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4"/>
  </p:sldMasterIdLst>
  <p:notesMasterIdLst>
    <p:notesMasterId r:id="rId23"/>
  </p:notesMasterIdLst>
  <p:handoutMasterIdLst>
    <p:handoutMasterId r:id="rId24"/>
  </p:handoutMasterIdLst>
  <p:sldIdLst>
    <p:sldId id="256" r:id="rId5"/>
    <p:sldId id="263" r:id="rId6"/>
    <p:sldId id="269" r:id="rId7"/>
    <p:sldId id="268" r:id="rId8"/>
    <p:sldId id="271" r:id="rId9"/>
    <p:sldId id="265" r:id="rId10"/>
    <p:sldId id="267" r:id="rId11"/>
    <p:sldId id="274" r:id="rId12"/>
    <p:sldId id="273" r:id="rId13"/>
    <p:sldId id="276" r:id="rId14"/>
    <p:sldId id="281" r:id="rId15"/>
    <p:sldId id="272" r:id="rId16"/>
    <p:sldId id="278" r:id="rId17"/>
    <p:sldId id="279" r:id="rId18"/>
    <p:sldId id="280" r:id="rId19"/>
    <p:sldId id="275" r:id="rId20"/>
    <p:sldId id="277" r:id="rId21"/>
    <p:sldId id="270" r:id="rId22"/>
  </p:sldIdLst>
  <p:sldSz cx="12192000" cy="6858000"/>
  <p:notesSz cx="10021888" cy="6889750"/>
  <p:defaultTextStyle>
    <a:defPPr>
      <a:defRPr lang="ko-KR"/>
    </a:defPPr>
    <a:lvl1pPr marL="0" algn="l" defTabSz="957797" rtl="0" eaLnBrk="1" latinLnBrk="1" hangingPunct="1">
      <a:defRPr sz="1875" kern="1200">
        <a:solidFill>
          <a:schemeClr val="tx1"/>
        </a:solidFill>
        <a:latin typeface="+mn-lt"/>
        <a:ea typeface="+mn-ea"/>
        <a:cs typeface="+mn-cs"/>
      </a:defRPr>
    </a:lvl1pPr>
    <a:lvl2pPr marL="478898" algn="l" defTabSz="957797" rtl="0" eaLnBrk="1" latinLnBrk="1" hangingPunct="1">
      <a:defRPr sz="1875" kern="1200">
        <a:solidFill>
          <a:schemeClr val="tx1"/>
        </a:solidFill>
        <a:latin typeface="+mn-lt"/>
        <a:ea typeface="+mn-ea"/>
        <a:cs typeface="+mn-cs"/>
      </a:defRPr>
    </a:lvl2pPr>
    <a:lvl3pPr marL="957797" algn="l" defTabSz="957797" rtl="0" eaLnBrk="1" latinLnBrk="1" hangingPunct="1">
      <a:defRPr sz="1875" kern="1200">
        <a:solidFill>
          <a:schemeClr val="tx1"/>
        </a:solidFill>
        <a:latin typeface="+mn-lt"/>
        <a:ea typeface="+mn-ea"/>
        <a:cs typeface="+mn-cs"/>
      </a:defRPr>
    </a:lvl3pPr>
    <a:lvl4pPr marL="1436696" algn="l" defTabSz="957797" rtl="0" eaLnBrk="1" latinLnBrk="1" hangingPunct="1">
      <a:defRPr sz="1875" kern="1200">
        <a:solidFill>
          <a:schemeClr val="tx1"/>
        </a:solidFill>
        <a:latin typeface="+mn-lt"/>
        <a:ea typeface="+mn-ea"/>
        <a:cs typeface="+mn-cs"/>
      </a:defRPr>
    </a:lvl4pPr>
    <a:lvl5pPr marL="1915594" algn="l" defTabSz="957797" rtl="0" eaLnBrk="1" latinLnBrk="1" hangingPunct="1">
      <a:defRPr sz="1875" kern="1200">
        <a:solidFill>
          <a:schemeClr val="tx1"/>
        </a:solidFill>
        <a:latin typeface="+mn-lt"/>
        <a:ea typeface="+mn-ea"/>
        <a:cs typeface="+mn-cs"/>
      </a:defRPr>
    </a:lvl5pPr>
    <a:lvl6pPr marL="2394493" algn="l" defTabSz="957797" rtl="0" eaLnBrk="1" latinLnBrk="1" hangingPunct="1">
      <a:defRPr sz="1875" kern="1200">
        <a:solidFill>
          <a:schemeClr val="tx1"/>
        </a:solidFill>
        <a:latin typeface="+mn-lt"/>
        <a:ea typeface="+mn-ea"/>
        <a:cs typeface="+mn-cs"/>
      </a:defRPr>
    </a:lvl6pPr>
    <a:lvl7pPr marL="2873391" algn="l" defTabSz="957797" rtl="0" eaLnBrk="1" latinLnBrk="1" hangingPunct="1">
      <a:defRPr sz="1875" kern="1200">
        <a:solidFill>
          <a:schemeClr val="tx1"/>
        </a:solidFill>
        <a:latin typeface="+mn-lt"/>
        <a:ea typeface="+mn-ea"/>
        <a:cs typeface="+mn-cs"/>
      </a:defRPr>
    </a:lvl7pPr>
    <a:lvl8pPr marL="3352290" algn="l" defTabSz="957797" rtl="0" eaLnBrk="1" latinLnBrk="1" hangingPunct="1">
      <a:defRPr sz="1875" kern="1200">
        <a:solidFill>
          <a:schemeClr val="tx1"/>
        </a:solidFill>
        <a:latin typeface="+mn-lt"/>
        <a:ea typeface="+mn-ea"/>
        <a:cs typeface="+mn-cs"/>
      </a:defRPr>
    </a:lvl8pPr>
    <a:lvl9pPr marL="3831188" algn="l" defTabSz="957797" rtl="0" eaLnBrk="1" latinLnBrk="1" hangingPunct="1">
      <a:defRPr sz="187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32B29085-81EA-47CA-AEF1-E5448C873A0B}">
          <p14:sldIdLst>
            <p14:sldId id="256"/>
            <p14:sldId id="263"/>
            <p14:sldId id="269"/>
            <p14:sldId id="268"/>
            <p14:sldId id="271"/>
            <p14:sldId id="265"/>
            <p14:sldId id="267"/>
            <p14:sldId id="274"/>
            <p14:sldId id="273"/>
            <p14:sldId id="276"/>
            <p14:sldId id="281"/>
            <p14:sldId id="272"/>
            <p14:sldId id="278"/>
            <p14:sldId id="279"/>
            <p14:sldId id="280"/>
            <p14:sldId id="275"/>
            <p14:sldId id="277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BC2A61"/>
    <a:srgbClr val="D0D8E8"/>
    <a:srgbClr val="FFFFFF"/>
    <a:srgbClr val="000000"/>
    <a:srgbClr val="DF0000"/>
    <a:srgbClr val="8C0028"/>
    <a:srgbClr val="FFC000"/>
    <a:srgbClr val="E9E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9F1942-06DE-4EFC-A557-359FF92B1F64}" v="3434" dt="2025-01-10T01:16:32.3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김근우(첨단원자력공학부)" userId="1966d26e-7976-44e3-92ce-cb8395d14386" providerId="ADAL" clId="{09CB4EA6-148A-43E9-957D-88D51F488578}"/>
    <pc:docChg chg="modSld">
      <pc:chgData name="김근우(첨단원자력공학부)" userId="1966d26e-7976-44e3-92ce-cb8395d14386" providerId="ADAL" clId="{09CB4EA6-148A-43E9-957D-88D51F488578}" dt="2024-12-10T08:31:19.998" v="6" actId="1076"/>
      <pc:docMkLst>
        <pc:docMk/>
      </pc:docMkLst>
      <pc:sldChg chg="addSp modSp mod">
        <pc:chgData name="김근우(첨단원자력공학부)" userId="1966d26e-7976-44e3-92ce-cb8395d14386" providerId="ADAL" clId="{09CB4EA6-148A-43E9-957D-88D51F488578}" dt="2024-12-10T08:31:19.998" v="6" actId="1076"/>
        <pc:sldMkLst>
          <pc:docMk/>
          <pc:sldMk cId="780705876" sldId="258"/>
        </pc:sldMkLst>
      </pc:sldChg>
    </pc:docChg>
  </pc:docChgLst>
  <pc:docChgLst>
    <pc:chgData name="김근우(첨단원자력공학부)" userId="1966d26e-7976-44e3-92ce-cb8395d14386" providerId="ADAL" clId="{0BCA43B6-6922-49BB-A31B-E6180DF98790}"/>
    <pc:docChg chg="modSld">
      <pc:chgData name="김근우(첨단원자력공학부)" userId="1966d26e-7976-44e3-92ce-cb8395d14386" providerId="ADAL" clId="{0BCA43B6-6922-49BB-A31B-E6180DF98790}" dt="2024-08-14T02:56:11.621" v="11"/>
      <pc:docMkLst>
        <pc:docMk/>
      </pc:docMkLst>
      <pc:sldChg chg="modSp">
        <pc:chgData name="김근우(첨단원자력공학부)" userId="1966d26e-7976-44e3-92ce-cb8395d14386" providerId="ADAL" clId="{0BCA43B6-6922-49BB-A31B-E6180DF98790}" dt="2024-08-14T02:55:45.181" v="7"/>
        <pc:sldMkLst>
          <pc:docMk/>
          <pc:sldMk cId="3318301758" sldId="284"/>
        </pc:sldMkLst>
      </pc:sldChg>
      <pc:sldChg chg="modSp">
        <pc:chgData name="김근우(첨단원자력공학부)" userId="1966d26e-7976-44e3-92ce-cb8395d14386" providerId="ADAL" clId="{0BCA43B6-6922-49BB-A31B-E6180DF98790}" dt="2024-08-14T02:56:11.621" v="11"/>
        <pc:sldMkLst>
          <pc:docMk/>
          <pc:sldMk cId="3162376351" sldId="287"/>
        </pc:sldMkLst>
      </pc:sldChg>
    </pc:docChg>
  </pc:docChgLst>
  <pc:docChgLst>
    <pc:chgData name="김근우(첨단원자력공학부)" userId="1966d26e-7976-44e3-92ce-cb8395d14386" providerId="ADAL" clId="{5D84E47A-D853-416A-818E-D8B137EF14ED}"/>
    <pc:docChg chg="addSld modMainMaster">
      <pc:chgData name="김근우(첨단원자력공학부)" userId="1966d26e-7976-44e3-92ce-cb8395d14386" providerId="ADAL" clId="{5D84E47A-D853-416A-818E-D8B137EF14ED}" dt="2024-11-03T11:40:35.181" v="7" actId="735"/>
      <pc:docMkLst>
        <pc:docMk/>
      </pc:docMkLst>
      <pc:sldChg chg="new">
        <pc:chgData name="김근우(첨단원자력공학부)" userId="1966d26e-7976-44e3-92ce-cb8395d14386" providerId="ADAL" clId="{5D84E47A-D853-416A-818E-D8B137EF14ED}" dt="2024-11-01T13:20:55.010" v="5" actId="680"/>
        <pc:sldMkLst>
          <pc:docMk/>
          <pc:sldMk cId="2106970611" sldId="257"/>
        </pc:sldMkLst>
      </pc:sldChg>
      <pc:sldChg chg="new">
        <pc:chgData name="김근우(첨단원자력공학부)" userId="1966d26e-7976-44e3-92ce-cb8395d14386" providerId="ADAL" clId="{5D84E47A-D853-416A-818E-D8B137EF14ED}" dt="2024-11-01T13:20:56.706" v="6" actId="680"/>
        <pc:sldMkLst>
          <pc:docMk/>
          <pc:sldMk cId="780705876" sldId="258"/>
        </pc:sldMkLst>
      </pc:sldChg>
      <pc:sldMasterChg chg="modSp modSldLayout">
        <pc:chgData name="김근우(첨단원자력공학부)" userId="1966d26e-7976-44e3-92ce-cb8395d14386" providerId="ADAL" clId="{5D84E47A-D853-416A-818E-D8B137EF14ED}" dt="2024-11-03T11:40:35.181" v="7" actId="735"/>
        <pc:sldMasterMkLst>
          <pc:docMk/>
          <pc:sldMasterMk cId="3014482688" sldId="2147483650"/>
        </pc:sldMasterMkLst>
        <pc:sldLayoutChg chg="modSp mod">
          <pc:chgData name="김근우(첨단원자력공학부)" userId="1966d26e-7976-44e3-92ce-cb8395d14386" providerId="ADAL" clId="{5D84E47A-D853-416A-818E-D8B137EF14ED}" dt="2024-11-01T13:20:44.103" v="3" actId="735"/>
          <pc:sldLayoutMkLst>
            <pc:docMk/>
            <pc:sldMasterMk cId="3014482688" sldId="2147483650"/>
            <pc:sldLayoutMk cId="3057194851" sldId="2147483651"/>
          </pc:sldLayoutMkLst>
          <pc:spChg chg="mod">
            <ac:chgData name="김근우(첨단원자력공학부)" userId="1966d26e-7976-44e3-92ce-cb8395d14386" providerId="ADAL" clId="{5D84E47A-D853-416A-818E-D8B137EF14ED}" dt="2024-11-01T13:18:43.763" v="0" actId="1076"/>
            <ac:spMkLst>
              <pc:docMk/>
              <pc:sldMasterMk cId="3014482688" sldId="2147483650"/>
              <pc:sldLayoutMk cId="3057194851" sldId="2147483651"/>
              <ac:spMk id="4" creationId="{4E6D6E68-6C93-E2AD-9194-479873FAB349}"/>
            </ac:spMkLst>
          </pc:spChg>
          <pc:spChg chg="mod">
            <ac:chgData name="김근우(첨단원자력공학부)" userId="1966d26e-7976-44e3-92ce-cb8395d14386" providerId="ADAL" clId="{5D84E47A-D853-416A-818E-D8B137EF14ED}" dt="2024-11-01T13:18:48.868" v="2" actId="1076"/>
            <ac:spMkLst>
              <pc:docMk/>
              <pc:sldMasterMk cId="3014482688" sldId="2147483650"/>
              <pc:sldLayoutMk cId="3057194851" sldId="2147483651"/>
              <ac:spMk id="5" creationId="{1B3806E4-E75D-CA37-5A73-8A3DB30647C8}"/>
            </ac:spMkLst>
          </pc:spChg>
          <pc:spChg chg="mod">
            <ac:chgData name="김근우(첨단원자력공학부)" userId="1966d26e-7976-44e3-92ce-cb8395d14386" providerId="ADAL" clId="{5D84E47A-D853-416A-818E-D8B137EF14ED}" dt="2024-11-01T13:18:46.604" v="1" actId="1076"/>
            <ac:spMkLst>
              <pc:docMk/>
              <pc:sldMasterMk cId="3014482688" sldId="2147483650"/>
              <pc:sldLayoutMk cId="3057194851" sldId="2147483651"/>
              <ac:spMk id="6" creationId="{FDF99456-DE55-665F-A409-4D5C8E4DD71A}"/>
            </ac:spMkLst>
          </pc:spChg>
        </pc:sldLayoutChg>
        <pc:sldLayoutChg chg="modSp">
          <pc:chgData name="김근우(첨단원자력공학부)" userId="1966d26e-7976-44e3-92ce-cb8395d14386" providerId="ADAL" clId="{5D84E47A-D853-416A-818E-D8B137EF14ED}" dt="2024-11-01T13:20:44.792" v="4" actId="735"/>
          <pc:sldLayoutMkLst>
            <pc:docMk/>
            <pc:sldMasterMk cId="3014482688" sldId="2147483650"/>
            <pc:sldLayoutMk cId="2985148911" sldId="2147483653"/>
          </pc:sldLayoutMkLst>
        </pc:sldLayoutChg>
      </pc:sldMasterChg>
    </pc:docChg>
  </pc:docChgLst>
  <pc:docChgLst>
    <pc:chgData name="김근우(첨단원자력공학부)" userId="1966d26e-7976-44e3-92ce-cb8395d14386" providerId="ADAL" clId="{358F1A85-FEB4-42B9-9AC1-234780A45663}"/>
    <pc:docChg chg="undo redo custSel addSld delSld modSld sldOrd">
      <pc:chgData name="김근우(첨단원자력공학부)" userId="1966d26e-7976-44e3-92ce-cb8395d14386" providerId="ADAL" clId="{358F1A85-FEB4-42B9-9AC1-234780A45663}" dt="2024-08-14T01:23:27.884" v="8246" actId="478"/>
      <pc:docMkLst>
        <pc:docMk/>
      </pc:docMkLst>
      <pc:sldChg chg="modSp mod">
        <pc:chgData name="김근우(첨단원자력공학부)" userId="1966d26e-7976-44e3-92ce-cb8395d14386" providerId="ADAL" clId="{358F1A85-FEB4-42B9-9AC1-234780A45663}" dt="2024-08-13T16:15:22.544" v="149" actId="20577"/>
        <pc:sldMkLst>
          <pc:docMk/>
          <pc:sldMk cId="4190427371" sldId="256"/>
        </pc:sldMkLst>
      </pc:sldChg>
      <pc:sldChg chg="del">
        <pc:chgData name="김근우(첨단원자력공학부)" userId="1966d26e-7976-44e3-92ce-cb8395d14386" providerId="ADAL" clId="{358F1A85-FEB4-42B9-9AC1-234780A45663}" dt="2024-08-13T17:37:51.691" v="3886" actId="47"/>
        <pc:sldMkLst>
          <pc:docMk/>
          <pc:sldMk cId="2449660204" sldId="259"/>
        </pc:sldMkLst>
      </pc:sldChg>
      <pc:sldChg chg="del">
        <pc:chgData name="김근우(첨단원자력공학부)" userId="1966d26e-7976-44e3-92ce-cb8395d14386" providerId="ADAL" clId="{358F1A85-FEB4-42B9-9AC1-234780A45663}" dt="2024-08-13T17:37:45.901" v="3879" actId="47"/>
        <pc:sldMkLst>
          <pc:docMk/>
          <pc:sldMk cId="4161555014" sldId="260"/>
        </pc:sldMkLst>
      </pc:sldChg>
      <pc:sldChg chg="del">
        <pc:chgData name="김근우(첨단원자력공학부)" userId="1966d26e-7976-44e3-92ce-cb8395d14386" providerId="ADAL" clId="{358F1A85-FEB4-42B9-9AC1-234780A45663}" dt="2024-08-13T17:37:46.836" v="3880" actId="47"/>
        <pc:sldMkLst>
          <pc:docMk/>
          <pc:sldMk cId="1524750398" sldId="261"/>
        </pc:sldMkLst>
      </pc:sldChg>
      <pc:sldChg chg="del">
        <pc:chgData name="김근우(첨단원자력공학부)" userId="1966d26e-7976-44e3-92ce-cb8395d14386" providerId="ADAL" clId="{358F1A85-FEB4-42B9-9AC1-234780A45663}" dt="2024-08-13T17:37:43.765" v="3877" actId="47"/>
        <pc:sldMkLst>
          <pc:docMk/>
          <pc:sldMk cId="4109139459" sldId="262"/>
        </pc:sldMkLst>
      </pc:sldChg>
      <pc:sldChg chg="del">
        <pc:chgData name="김근우(첨단원자력공학부)" userId="1966d26e-7976-44e3-92ce-cb8395d14386" providerId="ADAL" clId="{358F1A85-FEB4-42B9-9AC1-234780A45663}" dt="2024-08-13T17:37:45.021" v="3878" actId="47"/>
        <pc:sldMkLst>
          <pc:docMk/>
          <pc:sldMk cId="19012065" sldId="263"/>
        </pc:sldMkLst>
      </pc:sldChg>
      <pc:sldChg chg="del">
        <pc:chgData name="김근우(첨단원자력공학부)" userId="1966d26e-7976-44e3-92ce-cb8395d14386" providerId="ADAL" clId="{358F1A85-FEB4-42B9-9AC1-234780A45663}" dt="2024-08-13T17:37:47.636" v="3881" actId="47"/>
        <pc:sldMkLst>
          <pc:docMk/>
          <pc:sldMk cId="3942292179" sldId="264"/>
        </pc:sldMkLst>
      </pc:sldChg>
      <pc:sldChg chg="del">
        <pc:chgData name="김근우(첨단원자력공학부)" userId="1966d26e-7976-44e3-92ce-cb8395d14386" providerId="ADAL" clId="{358F1A85-FEB4-42B9-9AC1-234780A45663}" dt="2024-08-13T17:37:49.331" v="3883" actId="47"/>
        <pc:sldMkLst>
          <pc:docMk/>
          <pc:sldMk cId="1976810509" sldId="265"/>
        </pc:sldMkLst>
      </pc:sldChg>
      <pc:sldChg chg="del">
        <pc:chgData name="김근우(첨단원자력공학부)" userId="1966d26e-7976-44e3-92ce-cb8395d14386" providerId="ADAL" clId="{358F1A85-FEB4-42B9-9AC1-234780A45663}" dt="2024-08-13T17:37:48.424" v="3882" actId="47"/>
        <pc:sldMkLst>
          <pc:docMk/>
          <pc:sldMk cId="3684871205" sldId="266"/>
        </pc:sldMkLst>
      </pc:sldChg>
      <pc:sldChg chg="del">
        <pc:chgData name="김근우(첨단원자력공학부)" userId="1966d26e-7976-44e3-92ce-cb8395d14386" providerId="ADAL" clId="{358F1A85-FEB4-42B9-9AC1-234780A45663}" dt="2024-08-13T17:37:54.237" v="3887" actId="47"/>
        <pc:sldMkLst>
          <pc:docMk/>
          <pc:sldMk cId="2629558810" sldId="267"/>
        </pc:sldMkLst>
      </pc:sldChg>
      <pc:sldChg chg="del">
        <pc:chgData name="김근우(첨단원자력공학부)" userId="1966d26e-7976-44e3-92ce-cb8395d14386" providerId="ADAL" clId="{358F1A85-FEB4-42B9-9AC1-234780A45663}" dt="2024-08-13T17:37:50.186" v="3884" actId="47"/>
        <pc:sldMkLst>
          <pc:docMk/>
          <pc:sldMk cId="2374372913" sldId="268"/>
        </pc:sldMkLst>
      </pc:sldChg>
      <pc:sldChg chg="del">
        <pc:chgData name="김근우(첨단원자력공학부)" userId="1966d26e-7976-44e3-92ce-cb8395d14386" providerId="ADAL" clId="{358F1A85-FEB4-42B9-9AC1-234780A45663}" dt="2024-08-13T17:37:50.847" v="3885" actId="47"/>
        <pc:sldMkLst>
          <pc:docMk/>
          <pc:sldMk cId="1017002879" sldId="269"/>
        </pc:sldMkLst>
      </pc:sldChg>
      <pc:sldChg chg="addSp modSp mod modAnim">
        <pc:chgData name="김근우(첨단원자력공학부)" userId="1966d26e-7976-44e3-92ce-cb8395d14386" providerId="ADAL" clId="{358F1A85-FEB4-42B9-9AC1-234780A45663}" dt="2024-08-14T00:56:03.119" v="6746" actId="1076"/>
        <pc:sldMkLst>
          <pc:docMk/>
          <pc:sldMk cId="1206257814" sldId="271"/>
        </pc:sldMkLst>
      </pc:sldChg>
      <pc:sldChg chg="addSp delSp modSp add mod ord addAnim delAnim modAnim">
        <pc:chgData name="김근우(첨단원자력공학부)" userId="1966d26e-7976-44e3-92ce-cb8395d14386" providerId="ADAL" clId="{358F1A85-FEB4-42B9-9AC1-234780A45663}" dt="2024-08-14T00:34:09.049" v="6462"/>
        <pc:sldMkLst>
          <pc:docMk/>
          <pc:sldMk cId="1921885303" sldId="273"/>
        </pc:sldMkLst>
      </pc:sldChg>
      <pc:sldChg chg="addSp delSp modSp add mod ord">
        <pc:chgData name="김근우(첨단원자력공학부)" userId="1966d26e-7976-44e3-92ce-cb8395d14386" providerId="ADAL" clId="{358F1A85-FEB4-42B9-9AC1-234780A45663}" dt="2024-08-14T00:57:17.861" v="6761" actId="1076"/>
        <pc:sldMkLst>
          <pc:docMk/>
          <pc:sldMk cId="941900328" sldId="280"/>
        </pc:sldMkLst>
      </pc:sldChg>
      <pc:sldChg chg="addSp modSp add mod">
        <pc:chgData name="김근우(첨단원자력공학부)" userId="1966d26e-7976-44e3-92ce-cb8395d14386" providerId="ADAL" clId="{358F1A85-FEB4-42B9-9AC1-234780A45663}" dt="2024-08-13T18:08:45.897" v="5425" actId="1076"/>
        <pc:sldMkLst>
          <pc:docMk/>
          <pc:sldMk cId="3318301758" sldId="284"/>
        </pc:sldMkLst>
      </pc:sldChg>
      <pc:sldChg chg="addSp delSp modSp add mod">
        <pc:chgData name="김근우(첨단원자력공학부)" userId="1966d26e-7976-44e3-92ce-cb8395d14386" providerId="ADAL" clId="{358F1A85-FEB4-42B9-9AC1-234780A45663}" dt="2024-08-13T18:14:43.212" v="5551" actId="1076"/>
        <pc:sldMkLst>
          <pc:docMk/>
          <pc:sldMk cId="3171750575" sldId="285"/>
        </pc:sldMkLst>
      </pc:sldChg>
      <pc:sldChg chg="addSp delSp modSp add mod modAnim">
        <pc:chgData name="김근우(첨단원자력공학부)" userId="1966d26e-7976-44e3-92ce-cb8395d14386" providerId="ADAL" clId="{358F1A85-FEB4-42B9-9AC1-234780A45663}" dt="2024-08-13T17:57:35.456" v="4636" actId="20577"/>
        <pc:sldMkLst>
          <pc:docMk/>
          <pc:sldMk cId="3162376351" sldId="287"/>
        </pc:sldMkLst>
      </pc:sldChg>
      <pc:sldChg chg="delSp modSp add mod">
        <pc:chgData name="김근우(첨단원자력공학부)" userId="1966d26e-7976-44e3-92ce-cb8395d14386" providerId="ADAL" clId="{358F1A85-FEB4-42B9-9AC1-234780A45663}" dt="2024-08-13T18:31:47.587" v="5815" actId="1076"/>
        <pc:sldMkLst>
          <pc:docMk/>
          <pc:sldMk cId="4170228524" sldId="295"/>
        </pc:sldMkLst>
      </pc:sldChg>
      <pc:sldChg chg="modSp add mod">
        <pc:chgData name="김근우(첨단원자력공학부)" userId="1966d26e-7976-44e3-92ce-cb8395d14386" providerId="ADAL" clId="{358F1A85-FEB4-42B9-9AC1-234780A45663}" dt="2024-08-13T18:33:29.595" v="5863" actId="20577"/>
        <pc:sldMkLst>
          <pc:docMk/>
          <pc:sldMk cId="850927493" sldId="296"/>
        </pc:sldMkLst>
      </pc:sldChg>
      <pc:sldChg chg="addSp delSp modSp add mod setBg delDesignElem">
        <pc:chgData name="김근우(첨단원자력공학부)" userId="1966d26e-7976-44e3-92ce-cb8395d14386" providerId="ADAL" clId="{358F1A85-FEB4-42B9-9AC1-234780A45663}" dt="2024-08-13T18:25:54.389" v="5580"/>
        <pc:sldMkLst>
          <pc:docMk/>
          <pc:sldMk cId="788567909" sldId="357"/>
        </pc:sldMkLst>
      </pc:sldChg>
      <pc:sldChg chg="delSp mod ord delAnim">
        <pc:chgData name="김근우(첨단원자력공학부)" userId="1966d26e-7976-44e3-92ce-cb8395d14386" providerId="ADAL" clId="{358F1A85-FEB4-42B9-9AC1-234780A45663}" dt="2024-08-13T16:22:31.240" v="595"/>
        <pc:sldMkLst>
          <pc:docMk/>
          <pc:sldMk cId="591540377" sldId="358"/>
        </pc:sldMkLst>
      </pc:sldChg>
      <pc:sldChg chg="modSp add mod">
        <pc:chgData name="김근우(첨단원자력공학부)" userId="1966d26e-7976-44e3-92ce-cb8395d14386" providerId="ADAL" clId="{358F1A85-FEB4-42B9-9AC1-234780A45663}" dt="2024-08-13T17:44:07" v="3898"/>
        <pc:sldMkLst>
          <pc:docMk/>
          <pc:sldMk cId="4022174925" sldId="359"/>
        </pc:sldMkLst>
      </pc:sldChg>
      <pc:sldChg chg="addSp delSp modSp add del mod ord">
        <pc:chgData name="김근우(첨단원자력공학부)" userId="1966d26e-7976-44e3-92ce-cb8395d14386" providerId="ADAL" clId="{358F1A85-FEB4-42B9-9AC1-234780A45663}" dt="2024-08-13T17:00:29.380" v="2116" actId="47"/>
        <pc:sldMkLst>
          <pc:docMk/>
          <pc:sldMk cId="701289050" sldId="360"/>
        </pc:sldMkLst>
      </pc:sldChg>
      <pc:sldChg chg="addSp delSp modSp add mod modAnim">
        <pc:chgData name="김근우(첨단원자력공학부)" userId="1966d26e-7976-44e3-92ce-cb8395d14386" providerId="ADAL" clId="{358F1A85-FEB4-42B9-9AC1-234780A45663}" dt="2024-08-14T00:58:26.300" v="6807" actId="20577"/>
        <pc:sldMkLst>
          <pc:docMk/>
          <pc:sldMk cId="3425834114" sldId="361"/>
        </pc:sldMkLst>
      </pc:sldChg>
      <pc:sldChg chg="addSp delSp modSp add mod ord">
        <pc:chgData name="김근우(첨단원자력공학부)" userId="1966d26e-7976-44e3-92ce-cb8395d14386" providerId="ADAL" clId="{358F1A85-FEB4-42B9-9AC1-234780A45663}" dt="2024-08-14T00:19:18.361" v="6391" actId="20577"/>
        <pc:sldMkLst>
          <pc:docMk/>
          <pc:sldMk cId="970702308" sldId="362"/>
        </pc:sldMkLst>
      </pc:sldChg>
      <pc:sldChg chg="addSp delSp modSp add mod ord setBg">
        <pc:chgData name="김근우(첨단원자력공학부)" userId="1966d26e-7976-44e3-92ce-cb8395d14386" providerId="ADAL" clId="{358F1A85-FEB4-42B9-9AC1-234780A45663}" dt="2024-08-13T17:00:13.277" v="2115"/>
        <pc:sldMkLst>
          <pc:docMk/>
          <pc:sldMk cId="162193681" sldId="363"/>
        </pc:sldMkLst>
      </pc:sldChg>
      <pc:sldChg chg="add del modAnim">
        <pc:chgData name="김근우(첨단원자력공학부)" userId="1966d26e-7976-44e3-92ce-cb8395d14386" providerId="ADAL" clId="{358F1A85-FEB4-42B9-9AC1-234780A45663}" dt="2024-08-13T17:28:18.401" v="3625" actId="2890"/>
        <pc:sldMkLst>
          <pc:docMk/>
          <pc:sldMk cId="369254197" sldId="364"/>
        </pc:sldMkLst>
      </pc:sldChg>
      <pc:sldChg chg="add del modAnim">
        <pc:chgData name="김근우(첨단원자력공학부)" userId="1966d26e-7976-44e3-92ce-cb8395d14386" providerId="ADAL" clId="{358F1A85-FEB4-42B9-9AC1-234780A45663}" dt="2024-08-13T17:29:34.135" v="3643" actId="47"/>
        <pc:sldMkLst>
          <pc:docMk/>
          <pc:sldMk cId="426989460" sldId="364"/>
        </pc:sldMkLst>
      </pc:sldChg>
      <pc:sldChg chg="add del">
        <pc:chgData name="김근우(첨단원자력공학부)" userId="1966d26e-7976-44e3-92ce-cb8395d14386" providerId="ADAL" clId="{358F1A85-FEB4-42B9-9AC1-234780A45663}" dt="2024-08-13T17:39:32.499" v="3888" actId="47"/>
        <pc:sldMkLst>
          <pc:docMk/>
          <pc:sldMk cId="689815867" sldId="364"/>
        </pc:sldMkLst>
      </pc:sldChg>
      <pc:sldChg chg="addSp modSp add del">
        <pc:chgData name="김근우(첨단원자력공학부)" userId="1966d26e-7976-44e3-92ce-cb8395d14386" providerId="ADAL" clId="{358F1A85-FEB4-42B9-9AC1-234780A45663}" dt="2024-08-13T17:28:39.420" v="3629" actId="2890"/>
        <pc:sldMkLst>
          <pc:docMk/>
          <pc:sldMk cId="2840301382" sldId="364"/>
        </pc:sldMkLst>
      </pc:sldChg>
      <pc:sldChg chg="add del">
        <pc:chgData name="김근우(첨단원자력공학부)" userId="1966d26e-7976-44e3-92ce-cb8395d14386" providerId="ADAL" clId="{358F1A85-FEB4-42B9-9AC1-234780A45663}" dt="2024-08-13T17:36:24.218" v="3873" actId="47"/>
        <pc:sldMkLst>
          <pc:docMk/>
          <pc:sldMk cId="2995117144" sldId="364"/>
        </pc:sldMkLst>
      </pc:sldChg>
      <pc:sldChg chg="modSp add mod modAnim">
        <pc:chgData name="김근우(첨단원자력공학부)" userId="1966d26e-7976-44e3-92ce-cb8395d14386" providerId="ADAL" clId="{358F1A85-FEB4-42B9-9AC1-234780A45663}" dt="2024-08-13T18:24:44.279" v="5568" actId="207"/>
        <pc:sldMkLst>
          <pc:docMk/>
          <pc:sldMk cId="3543721029" sldId="364"/>
        </pc:sldMkLst>
      </pc:sldChg>
      <pc:sldChg chg="addSp delSp modSp add mod modAnim">
        <pc:chgData name="김근우(첨단원자력공학부)" userId="1966d26e-7976-44e3-92ce-cb8395d14386" providerId="ADAL" clId="{358F1A85-FEB4-42B9-9AC1-234780A45663}" dt="2024-08-13T18:44:34.186" v="6227" actId="14100"/>
        <pc:sldMkLst>
          <pc:docMk/>
          <pc:sldMk cId="3965360676" sldId="365"/>
        </pc:sldMkLst>
      </pc:sldChg>
      <pc:sldChg chg="addSp delSp modSp add mod delAnim modAnim">
        <pc:chgData name="김근우(첨단원자력공학부)" userId="1966d26e-7976-44e3-92ce-cb8395d14386" providerId="ADAL" clId="{358F1A85-FEB4-42B9-9AC1-234780A45663}" dt="2024-08-13T18:49:39.743" v="6321" actId="1076"/>
        <pc:sldMkLst>
          <pc:docMk/>
          <pc:sldMk cId="805527692" sldId="366"/>
        </pc:sldMkLst>
      </pc:sldChg>
      <pc:sldChg chg="add del">
        <pc:chgData name="김근우(첨단원자력공학부)" userId="1966d26e-7976-44e3-92ce-cb8395d14386" providerId="ADAL" clId="{358F1A85-FEB4-42B9-9AC1-234780A45663}" dt="2024-08-13T18:26:50.540" v="5583" actId="47"/>
        <pc:sldMkLst>
          <pc:docMk/>
          <pc:sldMk cId="2641638461" sldId="366"/>
        </pc:sldMkLst>
      </pc:sldChg>
      <pc:sldChg chg="addSp delSp modSp add mod">
        <pc:chgData name="김근우(첨단원자력공학부)" userId="1966d26e-7976-44e3-92ce-cb8395d14386" providerId="ADAL" clId="{358F1A85-FEB4-42B9-9AC1-234780A45663}" dt="2024-08-13T18:49:22.498" v="6312" actId="478"/>
        <pc:sldMkLst>
          <pc:docMk/>
          <pc:sldMk cId="336549796" sldId="367"/>
        </pc:sldMkLst>
      </pc:sldChg>
      <pc:sldChg chg="addSp delSp modSp add mod">
        <pc:chgData name="김근우(첨단원자력공학부)" userId="1966d26e-7976-44e3-92ce-cb8395d14386" providerId="ADAL" clId="{358F1A85-FEB4-42B9-9AC1-234780A45663}" dt="2024-08-13T18:49:03" v="6305" actId="1076"/>
        <pc:sldMkLst>
          <pc:docMk/>
          <pc:sldMk cId="4039114873" sldId="368"/>
        </pc:sldMkLst>
      </pc:sldChg>
      <pc:sldChg chg="addSp delSp modSp add mod modAnim">
        <pc:chgData name="김근우(첨단원자력공학부)" userId="1966d26e-7976-44e3-92ce-cb8395d14386" providerId="ADAL" clId="{358F1A85-FEB4-42B9-9AC1-234780A45663}" dt="2024-08-14T00:42:45.447" v="6521" actId="20577"/>
        <pc:sldMkLst>
          <pc:docMk/>
          <pc:sldMk cId="1913020666" sldId="369"/>
        </pc:sldMkLst>
      </pc:sldChg>
      <pc:sldChg chg="modSp add mod">
        <pc:chgData name="김근우(첨단원자력공학부)" userId="1966d26e-7976-44e3-92ce-cb8395d14386" providerId="ADAL" clId="{358F1A85-FEB4-42B9-9AC1-234780A45663}" dt="2024-08-14T00:35:45.584" v="6464" actId="207"/>
        <pc:sldMkLst>
          <pc:docMk/>
          <pc:sldMk cId="2085646099" sldId="370"/>
        </pc:sldMkLst>
      </pc:sldChg>
      <pc:sldChg chg="addSp delSp modSp add mod modAnim">
        <pc:chgData name="김근우(첨단원자력공학부)" userId="1966d26e-7976-44e3-92ce-cb8395d14386" providerId="ADAL" clId="{358F1A85-FEB4-42B9-9AC1-234780A45663}" dt="2024-08-14T01:20:33.669" v="7908" actId="1076"/>
        <pc:sldMkLst>
          <pc:docMk/>
          <pc:sldMk cId="2080341568" sldId="371"/>
        </pc:sldMkLst>
      </pc:sldChg>
      <pc:sldChg chg="addSp delSp modSp add mod">
        <pc:chgData name="김근우(첨단원자력공학부)" userId="1966d26e-7976-44e3-92ce-cb8395d14386" providerId="ADAL" clId="{358F1A85-FEB4-42B9-9AC1-234780A45663}" dt="2024-08-14T01:10:50.732" v="7566" actId="20577"/>
        <pc:sldMkLst>
          <pc:docMk/>
          <pc:sldMk cId="3335563966" sldId="372"/>
        </pc:sldMkLst>
      </pc:sldChg>
      <pc:sldChg chg="addSp delSp modSp add mod">
        <pc:chgData name="김근우(첨단원자력공학부)" userId="1966d26e-7976-44e3-92ce-cb8395d14386" providerId="ADAL" clId="{358F1A85-FEB4-42B9-9AC1-234780A45663}" dt="2024-08-14T01:21:17.409" v="7921" actId="1076"/>
        <pc:sldMkLst>
          <pc:docMk/>
          <pc:sldMk cId="2081021992" sldId="373"/>
        </pc:sldMkLst>
      </pc:sldChg>
      <pc:sldChg chg="delSp modSp add mod ord">
        <pc:chgData name="김근우(첨단원자력공학부)" userId="1966d26e-7976-44e3-92ce-cb8395d14386" providerId="ADAL" clId="{358F1A85-FEB4-42B9-9AC1-234780A45663}" dt="2024-08-14T01:23:27.884" v="8246" actId="478"/>
        <pc:sldMkLst>
          <pc:docMk/>
          <pc:sldMk cId="3964211648" sldId="374"/>
        </pc:sldMkLst>
      </pc:sldChg>
    </pc:docChg>
  </pc:docChgLst>
  <pc:docChgLst>
    <pc:chgData name="김근우(첨단원자력공학부)" userId="1966d26e-7976-44e3-92ce-cb8395d14386" providerId="ADAL" clId="{C69F1942-06DE-4EFC-A557-359FF92B1F64}"/>
    <pc:docChg chg="undo redo custSel addSld delSld modSld sldOrd modMainMaster addSection delSection modSection">
      <pc:chgData name="김근우(첨단원자력공학부)" userId="1966d26e-7976-44e3-92ce-cb8395d14386" providerId="ADAL" clId="{C69F1942-06DE-4EFC-A557-359FF92B1F64}" dt="2025-01-10T01:16:32.367" v="14892" actId="1076"/>
      <pc:docMkLst>
        <pc:docMk/>
      </pc:docMkLst>
      <pc:sldChg chg="addSp delSp modSp mod">
        <pc:chgData name="김근우(첨단원자력공학부)" userId="1966d26e-7976-44e3-92ce-cb8395d14386" providerId="ADAL" clId="{C69F1942-06DE-4EFC-A557-359FF92B1F64}" dt="2025-01-09T13:07:52.076" v="9765" actId="20577"/>
        <pc:sldMkLst>
          <pc:docMk/>
          <pc:sldMk cId="4190427371" sldId="256"/>
        </pc:sldMkLst>
        <pc:spChg chg="mod">
          <ac:chgData name="김근우(첨단원자력공학부)" userId="1966d26e-7976-44e3-92ce-cb8395d14386" providerId="ADAL" clId="{C69F1942-06DE-4EFC-A557-359FF92B1F64}" dt="2025-01-09T01:58:28.839" v="3773" actId="1076"/>
          <ac:spMkLst>
            <pc:docMk/>
            <pc:sldMk cId="4190427371" sldId="256"/>
            <ac:spMk id="4" creationId="{2BDD0B6A-F4EA-81F9-4D3F-733082424E8C}"/>
          </ac:spMkLst>
        </pc:spChg>
        <pc:spChg chg="mod">
          <ac:chgData name="김근우(첨단원자력공학부)" userId="1966d26e-7976-44e3-92ce-cb8395d14386" providerId="ADAL" clId="{C69F1942-06DE-4EFC-A557-359FF92B1F64}" dt="2025-01-09T13:07:52.076" v="9765" actId="20577"/>
          <ac:spMkLst>
            <pc:docMk/>
            <pc:sldMk cId="4190427371" sldId="256"/>
            <ac:spMk id="5" creationId="{F798DB8D-E2B7-E214-B122-BDED6BC13BC0}"/>
          </ac:spMkLst>
        </pc:spChg>
      </pc:sldChg>
      <pc:sldChg chg="addSp delSp modSp del mod">
        <pc:chgData name="김근우(첨단원자력공학부)" userId="1966d26e-7976-44e3-92ce-cb8395d14386" providerId="ADAL" clId="{C69F1942-06DE-4EFC-A557-359FF92B1F64}" dt="2025-01-08T15:09:45.542" v="1395" actId="47"/>
        <pc:sldMkLst>
          <pc:docMk/>
          <pc:sldMk cId="780705876" sldId="258"/>
        </pc:sldMkLst>
      </pc:sldChg>
      <pc:sldChg chg="addSp delSp modSp add del mod">
        <pc:chgData name="김근우(첨단원자력공학부)" userId="1966d26e-7976-44e3-92ce-cb8395d14386" providerId="ADAL" clId="{C69F1942-06DE-4EFC-A557-359FF92B1F64}" dt="2025-01-09T19:00:37.921" v="14136" actId="47"/>
        <pc:sldMkLst>
          <pc:docMk/>
          <pc:sldMk cId="2308692178" sldId="259"/>
        </pc:sldMkLst>
      </pc:sldChg>
      <pc:sldChg chg="addSp modSp add del mod ord">
        <pc:chgData name="김근우(첨단원자력공학부)" userId="1966d26e-7976-44e3-92ce-cb8395d14386" providerId="ADAL" clId="{C69F1942-06DE-4EFC-A557-359FF92B1F64}" dt="2025-01-09T18:41:01.918" v="13916" actId="47"/>
        <pc:sldMkLst>
          <pc:docMk/>
          <pc:sldMk cId="325165619" sldId="260"/>
        </pc:sldMkLst>
        <pc:spChg chg="add mod">
          <ac:chgData name="김근우(첨단원자력공학부)" userId="1966d26e-7976-44e3-92ce-cb8395d14386" providerId="ADAL" clId="{C69F1942-06DE-4EFC-A557-359FF92B1F64}" dt="2025-01-09T02:35:35.211" v="4390" actId="208"/>
          <ac:spMkLst>
            <pc:docMk/>
            <pc:sldMk cId="325165619" sldId="260"/>
            <ac:spMk id="10" creationId="{E07A0A7A-CAD5-818B-38FE-F3196C3F5D5C}"/>
          </ac:spMkLst>
        </pc:spChg>
        <pc:spChg chg="add mod">
          <ac:chgData name="김근우(첨단원자력공학부)" userId="1966d26e-7976-44e3-92ce-cb8395d14386" providerId="ADAL" clId="{C69F1942-06DE-4EFC-A557-359FF92B1F64}" dt="2025-01-09T02:35:42.238" v="4393" actId="14100"/>
          <ac:spMkLst>
            <pc:docMk/>
            <pc:sldMk cId="325165619" sldId="260"/>
            <ac:spMk id="11" creationId="{822E6929-4CD9-3FCB-014C-ABC04A6CA508}"/>
          </ac:spMkLst>
        </pc:spChg>
      </pc:sldChg>
      <pc:sldChg chg="addSp delSp modSp new del mod setBg">
        <pc:chgData name="김근우(첨단원자력공학부)" userId="1966d26e-7976-44e3-92ce-cb8395d14386" providerId="ADAL" clId="{C69F1942-06DE-4EFC-A557-359FF92B1F64}" dt="2025-01-09T18:55:45.767" v="14118" actId="47"/>
        <pc:sldMkLst>
          <pc:docMk/>
          <pc:sldMk cId="564602086" sldId="261"/>
        </pc:sldMkLst>
      </pc:sldChg>
      <pc:sldChg chg="add del ord">
        <pc:chgData name="김근우(첨단원자력공학부)" userId="1966d26e-7976-44e3-92ce-cb8395d14386" providerId="ADAL" clId="{C69F1942-06DE-4EFC-A557-359FF92B1F64}" dt="2025-01-08T06:25:35.544" v="242" actId="2890"/>
        <pc:sldMkLst>
          <pc:docMk/>
          <pc:sldMk cId="2830334959" sldId="261"/>
        </pc:sldMkLst>
      </pc:sldChg>
      <pc:sldChg chg="delSp add del mod">
        <pc:chgData name="김근우(첨단원자력공학부)" userId="1966d26e-7976-44e3-92ce-cb8395d14386" providerId="ADAL" clId="{C69F1942-06DE-4EFC-A557-359FF92B1F64}" dt="2025-01-08T06:24:06.795" v="178" actId="47"/>
        <pc:sldMkLst>
          <pc:docMk/>
          <pc:sldMk cId="4024227947" sldId="261"/>
        </pc:sldMkLst>
      </pc:sldChg>
      <pc:sldChg chg="addSp delSp modSp add del mod ord modAnim">
        <pc:chgData name="김근우(첨단원자력공학부)" userId="1966d26e-7976-44e3-92ce-cb8395d14386" providerId="ADAL" clId="{C69F1942-06DE-4EFC-A557-359FF92B1F64}" dt="2025-01-09T19:06:53.757" v="14467" actId="47"/>
        <pc:sldMkLst>
          <pc:docMk/>
          <pc:sldMk cId="3389286078" sldId="262"/>
        </pc:sldMkLst>
        <pc:spChg chg="mod">
          <ac:chgData name="김근우(첨단원자력공학부)" userId="1966d26e-7976-44e3-92ce-cb8395d14386" providerId="ADAL" clId="{C69F1942-06DE-4EFC-A557-359FF92B1F64}" dt="2025-01-09T05:42:06.241" v="4844"/>
          <ac:spMkLst>
            <pc:docMk/>
            <pc:sldMk cId="3389286078" sldId="262"/>
            <ac:spMk id="30" creationId="{FBF32FD0-D041-D4F2-1B7F-1A5C6AC437FB}"/>
          </ac:spMkLst>
        </pc:spChg>
        <pc:spChg chg="mod">
          <ac:chgData name="김근우(첨단원자력공학부)" userId="1966d26e-7976-44e3-92ce-cb8395d14386" providerId="ADAL" clId="{C69F1942-06DE-4EFC-A557-359FF92B1F64}" dt="2025-01-09T05:42:06.241" v="4844"/>
          <ac:spMkLst>
            <pc:docMk/>
            <pc:sldMk cId="3389286078" sldId="262"/>
            <ac:spMk id="31" creationId="{EA0C9EA2-3511-B23D-4696-C5EE0925977A}"/>
          </ac:spMkLst>
        </pc:spChg>
        <pc:grpChg chg="add mod">
          <ac:chgData name="김근우(첨단원자력공학부)" userId="1966d26e-7976-44e3-92ce-cb8395d14386" providerId="ADAL" clId="{C69F1942-06DE-4EFC-A557-359FF92B1F64}" dt="2025-01-09T05:42:07.445" v="4845" actId="1076"/>
          <ac:grpSpMkLst>
            <pc:docMk/>
            <pc:sldMk cId="3389286078" sldId="262"/>
            <ac:grpSpMk id="76" creationId="{3AD22D4B-6C65-0671-39FC-F97D769C40EF}"/>
          </ac:grpSpMkLst>
        </pc:grpChg>
        <pc:grpChg chg="add mod">
          <ac:chgData name="김근우(첨단원자력공학부)" userId="1966d26e-7976-44e3-92ce-cb8395d14386" providerId="ADAL" clId="{C69F1942-06DE-4EFC-A557-359FF92B1F64}" dt="2025-01-09T05:42:07.445" v="4845" actId="1076"/>
          <ac:grpSpMkLst>
            <pc:docMk/>
            <pc:sldMk cId="3389286078" sldId="262"/>
            <ac:grpSpMk id="78" creationId="{7DB48381-0526-B4AD-4391-845800916130}"/>
          </ac:grpSpMkLst>
        </pc:grpChg>
        <pc:picChg chg="add mod">
          <ac:chgData name="김근우(첨단원자력공학부)" userId="1966d26e-7976-44e3-92ce-cb8395d14386" providerId="ADAL" clId="{C69F1942-06DE-4EFC-A557-359FF92B1F64}" dt="2025-01-09T05:42:07.445" v="4845" actId="1076"/>
          <ac:picMkLst>
            <pc:docMk/>
            <pc:sldMk cId="3389286078" sldId="262"/>
            <ac:picMk id="32" creationId="{C229FBE8-09D9-E248-0C1F-62AF37D7C093}"/>
          </ac:picMkLst>
        </pc:picChg>
        <pc:cxnChg chg="mod">
          <ac:chgData name="김근우(첨단원자력공학부)" userId="1966d26e-7976-44e3-92ce-cb8395d14386" providerId="ADAL" clId="{C69F1942-06DE-4EFC-A557-359FF92B1F64}" dt="2025-01-09T05:42:06.241" v="4844"/>
          <ac:cxnSpMkLst>
            <pc:docMk/>
            <pc:sldMk cId="3389286078" sldId="262"/>
            <ac:cxnSpMk id="33" creationId="{41E2F712-8D36-F1FA-28A1-694FA9529453}"/>
          </ac:cxnSpMkLst>
        </pc:cxnChg>
        <pc:cxnChg chg="mod">
          <ac:chgData name="김근우(첨단원자력공학부)" userId="1966d26e-7976-44e3-92ce-cb8395d14386" providerId="ADAL" clId="{C69F1942-06DE-4EFC-A557-359FF92B1F64}" dt="2025-01-09T05:42:06.241" v="4844"/>
          <ac:cxnSpMkLst>
            <pc:docMk/>
            <pc:sldMk cId="3389286078" sldId="262"/>
            <ac:cxnSpMk id="34" creationId="{70924691-B5D4-BD18-2EB1-B19E79087435}"/>
          </ac:cxnSpMkLst>
        </pc:cxnChg>
      </pc:sldChg>
      <pc:sldChg chg="new del">
        <pc:chgData name="김근우(첨단원자력공학부)" userId="1966d26e-7976-44e3-92ce-cb8395d14386" providerId="ADAL" clId="{C69F1942-06DE-4EFC-A557-359FF92B1F64}" dt="2025-01-08T06:25:32.037" v="240" actId="680"/>
        <pc:sldMkLst>
          <pc:docMk/>
          <pc:sldMk cId="3616739200" sldId="262"/>
        </pc:sldMkLst>
      </pc:sldChg>
      <pc:sldChg chg="modSp new mod">
        <pc:chgData name="김근우(첨단원자력공학부)" userId="1966d26e-7976-44e3-92ce-cb8395d14386" providerId="ADAL" clId="{C69F1942-06DE-4EFC-A557-359FF92B1F64}" dt="2025-01-09T19:14:23.737" v="14601" actId="20577"/>
        <pc:sldMkLst>
          <pc:docMk/>
          <pc:sldMk cId="665267046" sldId="263"/>
        </pc:sldMkLst>
        <pc:spChg chg="mod">
          <ac:chgData name="김근우(첨단원자력공학부)" userId="1966d26e-7976-44e3-92ce-cb8395d14386" providerId="ADAL" clId="{C69F1942-06DE-4EFC-A557-359FF92B1F64}" dt="2025-01-09T07:19:05.563" v="7078" actId="113"/>
          <ac:spMkLst>
            <pc:docMk/>
            <pc:sldMk cId="665267046" sldId="263"/>
            <ac:spMk id="2" creationId="{F1472357-E319-8DA5-E95E-D770F910B5C6}"/>
          </ac:spMkLst>
        </pc:spChg>
        <pc:spChg chg="mod">
          <ac:chgData name="김근우(첨단원자력공학부)" userId="1966d26e-7976-44e3-92ce-cb8395d14386" providerId="ADAL" clId="{C69F1942-06DE-4EFC-A557-359FF92B1F64}" dt="2025-01-09T19:14:23.737" v="14601" actId="20577"/>
          <ac:spMkLst>
            <pc:docMk/>
            <pc:sldMk cId="665267046" sldId="263"/>
            <ac:spMk id="6" creationId="{2BFD7D08-BD64-5FF5-D424-BAD2C93F796B}"/>
          </ac:spMkLst>
        </pc:spChg>
      </pc:sldChg>
      <pc:sldChg chg="modSp add del mod">
        <pc:chgData name="김근우(첨단원자력공학부)" userId="1966d26e-7976-44e3-92ce-cb8395d14386" providerId="ADAL" clId="{C69F1942-06DE-4EFC-A557-359FF92B1F64}" dt="2025-01-09T01:59:57.048" v="3781" actId="47"/>
        <pc:sldMkLst>
          <pc:docMk/>
          <pc:sldMk cId="2945738587" sldId="264"/>
        </pc:sldMkLst>
      </pc:sldChg>
      <pc:sldChg chg="addSp delSp modSp add mod">
        <pc:chgData name="김근우(첨단원자력공학부)" userId="1966d26e-7976-44e3-92ce-cb8395d14386" providerId="ADAL" clId="{C69F1942-06DE-4EFC-A557-359FF92B1F64}" dt="2025-01-09T15:32:28.229" v="11583" actId="20577"/>
        <pc:sldMkLst>
          <pc:docMk/>
          <pc:sldMk cId="3172249828" sldId="265"/>
        </pc:sldMkLst>
        <pc:spChg chg="mod">
          <ac:chgData name="김근우(첨단원자력공학부)" userId="1966d26e-7976-44e3-92ce-cb8395d14386" providerId="ADAL" clId="{C69F1942-06DE-4EFC-A557-359FF92B1F64}" dt="2025-01-09T15:32:28.229" v="11583" actId="20577"/>
          <ac:spMkLst>
            <pc:docMk/>
            <pc:sldMk cId="3172249828" sldId="265"/>
            <ac:spMk id="2" creationId="{83F6A95F-3374-4B7B-E61E-1B92396C36B2}"/>
          </ac:spMkLst>
        </pc:spChg>
        <pc:spChg chg="mod ord">
          <ac:chgData name="김근우(첨단원자력공학부)" userId="1966d26e-7976-44e3-92ce-cb8395d14386" providerId="ADAL" clId="{C69F1942-06DE-4EFC-A557-359FF92B1F64}" dt="2025-01-09T14:02:45.037" v="10852" actId="20577"/>
          <ac:spMkLst>
            <pc:docMk/>
            <pc:sldMk cId="3172249828" sldId="265"/>
            <ac:spMk id="6" creationId="{B7BEA3A4-FEC7-4EF1-EAAF-E859F272D34C}"/>
          </ac:spMkLst>
        </pc:spChg>
        <pc:spChg chg="add mod">
          <ac:chgData name="김근우(첨단원자력공학부)" userId="1966d26e-7976-44e3-92ce-cb8395d14386" providerId="ADAL" clId="{C69F1942-06DE-4EFC-A557-359FF92B1F64}" dt="2025-01-09T14:01:37.439" v="10836"/>
          <ac:spMkLst>
            <pc:docMk/>
            <pc:sldMk cId="3172249828" sldId="265"/>
            <ac:spMk id="7" creationId="{84D403F7-4C47-1747-62B3-DDDACF27686E}"/>
          </ac:spMkLst>
        </pc:spChg>
        <pc:spChg chg="add mod">
          <ac:chgData name="김근우(첨단원자력공학부)" userId="1966d26e-7976-44e3-92ce-cb8395d14386" providerId="ADAL" clId="{C69F1942-06DE-4EFC-A557-359FF92B1F64}" dt="2025-01-09T14:01:37.439" v="10836"/>
          <ac:spMkLst>
            <pc:docMk/>
            <pc:sldMk cId="3172249828" sldId="265"/>
            <ac:spMk id="8" creationId="{006D63C1-809C-A778-0C05-B71FE54A1901}"/>
          </ac:spMkLst>
        </pc:spChg>
        <pc:spChg chg="add mod">
          <ac:chgData name="김근우(첨단원자력공학부)" userId="1966d26e-7976-44e3-92ce-cb8395d14386" providerId="ADAL" clId="{C69F1942-06DE-4EFC-A557-359FF92B1F64}" dt="2025-01-09T14:01:37.439" v="10836"/>
          <ac:spMkLst>
            <pc:docMk/>
            <pc:sldMk cId="3172249828" sldId="265"/>
            <ac:spMk id="9" creationId="{6B6B7545-0AA3-907B-0E68-8D97EBBF8FB2}"/>
          </ac:spMkLst>
        </pc:spChg>
        <pc:spChg chg="mod">
          <ac:chgData name="김근우(첨단원자력공학부)" userId="1966d26e-7976-44e3-92ce-cb8395d14386" providerId="ADAL" clId="{C69F1942-06DE-4EFC-A557-359FF92B1F64}" dt="2025-01-09T07:12:30.172" v="7021" actId="165"/>
          <ac:spMkLst>
            <pc:docMk/>
            <pc:sldMk cId="3172249828" sldId="265"/>
            <ac:spMk id="10" creationId="{09183314-4EE1-E33E-9E8E-DE2F4E1EEC17}"/>
          </ac:spMkLst>
        </pc:spChg>
        <pc:spChg chg="add del mod">
          <ac:chgData name="김근우(첨단원자력공학부)" userId="1966d26e-7976-44e3-92ce-cb8395d14386" providerId="ADAL" clId="{C69F1942-06DE-4EFC-A557-359FF92B1F64}" dt="2025-01-09T07:12:30.172" v="7021" actId="165"/>
          <ac:spMkLst>
            <pc:docMk/>
            <pc:sldMk cId="3172249828" sldId="265"/>
            <ac:spMk id="11" creationId="{5A756478-20D2-1EE9-1D7B-FBD52257C72F}"/>
          </ac:spMkLst>
        </pc:spChg>
        <pc:spChg chg="add mod">
          <ac:chgData name="김근우(첨단원자력공학부)" userId="1966d26e-7976-44e3-92ce-cb8395d14386" providerId="ADAL" clId="{C69F1942-06DE-4EFC-A557-359FF92B1F64}" dt="2025-01-09T14:01:37.439" v="10836"/>
          <ac:spMkLst>
            <pc:docMk/>
            <pc:sldMk cId="3172249828" sldId="265"/>
            <ac:spMk id="11" creationId="{D21C0802-2818-FF0A-6866-D54A1A132209}"/>
          </ac:spMkLst>
        </pc:spChg>
        <pc:spChg chg="mod">
          <ac:chgData name="김근우(첨단원자력공학부)" userId="1966d26e-7976-44e3-92ce-cb8395d14386" providerId="ADAL" clId="{C69F1942-06DE-4EFC-A557-359FF92B1F64}" dt="2025-01-09T07:12:30.172" v="7021" actId="165"/>
          <ac:spMkLst>
            <pc:docMk/>
            <pc:sldMk cId="3172249828" sldId="265"/>
            <ac:spMk id="12" creationId="{9E3BB669-3C04-3F3E-17DD-680FA7715BA1}"/>
          </ac:spMkLst>
        </pc:spChg>
        <pc:spChg chg="mod">
          <ac:chgData name="김근우(첨단원자력공학부)" userId="1966d26e-7976-44e3-92ce-cb8395d14386" providerId="ADAL" clId="{C69F1942-06DE-4EFC-A557-359FF92B1F64}" dt="2025-01-09T07:12:30.172" v="7021" actId="165"/>
          <ac:spMkLst>
            <pc:docMk/>
            <pc:sldMk cId="3172249828" sldId="265"/>
            <ac:spMk id="13" creationId="{D1E132C7-E7AC-204A-83D8-824AFB116BCC}"/>
          </ac:spMkLst>
        </pc:spChg>
        <pc:spChg chg="mod topLvl">
          <ac:chgData name="김근우(첨단원자력공학부)" userId="1966d26e-7976-44e3-92ce-cb8395d14386" providerId="ADAL" clId="{C69F1942-06DE-4EFC-A557-359FF92B1F64}" dt="2025-01-09T09:49:29.392" v="8938" actId="207"/>
          <ac:spMkLst>
            <pc:docMk/>
            <pc:sldMk cId="3172249828" sldId="265"/>
            <ac:spMk id="18" creationId="{4EBCD2B9-31A3-E346-81E4-AC8DBCD991DB}"/>
          </ac:spMkLst>
        </pc:spChg>
        <pc:spChg chg="mod topLvl">
          <ac:chgData name="김근우(첨단원자력공학부)" userId="1966d26e-7976-44e3-92ce-cb8395d14386" providerId="ADAL" clId="{C69F1942-06DE-4EFC-A557-359FF92B1F64}" dt="2025-01-09T07:12:42.920" v="7026" actId="1076"/>
          <ac:spMkLst>
            <pc:docMk/>
            <pc:sldMk cId="3172249828" sldId="265"/>
            <ac:spMk id="22" creationId="{CBB7492A-BB81-3742-94C5-E600381470F7}"/>
          </ac:spMkLst>
        </pc:spChg>
        <pc:spChg chg="add mod">
          <ac:chgData name="김근우(첨단원자력공학부)" userId="1966d26e-7976-44e3-92ce-cb8395d14386" providerId="ADAL" clId="{C69F1942-06DE-4EFC-A557-359FF92B1F64}" dt="2025-01-08T15:55:08.445" v="1414"/>
          <ac:spMkLst>
            <pc:docMk/>
            <pc:sldMk cId="3172249828" sldId="265"/>
            <ac:spMk id="40" creationId="{67E8364C-7234-4B60-5816-49EA6DC9B7C3}"/>
          </ac:spMkLst>
        </pc:spChg>
        <pc:spChg chg="add mod">
          <ac:chgData name="김근우(첨단원자력공학부)" userId="1966d26e-7976-44e3-92ce-cb8395d14386" providerId="ADAL" clId="{C69F1942-06DE-4EFC-A557-359FF92B1F64}" dt="2025-01-09T09:50:22.092" v="8962" actId="1076"/>
          <ac:spMkLst>
            <pc:docMk/>
            <pc:sldMk cId="3172249828" sldId="265"/>
            <ac:spMk id="41" creationId="{7C7C2CEE-4036-0406-487B-A061B9BF2A1B}"/>
          </ac:spMkLst>
        </pc:spChg>
        <pc:spChg chg="mod">
          <ac:chgData name="김근우(첨단원자력공학부)" userId="1966d26e-7976-44e3-92ce-cb8395d14386" providerId="ADAL" clId="{C69F1942-06DE-4EFC-A557-359FF92B1F64}" dt="2025-01-09T13:08:08.793" v="9766" actId="14100"/>
          <ac:spMkLst>
            <pc:docMk/>
            <pc:sldMk cId="3172249828" sldId="265"/>
            <ac:spMk id="43" creationId="{8140ADE2-6FE2-6981-38F5-8E7B3B75371C}"/>
          </ac:spMkLst>
        </pc:spChg>
        <pc:spChg chg="mod">
          <ac:chgData name="김근우(첨단원자력공학부)" userId="1966d26e-7976-44e3-92ce-cb8395d14386" providerId="ADAL" clId="{C69F1942-06DE-4EFC-A557-359FF92B1F64}" dt="2025-01-09T13:08:13.607" v="9767" actId="14100"/>
          <ac:spMkLst>
            <pc:docMk/>
            <pc:sldMk cId="3172249828" sldId="265"/>
            <ac:spMk id="44" creationId="{1C729547-0F37-CF06-A319-392408F16478}"/>
          </ac:spMkLst>
        </pc:spChg>
        <pc:spChg chg="mod">
          <ac:chgData name="김근우(첨단원자력공학부)" userId="1966d26e-7976-44e3-92ce-cb8395d14386" providerId="ADAL" clId="{C69F1942-06DE-4EFC-A557-359FF92B1F64}" dt="2025-01-08T15:55:08.445" v="1414"/>
          <ac:spMkLst>
            <pc:docMk/>
            <pc:sldMk cId="3172249828" sldId="265"/>
            <ac:spMk id="48" creationId="{9C842742-098C-0721-AB5E-632F4974C3C7}"/>
          </ac:spMkLst>
        </pc:spChg>
        <pc:spChg chg="mod">
          <ac:chgData name="김근우(첨단원자력공학부)" userId="1966d26e-7976-44e3-92ce-cb8395d14386" providerId="ADAL" clId="{C69F1942-06DE-4EFC-A557-359FF92B1F64}" dt="2025-01-09T07:12:54.613" v="7030" actId="1076"/>
          <ac:spMkLst>
            <pc:docMk/>
            <pc:sldMk cId="3172249828" sldId="265"/>
            <ac:spMk id="50" creationId="{3B0D4FD9-3E9A-733B-A792-641E8CF2FB6A}"/>
          </ac:spMkLst>
        </pc:spChg>
        <pc:spChg chg="del mod">
          <ac:chgData name="김근우(첨단원자력공학부)" userId="1966d26e-7976-44e3-92ce-cb8395d14386" providerId="ADAL" clId="{C69F1942-06DE-4EFC-A557-359FF92B1F64}" dt="2025-01-09T09:49:34.029" v="8939" actId="478"/>
          <ac:spMkLst>
            <pc:docMk/>
            <pc:sldMk cId="3172249828" sldId="265"/>
            <ac:spMk id="55" creationId="{091D62E1-D1A6-8B31-19B5-D508C830DEE5}"/>
          </ac:spMkLst>
        </pc:spChg>
        <pc:spChg chg="del mod">
          <ac:chgData name="김근우(첨단원자력공학부)" userId="1966d26e-7976-44e3-92ce-cb8395d14386" providerId="ADAL" clId="{C69F1942-06DE-4EFC-A557-359FF92B1F64}" dt="2025-01-09T09:49:35.542" v="8941" actId="478"/>
          <ac:spMkLst>
            <pc:docMk/>
            <pc:sldMk cId="3172249828" sldId="265"/>
            <ac:spMk id="56" creationId="{2F035543-FFE5-008B-A3ED-A75CDB7DA2E4}"/>
          </ac:spMkLst>
        </pc:spChg>
        <pc:spChg chg="del mod">
          <ac:chgData name="김근우(첨단원자력공학부)" userId="1966d26e-7976-44e3-92ce-cb8395d14386" providerId="ADAL" clId="{C69F1942-06DE-4EFC-A557-359FF92B1F64}" dt="2025-01-09T09:49:36.702" v="8942" actId="478"/>
          <ac:spMkLst>
            <pc:docMk/>
            <pc:sldMk cId="3172249828" sldId="265"/>
            <ac:spMk id="58" creationId="{18B0DAD4-9E4F-F02D-53EB-009FD1FA03C9}"/>
          </ac:spMkLst>
        </pc:spChg>
        <pc:spChg chg="del mod">
          <ac:chgData name="김근우(첨단원자력공학부)" userId="1966d26e-7976-44e3-92ce-cb8395d14386" providerId="ADAL" clId="{C69F1942-06DE-4EFC-A557-359FF92B1F64}" dt="2025-01-09T09:49:34.743" v="8940" actId="478"/>
          <ac:spMkLst>
            <pc:docMk/>
            <pc:sldMk cId="3172249828" sldId="265"/>
            <ac:spMk id="59" creationId="{12E296F2-EE82-332A-4F3E-02ADD0EF551B}"/>
          </ac:spMkLst>
        </pc:spChg>
        <pc:spChg chg="del mod topLvl">
          <ac:chgData name="김근우(첨단원자력공학부)" userId="1966d26e-7976-44e3-92ce-cb8395d14386" providerId="ADAL" clId="{C69F1942-06DE-4EFC-A557-359FF92B1F64}" dt="2025-01-09T09:49:42.322" v="8946" actId="478"/>
          <ac:spMkLst>
            <pc:docMk/>
            <pc:sldMk cId="3172249828" sldId="265"/>
            <ac:spMk id="60" creationId="{C6836627-418A-3597-158D-8DFC4390A3A7}"/>
          </ac:spMkLst>
        </pc:spChg>
        <pc:spChg chg="del mod">
          <ac:chgData name="김근우(첨단원자력공학부)" userId="1966d26e-7976-44e3-92ce-cb8395d14386" providerId="ADAL" clId="{C69F1942-06DE-4EFC-A557-359FF92B1F64}" dt="2025-01-09T09:49:40.103" v="8945" actId="478"/>
          <ac:spMkLst>
            <pc:docMk/>
            <pc:sldMk cId="3172249828" sldId="265"/>
            <ac:spMk id="61" creationId="{FAC7C200-C66E-9D11-D2B6-DEE523EC43F6}"/>
          </ac:spMkLst>
        </pc:spChg>
        <pc:spChg chg="del mod">
          <ac:chgData name="김근우(첨단원자력공학부)" userId="1966d26e-7976-44e3-92ce-cb8395d14386" providerId="ADAL" clId="{C69F1942-06DE-4EFC-A557-359FF92B1F64}" dt="2025-01-09T09:49:37.566" v="8943" actId="478"/>
          <ac:spMkLst>
            <pc:docMk/>
            <pc:sldMk cId="3172249828" sldId="265"/>
            <ac:spMk id="63" creationId="{58CBA46F-E5FC-8F8A-BA4A-E32746EAA756}"/>
          </ac:spMkLst>
        </pc:spChg>
        <pc:spChg chg="del mod">
          <ac:chgData name="김근우(첨단원자력공학부)" userId="1966d26e-7976-44e3-92ce-cb8395d14386" providerId="ADAL" clId="{C69F1942-06DE-4EFC-A557-359FF92B1F64}" dt="2025-01-09T09:49:39.025" v="8944" actId="478"/>
          <ac:spMkLst>
            <pc:docMk/>
            <pc:sldMk cId="3172249828" sldId="265"/>
            <ac:spMk id="64" creationId="{9ACC1C32-CF9E-03FB-E7A9-D2652DAD734D}"/>
          </ac:spMkLst>
        </pc:spChg>
        <pc:spChg chg="add del mod">
          <ac:chgData name="김근우(첨단원자력공학부)" userId="1966d26e-7976-44e3-92ce-cb8395d14386" providerId="ADAL" clId="{C69F1942-06DE-4EFC-A557-359FF92B1F64}" dt="2025-01-09T09:50:51.947" v="8966" actId="207"/>
          <ac:spMkLst>
            <pc:docMk/>
            <pc:sldMk cId="3172249828" sldId="265"/>
            <ac:spMk id="70" creationId="{CC498E05-269A-13AE-7709-08BABC4A41AC}"/>
          </ac:spMkLst>
        </pc:spChg>
        <pc:spChg chg="mod">
          <ac:chgData name="김근우(첨단원자력공학부)" userId="1966d26e-7976-44e3-92ce-cb8395d14386" providerId="ADAL" clId="{C69F1942-06DE-4EFC-A557-359FF92B1F64}" dt="2025-01-09T13:08:21.349" v="9769" actId="14100"/>
          <ac:spMkLst>
            <pc:docMk/>
            <pc:sldMk cId="3172249828" sldId="265"/>
            <ac:spMk id="72" creationId="{6CDC8C7E-C174-3225-F501-DEDF1BFDDBBE}"/>
          </ac:spMkLst>
        </pc:spChg>
        <pc:spChg chg="add del mod topLvl">
          <ac:chgData name="김근우(첨단원자력공학부)" userId="1966d26e-7976-44e3-92ce-cb8395d14386" providerId="ADAL" clId="{C69F1942-06DE-4EFC-A557-359FF92B1F64}" dt="2025-01-09T07:12:33.632" v="7023" actId="478"/>
          <ac:spMkLst>
            <pc:docMk/>
            <pc:sldMk cId="3172249828" sldId="265"/>
            <ac:spMk id="76" creationId="{BA544F17-CA97-6620-FB30-329DF883C6BF}"/>
          </ac:spMkLst>
        </pc:spChg>
        <pc:spChg chg="add mod">
          <ac:chgData name="김근우(첨단원자력공학부)" userId="1966d26e-7976-44e3-92ce-cb8395d14386" providerId="ADAL" clId="{C69F1942-06DE-4EFC-A557-359FF92B1F64}" dt="2025-01-09T05:37:12.591" v="4792" actId="1076"/>
          <ac:spMkLst>
            <pc:docMk/>
            <pc:sldMk cId="3172249828" sldId="265"/>
            <ac:spMk id="77" creationId="{2D5EE8EA-921B-A2D5-BB0E-45CF082B804B}"/>
          </ac:spMkLst>
        </pc:spChg>
        <pc:spChg chg="add mod">
          <ac:chgData name="김근우(첨단원자력공학부)" userId="1966d26e-7976-44e3-92ce-cb8395d14386" providerId="ADAL" clId="{C69F1942-06DE-4EFC-A557-359FF92B1F64}" dt="2025-01-09T05:37:12.591" v="4792" actId="1076"/>
          <ac:spMkLst>
            <pc:docMk/>
            <pc:sldMk cId="3172249828" sldId="265"/>
            <ac:spMk id="78" creationId="{AC02228F-CF99-055B-5D78-903A36D7DFC5}"/>
          </ac:spMkLst>
        </pc:spChg>
        <pc:spChg chg="add mod">
          <ac:chgData name="김근우(첨단원자력공학부)" userId="1966d26e-7976-44e3-92ce-cb8395d14386" providerId="ADAL" clId="{C69F1942-06DE-4EFC-A557-359FF92B1F64}" dt="2025-01-09T05:37:12.591" v="4792" actId="1076"/>
          <ac:spMkLst>
            <pc:docMk/>
            <pc:sldMk cId="3172249828" sldId="265"/>
            <ac:spMk id="79" creationId="{F3D748EA-1CE0-CB4B-4C29-417E47ADDDAC}"/>
          </ac:spMkLst>
        </pc:spChg>
        <pc:spChg chg="add mod">
          <ac:chgData name="김근우(첨단원자력공학부)" userId="1966d26e-7976-44e3-92ce-cb8395d14386" providerId="ADAL" clId="{C69F1942-06DE-4EFC-A557-359FF92B1F64}" dt="2025-01-09T05:37:12.591" v="4792" actId="1076"/>
          <ac:spMkLst>
            <pc:docMk/>
            <pc:sldMk cId="3172249828" sldId="265"/>
            <ac:spMk id="80" creationId="{F8E5059C-5437-B314-5706-3A383710E87C}"/>
          </ac:spMkLst>
        </pc:spChg>
        <pc:spChg chg="add del mod">
          <ac:chgData name="김근우(첨단원자력공학부)" userId="1966d26e-7976-44e3-92ce-cb8395d14386" providerId="ADAL" clId="{C69F1942-06DE-4EFC-A557-359FF92B1F64}" dt="2025-01-09T07:11:22.192" v="6996" actId="478"/>
          <ac:spMkLst>
            <pc:docMk/>
            <pc:sldMk cId="3172249828" sldId="265"/>
            <ac:spMk id="81" creationId="{80E1C2FD-9465-673F-CD27-1840E0DF1839}"/>
          </ac:spMkLst>
        </pc:spChg>
        <pc:spChg chg="add del mod">
          <ac:chgData name="김근우(첨단원자력공학부)" userId="1966d26e-7976-44e3-92ce-cb8395d14386" providerId="ADAL" clId="{C69F1942-06DE-4EFC-A557-359FF92B1F64}" dt="2025-01-09T07:11:23.247" v="6997" actId="478"/>
          <ac:spMkLst>
            <pc:docMk/>
            <pc:sldMk cId="3172249828" sldId="265"/>
            <ac:spMk id="82" creationId="{F49E38BA-6EB7-0A1B-8941-1F1203671029}"/>
          </ac:spMkLst>
        </pc:spChg>
        <pc:spChg chg="add del mod">
          <ac:chgData name="김근우(첨단원자력공학부)" userId="1966d26e-7976-44e3-92ce-cb8395d14386" providerId="ADAL" clId="{C69F1942-06DE-4EFC-A557-359FF92B1F64}" dt="2025-01-09T06:06:57.852" v="5725" actId="478"/>
          <ac:spMkLst>
            <pc:docMk/>
            <pc:sldMk cId="3172249828" sldId="265"/>
            <ac:spMk id="86" creationId="{B0D23690-2DA7-499E-D282-2250EB719D64}"/>
          </ac:spMkLst>
        </pc:spChg>
        <pc:spChg chg="add mod">
          <ac:chgData name="김근우(첨단원자력공학부)" userId="1966d26e-7976-44e3-92ce-cb8395d14386" providerId="ADAL" clId="{C69F1942-06DE-4EFC-A557-359FF92B1F64}" dt="2025-01-09T09:55:00.903" v="8987" actId="14100"/>
          <ac:spMkLst>
            <pc:docMk/>
            <pc:sldMk cId="3172249828" sldId="265"/>
            <ac:spMk id="87" creationId="{F073B9E2-F2BC-AF81-50FD-6D87F148B577}"/>
          </ac:spMkLst>
        </pc:spChg>
        <pc:spChg chg="add mod">
          <ac:chgData name="김근우(첨단원자력공학부)" userId="1966d26e-7976-44e3-92ce-cb8395d14386" providerId="ADAL" clId="{C69F1942-06DE-4EFC-A557-359FF92B1F64}" dt="2025-01-09T09:55:02.967" v="8988" actId="1076"/>
          <ac:spMkLst>
            <pc:docMk/>
            <pc:sldMk cId="3172249828" sldId="265"/>
            <ac:spMk id="89" creationId="{0FC766AF-C357-B65A-A9A8-011021B0991F}"/>
          </ac:spMkLst>
        </pc:spChg>
        <pc:spChg chg="add mod">
          <ac:chgData name="김근우(첨단원자력공학부)" userId="1966d26e-7976-44e3-92ce-cb8395d14386" providerId="ADAL" clId="{C69F1942-06DE-4EFC-A557-359FF92B1F64}" dt="2025-01-09T09:55:06.310" v="8990" actId="1076"/>
          <ac:spMkLst>
            <pc:docMk/>
            <pc:sldMk cId="3172249828" sldId="265"/>
            <ac:spMk id="94" creationId="{494257AF-CCE3-0762-FC72-DB4B9E2B1F1A}"/>
          </ac:spMkLst>
        </pc:spChg>
        <pc:spChg chg="add mod topLvl">
          <ac:chgData name="김근우(첨단원자력공학부)" userId="1966d26e-7976-44e3-92ce-cb8395d14386" providerId="ADAL" clId="{C69F1942-06DE-4EFC-A557-359FF92B1F64}" dt="2025-01-09T09:50:27.401" v="8963" actId="1076"/>
          <ac:spMkLst>
            <pc:docMk/>
            <pc:sldMk cId="3172249828" sldId="265"/>
            <ac:spMk id="106" creationId="{818C633B-765C-A1F3-1B21-236F40656B9D}"/>
          </ac:spMkLst>
        </pc:spChg>
        <pc:spChg chg="add del mod">
          <ac:chgData name="김근우(첨단원자력공학부)" userId="1966d26e-7976-44e3-92ce-cb8395d14386" providerId="ADAL" clId="{C69F1942-06DE-4EFC-A557-359FF92B1F64}" dt="2025-01-09T08:51:01.359" v="8688" actId="478"/>
          <ac:spMkLst>
            <pc:docMk/>
            <pc:sldMk cId="3172249828" sldId="265"/>
            <ac:spMk id="118" creationId="{FA83FA64-F292-08C4-2ACD-636FD79E6D55}"/>
          </ac:spMkLst>
        </pc:spChg>
        <pc:grpChg chg="add del mod topLvl">
          <ac:chgData name="김근우(첨단원자력공학부)" userId="1966d26e-7976-44e3-92ce-cb8395d14386" providerId="ADAL" clId="{C69F1942-06DE-4EFC-A557-359FF92B1F64}" dt="2025-01-09T07:12:32.291" v="7022" actId="478"/>
          <ac:grpSpMkLst>
            <pc:docMk/>
            <pc:sldMk cId="3172249828" sldId="265"/>
            <ac:grpSpMk id="7" creationId="{120B9BB4-D9ED-29AB-23B2-4E91B1DD3EEA}"/>
          </ac:grpSpMkLst>
        </pc:grpChg>
        <pc:grpChg chg="mod">
          <ac:chgData name="김근우(첨단원자력공학부)" userId="1966d26e-7976-44e3-92ce-cb8395d14386" providerId="ADAL" clId="{C69F1942-06DE-4EFC-A557-359FF92B1F64}" dt="2025-01-09T07:12:30.172" v="7021" actId="165"/>
          <ac:grpSpMkLst>
            <pc:docMk/>
            <pc:sldMk cId="3172249828" sldId="265"/>
            <ac:grpSpMk id="8" creationId="{18EF9A75-53A3-41A3-47C7-4E606E186036}"/>
          </ac:grpSpMkLst>
        </pc:grpChg>
        <pc:grpChg chg="mod">
          <ac:chgData name="김근우(첨단원자력공학부)" userId="1966d26e-7976-44e3-92ce-cb8395d14386" providerId="ADAL" clId="{C69F1942-06DE-4EFC-A557-359FF92B1F64}" dt="2025-01-09T07:12:30.172" v="7021" actId="165"/>
          <ac:grpSpMkLst>
            <pc:docMk/>
            <pc:sldMk cId="3172249828" sldId="265"/>
            <ac:grpSpMk id="9" creationId="{D2091DA6-F8FA-0A9B-2FFE-E7C57E65467B}"/>
          </ac:grpSpMkLst>
        </pc:grpChg>
        <pc:grpChg chg="del mod">
          <ac:chgData name="김근우(첨단원자력공학부)" userId="1966d26e-7976-44e3-92ce-cb8395d14386" providerId="ADAL" clId="{C69F1942-06DE-4EFC-A557-359FF92B1F64}" dt="2025-01-09T07:12:19.411" v="7015" actId="478"/>
          <ac:grpSpMkLst>
            <pc:docMk/>
            <pc:sldMk cId="3172249828" sldId="265"/>
            <ac:grpSpMk id="14" creationId="{7D77277B-9D80-8935-0912-578975F2C923}"/>
          </ac:grpSpMkLst>
        </pc:grpChg>
        <pc:grpChg chg="add del mod">
          <ac:chgData name="김근우(첨단원자력공학부)" userId="1966d26e-7976-44e3-92ce-cb8395d14386" providerId="ADAL" clId="{C69F1942-06DE-4EFC-A557-359FF92B1F64}" dt="2025-01-09T07:12:02.371" v="7009" actId="478"/>
          <ac:grpSpMkLst>
            <pc:docMk/>
            <pc:sldMk cId="3172249828" sldId="265"/>
            <ac:grpSpMk id="17" creationId="{2E3D4A90-5FA3-6764-058C-213DBA17C666}"/>
          </ac:grpSpMkLst>
        </pc:grpChg>
        <pc:grpChg chg="add del mod">
          <ac:chgData name="김근우(첨단원자력공학부)" userId="1966d26e-7976-44e3-92ce-cb8395d14386" providerId="ADAL" clId="{C69F1942-06DE-4EFC-A557-359FF92B1F64}" dt="2025-01-09T07:11:38.069" v="7001" actId="478"/>
          <ac:grpSpMkLst>
            <pc:docMk/>
            <pc:sldMk cId="3172249828" sldId="265"/>
            <ac:grpSpMk id="21" creationId="{1912316E-1A61-3900-7B56-4C8A4373CC51}"/>
          </ac:grpSpMkLst>
        </pc:grpChg>
        <pc:grpChg chg="add mod">
          <ac:chgData name="김근우(첨단원자력공학부)" userId="1966d26e-7976-44e3-92ce-cb8395d14386" providerId="ADAL" clId="{C69F1942-06DE-4EFC-A557-359FF92B1F64}" dt="2025-01-09T07:12:42.920" v="7026" actId="1076"/>
          <ac:grpSpMkLst>
            <pc:docMk/>
            <pc:sldMk cId="3172249828" sldId="265"/>
            <ac:grpSpMk id="42" creationId="{3F6EFA22-6742-F0B0-D81B-A42ADADD0023}"/>
          </ac:grpSpMkLst>
        </pc:grpChg>
        <pc:grpChg chg="add mod">
          <ac:chgData name="김근우(첨단원자력공학부)" userId="1966d26e-7976-44e3-92ce-cb8395d14386" providerId="ADAL" clId="{C69F1942-06DE-4EFC-A557-359FF92B1F64}" dt="2025-01-09T07:12:52.287" v="7029" actId="1076"/>
          <ac:grpSpMkLst>
            <pc:docMk/>
            <pc:sldMk cId="3172249828" sldId="265"/>
            <ac:grpSpMk id="45" creationId="{4DB30A09-2C9D-0B44-C6A1-FFC3895F0195}"/>
          </ac:grpSpMkLst>
        </pc:grpChg>
        <pc:grpChg chg="mod">
          <ac:chgData name="김근우(첨단원자력공학부)" userId="1966d26e-7976-44e3-92ce-cb8395d14386" providerId="ADAL" clId="{C69F1942-06DE-4EFC-A557-359FF92B1F64}" dt="2025-01-08T15:55:08.445" v="1414"/>
          <ac:grpSpMkLst>
            <pc:docMk/>
            <pc:sldMk cId="3172249828" sldId="265"/>
            <ac:grpSpMk id="46" creationId="{AE071FEB-C13B-943E-44AE-BD4BC062D6C2}"/>
          </ac:grpSpMkLst>
        </pc:grpChg>
        <pc:grpChg chg="add del mod ord">
          <ac:chgData name="김근우(첨단원자력공학부)" userId="1966d26e-7976-44e3-92ce-cb8395d14386" providerId="ADAL" clId="{C69F1942-06DE-4EFC-A557-359FF92B1F64}" dt="2025-01-09T09:49:42.322" v="8946" actId="478"/>
          <ac:grpSpMkLst>
            <pc:docMk/>
            <pc:sldMk cId="3172249828" sldId="265"/>
            <ac:grpSpMk id="51" creationId="{0CD84CB5-E202-C734-BE16-A225CB025990}"/>
          </ac:grpSpMkLst>
        </pc:grpChg>
        <pc:grpChg chg="mod topLvl">
          <ac:chgData name="김근우(첨단원자력공학부)" userId="1966d26e-7976-44e3-92ce-cb8395d14386" providerId="ADAL" clId="{C69F1942-06DE-4EFC-A557-359FF92B1F64}" dt="2025-01-09T09:49:42.322" v="8946" actId="478"/>
          <ac:grpSpMkLst>
            <pc:docMk/>
            <pc:sldMk cId="3172249828" sldId="265"/>
            <ac:grpSpMk id="52" creationId="{11FC51F1-75F8-8C7C-00FD-505F40886F04}"/>
          </ac:grpSpMkLst>
        </pc:grpChg>
        <pc:grpChg chg="del mod">
          <ac:chgData name="김근우(첨단원자력공학부)" userId="1966d26e-7976-44e3-92ce-cb8395d14386" providerId="ADAL" clId="{C69F1942-06DE-4EFC-A557-359FF92B1F64}" dt="2025-01-09T09:49:40.103" v="8945" actId="478"/>
          <ac:grpSpMkLst>
            <pc:docMk/>
            <pc:sldMk cId="3172249828" sldId="265"/>
            <ac:grpSpMk id="53" creationId="{D5A7260D-F6C8-B2A3-8F75-080498A37AB0}"/>
          </ac:grpSpMkLst>
        </pc:grpChg>
        <pc:grpChg chg="del mod">
          <ac:chgData name="김근우(첨단원자력공학부)" userId="1966d26e-7976-44e3-92ce-cb8395d14386" providerId="ADAL" clId="{C69F1942-06DE-4EFC-A557-359FF92B1F64}" dt="2025-01-09T09:49:35.542" v="8941" actId="478"/>
          <ac:grpSpMkLst>
            <pc:docMk/>
            <pc:sldMk cId="3172249828" sldId="265"/>
            <ac:grpSpMk id="54" creationId="{B801C26E-9E6C-1F2B-C678-07B4D80B0749}"/>
          </ac:grpSpMkLst>
        </pc:grpChg>
        <pc:grpChg chg="del mod">
          <ac:chgData name="김근우(첨단원자력공학부)" userId="1966d26e-7976-44e3-92ce-cb8395d14386" providerId="ADAL" clId="{C69F1942-06DE-4EFC-A557-359FF92B1F64}" dt="2025-01-09T09:49:34.743" v="8940" actId="478"/>
          <ac:grpSpMkLst>
            <pc:docMk/>
            <pc:sldMk cId="3172249828" sldId="265"/>
            <ac:grpSpMk id="57" creationId="{38EA6838-1B06-E3DD-5D1E-B9E8C4BC1C14}"/>
          </ac:grpSpMkLst>
        </pc:grpChg>
        <pc:grpChg chg="del mod">
          <ac:chgData name="김근우(첨단원자력공학부)" userId="1966d26e-7976-44e3-92ce-cb8395d14386" providerId="ADAL" clId="{C69F1942-06DE-4EFC-A557-359FF92B1F64}" dt="2025-01-09T09:49:37.566" v="8943" actId="478"/>
          <ac:grpSpMkLst>
            <pc:docMk/>
            <pc:sldMk cId="3172249828" sldId="265"/>
            <ac:grpSpMk id="62" creationId="{6063F4BF-03B7-43D5-8EEA-F2A055E059E7}"/>
          </ac:grpSpMkLst>
        </pc:grpChg>
        <pc:grpChg chg="del mod">
          <ac:chgData name="김근우(첨단원자력공학부)" userId="1966d26e-7976-44e3-92ce-cb8395d14386" providerId="ADAL" clId="{C69F1942-06DE-4EFC-A557-359FF92B1F64}" dt="2025-01-09T09:48:45.883" v="8930" actId="478"/>
          <ac:grpSpMkLst>
            <pc:docMk/>
            <pc:sldMk cId="3172249828" sldId="265"/>
            <ac:grpSpMk id="65" creationId="{5D8DB6AA-DE57-5903-1591-F2476938138A}"/>
          </ac:grpSpMkLst>
        </pc:grpChg>
        <pc:grpChg chg="del mod">
          <ac:chgData name="김근우(첨단원자력공학부)" userId="1966d26e-7976-44e3-92ce-cb8395d14386" providerId="ADAL" clId="{C69F1942-06DE-4EFC-A557-359FF92B1F64}" dt="2025-01-09T09:49:51.145" v="8952" actId="478"/>
          <ac:grpSpMkLst>
            <pc:docMk/>
            <pc:sldMk cId="3172249828" sldId="265"/>
            <ac:grpSpMk id="66" creationId="{CB89B00D-BECA-D496-5955-98EF87CB940D}"/>
          </ac:grpSpMkLst>
        </pc:grpChg>
        <pc:grpChg chg="add del mod ord">
          <ac:chgData name="김근우(첨단원자력공학부)" userId="1966d26e-7976-44e3-92ce-cb8395d14386" providerId="ADAL" clId="{C69F1942-06DE-4EFC-A557-359FF92B1F64}" dt="2025-01-09T07:06:19.420" v="6992" actId="478"/>
          <ac:grpSpMkLst>
            <pc:docMk/>
            <pc:sldMk cId="3172249828" sldId="265"/>
            <ac:grpSpMk id="73" creationId="{FECDF198-3FF6-D84A-D409-A50AA4735289}"/>
          </ac:grpSpMkLst>
        </pc:grpChg>
        <pc:grpChg chg="add del mod topLvl">
          <ac:chgData name="김근우(첨단원자력공학부)" userId="1966d26e-7976-44e3-92ce-cb8395d14386" providerId="ADAL" clId="{C69F1942-06DE-4EFC-A557-359FF92B1F64}" dt="2025-01-09T07:12:30.172" v="7021" actId="165"/>
          <ac:grpSpMkLst>
            <pc:docMk/>
            <pc:sldMk cId="3172249828" sldId="265"/>
            <ac:grpSpMk id="90" creationId="{E46BF0F7-8A35-0A80-16F2-F056EFFB2250}"/>
          </ac:grpSpMkLst>
        </pc:grpChg>
        <pc:grpChg chg="add mod">
          <ac:chgData name="김근우(첨단원자력공학부)" userId="1966d26e-7976-44e3-92ce-cb8395d14386" providerId="ADAL" clId="{C69F1942-06DE-4EFC-A557-359FF92B1F64}" dt="2025-01-09T06:07:23.697" v="5740" actId="164"/>
          <ac:grpSpMkLst>
            <pc:docMk/>
            <pc:sldMk cId="3172249828" sldId="265"/>
            <ac:grpSpMk id="91" creationId="{B16D588B-0591-BC52-3960-7AD0D54DF3E5}"/>
          </ac:grpSpMkLst>
        </pc:grpChg>
        <pc:grpChg chg="add del mod">
          <ac:chgData name="김근우(첨단원자력공학부)" userId="1966d26e-7976-44e3-92ce-cb8395d14386" providerId="ADAL" clId="{C69F1942-06DE-4EFC-A557-359FF92B1F64}" dt="2025-01-09T07:11:23.247" v="6997" actId="478"/>
          <ac:grpSpMkLst>
            <pc:docMk/>
            <pc:sldMk cId="3172249828" sldId="265"/>
            <ac:grpSpMk id="92" creationId="{D09BCCD7-1407-FC66-F68F-75E1890C0CCB}"/>
          </ac:grpSpMkLst>
        </pc:grpChg>
        <pc:grpChg chg="add del mod">
          <ac:chgData name="김근우(첨단원자력공학부)" userId="1966d26e-7976-44e3-92ce-cb8395d14386" providerId="ADAL" clId="{C69F1942-06DE-4EFC-A557-359FF92B1F64}" dt="2025-01-09T07:12:26.752" v="7020" actId="165"/>
          <ac:grpSpMkLst>
            <pc:docMk/>
            <pc:sldMk cId="3172249828" sldId="265"/>
            <ac:grpSpMk id="93" creationId="{E10A6E71-740A-14BB-37D0-739248CBE29D}"/>
          </ac:grpSpMkLst>
        </pc:grpChg>
        <pc:picChg chg="add del">
          <ac:chgData name="김근우(첨단원자력공학부)" userId="1966d26e-7976-44e3-92ce-cb8395d14386" providerId="ADAL" clId="{C69F1942-06DE-4EFC-A557-359FF92B1F64}" dt="2025-01-09T09:48:37.667" v="8925" actId="22"/>
          <ac:picMkLst>
            <pc:docMk/>
            <pc:sldMk cId="3172249828" sldId="265"/>
            <ac:picMk id="8" creationId="{5DBCFADF-5EAB-97B8-9F42-31FAF085F69D}"/>
          </ac:picMkLst>
        </pc:picChg>
        <pc:picChg chg="add mod ord">
          <ac:chgData name="김근우(첨단원자력공학부)" userId="1966d26e-7976-44e3-92ce-cb8395d14386" providerId="ADAL" clId="{C69F1942-06DE-4EFC-A557-359FF92B1F64}" dt="2025-01-09T09:48:58.018" v="8935" actId="1076"/>
          <ac:picMkLst>
            <pc:docMk/>
            <pc:sldMk cId="3172249828" sldId="265"/>
            <ac:picMk id="10" creationId="{6BC56324-61B5-544A-004E-E5D7755002BB}"/>
          </ac:picMkLst>
        </pc:picChg>
        <pc:picChg chg="mod">
          <ac:chgData name="김근우(첨단원자력공학부)" userId="1966d26e-7976-44e3-92ce-cb8395d14386" providerId="ADAL" clId="{C69F1942-06DE-4EFC-A557-359FF92B1F64}" dt="2025-01-09T07:12:30.172" v="7021" actId="165"/>
          <ac:picMkLst>
            <pc:docMk/>
            <pc:sldMk cId="3172249828" sldId="265"/>
            <ac:picMk id="15" creationId="{C67AB1B4-19C2-EF5D-F598-78B1D9B9B0C8}"/>
          </ac:picMkLst>
        </pc:picChg>
        <pc:picChg chg="del mod">
          <ac:chgData name="김근우(첨단원자력공학부)" userId="1966d26e-7976-44e3-92ce-cb8395d14386" providerId="ADAL" clId="{C69F1942-06DE-4EFC-A557-359FF92B1F64}" dt="2025-01-09T07:12:19.411" v="7015" actId="478"/>
          <ac:picMkLst>
            <pc:docMk/>
            <pc:sldMk cId="3172249828" sldId="265"/>
            <ac:picMk id="16" creationId="{A34F5169-B663-87A6-22E6-1ABDCB4A155C}"/>
          </ac:picMkLst>
        </pc:picChg>
        <pc:picChg chg="del mod">
          <ac:chgData name="김근우(첨단원자력공학부)" userId="1966d26e-7976-44e3-92ce-cb8395d14386" providerId="ADAL" clId="{C69F1942-06DE-4EFC-A557-359FF92B1F64}" dt="2025-01-09T09:48:45.883" v="8930" actId="478"/>
          <ac:picMkLst>
            <pc:docMk/>
            <pc:sldMk cId="3172249828" sldId="265"/>
            <ac:picMk id="71" creationId="{24CF4336-1498-9049-31E6-F89EECEAABF3}"/>
          </ac:picMkLst>
        </pc:picChg>
        <pc:picChg chg="add del mod">
          <ac:chgData name="김근우(첨단원자력공학부)" userId="1966d26e-7976-44e3-92ce-cb8395d14386" providerId="ADAL" clId="{C69F1942-06DE-4EFC-A557-359FF92B1F64}" dt="2025-01-09T05:51:59.696" v="5362" actId="21"/>
          <ac:picMkLst>
            <pc:docMk/>
            <pc:sldMk cId="3172249828" sldId="265"/>
            <ac:picMk id="85" creationId="{183009C9-C93A-CBDB-004D-825DE0F30CF7}"/>
          </ac:picMkLst>
        </pc:picChg>
        <pc:picChg chg="add del mod">
          <ac:chgData name="김근우(첨단원자력공학부)" userId="1966d26e-7976-44e3-92ce-cb8395d14386" providerId="ADAL" clId="{C69F1942-06DE-4EFC-A557-359FF92B1F64}" dt="2025-01-09T07:16:24.465" v="7074" actId="478"/>
          <ac:picMkLst>
            <pc:docMk/>
            <pc:sldMk cId="3172249828" sldId="265"/>
            <ac:picMk id="105" creationId="{7E032F7D-2CCF-5DC4-7BCF-858EFDD05116}"/>
          </ac:picMkLst>
        </pc:picChg>
        <pc:picChg chg="add mod">
          <ac:chgData name="김근우(첨단원자력공학부)" userId="1966d26e-7976-44e3-92ce-cb8395d14386" providerId="ADAL" clId="{C69F1942-06DE-4EFC-A557-359FF92B1F64}" dt="2025-01-09T07:16:27.280" v="7075" actId="1076"/>
          <ac:picMkLst>
            <pc:docMk/>
            <pc:sldMk cId="3172249828" sldId="265"/>
            <ac:picMk id="108" creationId="{5FE9582E-7296-5967-0712-913F143B5693}"/>
          </ac:picMkLst>
        </pc:picChg>
        <pc:picChg chg="add mod">
          <ac:chgData name="김근우(첨단원자력공학부)" userId="1966d26e-7976-44e3-92ce-cb8395d14386" providerId="ADAL" clId="{C69F1942-06DE-4EFC-A557-359FF92B1F64}" dt="2025-01-09T07:16:30.705" v="7076" actId="1038"/>
          <ac:picMkLst>
            <pc:docMk/>
            <pc:sldMk cId="3172249828" sldId="265"/>
            <ac:picMk id="110" creationId="{D5281943-A6E9-2F8E-98BA-C84EB149060E}"/>
          </ac:picMkLst>
        </pc:picChg>
        <pc:cxnChg chg="del mod">
          <ac:chgData name="김근우(첨단원자력공학부)" userId="1966d26e-7976-44e3-92ce-cb8395d14386" providerId="ADAL" clId="{C69F1942-06DE-4EFC-A557-359FF92B1F64}" dt="2025-01-09T07:12:01.629" v="7008" actId="478"/>
          <ac:cxnSpMkLst>
            <pc:docMk/>
            <pc:sldMk cId="3172249828" sldId="265"/>
            <ac:cxnSpMk id="19" creationId="{122C8130-909E-2513-4352-7801ADE52ABB}"/>
          </ac:cxnSpMkLst>
        </pc:cxnChg>
        <pc:cxnChg chg="del mod">
          <ac:chgData name="김근우(첨단원자력공학부)" userId="1966d26e-7976-44e3-92ce-cb8395d14386" providerId="ADAL" clId="{C69F1942-06DE-4EFC-A557-359FF92B1F64}" dt="2025-01-09T07:12:02.371" v="7009" actId="478"/>
          <ac:cxnSpMkLst>
            <pc:docMk/>
            <pc:sldMk cId="3172249828" sldId="265"/>
            <ac:cxnSpMk id="20" creationId="{EE558D45-3314-71B9-161B-8466343046B3}"/>
          </ac:cxnSpMkLst>
        </pc:cxnChg>
        <pc:cxnChg chg="del mod">
          <ac:chgData name="김근우(첨단원자력공학부)" userId="1966d26e-7976-44e3-92ce-cb8395d14386" providerId="ADAL" clId="{C69F1942-06DE-4EFC-A557-359FF92B1F64}" dt="2025-01-09T07:11:38.069" v="7001" actId="478"/>
          <ac:cxnSpMkLst>
            <pc:docMk/>
            <pc:sldMk cId="3172249828" sldId="265"/>
            <ac:cxnSpMk id="23" creationId="{62D868CD-2261-663B-E984-5E0A840ED33D}"/>
          </ac:cxnSpMkLst>
        </pc:cxnChg>
        <pc:cxnChg chg="mod">
          <ac:chgData name="김근우(첨단원자력공학부)" userId="1966d26e-7976-44e3-92ce-cb8395d14386" providerId="ADAL" clId="{C69F1942-06DE-4EFC-A557-359FF92B1F64}" dt="2025-01-08T15:55:08.445" v="1414"/>
          <ac:cxnSpMkLst>
            <pc:docMk/>
            <pc:sldMk cId="3172249828" sldId="265"/>
            <ac:cxnSpMk id="47" creationId="{FA408D3E-A1E2-5A77-543F-A63DCDE808B6}"/>
          </ac:cxnSpMkLst>
        </pc:cxnChg>
        <pc:cxnChg chg="mod">
          <ac:chgData name="김근우(첨단원자력공학부)" userId="1966d26e-7976-44e3-92ce-cb8395d14386" providerId="ADAL" clId="{C69F1942-06DE-4EFC-A557-359FF92B1F64}" dt="2025-01-08T15:55:08.445" v="1414"/>
          <ac:cxnSpMkLst>
            <pc:docMk/>
            <pc:sldMk cId="3172249828" sldId="265"/>
            <ac:cxnSpMk id="49" creationId="{AE297A6D-48DD-4709-E502-7C72510255B0}"/>
          </ac:cxnSpMkLst>
        </pc:cxnChg>
        <pc:cxnChg chg="del mod">
          <ac:chgData name="김근우(첨단원자력공학부)" userId="1966d26e-7976-44e3-92ce-cb8395d14386" providerId="ADAL" clId="{C69F1942-06DE-4EFC-A557-359FF92B1F64}" dt="2025-01-09T09:49:51.145" v="8952" actId="478"/>
          <ac:cxnSpMkLst>
            <pc:docMk/>
            <pc:sldMk cId="3172249828" sldId="265"/>
            <ac:cxnSpMk id="67" creationId="{934DD1F9-7EB0-2531-8545-CC34EA03984A}"/>
          </ac:cxnSpMkLst>
        </pc:cxnChg>
        <pc:cxnChg chg="del mod">
          <ac:chgData name="김근우(첨단원자력공학부)" userId="1966d26e-7976-44e3-92ce-cb8395d14386" providerId="ADAL" clId="{C69F1942-06DE-4EFC-A557-359FF92B1F64}" dt="2025-01-09T09:49:45.041" v="8949" actId="478"/>
          <ac:cxnSpMkLst>
            <pc:docMk/>
            <pc:sldMk cId="3172249828" sldId="265"/>
            <ac:cxnSpMk id="68" creationId="{615F8C60-6CA3-5C8F-5FB6-DEE679223C11}"/>
          </ac:cxnSpMkLst>
        </pc:cxnChg>
        <pc:cxnChg chg="del mod">
          <ac:chgData name="김근우(첨단원자력공학부)" userId="1966d26e-7976-44e3-92ce-cb8395d14386" providerId="ADAL" clId="{C69F1942-06DE-4EFC-A557-359FF92B1F64}" dt="2025-01-09T09:49:47.862" v="8950" actId="478"/>
          <ac:cxnSpMkLst>
            <pc:docMk/>
            <pc:sldMk cId="3172249828" sldId="265"/>
            <ac:cxnSpMk id="69" creationId="{F8F2C080-6956-97BC-3C31-730B74E96797}"/>
          </ac:cxnSpMkLst>
        </pc:cxnChg>
        <pc:cxnChg chg="add mod">
          <ac:chgData name="김근우(첨단원자력공학부)" userId="1966d26e-7976-44e3-92ce-cb8395d14386" providerId="ADAL" clId="{C69F1942-06DE-4EFC-A557-359FF92B1F64}" dt="2025-01-09T09:55:06.310" v="8990" actId="1076"/>
          <ac:cxnSpMkLst>
            <pc:docMk/>
            <pc:sldMk cId="3172249828" sldId="265"/>
            <ac:cxnSpMk id="96" creationId="{F3DBE97F-E3F6-AE8C-4762-A13B1670D2D0}"/>
          </ac:cxnSpMkLst>
        </pc:cxnChg>
        <pc:cxnChg chg="add del mod">
          <ac:chgData name="김근우(첨단원자력공학부)" userId="1966d26e-7976-44e3-92ce-cb8395d14386" providerId="ADAL" clId="{C69F1942-06DE-4EFC-A557-359FF92B1F64}" dt="2025-01-09T06:39:06.160" v="6033" actId="478"/>
          <ac:cxnSpMkLst>
            <pc:docMk/>
            <pc:sldMk cId="3172249828" sldId="265"/>
            <ac:cxnSpMk id="98" creationId="{7AB812B2-E6D6-D454-8A75-60EE21EEB71C}"/>
          </ac:cxnSpMkLst>
        </pc:cxnChg>
        <pc:cxnChg chg="add del mod">
          <ac:chgData name="김근우(첨단원자력공학부)" userId="1966d26e-7976-44e3-92ce-cb8395d14386" providerId="ADAL" clId="{C69F1942-06DE-4EFC-A557-359FF92B1F64}" dt="2025-01-09T08:51:00.476" v="8687" actId="478"/>
          <ac:cxnSpMkLst>
            <pc:docMk/>
            <pc:sldMk cId="3172249828" sldId="265"/>
            <ac:cxnSpMk id="112" creationId="{A02CFE29-A994-EDC8-66C3-1E47FA164D45}"/>
          </ac:cxnSpMkLst>
        </pc:cxnChg>
        <pc:cxnChg chg="add del mod">
          <ac:chgData name="김근우(첨단원자력공학부)" userId="1966d26e-7976-44e3-92ce-cb8395d14386" providerId="ADAL" clId="{C69F1942-06DE-4EFC-A557-359FF92B1F64}" dt="2025-01-09T08:50:58.415" v="8686" actId="478"/>
          <ac:cxnSpMkLst>
            <pc:docMk/>
            <pc:sldMk cId="3172249828" sldId="265"/>
            <ac:cxnSpMk id="113" creationId="{2ADF4683-CDF6-AD1B-11AA-93FFBDA37BC7}"/>
          </ac:cxnSpMkLst>
        </pc:cxnChg>
      </pc:sldChg>
      <pc:sldChg chg="addSp delSp modSp add del mod ord">
        <pc:chgData name="김근우(첨단원자력공학부)" userId="1966d26e-7976-44e3-92ce-cb8395d14386" providerId="ADAL" clId="{C69F1942-06DE-4EFC-A557-359FF92B1F64}" dt="2025-01-09T14:58:35.289" v="11226" actId="47"/>
        <pc:sldMkLst>
          <pc:docMk/>
          <pc:sldMk cId="3698002317" sldId="266"/>
        </pc:sldMkLst>
        <pc:spChg chg="mod">
          <ac:chgData name="김근우(첨단원자력공학부)" userId="1966d26e-7976-44e3-92ce-cb8395d14386" providerId="ADAL" clId="{C69F1942-06DE-4EFC-A557-359FF92B1F64}" dt="2025-01-09T14:58:30.757" v="11225" actId="20577"/>
          <ac:spMkLst>
            <pc:docMk/>
            <pc:sldMk cId="3698002317" sldId="266"/>
            <ac:spMk id="2" creationId="{B832ABA9-62DA-23B0-822E-22665F5EE95A}"/>
          </ac:spMkLst>
        </pc:spChg>
        <pc:spChg chg="mod">
          <ac:chgData name="김근우(첨단원자력공학부)" userId="1966d26e-7976-44e3-92ce-cb8395d14386" providerId="ADAL" clId="{C69F1942-06DE-4EFC-A557-359FF92B1F64}" dt="2025-01-09T02:00:26.733" v="3790" actId="571"/>
          <ac:spMkLst>
            <pc:docMk/>
            <pc:sldMk cId="3698002317" sldId="266"/>
            <ac:spMk id="27" creationId="{6E5D914B-D976-1C07-0D60-427C8F48A5AE}"/>
          </ac:spMkLst>
        </pc:spChg>
        <pc:spChg chg="del mod">
          <ac:chgData name="김근우(첨단원자력공학부)" userId="1966d26e-7976-44e3-92ce-cb8395d14386" providerId="ADAL" clId="{C69F1942-06DE-4EFC-A557-359FF92B1F64}" dt="2025-01-09T02:00:31.849" v="3792" actId="478"/>
          <ac:spMkLst>
            <pc:docMk/>
            <pc:sldMk cId="3698002317" sldId="266"/>
            <ac:spMk id="33" creationId="{83BA6ABD-C950-D59B-2186-3D09F53AAFF8}"/>
          </ac:spMkLst>
        </pc:spChg>
        <pc:spChg chg="mod">
          <ac:chgData name="김근우(첨단원자력공학부)" userId="1966d26e-7976-44e3-92ce-cb8395d14386" providerId="ADAL" clId="{C69F1942-06DE-4EFC-A557-359FF92B1F64}" dt="2025-01-09T02:00:26.733" v="3790" actId="571"/>
          <ac:spMkLst>
            <pc:docMk/>
            <pc:sldMk cId="3698002317" sldId="266"/>
            <ac:spMk id="36" creationId="{37DC85BB-0E35-26F9-A134-BC3ECA38ACFB}"/>
          </ac:spMkLst>
        </pc:spChg>
        <pc:spChg chg="mod">
          <ac:chgData name="김근우(첨단원자력공학부)" userId="1966d26e-7976-44e3-92ce-cb8395d14386" providerId="ADAL" clId="{C69F1942-06DE-4EFC-A557-359FF92B1F64}" dt="2025-01-09T02:00:26.733" v="3790" actId="571"/>
          <ac:spMkLst>
            <pc:docMk/>
            <pc:sldMk cId="3698002317" sldId="266"/>
            <ac:spMk id="37" creationId="{0CE5C674-464C-192C-BC69-538FC90B812A}"/>
          </ac:spMkLst>
        </pc:spChg>
        <pc:spChg chg="mod">
          <ac:chgData name="김근우(첨단원자력공학부)" userId="1966d26e-7976-44e3-92ce-cb8395d14386" providerId="ADAL" clId="{C69F1942-06DE-4EFC-A557-359FF92B1F64}" dt="2025-01-09T02:00:26.733" v="3790" actId="571"/>
          <ac:spMkLst>
            <pc:docMk/>
            <pc:sldMk cId="3698002317" sldId="266"/>
            <ac:spMk id="74" creationId="{C45004B9-775B-0CBC-B84B-AD8AD3EEF645}"/>
          </ac:spMkLst>
        </pc:spChg>
        <pc:spChg chg="mod">
          <ac:chgData name="김근우(첨단원자력공학부)" userId="1966d26e-7976-44e3-92ce-cb8395d14386" providerId="ADAL" clId="{C69F1942-06DE-4EFC-A557-359FF92B1F64}" dt="2025-01-09T02:00:26.733" v="3790" actId="571"/>
          <ac:spMkLst>
            <pc:docMk/>
            <pc:sldMk cId="3698002317" sldId="266"/>
            <ac:spMk id="75" creationId="{07528562-249B-DE0C-5ABB-D2B2DAD401F4}"/>
          </ac:spMkLst>
        </pc:spChg>
        <pc:spChg chg="mod">
          <ac:chgData name="김근우(첨단원자력공학부)" userId="1966d26e-7976-44e3-92ce-cb8395d14386" providerId="ADAL" clId="{C69F1942-06DE-4EFC-A557-359FF92B1F64}" dt="2025-01-09T02:00:26.733" v="3790" actId="571"/>
          <ac:spMkLst>
            <pc:docMk/>
            <pc:sldMk cId="3698002317" sldId="266"/>
            <ac:spMk id="76" creationId="{89DAB8B1-718C-A758-A5F7-B8531E44B851}"/>
          </ac:spMkLst>
        </pc:spChg>
        <pc:spChg chg="mod">
          <ac:chgData name="김근우(첨단원자력공학부)" userId="1966d26e-7976-44e3-92ce-cb8395d14386" providerId="ADAL" clId="{C69F1942-06DE-4EFC-A557-359FF92B1F64}" dt="2025-01-09T02:00:26.733" v="3790" actId="571"/>
          <ac:spMkLst>
            <pc:docMk/>
            <pc:sldMk cId="3698002317" sldId="266"/>
            <ac:spMk id="77" creationId="{A2CACBBD-7E73-6560-F691-07231FEB4F19}"/>
          </ac:spMkLst>
        </pc:spChg>
        <pc:spChg chg="mod">
          <ac:chgData name="김근우(첨단원자력공학부)" userId="1966d26e-7976-44e3-92ce-cb8395d14386" providerId="ADAL" clId="{C69F1942-06DE-4EFC-A557-359FF92B1F64}" dt="2025-01-09T02:00:26.733" v="3790" actId="571"/>
          <ac:spMkLst>
            <pc:docMk/>
            <pc:sldMk cId="3698002317" sldId="266"/>
            <ac:spMk id="78" creationId="{D4FCE9F3-5B3B-3DAE-58C4-7098C4D5F8BD}"/>
          </ac:spMkLst>
        </pc:spChg>
        <pc:spChg chg="mod">
          <ac:chgData name="김근우(첨단원자력공학부)" userId="1966d26e-7976-44e3-92ce-cb8395d14386" providerId="ADAL" clId="{C69F1942-06DE-4EFC-A557-359FF92B1F64}" dt="2025-01-09T02:00:26.733" v="3790" actId="571"/>
          <ac:spMkLst>
            <pc:docMk/>
            <pc:sldMk cId="3698002317" sldId="266"/>
            <ac:spMk id="80" creationId="{FF217693-D735-6DAA-961E-5B048EE2D46E}"/>
          </ac:spMkLst>
        </pc:spChg>
        <pc:spChg chg="add mod">
          <ac:chgData name="김근우(첨단원자력공학부)" userId="1966d26e-7976-44e3-92ce-cb8395d14386" providerId="ADAL" clId="{C69F1942-06DE-4EFC-A557-359FF92B1F64}" dt="2025-01-09T02:00:26.733" v="3790" actId="571"/>
          <ac:spMkLst>
            <pc:docMk/>
            <pc:sldMk cId="3698002317" sldId="266"/>
            <ac:spMk id="90" creationId="{BD83990D-B0F3-B0FD-6856-F197D5C56725}"/>
          </ac:spMkLst>
        </pc:spChg>
        <pc:spChg chg="add mod">
          <ac:chgData name="김근우(첨단원자력공학부)" userId="1966d26e-7976-44e3-92ce-cb8395d14386" providerId="ADAL" clId="{C69F1942-06DE-4EFC-A557-359FF92B1F64}" dt="2025-01-09T02:00:26.733" v="3790" actId="571"/>
          <ac:spMkLst>
            <pc:docMk/>
            <pc:sldMk cId="3698002317" sldId="266"/>
            <ac:spMk id="91" creationId="{B7213D35-BEF6-7299-7C26-46FB3C1E2E70}"/>
          </ac:spMkLst>
        </pc:spChg>
        <pc:spChg chg="add del mod">
          <ac:chgData name="김근우(첨단원자력공학부)" userId="1966d26e-7976-44e3-92ce-cb8395d14386" providerId="ADAL" clId="{C69F1942-06DE-4EFC-A557-359FF92B1F64}" dt="2025-01-09T02:00:31.849" v="3792" actId="478"/>
          <ac:spMkLst>
            <pc:docMk/>
            <pc:sldMk cId="3698002317" sldId="266"/>
            <ac:spMk id="111" creationId="{FFD2606A-D018-FD90-6AA5-F0CBCE056591}"/>
          </ac:spMkLst>
        </pc:spChg>
        <pc:spChg chg="add del">
          <ac:chgData name="김근우(첨단원자력공학부)" userId="1966d26e-7976-44e3-92ce-cb8395d14386" providerId="ADAL" clId="{C69F1942-06DE-4EFC-A557-359FF92B1F64}" dt="2025-01-09T02:00:43.689" v="3796" actId="22"/>
          <ac:spMkLst>
            <pc:docMk/>
            <pc:sldMk cId="3698002317" sldId="266"/>
            <ac:spMk id="113" creationId="{7167D621-9F69-DB50-02C3-820B01246F76}"/>
          </ac:spMkLst>
        </pc:spChg>
        <pc:spChg chg="add mod">
          <ac:chgData name="김근우(첨단원자력공학부)" userId="1966d26e-7976-44e3-92ce-cb8395d14386" providerId="ADAL" clId="{C69F1942-06DE-4EFC-A557-359FF92B1F64}" dt="2025-01-09T02:01:31.439" v="3814" actId="1076"/>
          <ac:spMkLst>
            <pc:docMk/>
            <pc:sldMk cId="3698002317" sldId="266"/>
            <ac:spMk id="115" creationId="{BF7DAC17-ED76-54BD-0D2D-7C148B0C9287}"/>
          </ac:spMkLst>
        </pc:spChg>
        <pc:grpChg chg="add mod">
          <ac:chgData name="김근우(첨단원자력공학부)" userId="1966d26e-7976-44e3-92ce-cb8395d14386" providerId="ADAL" clId="{C69F1942-06DE-4EFC-A557-359FF92B1F64}" dt="2025-01-09T02:00:26.733" v="3790" actId="571"/>
          <ac:grpSpMkLst>
            <pc:docMk/>
            <pc:sldMk cId="3698002317" sldId="266"/>
            <ac:grpSpMk id="26" creationId="{E83BFAE3-BDFA-8569-F14B-F1874E311C87}"/>
          </ac:grpSpMkLst>
        </pc:grpChg>
        <pc:grpChg chg="mod">
          <ac:chgData name="김근우(첨단원자력공학부)" userId="1966d26e-7976-44e3-92ce-cb8395d14386" providerId="ADAL" clId="{C69F1942-06DE-4EFC-A557-359FF92B1F64}" dt="2025-01-09T02:00:26.733" v="3790" actId="571"/>
          <ac:grpSpMkLst>
            <pc:docMk/>
            <pc:sldMk cId="3698002317" sldId="266"/>
            <ac:grpSpMk id="28" creationId="{28A80563-68E3-5C8C-3815-1A5869BC59A8}"/>
          </ac:grpSpMkLst>
        </pc:grpChg>
        <pc:grpChg chg="mod">
          <ac:chgData name="김근우(첨단원자력공학부)" userId="1966d26e-7976-44e3-92ce-cb8395d14386" providerId="ADAL" clId="{C69F1942-06DE-4EFC-A557-359FF92B1F64}" dt="2025-01-09T02:00:26.733" v="3790" actId="571"/>
          <ac:grpSpMkLst>
            <pc:docMk/>
            <pc:sldMk cId="3698002317" sldId="266"/>
            <ac:grpSpMk id="29" creationId="{6E866D36-9F7B-C84B-2105-FE573BB6B89A}"/>
          </ac:grpSpMkLst>
        </pc:grpChg>
        <pc:grpChg chg="mod">
          <ac:chgData name="김근우(첨단원자력공학부)" userId="1966d26e-7976-44e3-92ce-cb8395d14386" providerId="ADAL" clId="{C69F1942-06DE-4EFC-A557-359FF92B1F64}" dt="2025-01-09T02:00:26.733" v="3790" actId="571"/>
          <ac:grpSpMkLst>
            <pc:docMk/>
            <pc:sldMk cId="3698002317" sldId="266"/>
            <ac:grpSpMk id="30" creationId="{221FFDE6-1D4A-C579-2D5A-04D195BE0F7C}"/>
          </ac:grpSpMkLst>
        </pc:grpChg>
        <pc:grpChg chg="mod">
          <ac:chgData name="김근우(첨단원자력공학부)" userId="1966d26e-7976-44e3-92ce-cb8395d14386" providerId="ADAL" clId="{C69F1942-06DE-4EFC-A557-359FF92B1F64}" dt="2025-01-09T02:00:26.733" v="3790" actId="571"/>
          <ac:grpSpMkLst>
            <pc:docMk/>
            <pc:sldMk cId="3698002317" sldId="266"/>
            <ac:grpSpMk id="31" creationId="{5B2050E9-8E42-95A2-FB06-5A3549ABD319}"/>
          </ac:grpSpMkLst>
        </pc:grpChg>
        <pc:grpChg chg="del mod">
          <ac:chgData name="김근우(첨단원자력공학부)" userId="1966d26e-7976-44e3-92ce-cb8395d14386" providerId="ADAL" clId="{C69F1942-06DE-4EFC-A557-359FF92B1F64}" dt="2025-01-09T02:00:31.849" v="3792" actId="478"/>
          <ac:grpSpMkLst>
            <pc:docMk/>
            <pc:sldMk cId="3698002317" sldId="266"/>
            <ac:grpSpMk id="32" creationId="{BD4C4C47-DE38-FE9D-B6EC-4805488CF149}"/>
          </ac:grpSpMkLst>
        </pc:grpChg>
        <pc:grpChg chg="mod">
          <ac:chgData name="김근우(첨단원자력공학부)" userId="1966d26e-7976-44e3-92ce-cb8395d14386" providerId="ADAL" clId="{C69F1942-06DE-4EFC-A557-359FF92B1F64}" dt="2025-01-09T02:00:26.733" v="3790" actId="571"/>
          <ac:grpSpMkLst>
            <pc:docMk/>
            <pc:sldMk cId="3698002317" sldId="266"/>
            <ac:grpSpMk id="35" creationId="{8B555788-E457-47A1-D937-55D31A3330BD}"/>
          </ac:grpSpMkLst>
        </pc:grpChg>
        <pc:grpChg chg="add mod">
          <ac:chgData name="김근우(첨단원자력공학부)" userId="1966d26e-7976-44e3-92ce-cb8395d14386" providerId="ADAL" clId="{C69F1942-06DE-4EFC-A557-359FF92B1F64}" dt="2025-01-09T02:00:26.733" v="3790" actId="571"/>
          <ac:grpSpMkLst>
            <pc:docMk/>
            <pc:sldMk cId="3698002317" sldId="266"/>
            <ac:grpSpMk id="108" creationId="{A9775F18-6696-F4BE-68C5-67A22021168D}"/>
          </ac:grpSpMkLst>
        </pc:grpChg>
        <pc:grpChg chg="add mod">
          <ac:chgData name="김근우(첨단원자력공학부)" userId="1966d26e-7976-44e3-92ce-cb8395d14386" providerId="ADAL" clId="{C69F1942-06DE-4EFC-A557-359FF92B1F64}" dt="2025-01-09T02:00:26.733" v="3790" actId="571"/>
          <ac:grpSpMkLst>
            <pc:docMk/>
            <pc:sldMk cId="3698002317" sldId="266"/>
            <ac:grpSpMk id="109" creationId="{818BE40F-723B-5F7F-9279-368660BC3A31}"/>
          </ac:grpSpMkLst>
        </pc:grpChg>
        <pc:grpChg chg="add mod">
          <ac:chgData name="김근우(첨단원자력공학부)" userId="1966d26e-7976-44e3-92ce-cb8395d14386" providerId="ADAL" clId="{C69F1942-06DE-4EFC-A557-359FF92B1F64}" dt="2025-01-09T02:00:26.733" v="3790" actId="571"/>
          <ac:grpSpMkLst>
            <pc:docMk/>
            <pc:sldMk cId="3698002317" sldId="266"/>
            <ac:grpSpMk id="110" creationId="{D35FF18C-9ED7-EC2C-B91C-38AAFE83D897}"/>
          </ac:grpSpMkLst>
        </pc:grpChg>
        <pc:picChg chg="add mod">
          <ac:chgData name="김근우(첨단원자력공학부)" userId="1966d26e-7976-44e3-92ce-cb8395d14386" providerId="ADAL" clId="{C69F1942-06DE-4EFC-A557-359FF92B1F64}" dt="2025-01-09T02:01:41.833" v="3818" actId="1076"/>
          <ac:picMkLst>
            <pc:docMk/>
            <pc:sldMk cId="3698002317" sldId="266"/>
            <ac:picMk id="81" creationId="{A4693028-3271-F1CF-71A9-10C0B2DD685E}"/>
          </ac:picMkLst>
        </pc:picChg>
        <pc:picChg chg="add mod modCrop">
          <ac:chgData name="김근우(첨단원자력공학부)" userId="1966d26e-7976-44e3-92ce-cb8395d14386" providerId="ADAL" clId="{C69F1942-06DE-4EFC-A557-359FF92B1F64}" dt="2025-01-09T02:00:26.733" v="3790" actId="571"/>
          <ac:picMkLst>
            <pc:docMk/>
            <pc:sldMk cId="3698002317" sldId="266"/>
            <ac:picMk id="89" creationId="{DA5140E3-BD9B-CD6A-3E76-AB48E18A0782}"/>
          </ac:picMkLst>
        </pc:picChg>
        <pc:picChg chg="add mod">
          <ac:chgData name="김근우(첨단원자력공학부)" userId="1966d26e-7976-44e3-92ce-cb8395d14386" providerId="ADAL" clId="{C69F1942-06DE-4EFC-A557-359FF92B1F64}" dt="2025-01-09T02:01:18.353" v="3808" actId="1076"/>
          <ac:picMkLst>
            <pc:docMk/>
            <pc:sldMk cId="3698002317" sldId="266"/>
            <ac:picMk id="114" creationId="{E7996205-5E88-3396-0A77-F4803E18FF7F}"/>
          </ac:picMkLst>
        </pc:picChg>
        <pc:cxnChg chg="mod">
          <ac:chgData name="김근우(첨단원자력공학부)" userId="1966d26e-7976-44e3-92ce-cb8395d14386" providerId="ADAL" clId="{C69F1942-06DE-4EFC-A557-359FF92B1F64}" dt="2025-01-09T02:00:26.733" v="3790" actId="571"/>
          <ac:cxnSpMkLst>
            <pc:docMk/>
            <pc:sldMk cId="3698002317" sldId="266"/>
            <ac:cxnSpMk id="38" creationId="{3A469EF7-E4BA-2659-7193-CF23C2771807}"/>
          </ac:cxnSpMkLst>
        </pc:cxnChg>
        <pc:cxnChg chg="mod">
          <ac:chgData name="김근우(첨단원자력공학부)" userId="1966d26e-7976-44e3-92ce-cb8395d14386" providerId="ADAL" clId="{C69F1942-06DE-4EFC-A557-359FF92B1F64}" dt="2025-01-09T02:00:26.733" v="3790" actId="571"/>
          <ac:cxnSpMkLst>
            <pc:docMk/>
            <pc:sldMk cId="3698002317" sldId="266"/>
            <ac:cxnSpMk id="39" creationId="{A9D9999F-9A2E-BFB5-1A81-A0C72C566A22}"/>
          </ac:cxnSpMkLst>
        </pc:cxnChg>
        <pc:cxnChg chg="mod">
          <ac:chgData name="김근우(첨단원자력공학부)" userId="1966d26e-7976-44e3-92ce-cb8395d14386" providerId="ADAL" clId="{C69F1942-06DE-4EFC-A557-359FF92B1F64}" dt="2025-01-09T02:00:26.733" v="3790" actId="571"/>
          <ac:cxnSpMkLst>
            <pc:docMk/>
            <pc:sldMk cId="3698002317" sldId="266"/>
            <ac:cxnSpMk id="79" creationId="{C256FA50-DF24-35E0-519D-E4F51CB4144E}"/>
          </ac:cxnSpMkLst>
        </pc:cxnChg>
        <pc:cxnChg chg="add mod">
          <ac:chgData name="김근우(첨단원자력공학부)" userId="1966d26e-7976-44e3-92ce-cb8395d14386" providerId="ADAL" clId="{C69F1942-06DE-4EFC-A557-359FF92B1F64}" dt="2025-01-09T02:00:26.733" v="3790" actId="571"/>
          <ac:cxnSpMkLst>
            <pc:docMk/>
            <pc:sldMk cId="3698002317" sldId="266"/>
            <ac:cxnSpMk id="99" creationId="{43F1E0DD-4DBE-327F-F0D1-2888C654D2AF}"/>
          </ac:cxnSpMkLst>
        </pc:cxnChg>
        <pc:cxnChg chg="add mod">
          <ac:chgData name="김근우(첨단원자력공학부)" userId="1966d26e-7976-44e3-92ce-cb8395d14386" providerId="ADAL" clId="{C69F1942-06DE-4EFC-A557-359FF92B1F64}" dt="2025-01-09T02:00:26.733" v="3790" actId="571"/>
          <ac:cxnSpMkLst>
            <pc:docMk/>
            <pc:sldMk cId="3698002317" sldId="266"/>
            <ac:cxnSpMk id="103" creationId="{21546BF0-C713-ADB8-C46C-AAB03C705AD5}"/>
          </ac:cxnSpMkLst>
        </pc:cxnChg>
      </pc:sldChg>
      <pc:sldChg chg="addSp delSp modSp add mod addAnim delAnim modAnim">
        <pc:chgData name="김근우(첨단원자력공학부)" userId="1966d26e-7976-44e3-92ce-cb8395d14386" providerId="ADAL" clId="{C69F1942-06DE-4EFC-A557-359FF92B1F64}" dt="2025-01-09T15:32:59.256" v="11607" actId="113"/>
        <pc:sldMkLst>
          <pc:docMk/>
          <pc:sldMk cId="2761828054" sldId="267"/>
        </pc:sldMkLst>
        <pc:spChg chg="mod">
          <ac:chgData name="김근우(첨단원자력공학부)" userId="1966d26e-7976-44e3-92ce-cb8395d14386" providerId="ADAL" clId="{C69F1942-06DE-4EFC-A557-359FF92B1F64}" dt="2025-01-09T15:32:31.988" v="11585" actId="5793"/>
          <ac:spMkLst>
            <pc:docMk/>
            <pc:sldMk cId="2761828054" sldId="267"/>
            <ac:spMk id="2" creationId="{F4D22952-863F-29BB-81A2-B59D95EDF6F2}"/>
          </ac:spMkLst>
        </pc:spChg>
        <pc:spChg chg="mod">
          <ac:chgData name="김근우(첨단원자력공학부)" userId="1966d26e-7976-44e3-92ce-cb8395d14386" providerId="ADAL" clId="{C69F1942-06DE-4EFC-A557-359FF92B1F64}" dt="2025-01-09T15:32:59.256" v="11607" actId="113"/>
          <ac:spMkLst>
            <pc:docMk/>
            <pc:sldMk cId="2761828054" sldId="267"/>
            <ac:spMk id="6" creationId="{92009E02-3599-DA74-F036-4E4C8D8CA4B9}"/>
          </ac:spMkLst>
        </pc:spChg>
        <pc:spChg chg="add mod">
          <ac:chgData name="김근우(첨단원자력공학부)" userId="1966d26e-7976-44e3-92ce-cb8395d14386" providerId="ADAL" clId="{C69F1942-06DE-4EFC-A557-359FF92B1F64}" dt="2025-01-09T13:09:48.403" v="9780"/>
          <ac:spMkLst>
            <pc:docMk/>
            <pc:sldMk cId="2761828054" sldId="267"/>
            <ac:spMk id="7" creationId="{ECDAC168-086A-5D6F-63BB-3C0A9186A5BA}"/>
          </ac:spMkLst>
        </pc:spChg>
        <pc:spChg chg="add mod ord">
          <ac:chgData name="김근우(첨단원자력공학부)" userId="1966d26e-7976-44e3-92ce-cb8395d14386" providerId="ADAL" clId="{C69F1942-06DE-4EFC-A557-359FF92B1F64}" dt="2025-01-09T13:10:36.544" v="9802" actId="167"/>
          <ac:spMkLst>
            <pc:docMk/>
            <pc:sldMk cId="2761828054" sldId="267"/>
            <ac:spMk id="8" creationId="{B898D80E-0C03-9652-A477-A73DDE79F1E6}"/>
          </ac:spMkLst>
        </pc:spChg>
        <pc:spChg chg="add mod topLvl">
          <ac:chgData name="김근우(첨단원자력공학부)" userId="1966d26e-7976-44e3-92ce-cb8395d14386" providerId="ADAL" clId="{C69F1942-06DE-4EFC-A557-359FF92B1F64}" dt="2025-01-09T05:54:03.622" v="5404" actId="1076"/>
          <ac:spMkLst>
            <pc:docMk/>
            <pc:sldMk cId="2761828054" sldId="267"/>
            <ac:spMk id="26" creationId="{D844B77C-BEE4-7A98-EB6C-E497E4161AFD}"/>
          </ac:spMkLst>
        </pc:spChg>
        <pc:spChg chg="add mod">
          <ac:chgData name="김근우(첨단원자력공학부)" userId="1966d26e-7976-44e3-92ce-cb8395d14386" providerId="ADAL" clId="{C69F1942-06DE-4EFC-A557-359FF92B1F64}" dt="2025-01-09T05:30:24.262" v="4763" actId="164"/>
          <ac:spMkLst>
            <pc:docMk/>
            <pc:sldMk cId="2761828054" sldId="267"/>
            <ac:spMk id="30" creationId="{FBF32FD0-D041-D4F2-1B7F-1A5C6AC437FB}"/>
          </ac:spMkLst>
        </pc:spChg>
        <pc:spChg chg="add mod">
          <ac:chgData name="김근우(첨단원자력공학부)" userId="1966d26e-7976-44e3-92ce-cb8395d14386" providerId="ADAL" clId="{C69F1942-06DE-4EFC-A557-359FF92B1F64}" dt="2025-01-09T05:30:24.262" v="4763" actId="164"/>
          <ac:spMkLst>
            <pc:docMk/>
            <pc:sldMk cId="2761828054" sldId="267"/>
            <ac:spMk id="31" creationId="{EA0C9EA2-3511-B23D-4696-C5EE0925977A}"/>
          </ac:spMkLst>
        </pc:spChg>
        <pc:spChg chg="mod topLvl">
          <ac:chgData name="김근우(첨단원자력공학부)" userId="1966d26e-7976-44e3-92ce-cb8395d14386" providerId="ADAL" clId="{C69F1942-06DE-4EFC-A557-359FF92B1F64}" dt="2025-01-09T13:10:46.359" v="9804" actId="165"/>
          <ac:spMkLst>
            <pc:docMk/>
            <pc:sldMk cId="2761828054" sldId="267"/>
            <ac:spMk id="41" creationId="{FDBD0DDF-403C-25B7-2591-34B58589A03E}"/>
          </ac:spMkLst>
        </pc:spChg>
        <pc:spChg chg="mod">
          <ac:chgData name="김근우(첨단원자력공학부)" userId="1966d26e-7976-44e3-92ce-cb8395d14386" providerId="ADAL" clId="{C69F1942-06DE-4EFC-A557-359FF92B1F64}" dt="2025-01-09T13:10:46.359" v="9804" actId="165"/>
          <ac:spMkLst>
            <pc:docMk/>
            <pc:sldMk cId="2761828054" sldId="267"/>
            <ac:spMk id="43" creationId="{BACC74FC-086B-9269-633D-138327385F41}"/>
          </ac:spMkLst>
        </pc:spChg>
        <pc:spChg chg="mod">
          <ac:chgData name="김근우(첨단원자력공학부)" userId="1966d26e-7976-44e3-92ce-cb8395d14386" providerId="ADAL" clId="{C69F1942-06DE-4EFC-A557-359FF92B1F64}" dt="2025-01-09T13:10:46.359" v="9804" actId="165"/>
          <ac:spMkLst>
            <pc:docMk/>
            <pc:sldMk cId="2761828054" sldId="267"/>
            <ac:spMk id="44" creationId="{8DD7369D-827D-BD6D-199A-8855610EF442}"/>
          </ac:spMkLst>
        </pc:spChg>
        <pc:spChg chg="mod">
          <ac:chgData name="김근우(첨단원자력공학부)" userId="1966d26e-7976-44e3-92ce-cb8395d14386" providerId="ADAL" clId="{C69F1942-06DE-4EFC-A557-359FF92B1F64}" dt="2025-01-09T13:10:40.665" v="9803" actId="165"/>
          <ac:spMkLst>
            <pc:docMk/>
            <pc:sldMk cId="2761828054" sldId="267"/>
            <ac:spMk id="48" creationId="{72E73E0D-9714-5CC6-A658-97B0B891F596}"/>
          </ac:spMkLst>
        </pc:spChg>
        <pc:spChg chg="mod">
          <ac:chgData name="김근우(첨단원자력공학부)" userId="1966d26e-7976-44e3-92ce-cb8395d14386" providerId="ADAL" clId="{C69F1942-06DE-4EFC-A557-359FF92B1F64}" dt="2025-01-09T13:10:40.665" v="9803" actId="165"/>
          <ac:spMkLst>
            <pc:docMk/>
            <pc:sldMk cId="2761828054" sldId="267"/>
            <ac:spMk id="50" creationId="{4B030468-A1B8-188A-7C81-83B6C7740CAA}"/>
          </ac:spMkLst>
        </pc:spChg>
        <pc:spChg chg="mod">
          <ac:chgData name="김근우(첨단원자력공학부)" userId="1966d26e-7976-44e3-92ce-cb8395d14386" providerId="ADAL" clId="{C69F1942-06DE-4EFC-A557-359FF92B1F64}" dt="2025-01-09T13:10:52.139" v="9809" actId="165"/>
          <ac:spMkLst>
            <pc:docMk/>
            <pc:sldMk cId="2761828054" sldId="267"/>
            <ac:spMk id="55" creationId="{E1C524CB-D58B-83B9-24CF-C62981EFBBB0}"/>
          </ac:spMkLst>
        </pc:spChg>
        <pc:spChg chg="mod">
          <ac:chgData name="김근우(첨단원자력공학부)" userId="1966d26e-7976-44e3-92ce-cb8395d14386" providerId="ADAL" clId="{C69F1942-06DE-4EFC-A557-359FF92B1F64}" dt="2025-01-09T13:10:52.139" v="9809" actId="165"/>
          <ac:spMkLst>
            <pc:docMk/>
            <pc:sldMk cId="2761828054" sldId="267"/>
            <ac:spMk id="56" creationId="{E90B06B7-D44E-8D6E-C548-578C10C28BA0}"/>
          </ac:spMkLst>
        </pc:spChg>
        <pc:spChg chg="mod">
          <ac:chgData name="김근우(첨단원자력공학부)" userId="1966d26e-7976-44e3-92ce-cb8395d14386" providerId="ADAL" clId="{C69F1942-06DE-4EFC-A557-359FF92B1F64}" dt="2025-01-09T13:10:52.139" v="9809" actId="165"/>
          <ac:spMkLst>
            <pc:docMk/>
            <pc:sldMk cId="2761828054" sldId="267"/>
            <ac:spMk id="58" creationId="{E4794242-1618-956A-92C9-986C4B4C1B29}"/>
          </ac:spMkLst>
        </pc:spChg>
        <pc:spChg chg="mod">
          <ac:chgData name="김근우(첨단원자력공학부)" userId="1966d26e-7976-44e3-92ce-cb8395d14386" providerId="ADAL" clId="{C69F1942-06DE-4EFC-A557-359FF92B1F64}" dt="2025-01-09T13:10:52.139" v="9809" actId="165"/>
          <ac:spMkLst>
            <pc:docMk/>
            <pc:sldMk cId="2761828054" sldId="267"/>
            <ac:spMk id="59" creationId="{D1F48051-AAF1-C4F1-AF4B-0C483D542D8E}"/>
          </ac:spMkLst>
        </pc:spChg>
        <pc:spChg chg="mod">
          <ac:chgData name="김근우(첨단원자력공학부)" userId="1966d26e-7976-44e3-92ce-cb8395d14386" providerId="ADAL" clId="{C69F1942-06DE-4EFC-A557-359FF92B1F64}" dt="2025-01-09T13:10:52.139" v="9809" actId="165"/>
          <ac:spMkLst>
            <pc:docMk/>
            <pc:sldMk cId="2761828054" sldId="267"/>
            <ac:spMk id="60" creationId="{F0A49FBF-C37A-C642-C12A-683586613D2D}"/>
          </ac:spMkLst>
        </pc:spChg>
        <pc:spChg chg="mod">
          <ac:chgData name="김근우(첨단원자력공학부)" userId="1966d26e-7976-44e3-92ce-cb8395d14386" providerId="ADAL" clId="{C69F1942-06DE-4EFC-A557-359FF92B1F64}" dt="2025-01-09T13:10:52.139" v="9809" actId="165"/>
          <ac:spMkLst>
            <pc:docMk/>
            <pc:sldMk cId="2761828054" sldId="267"/>
            <ac:spMk id="61" creationId="{1781A64A-44C8-12A0-B5B8-EB86C940BCEA}"/>
          </ac:spMkLst>
        </pc:spChg>
        <pc:spChg chg="mod">
          <ac:chgData name="김근우(첨단원자력공학부)" userId="1966d26e-7976-44e3-92ce-cb8395d14386" providerId="ADAL" clId="{C69F1942-06DE-4EFC-A557-359FF92B1F64}" dt="2025-01-09T13:10:52.139" v="9809" actId="165"/>
          <ac:spMkLst>
            <pc:docMk/>
            <pc:sldMk cId="2761828054" sldId="267"/>
            <ac:spMk id="63" creationId="{F082A790-A66C-851D-7701-60F5A23BBFBE}"/>
          </ac:spMkLst>
        </pc:spChg>
        <pc:spChg chg="mod">
          <ac:chgData name="김근우(첨단원자력공학부)" userId="1966d26e-7976-44e3-92ce-cb8395d14386" providerId="ADAL" clId="{C69F1942-06DE-4EFC-A557-359FF92B1F64}" dt="2025-01-09T13:10:52.139" v="9809" actId="165"/>
          <ac:spMkLst>
            <pc:docMk/>
            <pc:sldMk cId="2761828054" sldId="267"/>
            <ac:spMk id="64" creationId="{97B097A6-6691-4664-95D3-BB5A5764B411}"/>
          </ac:spMkLst>
        </pc:spChg>
        <pc:spChg chg="mod">
          <ac:chgData name="김근우(첨단원자력공학부)" userId="1966d26e-7976-44e3-92ce-cb8395d14386" providerId="ADAL" clId="{C69F1942-06DE-4EFC-A557-359FF92B1F64}" dt="2025-01-09T13:10:52.139" v="9809" actId="165"/>
          <ac:spMkLst>
            <pc:docMk/>
            <pc:sldMk cId="2761828054" sldId="267"/>
            <ac:spMk id="70" creationId="{CFB075CA-CAAF-9B39-EAB6-32A66D174656}"/>
          </ac:spMkLst>
        </pc:spChg>
        <pc:spChg chg="mod">
          <ac:chgData name="김근우(첨단원자력공학부)" userId="1966d26e-7976-44e3-92ce-cb8395d14386" providerId="ADAL" clId="{C69F1942-06DE-4EFC-A557-359FF92B1F64}" dt="2025-01-09T13:10:52.139" v="9809" actId="165"/>
          <ac:spMkLst>
            <pc:docMk/>
            <pc:sldMk cId="2761828054" sldId="267"/>
            <ac:spMk id="72" creationId="{E2ABF0E9-D82F-01E9-55EA-26D5A26424B2}"/>
          </ac:spMkLst>
        </pc:spChg>
        <pc:spChg chg="add mod">
          <ac:chgData name="김근우(첨단원자력공학부)" userId="1966d26e-7976-44e3-92ce-cb8395d14386" providerId="ADAL" clId="{C69F1942-06DE-4EFC-A557-359FF92B1F64}" dt="2025-01-09T05:54:44.954" v="5428" actId="14100"/>
          <ac:spMkLst>
            <pc:docMk/>
            <pc:sldMk cId="2761828054" sldId="267"/>
            <ac:spMk id="91" creationId="{E37A3AEA-B8A6-16AB-3234-669E77B83877}"/>
          </ac:spMkLst>
        </pc:spChg>
        <pc:spChg chg="add mod">
          <ac:chgData name="김근우(첨단원자력공학부)" userId="1966d26e-7976-44e3-92ce-cb8395d14386" providerId="ADAL" clId="{C69F1942-06DE-4EFC-A557-359FF92B1F64}" dt="2025-01-09T05:54:47.811" v="5429" actId="14100"/>
          <ac:spMkLst>
            <pc:docMk/>
            <pc:sldMk cId="2761828054" sldId="267"/>
            <ac:spMk id="92" creationId="{E9E71889-F3CC-FF8D-F71A-3FFED41E9EA4}"/>
          </ac:spMkLst>
        </pc:spChg>
        <pc:spChg chg="add del mod">
          <ac:chgData name="김근우(첨단원자력공학부)" userId="1966d26e-7976-44e3-92ce-cb8395d14386" providerId="ADAL" clId="{C69F1942-06DE-4EFC-A557-359FF92B1F64}" dt="2025-01-09T06:00:38.224" v="5540" actId="478"/>
          <ac:spMkLst>
            <pc:docMk/>
            <pc:sldMk cId="2761828054" sldId="267"/>
            <ac:spMk id="93" creationId="{94E73DFF-13D3-E703-26D9-B62605738911}"/>
          </ac:spMkLst>
        </pc:spChg>
        <pc:spChg chg="add mod">
          <ac:chgData name="김근우(첨단원자력공학부)" userId="1966d26e-7976-44e3-92ce-cb8395d14386" providerId="ADAL" clId="{C69F1942-06DE-4EFC-A557-359FF92B1F64}" dt="2025-01-09T06:00:40.790" v="5542" actId="1076"/>
          <ac:spMkLst>
            <pc:docMk/>
            <pc:sldMk cId="2761828054" sldId="267"/>
            <ac:spMk id="96" creationId="{3669B71F-544A-1884-7537-933926539E0A}"/>
          </ac:spMkLst>
        </pc:spChg>
        <pc:grpChg chg="add del mod topLvl">
          <ac:chgData name="김근우(첨단원자력공학부)" userId="1966d26e-7976-44e3-92ce-cb8395d14386" providerId="ADAL" clId="{C69F1942-06DE-4EFC-A557-359FF92B1F64}" dt="2025-01-09T13:10:46.359" v="9804" actId="165"/>
          <ac:grpSpMkLst>
            <pc:docMk/>
            <pc:sldMk cId="2761828054" sldId="267"/>
            <ac:grpSpMk id="24" creationId="{D25D75F3-44F0-4F8D-380E-0BBA75296994}"/>
          </ac:grpSpMkLst>
        </pc:grpChg>
        <pc:grpChg chg="add del mod">
          <ac:chgData name="김근우(첨단원자력공학부)" userId="1966d26e-7976-44e3-92ce-cb8395d14386" providerId="ADAL" clId="{C69F1942-06DE-4EFC-A557-359FF92B1F64}" dt="2025-01-09T13:10:40.665" v="9803" actId="165"/>
          <ac:grpSpMkLst>
            <pc:docMk/>
            <pc:sldMk cId="2761828054" sldId="267"/>
            <ac:grpSpMk id="25" creationId="{54C76096-74C6-9D0C-14B6-9A72AC8DEDE4}"/>
          </ac:grpSpMkLst>
        </pc:grpChg>
        <pc:grpChg chg="add del mod">
          <ac:chgData name="김근우(첨단원자력공학부)" userId="1966d26e-7976-44e3-92ce-cb8395d14386" providerId="ADAL" clId="{C69F1942-06DE-4EFC-A557-359FF92B1F64}" dt="2025-01-09T05:14:54.881" v="4622" actId="165"/>
          <ac:grpSpMkLst>
            <pc:docMk/>
            <pc:sldMk cId="2761828054" sldId="267"/>
            <ac:grpSpMk id="29" creationId="{FA6EC7FE-A2AC-8421-ADFC-2D69305EAB18}"/>
          </ac:grpSpMkLst>
        </pc:grpChg>
        <pc:grpChg chg="mod topLvl">
          <ac:chgData name="김근우(첨단원자력공학부)" userId="1966d26e-7976-44e3-92ce-cb8395d14386" providerId="ADAL" clId="{C69F1942-06DE-4EFC-A557-359FF92B1F64}" dt="2025-01-09T13:10:46.359" v="9804" actId="165"/>
          <ac:grpSpMkLst>
            <pc:docMk/>
            <pc:sldMk cId="2761828054" sldId="267"/>
            <ac:grpSpMk id="42" creationId="{9CB8F6AF-842E-A8C0-E7A3-E30BFB792C7B}"/>
          </ac:grpSpMkLst>
        </pc:grpChg>
        <pc:grpChg chg="mod topLvl">
          <ac:chgData name="김근우(첨단원자력공학부)" userId="1966d26e-7976-44e3-92ce-cb8395d14386" providerId="ADAL" clId="{C69F1942-06DE-4EFC-A557-359FF92B1F64}" dt="2025-01-09T13:10:40.665" v="9803" actId="165"/>
          <ac:grpSpMkLst>
            <pc:docMk/>
            <pc:sldMk cId="2761828054" sldId="267"/>
            <ac:grpSpMk id="45" creationId="{B71D9E04-CFE5-BF17-16D1-F86322624546}"/>
          </ac:grpSpMkLst>
        </pc:grpChg>
        <pc:grpChg chg="mod">
          <ac:chgData name="김근우(첨단원자력공학부)" userId="1966d26e-7976-44e3-92ce-cb8395d14386" providerId="ADAL" clId="{C69F1942-06DE-4EFC-A557-359FF92B1F64}" dt="2025-01-09T13:10:40.665" v="9803" actId="165"/>
          <ac:grpSpMkLst>
            <pc:docMk/>
            <pc:sldMk cId="2761828054" sldId="267"/>
            <ac:grpSpMk id="46" creationId="{4452584E-5861-6553-F6B6-8C5D724B4482}"/>
          </ac:grpSpMkLst>
        </pc:grpChg>
        <pc:grpChg chg="del mod topLvl">
          <ac:chgData name="김근우(첨단원자력공학부)" userId="1966d26e-7976-44e3-92ce-cb8395d14386" providerId="ADAL" clId="{C69F1942-06DE-4EFC-A557-359FF92B1F64}" dt="2025-01-09T13:10:52.139" v="9809" actId="165"/>
          <ac:grpSpMkLst>
            <pc:docMk/>
            <pc:sldMk cId="2761828054" sldId="267"/>
            <ac:grpSpMk id="51" creationId="{0389A987-6223-D594-D3D1-3DC3187F9EAF}"/>
          </ac:grpSpMkLst>
        </pc:grpChg>
        <pc:grpChg chg="mod topLvl">
          <ac:chgData name="김근우(첨단원자력공학부)" userId="1966d26e-7976-44e3-92ce-cb8395d14386" providerId="ADAL" clId="{C69F1942-06DE-4EFC-A557-359FF92B1F64}" dt="2025-01-09T13:10:52.139" v="9809" actId="165"/>
          <ac:grpSpMkLst>
            <pc:docMk/>
            <pc:sldMk cId="2761828054" sldId="267"/>
            <ac:grpSpMk id="52" creationId="{2DD58BE3-84E5-64E4-994C-01CBFDD43DFB}"/>
          </ac:grpSpMkLst>
        </pc:grpChg>
        <pc:grpChg chg="mod topLvl">
          <ac:chgData name="김근우(첨단원자력공학부)" userId="1966d26e-7976-44e3-92ce-cb8395d14386" providerId="ADAL" clId="{C69F1942-06DE-4EFC-A557-359FF92B1F64}" dt="2025-01-09T13:10:52.139" v="9809" actId="165"/>
          <ac:grpSpMkLst>
            <pc:docMk/>
            <pc:sldMk cId="2761828054" sldId="267"/>
            <ac:grpSpMk id="53" creationId="{3436AF74-CD7A-4CDD-CC8B-6234A682DF02}"/>
          </ac:grpSpMkLst>
        </pc:grpChg>
        <pc:grpChg chg="mod ord topLvl">
          <ac:chgData name="김근우(첨단원자력공학부)" userId="1966d26e-7976-44e3-92ce-cb8395d14386" providerId="ADAL" clId="{C69F1942-06DE-4EFC-A557-359FF92B1F64}" dt="2025-01-09T13:10:57.183" v="9810" actId="166"/>
          <ac:grpSpMkLst>
            <pc:docMk/>
            <pc:sldMk cId="2761828054" sldId="267"/>
            <ac:grpSpMk id="54" creationId="{30139BAD-DE16-6C90-75F8-58F04FB6713F}"/>
          </ac:grpSpMkLst>
        </pc:grpChg>
        <pc:grpChg chg="mod">
          <ac:chgData name="김근우(첨단원자력공학부)" userId="1966d26e-7976-44e3-92ce-cb8395d14386" providerId="ADAL" clId="{C69F1942-06DE-4EFC-A557-359FF92B1F64}" dt="2025-01-09T13:10:52.139" v="9809" actId="165"/>
          <ac:grpSpMkLst>
            <pc:docMk/>
            <pc:sldMk cId="2761828054" sldId="267"/>
            <ac:grpSpMk id="57" creationId="{D11E61F3-A035-A4C9-3A83-6202B9D78B97}"/>
          </ac:grpSpMkLst>
        </pc:grpChg>
        <pc:grpChg chg="mod">
          <ac:chgData name="김근우(첨단원자력공학부)" userId="1966d26e-7976-44e3-92ce-cb8395d14386" providerId="ADAL" clId="{C69F1942-06DE-4EFC-A557-359FF92B1F64}" dt="2025-01-09T13:10:52.139" v="9809" actId="165"/>
          <ac:grpSpMkLst>
            <pc:docMk/>
            <pc:sldMk cId="2761828054" sldId="267"/>
            <ac:grpSpMk id="62" creationId="{5A350328-FCDA-32EF-4553-2DD03D715798}"/>
          </ac:grpSpMkLst>
        </pc:grpChg>
        <pc:grpChg chg="mod">
          <ac:chgData name="김근우(첨단원자력공학부)" userId="1966d26e-7976-44e3-92ce-cb8395d14386" providerId="ADAL" clId="{C69F1942-06DE-4EFC-A557-359FF92B1F64}" dt="2025-01-09T13:10:52.139" v="9809" actId="165"/>
          <ac:grpSpMkLst>
            <pc:docMk/>
            <pc:sldMk cId="2761828054" sldId="267"/>
            <ac:grpSpMk id="65" creationId="{4BC22B45-6788-122A-C244-48F05370E76A}"/>
          </ac:grpSpMkLst>
        </pc:grpChg>
        <pc:grpChg chg="mod">
          <ac:chgData name="김근우(첨단원자력공학부)" userId="1966d26e-7976-44e3-92ce-cb8395d14386" providerId="ADAL" clId="{C69F1942-06DE-4EFC-A557-359FF92B1F64}" dt="2025-01-09T13:10:52.139" v="9809" actId="165"/>
          <ac:grpSpMkLst>
            <pc:docMk/>
            <pc:sldMk cId="2761828054" sldId="267"/>
            <ac:grpSpMk id="66" creationId="{A62D2F68-F6A3-851D-DEF9-FDF4094E6369}"/>
          </ac:grpSpMkLst>
        </pc:grpChg>
        <pc:grpChg chg="add del mod">
          <ac:chgData name="김근우(첨단원자력공학부)" userId="1966d26e-7976-44e3-92ce-cb8395d14386" providerId="ADAL" clId="{C69F1942-06DE-4EFC-A557-359FF92B1F64}" dt="2025-01-09T05:42:05.108" v="4843" actId="21"/>
          <ac:grpSpMkLst>
            <pc:docMk/>
            <pc:sldMk cId="2761828054" sldId="267"/>
            <ac:grpSpMk id="76" creationId="{3AD22D4B-6C65-0671-39FC-F97D769C40EF}"/>
          </ac:grpSpMkLst>
        </pc:grpChg>
        <pc:grpChg chg="add mod">
          <ac:chgData name="김근우(첨단원자력공학부)" userId="1966d26e-7976-44e3-92ce-cb8395d14386" providerId="ADAL" clId="{C69F1942-06DE-4EFC-A557-359FF92B1F64}" dt="2025-01-09T05:27:36.357" v="4756" actId="164"/>
          <ac:grpSpMkLst>
            <pc:docMk/>
            <pc:sldMk cId="2761828054" sldId="267"/>
            <ac:grpSpMk id="77" creationId="{C0397FC0-6BA3-B10C-1E72-7259436A52E8}"/>
          </ac:grpSpMkLst>
        </pc:grpChg>
        <pc:grpChg chg="add del mod">
          <ac:chgData name="김근우(첨단원자력공학부)" userId="1966d26e-7976-44e3-92ce-cb8395d14386" providerId="ADAL" clId="{C69F1942-06DE-4EFC-A557-359FF92B1F64}" dt="2025-01-09T05:42:05.108" v="4843" actId="21"/>
          <ac:grpSpMkLst>
            <pc:docMk/>
            <pc:sldMk cId="2761828054" sldId="267"/>
            <ac:grpSpMk id="78" creationId="{7DB48381-0526-B4AD-4391-845800916130}"/>
          </ac:grpSpMkLst>
        </pc:grpChg>
        <pc:grpChg chg="add mod">
          <ac:chgData name="김근우(첨단원자력공학부)" userId="1966d26e-7976-44e3-92ce-cb8395d14386" providerId="ADAL" clId="{C69F1942-06DE-4EFC-A557-359FF92B1F64}" dt="2025-01-09T05:30:24.262" v="4763" actId="164"/>
          <ac:grpSpMkLst>
            <pc:docMk/>
            <pc:sldMk cId="2761828054" sldId="267"/>
            <ac:grpSpMk id="79" creationId="{E27D4F6F-BF11-B381-2624-CC3F430619F4}"/>
          </ac:grpSpMkLst>
        </pc:grpChg>
        <pc:grpChg chg="add mod">
          <ac:chgData name="김근우(첨단원자력공학부)" userId="1966d26e-7976-44e3-92ce-cb8395d14386" providerId="ADAL" clId="{C69F1942-06DE-4EFC-A557-359FF92B1F64}" dt="2025-01-09T05:30:23.007" v="4762" actId="164"/>
          <ac:grpSpMkLst>
            <pc:docMk/>
            <pc:sldMk cId="2761828054" sldId="267"/>
            <ac:grpSpMk id="80" creationId="{5EDB83D2-4D4C-52C8-5527-817CDFF8A8E7}"/>
          </ac:grpSpMkLst>
        </pc:grpChg>
        <pc:picChg chg="add del">
          <ac:chgData name="김근우(첨단원자력공학부)" userId="1966d26e-7976-44e3-92ce-cb8395d14386" providerId="ADAL" clId="{C69F1942-06DE-4EFC-A557-359FF92B1F64}" dt="2025-01-09T09:48:27.002" v="8923" actId="22"/>
          <ac:picMkLst>
            <pc:docMk/>
            <pc:sldMk cId="2761828054" sldId="267"/>
            <ac:picMk id="8" creationId="{D14B60DA-DE64-BBCA-074A-FA78D0DEC240}"/>
          </ac:picMkLst>
        </pc:picChg>
        <pc:picChg chg="add del mod">
          <ac:chgData name="김근우(첨단원자력공학부)" userId="1966d26e-7976-44e3-92ce-cb8395d14386" providerId="ADAL" clId="{C69F1942-06DE-4EFC-A557-359FF92B1F64}" dt="2025-01-09T05:42:05.108" v="4843" actId="21"/>
          <ac:picMkLst>
            <pc:docMk/>
            <pc:sldMk cId="2761828054" sldId="267"/>
            <ac:picMk id="32" creationId="{C229FBE8-09D9-E248-0C1F-62AF37D7C093}"/>
          </ac:picMkLst>
        </pc:picChg>
        <pc:picChg chg="mod">
          <ac:chgData name="김근우(첨단원자력공학부)" userId="1966d26e-7976-44e3-92ce-cb8395d14386" providerId="ADAL" clId="{C69F1942-06DE-4EFC-A557-359FF92B1F64}" dt="2025-01-09T13:10:52.139" v="9809" actId="165"/>
          <ac:picMkLst>
            <pc:docMk/>
            <pc:sldMk cId="2761828054" sldId="267"/>
            <ac:picMk id="71" creationId="{369266E2-9285-09BE-09A5-D79E3CEAE484}"/>
          </ac:picMkLst>
        </pc:picChg>
        <pc:picChg chg="add mod ord">
          <ac:chgData name="김근우(첨단원자력공학부)" userId="1966d26e-7976-44e3-92ce-cb8395d14386" providerId="ADAL" clId="{C69F1942-06DE-4EFC-A557-359FF92B1F64}" dt="2025-01-09T08:46:18.430" v="8640" actId="1076"/>
          <ac:picMkLst>
            <pc:docMk/>
            <pc:sldMk cId="2761828054" sldId="267"/>
            <ac:picMk id="82" creationId="{8603D4D5-EEF5-3889-F706-5C3897E07006}"/>
          </ac:picMkLst>
        </pc:picChg>
        <pc:picChg chg="add mod ord">
          <ac:chgData name="김근우(첨단원자력공학부)" userId="1966d26e-7976-44e3-92ce-cb8395d14386" providerId="ADAL" clId="{C69F1942-06DE-4EFC-A557-359FF92B1F64}" dt="2025-01-09T08:46:18.430" v="8640" actId="1076"/>
          <ac:picMkLst>
            <pc:docMk/>
            <pc:sldMk cId="2761828054" sldId="267"/>
            <ac:picMk id="84" creationId="{63A10AA1-FBC4-AC0F-B506-128E96620273}"/>
          </ac:picMkLst>
        </pc:picChg>
        <pc:picChg chg="add mod">
          <ac:chgData name="김근우(첨단원자력공학부)" userId="1966d26e-7976-44e3-92ce-cb8395d14386" providerId="ADAL" clId="{C69F1942-06DE-4EFC-A557-359FF92B1F64}" dt="2025-01-09T05:38:52.394" v="4819" actId="571"/>
          <ac:picMkLst>
            <pc:docMk/>
            <pc:sldMk cId="2761828054" sldId="267"/>
            <ac:picMk id="85" creationId="{A5B47A50-4CCC-B4E6-B143-BEBBBDF5DBEF}"/>
          </ac:picMkLst>
        </pc:picChg>
        <pc:picChg chg="add del mod">
          <ac:chgData name="김근우(첨단원자력공학부)" userId="1966d26e-7976-44e3-92ce-cb8395d14386" providerId="ADAL" clId="{C69F1942-06DE-4EFC-A557-359FF92B1F64}" dt="2025-01-09T05:50:20.163" v="5329" actId="21"/>
          <ac:picMkLst>
            <pc:docMk/>
            <pc:sldMk cId="2761828054" sldId="267"/>
            <ac:picMk id="86" creationId="{98E94A24-E08B-C390-E495-3C2310710FC9}"/>
          </ac:picMkLst>
        </pc:picChg>
        <pc:picChg chg="add del mod">
          <ac:chgData name="김근우(첨단원자력공학부)" userId="1966d26e-7976-44e3-92ce-cb8395d14386" providerId="ADAL" clId="{C69F1942-06DE-4EFC-A557-359FF92B1F64}" dt="2025-01-09T05:50:24.173" v="5332" actId="21"/>
          <ac:picMkLst>
            <pc:docMk/>
            <pc:sldMk cId="2761828054" sldId="267"/>
            <ac:picMk id="87" creationId="{98E94A24-E08B-C390-E495-3C2310710FC9}"/>
          </ac:picMkLst>
        </pc:picChg>
        <pc:picChg chg="add del mod">
          <ac:chgData name="김근우(첨단원자력공학부)" userId="1966d26e-7976-44e3-92ce-cb8395d14386" providerId="ADAL" clId="{C69F1942-06DE-4EFC-A557-359FF92B1F64}" dt="2025-01-09T05:51:00.970" v="5356" actId="21"/>
          <ac:picMkLst>
            <pc:docMk/>
            <pc:sldMk cId="2761828054" sldId="267"/>
            <ac:picMk id="88" creationId="{98E94A24-E08B-C390-E495-3C2310710FC9}"/>
          </ac:picMkLst>
        </pc:picChg>
        <pc:picChg chg="add del mod">
          <ac:chgData name="김근우(첨단원자력공학부)" userId="1966d26e-7976-44e3-92ce-cb8395d14386" providerId="ADAL" clId="{C69F1942-06DE-4EFC-A557-359FF92B1F64}" dt="2025-01-09T05:50:34.749" v="5339" actId="478"/>
          <ac:picMkLst>
            <pc:docMk/>
            <pc:sldMk cId="2761828054" sldId="267"/>
            <ac:picMk id="89" creationId="{4405008E-D020-A891-20F0-146CCA72A063}"/>
          </ac:picMkLst>
        </pc:picChg>
        <pc:picChg chg="add mod ord">
          <ac:chgData name="김근우(첨단원자력공학부)" userId="1966d26e-7976-44e3-92ce-cb8395d14386" providerId="ADAL" clId="{C69F1942-06DE-4EFC-A557-359FF92B1F64}" dt="2025-01-09T05:54:03.622" v="5404" actId="1076"/>
          <ac:picMkLst>
            <pc:docMk/>
            <pc:sldMk cId="2761828054" sldId="267"/>
            <ac:picMk id="90" creationId="{183009C9-C93A-CBDB-004D-825DE0F30CF7}"/>
          </ac:picMkLst>
        </pc:picChg>
        <pc:picChg chg="add del mod">
          <ac:chgData name="김근우(첨단원자력공학부)" userId="1966d26e-7976-44e3-92ce-cb8395d14386" providerId="ADAL" clId="{C69F1942-06DE-4EFC-A557-359FF92B1F64}" dt="2025-01-09T06:00:03.387" v="5525" actId="478"/>
          <ac:picMkLst>
            <pc:docMk/>
            <pc:sldMk cId="2761828054" sldId="267"/>
            <ac:picMk id="95" creationId="{D552B57C-554A-E2A1-52DE-40747AB945DE}"/>
          </ac:picMkLst>
        </pc:picChg>
        <pc:picChg chg="add mod ord">
          <ac:chgData name="김근우(첨단원자력공학부)" userId="1966d26e-7976-44e3-92ce-cb8395d14386" providerId="ADAL" clId="{C69F1942-06DE-4EFC-A557-359FF92B1F64}" dt="2025-01-09T06:00:34.155" v="5538" actId="167"/>
          <ac:picMkLst>
            <pc:docMk/>
            <pc:sldMk cId="2761828054" sldId="267"/>
            <ac:picMk id="98" creationId="{B17D89C4-E488-9376-ABAE-54AD688EA1BD}"/>
          </ac:picMkLst>
        </pc:picChg>
        <pc:picChg chg="add del">
          <ac:chgData name="김근우(첨단원자력공학부)" userId="1966d26e-7976-44e3-92ce-cb8395d14386" providerId="ADAL" clId="{C69F1942-06DE-4EFC-A557-359FF92B1F64}" dt="2025-01-09T06:01:15.784" v="5560" actId="478"/>
          <ac:picMkLst>
            <pc:docMk/>
            <pc:sldMk cId="2761828054" sldId="267"/>
            <ac:picMk id="100" creationId="{339ED97C-206A-23BB-7EA5-D2D0F8400E88}"/>
          </ac:picMkLst>
        </pc:picChg>
        <pc:cxnChg chg="add del mod topLvl">
          <ac:chgData name="김근우(첨단원자력공학부)" userId="1966d26e-7976-44e3-92ce-cb8395d14386" providerId="ADAL" clId="{C69F1942-06DE-4EFC-A557-359FF92B1F64}" dt="2025-01-09T05:14:56.838" v="4623" actId="478"/>
          <ac:cxnSpMkLst>
            <pc:docMk/>
            <pc:sldMk cId="2761828054" sldId="267"/>
            <ac:cxnSpMk id="28" creationId="{ED182E2A-4E02-6837-2958-8C1C48261929}"/>
          </ac:cxnSpMkLst>
        </pc:cxnChg>
        <pc:cxnChg chg="add mod">
          <ac:chgData name="김근우(첨단원자력공학부)" userId="1966d26e-7976-44e3-92ce-cb8395d14386" providerId="ADAL" clId="{C69F1942-06DE-4EFC-A557-359FF92B1F64}" dt="2025-01-09T05:30:24.262" v="4763" actId="164"/>
          <ac:cxnSpMkLst>
            <pc:docMk/>
            <pc:sldMk cId="2761828054" sldId="267"/>
            <ac:cxnSpMk id="33" creationId="{41E2F712-8D36-F1FA-28A1-694FA9529453}"/>
          </ac:cxnSpMkLst>
        </pc:cxnChg>
        <pc:cxnChg chg="add mod">
          <ac:chgData name="김근우(첨단원자력공학부)" userId="1966d26e-7976-44e3-92ce-cb8395d14386" providerId="ADAL" clId="{C69F1942-06DE-4EFC-A557-359FF92B1F64}" dt="2025-01-09T05:30:24.262" v="4763" actId="164"/>
          <ac:cxnSpMkLst>
            <pc:docMk/>
            <pc:sldMk cId="2761828054" sldId="267"/>
            <ac:cxnSpMk id="34" creationId="{70924691-B5D4-BD18-2EB1-B19E79087435}"/>
          </ac:cxnSpMkLst>
        </pc:cxnChg>
        <pc:cxnChg chg="mod">
          <ac:chgData name="김근우(첨단원자력공학부)" userId="1966d26e-7976-44e3-92ce-cb8395d14386" providerId="ADAL" clId="{C69F1942-06DE-4EFC-A557-359FF92B1F64}" dt="2025-01-09T13:10:40.665" v="9803" actId="165"/>
          <ac:cxnSpMkLst>
            <pc:docMk/>
            <pc:sldMk cId="2761828054" sldId="267"/>
            <ac:cxnSpMk id="47" creationId="{C1E346EA-FDED-913D-CBA2-6A39BE6B42E2}"/>
          </ac:cxnSpMkLst>
        </pc:cxnChg>
        <pc:cxnChg chg="mod">
          <ac:chgData name="김근우(첨단원자력공학부)" userId="1966d26e-7976-44e3-92ce-cb8395d14386" providerId="ADAL" clId="{C69F1942-06DE-4EFC-A557-359FF92B1F64}" dt="2025-01-09T13:10:40.665" v="9803" actId="165"/>
          <ac:cxnSpMkLst>
            <pc:docMk/>
            <pc:sldMk cId="2761828054" sldId="267"/>
            <ac:cxnSpMk id="49" creationId="{0ED183A8-86D8-D40E-7AB2-0118235FB259}"/>
          </ac:cxnSpMkLst>
        </pc:cxnChg>
        <pc:cxnChg chg="mod">
          <ac:chgData name="김근우(첨단원자력공학부)" userId="1966d26e-7976-44e3-92ce-cb8395d14386" providerId="ADAL" clId="{C69F1942-06DE-4EFC-A557-359FF92B1F64}" dt="2025-01-09T13:10:52.139" v="9809" actId="165"/>
          <ac:cxnSpMkLst>
            <pc:docMk/>
            <pc:sldMk cId="2761828054" sldId="267"/>
            <ac:cxnSpMk id="67" creationId="{19FE3B4E-B3D5-38E0-F80D-D8A37F810E81}"/>
          </ac:cxnSpMkLst>
        </pc:cxnChg>
        <pc:cxnChg chg="mod">
          <ac:chgData name="김근우(첨단원자력공학부)" userId="1966d26e-7976-44e3-92ce-cb8395d14386" providerId="ADAL" clId="{C69F1942-06DE-4EFC-A557-359FF92B1F64}" dt="2025-01-09T13:10:52.139" v="9809" actId="165"/>
          <ac:cxnSpMkLst>
            <pc:docMk/>
            <pc:sldMk cId="2761828054" sldId="267"/>
            <ac:cxnSpMk id="68" creationId="{4F172F9D-DE33-5228-6D39-A300D489747A}"/>
          </ac:cxnSpMkLst>
        </pc:cxnChg>
        <pc:cxnChg chg="mod">
          <ac:chgData name="김근우(첨단원자력공학부)" userId="1966d26e-7976-44e3-92ce-cb8395d14386" providerId="ADAL" clId="{C69F1942-06DE-4EFC-A557-359FF92B1F64}" dt="2025-01-09T13:10:52.139" v="9809" actId="165"/>
          <ac:cxnSpMkLst>
            <pc:docMk/>
            <pc:sldMk cId="2761828054" sldId="267"/>
            <ac:cxnSpMk id="69" creationId="{33A49301-13AB-4B43-B38C-B16E2E64EF0F}"/>
          </ac:cxnSpMkLst>
        </pc:cxnChg>
      </pc:sldChg>
      <pc:sldChg chg="addSp delSp modSp add mod">
        <pc:chgData name="김근우(첨단원자력공학부)" userId="1966d26e-7976-44e3-92ce-cb8395d14386" providerId="ADAL" clId="{C69F1942-06DE-4EFC-A557-359FF92B1F64}" dt="2025-01-09T19:14:28.777" v="14604" actId="20577"/>
        <pc:sldMkLst>
          <pc:docMk/>
          <pc:sldMk cId="257878005" sldId="268"/>
        </pc:sldMkLst>
        <pc:spChg chg="mod">
          <ac:chgData name="김근우(첨단원자력공학부)" userId="1966d26e-7976-44e3-92ce-cb8395d14386" providerId="ADAL" clId="{C69F1942-06DE-4EFC-A557-359FF92B1F64}" dt="2025-01-09T19:14:28.777" v="14604" actId="20577"/>
          <ac:spMkLst>
            <pc:docMk/>
            <pc:sldMk cId="257878005" sldId="268"/>
            <ac:spMk id="2" creationId="{41235725-8BF6-EB09-14D9-5A46AA3CF6A1}"/>
          </ac:spMkLst>
        </pc:spChg>
        <pc:spChg chg="mod">
          <ac:chgData name="김근우(첨단원자력공학부)" userId="1966d26e-7976-44e3-92ce-cb8395d14386" providerId="ADAL" clId="{C69F1942-06DE-4EFC-A557-359FF92B1F64}" dt="2025-01-09T01:41:58.362" v="3637" actId="404"/>
          <ac:spMkLst>
            <pc:docMk/>
            <pc:sldMk cId="257878005" sldId="268"/>
            <ac:spMk id="3" creationId="{D8323766-22A5-77AC-C35C-12468FDEA492}"/>
          </ac:spMkLst>
        </pc:spChg>
        <pc:spChg chg="mod">
          <ac:chgData name="김근우(첨단원자력공학부)" userId="1966d26e-7976-44e3-92ce-cb8395d14386" providerId="ADAL" clId="{C69F1942-06DE-4EFC-A557-359FF92B1F64}" dt="2025-01-09T01:41:58.362" v="3637" actId="404"/>
          <ac:spMkLst>
            <pc:docMk/>
            <pc:sldMk cId="257878005" sldId="268"/>
            <ac:spMk id="4" creationId="{18C5D62C-CC4D-5D3B-AFB3-DAA961105716}"/>
          </ac:spMkLst>
        </pc:spChg>
        <pc:spChg chg="mod">
          <ac:chgData name="김근우(첨단원자력공학부)" userId="1966d26e-7976-44e3-92ce-cb8395d14386" providerId="ADAL" clId="{C69F1942-06DE-4EFC-A557-359FF92B1F64}" dt="2025-01-09T01:41:58.362" v="3637" actId="404"/>
          <ac:spMkLst>
            <pc:docMk/>
            <pc:sldMk cId="257878005" sldId="268"/>
            <ac:spMk id="5" creationId="{E82D589E-B21B-A128-3DA4-A176092E7BCF}"/>
          </ac:spMkLst>
        </pc:spChg>
        <pc:spChg chg="add mod">
          <ac:chgData name="김근우(첨단원자력공학부)" userId="1966d26e-7976-44e3-92ce-cb8395d14386" providerId="ADAL" clId="{C69F1942-06DE-4EFC-A557-359FF92B1F64}" dt="2025-01-09T01:41:58.362" v="3637" actId="404"/>
          <ac:spMkLst>
            <pc:docMk/>
            <pc:sldMk cId="257878005" sldId="268"/>
            <ac:spMk id="7" creationId="{008258B4-D477-C818-3DAF-7A3AC6C3EFB1}"/>
          </ac:spMkLst>
        </pc:spChg>
        <pc:spChg chg="mod">
          <ac:chgData name="김근우(첨단원자력공학부)" userId="1966d26e-7976-44e3-92ce-cb8395d14386" providerId="ADAL" clId="{C69F1942-06DE-4EFC-A557-359FF92B1F64}" dt="2025-01-09T01:41:58.362" v="3637" actId="404"/>
          <ac:spMkLst>
            <pc:docMk/>
            <pc:sldMk cId="257878005" sldId="268"/>
            <ac:spMk id="9" creationId="{8E9558C4-7BD6-0BF1-0AD6-1653B1E2B446}"/>
          </ac:spMkLst>
        </pc:spChg>
        <pc:spChg chg="mod">
          <ac:chgData name="김근우(첨단원자력공학부)" userId="1966d26e-7976-44e3-92ce-cb8395d14386" providerId="ADAL" clId="{C69F1942-06DE-4EFC-A557-359FF92B1F64}" dt="2025-01-09T01:41:58.362" v="3637" actId="404"/>
          <ac:spMkLst>
            <pc:docMk/>
            <pc:sldMk cId="257878005" sldId="268"/>
            <ac:spMk id="17" creationId="{3F006AA9-BF4E-B92A-2C55-1F72B2E64C01}"/>
          </ac:spMkLst>
        </pc:spChg>
        <pc:spChg chg="mod">
          <ac:chgData name="김근우(첨단원자력공학부)" userId="1966d26e-7976-44e3-92ce-cb8395d14386" providerId="ADAL" clId="{C69F1942-06DE-4EFC-A557-359FF92B1F64}" dt="2025-01-09T01:41:58.362" v="3637" actId="404"/>
          <ac:spMkLst>
            <pc:docMk/>
            <pc:sldMk cId="257878005" sldId="268"/>
            <ac:spMk id="18" creationId="{DE55BAC5-69CE-DAD2-49EA-030D0188B43B}"/>
          </ac:spMkLst>
        </pc:spChg>
        <pc:spChg chg="mod">
          <ac:chgData name="김근우(첨단원자력공학부)" userId="1966d26e-7976-44e3-92ce-cb8395d14386" providerId="ADAL" clId="{C69F1942-06DE-4EFC-A557-359FF92B1F64}" dt="2025-01-09T01:41:58.362" v="3637" actId="404"/>
          <ac:spMkLst>
            <pc:docMk/>
            <pc:sldMk cId="257878005" sldId="268"/>
            <ac:spMk id="21" creationId="{8F688009-01EF-0334-437C-CE9F23311840}"/>
          </ac:spMkLst>
        </pc:spChg>
        <pc:spChg chg="mod">
          <ac:chgData name="김근우(첨단원자력공학부)" userId="1966d26e-7976-44e3-92ce-cb8395d14386" providerId="ADAL" clId="{C69F1942-06DE-4EFC-A557-359FF92B1F64}" dt="2025-01-09T01:41:58.362" v="3637" actId="404"/>
          <ac:spMkLst>
            <pc:docMk/>
            <pc:sldMk cId="257878005" sldId="268"/>
            <ac:spMk id="22" creationId="{22BDC461-211B-1C74-E28B-C488E6EE9D34}"/>
          </ac:spMkLst>
        </pc:spChg>
        <pc:spChg chg="mod">
          <ac:chgData name="김근우(첨단원자력공학부)" userId="1966d26e-7976-44e3-92ce-cb8395d14386" providerId="ADAL" clId="{C69F1942-06DE-4EFC-A557-359FF92B1F64}" dt="2025-01-09T01:41:58.362" v="3637" actId="404"/>
          <ac:spMkLst>
            <pc:docMk/>
            <pc:sldMk cId="257878005" sldId="268"/>
            <ac:spMk id="23" creationId="{7733479C-C325-33A0-01BA-56755D039732}"/>
          </ac:spMkLst>
        </pc:spChg>
        <pc:spChg chg="mod">
          <ac:chgData name="김근우(첨단원자력공학부)" userId="1966d26e-7976-44e3-92ce-cb8395d14386" providerId="ADAL" clId="{C69F1942-06DE-4EFC-A557-359FF92B1F64}" dt="2025-01-09T01:41:58.362" v="3637" actId="404"/>
          <ac:spMkLst>
            <pc:docMk/>
            <pc:sldMk cId="257878005" sldId="268"/>
            <ac:spMk id="24" creationId="{ED6560B4-E683-D47E-BC54-69C13C860EE9}"/>
          </ac:spMkLst>
        </pc:spChg>
        <pc:spChg chg="mod">
          <ac:chgData name="김근우(첨단원자력공학부)" userId="1966d26e-7976-44e3-92ce-cb8395d14386" providerId="ADAL" clId="{C69F1942-06DE-4EFC-A557-359FF92B1F64}" dt="2025-01-09T02:01:56.415" v="3821" actId="1076"/>
          <ac:spMkLst>
            <pc:docMk/>
            <pc:sldMk cId="257878005" sldId="268"/>
            <ac:spMk id="25" creationId="{CA010A63-DC45-8893-15B0-390F7E8986F9}"/>
          </ac:spMkLst>
        </pc:spChg>
        <pc:spChg chg="mod">
          <ac:chgData name="김근우(첨단원자력공학부)" userId="1966d26e-7976-44e3-92ce-cb8395d14386" providerId="ADAL" clId="{C69F1942-06DE-4EFC-A557-359FF92B1F64}" dt="2025-01-09T01:41:58.362" v="3637" actId="404"/>
          <ac:spMkLst>
            <pc:docMk/>
            <pc:sldMk cId="257878005" sldId="268"/>
            <ac:spMk id="40" creationId="{BB666395-3F35-129E-4581-BE52CBA57295}"/>
          </ac:spMkLst>
        </pc:spChg>
        <pc:spChg chg="mod">
          <ac:chgData name="김근우(첨단원자력공학부)" userId="1966d26e-7976-44e3-92ce-cb8395d14386" providerId="ADAL" clId="{C69F1942-06DE-4EFC-A557-359FF92B1F64}" dt="2025-01-09T01:41:58.362" v="3637" actId="404"/>
          <ac:spMkLst>
            <pc:docMk/>
            <pc:sldMk cId="257878005" sldId="268"/>
            <ac:spMk id="41" creationId="{DFDA0DAC-7AC2-3B5A-E26A-3B2E22472C97}"/>
          </ac:spMkLst>
        </pc:spChg>
        <pc:spChg chg="add mod">
          <ac:chgData name="김근우(첨단원자력공학부)" userId="1966d26e-7976-44e3-92ce-cb8395d14386" providerId="ADAL" clId="{C69F1942-06DE-4EFC-A557-359FF92B1F64}" dt="2025-01-09T01:41:58.362" v="3637" actId="404"/>
          <ac:spMkLst>
            <pc:docMk/>
            <pc:sldMk cId="257878005" sldId="268"/>
            <ac:spMk id="43" creationId="{7D1B9463-45C8-976F-3BDB-1CD4A4D88C21}"/>
          </ac:spMkLst>
        </pc:spChg>
        <pc:spChg chg="add mod">
          <ac:chgData name="김근우(첨단원자력공학부)" userId="1966d26e-7976-44e3-92ce-cb8395d14386" providerId="ADAL" clId="{C69F1942-06DE-4EFC-A557-359FF92B1F64}" dt="2025-01-09T01:41:58.362" v="3637" actId="404"/>
          <ac:spMkLst>
            <pc:docMk/>
            <pc:sldMk cId="257878005" sldId="268"/>
            <ac:spMk id="44" creationId="{8A5C3FE0-0F17-5946-40BC-5C6775837590}"/>
          </ac:spMkLst>
        </pc:spChg>
        <pc:spChg chg="add mod">
          <ac:chgData name="김근우(첨단원자력공학부)" userId="1966d26e-7976-44e3-92ce-cb8395d14386" providerId="ADAL" clId="{C69F1942-06DE-4EFC-A557-359FF92B1F64}" dt="2025-01-09T01:41:58.362" v="3637" actId="404"/>
          <ac:spMkLst>
            <pc:docMk/>
            <pc:sldMk cId="257878005" sldId="268"/>
            <ac:spMk id="58" creationId="{600A71F6-8A9E-EB5D-A5E0-54C03F46ADE6}"/>
          </ac:spMkLst>
        </pc:spChg>
        <pc:spChg chg="add mod">
          <ac:chgData name="김근우(첨단원자력공학부)" userId="1966d26e-7976-44e3-92ce-cb8395d14386" providerId="ADAL" clId="{C69F1942-06DE-4EFC-A557-359FF92B1F64}" dt="2025-01-09T01:41:58.362" v="3637" actId="404"/>
          <ac:spMkLst>
            <pc:docMk/>
            <pc:sldMk cId="257878005" sldId="268"/>
            <ac:spMk id="59" creationId="{5643C100-28B9-B42C-B9AF-BB1833DC398A}"/>
          </ac:spMkLst>
        </pc:spChg>
        <pc:spChg chg="add mod">
          <ac:chgData name="김근우(첨단원자력공학부)" userId="1966d26e-7976-44e3-92ce-cb8395d14386" providerId="ADAL" clId="{C69F1942-06DE-4EFC-A557-359FF92B1F64}" dt="2025-01-09T06:40:49.910" v="6197" actId="1076"/>
          <ac:spMkLst>
            <pc:docMk/>
            <pc:sldMk cId="257878005" sldId="268"/>
            <ac:spMk id="60" creationId="{0800FE7D-CE47-09FD-0CF5-1688B5300121}"/>
          </ac:spMkLst>
        </pc:spChg>
        <pc:spChg chg="add mod">
          <ac:chgData name="김근우(첨단원자력공학부)" userId="1966d26e-7976-44e3-92ce-cb8395d14386" providerId="ADAL" clId="{C69F1942-06DE-4EFC-A557-359FF92B1F64}" dt="2025-01-09T02:06:41.417" v="4018" actId="1076"/>
          <ac:spMkLst>
            <pc:docMk/>
            <pc:sldMk cId="257878005" sldId="268"/>
            <ac:spMk id="61" creationId="{B044A307-E840-0551-3402-B999BA64CF8B}"/>
          </ac:spMkLst>
        </pc:spChg>
        <pc:spChg chg="add mod">
          <ac:chgData name="김근우(첨단원자력공학부)" userId="1966d26e-7976-44e3-92ce-cb8395d14386" providerId="ADAL" clId="{C69F1942-06DE-4EFC-A557-359FF92B1F64}" dt="2025-01-09T02:07:08.765" v="4026" actId="1076"/>
          <ac:spMkLst>
            <pc:docMk/>
            <pc:sldMk cId="257878005" sldId="268"/>
            <ac:spMk id="69" creationId="{FB892C1D-7C59-2B07-8548-5285806CB119}"/>
          </ac:spMkLst>
        </pc:spChg>
        <pc:spChg chg="add mod">
          <ac:chgData name="김근우(첨단원자력공학부)" userId="1966d26e-7976-44e3-92ce-cb8395d14386" providerId="ADAL" clId="{C69F1942-06DE-4EFC-A557-359FF92B1F64}" dt="2025-01-09T02:07:11.908" v="4028" actId="1076"/>
          <ac:spMkLst>
            <pc:docMk/>
            <pc:sldMk cId="257878005" sldId="268"/>
            <ac:spMk id="70" creationId="{168B608E-9E97-8010-E4DE-F17C2B72FBC8}"/>
          </ac:spMkLst>
        </pc:spChg>
        <pc:spChg chg="add mod">
          <ac:chgData name="김근우(첨단원자력공학부)" userId="1966d26e-7976-44e3-92ce-cb8395d14386" providerId="ADAL" clId="{C69F1942-06DE-4EFC-A557-359FF92B1F64}" dt="2025-01-09T06:40:35.431" v="6187" actId="21"/>
          <ac:spMkLst>
            <pc:docMk/>
            <pc:sldMk cId="257878005" sldId="268"/>
            <ac:spMk id="71" creationId="{E2ACD750-89C5-302A-56C1-02A002361BCC}"/>
          </ac:spMkLst>
        </pc:spChg>
        <pc:spChg chg="mod ord">
          <ac:chgData name="김근우(첨단원자력공학부)" userId="1966d26e-7976-44e3-92ce-cb8395d14386" providerId="ADAL" clId="{C69F1942-06DE-4EFC-A557-359FF92B1F64}" dt="2025-01-09T07:04:36.079" v="6923" actId="20577"/>
          <ac:spMkLst>
            <pc:docMk/>
            <pc:sldMk cId="257878005" sldId="268"/>
            <ac:spMk id="87" creationId="{E82B4A99-EF8C-01E6-A601-2AABCF8368B6}"/>
          </ac:spMkLst>
        </pc:spChg>
        <pc:grpChg chg="add mod">
          <ac:chgData name="김근우(첨단원자력공학부)" userId="1966d26e-7976-44e3-92ce-cb8395d14386" providerId="ADAL" clId="{C69F1942-06DE-4EFC-A557-359FF92B1F64}" dt="2025-01-08T16:26:05.129" v="2122"/>
          <ac:grpSpMkLst>
            <pc:docMk/>
            <pc:sldMk cId="257878005" sldId="268"/>
            <ac:grpSpMk id="8" creationId="{FB06A89E-63F6-8438-EFDE-24ADFA8EED08}"/>
          </ac:grpSpMkLst>
        </pc:grpChg>
        <pc:grpChg chg="mod">
          <ac:chgData name="김근우(첨단원자력공학부)" userId="1966d26e-7976-44e3-92ce-cb8395d14386" providerId="ADAL" clId="{C69F1942-06DE-4EFC-A557-359FF92B1F64}" dt="2025-01-08T16:26:05.129" v="2122"/>
          <ac:grpSpMkLst>
            <pc:docMk/>
            <pc:sldMk cId="257878005" sldId="268"/>
            <ac:grpSpMk id="10" creationId="{6026F8A1-6842-03C3-0E1C-04EDA1AE87D0}"/>
          </ac:grpSpMkLst>
        </pc:grpChg>
        <pc:grpChg chg="mod">
          <ac:chgData name="김근우(첨단원자력공학부)" userId="1966d26e-7976-44e3-92ce-cb8395d14386" providerId="ADAL" clId="{C69F1942-06DE-4EFC-A557-359FF92B1F64}" dt="2025-01-08T16:26:05.129" v="2122"/>
          <ac:grpSpMkLst>
            <pc:docMk/>
            <pc:sldMk cId="257878005" sldId="268"/>
            <ac:grpSpMk id="11" creationId="{BB0168DB-4417-15B1-9951-40EC966000E2}"/>
          </ac:grpSpMkLst>
        </pc:grpChg>
        <pc:grpChg chg="mod">
          <ac:chgData name="김근우(첨단원자력공학부)" userId="1966d26e-7976-44e3-92ce-cb8395d14386" providerId="ADAL" clId="{C69F1942-06DE-4EFC-A557-359FF92B1F64}" dt="2025-01-08T16:26:05.129" v="2122"/>
          <ac:grpSpMkLst>
            <pc:docMk/>
            <pc:sldMk cId="257878005" sldId="268"/>
            <ac:grpSpMk id="12" creationId="{257FA5B5-6C24-86C3-AEBD-48320D1F3B9E}"/>
          </ac:grpSpMkLst>
        </pc:grpChg>
        <pc:grpChg chg="mod">
          <ac:chgData name="김근우(첨단원자력공학부)" userId="1966d26e-7976-44e3-92ce-cb8395d14386" providerId="ADAL" clId="{C69F1942-06DE-4EFC-A557-359FF92B1F64}" dt="2025-01-08T16:26:05.129" v="2122"/>
          <ac:grpSpMkLst>
            <pc:docMk/>
            <pc:sldMk cId="257878005" sldId="268"/>
            <ac:grpSpMk id="13" creationId="{C537B8FF-1A8D-3EF3-85A8-8FBDA186B4E9}"/>
          </ac:grpSpMkLst>
        </pc:grpChg>
        <pc:grpChg chg="mod">
          <ac:chgData name="김근우(첨단원자력공학부)" userId="1966d26e-7976-44e3-92ce-cb8395d14386" providerId="ADAL" clId="{C69F1942-06DE-4EFC-A557-359FF92B1F64}" dt="2025-01-08T16:26:05.129" v="2122"/>
          <ac:grpSpMkLst>
            <pc:docMk/>
            <pc:sldMk cId="257878005" sldId="268"/>
            <ac:grpSpMk id="16" creationId="{405BE36E-D76F-6A8C-46ED-A3208AF8DC63}"/>
          </ac:grpSpMkLst>
        </pc:grpChg>
        <pc:grpChg chg="add mod">
          <ac:chgData name="김근우(첨단원자력공학부)" userId="1966d26e-7976-44e3-92ce-cb8395d14386" providerId="ADAL" clId="{C69F1942-06DE-4EFC-A557-359FF92B1F64}" dt="2025-01-08T16:26:05.129" v="2122"/>
          <ac:grpSpMkLst>
            <pc:docMk/>
            <pc:sldMk cId="257878005" sldId="268"/>
            <ac:grpSpMk id="47" creationId="{6E0E1760-1CC4-0B3A-1E65-7787E415D11E}"/>
          </ac:grpSpMkLst>
        </pc:grpChg>
        <pc:grpChg chg="add mod">
          <ac:chgData name="김근우(첨단원자력공학부)" userId="1966d26e-7976-44e3-92ce-cb8395d14386" providerId="ADAL" clId="{C69F1942-06DE-4EFC-A557-359FF92B1F64}" dt="2025-01-08T16:26:05.129" v="2122"/>
          <ac:grpSpMkLst>
            <pc:docMk/>
            <pc:sldMk cId="257878005" sldId="268"/>
            <ac:grpSpMk id="48" creationId="{4DF15E07-0241-7FBF-00DE-93363ABF05E7}"/>
          </ac:grpSpMkLst>
        </pc:grpChg>
        <pc:grpChg chg="add mod">
          <ac:chgData name="김근우(첨단원자력공학부)" userId="1966d26e-7976-44e3-92ce-cb8395d14386" providerId="ADAL" clId="{C69F1942-06DE-4EFC-A557-359FF92B1F64}" dt="2025-01-09T06:40:24.132" v="6177" actId="1076"/>
          <ac:grpSpMkLst>
            <pc:docMk/>
            <pc:sldMk cId="257878005" sldId="268"/>
            <ac:grpSpMk id="49" creationId="{61917560-5665-13BC-0944-B1ED5D2E7777}"/>
          </ac:grpSpMkLst>
        </pc:grpChg>
        <pc:picChg chg="add del">
          <ac:chgData name="김근우(첨단원자력공학부)" userId="1966d26e-7976-44e3-92ce-cb8395d14386" providerId="ADAL" clId="{C69F1942-06DE-4EFC-A557-359FF92B1F64}" dt="2025-01-09T18:25:37.110" v="13372" actId="22"/>
          <ac:picMkLst>
            <pc:docMk/>
            <pc:sldMk cId="257878005" sldId="268"/>
            <ac:picMk id="14" creationId="{653C61FC-33FC-D659-93B4-A175F02D0B89}"/>
          </ac:picMkLst>
        </pc:picChg>
        <pc:picChg chg="add del">
          <ac:chgData name="김근우(첨단원자력공학부)" userId="1966d26e-7976-44e3-92ce-cb8395d14386" providerId="ADAL" clId="{C69F1942-06DE-4EFC-A557-359FF92B1F64}" dt="2025-01-09T18:25:46.044" v="13374" actId="22"/>
          <ac:picMkLst>
            <pc:docMk/>
            <pc:sldMk cId="257878005" sldId="268"/>
            <ac:picMk id="26" creationId="{04A0AAA6-E38C-BB3E-6E77-FC0862348908}"/>
          </ac:picMkLst>
        </pc:picChg>
        <pc:picChg chg="add mod">
          <ac:chgData name="김근우(첨단원자력공학부)" userId="1966d26e-7976-44e3-92ce-cb8395d14386" providerId="ADAL" clId="{C69F1942-06DE-4EFC-A557-359FF92B1F64}" dt="2025-01-09T01:54:35.560" v="3768" actId="1076"/>
          <ac:picMkLst>
            <pc:docMk/>
            <pc:sldMk cId="257878005" sldId="268"/>
            <ac:picMk id="42" creationId="{FEE751F1-F1C4-207A-400A-920B986A73B1}"/>
          </ac:picMkLst>
        </pc:picChg>
        <pc:picChg chg="add mod">
          <ac:chgData name="김근우(첨단원자력공학부)" userId="1966d26e-7976-44e3-92ce-cb8395d14386" providerId="ADAL" clId="{C69F1942-06DE-4EFC-A557-359FF92B1F64}" dt="2025-01-09T02:06:24.866" v="4013" actId="1076"/>
          <ac:picMkLst>
            <pc:docMk/>
            <pc:sldMk cId="257878005" sldId="268"/>
            <ac:picMk id="68" creationId="{49F3FF61-EC8D-AD0F-D879-37A20007D9D8}"/>
          </ac:picMkLst>
        </pc:picChg>
        <pc:picChg chg="add del mod">
          <ac:chgData name="김근우(첨단원자력공학부)" userId="1966d26e-7976-44e3-92ce-cb8395d14386" providerId="ADAL" clId="{C69F1942-06DE-4EFC-A557-359FF92B1F64}" dt="2025-01-09T06:41:13.783" v="6213" actId="478"/>
          <ac:picMkLst>
            <pc:docMk/>
            <pc:sldMk cId="257878005" sldId="268"/>
            <ac:picMk id="73" creationId="{643060C6-2610-6807-1A7E-E671989D68DD}"/>
          </ac:picMkLst>
        </pc:picChg>
        <pc:picChg chg="add del mod">
          <ac:chgData name="김근우(첨단원자력공학부)" userId="1966d26e-7976-44e3-92ce-cb8395d14386" providerId="ADAL" clId="{C69F1942-06DE-4EFC-A557-359FF92B1F64}" dt="2025-01-09T06:41:17.675" v="6216" actId="478"/>
          <ac:picMkLst>
            <pc:docMk/>
            <pc:sldMk cId="257878005" sldId="268"/>
            <ac:picMk id="88" creationId="{C0697E87-D3F7-67B6-E2F8-C6741D44FC09}"/>
          </ac:picMkLst>
        </pc:picChg>
        <pc:picChg chg="add mod">
          <ac:chgData name="김근우(첨단원자력공학부)" userId="1966d26e-7976-44e3-92ce-cb8395d14386" providerId="ADAL" clId="{C69F1942-06DE-4EFC-A557-359FF92B1F64}" dt="2025-01-09T01:42:54.358" v="3742" actId="1076"/>
          <ac:picMkLst>
            <pc:docMk/>
            <pc:sldMk cId="257878005" sldId="268"/>
            <ac:picMk id="107" creationId="{05FAC790-1196-00A7-DA4A-23924E779EB8}"/>
          </ac:picMkLst>
        </pc:picChg>
        <pc:cxnChg chg="mod">
          <ac:chgData name="김근우(첨단원자력공학부)" userId="1966d26e-7976-44e3-92ce-cb8395d14386" providerId="ADAL" clId="{C69F1942-06DE-4EFC-A557-359FF92B1F64}" dt="2025-01-08T16:26:05.129" v="2122"/>
          <ac:cxnSpMkLst>
            <pc:docMk/>
            <pc:sldMk cId="257878005" sldId="268"/>
            <ac:cxnSpMk id="19" creationId="{572618CE-A45C-9A17-C1F2-A147D99007AF}"/>
          </ac:cxnSpMkLst>
        </pc:cxnChg>
        <pc:cxnChg chg="mod">
          <ac:chgData name="김근우(첨단원자력공학부)" userId="1966d26e-7976-44e3-92ce-cb8395d14386" providerId="ADAL" clId="{C69F1942-06DE-4EFC-A557-359FF92B1F64}" dt="2025-01-08T16:26:05.129" v="2122"/>
          <ac:cxnSpMkLst>
            <pc:docMk/>
            <pc:sldMk cId="257878005" sldId="268"/>
            <ac:cxnSpMk id="20" creationId="{DB897A1B-1116-4FE1-64FF-521AD1D555BE}"/>
          </ac:cxnSpMkLst>
        </pc:cxnChg>
        <pc:cxnChg chg="mod">
          <ac:chgData name="김근우(첨단원자력공학부)" userId="1966d26e-7976-44e3-92ce-cb8395d14386" providerId="ADAL" clId="{C69F1942-06DE-4EFC-A557-359FF92B1F64}" dt="2025-01-08T16:26:05.129" v="2122"/>
          <ac:cxnSpMkLst>
            <pc:docMk/>
            <pc:sldMk cId="257878005" sldId="268"/>
            <ac:cxnSpMk id="34" creationId="{6C7DB104-455D-FEAA-460B-0A98B3179F08}"/>
          </ac:cxnSpMkLst>
        </pc:cxnChg>
        <pc:cxnChg chg="add mod">
          <ac:chgData name="김근우(첨단원자력공학부)" userId="1966d26e-7976-44e3-92ce-cb8395d14386" providerId="ADAL" clId="{C69F1942-06DE-4EFC-A557-359FF92B1F64}" dt="2025-01-09T01:54:30.633" v="3764" actId="14100"/>
          <ac:cxnSpMkLst>
            <pc:docMk/>
            <pc:sldMk cId="257878005" sldId="268"/>
            <ac:cxnSpMk id="45" creationId="{D06988E4-B8ED-D388-A003-EDBA35726C21}"/>
          </ac:cxnSpMkLst>
        </pc:cxnChg>
        <pc:cxnChg chg="add mod">
          <ac:chgData name="김근우(첨단원자력공학부)" userId="1966d26e-7976-44e3-92ce-cb8395d14386" providerId="ADAL" clId="{C69F1942-06DE-4EFC-A557-359FF92B1F64}" dt="2025-01-09T01:54:27.948" v="3763" actId="14100"/>
          <ac:cxnSpMkLst>
            <pc:docMk/>
            <pc:sldMk cId="257878005" sldId="268"/>
            <ac:cxnSpMk id="46" creationId="{C4AE431C-C41F-58F0-B588-1DC27ACDE53A}"/>
          </ac:cxnSpMkLst>
        </pc:cxnChg>
        <pc:cxnChg chg="add mod">
          <ac:chgData name="김근우(첨단원자력공학부)" userId="1966d26e-7976-44e3-92ce-cb8395d14386" providerId="ADAL" clId="{C69F1942-06DE-4EFC-A557-359FF92B1F64}" dt="2025-01-09T06:40:18.296" v="6176" actId="14100"/>
          <ac:cxnSpMkLst>
            <pc:docMk/>
            <pc:sldMk cId="257878005" sldId="268"/>
            <ac:cxnSpMk id="54" creationId="{8D0600C6-5123-C627-0F8B-36997F433C2C}"/>
          </ac:cxnSpMkLst>
        </pc:cxnChg>
        <pc:cxnChg chg="add mod">
          <ac:chgData name="김근우(첨단원자력공학부)" userId="1966d26e-7976-44e3-92ce-cb8395d14386" providerId="ADAL" clId="{C69F1942-06DE-4EFC-A557-359FF92B1F64}" dt="2025-01-08T16:24:13.134" v="2035" actId="14100"/>
          <ac:cxnSpMkLst>
            <pc:docMk/>
            <pc:sldMk cId="257878005" sldId="268"/>
            <ac:cxnSpMk id="55" creationId="{DA6F3C44-BAC4-1B82-9EE4-345C31AEB761}"/>
          </ac:cxnSpMkLst>
        </pc:cxnChg>
      </pc:sldChg>
      <pc:sldChg chg="addSp delSp modSp add mod ord">
        <pc:chgData name="김근우(첨단원자력공학부)" userId="1966d26e-7976-44e3-92ce-cb8395d14386" providerId="ADAL" clId="{C69F1942-06DE-4EFC-A557-359FF92B1F64}" dt="2025-01-09T17:57:53.990" v="13089" actId="20577"/>
        <pc:sldMkLst>
          <pc:docMk/>
          <pc:sldMk cId="3883893397" sldId="269"/>
        </pc:sldMkLst>
        <pc:spChg chg="mod">
          <ac:chgData name="김근우(첨단원자력공학부)" userId="1966d26e-7976-44e3-92ce-cb8395d14386" providerId="ADAL" clId="{C69F1942-06DE-4EFC-A557-359FF92B1F64}" dt="2025-01-08T16:41:43.840" v="2681"/>
          <ac:spMkLst>
            <pc:docMk/>
            <pc:sldMk cId="3883893397" sldId="269"/>
            <ac:spMk id="2" creationId="{EEE74D1A-AA94-74D5-7FDA-3BAA17280AD3}"/>
          </ac:spMkLst>
        </pc:spChg>
        <pc:spChg chg="mod">
          <ac:chgData name="김근우(첨단원자력공학부)" userId="1966d26e-7976-44e3-92ce-cb8395d14386" providerId="ADAL" clId="{C69F1942-06DE-4EFC-A557-359FF92B1F64}" dt="2025-01-09T17:57:53.990" v="13089" actId="20577"/>
          <ac:spMkLst>
            <pc:docMk/>
            <pc:sldMk cId="3883893397" sldId="269"/>
            <ac:spMk id="87" creationId="{0A8385B8-058B-99AA-0973-B329EEE07661}"/>
          </ac:spMkLst>
        </pc:spChg>
        <pc:picChg chg="add mod">
          <ac:chgData name="김근우(첨단원자력공학부)" userId="1966d26e-7976-44e3-92ce-cb8395d14386" providerId="ADAL" clId="{C69F1942-06DE-4EFC-A557-359FF92B1F64}" dt="2025-01-09T17:56:04.971" v="12977" actId="1076"/>
          <ac:picMkLst>
            <pc:docMk/>
            <pc:sldMk cId="3883893397" sldId="269"/>
            <ac:picMk id="7" creationId="{3494E757-EE78-0661-1C31-82AEBDFE04F1}"/>
          </ac:picMkLst>
        </pc:picChg>
        <pc:picChg chg="mod ord">
          <ac:chgData name="김근우(첨단원자력공학부)" userId="1966d26e-7976-44e3-92ce-cb8395d14386" providerId="ADAL" clId="{C69F1942-06DE-4EFC-A557-359FF92B1F64}" dt="2025-01-08T16:41:50.807" v="2683" actId="1076"/>
          <ac:picMkLst>
            <pc:docMk/>
            <pc:sldMk cId="3883893397" sldId="269"/>
            <ac:picMk id="107" creationId="{AF3BE040-C9F0-1ACB-1E68-9849F62D19E2}"/>
          </ac:picMkLst>
        </pc:picChg>
      </pc:sldChg>
      <pc:sldChg chg="addSp delSp modSp add mod">
        <pc:chgData name="김근우(첨단원자력공학부)" userId="1966d26e-7976-44e3-92ce-cb8395d14386" providerId="ADAL" clId="{C69F1942-06DE-4EFC-A557-359FF92B1F64}" dt="2025-01-09T19:07:09.370" v="14477" actId="20577"/>
        <pc:sldMkLst>
          <pc:docMk/>
          <pc:sldMk cId="1561934128" sldId="270"/>
        </pc:sldMkLst>
        <pc:spChg chg="mod">
          <ac:chgData name="김근우(첨단원자력공학부)" userId="1966d26e-7976-44e3-92ce-cb8395d14386" providerId="ADAL" clId="{C69F1942-06DE-4EFC-A557-359FF92B1F64}" dt="2025-01-09T19:07:09.370" v="14477" actId="20577"/>
          <ac:spMkLst>
            <pc:docMk/>
            <pc:sldMk cId="1561934128" sldId="270"/>
            <ac:spMk id="2" creationId="{112E94F3-E9CF-C185-0E99-BBC1D777668F}"/>
          </ac:spMkLst>
        </pc:spChg>
        <pc:picChg chg="add mod ord">
          <ac:chgData name="김근우(첨단원자력공학부)" userId="1966d26e-7976-44e3-92ce-cb8395d14386" providerId="ADAL" clId="{C69F1942-06DE-4EFC-A557-359FF92B1F64}" dt="2025-01-09T09:38:52.826" v="8907" actId="1076"/>
          <ac:picMkLst>
            <pc:docMk/>
            <pc:sldMk cId="1561934128" sldId="270"/>
            <ac:picMk id="9" creationId="{A7E3AA36-384B-6290-C25B-8758A071CFBB}"/>
          </ac:picMkLst>
        </pc:picChg>
        <pc:picChg chg="add del mod">
          <ac:chgData name="김근우(첨단원자력공학부)" userId="1966d26e-7976-44e3-92ce-cb8395d14386" providerId="ADAL" clId="{C69F1942-06DE-4EFC-A557-359FF92B1F64}" dt="2025-01-09T05:51:55.856" v="5359" actId="21"/>
          <ac:picMkLst>
            <pc:docMk/>
            <pc:sldMk cId="1561934128" sldId="270"/>
            <ac:picMk id="13" creationId="{183009C9-C93A-CBDB-004D-825DE0F30CF7}"/>
          </ac:picMkLst>
        </pc:picChg>
        <pc:picChg chg="add mod">
          <ac:chgData name="김근우(첨단원자력공학부)" userId="1966d26e-7976-44e3-92ce-cb8395d14386" providerId="ADAL" clId="{C69F1942-06DE-4EFC-A557-359FF92B1F64}" dt="2025-01-09T09:38:52.272" v="8906" actId="1076"/>
          <ac:picMkLst>
            <pc:docMk/>
            <pc:sldMk cId="1561934128" sldId="270"/>
            <ac:picMk id="15" creationId="{94E91164-A7C3-9B9D-73C2-BBDBCB31E2FA}"/>
          </ac:picMkLst>
        </pc:picChg>
        <pc:picChg chg="add del mod">
          <ac:chgData name="김근우(첨단원자력공학부)" userId="1966d26e-7976-44e3-92ce-cb8395d14386" providerId="ADAL" clId="{C69F1942-06DE-4EFC-A557-359FF92B1F64}" dt="2025-01-09T05:51:06.072" v="5357" actId="478"/>
          <ac:picMkLst>
            <pc:docMk/>
            <pc:sldMk cId="1561934128" sldId="270"/>
            <ac:picMk id="88" creationId="{98E94A24-E08B-C390-E495-3C2310710FC9}"/>
          </ac:picMkLst>
        </pc:picChg>
      </pc:sldChg>
      <pc:sldChg chg="addSp delSp modSp add mod ord">
        <pc:chgData name="김근우(첨단원자력공학부)" userId="1966d26e-7976-44e3-92ce-cb8395d14386" providerId="ADAL" clId="{C69F1942-06DE-4EFC-A557-359FF92B1F64}" dt="2025-01-09T15:35:34.054" v="11691" actId="20577"/>
        <pc:sldMkLst>
          <pc:docMk/>
          <pc:sldMk cId="1187340799" sldId="271"/>
        </pc:sldMkLst>
        <pc:spChg chg="mod">
          <ac:chgData name="김근우(첨단원자력공학부)" userId="1966d26e-7976-44e3-92ce-cb8395d14386" providerId="ADAL" clId="{C69F1942-06DE-4EFC-A557-359FF92B1F64}" dt="2025-01-09T15:35:34.054" v="11691" actId="20577"/>
          <ac:spMkLst>
            <pc:docMk/>
            <pc:sldMk cId="1187340799" sldId="271"/>
            <ac:spMk id="2" creationId="{652DD55E-D945-B170-2FDC-095C0DF78034}"/>
          </ac:spMkLst>
        </pc:spChg>
        <pc:spChg chg="mod ord">
          <ac:chgData name="김근우(첨단원자력공학부)" userId="1966d26e-7976-44e3-92ce-cb8395d14386" providerId="ADAL" clId="{C69F1942-06DE-4EFC-A557-359FF92B1F64}" dt="2025-01-09T15:35:17.644" v="11654" actId="21"/>
          <ac:spMkLst>
            <pc:docMk/>
            <pc:sldMk cId="1187340799" sldId="271"/>
            <ac:spMk id="6" creationId="{5CCB5AF0-5968-A6DC-464D-67432FC219E8}"/>
          </ac:spMkLst>
        </pc:spChg>
        <pc:spChg chg="add mod ord">
          <ac:chgData name="김근우(첨단원자력공학부)" userId="1966d26e-7976-44e3-92ce-cb8395d14386" providerId="ADAL" clId="{C69F1942-06DE-4EFC-A557-359FF92B1F64}" dt="2025-01-09T13:24:05.002" v="10229" actId="167"/>
          <ac:spMkLst>
            <pc:docMk/>
            <pc:sldMk cId="1187340799" sldId="271"/>
            <ac:spMk id="7" creationId="{D81EB5C4-5586-E709-9D8F-2F49206C3531}"/>
          </ac:spMkLst>
        </pc:spChg>
        <pc:spChg chg="del">
          <ac:chgData name="김근우(첨단원자력공학부)" userId="1966d26e-7976-44e3-92ce-cb8395d14386" providerId="ADAL" clId="{C69F1942-06DE-4EFC-A557-359FF92B1F64}" dt="2025-01-09T02:14:32.288" v="4202" actId="478"/>
          <ac:spMkLst>
            <pc:docMk/>
            <pc:sldMk cId="1187340799" sldId="271"/>
            <ac:spMk id="10" creationId="{92A0EA12-5277-2EEC-BE91-0D6FDD444517}"/>
          </ac:spMkLst>
        </pc:spChg>
        <pc:spChg chg="del topLvl">
          <ac:chgData name="김근우(첨단원자력공학부)" userId="1966d26e-7976-44e3-92ce-cb8395d14386" providerId="ADAL" clId="{C69F1942-06DE-4EFC-A557-359FF92B1F64}" dt="2025-01-09T02:14:38.705" v="4207" actId="478"/>
          <ac:spMkLst>
            <pc:docMk/>
            <pc:sldMk cId="1187340799" sldId="271"/>
            <ac:spMk id="11" creationId="{18C306A1-5D95-6CFE-A6C7-A5429722908F}"/>
          </ac:spMkLst>
        </pc:spChg>
        <pc:spChg chg="del">
          <ac:chgData name="김근우(첨단원자력공학부)" userId="1966d26e-7976-44e3-92ce-cb8395d14386" providerId="ADAL" clId="{C69F1942-06DE-4EFC-A557-359FF92B1F64}" dt="2025-01-09T02:14:34.545" v="4203" actId="478"/>
          <ac:spMkLst>
            <pc:docMk/>
            <pc:sldMk cId="1187340799" sldId="271"/>
            <ac:spMk id="12" creationId="{1417CC57-2584-78A7-6166-1DDDA2F950F3}"/>
          </ac:spMkLst>
        </pc:spChg>
        <pc:spChg chg="mod">
          <ac:chgData name="김근우(첨단원자력공학부)" userId="1966d26e-7976-44e3-92ce-cb8395d14386" providerId="ADAL" clId="{C69F1942-06DE-4EFC-A557-359FF92B1F64}" dt="2025-01-09T02:17:45.631" v="4325" actId="20577"/>
          <ac:spMkLst>
            <pc:docMk/>
            <pc:sldMk cId="1187340799" sldId="271"/>
            <ac:spMk id="13" creationId="{92463F3B-6A98-BD58-5688-7D798C52D73E}"/>
          </ac:spMkLst>
        </pc:spChg>
        <pc:spChg chg="del">
          <ac:chgData name="김근우(첨단원자력공학부)" userId="1966d26e-7976-44e3-92ce-cb8395d14386" providerId="ADAL" clId="{C69F1942-06DE-4EFC-A557-359FF92B1F64}" dt="2025-01-09T02:14:23.994" v="4198" actId="478"/>
          <ac:spMkLst>
            <pc:docMk/>
            <pc:sldMk cId="1187340799" sldId="271"/>
            <ac:spMk id="18" creationId="{F800A573-73B9-31BB-0F6E-C1583373FFD2}"/>
          </ac:spMkLst>
        </pc:spChg>
        <pc:spChg chg="del">
          <ac:chgData name="김근우(첨단원자력공학부)" userId="1966d26e-7976-44e3-92ce-cb8395d14386" providerId="ADAL" clId="{C69F1942-06DE-4EFC-A557-359FF92B1F64}" dt="2025-01-09T02:14:24.885" v="4199" actId="478"/>
          <ac:spMkLst>
            <pc:docMk/>
            <pc:sldMk cId="1187340799" sldId="271"/>
            <ac:spMk id="22" creationId="{C59C58C3-7941-35D9-D2CB-26556438DACB}"/>
          </ac:spMkLst>
        </pc:spChg>
        <pc:spChg chg="add mod">
          <ac:chgData name="김근우(첨단원자력공학부)" userId="1966d26e-7976-44e3-92ce-cb8395d14386" providerId="ADAL" clId="{C69F1942-06DE-4EFC-A557-359FF92B1F64}" dt="2025-01-09T13:23:51.224" v="10220" actId="165"/>
          <ac:spMkLst>
            <pc:docMk/>
            <pc:sldMk cId="1187340799" sldId="271"/>
            <ac:spMk id="25" creationId="{F095BFC3-0334-EDE0-6F72-F1D6B161BCC1}"/>
          </ac:spMkLst>
        </pc:spChg>
        <pc:spChg chg="add mod">
          <ac:chgData name="김근우(첨단원자력공학부)" userId="1966d26e-7976-44e3-92ce-cb8395d14386" providerId="ADAL" clId="{C69F1942-06DE-4EFC-A557-359FF92B1F64}" dt="2025-01-09T13:23:51.224" v="10220" actId="165"/>
          <ac:spMkLst>
            <pc:docMk/>
            <pc:sldMk cId="1187340799" sldId="271"/>
            <ac:spMk id="26" creationId="{099CEA18-D8BC-887A-48C4-C0DD370B0508}"/>
          </ac:spMkLst>
        </pc:spChg>
        <pc:spChg chg="add mod topLvl">
          <ac:chgData name="김근우(첨단원자력공학부)" userId="1966d26e-7976-44e3-92ce-cb8395d14386" providerId="ADAL" clId="{C69F1942-06DE-4EFC-A557-359FF92B1F64}" dt="2025-01-09T13:23:52.519" v="10221" actId="165"/>
          <ac:spMkLst>
            <pc:docMk/>
            <pc:sldMk cId="1187340799" sldId="271"/>
            <ac:spMk id="29" creationId="{2F7E2F5A-75A8-CF1F-39DF-82261303A342}"/>
          </ac:spMkLst>
        </pc:spChg>
        <pc:spChg chg="add mod">
          <ac:chgData name="김근우(첨단원자력공학부)" userId="1966d26e-7976-44e3-92ce-cb8395d14386" providerId="ADAL" clId="{C69F1942-06DE-4EFC-A557-359FF92B1F64}" dt="2025-01-09T02:12:57.165" v="4132" actId="571"/>
          <ac:spMkLst>
            <pc:docMk/>
            <pc:sldMk cId="1187340799" sldId="271"/>
            <ac:spMk id="30" creationId="{4D38C083-8D53-BA00-1FB3-5AD2EDB53AC6}"/>
          </ac:spMkLst>
        </pc:spChg>
        <pc:spChg chg="add mod topLvl">
          <ac:chgData name="김근우(첨단원자력공학부)" userId="1966d26e-7976-44e3-92ce-cb8395d14386" providerId="ADAL" clId="{C69F1942-06DE-4EFC-A557-359FF92B1F64}" dt="2025-01-09T13:23:52.519" v="10221" actId="165"/>
          <ac:spMkLst>
            <pc:docMk/>
            <pc:sldMk cId="1187340799" sldId="271"/>
            <ac:spMk id="31" creationId="{0D8E5260-E6C0-7327-3FE4-119AD5CE8015}"/>
          </ac:spMkLst>
        </pc:spChg>
        <pc:spChg chg="add del mod topLvl">
          <ac:chgData name="김근우(첨단원자력공학부)" userId="1966d26e-7976-44e3-92ce-cb8395d14386" providerId="ADAL" clId="{C69F1942-06DE-4EFC-A557-359FF92B1F64}" dt="2025-01-09T13:23:53.919" v="10222" actId="478"/>
          <ac:spMkLst>
            <pc:docMk/>
            <pc:sldMk cId="1187340799" sldId="271"/>
            <ac:spMk id="32" creationId="{4B0B366F-69A7-AF87-F8A9-595791ED714B}"/>
          </ac:spMkLst>
        </pc:spChg>
        <pc:spChg chg="add mod">
          <ac:chgData name="김근우(첨단원자력공학부)" userId="1966d26e-7976-44e3-92ce-cb8395d14386" providerId="ADAL" clId="{C69F1942-06DE-4EFC-A557-359FF92B1F64}" dt="2025-01-09T02:13:36.854" v="4157" actId="571"/>
          <ac:spMkLst>
            <pc:docMk/>
            <pc:sldMk cId="1187340799" sldId="271"/>
            <ac:spMk id="33" creationId="{9C378DFB-297E-80C8-B2D4-E3A9378863DE}"/>
          </ac:spMkLst>
        </pc:spChg>
        <pc:spChg chg="add del mod topLvl">
          <ac:chgData name="김근우(첨단원자력공학부)" userId="1966d26e-7976-44e3-92ce-cb8395d14386" providerId="ADAL" clId="{C69F1942-06DE-4EFC-A557-359FF92B1F64}" dt="2025-01-09T13:23:54.318" v="10223" actId="478"/>
          <ac:spMkLst>
            <pc:docMk/>
            <pc:sldMk cId="1187340799" sldId="271"/>
            <ac:spMk id="34" creationId="{01565814-6E87-3788-6CD7-D557FCD91187}"/>
          </ac:spMkLst>
        </pc:spChg>
        <pc:spChg chg="add mod topLvl">
          <ac:chgData name="김근우(첨단원자력공학부)" userId="1966d26e-7976-44e3-92ce-cb8395d14386" providerId="ADAL" clId="{C69F1942-06DE-4EFC-A557-359FF92B1F64}" dt="2025-01-09T13:23:52.519" v="10221" actId="165"/>
          <ac:spMkLst>
            <pc:docMk/>
            <pc:sldMk cId="1187340799" sldId="271"/>
            <ac:spMk id="35" creationId="{BB5E7BEA-82D2-DF32-44FF-BE6751680C44}"/>
          </ac:spMkLst>
        </pc:spChg>
        <pc:spChg chg="add del mod topLvl">
          <ac:chgData name="김근우(첨단원자력공학부)" userId="1966d26e-7976-44e3-92ce-cb8395d14386" providerId="ADAL" clId="{C69F1942-06DE-4EFC-A557-359FF92B1F64}" dt="2025-01-09T13:23:54.738" v="10224" actId="478"/>
          <ac:spMkLst>
            <pc:docMk/>
            <pc:sldMk cId="1187340799" sldId="271"/>
            <ac:spMk id="37" creationId="{4EF969D0-47B3-58E6-1C9A-B19EDAF575FE}"/>
          </ac:spMkLst>
        </pc:spChg>
        <pc:spChg chg="add mod topLvl">
          <ac:chgData name="김근우(첨단원자력공학부)" userId="1966d26e-7976-44e3-92ce-cb8395d14386" providerId="ADAL" clId="{C69F1942-06DE-4EFC-A557-359FF92B1F64}" dt="2025-01-09T13:24:01.876" v="10228" actId="1076"/>
          <ac:spMkLst>
            <pc:docMk/>
            <pc:sldMk cId="1187340799" sldId="271"/>
            <ac:spMk id="38" creationId="{DA75A979-C76D-6CC2-300E-560E30754C10}"/>
          </ac:spMkLst>
        </pc:spChg>
        <pc:spChg chg="add mod">
          <ac:chgData name="김근우(첨단원자력공학부)" userId="1966d26e-7976-44e3-92ce-cb8395d14386" providerId="ADAL" clId="{C69F1942-06DE-4EFC-A557-359FF92B1F64}" dt="2025-01-09T04:32:07.414" v="4399" actId="1037"/>
          <ac:spMkLst>
            <pc:docMk/>
            <pc:sldMk cId="1187340799" sldId="271"/>
            <ac:spMk id="39" creationId="{A5F6BFD0-98EB-DFFE-622C-27EE9BFA74FA}"/>
          </ac:spMkLst>
        </pc:spChg>
        <pc:spChg chg="del">
          <ac:chgData name="김근우(첨단원자력공학부)" userId="1966d26e-7976-44e3-92ce-cb8395d14386" providerId="ADAL" clId="{C69F1942-06DE-4EFC-A557-359FF92B1F64}" dt="2025-01-09T02:11:44.379" v="4050" actId="478"/>
          <ac:spMkLst>
            <pc:docMk/>
            <pc:sldMk cId="1187340799" sldId="271"/>
            <ac:spMk id="41" creationId="{D77C7090-4156-187B-A4B2-221E76B617D9}"/>
          </ac:spMkLst>
        </pc:spChg>
        <pc:spChg chg="mod">
          <ac:chgData name="김근우(첨단원자력공학부)" userId="1966d26e-7976-44e3-92ce-cb8395d14386" providerId="ADAL" clId="{C69F1942-06DE-4EFC-A557-359FF92B1F64}" dt="2025-01-09T01:48:55.873" v="3760"/>
          <ac:spMkLst>
            <pc:docMk/>
            <pc:sldMk cId="1187340799" sldId="271"/>
            <ac:spMk id="70" creationId="{FD1B5DA8-ADE1-CA3A-3CFC-A4CC86CADA74}"/>
          </ac:spMkLst>
        </pc:spChg>
        <pc:spChg chg="add del mod">
          <ac:chgData name="김근우(첨단원자력공학부)" userId="1966d26e-7976-44e3-92ce-cb8395d14386" providerId="ADAL" clId="{C69F1942-06DE-4EFC-A557-359FF92B1F64}" dt="2025-01-09T02:15:17.606" v="4227" actId="478"/>
          <ac:spMkLst>
            <pc:docMk/>
            <pc:sldMk cId="1187340799" sldId="271"/>
            <ac:spMk id="76" creationId="{336E0F09-E652-3AC9-13E1-36C9F1637DAF}"/>
          </ac:spMkLst>
        </pc:spChg>
        <pc:spChg chg="add mod">
          <ac:chgData name="김근우(첨단원자력공학부)" userId="1966d26e-7976-44e3-92ce-cb8395d14386" providerId="ADAL" clId="{C69F1942-06DE-4EFC-A557-359FF92B1F64}" dt="2025-01-09T02:17:26.970" v="4283" actId="164"/>
          <ac:spMkLst>
            <pc:docMk/>
            <pc:sldMk cId="1187340799" sldId="271"/>
            <ac:spMk id="77" creationId="{25D81868-63D4-6732-2C7A-A94BA2D5A0A7}"/>
          </ac:spMkLst>
        </pc:spChg>
        <pc:spChg chg="add mod">
          <ac:chgData name="김근우(첨단원자력공학부)" userId="1966d26e-7976-44e3-92ce-cb8395d14386" providerId="ADAL" clId="{C69F1942-06DE-4EFC-A557-359FF92B1F64}" dt="2025-01-09T04:32:09.909" v="4401" actId="1038"/>
          <ac:spMkLst>
            <pc:docMk/>
            <pc:sldMk cId="1187340799" sldId="271"/>
            <ac:spMk id="78" creationId="{F42988CD-6ECA-73FE-6DF0-8FFD0EA9DA2B}"/>
          </ac:spMkLst>
        </pc:spChg>
        <pc:spChg chg="add mod">
          <ac:chgData name="김근우(첨단원자력공학부)" userId="1966d26e-7976-44e3-92ce-cb8395d14386" providerId="ADAL" clId="{C69F1942-06DE-4EFC-A557-359FF92B1F64}" dt="2025-01-09T02:17:27.551" v="4284" actId="164"/>
          <ac:spMkLst>
            <pc:docMk/>
            <pc:sldMk cId="1187340799" sldId="271"/>
            <ac:spMk id="79" creationId="{2E2CE9D7-DB1E-486E-AD92-17355AE1EC73}"/>
          </ac:spMkLst>
        </pc:spChg>
        <pc:spChg chg="add mod">
          <ac:chgData name="김근우(첨단원자력공학부)" userId="1966d26e-7976-44e3-92ce-cb8395d14386" providerId="ADAL" clId="{C69F1942-06DE-4EFC-A557-359FF92B1F64}" dt="2025-01-09T02:21:18.150" v="4338" actId="1076"/>
          <ac:spMkLst>
            <pc:docMk/>
            <pc:sldMk cId="1187340799" sldId="271"/>
            <ac:spMk id="80" creationId="{7BF3CCD0-912C-9C5D-A5F7-8DA951AE0C39}"/>
          </ac:spMkLst>
        </pc:spChg>
        <pc:spChg chg="add del mod">
          <ac:chgData name="김근우(첨단원자력공학부)" userId="1966d26e-7976-44e3-92ce-cb8395d14386" providerId="ADAL" clId="{C69F1942-06DE-4EFC-A557-359FF92B1F64}" dt="2025-01-09T02:20:56.595" v="4334" actId="478"/>
          <ac:spMkLst>
            <pc:docMk/>
            <pc:sldMk cId="1187340799" sldId="271"/>
            <ac:spMk id="81" creationId="{DBF717DB-3E9C-933D-2BE9-4CE1032F0C39}"/>
          </ac:spMkLst>
        </pc:spChg>
        <pc:spChg chg="add mod">
          <ac:chgData name="김근우(첨단원자력공학부)" userId="1966d26e-7976-44e3-92ce-cb8395d14386" providerId="ADAL" clId="{C69F1942-06DE-4EFC-A557-359FF92B1F64}" dt="2025-01-09T02:23:58.701" v="4362" actId="164"/>
          <ac:spMkLst>
            <pc:docMk/>
            <pc:sldMk cId="1187340799" sldId="271"/>
            <ac:spMk id="89" creationId="{674133C6-A393-448E-FAB9-ECCF42A69BE6}"/>
          </ac:spMkLst>
        </pc:spChg>
        <pc:spChg chg="mod">
          <ac:chgData name="김근우(첨단원자력공학부)" userId="1966d26e-7976-44e3-92ce-cb8395d14386" providerId="ADAL" clId="{C69F1942-06DE-4EFC-A557-359FF92B1F64}" dt="2025-01-09T02:21:42.903" v="4342"/>
          <ac:spMkLst>
            <pc:docMk/>
            <pc:sldMk cId="1187340799" sldId="271"/>
            <ac:spMk id="93" creationId="{7DA9A537-95E1-0349-B673-5B6A36553140}"/>
          </ac:spMkLst>
        </pc:spChg>
        <pc:spChg chg="mod">
          <ac:chgData name="김근우(첨단원자력공학부)" userId="1966d26e-7976-44e3-92ce-cb8395d14386" providerId="ADAL" clId="{C69F1942-06DE-4EFC-A557-359FF92B1F64}" dt="2025-01-09T02:21:42.903" v="4342"/>
          <ac:spMkLst>
            <pc:docMk/>
            <pc:sldMk cId="1187340799" sldId="271"/>
            <ac:spMk id="95" creationId="{0EBC8156-BB21-F4EF-2D13-D643944A4754}"/>
          </ac:spMkLst>
        </pc:spChg>
        <pc:grpChg chg="del mod topLvl">
          <ac:chgData name="김근우(첨단원자력공학부)" userId="1966d26e-7976-44e3-92ce-cb8395d14386" providerId="ADAL" clId="{C69F1942-06DE-4EFC-A557-359FF92B1F64}" dt="2025-01-09T02:14:38.705" v="4207" actId="478"/>
          <ac:grpSpMkLst>
            <pc:docMk/>
            <pc:sldMk cId="1187340799" sldId="271"/>
            <ac:grpSpMk id="7" creationId="{6674DFC7-39C5-A2F4-837B-7802921644BF}"/>
          </ac:grpSpMkLst>
        </pc:grpChg>
        <pc:grpChg chg="mod topLvl">
          <ac:chgData name="김근우(첨단원자력공학부)" userId="1966d26e-7976-44e3-92ce-cb8395d14386" providerId="ADAL" clId="{C69F1942-06DE-4EFC-A557-359FF92B1F64}" dt="2025-01-09T02:17:30.972" v="4287" actId="164"/>
          <ac:grpSpMkLst>
            <pc:docMk/>
            <pc:sldMk cId="1187340799" sldId="271"/>
            <ac:grpSpMk id="8" creationId="{43B44604-4BEE-3DFE-52EC-64BE46B159AB}"/>
          </ac:grpSpMkLst>
        </pc:grpChg>
        <pc:grpChg chg="del">
          <ac:chgData name="김근우(첨단원자력공학부)" userId="1966d26e-7976-44e3-92ce-cb8395d14386" providerId="ADAL" clId="{C69F1942-06DE-4EFC-A557-359FF92B1F64}" dt="2025-01-09T02:14:34.545" v="4203" actId="478"/>
          <ac:grpSpMkLst>
            <pc:docMk/>
            <pc:sldMk cId="1187340799" sldId="271"/>
            <ac:grpSpMk id="9" creationId="{6F2CDF46-4BD0-761D-0F70-87BCBDBB50F5}"/>
          </ac:grpSpMkLst>
        </pc:grpChg>
        <pc:grpChg chg="add del">
          <ac:chgData name="김근우(첨단원자력공학부)" userId="1966d26e-7976-44e3-92ce-cb8395d14386" providerId="ADAL" clId="{C69F1942-06DE-4EFC-A557-359FF92B1F64}" dt="2025-01-09T02:14:37.947" v="4206" actId="478"/>
          <ac:grpSpMkLst>
            <pc:docMk/>
            <pc:sldMk cId="1187340799" sldId="271"/>
            <ac:grpSpMk id="14" creationId="{326C8C26-35AE-6CCD-3CEC-DD92081B26D2}"/>
          </ac:grpSpMkLst>
        </pc:grpChg>
        <pc:grpChg chg="del mod">
          <ac:chgData name="김근우(첨단원자력공학부)" userId="1966d26e-7976-44e3-92ce-cb8395d14386" providerId="ADAL" clId="{C69F1942-06DE-4EFC-A557-359FF92B1F64}" dt="2025-01-09T02:14:26.744" v="4201" actId="478"/>
          <ac:grpSpMkLst>
            <pc:docMk/>
            <pc:sldMk cId="1187340799" sldId="271"/>
            <ac:grpSpMk id="17" creationId="{D3C8A110-6CDC-6951-5951-C5340DE9245A}"/>
          </ac:grpSpMkLst>
        </pc:grpChg>
        <pc:grpChg chg="del mod">
          <ac:chgData name="김근우(첨단원자력공학부)" userId="1966d26e-7976-44e3-92ce-cb8395d14386" providerId="ADAL" clId="{C69F1942-06DE-4EFC-A557-359FF92B1F64}" dt="2025-01-09T02:14:24.885" v="4199" actId="478"/>
          <ac:grpSpMkLst>
            <pc:docMk/>
            <pc:sldMk cId="1187340799" sldId="271"/>
            <ac:grpSpMk id="21" creationId="{90904FDF-0922-989E-2AD0-4CA51CFDDC48}"/>
          </ac:grpSpMkLst>
        </pc:grpChg>
        <pc:grpChg chg="add mod topLvl">
          <ac:chgData name="김근우(첨단원자력공학부)" userId="1966d26e-7976-44e3-92ce-cb8395d14386" providerId="ADAL" clId="{C69F1942-06DE-4EFC-A557-359FF92B1F64}" dt="2025-01-09T13:23:51.224" v="10220" actId="165"/>
          <ac:grpSpMkLst>
            <pc:docMk/>
            <pc:sldMk cId="1187340799" sldId="271"/>
            <ac:grpSpMk id="27" creationId="{FC1D6852-56BD-9654-4BCD-1C54A89BBED7}"/>
          </ac:grpSpMkLst>
        </pc:grpChg>
        <pc:grpChg chg="add del mod topLvl">
          <ac:chgData name="김근우(첨단원자력공학부)" userId="1966d26e-7976-44e3-92ce-cb8395d14386" providerId="ADAL" clId="{C69F1942-06DE-4EFC-A557-359FF92B1F64}" dt="2025-01-09T02:14:36.067" v="4204" actId="478"/>
          <ac:grpSpMkLst>
            <pc:docMk/>
            <pc:sldMk cId="1187340799" sldId="271"/>
            <ac:grpSpMk id="28" creationId="{ED0892F6-B457-40B8-FB8D-DE5048923EF3}"/>
          </ac:grpSpMkLst>
        </pc:grpChg>
        <pc:grpChg chg="add del mod">
          <ac:chgData name="김근우(첨단원자력공학부)" userId="1966d26e-7976-44e3-92ce-cb8395d14386" providerId="ADAL" clId="{C69F1942-06DE-4EFC-A557-359FF92B1F64}" dt="2025-01-09T02:14:25.845" v="4200" actId="478"/>
          <ac:grpSpMkLst>
            <pc:docMk/>
            <pc:sldMk cId="1187340799" sldId="271"/>
            <ac:grpSpMk id="36" creationId="{292957AA-A41D-DBB4-731D-C0BE703F411C}"/>
          </ac:grpSpMkLst>
        </pc:grpChg>
        <pc:grpChg chg="del">
          <ac:chgData name="김근우(첨단원자력공학부)" userId="1966d26e-7976-44e3-92ce-cb8395d14386" providerId="ADAL" clId="{C69F1942-06DE-4EFC-A557-359FF92B1F64}" dt="2025-01-09T02:11:44.379" v="4050" actId="478"/>
          <ac:grpSpMkLst>
            <pc:docMk/>
            <pc:sldMk cId="1187340799" sldId="271"/>
            <ac:grpSpMk id="42" creationId="{94AC893B-708A-DED6-AF54-46671B673F68}"/>
          </ac:grpSpMkLst>
        </pc:grpChg>
        <pc:grpChg chg="del">
          <ac:chgData name="김근우(첨단원자력공학부)" userId="1966d26e-7976-44e3-92ce-cb8395d14386" providerId="ADAL" clId="{C69F1942-06DE-4EFC-A557-359FF92B1F64}" dt="2025-01-09T02:12:07" v="4051" actId="478"/>
          <ac:grpSpMkLst>
            <pc:docMk/>
            <pc:sldMk cId="1187340799" sldId="271"/>
            <ac:grpSpMk id="45" creationId="{2F4FD752-F08B-BE78-DA96-559434504BAF}"/>
          </ac:grpSpMkLst>
        </pc:grpChg>
        <pc:grpChg chg="del">
          <ac:chgData name="김근우(첨단원자력공학부)" userId="1966d26e-7976-44e3-92ce-cb8395d14386" providerId="ADAL" clId="{C69F1942-06DE-4EFC-A557-359FF92B1F64}" dt="2025-01-09T02:11:44.379" v="4050" actId="478"/>
          <ac:grpSpMkLst>
            <pc:docMk/>
            <pc:sldMk cId="1187340799" sldId="271"/>
            <ac:grpSpMk id="51" creationId="{C06D992A-7778-1B4E-51E1-FD023F8FFA6C}"/>
          </ac:grpSpMkLst>
        </pc:grpChg>
        <pc:grpChg chg="del">
          <ac:chgData name="김근우(첨단원자력공학부)" userId="1966d26e-7976-44e3-92ce-cb8395d14386" providerId="ADAL" clId="{C69F1942-06DE-4EFC-A557-359FF92B1F64}" dt="2025-01-09T02:10:48.902" v="4041" actId="478"/>
          <ac:grpSpMkLst>
            <pc:docMk/>
            <pc:sldMk cId="1187340799" sldId="271"/>
            <ac:grpSpMk id="73" creationId="{00D964FE-DD31-EEDD-B8B1-BCCA7ABEDB4C}"/>
          </ac:grpSpMkLst>
        </pc:grpChg>
        <pc:grpChg chg="add mod">
          <ac:chgData name="김근우(첨단원자력공학부)" userId="1966d26e-7976-44e3-92ce-cb8395d14386" providerId="ADAL" clId="{C69F1942-06DE-4EFC-A557-359FF92B1F64}" dt="2025-01-09T02:17:30.450" v="4286" actId="164"/>
          <ac:grpSpMkLst>
            <pc:docMk/>
            <pc:sldMk cId="1187340799" sldId="271"/>
            <ac:grpSpMk id="82" creationId="{4B608F10-D4F7-8507-6A20-13C32CED19B6}"/>
          </ac:grpSpMkLst>
        </pc:grpChg>
        <pc:grpChg chg="add mod">
          <ac:chgData name="김근우(첨단원자력공학부)" userId="1966d26e-7976-44e3-92ce-cb8395d14386" providerId="ADAL" clId="{C69F1942-06DE-4EFC-A557-359FF92B1F64}" dt="2025-01-09T02:17:30.450" v="4286" actId="164"/>
          <ac:grpSpMkLst>
            <pc:docMk/>
            <pc:sldMk cId="1187340799" sldId="271"/>
            <ac:grpSpMk id="83" creationId="{482834DC-F2AE-9BCE-3F76-C29B8B1A1B2D}"/>
          </ac:grpSpMkLst>
        </pc:grpChg>
        <pc:grpChg chg="add del mod">
          <ac:chgData name="김근우(첨단원자력공학부)" userId="1966d26e-7976-44e3-92ce-cb8395d14386" providerId="ADAL" clId="{C69F1942-06DE-4EFC-A557-359FF92B1F64}" dt="2025-01-09T02:20:56.595" v="4334" actId="478"/>
          <ac:grpSpMkLst>
            <pc:docMk/>
            <pc:sldMk cId="1187340799" sldId="271"/>
            <ac:grpSpMk id="84" creationId="{37377FF9-FB3E-E3D9-98CA-F45BDE88FA77}"/>
          </ac:grpSpMkLst>
        </pc:grpChg>
        <pc:grpChg chg="add mod">
          <ac:chgData name="김근우(첨단원자력공학부)" userId="1966d26e-7976-44e3-92ce-cb8395d14386" providerId="ADAL" clId="{C69F1942-06DE-4EFC-A557-359FF92B1F64}" dt="2025-01-09T02:17:30.972" v="4287" actId="164"/>
          <ac:grpSpMkLst>
            <pc:docMk/>
            <pc:sldMk cId="1187340799" sldId="271"/>
            <ac:grpSpMk id="85" creationId="{65D58228-6F89-9B93-E95F-6109F48675C2}"/>
          </ac:grpSpMkLst>
        </pc:grpChg>
        <pc:grpChg chg="add mod">
          <ac:chgData name="김근우(첨단원자력공학부)" userId="1966d26e-7976-44e3-92ce-cb8395d14386" providerId="ADAL" clId="{C69F1942-06DE-4EFC-A557-359FF92B1F64}" dt="2025-01-09T02:23:58.701" v="4362" actId="164"/>
          <ac:grpSpMkLst>
            <pc:docMk/>
            <pc:sldMk cId="1187340799" sldId="271"/>
            <ac:grpSpMk id="86" creationId="{6AC01883-1537-D564-F490-31DD39322D79}"/>
          </ac:grpSpMkLst>
        </pc:grpChg>
        <pc:grpChg chg="add del mod topLvl">
          <ac:chgData name="김근우(첨단원자력공학부)" userId="1966d26e-7976-44e3-92ce-cb8395d14386" providerId="ADAL" clId="{C69F1942-06DE-4EFC-A557-359FF92B1F64}" dt="2025-01-09T13:23:52.519" v="10221" actId="165"/>
          <ac:grpSpMkLst>
            <pc:docMk/>
            <pc:sldMk cId="1187340799" sldId="271"/>
            <ac:grpSpMk id="87" creationId="{9EE890DA-98F6-EC56-957C-B811C1C231DB}"/>
          </ac:grpSpMkLst>
        </pc:grpChg>
        <pc:grpChg chg="add del mod">
          <ac:chgData name="김근우(첨단원자력공학부)" userId="1966d26e-7976-44e3-92ce-cb8395d14386" providerId="ADAL" clId="{C69F1942-06DE-4EFC-A557-359FF92B1F64}" dt="2025-01-09T13:23:51.224" v="10220" actId="165"/>
          <ac:grpSpMkLst>
            <pc:docMk/>
            <pc:sldMk cId="1187340799" sldId="271"/>
            <ac:grpSpMk id="88" creationId="{32CFE65D-3FBF-711D-164F-1BDAE47C73C8}"/>
          </ac:grpSpMkLst>
        </pc:grpChg>
        <pc:grpChg chg="add mod">
          <ac:chgData name="김근우(첨단원자력공학부)" userId="1966d26e-7976-44e3-92ce-cb8395d14386" providerId="ADAL" clId="{C69F1942-06DE-4EFC-A557-359FF92B1F64}" dt="2025-01-09T02:23:58.701" v="4362" actId="164"/>
          <ac:grpSpMkLst>
            <pc:docMk/>
            <pc:sldMk cId="1187340799" sldId="271"/>
            <ac:grpSpMk id="90" creationId="{9DB9E683-A7DC-4F3F-CFCA-E5EC53671CC5}"/>
          </ac:grpSpMkLst>
        </pc:grpChg>
        <pc:grpChg chg="mod">
          <ac:chgData name="김근우(첨단원자력공학부)" userId="1966d26e-7976-44e3-92ce-cb8395d14386" providerId="ADAL" clId="{C69F1942-06DE-4EFC-A557-359FF92B1F64}" dt="2025-01-09T02:21:42.903" v="4342"/>
          <ac:grpSpMkLst>
            <pc:docMk/>
            <pc:sldMk cId="1187340799" sldId="271"/>
            <ac:grpSpMk id="91" creationId="{484802DE-E947-07BC-EBBB-7CB28DBEDA86}"/>
          </ac:grpSpMkLst>
        </pc:grpChg>
        <pc:grpChg chg="add mod">
          <ac:chgData name="김근우(첨단원자력공학부)" userId="1966d26e-7976-44e3-92ce-cb8395d14386" providerId="ADAL" clId="{C69F1942-06DE-4EFC-A557-359FF92B1F64}" dt="2025-01-09T02:25:36.347" v="4367" actId="1076"/>
          <ac:grpSpMkLst>
            <pc:docMk/>
            <pc:sldMk cId="1187340799" sldId="271"/>
            <ac:grpSpMk id="96" creationId="{54A9F63C-8866-E940-CF21-1B644F5F771D}"/>
          </ac:grpSpMkLst>
        </pc:grpChg>
        <pc:picChg chg="add del">
          <ac:chgData name="김근우(첨단원자력공학부)" userId="1966d26e-7976-44e3-92ce-cb8395d14386" providerId="ADAL" clId="{C69F1942-06DE-4EFC-A557-359FF92B1F64}" dt="2025-01-09T02:14:37.947" v="4206" actId="478"/>
          <ac:picMkLst>
            <pc:docMk/>
            <pc:sldMk cId="1187340799" sldId="271"/>
            <ac:picMk id="15" creationId="{086364D3-0166-DA2C-FFE1-561BC6C84C24}"/>
          </ac:picMkLst>
        </pc:picChg>
        <pc:picChg chg="mod">
          <ac:chgData name="김근우(첨단원자력공학부)" userId="1966d26e-7976-44e3-92ce-cb8395d14386" providerId="ADAL" clId="{C69F1942-06DE-4EFC-A557-359FF92B1F64}" dt="2025-01-09T02:12:19.803" v="4056" actId="1076"/>
          <ac:picMkLst>
            <pc:docMk/>
            <pc:sldMk cId="1187340799" sldId="271"/>
            <ac:picMk id="16" creationId="{A62F7C42-4EAA-AD50-02E7-C15E402B0674}"/>
          </ac:picMkLst>
        </pc:picChg>
        <pc:picChg chg="add mod">
          <ac:chgData name="김근우(첨단원자력공학부)" userId="1966d26e-7976-44e3-92ce-cb8395d14386" providerId="ADAL" clId="{C69F1942-06DE-4EFC-A557-359FF92B1F64}" dt="2025-01-09T13:23:51.224" v="10220" actId="165"/>
          <ac:picMkLst>
            <pc:docMk/>
            <pc:sldMk cId="1187340799" sldId="271"/>
            <ac:picMk id="24" creationId="{3FC9ED23-3318-BC6B-B37E-30C79F788551}"/>
          </ac:picMkLst>
        </pc:picChg>
        <pc:picChg chg="add mod">
          <ac:chgData name="김근우(첨단원자력공학부)" userId="1966d26e-7976-44e3-92ce-cb8395d14386" providerId="ADAL" clId="{C69F1942-06DE-4EFC-A557-359FF92B1F64}" dt="2025-01-09T02:26:51.068" v="4387" actId="1076"/>
          <ac:picMkLst>
            <pc:docMk/>
            <pc:sldMk cId="1187340799" sldId="271"/>
            <ac:picMk id="98" creationId="{57D4E629-6638-A2C2-DAFC-2874109CEA88}"/>
          </ac:picMkLst>
        </pc:picChg>
        <pc:picChg chg="add mod">
          <ac:chgData name="김근우(첨단원자력공학부)" userId="1966d26e-7976-44e3-92ce-cb8395d14386" providerId="ADAL" clId="{C69F1942-06DE-4EFC-A557-359FF92B1F64}" dt="2025-01-09T02:26:51.068" v="4387" actId="1076"/>
          <ac:picMkLst>
            <pc:docMk/>
            <pc:sldMk cId="1187340799" sldId="271"/>
            <ac:picMk id="99" creationId="{E79C7A72-1AAD-3D46-C64D-FF39EBB53AF8}"/>
          </ac:picMkLst>
        </pc:picChg>
        <pc:cxnChg chg="del mod">
          <ac:chgData name="김근우(첨단원자력공학부)" userId="1966d26e-7976-44e3-92ce-cb8395d14386" providerId="ADAL" clId="{C69F1942-06DE-4EFC-A557-359FF92B1F64}" dt="2025-01-09T02:14:26.744" v="4201" actId="478"/>
          <ac:cxnSpMkLst>
            <pc:docMk/>
            <pc:sldMk cId="1187340799" sldId="271"/>
            <ac:cxnSpMk id="19" creationId="{6FD0F6CF-A7F4-6BA7-12CB-F6EDD69AEBA0}"/>
          </ac:cxnSpMkLst>
        </pc:cxnChg>
        <pc:cxnChg chg="del mod topLvl">
          <ac:chgData name="김근우(첨단원자력공학부)" userId="1966d26e-7976-44e3-92ce-cb8395d14386" providerId="ADAL" clId="{C69F1942-06DE-4EFC-A557-359FF92B1F64}" dt="2025-01-09T02:14:36.067" v="4204" actId="478"/>
          <ac:cxnSpMkLst>
            <pc:docMk/>
            <pc:sldMk cId="1187340799" sldId="271"/>
            <ac:cxnSpMk id="20" creationId="{081FE367-259A-80EE-0540-FFCEFDD13B7D}"/>
          </ac:cxnSpMkLst>
        </pc:cxnChg>
        <pc:cxnChg chg="del mod topLvl">
          <ac:chgData name="김근우(첨단원자력공학부)" userId="1966d26e-7976-44e3-92ce-cb8395d14386" providerId="ADAL" clId="{C69F1942-06DE-4EFC-A557-359FF92B1F64}" dt="2025-01-09T02:14:25.845" v="4200" actId="478"/>
          <ac:cxnSpMkLst>
            <pc:docMk/>
            <pc:sldMk cId="1187340799" sldId="271"/>
            <ac:cxnSpMk id="23" creationId="{5E25A543-5C51-9901-118C-9C6BD247A889}"/>
          </ac:cxnSpMkLst>
        </pc:cxnChg>
        <pc:cxnChg chg="mod">
          <ac:chgData name="김근우(첨단원자력공학부)" userId="1966d26e-7976-44e3-92ce-cb8395d14386" providerId="ADAL" clId="{C69F1942-06DE-4EFC-A557-359FF92B1F64}" dt="2025-01-09T02:21:42.903" v="4342"/>
          <ac:cxnSpMkLst>
            <pc:docMk/>
            <pc:sldMk cId="1187340799" sldId="271"/>
            <ac:cxnSpMk id="92" creationId="{58C938A8-090A-4EC7-1485-458F6807413F}"/>
          </ac:cxnSpMkLst>
        </pc:cxnChg>
        <pc:cxnChg chg="mod">
          <ac:chgData name="김근우(첨단원자력공학부)" userId="1966d26e-7976-44e3-92ce-cb8395d14386" providerId="ADAL" clId="{C69F1942-06DE-4EFC-A557-359FF92B1F64}" dt="2025-01-09T02:21:42.903" v="4342"/>
          <ac:cxnSpMkLst>
            <pc:docMk/>
            <pc:sldMk cId="1187340799" sldId="271"/>
            <ac:cxnSpMk id="94" creationId="{5434D4C3-0599-6AAF-EB4F-CB5A500F44B8}"/>
          </ac:cxnSpMkLst>
        </pc:cxnChg>
      </pc:sldChg>
      <pc:sldChg chg="addSp delSp modSp add mod delAnim modAnim">
        <pc:chgData name="김근우(첨단원자력공학부)" userId="1966d26e-7976-44e3-92ce-cb8395d14386" providerId="ADAL" clId="{C69F1942-06DE-4EFC-A557-359FF92B1F64}" dt="2025-01-09T18:59:46.006" v="14119" actId="14100"/>
        <pc:sldMkLst>
          <pc:docMk/>
          <pc:sldMk cId="3849404346" sldId="272"/>
        </pc:sldMkLst>
        <pc:spChg chg="mod">
          <ac:chgData name="김근우(첨단원자력공학부)" userId="1966d26e-7976-44e3-92ce-cb8395d14386" providerId="ADAL" clId="{C69F1942-06DE-4EFC-A557-359FF92B1F64}" dt="2025-01-09T18:45:19.476" v="13948" actId="5793"/>
          <ac:spMkLst>
            <pc:docMk/>
            <pc:sldMk cId="3849404346" sldId="272"/>
            <ac:spMk id="2" creationId="{0E124B7C-7F12-A075-DFD2-873A06F7BA52}"/>
          </ac:spMkLst>
        </pc:spChg>
        <pc:spChg chg="mod ord">
          <ac:chgData name="김근우(첨단원자력공학부)" userId="1966d26e-7976-44e3-92ce-cb8395d14386" providerId="ADAL" clId="{C69F1942-06DE-4EFC-A557-359FF92B1F64}" dt="2025-01-09T16:20:14.102" v="12212" actId="20577"/>
          <ac:spMkLst>
            <pc:docMk/>
            <pc:sldMk cId="3849404346" sldId="272"/>
            <ac:spMk id="6" creationId="{EC5A5AE8-3118-2267-F7BF-2EA7E1A24CA0}"/>
          </ac:spMkLst>
        </pc:spChg>
        <pc:spChg chg="add del mod">
          <ac:chgData name="김근우(첨단원자력공학부)" userId="1966d26e-7976-44e3-92ce-cb8395d14386" providerId="ADAL" clId="{C69F1942-06DE-4EFC-A557-359FF92B1F64}" dt="2025-01-09T08:39:56.259" v="8531" actId="478"/>
          <ac:spMkLst>
            <pc:docMk/>
            <pc:sldMk cId="3849404346" sldId="272"/>
            <ac:spMk id="11" creationId="{06DCDEA3-84F7-7467-AB38-FA9F06380715}"/>
          </ac:spMkLst>
        </pc:spChg>
        <pc:spChg chg="add mod">
          <ac:chgData name="김근우(첨단원자력공학부)" userId="1966d26e-7976-44e3-92ce-cb8395d14386" providerId="ADAL" clId="{C69F1942-06DE-4EFC-A557-359FF92B1F64}" dt="2025-01-09T13:55:06.205" v="10776" actId="404"/>
          <ac:spMkLst>
            <pc:docMk/>
            <pc:sldMk cId="3849404346" sldId="272"/>
            <ac:spMk id="12" creationId="{BD41B7F7-D3BC-0FAB-FD76-40EDF031AB00}"/>
          </ac:spMkLst>
        </pc:spChg>
        <pc:spChg chg="add del">
          <ac:chgData name="김근우(첨단원자력공학부)" userId="1966d26e-7976-44e3-92ce-cb8395d14386" providerId="ADAL" clId="{C69F1942-06DE-4EFC-A557-359FF92B1F64}" dt="2025-01-09T08:39:57.162" v="8532" actId="478"/>
          <ac:spMkLst>
            <pc:docMk/>
            <pc:sldMk cId="3849404346" sldId="272"/>
            <ac:spMk id="14" creationId="{4358E76E-F52A-53CE-AEC0-93AC9ACA9136}"/>
          </ac:spMkLst>
        </pc:spChg>
        <pc:spChg chg="mod">
          <ac:chgData name="김근우(첨단원자력공학부)" userId="1966d26e-7976-44e3-92ce-cb8395d14386" providerId="ADAL" clId="{C69F1942-06DE-4EFC-A557-359FF92B1F64}" dt="2025-01-09T13:20:56.535" v="10037" actId="404"/>
          <ac:spMkLst>
            <pc:docMk/>
            <pc:sldMk cId="3849404346" sldId="272"/>
            <ac:spMk id="14" creationId="{6411F39A-03BF-BC92-34C7-91548D47A9A0}"/>
          </ac:spMkLst>
        </pc:spChg>
        <pc:spChg chg="add del mod">
          <ac:chgData name="김근우(첨단원자력공학부)" userId="1966d26e-7976-44e3-92ce-cb8395d14386" providerId="ADAL" clId="{C69F1942-06DE-4EFC-A557-359FF92B1F64}" dt="2025-01-09T13:20:56.535" v="10037" actId="404"/>
          <ac:spMkLst>
            <pc:docMk/>
            <pc:sldMk cId="3849404346" sldId="272"/>
            <ac:spMk id="15" creationId="{E150E72A-01FB-D40E-91DB-E88F3C3C368F}"/>
          </ac:spMkLst>
        </pc:spChg>
        <pc:spChg chg="del mod">
          <ac:chgData name="김근우(첨단원자력공학부)" userId="1966d26e-7976-44e3-92ce-cb8395d14386" providerId="ADAL" clId="{C69F1942-06DE-4EFC-A557-359FF92B1F64}" dt="2025-01-09T13:21:20.033" v="10046" actId="478"/>
          <ac:spMkLst>
            <pc:docMk/>
            <pc:sldMk cId="3849404346" sldId="272"/>
            <ac:spMk id="18" creationId="{291CDD74-6A38-8262-A6CA-61A448F43F75}"/>
          </ac:spMkLst>
        </pc:spChg>
        <pc:spChg chg="del mod">
          <ac:chgData name="김근우(첨단원자력공학부)" userId="1966d26e-7976-44e3-92ce-cb8395d14386" providerId="ADAL" clId="{C69F1942-06DE-4EFC-A557-359FF92B1F64}" dt="2025-01-09T13:21:19.173" v="10045" actId="478"/>
          <ac:spMkLst>
            <pc:docMk/>
            <pc:sldMk cId="3849404346" sldId="272"/>
            <ac:spMk id="19" creationId="{C4C9CCA0-CDA4-94D6-A48B-D7322C2741CF}"/>
          </ac:spMkLst>
        </pc:spChg>
        <pc:spChg chg="add del">
          <ac:chgData name="김근우(첨단원자력공학부)" userId="1966d26e-7976-44e3-92ce-cb8395d14386" providerId="ADAL" clId="{C69F1942-06DE-4EFC-A557-359FF92B1F64}" dt="2025-01-09T10:06:14.952" v="9024" actId="22"/>
          <ac:spMkLst>
            <pc:docMk/>
            <pc:sldMk cId="3849404346" sldId="272"/>
            <ac:spMk id="19" creationId="{EEC4CF68-E199-B2DA-23FB-F3D72C953612}"/>
          </ac:spMkLst>
        </pc:spChg>
        <pc:spChg chg="add del mod">
          <ac:chgData name="김근우(첨단원자력공학부)" userId="1966d26e-7976-44e3-92ce-cb8395d14386" providerId="ADAL" clId="{C69F1942-06DE-4EFC-A557-359FF92B1F64}" dt="2025-01-09T13:38:59.140" v="10682" actId="478"/>
          <ac:spMkLst>
            <pc:docMk/>
            <pc:sldMk cId="3849404346" sldId="272"/>
            <ac:spMk id="20" creationId="{B828C77C-06DB-9A96-6BF6-CC35FEDC3257}"/>
          </ac:spMkLst>
        </pc:spChg>
        <pc:spChg chg="mod">
          <ac:chgData name="김근우(첨단원자력공학부)" userId="1966d26e-7976-44e3-92ce-cb8395d14386" providerId="ADAL" clId="{C69F1942-06DE-4EFC-A557-359FF92B1F64}" dt="2025-01-09T13:20:56.535" v="10037" actId="404"/>
          <ac:spMkLst>
            <pc:docMk/>
            <pc:sldMk cId="3849404346" sldId="272"/>
            <ac:spMk id="21" creationId="{0EF169C1-399E-41C5-F26F-A036863D2A92}"/>
          </ac:spMkLst>
        </pc:spChg>
        <pc:spChg chg="del mod">
          <ac:chgData name="김근우(첨단원자력공학부)" userId="1966d26e-7976-44e3-92ce-cb8395d14386" providerId="ADAL" clId="{C69F1942-06DE-4EFC-A557-359FF92B1F64}" dt="2025-01-09T13:21:17.635" v="10043" actId="478"/>
          <ac:spMkLst>
            <pc:docMk/>
            <pc:sldMk cId="3849404346" sldId="272"/>
            <ac:spMk id="23" creationId="{B8946ADC-1FDC-B4D6-B030-13916696B7FE}"/>
          </ac:spMkLst>
        </pc:spChg>
        <pc:spChg chg="del mod topLvl">
          <ac:chgData name="김근우(첨단원자력공학부)" userId="1966d26e-7976-44e3-92ce-cb8395d14386" providerId="ADAL" clId="{C69F1942-06DE-4EFC-A557-359FF92B1F64}" dt="2025-01-09T13:00:44.704" v="9630" actId="478"/>
          <ac:spMkLst>
            <pc:docMk/>
            <pc:sldMk cId="3849404346" sldId="272"/>
            <ac:spMk id="23" creationId="{F3A151B2-F878-001A-B3A0-A8516D140B68}"/>
          </ac:spMkLst>
        </pc:spChg>
        <pc:spChg chg="mod">
          <ac:chgData name="김근우(첨단원자력공학부)" userId="1966d26e-7976-44e3-92ce-cb8395d14386" providerId="ADAL" clId="{C69F1942-06DE-4EFC-A557-359FF92B1F64}" dt="2025-01-09T13:20:56.535" v="10037" actId="404"/>
          <ac:spMkLst>
            <pc:docMk/>
            <pc:sldMk cId="3849404346" sldId="272"/>
            <ac:spMk id="24" creationId="{F6362B20-2BCE-6278-9986-71048AE52D25}"/>
          </ac:spMkLst>
        </pc:spChg>
        <pc:spChg chg="del mod topLvl">
          <ac:chgData name="김근우(첨단원자력공학부)" userId="1966d26e-7976-44e3-92ce-cb8395d14386" providerId="ADAL" clId="{C69F1942-06DE-4EFC-A557-359FF92B1F64}" dt="2025-01-09T13:20:12.694" v="10020" actId="478"/>
          <ac:spMkLst>
            <pc:docMk/>
            <pc:sldMk cId="3849404346" sldId="272"/>
            <ac:spMk id="26" creationId="{7222256A-2FC0-353C-69BC-9293E3A9BE29}"/>
          </ac:spMkLst>
        </pc:spChg>
        <pc:spChg chg="del">
          <ac:chgData name="김근우(첨단원자력공학부)" userId="1966d26e-7976-44e3-92ce-cb8395d14386" providerId="ADAL" clId="{C69F1942-06DE-4EFC-A557-359FF92B1F64}" dt="2025-01-09T06:04:03.810" v="5702" actId="478"/>
          <ac:spMkLst>
            <pc:docMk/>
            <pc:sldMk cId="3849404346" sldId="272"/>
            <ac:spMk id="26" creationId="{EDE7D3C8-CE9B-5528-F274-80C82388483D}"/>
          </ac:spMkLst>
        </pc:spChg>
        <pc:spChg chg="del mod">
          <ac:chgData name="김근우(첨단원자력공학부)" userId="1966d26e-7976-44e3-92ce-cb8395d14386" providerId="ADAL" clId="{C69F1942-06DE-4EFC-A557-359FF92B1F64}" dt="2025-01-09T13:20:11.052" v="10019" actId="478"/>
          <ac:spMkLst>
            <pc:docMk/>
            <pc:sldMk cId="3849404346" sldId="272"/>
            <ac:spMk id="27" creationId="{1745E845-BDCC-A8A6-0EAA-ADF55C967C5E}"/>
          </ac:spMkLst>
        </pc:spChg>
        <pc:spChg chg="add del mod ord">
          <ac:chgData name="김근우(첨단원자력공학부)" userId="1966d26e-7976-44e3-92ce-cb8395d14386" providerId="ADAL" clId="{C69F1942-06DE-4EFC-A557-359FF92B1F64}" dt="2025-01-09T13:38:48.064" v="10677" actId="478"/>
          <ac:spMkLst>
            <pc:docMk/>
            <pc:sldMk cId="3849404346" sldId="272"/>
            <ac:spMk id="28" creationId="{CA829B90-CC2E-169B-A60B-82C3DF0B0EFB}"/>
          </ac:spMkLst>
        </pc:spChg>
        <pc:spChg chg="add del mod">
          <ac:chgData name="김근우(첨단원자력공학부)" userId="1966d26e-7976-44e3-92ce-cb8395d14386" providerId="ADAL" clId="{C69F1942-06DE-4EFC-A557-359FF92B1F64}" dt="2025-01-09T15:22:58.154" v="11430" actId="478"/>
          <ac:spMkLst>
            <pc:docMk/>
            <pc:sldMk cId="3849404346" sldId="272"/>
            <ac:spMk id="34" creationId="{2248FEC0-08E9-4CFB-7040-4650455990D7}"/>
          </ac:spMkLst>
        </pc:spChg>
        <pc:spChg chg="add del mod">
          <ac:chgData name="김근우(첨단원자력공학부)" userId="1966d26e-7976-44e3-92ce-cb8395d14386" providerId="ADAL" clId="{C69F1942-06DE-4EFC-A557-359FF92B1F64}" dt="2025-01-09T15:22:58.154" v="11430" actId="478"/>
          <ac:spMkLst>
            <pc:docMk/>
            <pc:sldMk cId="3849404346" sldId="272"/>
            <ac:spMk id="37" creationId="{030DBE44-67E4-4479-742C-AE3F628D53FB}"/>
          </ac:spMkLst>
        </pc:spChg>
        <pc:spChg chg="add del mod">
          <ac:chgData name="김근우(첨단원자력공학부)" userId="1966d26e-7976-44e3-92ce-cb8395d14386" providerId="ADAL" clId="{C69F1942-06DE-4EFC-A557-359FF92B1F64}" dt="2025-01-09T15:22:58.154" v="11430" actId="478"/>
          <ac:spMkLst>
            <pc:docMk/>
            <pc:sldMk cId="3849404346" sldId="272"/>
            <ac:spMk id="41" creationId="{9CCE2F9B-A656-D6EC-5643-81F906676D2A}"/>
          </ac:spMkLst>
        </pc:spChg>
        <pc:spChg chg="add mod">
          <ac:chgData name="김근우(첨단원자력공학부)" userId="1966d26e-7976-44e3-92ce-cb8395d14386" providerId="ADAL" clId="{C69F1942-06DE-4EFC-A557-359FF92B1F64}" dt="2025-01-09T15:25:22.519" v="11449" actId="164"/>
          <ac:spMkLst>
            <pc:docMk/>
            <pc:sldMk cId="3849404346" sldId="272"/>
            <ac:spMk id="42" creationId="{E1B57931-CCCE-A611-9853-63B235138941}"/>
          </ac:spMkLst>
        </pc:spChg>
        <pc:spChg chg="add del mod">
          <ac:chgData name="김근우(첨단원자력공학부)" userId="1966d26e-7976-44e3-92ce-cb8395d14386" providerId="ADAL" clId="{C69F1942-06DE-4EFC-A557-359FF92B1F64}" dt="2025-01-09T15:22:58.154" v="11430" actId="478"/>
          <ac:spMkLst>
            <pc:docMk/>
            <pc:sldMk cId="3849404346" sldId="272"/>
            <ac:spMk id="45" creationId="{07A2577D-F211-6788-906F-129D61137FF6}"/>
          </ac:spMkLst>
        </pc:spChg>
        <pc:spChg chg="mod">
          <ac:chgData name="김근우(첨단원자력공학부)" userId="1966d26e-7976-44e3-92ce-cb8395d14386" providerId="ADAL" clId="{C69F1942-06DE-4EFC-A557-359FF92B1F64}" dt="2025-01-09T15:25:52.383" v="11460" actId="1076"/>
          <ac:spMkLst>
            <pc:docMk/>
            <pc:sldMk cId="3849404346" sldId="272"/>
            <ac:spMk id="50" creationId="{6CD8E416-FE1E-1547-A30F-ADB12D6130F9}"/>
          </ac:spMkLst>
        </pc:spChg>
        <pc:spChg chg="mod">
          <ac:chgData name="김근우(첨단원자력공학부)" userId="1966d26e-7976-44e3-92ce-cb8395d14386" providerId="ADAL" clId="{C69F1942-06DE-4EFC-A557-359FF92B1F64}" dt="2025-01-09T15:25:48.896" v="11459" actId="1076"/>
          <ac:spMkLst>
            <pc:docMk/>
            <pc:sldMk cId="3849404346" sldId="272"/>
            <ac:spMk id="53" creationId="{CC6A9496-84B0-ADD4-6988-AD10EE278401}"/>
          </ac:spMkLst>
        </pc:spChg>
        <pc:spChg chg="del">
          <ac:chgData name="김근우(첨단원자력공학부)" userId="1966d26e-7976-44e3-92ce-cb8395d14386" providerId="ADAL" clId="{C69F1942-06DE-4EFC-A557-359FF92B1F64}" dt="2025-01-09T06:32:01.551" v="5786" actId="478"/>
          <ac:spMkLst>
            <pc:docMk/>
            <pc:sldMk cId="3849404346" sldId="272"/>
            <ac:spMk id="91" creationId="{38510A35-B632-2E4D-ACDA-DE01CEFDE33F}"/>
          </ac:spMkLst>
        </pc:spChg>
        <pc:spChg chg="del">
          <ac:chgData name="김근우(첨단원자력공학부)" userId="1966d26e-7976-44e3-92ce-cb8395d14386" providerId="ADAL" clId="{C69F1942-06DE-4EFC-A557-359FF92B1F64}" dt="2025-01-09T06:32:01.091" v="5785" actId="478"/>
          <ac:spMkLst>
            <pc:docMk/>
            <pc:sldMk cId="3849404346" sldId="272"/>
            <ac:spMk id="92" creationId="{B65C50A8-43D3-FF61-B461-F15276F7E934}"/>
          </ac:spMkLst>
        </pc:spChg>
        <pc:spChg chg="del">
          <ac:chgData name="김근우(첨단원자력공학부)" userId="1966d26e-7976-44e3-92ce-cb8395d14386" providerId="ADAL" clId="{C69F1942-06DE-4EFC-A557-359FF92B1F64}" dt="2025-01-09T06:04:01.849" v="5700" actId="478"/>
          <ac:spMkLst>
            <pc:docMk/>
            <pc:sldMk cId="3849404346" sldId="272"/>
            <ac:spMk id="96" creationId="{7DC726D9-2D8B-5CA3-94CF-015F58D65C57}"/>
          </ac:spMkLst>
        </pc:spChg>
        <pc:spChg chg="mod">
          <ac:chgData name="김근우(첨단원자력공학부)" userId="1966d26e-7976-44e3-92ce-cb8395d14386" providerId="ADAL" clId="{C69F1942-06DE-4EFC-A557-359FF92B1F64}" dt="2025-01-09T15:41:42.266" v="11708"/>
          <ac:spMkLst>
            <pc:docMk/>
            <pc:sldMk cId="3849404346" sldId="272"/>
            <ac:spMk id="1024" creationId="{845BD6FB-70E9-B2D9-E883-7864B3F52F68}"/>
          </ac:spMkLst>
        </pc:spChg>
        <pc:spChg chg="add mod">
          <ac:chgData name="김근우(첨단원자력공학부)" userId="1966d26e-7976-44e3-92ce-cb8395d14386" providerId="ADAL" clId="{C69F1942-06DE-4EFC-A557-359FF92B1F64}" dt="2025-01-09T18:02:23.749" v="13108" actId="20577"/>
          <ac:spMkLst>
            <pc:docMk/>
            <pc:sldMk cId="3849404346" sldId="272"/>
            <ac:spMk id="1035" creationId="{E675FEEC-7D6B-6BBC-5E6C-DA29DB3B4D35}"/>
          </ac:spMkLst>
        </pc:spChg>
        <pc:grpChg chg="add del mod">
          <ac:chgData name="김근우(첨단원자력공학부)" userId="1966d26e-7976-44e3-92ce-cb8395d14386" providerId="ADAL" clId="{C69F1942-06DE-4EFC-A557-359FF92B1F64}" dt="2025-01-09T13:20:12.694" v="10020" actId="478"/>
          <ac:grpSpMkLst>
            <pc:docMk/>
            <pc:sldMk cId="3849404346" sldId="272"/>
            <ac:grpSpMk id="8" creationId="{8F3F7F2A-392E-9EF9-933D-0FA60FB52CDC}"/>
          </ac:grpSpMkLst>
        </pc:grpChg>
        <pc:grpChg chg="del mod">
          <ac:chgData name="김근우(첨단원자력공학부)" userId="1966d26e-7976-44e3-92ce-cb8395d14386" providerId="ADAL" clId="{C69F1942-06DE-4EFC-A557-359FF92B1F64}" dt="2025-01-09T13:20:11.052" v="10019" actId="478"/>
          <ac:grpSpMkLst>
            <pc:docMk/>
            <pc:sldMk cId="3849404346" sldId="272"/>
            <ac:grpSpMk id="11" creationId="{50502239-1228-7D9A-EB1A-8520F93E589D}"/>
          </ac:grpSpMkLst>
        </pc:grpChg>
        <pc:grpChg chg="del mod topLvl">
          <ac:chgData name="김근우(첨단원자력공학부)" userId="1966d26e-7976-44e3-92ce-cb8395d14386" providerId="ADAL" clId="{C69F1942-06DE-4EFC-A557-359FF92B1F64}" dt="2025-01-09T13:38:47.542" v="10676" actId="478"/>
          <ac:grpSpMkLst>
            <pc:docMk/>
            <pc:sldMk cId="3849404346" sldId="272"/>
            <ac:grpSpMk id="13" creationId="{A03856E2-C350-9CDC-5685-E08286D0A186}"/>
          </ac:grpSpMkLst>
        </pc:grpChg>
        <pc:grpChg chg="add mod">
          <ac:chgData name="김근우(첨단원자력공학부)" userId="1966d26e-7976-44e3-92ce-cb8395d14386" providerId="ADAL" clId="{C69F1942-06DE-4EFC-A557-359FF92B1F64}" dt="2025-01-09T17:16:56.013" v="12398" actId="1076"/>
          <ac:grpSpMkLst>
            <pc:docMk/>
            <pc:sldMk cId="3849404346" sldId="272"/>
            <ac:grpSpMk id="17" creationId="{CB226274-13C5-F1AB-B8FA-FC09980AFA3C}"/>
          </ac:grpSpMkLst>
        </pc:grpChg>
        <pc:grpChg chg="add del mod">
          <ac:chgData name="김근우(첨단원자력공학부)" userId="1966d26e-7976-44e3-92ce-cb8395d14386" providerId="ADAL" clId="{C69F1942-06DE-4EFC-A557-359FF92B1F64}" dt="2025-01-09T13:00:44.704" v="9630" actId="478"/>
          <ac:grpSpMkLst>
            <pc:docMk/>
            <pc:sldMk cId="3849404346" sldId="272"/>
            <ac:grpSpMk id="21" creationId="{3ECC2CB6-83ED-0A9E-2D78-E2F801C48A5F}"/>
          </ac:grpSpMkLst>
        </pc:grpChg>
        <pc:grpChg chg="del">
          <ac:chgData name="김근우(첨단원자력공학부)" userId="1966d26e-7976-44e3-92ce-cb8395d14386" providerId="ADAL" clId="{C69F1942-06DE-4EFC-A557-359FF92B1F64}" dt="2025-01-09T06:04:02.368" v="5701" actId="478"/>
          <ac:grpSpMkLst>
            <pc:docMk/>
            <pc:sldMk cId="3849404346" sldId="272"/>
            <ac:grpSpMk id="25" creationId="{F8356AF9-C415-FBAA-BE6D-E1AD0042094B}"/>
          </ac:grpSpMkLst>
        </pc:grpChg>
        <pc:grpChg chg="add mod">
          <ac:chgData name="김근우(첨단원자력공학부)" userId="1966d26e-7976-44e3-92ce-cb8395d14386" providerId="ADAL" clId="{C69F1942-06DE-4EFC-A557-359FF92B1F64}" dt="2025-01-09T15:27:50.014" v="11494" actId="1076"/>
          <ac:grpSpMkLst>
            <pc:docMk/>
            <pc:sldMk cId="3849404346" sldId="272"/>
            <ac:grpSpMk id="48" creationId="{08D275B8-35A1-5084-54C2-33C6D8B2AA89}"/>
          </ac:grpSpMkLst>
        </pc:grpChg>
        <pc:grpChg chg="add mod">
          <ac:chgData name="김근우(첨단원자력공학부)" userId="1966d26e-7976-44e3-92ce-cb8395d14386" providerId="ADAL" clId="{C69F1942-06DE-4EFC-A557-359FF92B1F64}" dt="2025-01-09T15:25:42.323" v="11457" actId="14100"/>
          <ac:grpSpMkLst>
            <pc:docMk/>
            <pc:sldMk cId="3849404346" sldId="272"/>
            <ac:grpSpMk id="51" creationId="{88C39527-3BD0-77B1-C473-CC2541C75436}"/>
          </ac:grpSpMkLst>
        </pc:grpChg>
        <pc:grpChg chg="add mod">
          <ac:chgData name="김근우(첨단원자력공학부)" userId="1966d26e-7976-44e3-92ce-cb8395d14386" providerId="ADAL" clId="{C69F1942-06DE-4EFC-A557-359FF92B1F64}" dt="2025-01-09T15:25:22.519" v="11449" actId="164"/>
          <ac:grpSpMkLst>
            <pc:docMk/>
            <pc:sldMk cId="3849404346" sldId="272"/>
            <ac:grpSpMk id="54" creationId="{EA22A949-8DCE-19CD-646D-94ADD7461E86}"/>
          </ac:grpSpMkLst>
        </pc:grpChg>
        <pc:grpChg chg="add mod ord">
          <ac:chgData name="김근우(첨단원자력공학부)" userId="1966d26e-7976-44e3-92ce-cb8395d14386" providerId="ADAL" clId="{C69F1942-06DE-4EFC-A557-359FF92B1F64}" dt="2025-01-09T17:17:06.579" v="12401" actId="1076"/>
          <ac:grpSpMkLst>
            <pc:docMk/>
            <pc:sldMk cId="3849404346" sldId="272"/>
            <ac:grpSpMk id="62" creationId="{7E62F21B-26BD-0D94-8AB1-6C2BC9E039D3}"/>
          </ac:grpSpMkLst>
        </pc:grpChg>
        <pc:picChg chg="add mod">
          <ac:chgData name="김근우(첨단원자력공학부)" userId="1966d26e-7976-44e3-92ce-cb8395d14386" providerId="ADAL" clId="{C69F1942-06DE-4EFC-A557-359FF92B1F64}" dt="2025-01-09T10:04:32.184" v="8995" actId="164"/>
          <ac:picMkLst>
            <pc:docMk/>
            <pc:sldMk cId="3849404346" sldId="272"/>
            <ac:picMk id="7" creationId="{9C0E16D8-3F15-AE7E-D347-0DA93016AE70}"/>
          </ac:picMkLst>
        </pc:picChg>
        <pc:picChg chg="add del mod">
          <ac:chgData name="김근우(첨단원자력공학부)" userId="1966d26e-7976-44e3-92ce-cb8395d14386" providerId="ADAL" clId="{C69F1942-06DE-4EFC-A557-359FF92B1F64}" dt="2025-01-09T08:39:56.081" v="8530" actId="478"/>
          <ac:picMkLst>
            <pc:docMk/>
            <pc:sldMk cId="3849404346" sldId="272"/>
            <ac:picMk id="8" creationId="{011E680A-3C58-FD3B-A97F-550B0F7D219C}"/>
          </ac:picMkLst>
        </pc:picChg>
        <pc:picChg chg="add del mod">
          <ac:chgData name="김근우(첨단원자력공학부)" userId="1966d26e-7976-44e3-92ce-cb8395d14386" providerId="ADAL" clId="{C69F1942-06DE-4EFC-A557-359FF92B1F64}" dt="2025-01-09T06:42:21.365" v="6222" actId="478"/>
          <ac:picMkLst>
            <pc:docMk/>
            <pc:sldMk cId="3849404346" sldId="272"/>
            <ac:picMk id="9" creationId="{804E4692-E3CE-D541-DBCE-636565BD4817}"/>
          </ac:picMkLst>
        </pc:picChg>
        <pc:picChg chg="add del mod">
          <ac:chgData name="김근우(첨단원자력공학부)" userId="1966d26e-7976-44e3-92ce-cb8395d14386" providerId="ADAL" clId="{C69F1942-06DE-4EFC-A557-359FF92B1F64}" dt="2025-01-09T06:42:21.545" v="6223" actId="478"/>
          <ac:picMkLst>
            <pc:docMk/>
            <pc:sldMk cId="3849404346" sldId="272"/>
            <ac:picMk id="10" creationId="{DE7258C8-D6B6-164C-7A5D-B5E97F8BBF53}"/>
          </ac:picMkLst>
        </pc:picChg>
        <pc:picChg chg="add del mod">
          <ac:chgData name="김근우(첨단원자력공학부)" userId="1966d26e-7976-44e3-92ce-cb8395d14386" providerId="ADAL" clId="{C69F1942-06DE-4EFC-A557-359FF92B1F64}" dt="2025-01-09T06:47:19.014" v="6328" actId="478"/>
          <ac:picMkLst>
            <pc:docMk/>
            <pc:sldMk cId="3849404346" sldId="272"/>
            <ac:picMk id="12" creationId="{2B3C9BA9-CEC5-1444-5A62-F180DB6C34EA}"/>
          </ac:picMkLst>
        </pc:picChg>
        <pc:picChg chg="add del mod">
          <ac:chgData name="김근우(첨단원자력공학부)" userId="1966d26e-7976-44e3-92ce-cb8395d14386" providerId="ADAL" clId="{C69F1942-06DE-4EFC-A557-359FF92B1F64}" dt="2025-01-09T09:38:50.970" v="8904" actId="21"/>
          <ac:picMkLst>
            <pc:docMk/>
            <pc:sldMk cId="3849404346" sldId="272"/>
            <ac:picMk id="15" creationId="{94E91164-A7C3-9B9D-73C2-BBDBCB31E2FA}"/>
          </ac:picMkLst>
        </pc:picChg>
        <pc:picChg chg="add del mod">
          <ac:chgData name="김근우(첨단원자력공학부)" userId="1966d26e-7976-44e3-92ce-cb8395d14386" providerId="ADAL" clId="{C69F1942-06DE-4EFC-A557-359FF92B1F64}" dt="2025-01-09T13:38:58.249" v="10678" actId="478"/>
          <ac:picMkLst>
            <pc:docMk/>
            <pc:sldMk cId="3849404346" sldId="272"/>
            <ac:picMk id="16" creationId="{786A3404-3685-B8F3-43D1-1774F6C9F705}"/>
          </ac:picMkLst>
        </pc:picChg>
        <pc:picChg chg="del mod topLvl">
          <ac:chgData name="김근우(첨단원자력공학부)" userId="1966d26e-7976-44e3-92ce-cb8395d14386" providerId="ADAL" clId="{C69F1942-06DE-4EFC-A557-359FF92B1F64}" dt="2025-01-09T13:38:58.600" v="10680" actId="478"/>
          <ac:picMkLst>
            <pc:docMk/>
            <pc:sldMk cId="3849404346" sldId="272"/>
            <ac:picMk id="22" creationId="{9EE4BF34-8AF6-4AFF-94C0-8A48E77F2FBC}"/>
          </ac:picMkLst>
        </pc:picChg>
        <pc:picChg chg="del mod">
          <ac:chgData name="김근우(첨단원자력공학부)" userId="1966d26e-7976-44e3-92ce-cb8395d14386" providerId="ADAL" clId="{C69F1942-06DE-4EFC-A557-359FF92B1F64}" dt="2025-01-09T13:20:05.434" v="10017" actId="478"/>
          <ac:picMkLst>
            <pc:docMk/>
            <pc:sldMk cId="3849404346" sldId="272"/>
            <ac:picMk id="25" creationId="{DFB55260-5A7C-0365-FABE-BA82B088B2C0}"/>
          </ac:picMkLst>
        </pc:picChg>
        <pc:picChg chg="add mod">
          <ac:chgData name="김근우(첨단원자력공학부)" userId="1966d26e-7976-44e3-92ce-cb8395d14386" providerId="ADAL" clId="{C69F1942-06DE-4EFC-A557-359FF92B1F64}" dt="2025-01-09T15:25:22.519" v="11449" actId="164"/>
          <ac:picMkLst>
            <pc:docMk/>
            <pc:sldMk cId="3849404346" sldId="272"/>
            <ac:picMk id="29" creationId="{8815BE08-2CD4-35BC-3348-DCDD6D236D3F}"/>
          </ac:picMkLst>
        </pc:picChg>
        <pc:picChg chg="add del">
          <ac:chgData name="김근우(첨단원자력공학부)" userId="1966d26e-7976-44e3-92ce-cb8395d14386" providerId="ADAL" clId="{C69F1942-06DE-4EFC-A557-359FF92B1F64}" dt="2025-01-09T14:11:29.670" v="10896" actId="22"/>
          <ac:picMkLst>
            <pc:docMk/>
            <pc:sldMk cId="3849404346" sldId="272"/>
            <ac:picMk id="31" creationId="{52E61DB0-8D5E-81C4-30BA-0A857B7313FB}"/>
          </ac:picMkLst>
        </pc:picChg>
        <pc:picChg chg="add del mod">
          <ac:chgData name="김근우(첨단원자력공학부)" userId="1966d26e-7976-44e3-92ce-cb8395d14386" providerId="ADAL" clId="{C69F1942-06DE-4EFC-A557-359FF92B1F64}" dt="2025-01-09T15:22:58.154" v="11430" actId="478"/>
          <ac:picMkLst>
            <pc:docMk/>
            <pc:sldMk cId="3849404346" sldId="272"/>
            <ac:picMk id="33" creationId="{D0753826-5611-1022-78A3-6F424FF560F2}"/>
          </ac:picMkLst>
        </pc:picChg>
        <pc:picChg chg="add del mod">
          <ac:chgData name="김근우(첨단원자력공학부)" userId="1966d26e-7976-44e3-92ce-cb8395d14386" providerId="ADAL" clId="{C69F1942-06DE-4EFC-A557-359FF92B1F64}" dt="2025-01-09T15:22:58.154" v="11430" actId="478"/>
          <ac:picMkLst>
            <pc:docMk/>
            <pc:sldMk cId="3849404346" sldId="272"/>
            <ac:picMk id="36" creationId="{7F0CA134-4F0F-473F-02E4-97ABC55A9EC8}"/>
          </ac:picMkLst>
        </pc:picChg>
        <pc:picChg chg="add del mod">
          <ac:chgData name="김근우(첨단원자력공학부)" userId="1966d26e-7976-44e3-92ce-cb8395d14386" providerId="ADAL" clId="{C69F1942-06DE-4EFC-A557-359FF92B1F64}" dt="2025-01-09T15:22:58.154" v="11430" actId="478"/>
          <ac:picMkLst>
            <pc:docMk/>
            <pc:sldMk cId="3849404346" sldId="272"/>
            <ac:picMk id="39" creationId="{27CC170C-58A2-F6E1-6AE4-6517E35490B2}"/>
          </ac:picMkLst>
        </pc:picChg>
        <pc:picChg chg="add del mod">
          <ac:chgData name="김근우(첨단원자력공학부)" userId="1966d26e-7976-44e3-92ce-cb8395d14386" providerId="ADAL" clId="{C69F1942-06DE-4EFC-A557-359FF92B1F64}" dt="2025-01-09T15:22:58.154" v="11430" actId="478"/>
          <ac:picMkLst>
            <pc:docMk/>
            <pc:sldMk cId="3849404346" sldId="272"/>
            <ac:picMk id="44" creationId="{1C8AF01B-02D0-B4C1-3369-FFCE68CABE48}"/>
          </ac:picMkLst>
        </pc:picChg>
        <pc:picChg chg="add del mod">
          <ac:chgData name="김근우(첨단원자력공학부)" userId="1966d26e-7976-44e3-92ce-cb8395d14386" providerId="ADAL" clId="{C69F1942-06DE-4EFC-A557-359FF92B1F64}" dt="2025-01-09T15:26:57.801" v="11480" actId="478"/>
          <ac:picMkLst>
            <pc:docMk/>
            <pc:sldMk cId="3849404346" sldId="272"/>
            <ac:picMk id="47" creationId="{E079D14F-115E-02F9-7A9B-85A3FB999B4D}"/>
          </ac:picMkLst>
        </pc:picChg>
        <pc:picChg chg="mod">
          <ac:chgData name="김근우(첨단원자력공학부)" userId="1966d26e-7976-44e3-92ce-cb8395d14386" providerId="ADAL" clId="{C69F1942-06DE-4EFC-A557-359FF92B1F64}" dt="2025-01-09T15:25:37.847" v="11454" actId="14100"/>
          <ac:picMkLst>
            <pc:docMk/>
            <pc:sldMk cId="3849404346" sldId="272"/>
            <ac:picMk id="49" creationId="{794D4AEA-7916-733E-7F36-32A5D7AAC881}"/>
          </ac:picMkLst>
        </pc:picChg>
        <pc:picChg chg="mod">
          <ac:chgData name="김근우(첨단원자력공학부)" userId="1966d26e-7976-44e3-92ce-cb8395d14386" providerId="ADAL" clId="{C69F1942-06DE-4EFC-A557-359FF92B1F64}" dt="2025-01-09T15:25:45.087" v="11458" actId="14100"/>
          <ac:picMkLst>
            <pc:docMk/>
            <pc:sldMk cId="3849404346" sldId="272"/>
            <ac:picMk id="52" creationId="{021CD74C-E6D2-2E91-BFFB-0131C21EA4A4}"/>
          </ac:picMkLst>
        </pc:picChg>
        <pc:picChg chg="add del mod">
          <ac:chgData name="김근우(첨단원자력공학부)" userId="1966d26e-7976-44e3-92ce-cb8395d14386" providerId="ADAL" clId="{C69F1942-06DE-4EFC-A557-359FF92B1F64}" dt="2025-01-09T16:22:25.783" v="12213" actId="478"/>
          <ac:picMkLst>
            <pc:docMk/>
            <pc:sldMk cId="3849404346" sldId="272"/>
            <ac:picMk id="56" creationId="{B4217D61-F999-E7F4-CF2D-9A1C27B257F8}"/>
          </ac:picMkLst>
        </pc:picChg>
        <pc:picChg chg="add del mod">
          <ac:chgData name="김근우(첨단원자력공학부)" userId="1966d26e-7976-44e3-92ce-cb8395d14386" providerId="ADAL" clId="{C69F1942-06DE-4EFC-A557-359FF92B1F64}" dt="2025-01-09T15:27:40.564" v="11493" actId="478"/>
          <ac:picMkLst>
            <pc:docMk/>
            <pc:sldMk cId="3849404346" sldId="272"/>
            <ac:picMk id="58" creationId="{E639ABE6-40C5-5B00-6941-4C65B806CD8D}"/>
          </ac:picMkLst>
        </pc:picChg>
        <pc:picChg chg="add del mod">
          <ac:chgData name="김근우(첨단원자력공학부)" userId="1966d26e-7976-44e3-92ce-cb8395d14386" providerId="ADAL" clId="{C69F1942-06DE-4EFC-A557-359FF92B1F64}" dt="2025-01-09T15:29:08.466" v="11501" actId="478"/>
          <ac:picMkLst>
            <pc:docMk/>
            <pc:sldMk cId="3849404346" sldId="272"/>
            <ac:picMk id="60" creationId="{5451FDD9-5794-02D1-9B91-29156003D92C}"/>
          </ac:picMkLst>
        </pc:picChg>
        <pc:picChg chg="add mod">
          <ac:chgData name="김근우(첨단원자력공학부)" userId="1966d26e-7976-44e3-92ce-cb8395d14386" providerId="ADAL" clId="{C69F1942-06DE-4EFC-A557-359FF92B1F64}" dt="2025-01-09T15:30:33.735" v="11510" actId="1076"/>
          <ac:picMkLst>
            <pc:docMk/>
            <pc:sldMk cId="3849404346" sldId="272"/>
            <ac:picMk id="61" creationId="{00A74F6F-3AE1-55A7-29B5-4A902F6E7BE8}"/>
          </ac:picMkLst>
        </pc:picChg>
        <pc:picChg chg="mod">
          <ac:chgData name="김근우(첨단원자력공학부)" userId="1966d26e-7976-44e3-92ce-cb8395d14386" providerId="ADAL" clId="{C69F1942-06DE-4EFC-A557-359FF92B1F64}" dt="2025-01-09T15:41:42.266" v="11708"/>
          <ac:picMkLst>
            <pc:docMk/>
            <pc:sldMk cId="3849404346" sldId="272"/>
            <ac:picMk id="63" creationId="{767CB018-155D-7710-E2B0-D006F09A0701}"/>
          </ac:picMkLst>
        </pc:picChg>
        <pc:picChg chg="del">
          <ac:chgData name="김근우(첨단원자력공학부)" userId="1966d26e-7976-44e3-92ce-cb8395d14386" providerId="ADAL" clId="{C69F1942-06DE-4EFC-A557-359FF92B1F64}" dt="2025-01-09T06:31:59.710" v="5783" actId="478"/>
          <ac:picMkLst>
            <pc:docMk/>
            <pc:sldMk cId="3849404346" sldId="272"/>
            <ac:picMk id="82" creationId="{3DA9F5D2-0422-F4E7-79A8-EB059FC1C8D5}"/>
          </ac:picMkLst>
        </pc:picChg>
        <pc:picChg chg="del">
          <ac:chgData name="김근우(첨단원자력공학부)" userId="1966d26e-7976-44e3-92ce-cb8395d14386" providerId="ADAL" clId="{C69F1942-06DE-4EFC-A557-359FF92B1F64}" dt="2025-01-09T06:31:59.492" v="5782" actId="478"/>
          <ac:picMkLst>
            <pc:docMk/>
            <pc:sldMk cId="3849404346" sldId="272"/>
            <ac:picMk id="84" creationId="{1ED37BE2-DFEC-56D5-4CA1-5400DE409AE5}"/>
          </ac:picMkLst>
        </pc:picChg>
        <pc:picChg chg="del">
          <ac:chgData name="김근우(첨단원자력공학부)" userId="1966d26e-7976-44e3-92ce-cb8395d14386" providerId="ADAL" clId="{C69F1942-06DE-4EFC-A557-359FF92B1F64}" dt="2025-01-09T06:32:00.211" v="5784" actId="478"/>
          <ac:picMkLst>
            <pc:docMk/>
            <pc:sldMk cId="3849404346" sldId="272"/>
            <ac:picMk id="90" creationId="{BEA04FF7-9F8F-397E-FB1C-FB787C6E58BF}"/>
          </ac:picMkLst>
        </pc:picChg>
        <pc:picChg chg="del">
          <ac:chgData name="김근우(첨단원자력공학부)" userId="1966d26e-7976-44e3-92ce-cb8395d14386" providerId="ADAL" clId="{C69F1942-06DE-4EFC-A557-359FF92B1F64}" dt="2025-01-09T06:04:01.029" v="5699" actId="478"/>
          <ac:picMkLst>
            <pc:docMk/>
            <pc:sldMk cId="3849404346" sldId="272"/>
            <ac:picMk id="98" creationId="{B40A77DD-44FD-FC7F-7550-A00BBB75B7B5}"/>
          </ac:picMkLst>
        </pc:picChg>
        <pc:picChg chg="add del mod">
          <ac:chgData name="김근우(첨단원자력공학부)" userId="1966d26e-7976-44e3-92ce-cb8395d14386" providerId="ADAL" clId="{C69F1942-06DE-4EFC-A557-359FF92B1F64}" dt="2025-01-09T13:38:58.419" v="10679" actId="478"/>
          <ac:picMkLst>
            <pc:docMk/>
            <pc:sldMk cId="3849404346" sldId="272"/>
            <ac:picMk id="1026" creationId="{8334478D-E2BD-903E-778B-C3C2E19D0D23}"/>
          </ac:picMkLst>
        </pc:picChg>
        <pc:picChg chg="add mod ord">
          <ac:chgData name="김근우(첨단원자력공학부)" userId="1966d26e-7976-44e3-92ce-cb8395d14386" providerId="ADAL" clId="{C69F1942-06DE-4EFC-A557-359FF92B1F64}" dt="2025-01-09T17:16:57.271" v="12399" actId="1076"/>
          <ac:picMkLst>
            <pc:docMk/>
            <pc:sldMk cId="3849404346" sldId="272"/>
            <ac:picMk id="1029" creationId="{63A1043B-CCC2-F10C-E7CE-B96CB682F29C}"/>
          </ac:picMkLst>
        </pc:picChg>
        <pc:picChg chg="add mod">
          <ac:chgData name="김근우(첨단원자력공학부)" userId="1966d26e-7976-44e3-92ce-cb8395d14386" providerId="ADAL" clId="{C69F1942-06DE-4EFC-A557-359FF92B1F64}" dt="2025-01-09T17:17:18.016" v="12405" actId="1076"/>
          <ac:picMkLst>
            <pc:docMk/>
            <pc:sldMk cId="3849404346" sldId="272"/>
            <ac:picMk id="1031" creationId="{CB3A05B4-CA6F-046F-A026-BEA9C4309059}"/>
          </ac:picMkLst>
        </pc:picChg>
        <pc:cxnChg chg="add mod">
          <ac:chgData name="김근우(첨단원자력공학부)" userId="1966d26e-7976-44e3-92ce-cb8395d14386" providerId="ADAL" clId="{C69F1942-06DE-4EFC-A557-359FF92B1F64}" dt="2025-01-09T10:04:32.184" v="8995" actId="164"/>
          <ac:cxnSpMkLst>
            <pc:docMk/>
            <pc:sldMk cId="3849404346" sldId="272"/>
            <ac:cxnSpMk id="9" creationId="{3C5919B8-77FF-0E07-31BE-5886347E73E5}"/>
          </ac:cxnSpMkLst>
        </pc:cxnChg>
        <pc:cxnChg chg="add mod">
          <ac:chgData name="김근우(첨단원자력공학부)" userId="1966d26e-7976-44e3-92ce-cb8395d14386" providerId="ADAL" clId="{C69F1942-06DE-4EFC-A557-359FF92B1F64}" dt="2025-01-09T10:04:32.184" v="8995" actId="164"/>
          <ac:cxnSpMkLst>
            <pc:docMk/>
            <pc:sldMk cId="3849404346" sldId="272"/>
            <ac:cxnSpMk id="10" creationId="{C6E6DA68-4C05-8B75-5487-E945A806CDF3}"/>
          </ac:cxnSpMkLst>
        </pc:cxnChg>
        <pc:cxnChg chg="add mod">
          <ac:chgData name="김근우(첨단원자력공학부)" userId="1966d26e-7976-44e3-92ce-cb8395d14386" providerId="ADAL" clId="{C69F1942-06DE-4EFC-A557-359FF92B1F64}" dt="2025-01-09T17:17:12.714" v="12402" actId="14100"/>
          <ac:cxnSpMkLst>
            <pc:docMk/>
            <pc:sldMk cId="3849404346" sldId="272"/>
            <ac:cxnSpMk id="1027" creationId="{7E8CEBAC-58A7-BC2A-8D45-EC90466A808F}"/>
          </ac:cxnSpMkLst>
        </pc:cxnChg>
        <pc:cxnChg chg="add mod">
          <ac:chgData name="김근우(첨단원자력공학부)" userId="1966d26e-7976-44e3-92ce-cb8395d14386" providerId="ADAL" clId="{C69F1942-06DE-4EFC-A557-359FF92B1F64}" dt="2025-01-09T18:59:46.006" v="14119" actId="14100"/>
          <ac:cxnSpMkLst>
            <pc:docMk/>
            <pc:sldMk cId="3849404346" sldId="272"/>
            <ac:cxnSpMk id="1034" creationId="{4C7EC184-7748-F403-9377-618F9ED0459E}"/>
          </ac:cxnSpMkLst>
        </pc:cxnChg>
      </pc:sldChg>
      <pc:sldChg chg="addSp delSp modSp add mod ord">
        <pc:chgData name="김근우(첨단원자력공학부)" userId="1966d26e-7976-44e3-92ce-cb8395d14386" providerId="ADAL" clId="{C69F1942-06DE-4EFC-A557-359FF92B1F64}" dt="2025-01-10T01:01:57.892" v="14610" actId="6549"/>
        <pc:sldMkLst>
          <pc:docMk/>
          <pc:sldMk cId="341970831" sldId="273"/>
        </pc:sldMkLst>
        <pc:spChg chg="mod">
          <ac:chgData name="김근우(첨단원자력공학부)" userId="1966d26e-7976-44e3-92ce-cb8395d14386" providerId="ADAL" clId="{C69F1942-06DE-4EFC-A557-359FF92B1F64}" dt="2025-01-09T15:33:28.391" v="11612" actId="5793"/>
          <ac:spMkLst>
            <pc:docMk/>
            <pc:sldMk cId="341970831" sldId="273"/>
            <ac:spMk id="2" creationId="{44E15FD1-3E08-A15A-0E16-13D62A166A08}"/>
          </ac:spMkLst>
        </pc:spChg>
        <pc:spChg chg="mod">
          <ac:chgData name="김근우(첨단원자력공학부)" userId="1966d26e-7976-44e3-92ce-cb8395d14386" providerId="ADAL" clId="{C69F1942-06DE-4EFC-A557-359FF92B1F64}" dt="2025-01-10T01:01:57.892" v="14610" actId="6549"/>
          <ac:spMkLst>
            <pc:docMk/>
            <pc:sldMk cId="341970831" sldId="273"/>
            <ac:spMk id="6" creationId="{3A48B453-5F0E-6A45-41DC-01304A48ED6F}"/>
          </ac:spMkLst>
        </pc:spChg>
        <pc:spChg chg="add mod">
          <ac:chgData name="김근우(첨단원자력공학부)" userId="1966d26e-7976-44e3-92ce-cb8395d14386" providerId="ADAL" clId="{C69F1942-06DE-4EFC-A557-359FF92B1F64}" dt="2025-01-09T16:18:30.518" v="12188" actId="403"/>
          <ac:spMkLst>
            <pc:docMk/>
            <pc:sldMk cId="341970831" sldId="273"/>
            <ac:spMk id="10" creationId="{F100037D-BB21-91F6-671D-3D51B1605B55}"/>
          </ac:spMkLst>
        </pc:spChg>
        <pc:spChg chg="mod">
          <ac:chgData name="김근우(첨단원자력공학부)" userId="1966d26e-7976-44e3-92ce-cb8395d14386" providerId="ADAL" clId="{C69F1942-06DE-4EFC-A557-359FF92B1F64}" dt="2025-01-09T08:35:58.255" v="8473" actId="164"/>
          <ac:spMkLst>
            <pc:docMk/>
            <pc:sldMk cId="341970831" sldId="273"/>
            <ac:spMk id="11" creationId="{BE22E18F-CA3F-FF23-3245-B95A4B7AABDB}"/>
          </ac:spMkLst>
        </pc:spChg>
        <pc:spChg chg="add mod">
          <ac:chgData name="김근우(첨단원자력공학부)" userId="1966d26e-7976-44e3-92ce-cb8395d14386" providerId="ADAL" clId="{C69F1942-06DE-4EFC-A557-359FF92B1F64}" dt="2025-01-09T16:18:39.319" v="12192" actId="14100"/>
          <ac:spMkLst>
            <pc:docMk/>
            <pc:sldMk cId="341970831" sldId="273"/>
            <ac:spMk id="12" creationId="{B9BDA847-8C91-D1B9-842A-F8CBE80B3EE1}"/>
          </ac:spMkLst>
        </pc:spChg>
        <pc:spChg chg="add mod">
          <ac:chgData name="김근우(첨단원자력공학부)" userId="1966d26e-7976-44e3-92ce-cb8395d14386" providerId="ADAL" clId="{C69F1942-06DE-4EFC-A557-359FF92B1F64}" dt="2025-01-09T16:18:34.856" v="12190" actId="14100"/>
          <ac:spMkLst>
            <pc:docMk/>
            <pc:sldMk cId="341970831" sldId="273"/>
            <ac:spMk id="13" creationId="{4CFC09B4-C5F7-B5A5-C0B6-F8303F848B97}"/>
          </ac:spMkLst>
        </pc:spChg>
        <pc:spChg chg="add mod">
          <ac:chgData name="김근우(첨단원자력공학부)" userId="1966d26e-7976-44e3-92ce-cb8395d14386" providerId="ADAL" clId="{C69F1942-06DE-4EFC-A557-359FF92B1F64}" dt="2025-01-09T16:18:30.518" v="12188" actId="403"/>
          <ac:spMkLst>
            <pc:docMk/>
            <pc:sldMk cId="341970831" sldId="273"/>
            <ac:spMk id="16" creationId="{86F788FB-E37D-26F0-67BD-5EC21E3EB383}"/>
          </ac:spMkLst>
        </pc:spChg>
        <pc:spChg chg="add mod">
          <ac:chgData name="김근우(첨단원자력공학부)" userId="1966d26e-7976-44e3-92ce-cb8395d14386" providerId="ADAL" clId="{C69F1942-06DE-4EFC-A557-359FF92B1F64}" dt="2025-01-09T16:18:33.268" v="12189" actId="14100"/>
          <ac:spMkLst>
            <pc:docMk/>
            <pc:sldMk cId="341970831" sldId="273"/>
            <ac:spMk id="17" creationId="{DB439B00-C0CB-C891-4002-E77BC61DC75D}"/>
          </ac:spMkLst>
        </pc:spChg>
        <pc:grpChg chg="add mod">
          <ac:chgData name="김근우(첨단원자력공학부)" userId="1966d26e-7976-44e3-92ce-cb8395d14386" providerId="ADAL" clId="{C69F1942-06DE-4EFC-A557-359FF92B1F64}" dt="2025-01-09T08:36:00.482" v="8475" actId="1076"/>
          <ac:grpSpMkLst>
            <pc:docMk/>
            <pc:sldMk cId="341970831" sldId="273"/>
            <ac:grpSpMk id="15" creationId="{FD7D7701-1E0B-0BC8-4B2D-676E8FB99E4F}"/>
          </ac:grpSpMkLst>
        </pc:grpChg>
        <pc:grpChg chg="add mod">
          <ac:chgData name="김근우(첨단원자력공학부)" userId="1966d26e-7976-44e3-92ce-cb8395d14386" providerId="ADAL" clId="{C69F1942-06DE-4EFC-A557-359FF92B1F64}" dt="2025-01-09T16:18:56.045" v="12198" actId="1076"/>
          <ac:grpSpMkLst>
            <pc:docMk/>
            <pc:sldMk cId="341970831" sldId="273"/>
            <ac:grpSpMk id="19" creationId="{DD647D47-B89B-9D64-8784-55433E51B832}"/>
          </ac:grpSpMkLst>
        </pc:grpChg>
        <pc:picChg chg="add del mod">
          <ac:chgData name="김근우(첨단원자력공학부)" userId="1966d26e-7976-44e3-92ce-cb8395d14386" providerId="ADAL" clId="{C69F1942-06DE-4EFC-A557-359FF92B1F64}" dt="2025-01-09T16:18:19.686" v="12170" actId="478"/>
          <ac:picMkLst>
            <pc:docMk/>
            <pc:sldMk cId="341970831" sldId="273"/>
            <ac:picMk id="7" creationId="{6482BD56-90E8-EFC1-E518-A662BB9C4419}"/>
          </ac:picMkLst>
        </pc:picChg>
        <pc:picChg chg="mod">
          <ac:chgData name="김근우(첨단원자력공학부)" userId="1966d26e-7976-44e3-92ce-cb8395d14386" providerId="ADAL" clId="{C69F1942-06DE-4EFC-A557-359FF92B1F64}" dt="2025-01-09T08:35:58.255" v="8473" actId="164"/>
          <ac:picMkLst>
            <pc:docMk/>
            <pc:sldMk cId="341970831" sldId="273"/>
            <ac:picMk id="8" creationId="{7D6CE644-556F-D70A-772A-DE21C665B167}"/>
          </ac:picMkLst>
        </pc:picChg>
        <pc:picChg chg="add mod">
          <ac:chgData name="김근우(첨단원자력공학부)" userId="1966d26e-7976-44e3-92ce-cb8395d14386" providerId="ADAL" clId="{C69F1942-06DE-4EFC-A557-359FF92B1F64}" dt="2025-01-09T13:19:07.205" v="9957" actId="1076"/>
          <ac:picMkLst>
            <pc:docMk/>
            <pc:sldMk cId="341970831" sldId="273"/>
            <ac:picMk id="9" creationId="{48EBF63F-EE34-84C5-93D0-2A65258BF3A4}"/>
          </ac:picMkLst>
        </pc:picChg>
        <pc:picChg chg="add del mod">
          <ac:chgData name="김근우(첨단원자력공학부)" userId="1966d26e-7976-44e3-92ce-cb8395d14386" providerId="ADAL" clId="{C69F1942-06DE-4EFC-A557-359FF92B1F64}" dt="2025-01-09T08:09:22.715" v="8062" actId="478"/>
          <ac:picMkLst>
            <pc:docMk/>
            <pc:sldMk cId="341970831" sldId="273"/>
            <ac:picMk id="12" creationId="{938BA1C8-B41B-6CCD-C3D8-29E1E302F86E}"/>
          </ac:picMkLst>
        </pc:picChg>
        <pc:picChg chg="add mod">
          <ac:chgData name="김근우(첨단원자력공학부)" userId="1966d26e-7976-44e3-92ce-cb8395d14386" providerId="ADAL" clId="{C69F1942-06DE-4EFC-A557-359FF92B1F64}" dt="2025-01-09T13:19:07.205" v="9957" actId="1076"/>
          <ac:picMkLst>
            <pc:docMk/>
            <pc:sldMk cId="341970831" sldId="273"/>
            <ac:picMk id="14" creationId="{0B712690-96E1-7846-9BDB-3CC1D98CB0DF}"/>
          </ac:picMkLst>
        </pc:picChg>
        <pc:picChg chg="add mod">
          <ac:chgData name="김근우(첨단원자력공학부)" userId="1966d26e-7976-44e3-92ce-cb8395d14386" providerId="ADAL" clId="{C69F1942-06DE-4EFC-A557-359FF92B1F64}" dt="2025-01-09T08:36:05.066" v="8479" actId="1076"/>
          <ac:picMkLst>
            <pc:docMk/>
            <pc:sldMk cId="341970831" sldId="273"/>
            <ac:picMk id="18" creationId="{79914CF8-7C05-7229-FCEB-E0C727C9F5E6}"/>
          </ac:picMkLst>
        </pc:picChg>
        <pc:picChg chg="add mod">
          <ac:chgData name="김근우(첨단원자력공학부)" userId="1966d26e-7976-44e3-92ce-cb8395d14386" providerId="ADAL" clId="{C69F1942-06DE-4EFC-A557-359FF92B1F64}" dt="2025-01-09T16:18:57.373" v="12199" actId="1076"/>
          <ac:picMkLst>
            <pc:docMk/>
            <pc:sldMk cId="341970831" sldId="273"/>
            <ac:picMk id="20" creationId="{24E58468-F245-5DE5-258A-E5ADE97B010E}"/>
          </ac:picMkLst>
        </pc:picChg>
      </pc:sldChg>
      <pc:sldChg chg="addSp delSp modSp add mod ord">
        <pc:chgData name="김근우(첨단원자력공학부)" userId="1966d26e-7976-44e3-92ce-cb8395d14386" providerId="ADAL" clId="{C69F1942-06DE-4EFC-A557-359FF92B1F64}" dt="2025-01-09T18:54:23.136" v="14117" actId="1076"/>
        <pc:sldMkLst>
          <pc:docMk/>
          <pc:sldMk cId="1542611372" sldId="274"/>
        </pc:sldMkLst>
        <pc:spChg chg="mod">
          <ac:chgData name="김근우(첨단원자력공학부)" userId="1966d26e-7976-44e3-92ce-cb8395d14386" providerId="ADAL" clId="{C69F1942-06DE-4EFC-A557-359FF92B1F64}" dt="2025-01-09T15:32:40.116" v="11588" actId="21"/>
          <ac:spMkLst>
            <pc:docMk/>
            <pc:sldMk cId="1542611372" sldId="274"/>
            <ac:spMk id="2" creationId="{286BBDEA-E008-B600-9C4F-4CE167EAA10B}"/>
          </ac:spMkLst>
        </pc:spChg>
        <pc:spChg chg="mod">
          <ac:chgData name="김근우(첨단원자력공학부)" userId="1966d26e-7976-44e3-92ce-cb8395d14386" providerId="ADAL" clId="{C69F1942-06DE-4EFC-A557-359FF92B1F64}" dt="2025-01-09T18:54:19.149" v="14115" actId="6549"/>
          <ac:spMkLst>
            <pc:docMk/>
            <pc:sldMk cId="1542611372" sldId="274"/>
            <ac:spMk id="6" creationId="{BB840A10-8143-B359-41DE-4E3AC08D8A54}"/>
          </ac:spMkLst>
        </pc:spChg>
        <pc:spChg chg="del">
          <ac:chgData name="김근우(첨단원자력공학부)" userId="1966d26e-7976-44e3-92ce-cb8395d14386" providerId="ADAL" clId="{C69F1942-06DE-4EFC-A557-359FF92B1F64}" dt="2025-01-09T07:43:54.436" v="7364" actId="478"/>
          <ac:spMkLst>
            <pc:docMk/>
            <pc:sldMk cId="1542611372" sldId="274"/>
            <ac:spMk id="11" creationId="{AAD635C7-513A-E96B-102A-44DC306CA861}"/>
          </ac:spMkLst>
        </pc:spChg>
        <pc:spChg chg="add mod">
          <ac:chgData name="김근우(첨단원자력공학부)" userId="1966d26e-7976-44e3-92ce-cb8395d14386" providerId="ADAL" clId="{C69F1942-06DE-4EFC-A557-359FF92B1F64}" dt="2025-01-09T08:00:06.821" v="7927" actId="164"/>
          <ac:spMkLst>
            <pc:docMk/>
            <pc:sldMk cId="1542611372" sldId="274"/>
            <ac:spMk id="15" creationId="{86CDF2EC-3E43-C5A7-D62F-E08D8F13040D}"/>
          </ac:spMkLst>
        </pc:spChg>
        <pc:grpChg chg="add del mod">
          <ac:chgData name="김근우(첨단원자력공학부)" userId="1966d26e-7976-44e3-92ce-cb8395d14386" providerId="ADAL" clId="{C69F1942-06DE-4EFC-A557-359FF92B1F64}" dt="2025-01-09T18:54:23.136" v="14117" actId="1076"/>
          <ac:grpSpMkLst>
            <pc:docMk/>
            <pc:sldMk cId="1542611372" sldId="274"/>
            <ac:grpSpMk id="16" creationId="{5D714923-7CC7-ABF7-80CD-F7EFC6B3A21A}"/>
          </ac:grpSpMkLst>
        </pc:grpChg>
        <pc:grpChg chg="add mod">
          <ac:chgData name="김근우(첨단원자력공학부)" userId="1966d26e-7976-44e3-92ce-cb8395d14386" providerId="ADAL" clId="{C69F1942-06DE-4EFC-A557-359FF92B1F64}" dt="2025-01-09T18:52:04.752" v="14056" actId="1076"/>
          <ac:grpSpMkLst>
            <pc:docMk/>
            <pc:sldMk cId="1542611372" sldId="274"/>
            <ac:grpSpMk id="19" creationId="{AC3D554E-79C6-5A57-CEB1-6CFD22CED7D6}"/>
          </ac:grpSpMkLst>
        </pc:grpChg>
        <pc:picChg chg="add mod">
          <ac:chgData name="김근우(첨단원자력공학부)" userId="1966d26e-7976-44e3-92ce-cb8395d14386" providerId="ADAL" clId="{C69F1942-06DE-4EFC-A557-359FF92B1F64}" dt="2025-01-09T18:52:15.410" v="14060" actId="1076"/>
          <ac:picMkLst>
            <pc:docMk/>
            <pc:sldMk cId="1542611372" sldId="274"/>
            <ac:picMk id="7" creationId="{F0486AE5-DFEB-A9AD-DFAC-1267DF3A5F78}"/>
          </ac:picMkLst>
        </pc:picChg>
        <pc:picChg chg="del">
          <ac:chgData name="김근우(첨단원자력공학부)" userId="1966d26e-7976-44e3-92ce-cb8395d14386" providerId="ADAL" clId="{C69F1942-06DE-4EFC-A557-359FF92B1F64}" dt="2025-01-09T07:43:53.815" v="7363" actId="478"/>
          <ac:picMkLst>
            <pc:docMk/>
            <pc:sldMk cId="1542611372" sldId="274"/>
            <ac:picMk id="8" creationId="{4790625E-E313-2393-6979-BD78E5D33263}"/>
          </ac:picMkLst>
        </pc:picChg>
        <pc:picChg chg="add del mod">
          <ac:chgData name="김근우(첨단원자력공학부)" userId="1966d26e-7976-44e3-92ce-cb8395d14386" providerId="ADAL" clId="{C69F1942-06DE-4EFC-A557-359FF92B1F64}" dt="2025-01-09T18:52:07.785" v="14057" actId="478"/>
          <ac:picMkLst>
            <pc:docMk/>
            <pc:sldMk cId="1542611372" sldId="274"/>
            <ac:picMk id="9" creationId="{24EBB0C4-CF3C-18D2-8313-6B7A5F66E695}"/>
          </ac:picMkLst>
        </pc:picChg>
        <pc:picChg chg="add mod">
          <ac:chgData name="김근우(첨단원자력공학부)" userId="1966d26e-7976-44e3-92ce-cb8395d14386" providerId="ADAL" clId="{C69F1942-06DE-4EFC-A557-359FF92B1F64}" dt="2025-01-09T18:52:15.410" v="14060" actId="1076"/>
          <ac:picMkLst>
            <pc:docMk/>
            <pc:sldMk cId="1542611372" sldId="274"/>
            <ac:picMk id="10" creationId="{5B31B57A-4FC5-24C4-391F-C85E3084E83D}"/>
          </ac:picMkLst>
        </pc:picChg>
        <pc:picChg chg="add mod">
          <ac:chgData name="김근우(첨단원자력공학부)" userId="1966d26e-7976-44e3-92ce-cb8395d14386" providerId="ADAL" clId="{C69F1942-06DE-4EFC-A557-359FF92B1F64}" dt="2025-01-09T08:00:06.821" v="7927" actId="164"/>
          <ac:picMkLst>
            <pc:docMk/>
            <pc:sldMk cId="1542611372" sldId="274"/>
            <ac:picMk id="12" creationId="{B74DD816-80A9-376B-9CF0-F377EEB238AD}"/>
          </ac:picMkLst>
        </pc:picChg>
        <pc:picChg chg="add mod topLvl modCrop">
          <ac:chgData name="김근우(첨단원자력공학부)" userId="1966d26e-7976-44e3-92ce-cb8395d14386" providerId="ADAL" clId="{C69F1942-06DE-4EFC-A557-359FF92B1F64}" dt="2025-01-09T18:52:00.986" v="14055" actId="478"/>
          <ac:picMkLst>
            <pc:docMk/>
            <pc:sldMk cId="1542611372" sldId="274"/>
            <ac:picMk id="13" creationId="{EE89A653-338D-11E9-BDBC-F939784F9CA3}"/>
          </ac:picMkLst>
        </pc:picChg>
        <pc:picChg chg="add del mod topLvl">
          <ac:chgData name="김근우(첨단원자력공학부)" userId="1966d26e-7976-44e3-92ce-cb8395d14386" providerId="ADAL" clId="{C69F1942-06DE-4EFC-A557-359FF92B1F64}" dt="2025-01-09T18:52:00.986" v="14055" actId="478"/>
          <ac:picMkLst>
            <pc:docMk/>
            <pc:sldMk cId="1542611372" sldId="274"/>
            <ac:picMk id="14" creationId="{1FC9B4A5-1334-CAB1-FEEC-33B87620AF43}"/>
          </ac:picMkLst>
        </pc:picChg>
        <pc:picChg chg="add mod">
          <ac:chgData name="김근우(첨단원자력공학부)" userId="1966d26e-7976-44e3-92ce-cb8395d14386" providerId="ADAL" clId="{C69F1942-06DE-4EFC-A557-359FF92B1F64}" dt="2025-01-09T18:54:23.136" v="14117" actId="1076"/>
          <ac:picMkLst>
            <pc:docMk/>
            <pc:sldMk cId="1542611372" sldId="274"/>
            <ac:picMk id="17" creationId="{0EF21CCC-6A34-CADE-CACE-8F12B03ECD8B}"/>
          </ac:picMkLst>
        </pc:picChg>
        <pc:picChg chg="add del mod">
          <ac:chgData name="김근우(첨단원자력공학부)" userId="1966d26e-7976-44e3-92ce-cb8395d14386" providerId="ADAL" clId="{C69F1942-06DE-4EFC-A557-359FF92B1F64}" dt="2025-01-09T08:35:51.077" v="8470" actId="21"/>
          <ac:picMkLst>
            <pc:docMk/>
            <pc:sldMk cId="1542611372" sldId="274"/>
            <ac:picMk id="18" creationId="{79914CF8-7C05-7229-FCEB-E0C727C9F5E6}"/>
          </ac:picMkLst>
        </pc:picChg>
      </pc:sldChg>
      <pc:sldChg chg="addSp delSp modSp add mod">
        <pc:chgData name="김근우(첨단원자력공학부)" userId="1966d26e-7976-44e3-92ce-cb8395d14386" providerId="ADAL" clId="{C69F1942-06DE-4EFC-A557-359FF92B1F64}" dt="2025-01-09T19:07:29.188" v="14488" actId="20577"/>
        <pc:sldMkLst>
          <pc:docMk/>
          <pc:sldMk cId="1881768744" sldId="275"/>
        </pc:sldMkLst>
        <pc:spChg chg="mod">
          <ac:chgData name="김근우(첨단원자력공학부)" userId="1966d26e-7976-44e3-92ce-cb8395d14386" providerId="ADAL" clId="{C69F1942-06DE-4EFC-A557-359FF92B1F64}" dt="2025-01-09T09:40:07.871" v="8921" actId="20577"/>
          <ac:spMkLst>
            <pc:docMk/>
            <pc:sldMk cId="1881768744" sldId="275"/>
            <ac:spMk id="2" creationId="{0392B036-619A-1BF9-E55D-33BAF5BDCBA2}"/>
          </ac:spMkLst>
        </pc:spChg>
        <pc:spChg chg="mod">
          <ac:chgData name="김근우(첨단원자력공학부)" userId="1966d26e-7976-44e3-92ce-cb8395d14386" providerId="ADAL" clId="{C69F1942-06DE-4EFC-A557-359FF92B1F64}" dt="2025-01-09T19:07:29.188" v="14488" actId="20577"/>
          <ac:spMkLst>
            <pc:docMk/>
            <pc:sldMk cId="1881768744" sldId="275"/>
            <ac:spMk id="6" creationId="{5088B02D-8609-8989-BC5F-AC8AC88311ED}"/>
          </ac:spMkLst>
        </pc:spChg>
        <pc:spChg chg="mod">
          <ac:chgData name="김근우(첨단원자력공학부)" userId="1966d26e-7976-44e3-92ce-cb8395d14386" providerId="ADAL" clId="{C69F1942-06DE-4EFC-A557-359FF92B1F64}" dt="2025-01-09T14:00:08.078" v="10819"/>
          <ac:spMkLst>
            <pc:docMk/>
            <pc:sldMk cId="1881768744" sldId="275"/>
            <ac:spMk id="11" creationId="{C2E29043-4ED4-BCF8-42FC-1CF084BCBFE7}"/>
          </ac:spMkLst>
        </pc:spChg>
        <pc:spChg chg="del">
          <ac:chgData name="김근우(첨단원자력공학부)" userId="1966d26e-7976-44e3-92ce-cb8395d14386" providerId="ADAL" clId="{C69F1942-06DE-4EFC-A557-359FF92B1F64}" dt="2025-01-09T13:59:59.192" v="10816" actId="478"/>
          <ac:spMkLst>
            <pc:docMk/>
            <pc:sldMk cId="1881768744" sldId="275"/>
            <ac:spMk id="18" creationId="{0583184B-DFB9-566F-3751-ACF8F0F8E0A1}"/>
          </ac:spMkLst>
        </pc:spChg>
        <pc:spChg chg="del mod">
          <ac:chgData name="김근우(첨단원자력공학부)" userId="1966d26e-7976-44e3-92ce-cb8395d14386" providerId="ADAL" clId="{C69F1942-06DE-4EFC-A557-359FF92B1F64}" dt="2025-01-09T14:00:31.793" v="10822" actId="478"/>
          <ac:spMkLst>
            <pc:docMk/>
            <pc:sldMk cId="1881768744" sldId="275"/>
            <ac:spMk id="21" creationId="{8806074A-8582-B895-4E52-F6BBC83973C2}"/>
          </ac:spMkLst>
        </pc:spChg>
        <pc:spChg chg="del">
          <ac:chgData name="김근우(첨단원자력공학부)" userId="1966d26e-7976-44e3-92ce-cb8395d14386" providerId="ADAL" clId="{C69F1942-06DE-4EFC-A557-359FF92B1F64}" dt="2025-01-09T13:59:59.192" v="10816" actId="478"/>
          <ac:spMkLst>
            <pc:docMk/>
            <pc:sldMk cId="1881768744" sldId="275"/>
            <ac:spMk id="22" creationId="{0E917DB3-15BD-7607-E666-5B913D03C674}"/>
          </ac:spMkLst>
        </pc:spChg>
        <pc:spChg chg="del mod topLvl">
          <ac:chgData name="김근우(첨단원자력공학부)" userId="1966d26e-7976-44e3-92ce-cb8395d14386" providerId="ADAL" clId="{C69F1942-06DE-4EFC-A557-359FF92B1F64}" dt="2025-01-09T14:00:37.053" v="10828" actId="478"/>
          <ac:spMkLst>
            <pc:docMk/>
            <pc:sldMk cId="1881768744" sldId="275"/>
            <ac:spMk id="24" creationId="{FF3F2172-68BD-AC53-AE49-932CE9522EE5}"/>
          </ac:spMkLst>
        </pc:spChg>
        <pc:spChg chg="add mod">
          <ac:chgData name="김근우(첨단원자력공학부)" userId="1966d26e-7976-44e3-92ce-cb8395d14386" providerId="ADAL" clId="{C69F1942-06DE-4EFC-A557-359FF92B1F64}" dt="2025-01-09T15:31:26.127" v="11529" actId="164"/>
          <ac:spMkLst>
            <pc:docMk/>
            <pc:sldMk cId="1881768744" sldId="275"/>
            <ac:spMk id="25" creationId="{60078F15-684E-E074-6D4A-9A2D39EC7176}"/>
          </ac:spMkLst>
        </pc:spChg>
        <pc:spChg chg="add mod">
          <ac:chgData name="김근우(첨단원자력공학부)" userId="1966d26e-7976-44e3-92ce-cb8395d14386" providerId="ADAL" clId="{C69F1942-06DE-4EFC-A557-359FF92B1F64}" dt="2025-01-09T15:31:26.127" v="11529" actId="164"/>
          <ac:spMkLst>
            <pc:docMk/>
            <pc:sldMk cId="1881768744" sldId="275"/>
            <ac:spMk id="26" creationId="{56FC730B-C6AF-C00C-C707-CE2383435D53}"/>
          </ac:spMkLst>
        </pc:spChg>
        <pc:spChg chg="add mod">
          <ac:chgData name="김근우(첨단원자력공학부)" userId="1966d26e-7976-44e3-92ce-cb8395d14386" providerId="ADAL" clId="{C69F1942-06DE-4EFC-A557-359FF92B1F64}" dt="2025-01-09T15:31:26.908" v="11530" actId="164"/>
          <ac:spMkLst>
            <pc:docMk/>
            <pc:sldMk cId="1881768744" sldId="275"/>
            <ac:spMk id="27" creationId="{D87614FC-10AF-5915-4826-B254303A484B}"/>
          </ac:spMkLst>
        </pc:spChg>
        <pc:spChg chg="add mod">
          <ac:chgData name="김근우(첨단원자력공학부)" userId="1966d26e-7976-44e3-92ce-cb8395d14386" providerId="ADAL" clId="{C69F1942-06DE-4EFC-A557-359FF92B1F64}" dt="2025-01-09T15:31:26.908" v="11530" actId="164"/>
          <ac:spMkLst>
            <pc:docMk/>
            <pc:sldMk cId="1881768744" sldId="275"/>
            <ac:spMk id="28" creationId="{31BA2BFD-0CF3-6386-D820-36B8C7331D6B}"/>
          </ac:spMkLst>
        </pc:spChg>
        <pc:spChg chg="add del mod">
          <ac:chgData name="김근우(첨단원자력공학부)" userId="1966d26e-7976-44e3-92ce-cb8395d14386" providerId="ADAL" clId="{C69F1942-06DE-4EFC-A557-359FF92B1F64}" dt="2025-01-09T17:21:40.270" v="12410" actId="478"/>
          <ac:spMkLst>
            <pc:docMk/>
            <pc:sldMk cId="1881768744" sldId="275"/>
            <ac:spMk id="33" creationId="{73B18357-9B1D-FEC0-0460-0F95C43B769A}"/>
          </ac:spMkLst>
        </pc:spChg>
        <pc:spChg chg="del">
          <ac:chgData name="김근우(첨단원자력공학부)" userId="1966d26e-7976-44e3-92ce-cb8395d14386" providerId="ADAL" clId="{C69F1942-06DE-4EFC-A557-359FF92B1F64}" dt="2025-01-09T13:59:59.192" v="10816" actId="478"/>
          <ac:spMkLst>
            <pc:docMk/>
            <pc:sldMk cId="1881768744" sldId="275"/>
            <ac:spMk id="41" creationId="{9ABF9B3E-4E62-E0EF-5E43-7F9ED7411EF0}"/>
          </ac:spMkLst>
        </pc:spChg>
        <pc:spChg chg="mod">
          <ac:chgData name="김근우(첨단원자력공학부)" userId="1966d26e-7976-44e3-92ce-cb8395d14386" providerId="ADAL" clId="{C69F1942-06DE-4EFC-A557-359FF92B1F64}" dt="2025-01-09T13:07:19.839" v="9757"/>
          <ac:spMkLst>
            <pc:docMk/>
            <pc:sldMk cId="1881768744" sldId="275"/>
            <ac:spMk id="70" creationId="{A68D623B-09FA-70FA-63F8-FB2C0A98D67E}"/>
          </ac:spMkLst>
        </pc:spChg>
        <pc:spChg chg="del mod">
          <ac:chgData name="김근우(첨단원자력공학부)" userId="1966d26e-7976-44e3-92ce-cb8395d14386" providerId="ADAL" clId="{C69F1942-06DE-4EFC-A557-359FF92B1F64}" dt="2025-01-09T13:59:52.832" v="10811" actId="478"/>
          <ac:spMkLst>
            <pc:docMk/>
            <pc:sldMk cId="1881768744" sldId="275"/>
            <ac:spMk id="87" creationId="{1F2E173E-F140-230D-50B3-DD0C169784D2}"/>
          </ac:spMkLst>
        </pc:spChg>
        <pc:spChg chg="del mod">
          <ac:chgData name="김근우(첨단원자력공학부)" userId="1966d26e-7976-44e3-92ce-cb8395d14386" providerId="ADAL" clId="{C69F1942-06DE-4EFC-A557-359FF92B1F64}" dt="2025-01-09T13:59:54.191" v="10812" actId="478"/>
          <ac:spMkLst>
            <pc:docMk/>
            <pc:sldMk cId="1881768744" sldId="275"/>
            <ac:spMk id="89" creationId="{D6DA8CFB-EFA0-D5E8-D0B5-2A9CB7EC83DD}"/>
          </ac:spMkLst>
        </pc:spChg>
        <pc:spChg chg="del">
          <ac:chgData name="김근우(첨단원자력공학부)" userId="1966d26e-7976-44e3-92ce-cb8395d14386" providerId="ADAL" clId="{C69F1942-06DE-4EFC-A557-359FF92B1F64}" dt="2025-01-09T13:59:55.812" v="10813" actId="478"/>
          <ac:spMkLst>
            <pc:docMk/>
            <pc:sldMk cId="1881768744" sldId="275"/>
            <ac:spMk id="94" creationId="{877FB6E2-3CA6-A708-D30C-5174E2D20DDE}"/>
          </ac:spMkLst>
        </pc:spChg>
        <pc:spChg chg="del">
          <ac:chgData name="김근우(첨단원자력공학부)" userId="1966d26e-7976-44e3-92ce-cb8395d14386" providerId="ADAL" clId="{C69F1942-06DE-4EFC-A557-359FF92B1F64}" dt="2025-01-09T13:59:59.192" v="10816" actId="478"/>
          <ac:spMkLst>
            <pc:docMk/>
            <pc:sldMk cId="1881768744" sldId="275"/>
            <ac:spMk id="106" creationId="{E0F539AE-BB83-8128-191B-1011467248B5}"/>
          </ac:spMkLst>
        </pc:spChg>
        <pc:grpChg chg="add del mod">
          <ac:chgData name="김근우(첨단원자력공학부)" userId="1966d26e-7976-44e3-92ce-cb8395d14386" providerId="ADAL" clId="{C69F1942-06DE-4EFC-A557-359FF92B1F64}" dt="2025-01-09T19:00:29.276" v="14133" actId="478"/>
          <ac:grpSpMkLst>
            <pc:docMk/>
            <pc:sldMk cId="1881768744" sldId="275"/>
            <ac:grpSpMk id="7" creationId="{6F6BE1DC-1BA3-A124-31B6-0BE55F2239E3}"/>
          </ac:grpSpMkLst>
        </pc:grpChg>
        <pc:grpChg chg="add del mod">
          <ac:chgData name="김근우(첨단원자력공학부)" userId="1966d26e-7976-44e3-92ce-cb8395d14386" providerId="ADAL" clId="{C69F1942-06DE-4EFC-A557-359FF92B1F64}" dt="2025-01-09T14:00:36.331" v="10827" actId="478"/>
          <ac:grpSpMkLst>
            <pc:docMk/>
            <pc:sldMk cId="1881768744" sldId="275"/>
            <ac:grpSpMk id="14" creationId="{2D324000-E9BC-32B2-AB52-5CB03266A367}"/>
          </ac:grpSpMkLst>
        </pc:grpChg>
        <pc:grpChg chg="add del mod topLvl">
          <ac:chgData name="김근우(첨단원자력공학부)" userId="1966d26e-7976-44e3-92ce-cb8395d14386" providerId="ADAL" clId="{C69F1942-06DE-4EFC-A557-359FF92B1F64}" dt="2025-01-09T14:00:37.053" v="10828" actId="478"/>
          <ac:grpSpMkLst>
            <pc:docMk/>
            <pc:sldMk cId="1881768744" sldId="275"/>
            <ac:grpSpMk id="15" creationId="{98639C61-B51A-06C5-A9F1-5B66E2DCDA29}"/>
          </ac:grpSpMkLst>
        </pc:grpChg>
        <pc:grpChg chg="del mod">
          <ac:chgData name="김근우(첨단원자력공학부)" userId="1966d26e-7976-44e3-92ce-cb8395d14386" providerId="ADAL" clId="{C69F1942-06DE-4EFC-A557-359FF92B1F64}" dt="2025-01-09T14:00:33.652" v="10824" actId="478"/>
          <ac:grpSpMkLst>
            <pc:docMk/>
            <pc:sldMk cId="1881768744" sldId="275"/>
            <ac:grpSpMk id="16" creationId="{D8C9E751-E811-FE38-E6CA-FF684652E897}"/>
          </ac:grpSpMkLst>
        </pc:grpChg>
        <pc:grpChg chg="add mod">
          <ac:chgData name="김근우(첨단원자력공학부)" userId="1966d26e-7976-44e3-92ce-cb8395d14386" providerId="ADAL" clId="{C69F1942-06DE-4EFC-A557-359FF92B1F64}" dt="2025-01-09T15:31:29.466" v="11531" actId="164"/>
          <ac:grpSpMkLst>
            <pc:docMk/>
            <pc:sldMk cId="1881768744" sldId="275"/>
            <ac:grpSpMk id="30" creationId="{FA175D2D-FC73-9FF1-0226-9FBEC833FB1B}"/>
          </ac:grpSpMkLst>
        </pc:grpChg>
        <pc:grpChg chg="add mod">
          <ac:chgData name="김근우(첨단원자력공학부)" userId="1966d26e-7976-44e3-92ce-cb8395d14386" providerId="ADAL" clId="{C69F1942-06DE-4EFC-A557-359FF92B1F64}" dt="2025-01-09T15:31:29.466" v="11531" actId="164"/>
          <ac:grpSpMkLst>
            <pc:docMk/>
            <pc:sldMk cId="1881768744" sldId="275"/>
            <ac:grpSpMk id="31" creationId="{4EDC3367-4077-7642-C5CE-67C0BE6243B6}"/>
          </ac:grpSpMkLst>
        </pc:grpChg>
        <pc:grpChg chg="add del mod">
          <ac:chgData name="김근우(첨단원자력공학부)" userId="1966d26e-7976-44e3-92ce-cb8395d14386" providerId="ADAL" clId="{C69F1942-06DE-4EFC-A557-359FF92B1F64}" dt="2025-01-09T19:00:29.815" v="14135" actId="478"/>
          <ac:grpSpMkLst>
            <pc:docMk/>
            <pc:sldMk cId="1881768744" sldId="275"/>
            <ac:grpSpMk id="32" creationId="{0BF07978-3B01-BDE8-F328-E49F21B39075}"/>
          </ac:grpSpMkLst>
        </pc:grpChg>
        <pc:grpChg chg="del">
          <ac:chgData name="김근우(첨단원자력공학부)" userId="1966d26e-7976-44e3-92ce-cb8395d14386" providerId="ADAL" clId="{C69F1942-06DE-4EFC-A557-359FF92B1F64}" dt="2025-01-09T13:59:59.192" v="10816" actId="478"/>
          <ac:grpSpMkLst>
            <pc:docMk/>
            <pc:sldMk cId="1881768744" sldId="275"/>
            <ac:grpSpMk id="42" creationId="{85679B7D-B33D-7ADD-93DB-14468C78EFAE}"/>
          </ac:grpSpMkLst>
        </pc:grpChg>
        <pc:grpChg chg="del">
          <ac:chgData name="김근우(첨단원자력공학부)" userId="1966d26e-7976-44e3-92ce-cb8395d14386" providerId="ADAL" clId="{C69F1942-06DE-4EFC-A557-359FF92B1F64}" dt="2025-01-09T13:59:59.192" v="10816" actId="478"/>
          <ac:grpSpMkLst>
            <pc:docMk/>
            <pc:sldMk cId="1881768744" sldId="275"/>
            <ac:grpSpMk id="45" creationId="{BA0C5AE0-1620-D0B1-6B0A-045AA324C65F}"/>
          </ac:grpSpMkLst>
        </pc:grpChg>
        <pc:grpChg chg="del">
          <ac:chgData name="김근우(첨단원자력공학부)" userId="1966d26e-7976-44e3-92ce-cb8395d14386" providerId="ADAL" clId="{C69F1942-06DE-4EFC-A557-359FF92B1F64}" dt="2025-01-09T13:59:59.192" v="10816" actId="478"/>
          <ac:grpSpMkLst>
            <pc:docMk/>
            <pc:sldMk cId="1881768744" sldId="275"/>
            <ac:grpSpMk id="51" creationId="{61899B06-407A-0121-210F-C227B32F5093}"/>
          </ac:grpSpMkLst>
        </pc:grpChg>
        <pc:grpChg chg="del">
          <ac:chgData name="김근우(첨단원자력공학부)" userId="1966d26e-7976-44e3-92ce-cb8395d14386" providerId="ADAL" clId="{C69F1942-06DE-4EFC-A557-359FF92B1F64}" dt="2025-01-09T13:59:57.776" v="10815" actId="478"/>
          <ac:grpSpMkLst>
            <pc:docMk/>
            <pc:sldMk cId="1881768744" sldId="275"/>
            <ac:grpSpMk id="65" creationId="{70405149-C95B-54B9-91BD-9B0A03BDBF51}"/>
          </ac:grpSpMkLst>
        </pc:grpChg>
        <pc:picChg chg="mod">
          <ac:chgData name="김근우(첨단원자력공학부)" userId="1966d26e-7976-44e3-92ce-cb8395d14386" providerId="ADAL" clId="{C69F1942-06DE-4EFC-A557-359FF92B1F64}" dt="2025-01-09T14:00:08.078" v="10819"/>
          <ac:picMkLst>
            <pc:docMk/>
            <pc:sldMk cId="1881768744" sldId="275"/>
            <ac:picMk id="8" creationId="{54DAEC18-E4FB-8906-4824-12CD74EA832E}"/>
          </ac:picMkLst>
        </pc:picChg>
        <pc:picChg chg="add mod">
          <ac:chgData name="김근우(첨단원자력공학부)" userId="1966d26e-7976-44e3-92ce-cb8395d14386" providerId="ADAL" clId="{C69F1942-06DE-4EFC-A557-359FF92B1F64}" dt="2025-01-09T15:31:38.778" v="11538" actId="14100"/>
          <ac:picMkLst>
            <pc:docMk/>
            <pc:sldMk cId="1881768744" sldId="275"/>
            <ac:picMk id="12" creationId="{1AE26DF2-8119-EEF5-7F44-06F284FCBD01}"/>
          </ac:picMkLst>
        </pc:picChg>
        <pc:picChg chg="add del mod">
          <ac:chgData name="김근우(첨단원자력공학부)" userId="1966d26e-7976-44e3-92ce-cb8395d14386" providerId="ADAL" clId="{C69F1942-06DE-4EFC-A557-359FF92B1F64}" dt="2025-01-09T19:00:29.535" v="14134" actId="478"/>
          <ac:picMkLst>
            <pc:docMk/>
            <pc:sldMk cId="1881768744" sldId="275"/>
            <ac:picMk id="13" creationId="{A020D513-E8A2-BF3E-3F8E-A6D76A1DFF4F}"/>
          </ac:picMkLst>
        </pc:picChg>
        <pc:picChg chg="add del mod topLvl">
          <ac:chgData name="김근우(첨단원자력공학부)" userId="1966d26e-7976-44e3-92ce-cb8395d14386" providerId="ADAL" clId="{C69F1942-06DE-4EFC-A557-359FF92B1F64}" dt="2025-01-09T15:31:22.949" v="11526" actId="478"/>
          <ac:picMkLst>
            <pc:docMk/>
            <pc:sldMk cId="1881768744" sldId="275"/>
            <ac:picMk id="23" creationId="{142D2F15-41B8-FAA5-2FD1-97CDE6FFD875}"/>
          </ac:picMkLst>
        </pc:picChg>
        <pc:picChg chg="add mod">
          <ac:chgData name="김근우(첨단원자력공학부)" userId="1966d26e-7976-44e3-92ce-cb8395d14386" providerId="ADAL" clId="{C69F1942-06DE-4EFC-A557-359FF92B1F64}" dt="2025-01-09T15:31:18.607" v="11524" actId="14100"/>
          <ac:picMkLst>
            <pc:docMk/>
            <pc:sldMk cId="1881768744" sldId="275"/>
            <ac:picMk id="29" creationId="{6ED51580-2FB7-CCCC-1FAF-95C9C6214D30}"/>
          </ac:picMkLst>
        </pc:picChg>
        <pc:picChg chg="del">
          <ac:chgData name="김근우(첨단원자력공학부)" userId="1966d26e-7976-44e3-92ce-cb8395d14386" providerId="ADAL" clId="{C69F1942-06DE-4EFC-A557-359FF92B1F64}" dt="2025-01-09T13:59:57.776" v="10815" actId="478"/>
          <ac:picMkLst>
            <pc:docMk/>
            <pc:sldMk cId="1881768744" sldId="275"/>
            <ac:picMk id="71" creationId="{1D8896CB-8B7B-4035-9FED-ED937E3239E7}"/>
          </ac:picMkLst>
        </pc:picChg>
        <pc:picChg chg="del">
          <ac:chgData name="김근우(첨단원자력공학부)" userId="1966d26e-7976-44e3-92ce-cb8395d14386" providerId="ADAL" clId="{C69F1942-06DE-4EFC-A557-359FF92B1F64}" dt="2025-01-09T13:59:59.751" v="10817" actId="478"/>
          <ac:picMkLst>
            <pc:docMk/>
            <pc:sldMk cId="1881768744" sldId="275"/>
            <ac:picMk id="108" creationId="{713E13CD-603B-0BFE-8531-97AF13F2C2DF}"/>
          </ac:picMkLst>
        </pc:picChg>
        <pc:picChg chg="del">
          <ac:chgData name="김근우(첨단원자력공학부)" userId="1966d26e-7976-44e3-92ce-cb8395d14386" providerId="ADAL" clId="{C69F1942-06DE-4EFC-A557-359FF92B1F64}" dt="2025-01-09T14:00:00.131" v="10818" actId="478"/>
          <ac:picMkLst>
            <pc:docMk/>
            <pc:sldMk cId="1881768744" sldId="275"/>
            <ac:picMk id="110" creationId="{0804E17F-0C0B-BDFF-8029-72CC6AEA469B}"/>
          </ac:picMkLst>
        </pc:picChg>
        <pc:cxnChg chg="mod">
          <ac:chgData name="김근우(첨단원자력공학부)" userId="1966d26e-7976-44e3-92ce-cb8395d14386" providerId="ADAL" clId="{C69F1942-06DE-4EFC-A557-359FF92B1F64}" dt="2025-01-09T14:00:08.078" v="10819"/>
          <ac:cxnSpMkLst>
            <pc:docMk/>
            <pc:sldMk cId="1881768744" sldId="275"/>
            <ac:cxnSpMk id="9" creationId="{821F96D0-4DB1-E046-8E86-34A3ACE6A16B}"/>
          </ac:cxnSpMkLst>
        </pc:cxnChg>
        <pc:cxnChg chg="mod">
          <ac:chgData name="김근우(첨단원자력공학부)" userId="1966d26e-7976-44e3-92ce-cb8395d14386" providerId="ADAL" clId="{C69F1942-06DE-4EFC-A557-359FF92B1F64}" dt="2025-01-09T14:00:08.078" v="10819"/>
          <ac:cxnSpMkLst>
            <pc:docMk/>
            <pc:sldMk cId="1881768744" sldId="275"/>
            <ac:cxnSpMk id="10" creationId="{3673F37B-1D24-5512-4DBF-799A7AC697D8}"/>
          </ac:cxnSpMkLst>
        </pc:cxnChg>
        <pc:cxnChg chg="del mod">
          <ac:chgData name="김근우(첨단원자력공학부)" userId="1966d26e-7976-44e3-92ce-cb8395d14386" providerId="ADAL" clId="{C69F1942-06DE-4EFC-A557-359FF92B1F64}" dt="2025-01-09T14:00:32.633" v="10823" actId="478"/>
          <ac:cxnSpMkLst>
            <pc:docMk/>
            <pc:sldMk cId="1881768744" sldId="275"/>
            <ac:cxnSpMk id="17" creationId="{A9DB9B6E-507F-F631-574E-723D4CD39AE8}"/>
          </ac:cxnSpMkLst>
        </pc:cxnChg>
        <pc:cxnChg chg="del mod">
          <ac:chgData name="김근우(첨단원자력공학부)" userId="1966d26e-7976-44e3-92ce-cb8395d14386" providerId="ADAL" clId="{C69F1942-06DE-4EFC-A557-359FF92B1F64}" dt="2025-01-09T14:00:33.652" v="10824" actId="478"/>
          <ac:cxnSpMkLst>
            <pc:docMk/>
            <pc:sldMk cId="1881768744" sldId="275"/>
            <ac:cxnSpMk id="19" creationId="{74C0BC64-160C-631D-14F6-EE7131F84F30}"/>
          </ac:cxnSpMkLst>
        </pc:cxnChg>
        <pc:cxnChg chg="del mod topLvl">
          <ac:chgData name="김근우(첨단원자력공학부)" userId="1966d26e-7976-44e3-92ce-cb8395d14386" providerId="ADAL" clId="{C69F1942-06DE-4EFC-A557-359FF92B1F64}" dt="2025-01-09T14:00:36.331" v="10827" actId="478"/>
          <ac:cxnSpMkLst>
            <pc:docMk/>
            <pc:sldMk cId="1881768744" sldId="275"/>
            <ac:cxnSpMk id="20" creationId="{246E3D59-FF0E-EC78-5AF2-3BFF792266FC}"/>
          </ac:cxnSpMkLst>
        </pc:cxnChg>
        <pc:cxnChg chg="del mod">
          <ac:chgData name="김근우(첨단원자력공학부)" userId="1966d26e-7976-44e3-92ce-cb8395d14386" providerId="ADAL" clId="{C69F1942-06DE-4EFC-A557-359FF92B1F64}" dt="2025-01-09T13:59:50.536" v="10810" actId="478"/>
          <ac:cxnSpMkLst>
            <pc:docMk/>
            <pc:sldMk cId="1881768744" sldId="275"/>
            <ac:cxnSpMk id="96" creationId="{4E552FB4-B9A2-FB37-F1E3-62956E27A81E}"/>
          </ac:cxnSpMkLst>
        </pc:cxnChg>
      </pc:sldChg>
      <pc:sldChg chg="addSp delSp modSp add mod ord">
        <pc:chgData name="김근우(첨단원자력공학부)" userId="1966d26e-7976-44e3-92ce-cb8395d14386" providerId="ADAL" clId="{C69F1942-06DE-4EFC-A557-359FF92B1F64}" dt="2025-01-09T15:34:05.175" v="11630" actId="21"/>
        <pc:sldMkLst>
          <pc:docMk/>
          <pc:sldMk cId="1408811345" sldId="276"/>
        </pc:sldMkLst>
        <pc:spChg chg="mod">
          <ac:chgData name="김근우(첨단원자력공학부)" userId="1966d26e-7976-44e3-92ce-cb8395d14386" providerId="ADAL" clId="{C69F1942-06DE-4EFC-A557-359FF92B1F64}" dt="2025-01-09T15:33:31.752" v="11614" actId="5793"/>
          <ac:spMkLst>
            <pc:docMk/>
            <pc:sldMk cId="1408811345" sldId="276"/>
            <ac:spMk id="2" creationId="{0E124B7C-7F12-A075-DFD2-873A06F7BA52}"/>
          </ac:spMkLst>
        </pc:spChg>
        <pc:spChg chg="mod">
          <ac:chgData name="김근우(첨단원자력공학부)" userId="1966d26e-7976-44e3-92ce-cb8395d14386" providerId="ADAL" clId="{C69F1942-06DE-4EFC-A557-359FF92B1F64}" dt="2025-01-09T15:34:05.175" v="11630" actId="21"/>
          <ac:spMkLst>
            <pc:docMk/>
            <pc:sldMk cId="1408811345" sldId="276"/>
            <ac:spMk id="6" creationId="{EC5A5AE8-3118-2267-F7BF-2EA7E1A24CA0}"/>
          </ac:spMkLst>
        </pc:spChg>
        <pc:spChg chg="mod">
          <ac:chgData name="김근우(첨단원자력공학부)" userId="1966d26e-7976-44e3-92ce-cb8395d14386" providerId="ADAL" clId="{C69F1942-06DE-4EFC-A557-359FF92B1F64}" dt="2025-01-09T13:36:35.377" v="10588" actId="14100"/>
          <ac:spMkLst>
            <pc:docMk/>
            <pc:sldMk cId="1408811345" sldId="276"/>
            <ac:spMk id="18" creationId="{E36DDE68-1509-F4C7-89CC-DDB625476DA0}"/>
          </ac:spMkLst>
        </pc:spChg>
        <pc:spChg chg="mod">
          <ac:chgData name="김근우(첨단원자력공학부)" userId="1966d26e-7976-44e3-92ce-cb8395d14386" providerId="ADAL" clId="{C69F1942-06DE-4EFC-A557-359FF92B1F64}" dt="2025-01-09T13:38:23.660" v="10651" actId="1076"/>
          <ac:spMkLst>
            <pc:docMk/>
            <pc:sldMk cId="1408811345" sldId="276"/>
            <ac:spMk id="20" creationId="{B828C77C-06DB-9A96-6BF6-CC35FEDC3257}"/>
          </ac:spMkLst>
        </pc:spChg>
        <pc:spChg chg="mod">
          <ac:chgData name="김근우(첨단원자력공학부)" userId="1966d26e-7976-44e3-92ce-cb8395d14386" providerId="ADAL" clId="{C69F1942-06DE-4EFC-A557-359FF92B1F64}" dt="2025-01-09T13:25:48.662" v="10234" actId="1076"/>
          <ac:spMkLst>
            <pc:docMk/>
            <pc:sldMk cId="1408811345" sldId="276"/>
            <ac:spMk id="21" creationId="{0EF169C1-399E-41C5-F26F-A036863D2A92}"/>
          </ac:spMkLst>
        </pc:spChg>
        <pc:spChg chg="mod">
          <ac:chgData name="김근우(첨단원자력공학부)" userId="1966d26e-7976-44e3-92ce-cb8395d14386" providerId="ADAL" clId="{C69F1942-06DE-4EFC-A557-359FF92B1F64}" dt="2025-01-09T13:36:32.638" v="10587" actId="571"/>
          <ac:spMkLst>
            <pc:docMk/>
            <pc:sldMk cId="1408811345" sldId="276"/>
            <ac:spMk id="23" creationId="{A1347745-B04E-7482-0309-6AEF0D60D991}"/>
          </ac:spMkLst>
        </pc:spChg>
        <pc:spChg chg="del">
          <ac:chgData name="김근우(첨단원자력공학부)" userId="1966d26e-7976-44e3-92ce-cb8395d14386" providerId="ADAL" clId="{C69F1942-06DE-4EFC-A557-359FF92B1F64}" dt="2025-01-09T13:35:18.741" v="10531" actId="478"/>
          <ac:spMkLst>
            <pc:docMk/>
            <pc:sldMk cId="1408811345" sldId="276"/>
            <ac:spMk id="24" creationId="{F6362B20-2BCE-6278-9986-71048AE52D25}"/>
          </ac:spMkLst>
        </pc:spChg>
        <pc:spChg chg="mod">
          <ac:chgData name="김근우(첨단원자력공학부)" userId="1966d26e-7976-44e3-92ce-cb8395d14386" providerId="ADAL" clId="{C69F1942-06DE-4EFC-A557-359FF92B1F64}" dt="2025-01-09T13:36:32.638" v="10587" actId="571"/>
          <ac:spMkLst>
            <pc:docMk/>
            <pc:sldMk cId="1408811345" sldId="276"/>
            <ac:spMk id="25" creationId="{407B516E-51AE-D0B4-C845-3BFB0A303396}"/>
          </ac:spMkLst>
        </pc:spChg>
        <pc:spChg chg="mod">
          <ac:chgData name="김근우(첨단원자력공학부)" userId="1966d26e-7976-44e3-92ce-cb8395d14386" providerId="ADAL" clId="{C69F1942-06DE-4EFC-A557-359FF92B1F64}" dt="2025-01-09T13:36:32.638" v="10587" actId="571"/>
          <ac:spMkLst>
            <pc:docMk/>
            <pc:sldMk cId="1408811345" sldId="276"/>
            <ac:spMk id="26" creationId="{5D30FF2A-FB92-2075-1F2D-4895A3577196}"/>
          </ac:spMkLst>
        </pc:spChg>
        <pc:spChg chg="add mod">
          <ac:chgData name="김근우(첨단원자력공학부)" userId="1966d26e-7976-44e3-92ce-cb8395d14386" providerId="ADAL" clId="{C69F1942-06DE-4EFC-A557-359FF92B1F64}" dt="2025-01-09T13:36:54.740" v="10594" actId="164"/>
          <ac:spMkLst>
            <pc:docMk/>
            <pc:sldMk cId="1408811345" sldId="276"/>
            <ac:spMk id="27" creationId="{E44C48B5-32ED-1374-176A-3DDDF2575B67}"/>
          </ac:spMkLst>
        </pc:spChg>
        <pc:spChg chg="mod">
          <ac:chgData name="김근우(첨단원자력공학부)" userId="1966d26e-7976-44e3-92ce-cb8395d14386" providerId="ADAL" clId="{C69F1942-06DE-4EFC-A557-359FF92B1F64}" dt="2025-01-09T13:35:21.826" v="10532" actId="14100"/>
          <ac:spMkLst>
            <pc:docMk/>
            <pc:sldMk cId="1408811345" sldId="276"/>
            <ac:spMk id="28" creationId="{CA829B90-CC2E-169B-A60B-82C3DF0B0EFB}"/>
          </ac:spMkLst>
        </pc:spChg>
        <pc:grpChg chg="add mod">
          <ac:chgData name="김근우(첨단원자력공학부)" userId="1966d26e-7976-44e3-92ce-cb8395d14386" providerId="ADAL" clId="{C69F1942-06DE-4EFC-A557-359FF92B1F64}" dt="2025-01-09T13:35:17.627" v="10530" actId="1076"/>
          <ac:grpSpMkLst>
            <pc:docMk/>
            <pc:sldMk cId="1408811345" sldId="276"/>
            <ac:grpSpMk id="8" creationId="{F3479977-90CE-8B66-F892-DD21A5BA61A7}"/>
          </ac:grpSpMkLst>
        </pc:grpChg>
        <pc:grpChg chg="add mod">
          <ac:chgData name="김근우(첨단원자력공학부)" userId="1966d26e-7976-44e3-92ce-cb8395d14386" providerId="ADAL" clId="{C69F1942-06DE-4EFC-A557-359FF92B1F64}" dt="2025-01-09T13:36:54.740" v="10594" actId="164"/>
          <ac:grpSpMkLst>
            <pc:docMk/>
            <pc:sldMk cId="1408811345" sldId="276"/>
            <ac:grpSpMk id="11" creationId="{56169B98-B004-0E56-AD78-C5814F09EEBA}"/>
          </ac:grpSpMkLst>
        </pc:grpChg>
        <pc:grpChg chg="mod">
          <ac:chgData name="김근우(첨단원자력공학부)" userId="1966d26e-7976-44e3-92ce-cb8395d14386" providerId="ADAL" clId="{C69F1942-06DE-4EFC-A557-359FF92B1F64}" dt="2025-01-09T13:25:50.861" v="10235" actId="164"/>
          <ac:grpSpMkLst>
            <pc:docMk/>
            <pc:sldMk cId="1408811345" sldId="276"/>
            <ac:grpSpMk id="13" creationId="{A03856E2-C350-9CDC-5685-E08286D0A186}"/>
          </ac:grpSpMkLst>
        </pc:grpChg>
        <pc:grpChg chg="del">
          <ac:chgData name="김근우(첨단원자력공학부)" userId="1966d26e-7976-44e3-92ce-cb8395d14386" providerId="ADAL" clId="{C69F1942-06DE-4EFC-A557-359FF92B1F64}" dt="2025-01-09T13:25:46.580" v="10232" actId="478"/>
          <ac:grpSpMkLst>
            <pc:docMk/>
            <pc:sldMk cId="1408811345" sldId="276"/>
            <ac:grpSpMk id="17" creationId="{CB226274-13C5-F1AB-B8FA-FC09980AFA3C}"/>
          </ac:grpSpMkLst>
        </pc:grpChg>
        <pc:grpChg chg="mod">
          <ac:chgData name="김근우(첨단원자력공학부)" userId="1966d26e-7976-44e3-92ce-cb8395d14386" providerId="ADAL" clId="{C69F1942-06DE-4EFC-A557-359FF92B1F64}" dt="2025-01-09T13:36:32.638" v="10587" actId="571"/>
          <ac:grpSpMkLst>
            <pc:docMk/>
            <pc:sldMk cId="1408811345" sldId="276"/>
            <ac:grpSpMk id="19" creationId="{F8CA6BD8-4C7D-9D18-8E15-E1E9AAD533E9}"/>
          </ac:grpSpMkLst>
        </pc:grpChg>
        <pc:grpChg chg="add mod">
          <ac:chgData name="김근우(첨단원자력공학부)" userId="1966d26e-7976-44e3-92ce-cb8395d14386" providerId="ADAL" clId="{C69F1942-06DE-4EFC-A557-359FF92B1F64}" dt="2025-01-09T13:36:54.740" v="10594" actId="164"/>
          <ac:grpSpMkLst>
            <pc:docMk/>
            <pc:sldMk cId="1408811345" sldId="276"/>
            <ac:grpSpMk id="29" creationId="{19ADBC50-5F0A-56B1-5A06-09077DCBE587}"/>
          </ac:grpSpMkLst>
        </pc:grpChg>
        <pc:picChg chg="mod">
          <ac:chgData name="김근우(첨단원자력공학부)" userId="1966d26e-7976-44e3-92ce-cb8395d14386" providerId="ADAL" clId="{C69F1942-06DE-4EFC-A557-359FF92B1F64}" dt="2025-01-09T13:38:23.660" v="10651" actId="1076"/>
          <ac:picMkLst>
            <pc:docMk/>
            <pc:sldMk cId="1408811345" sldId="276"/>
            <ac:picMk id="16" creationId="{786A3404-3685-B8F3-43D1-1774F6C9F705}"/>
          </ac:picMkLst>
        </pc:picChg>
        <pc:picChg chg="mod">
          <ac:chgData name="김근우(첨단원자력공학부)" userId="1966d26e-7976-44e3-92ce-cb8395d14386" providerId="ADAL" clId="{C69F1942-06DE-4EFC-A557-359FF92B1F64}" dt="2025-01-09T13:38:23.660" v="10651" actId="1076"/>
          <ac:picMkLst>
            <pc:docMk/>
            <pc:sldMk cId="1408811345" sldId="276"/>
            <ac:picMk id="22" creationId="{9EE4BF34-8AF6-4AFF-94C0-8A48E77F2FBC}"/>
          </ac:picMkLst>
        </pc:picChg>
        <pc:picChg chg="add mod">
          <ac:chgData name="김근우(첨단원자력공학부)" userId="1966d26e-7976-44e3-92ce-cb8395d14386" providerId="ADAL" clId="{C69F1942-06DE-4EFC-A557-359FF92B1F64}" dt="2025-01-09T13:56:45.536" v="10805" actId="1076"/>
          <ac:picMkLst>
            <pc:docMk/>
            <pc:sldMk cId="1408811345" sldId="276"/>
            <ac:picMk id="31" creationId="{6C60370F-DB32-7A71-3AB1-FAFD91E549F6}"/>
          </ac:picMkLst>
        </pc:picChg>
        <pc:picChg chg="mod">
          <ac:chgData name="김근우(첨단원자력공학부)" userId="1966d26e-7976-44e3-92ce-cb8395d14386" providerId="ADAL" clId="{C69F1942-06DE-4EFC-A557-359FF92B1F64}" dt="2025-01-09T13:38:23.660" v="10651" actId="1076"/>
          <ac:picMkLst>
            <pc:docMk/>
            <pc:sldMk cId="1408811345" sldId="276"/>
            <ac:picMk id="1026" creationId="{8334478D-E2BD-903E-778B-C3C2E19D0D23}"/>
          </ac:picMkLst>
        </pc:picChg>
        <pc:cxnChg chg="add mod">
          <ac:chgData name="김근우(첨단원자력공학부)" userId="1966d26e-7976-44e3-92ce-cb8395d14386" providerId="ADAL" clId="{C69F1942-06DE-4EFC-A557-359FF92B1F64}" dt="2025-01-09T13:41:41.252" v="10694" actId="1076"/>
          <ac:cxnSpMkLst>
            <pc:docMk/>
            <pc:sldMk cId="1408811345" sldId="276"/>
            <ac:cxnSpMk id="33" creationId="{EFB3BCD4-F751-CD05-8F5B-FEEE7AD1B7D7}"/>
          </ac:cxnSpMkLst>
        </pc:cxnChg>
      </pc:sldChg>
      <pc:sldChg chg="addSp delSp modSp add mod ord">
        <pc:chgData name="김근우(첨단원자력공학부)" userId="1966d26e-7976-44e3-92ce-cb8395d14386" providerId="ADAL" clId="{C69F1942-06DE-4EFC-A557-359FF92B1F64}" dt="2025-01-09T15:19:40.794" v="11426"/>
        <pc:sldMkLst>
          <pc:docMk/>
          <pc:sldMk cId="3335045667" sldId="277"/>
        </pc:sldMkLst>
        <pc:spChg chg="mod">
          <ac:chgData name="김근우(첨단원자력공학부)" userId="1966d26e-7976-44e3-92ce-cb8395d14386" providerId="ADAL" clId="{C69F1942-06DE-4EFC-A557-359FF92B1F64}" dt="2025-01-09T14:58:36.903" v="11227" actId="20577"/>
          <ac:spMkLst>
            <pc:docMk/>
            <pc:sldMk cId="3335045667" sldId="277"/>
            <ac:spMk id="2" creationId="{92B1102E-9921-1AB8-859D-1464CC7641E2}"/>
          </ac:spMkLst>
        </pc:spChg>
        <pc:spChg chg="mod">
          <ac:chgData name="김근우(첨단원자력공학부)" userId="1966d26e-7976-44e3-92ce-cb8395d14386" providerId="ADAL" clId="{C69F1942-06DE-4EFC-A557-359FF92B1F64}" dt="2025-01-09T14:59:53.260" v="11270" actId="20577"/>
          <ac:spMkLst>
            <pc:docMk/>
            <pc:sldMk cId="3335045667" sldId="277"/>
            <ac:spMk id="6" creationId="{6F8D16EE-EB55-E60D-3D04-AB203551D149}"/>
          </ac:spMkLst>
        </pc:spChg>
        <pc:spChg chg="add mod">
          <ac:chgData name="김근우(첨단원자력공학부)" userId="1966d26e-7976-44e3-92ce-cb8395d14386" providerId="ADAL" clId="{C69F1942-06DE-4EFC-A557-359FF92B1F64}" dt="2025-01-09T15:16:27.009" v="11418" actId="1076"/>
          <ac:spMkLst>
            <pc:docMk/>
            <pc:sldMk cId="3335045667" sldId="277"/>
            <ac:spMk id="18" creationId="{184EC9D2-35FA-A367-021B-5EA72A109E1A}"/>
          </ac:spMkLst>
        </pc:spChg>
        <pc:spChg chg="add mod">
          <ac:chgData name="김근우(첨단원자력공학부)" userId="1966d26e-7976-44e3-92ce-cb8395d14386" providerId="ADAL" clId="{C69F1942-06DE-4EFC-A557-359FF92B1F64}" dt="2025-01-09T15:09:26.016" v="11354" actId="164"/>
          <ac:spMkLst>
            <pc:docMk/>
            <pc:sldMk cId="3335045667" sldId="277"/>
            <ac:spMk id="21" creationId="{29555783-3A52-A7AF-A8BA-CF6DB90D2837}"/>
          </ac:spMkLst>
        </pc:spChg>
        <pc:spChg chg="add mod">
          <ac:chgData name="김근우(첨단원자력공학부)" userId="1966d26e-7976-44e3-92ce-cb8395d14386" providerId="ADAL" clId="{C69F1942-06DE-4EFC-A557-359FF92B1F64}" dt="2025-01-09T15:09:26.814" v="11355" actId="164"/>
          <ac:spMkLst>
            <pc:docMk/>
            <pc:sldMk cId="3335045667" sldId="277"/>
            <ac:spMk id="24" creationId="{987306F9-902C-020E-313C-3019E810AA2B}"/>
          </ac:spMkLst>
        </pc:spChg>
        <pc:spChg chg="add mod">
          <ac:chgData name="김근우(첨단원자력공학부)" userId="1966d26e-7976-44e3-92ce-cb8395d14386" providerId="ADAL" clId="{C69F1942-06DE-4EFC-A557-359FF92B1F64}" dt="2025-01-09T15:09:27.554" v="11356" actId="164"/>
          <ac:spMkLst>
            <pc:docMk/>
            <pc:sldMk cId="3335045667" sldId="277"/>
            <ac:spMk id="27" creationId="{F7EBE55E-783E-7D12-43C7-82EE2677E832}"/>
          </ac:spMkLst>
        </pc:spChg>
        <pc:spChg chg="add mod">
          <ac:chgData name="김근우(첨단원자력공학부)" userId="1966d26e-7976-44e3-92ce-cb8395d14386" providerId="ADAL" clId="{C69F1942-06DE-4EFC-A557-359FF92B1F64}" dt="2025-01-09T15:09:28.534" v="11357" actId="164"/>
          <ac:spMkLst>
            <pc:docMk/>
            <pc:sldMk cId="3335045667" sldId="277"/>
            <ac:spMk id="31" creationId="{FF4B2AF1-4E9B-DC0C-EA8A-D6A01BF246B0}"/>
          </ac:spMkLst>
        </pc:spChg>
        <pc:spChg chg="add mod">
          <ac:chgData name="김근우(첨단원자력공학부)" userId="1966d26e-7976-44e3-92ce-cb8395d14386" providerId="ADAL" clId="{C69F1942-06DE-4EFC-A557-359FF92B1F64}" dt="2025-01-09T15:16:29.251" v="11419" actId="1076"/>
          <ac:spMkLst>
            <pc:docMk/>
            <pc:sldMk cId="3335045667" sldId="277"/>
            <ac:spMk id="32" creationId="{C6332A24-4920-502F-6506-7F2DB31B9C10}"/>
          </ac:spMkLst>
        </pc:spChg>
        <pc:spChg chg="mod">
          <ac:chgData name="김근우(첨단원자력공학부)" userId="1966d26e-7976-44e3-92ce-cb8395d14386" providerId="ADAL" clId="{C69F1942-06DE-4EFC-A557-359FF92B1F64}" dt="2025-01-09T14:58:48.040" v="11235" actId="164"/>
          <ac:spMkLst>
            <pc:docMk/>
            <pc:sldMk cId="3335045667" sldId="277"/>
            <ac:spMk id="34" creationId="{8970AB7A-3D6E-D6E1-9E51-D32A11F17A9C}"/>
          </ac:spMkLst>
        </pc:spChg>
        <pc:spChg chg="mod">
          <ac:chgData name="김근우(첨단원자력공학부)" userId="1966d26e-7976-44e3-92ce-cb8395d14386" providerId="ADAL" clId="{C69F1942-06DE-4EFC-A557-359FF92B1F64}" dt="2025-01-09T14:58:45.178" v="11232" actId="164"/>
          <ac:spMkLst>
            <pc:docMk/>
            <pc:sldMk cId="3335045667" sldId="277"/>
            <ac:spMk id="37" creationId="{6B108AAF-8F50-B5C5-BEC2-8B4EC610FBCE}"/>
          </ac:spMkLst>
        </pc:spChg>
        <pc:spChg chg="mod">
          <ac:chgData name="김근우(첨단원자력공학부)" userId="1966d26e-7976-44e3-92ce-cb8395d14386" providerId="ADAL" clId="{C69F1942-06DE-4EFC-A557-359FF92B1F64}" dt="2025-01-09T14:58:48.999" v="11236" actId="164"/>
          <ac:spMkLst>
            <pc:docMk/>
            <pc:sldMk cId="3335045667" sldId="277"/>
            <ac:spMk id="41" creationId="{268B43FF-7DEC-48CC-DB49-354072DC9F59}"/>
          </ac:spMkLst>
        </pc:spChg>
        <pc:spChg chg="del">
          <ac:chgData name="김근우(첨단원자력공학부)" userId="1966d26e-7976-44e3-92ce-cb8395d14386" providerId="ADAL" clId="{C69F1942-06DE-4EFC-A557-359FF92B1F64}" dt="2025-01-09T15:02:37.725" v="11327" actId="478"/>
          <ac:spMkLst>
            <pc:docMk/>
            <pc:sldMk cId="3335045667" sldId="277"/>
            <ac:spMk id="42" creationId="{43D5889F-FC06-5DBE-B167-159B342A0778}"/>
          </ac:spMkLst>
        </pc:spChg>
        <pc:spChg chg="mod">
          <ac:chgData name="김근우(첨단원자력공학부)" userId="1966d26e-7976-44e3-92ce-cb8395d14386" providerId="ADAL" clId="{C69F1942-06DE-4EFC-A557-359FF92B1F64}" dt="2025-01-09T14:58:49.779" v="11237" actId="164"/>
          <ac:spMkLst>
            <pc:docMk/>
            <pc:sldMk cId="3335045667" sldId="277"/>
            <ac:spMk id="45" creationId="{C0D6E134-1723-0990-B1A0-B3022588BCF3}"/>
          </ac:spMkLst>
        </pc:spChg>
        <pc:spChg chg="add mod">
          <ac:chgData name="김근우(첨단원자력공학부)" userId="1966d26e-7976-44e3-92ce-cb8395d14386" providerId="ADAL" clId="{C69F1942-06DE-4EFC-A557-359FF92B1F64}" dt="2025-01-09T15:16:24.691" v="11417" actId="1076"/>
          <ac:spMkLst>
            <pc:docMk/>
            <pc:sldMk cId="3335045667" sldId="277"/>
            <ac:spMk id="49" creationId="{C7DD9E81-6D26-D1A8-CA80-49B1131D7E8B}"/>
          </ac:spMkLst>
        </pc:spChg>
        <pc:spChg chg="add mod">
          <ac:chgData name="김근우(첨단원자력공학부)" userId="1966d26e-7976-44e3-92ce-cb8395d14386" providerId="ADAL" clId="{C69F1942-06DE-4EFC-A557-359FF92B1F64}" dt="2025-01-09T15:16:30.704" v="11420" actId="164"/>
          <ac:spMkLst>
            <pc:docMk/>
            <pc:sldMk cId="3335045667" sldId="277"/>
            <ac:spMk id="52" creationId="{7724DEBE-A5CA-7C8D-CBBA-C47D409BF87C}"/>
          </ac:spMkLst>
        </pc:spChg>
        <pc:spChg chg="add mod">
          <ac:chgData name="김근우(첨단원자력공학부)" userId="1966d26e-7976-44e3-92ce-cb8395d14386" providerId="ADAL" clId="{C69F1942-06DE-4EFC-A557-359FF92B1F64}" dt="2025-01-09T15:16:31.790" v="11421" actId="164"/>
          <ac:spMkLst>
            <pc:docMk/>
            <pc:sldMk cId="3335045667" sldId="277"/>
            <ac:spMk id="55" creationId="{FB67D695-7F16-4FF9-0EFD-6EB3EF4830C6}"/>
          </ac:spMkLst>
        </pc:spChg>
        <pc:spChg chg="add mod">
          <ac:chgData name="김근우(첨단원자력공학부)" userId="1966d26e-7976-44e3-92ce-cb8395d14386" providerId="ADAL" clId="{C69F1942-06DE-4EFC-A557-359FF92B1F64}" dt="2025-01-09T15:16:32.547" v="11422" actId="164"/>
          <ac:spMkLst>
            <pc:docMk/>
            <pc:sldMk cId="3335045667" sldId="277"/>
            <ac:spMk id="58" creationId="{E7B165E1-59E1-D19D-C654-E2DCDCC3D299}"/>
          </ac:spMkLst>
        </pc:spChg>
        <pc:grpChg chg="add mod">
          <ac:chgData name="김근우(첨단원자력공학부)" userId="1966d26e-7976-44e3-92ce-cb8395d14386" providerId="ADAL" clId="{C69F1942-06DE-4EFC-A557-359FF92B1F64}" dt="2025-01-09T14:59:20.001" v="11249" actId="554"/>
          <ac:grpSpMkLst>
            <pc:docMk/>
            <pc:sldMk cId="3335045667" sldId="277"/>
            <ac:grpSpMk id="13" creationId="{B9F9117D-3DB5-1E83-AC08-A49593D6F6F9}"/>
          </ac:grpSpMkLst>
        </pc:grpChg>
        <pc:grpChg chg="add mod">
          <ac:chgData name="김근우(첨단원자력공학부)" userId="1966d26e-7976-44e3-92ce-cb8395d14386" providerId="ADAL" clId="{C69F1942-06DE-4EFC-A557-359FF92B1F64}" dt="2025-01-09T14:59:24.737" v="11250" actId="1076"/>
          <ac:grpSpMkLst>
            <pc:docMk/>
            <pc:sldMk cId="3335045667" sldId="277"/>
            <ac:grpSpMk id="14" creationId="{89867EBB-CEC7-86C5-C250-17D577910AEC}"/>
          </ac:grpSpMkLst>
        </pc:grpChg>
        <pc:grpChg chg="add mod">
          <ac:chgData name="김근우(첨단원자력공학부)" userId="1966d26e-7976-44e3-92ce-cb8395d14386" providerId="ADAL" clId="{C69F1942-06DE-4EFC-A557-359FF92B1F64}" dt="2025-01-09T14:59:28.315" v="11251" actId="1076"/>
          <ac:grpSpMkLst>
            <pc:docMk/>
            <pc:sldMk cId="3335045667" sldId="277"/>
            <ac:grpSpMk id="15" creationId="{7E96D91C-E9DB-0FED-9592-4180E5E5E6C4}"/>
          </ac:grpSpMkLst>
        </pc:grpChg>
        <pc:grpChg chg="add mod">
          <ac:chgData name="김근우(첨단원자력공학부)" userId="1966d26e-7976-44e3-92ce-cb8395d14386" providerId="ADAL" clId="{C69F1942-06DE-4EFC-A557-359FF92B1F64}" dt="2025-01-09T14:59:31.803" v="11252" actId="1076"/>
          <ac:grpSpMkLst>
            <pc:docMk/>
            <pc:sldMk cId="3335045667" sldId="277"/>
            <ac:grpSpMk id="16" creationId="{7F20528D-9FE2-A3F5-5E02-893FC9678C2E}"/>
          </ac:grpSpMkLst>
        </pc:grpChg>
        <pc:grpChg chg="del">
          <ac:chgData name="김근우(첨단원자력공학부)" userId="1966d26e-7976-44e3-92ce-cb8395d14386" providerId="ADAL" clId="{C69F1942-06DE-4EFC-A557-359FF92B1F64}" dt="2025-01-09T15:02:37.725" v="11327" actId="478"/>
          <ac:grpSpMkLst>
            <pc:docMk/>
            <pc:sldMk cId="3335045667" sldId="277"/>
            <ac:grpSpMk id="17" creationId="{BBF97060-6CA8-11E0-05AC-85344BBE5E6C}"/>
          </ac:grpSpMkLst>
        </pc:grpChg>
        <pc:grpChg chg="add mod">
          <ac:chgData name="김근우(첨단원자력공학부)" userId="1966d26e-7976-44e3-92ce-cb8395d14386" providerId="ADAL" clId="{C69F1942-06DE-4EFC-A557-359FF92B1F64}" dt="2025-01-09T15:16:24.691" v="11417" actId="1076"/>
          <ac:grpSpMkLst>
            <pc:docMk/>
            <pc:sldMk cId="3335045667" sldId="277"/>
            <ac:grpSpMk id="35" creationId="{CE071919-97EF-1418-4128-9BC046183C00}"/>
          </ac:grpSpMkLst>
        </pc:grpChg>
        <pc:grpChg chg="add mod">
          <ac:chgData name="김근우(첨단원자력공학부)" userId="1966d26e-7976-44e3-92ce-cb8395d14386" providerId="ADAL" clId="{C69F1942-06DE-4EFC-A557-359FF92B1F64}" dt="2025-01-09T15:16:24.691" v="11417" actId="1076"/>
          <ac:grpSpMkLst>
            <pc:docMk/>
            <pc:sldMk cId="3335045667" sldId="277"/>
            <ac:grpSpMk id="38" creationId="{0546FF04-FE0D-9CFE-DFE3-2FABE3EEEA35}"/>
          </ac:grpSpMkLst>
        </pc:grpChg>
        <pc:grpChg chg="add mod">
          <ac:chgData name="김근우(첨단원자력공학부)" userId="1966d26e-7976-44e3-92ce-cb8395d14386" providerId="ADAL" clId="{C69F1942-06DE-4EFC-A557-359FF92B1F64}" dt="2025-01-09T15:16:24.691" v="11417" actId="1076"/>
          <ac:grpSpMkLst>
            <pc:docMk/>
            <pc:sldMk cId="3335045667" sldId="277"/>
            <ac:grpSpMk id="43" creationId="{FF9A83E6-F4E3-7BD4-3062-8ED667831D92}"/>
          </ac:grpSpMkLst>
        </pc:grpChg>
        <pc:grpChg chg="add mod">
          <ac:chgData name="김근우(첨단원자력공학부)" userId="1966d26e-7976-44e3-92ce-cb8395d14386" providerId="ADAL" clId="{C69F1942-06DE-4EFC-A557-359FF92B1F64}" dt="2025-01-09T15:16:24.691" v="11417" actId="1076"/>
          <ac:grpSpMkLst>
            <pc:docMk/>
            <pc:sldMk cId="3335045667" sldId="277"/>
            <ac:grpSpMk id="46" creationId="{CE901F00-9BE3-C64C-EFC6-ABD15BE29DBB}"/>
          </ac:grpSpMkLst>
        </pc:grpChg>
        <pc:grpChg chg="add mod">
          <ac:chgData name="김근우(첨단원자력공학부)" userId="1966d26e-7976-44e3-92ce-cb8395d14386" providerId="ADAL" clId="{C69F1942-06DE-4EFC-A557-359FF92B1F64}" dt="2025-01-09T15:16:30.704" v="11420" actId="164"/>
          <ac:grpSpMkLst>
            <pc:docMk/>
            <pc:sldMk cId="3335045667" sldId="277"/>
            <ac:grpSpMk id="59" creationId="{764C060E-25F7-BBDF-6CF4-1780846AA663}"/>
          </ac:grpSpMkLst>
        </pc:grpChg>
        <pc:grpChg chg="add mod">
          <ac:chgData name="김근우(첨단원자력공학부)" userId="1966d26e-7976-44e3-92ce-cb8395d14386" providerId="ADAL" clId="{C69F1942-06DE-4EFC-A557-359FF92B1F64}" dt="2025-01-09T15:16:31.790" v="11421" actId="164"/>
          <ac:grpSpMkLst>
            <pc:docMk/>
            <pc:sldMk cId="3335045667" sldId="277"/>
            <ac:grpSpMk id="60" creationId="{10DC7FB3-BD40-8EBD-27F0-25979C6EA5A1}"/>
          </ac:grpSpMkLst>
        </pc:grpChg>
        <pc:grpChg chg="add mod">
          <ac:chgData name="김근우(첨단원자력공학부)" userId="1966d26e-7976-44e3-92ce-cb8395d14386" providerId="ADAL" clId="{C69F1942-06DE-4EFC-A557-359FF92B1F64}" dt="2025-01-09T15:16:32.547" v="11422" actId="164"/>
          <ac:grpSpMkLst>
            <pc:docMk/>
            <pc:sldMk cId="3335045667" sldId="277"/>
            <ac:grpSpMk id="61" creationId="{1ED3EE25-C363-35EC-A09E-8DD6F3575E63}"/>
          </ac:grpSpMkLst>
        </pc:grpChg>
        <pc:picChg chg="add mod">
          <ac:chgData name="김근우(첨단원자력공학부)" userId="1966d26e-7976-44e3-92ce-cb8395d14386" providerId="ADAL" clId="{C69F1942-06DE-4EFC-A557-359FF92B1F64}" dt="2025-01-09T14:58:42.641" v="11231" actId="571"/>
          <ac:picMkLst>
            <pc:docMk/>
            <pc:sldMk cId="3335045667" sldId="277"/>
            <ac:picMk id="8" creationId="{8861A891-AC33-1913-9ED7-C61990086431}"/>
          </ac:picMkLst>
        </pc:picChg>
        <pc:picChg chg="add mod">
          <ac:chgData name="김근우(첨단원자력공학부)" userId="1966d26e-7976-44e3-92ce-cb8395d14386" providerId="ADAL" clId="{C69F1942-06DE-4EFC-A557-359FF92B1F64}" dt="2025-01-09T14:58:42.641" v="11231" actId="571"/>
          <ac:picMkLst>
            <pc:docMk/>
            <pc:sldMk cId="3335045667" sldId="277"/>
            <ac:picMk id="11" creationId="{B5996355-CB44-A258-96B6-A1FB383FB6C2}"/>
          </ac:picMkLst>
        </pc:picChg>
        <pc:picChg chg="add mod">
          <ac:chgData name="김근우(첨단원자력공학부)" userId="1966d26e-7976-44e3-92ce-cb8395d14386" providerId="ADAL" clId="{C69F1942-06DE-4EFC-A557-359FF92B1F64}" dt="2025-01-09T15:09:26.016" v="11354" actId="164"/>
          <ac:picMkLst>
            <pc:docMk/>
            <pc:sldMk cId="3335045667" sldId="277"/>
            <ac:picMk id="20" creationId="{273AF791-4516-4FED-4F28-7AADD025F38B}"/>
          </ac:picMkLst>
        </pc:picChg>
        <pc:picChg chg="add mod">
          <ac:chgData name="김근우(첨단원자력공학부)" userId="1966d26e-7976-44e3-92ce-cb8395d14386" providerId="ADAL" clId="{C69F1942-06DE-4EFC-A557-359FF92B1F64}" dt="2025-01-09T15:09:26.814" v="11355" actId="164"/>
          <ac:picMkLst>
            <pc:docMk/>
            <pc:sldMk cId="3335045667" sldId="277"/>
            <ac:picMk id="23" creationId="{ADDD4C04-08C4-C6CD-FC2C-55DD6D0D4FAD}"/>
          </ac:picMkLst>
        </pc:picChg>
        <pc:picChg chg="add mod">
          <ac:chgData name="김근우(첨단원자력공학부)" userId="1966d26e-7976-44e3-92ce-cb8395d14386" providerId="ADAL" clId="{C69F1942-06DE-4EFC-A557-359FF92B1F64}" dt="2025-01-09T15:09:27.554" v="11356" actId="164"/>
          <ac:picMkLst>
            <pc:docMk/>
            <pc:sldMk cId="3335045667" sldId="277"/>
            <ac:picMk id="26" creationId="{A2A27989-D796-29E4-9DE5-C741ACE2AD2B}"/>
          </ac:picMkLst>
        </pc:picChg>
        <pc:picChg chg="del">
          <ac:chgData name="김근우(첨단원자력공학부)" userId="1966d26e-7976-44e3-92ce-cb8395d14386" providerId="ADAL" clId="{C69F1942-06DE-4EFC-A557-359FF92B1F64}" dt="2025-01-09T15:02:37.725" v="11327" actId="478"/>
          <ac:picMkLst>
            <pc:docMk/>
            <pc:sldMk cId="3335045667" sldId="277"/>
            <ac:picMk id="29" creationId="{FF75EE23-CFBF-A55A-2FF9-56826E4D2E03}"/>
          </ac:picMkLst>
        </pc:picChg>
        <pc:picChg chg="add mod">
          <ac:chgData name="김근우(첨단원자력공학부)" userId="1966d26e-7976-44e3-92ce-cb8395d14386" providerId="ADAL" clId="{C69F1942-06DE-4EFC-A557-359FF92B1F64}" dt="2025-01-09T15:09:28.534" v="11357" actId="164"/>
          <ac:picMkLst>
            <pc:docMk/>
            <pc:sldMk cId="3335045667" sldId="277"/>
            <ac:picMk id="30" creationId="{80A36450-E343-E00F-E894-68EEEE5B8B08}"/>
          </ac:picMkLst>
        </pc:picChg>
        <pc:picChg chg="mod">
          <ac:chgData name="김근우(첨단원자력공학부)" userId="1966d26e-7976-44e3-92ce-cb8395d14386" providerId="ADAL" clId="{C69F1942-06DE-4EFC-A557-359FF92B1F64}" dt="2025-01-09T14:58:48.040" v="11235" actId="164"/>
          <ac:picMkLst>
            <pc:docMk/>
            <pc:sldMk cId="3335045667" sldId="277"/>
            <ac:picMk id="33" creationId="{F04B0513-7605-8AA7-377C-CF02B9F7524D}"/>
          </ac:picMkLst>
        </pc:picChg>
        <pc:picChg chg="mod">
          <ac:chgData name="김근우(첨단원자력공학부)" userId="1966d26e-7976-44e3-92ce-cb8395d14386" providerId="ADAL" clId="{C69F1942-06DE-4EFC-A557-359FF92B1F64}" dt="2025-01-09T14:58:45.178" v="11232" actId="164"/>
          <ac:picMkLst>
            <pc:docMk/>
            <pc:sldMk cId="3335045667" sldId="277"/>
            <ac:picMk id="36" creationId="{5A62EB64-E1CF-4E6C-C113-72CEAF453532}"/>
          </ac:picMkLst>
        </pc:picChg>
        <pc:picChg chg="mod">
          <ac:chgData name="김근우(첨단원자력공학부)" userId="1966d26e-7976-44e3-92ce-cb8395d14386" providerId="ADAL" clId="{C69F1942-06DE-4EFC-A557-359FF92B1F64}" dt="2025-01-09T14:58:48.999" v="11236" actId="164"/>
          <ac:picMkLst>
            <pc:docMk/>
            <pc:sldMk cId="3335045667" sldId="277"/>
            <ac:picMk id="39" creationId="{9C438469-8BCD-41B3-14C9-42778376B985}"/>
          </ac:picMkLst>
        </pc:picChg>
        <pc:picChg chg="mod">
          <ac:chgData name="김근우(첨단원자력공학부)" userId="1966d26e-7976-44e3-92ce-cb8395d14386" providerId="ADAL" clId="{C69F1942-06DE-4EFC-A557-359FF92B1F64}" dt="2025-01-09T14:58:49.779" v="11237" actId="164"/>
          <ac:picMkLst>
            <pc:docMk/>
            <pc:sldMk cId="3335045667" sldId="277"/>
            <ac:picMk id="44" creationId="{41D1B1F2-D508-2BD0-E736-7888CDDBEAD2}"/>
          </ac:picMkLst>
        </pc:picChg>
        <pc:picChg chg="add mod">
          <ac:chgData name="김근우(첨단원자력공학부)" userId="1966d26e-7976-44e3-92ce-cb8395d14386" providerId="ADAL" clId="{C69F1942-06DE-4EFC-A557-359FF92B1F64}" dt="2025-01-09T15:16:24.691" v="11417" actId="1076"/>
          <ac:picMkLst>
            <pc:docMk/>
            <pc:sldMk cId="3335045667" sldId="277"/>
            <ac:picMk id="48" creationId="{AFEF5AB4-8BA2-B608-38CD-88BD5C74EC87}"/>
          </ac:picMkLst>
        </pc:picChg>
        <pc:picChg chg="add mod">
          <ac:chgData name="김근우(첨단원자력공학부)" userId="1966d26e-7976-44e3-92ce-cb8395d14386" providerId="ADAL" clId="{C69F1942-06DE-4EFC-A557-359FF92B1F64}" dt="2025-01-09T15:16:30.704" v="11420" actId="164"/>
          <ac:picMkLst>
            <pc:docMk/>
            <pc:sldMk cId="3335045667" sldId="277"/>
            <ac:picMk id="51" creationId="{393F4327-A105-5AD0-9E15-166E73FAF1BA}"/>
          </ac:picMkLst>
        </pc:picChg>
        <pc:picChg chg="add mod">
          <ac:chgData name="김근우(첨단원자력공학부)" userId="1966d26e-7976-44e3-92ce-cb8395d14386" providerId="ADAL" clId="{C69F1942-06DE-4EFC-A557-359FF92B1F64}" dt="2025-01-09T15:16:31.790" v="11421" actId="164"/>
          <ac:picMkLst>
            <pc:docMk/>
            <pc:sldMk cId="3335045667" sldId="277"/>
            <ac:picMk id="54" creationId="{CE895A19-8FD0-32B3-3B89-A41CCEE1D636}"/>
          </ac:picMkLst>
        </pc:picChg>
        <pc:picChg chg="add mod">
          <ac:chgData name="김근우(첨단원자력공학부)" userId="1966d26e-7976-44e3-92ce-cb8395d14386" providerId="ADAL" clId="{C69F1942-06DE-4EFC-A557-359FF92B1F64}" dt="2025-01-09T15:16:32.547" v="11422" actId="164"/>
          <ac:picMkLst>
            <pc:docMk/>
            <pc:sldMk cId="3335045667" sldId="277"/>
            <ac:picMk id="57" creationId="{DB322266-5C2D-851C-2497-8A18FB77DE23}"/>
          </ac:picMkLst>
        </pc:picChg>
      </pc:sldChg>
      <pc:sldChg chg="addSp delSp modSp add mod ord">
        <pc:chgData name="김근우(첨단원자력공학부)" userId="1966d26e-7976-44e3-92ce-cb8395d14386" providerId="ADAL" clId="{C69F1942-06DE-4EFC-A557-359FF92B1F64}" dt="2025-01-09T18:45:33.574" v="13964" actId="20577"/>
        <pc:sldMkLst>
          <pc:docMk/>
          <pc:sldMk cId="1964378210" sldId="278"/>
        </pc:sldMkLst>
        <pc:spChg chg="mod">
          <ac:chgData name="김근우(첨단원자력공학부)" userId="1966d26e-7976-44e3-92ce-cb8395d14386" providerId="ADAL" clId="{C69F1942-06DE-4EFC-A557-359FF92B1F64}" dt="2025-01-09T18:45:33.574" v="13964" actId="20577"/>
          <ac:spMkLst>
            <pc:docMk/>
            <pc:sldMk cId="1964378210" sldId="278"/>
            <ac:spMk id="2" creationId="{2EF972C2-8F0E-D69F-BDF5-58E79B0E58A9}"/>
          </ac:spMkLst>
        </pc:spChg>
        <pc:spChg chg="mod">
          <ac:chgData name="김근우(첨단원자력공학부)" userId="1966d26e-7976-44e3-92ce-cb8395d14386" providerId="ADAL" clId="{C69F1942-06DE-4EFC-A557-359FF92B1F64}" dt="2025-01-09T17:31:44.186" v="12578" actId="1076"/>
          <ac:spMkLst>
            <pc:docMk/>
            <pc:sldMk cId="1964378210" sldId="278"/>
            <ac:spMk id="6" creationId="{C482A2E1-A2C4-1324-B8E0-91748B780616}"/>
          </ac:spMkLst>
        </pc:spChg>
        <pc:spChg chg="del">
          <ac:chgData name="김근우(첨단원자력공학부)" userId="1966d26e-7976-44e3-92ce-cb8395d14386" providerId="ADAL" clId="{C69F1942-06DE-4EFC-A557-359FF92B1F64}" dt="2025-01-09T15:34:35.911" v="11634" actId="478"/>
          <ac:spMkLst>
            <pc:docMk/>
            <pc:sldMk cId="1964378210" sldId="278"/>
            <ac:spMk id="7" creationId="{BB6A969B-EF42-36BD-F159-A936B6161D0E}"/>
          </ac:spMkLst>
        </pc:spChg>
        <pc:spChg chg="del">
          <ac:chgData name="김근우(첨단원자력공학부)" userId="1966d26e-7976-44e3-92ce-cb8395d14386" providerId="ADAL" clId="{C69F1942-06DE-4EFC-A557-359FF92B1F64}" dt="2025-01-09T15:34:34.494" v="11631" actId="478"/>
          <ac:spMkLst>
            <pc:docMk/>
            <pc:sldMk cId="1964378210" sldId="278"/>
            <ac:spMk id="29" creationId="{DDE508AF-6CED-FBC8-8B1D-FE85EE680A02}"/>
          </ac:spMkLst>
        </pc:spChg>
        <pc:spChg chg="del mod">
          <ac:chgData name="김근우(첨단원자력공학부)" userId="1966d26e-7976-44e3-92ce-cb8395d14386" providerId="ADAL" clId="{C69F1942-06DE-4EFC-A557-359FF92B1F64}" dt="2025-01-09T15:34:35.671" v="11633" actId="478"/>
          <ac:spMkLst>
            <pc:docMk/>
            <pc:sldMk cId="1964378210" sldId="278"/>
            <ac:spMk id="31" creationId="{FF4C3CB3-F906-9BB8-3537-A25070EEF2B7}"/>
          </ac:spMkLst>
        </pc:spChg>
        <pc:spChg chg="del mod">
          <ac:chgData name="김근우(첨단원자력공학부)" userId="1966d26e-7976-44e3-92ce-cb8395d14386" providerId="ADAL" clId="{C69F1942-06DE-4EFC-A557-359FF92B1F64}" dt="2025-01-09T15:34:37.191" v="11637" actId="478"/>
          <ac:spMkLst>
            <pc:docMk/>
            <pc:sldMk cId="1964378210" sldId="278"/>
            <ac:spMk id="35" creationId="{16648902-2F36-B228-4841-A06065E99964}"/>
          </ac:spMkLst>
        </pc:spChg>
        <pc:spChg chg="del">
          <ac:chgData name="김근우(첨단원자력공학부)" userId="1966d26e-7976-44e3-92ce-cb8395d14386" providerId="ADAL" clId="{C69F1942-06DE-4EFC-A557-359FF92B1F64}" dt="2025-01-09T15:34:37.652" v="11638" actId="478"/>
          <ac:spMkLst>
            <pc:docMk/>
            <pc:sldMk cId="1964378210" sldId="278"/>
            <ac:spMk id="38" creationId="{3DE8D781-A230-3284-77A1-223CD84987EC}"/>
          </ac:spMkLst>
        </pc:spChg>
        <pc:spChg chg="add mod">
          <ac:chgData name="김근우(첨단원자력공학부)" userId="1966d26e-7976-44e3-92ce-cb8395d14386" providerId="ADAL" clId="{C69F1942-06DE-4EFC-A557-359FF92B1F64}" dt="2025-01-09T15:51:27.077" v="11856" actId="164"/>
          <ac:spMkLst>
            <pc:docMk/>
            <pc:sldMk cId="1964378210" sldId="278"/>
            <ac:spMk id="69" creationId="{FA82F64F-37AA-9204-FCCD-AA62C27566A6}"/>
          </ac:spMkLst>
        </pc:spChg>
        <pc:spChg chg="add mod">
          <ac:chgData name="김근우(첨단원자력공학부)" userId="1966d26e-7976-44e3-92ce-cb8395d14386" providerId="ADAL" clId="{C69F1942-06DE-4EFC-A557-359FF92B1F64}" dt="2025-01-09T16:34:47.856" v="12325" actId="1076"/>
          <ac:spMkLst>
            <pc:docMk/>
            <pc:sldMk cId="1964378210" sldId="278"/>
            <ac:spMk id="70" creationId="{22D86E0C-8A22-4E24-EB2E-9C3F64419AA6}"/>
          </ac:spMkLst>
        </pc:spChg>
        <pc:spChg chg="add mod">
          <ac:chgData name="김근우(첨단원자력공학부)" userId="1966d26e-7976-44e3-92ce-cb8395d14386" providerId="ADAL" clId="{C69F1942-06DE-4EFC-A557-359FF92B1F64}" dt="2025-01-09T15:51:27.077" v="11856" actId="164"/>
          <ac:spMkLst>
            <pc:docMk/>
            <pc:sldMk cId="1964378210" sldId="278"/>
            <ac:spMk id="71" creationId="{1E6E4352-0AA2-6D4A-DC06-7A7B82176B4F}"/>
          </ac:spMkLst>
        </pc:spChg>
        <pc:spChg chg="add mod">
          <ac:chgData name="김근우(첨단원자력공학부)" userId="1966d26e-7976-44e3-92ce-cb8395d14386" providerId="ADAL" clId="{C69F1942-06DE-4EFC-A557-359FF92B1F64}" dt="2025-01-09T16:33:58.360" v="12306" actId="207"/>
          <ac:spMkLst>
            <pc:docMk/>
            <pc:sldMk cId="1964378210" sldId="278"/>
            <ac:spMk id="72" creationId="{3C2DB481-3256-AB7E-0807-F0E43E17F89A}"/>
          </ac:spMkLst>
        </pc:spChg>
        <pc:spChg chg="add mod ord">
          <ac:chgData name="김근우(첨단원자력공학부)" userId="1966d26e-7976-44e3-92ce-cb8395d14386" providerId="ADAL" clId="{C69F1942-06DE-4EFC-A557-359FF92B1F64}" dt="2025-01-09T16:34:24.656" v="12316" actId="1076"/>
          <ac:spMkLst>
            <pc:docMk/>
            <pc:sldMk cId="1964378210" sldId="278"/>
            <ac:spMk id="73" creationId="{A3A31CB7-5DA1-7E35-A26E-ACF6C7AB96DD}"/>
          </ac:spMkLst>
        </pc:spChg>
        <pc:spChg chg="add mod">
          <ac:chgData name="김근우(첨단원자력공학부)" userId="1966d26e-7976-44e3-92ce-cb8395d14386" providerId="ADAL" clId="{C69F1942-06DE-4EFC-A557-359FF92B1F64}" dt="2025-01-09T15:51:18.878" v="11850" actId="571"/>
          <ac:spMkLst>
            <pc:docMk/>
            <pc:sldMk cId="1964378210" sldId="278"/>
            <ac:spMk id="75" creationId="{ED8A58D3-2FFA-C767-C331-C30E390AE70F}"/>
          </ac:spMkLst>
        </pc:spChg>
        <pc:spChg chg="add mod">
          <ac:chgData name="김근우(첨단원자력공학부)" userId="1966d26e-7976-44e3-92ce-cb8395d14386" providerId="ADAL" clId="{C69F1942-06DE-4EFC-A557-359FF92B1F64}" dt="2025-01-09T16:34:51.621" v="12326" actId="207"/>
          <ac:spMkLst>
            <pc:docMk/>
            <pc:sldMk cId="1964378210" sldId="278"/>
            <ac:spMk id="76" creationId="{BBA7E94C-6C4A-1202-5841-DE92867B3B75}"/>
          </ac:spMkLst>
        </pc:spChg>
        <pc:spChg chg="add del mod">
          <ac:chgData name="김근우(첨단원자력공학부)" userId="1966d26e-7976-44e3-92ce-cb8395d14386" providerId="ADAL" clId="{C69F1942-06DE-4EFC-A557-359FF92B1F64}" dt="2025-01-09T16:30:28.516" v="12297" actId="478"/>
          <ac:spMkLst>
            <pc:docMk/>
            <pc:sldMk cId="1964378210" sldId="278"/>
            <ac:spMk id="110" creationId="{EDD8BCAF-D4E1-FC7C-445E-6D463AD0B892}"/>
          </ac:spMkLst>
        </pc:spChg>
        <pc:spChg chg="add mod">
          <ac:chgData name="김근우(첨단원자력공학부)" userId="1966d26e-7976-44e3-92ce-cb8395d14386" providerId="ADAL" clId="{C69F1942-06DE-4EFC-A557-359FF92B1F64}" dt="2025-01-09T17:30:55.925" v="12564" actId="1076"/>
          <ac:spMkLst>
            <pc:docMk/>
            <pc:sldMk cId="1964378210" sldId="278"/>
            <ac:spMk id="114" creationId="{9D6C5CEF-8ECB-8274-886F-0AEB5333E37E}"/>
          </ac:spMkLst>
        </pc:spChg>
        <pc:spChg chg="add mod">
          <ac:chgData name="김근우(첨단원자력공학부)" userId="1966d26e-7976-44e3-92ce-cb8395d14386" providerId="ADAL" clId="{C69F1942-06DE-4EFC-A557-359FF92B1F64}" dt="2025-01-09T17:39:38.108" v="12898" actId="1076"/>
          <ac:spMkLst>
            <pc:docMk/>
            <pc:sldMk cId="1964378210" sldId="278"/>
            <ac:spMk id="115" creationId="{8CF3176E-EA84-3257-3E3C-109A0AC76977}"/>
          </ac:spMkLst>
        </pc:spChg>
        <pc:grpChg chg="del">
          <ac:chgData name="김근우(첨단원자력공학부)" userId="1966d26e-7976-44e3-92ce-cb8395d14386" providerId="ADAL" clId="{C69F1942-06DE-4EFC-A557-359FF92B1F64}" dt="2025-01-09T15:34:36.871" v="11636" actId="478"/>
          <ac:grpSpMkLst>
            <pc:docMk/>
            <pc:sldMk cId="1964378210" sldId="278"/>
            <ac:grpSpMk id="27" creationId="{DA8D8228-A895-9E9D-55C4-E6A37BF09941}"/>
          </ac:grpSpMkLst>
        </pc:grpChg>
        <pc:grpChg chg="add mod">
          <ac:chgData name="김근우(첨단원자력공학부)" userId="1966d26e-7976-44e3-92ce-cb8395d14386" providerId="ADAL" clId="{C69F1942-06DE-4EFC-A557-359FF92B1F64}" dt="2025-01-09T15:51:27.077" v="11856" actId="164"/>
          <ac:grpSpMkLst>
            <pc:docMk/>
            <pc:sldMk cId="1964378210" sldId="278"/>
            <ac:grpSpMk id="65" creationId="{24AB1E18-A9CD-D8FC-70F7-57607668A333}"/>
          </ac:grpSpMkLst>
        </pc:grpChg>
        <pc:grpChg chg="add mod">
          <ac:chgData name="김근우(첨단원자력공학부)" userId="1966d26e-7976-44e3-92ce-cb8395d14386" providerId="ADAL" clId="{C69F1942-06DE-4EFC-A557-359FF92B1F64}" dt="2025-01-09T17:31:38.424" v="12576" actId="1076"/>
          <ac:grpSpMkLst>
            <pc:docMk/>
            <pc:sldMk cId="1964378210" sldId="278"/>
            <ac:grpSpMk id="81" creationId="{55CF2FC2-75CA-D8B0-C77F-7F6EA5248BFD}"/>
          </ac:grpSpMkLst>
        </pc:grpChg>
        <pc:grpChg chg="del">
          <ac:chgData name="김근우(첨단원자력공학부)" userId="1966d26e-7976-44e3-92ce-cb8395d14386" providerId="ADAL" clId="{C69F1942-06DE-4EFC-A557-359FF92B1F64}" dt="2025-01-09T15:34:38.951" v="11639" actId="478"/>
          <ac:grpSpMkLst>
            <pc:docMk/>
            <pc:sldMk cId="1964378210" sldId="278"/>
            <ac:grpSpMk id="96" creationId="{5A7336FE-1D62-7686-DE35-7692A478244C}"/>
          </ac:grpSpMkLst>
        </pc:grpChg>
        <pc:graphicFrameChg chg="add mod modGraphic">
          <ac:chgData name="김근우(첨단원자력공학부)" userId="1966d26e-7976-44e3-92ce-cb8395d14386" providerId="ADAL" clId="{C69F1942-06DE-4EFC-A557-359FF92B1F64}" dt="2025-01-09T17:39:38.108" v="12898" actId="1076"/>
          <ac:graphicFrameMkLst>
            <pc:docMk/>
            <pc:sldMk cId="1964378210" sldId="278"/>
            <ac:graphicFrameMk id="111" creationId="{7A94860D-EED0-71D9-4730-9991B5EB52BF}"/>
          </ac:graphicFrameMkLst>
        </pc:graphicFrameChg>
        <pc:picChg chg="add del mod">
          <ac:chgData name="김근우(첨단원자력공학부)" userId="1966d26e-7976-44e3-92ce-cb8395d14386" providerId="ADAL" clId="{C69F1942-06DE-4EFC-A557-359FF92B1F64}" dt="2025-01-09T15:46:55.408" v="11770" actId="478"/>
          <ac:picMkLst>
            <pc:docMk/>
            <pc:sldMk cId="1964378210" sldId="278"/>
            <ac:picMk id="9" creationId="{546F9A59-5AF3-412A-6868-C92524089E66}"/>
          </ac:picMkLst>
        </pc:picChg>
        <pc:picChg chg="add mod ord">
          <ac:chgData name="김근우(첨단원자력공학부)" userId="1966d26e-7976-44e3-92ce-cb8395d14386" providerId="ADAL" clId="{C69F1942-06DE-4EFC-A557-359FF92B1F64}" dt="2025-01-09T15:51:27.077" v="11856" actId="164"/>
          <ac:picMkLst>
            <pc:docMk/>
            <pc:sldMk cId="1964378210" sldId="278"/>
            <ac:picMk id="47" creationId="{84B1827A-861C-9850-A92B-4577D53582FA}"/>
          </ac:picMkLst>
        </pc:picChg>
        <pc:picChg chg="add mod">
          <ac:chgData name="김근우(첨단원자력공학부)" userId="1966d26e-7976-44e3-92ce-cb8395d14386" providerId="ADAL" clId="{C69F1942-06DE-4EFC-A557-359FF92B1F64}" dt="2025-01-09T15:51:18.878" v="11850" actId="571"/>
          <ac:picMkLst>
            <pc:docMk/>
            <pc:sldMk cId="1964378210" sldId="278"/>
            <ac:picMk id="74" creationId="{1EE10F49-5400-B89D-8157-BB1EEDD73237}"/>
          </ac:picMkLst>
        </pc:picChg>
        <pc:picChg chg="add del mod">
          <ac:chgData name="김근우(첨단원자력공학부)" userId="1966d26e-7976-44e3-92ce-cb8395d14386" providerId="ADAL" clId="{C69F1942-06DE-4EFC-A557-359FF92B1F64}" dt="2025-01-09T16:11:23.709" v="12143" actId="478"/>
          <ac:picMkLst>
            <pc:docMk/>
            <pc:sldMk cId="1964378210" sldId="278"/>
            <ac:picMk id="87" creationId="{4C9E1302-91D1-47A4-7C6D-07C83F3F20E2}"/>
          </ac:picMkLst>
        </pc:picChg>
        <pc:picChg chg="add mod">
          <ac:chgData name="김근우(첨단원자력공학부)" userId="1966d26e-7976-44e3-92ce-cb8395d14386" providerId="ADAL" clId="{C69F1942-06DE-4EFC-A557-359FF92B1F64}" dt="2025-01-09T17:31:38.424" v="12576" actId="1076"/>
          <ac:picMkLst>
            <pc:docMk/>
            <pc:sldMk cId="1964378210" sldId="278"/>
            <ac:picMk id="97" creationId="{69B149AD-ABBF-FF5B-DF91-700E48F29F5E}"/>
          </ac:picMkLst>
        </pc:picChg>
        <pc:picChg chg="del">
          <ac:chgData name="김근우(첨단원자력공학부)" userId="1966d26e-7976-44e3-92ce-cb8395d14386" providerId="ADAL" clId="{C69F1942-06DE-4EFC-A557-359FF92B1F64}" dt="2025-01-09T16:03:49.500" v="11921" actId="478"/>
          <ac:picMkLst>
            <pc:docMk/>
            <pc:sldMk cId="1964378210" sldId="278"/>
            <ac:picMk id="98" creationId="{195884A5-4D1B-A9CA-534B-971A4145AD6D}"/>
          </ac:picMkLst>
        </pc:picChg>
        <pc:picChg chg="del">
          <ac:chgData name="김근우(첨단원자력공학부)" userId="1966d26e-7976-44e3-92ce-cb8395d14386" providerId="ADAL" clId="{C69F1942-06DE-4EFC-A557-359FF92B1F64}" dt="2025-01-09T16:03:49.500" v="11921" actId="478"/>
          <ac:picMkLst>
            <pc:docMk/>
            <pc:sldMk cId="1964378210" sldId="278"/>
            <ac:picMk id="99" creationId="{9B79A0C7-A736-83E5-2D37-AC44D035ACEB}"/>
          </ac:picMkLst>
        </pc:picChg>
        <pc:picChg chg="add del mod">
          <ac:chgData name="김근우(첨단원자력공학부)" userId="1966d26e-7976-44e3-92ce-cb8395d14386" providerId="ADAL" clId="{C69F1942-06DE-4EFC-A557-359FF92B1F64}" dt="2025-01-09T16:14:11.989" v="12169" actId="478"/>
          <ac:picMkLst>
            <pc:docMk/>
            <pc:sldMk cId="1964378210" sldId="278"/>
            <ac:picMk id="101" creationId="{27209B9C-6053-9D8E-73D4-C9F7F798393D}"/>
          </ac:picMkLst>
        </pc:picChg>
        <pc:picChg chg="add del mod">
          <ac:chgData name="김근우(첨단원자력공학부)" userId="1966d26e-7976-44e3-92ce-cb8395d14386" providerId="ADAL" clId="{C69F1942-06DE-4EFC-A557-359FF92B1F64}" dt="2025-01-09T16:14:11.989" v="12169" actId="478"/>
          <ac:picMkLst>
            <pc:docMk/>
            <pc:sldMk cId="1964378210" sldId="278"/>
            <ac:picMk id="103" creationId="{B7D9A715-A0C5-CCAD-B70E-ED5F5555EE00}"/>
          </ac:picMkLst>
        </pc:picChg>
        <pc:picChg chg="add mod">
          <ac:chgData name="김근우(첨단원자력공학부)" userId="1966d26e-7976-44e3-92ce-cb8395d14386" providerId="ADAL" clId="{C69F1942-06DE-4EFC-A557-359FF92B1F64}" dt="2025-01-09T16:14:01.274" v="12163" actId="571"/>
          <ac:picMkLst>
            <pc:docMk/>
            <pc:sldMk cId="1964378210" sldId="278"/>
            <ac:picMk id="104" creationId="{E32450A8-D00D-50D9-0742-746C915DCC57}"/>
          </ac:picMkLst>
        </pc:picChg>
        <pc:picChg chg="add mod">
          <ac:chgData name="김근우(첨단원자력공학부)" userId="1966d26e-7976-44e3-92ce-cb8395d14386" providerId="ADAL" clId="{C69F1942-06DE-4EFC-A557-359FF92B1F64}" dt="2025-01-09T16:14:01.274" v="12163" actId="571"/>
          <ac:picMkLst>
            <pc:docMk/>
            <pc:sldMk cId="1964378210" sldId="278"/>
            <ac:picMk id="105" creationId="{BB03B569-5B21-48F2-04E8-69DA658982CB}"/>
          </ac:picMkLst>
        </pc:picChg>
        <pc:picChg chg="add mod">
          <ac:chgData name="김근우(첨단원자력공학부)" userId="1966d26e-7976-44e3-92ce-cb8395d14386" providerId="ADAL" clId="{C69F1942-06DE-4EFC-A557-359FF92B1F64}" dt="2025-01-09T17:39:32.902" v="12897" actId="1076"/>
          <ac:picMkLst>
            <pc:docMk/>
            <pc:sldMk cId="1964378210" sldId="278"/>
            <ac:picMk id="107" creationId="{FC9322AC-095C-E33B-1E01-7CCBE21C07A3}"/>
          </ac:picMkLst>
        </pc:picChg>
        <pc:picChg chg="add mod">
          <ac:chgData name="김근우(첨단원자력공학부)" userId="1966d26e-7976-44e3-92ce-cb8395d14386" providerId="ADAL" clId="{C69F1942-06DE-4EFC-A557-359FF92B1F64}" dt="2025-01-09T17:39:32.902" v="12897" actId="1076"/>
          <ac:picMkLst>
            <pc:docMk/>
            <pc:sldMk cId="1964378210" sldId="278"/>
            <ac:picMk id="109" creationId="{EC873724-EA20-16B1-7035-BB1B644E4141}"/>
          </ac:picMkLst>
        </pc:picChg>
        <pc:picChg chg="add mod">
          <ac:chgData name="김근우(첨단원자력공학부)" userId="1966d26e-7976-44e3-92ce-cb8395d14386" providerId="ADAL" clId="{C69F1942-06DE-4EFC-A557-359FF92B1F64}" dt="2025-01-09T17:31:57.992" v="12582" actId="14100"/>
          <ac:picMkLst>
            <pc:docMk/>
            <pc:sldMk cId="1964378210" sldId="278"/>
            <ac:picMk id="113" creationId="{07585B09-5101-7445-5B23-C829BC1D0762}"/>
          </ac:picMkLst>
        </pc:picChg>
        <pc:cxnChg chg="add mod">
          <ac:chgData name="김근우(첨단원자력공학부)" userId="1966d26e-7976-44e3-92ce-cb8395d14386" providerId="ADAL" clId="{C69F1942-06DE-4EFC-A557-359FF92B1F64}" dt="2025-01-09T15:51:27.077" v="11856" actId="164"/>
          <ac:cxnSpMkLst>
            <pc:docMk/>
            <pc:sldMk cId="1964378210" sldId="278"/>
            <ac:cxnSpMk id="11" creationId="{6FE7D8D4-F2BB-A3D1-6C19-15670ADFDC73}"/>
          </ac:cxnSpMkLst>
        </pc:cxnChg>
        <pc:cxnChg chg="add mod">
          <ac:chgData name="김근우(첨단원자력공학부)" userId="1966d26e-7976-44e3-92ce-cb8395d14386" providerId="ADAL" clId="{C69F1942-06DE-4EFC-A557-359FF92B1F64}" dt="2025-01-09T15:51:27.077" v="11856" actId="164"/>
          <ac:cxnSpMkLst>
            <pc:docMk/>
            <pc:sldMk cId="1964378210" sldId="278"/>
            <ac:cxnSpMk id="12" creationId="{56C82338-03EA-8023-929F-B6230A452FF8}"/>
          </ac:cxnSpMkLst>
        </pc:cxnChg>
        <pc:cxnChg chg="add mod">
          <ac:chgData name="김근우(첨단원자력공학부)" userId="1966d26e-7976-44e3-92ce-cb8395d14386" providerId="ADAL" clId="{C69F1942-06DE-4EFC-A557-359FF92B1F64}" dt="2025-01-09T15:51:27.077" v="11856" actId="164"/>
          <ac:cxnSpMkLst>
            <pc:docMk/>
            <pc:sldMk cId="1964378210" sldId="278"/>
            <ac:cxnSpMk id="20" creationId="{CC94A8B2-E903-36AA-F010-9F9F1C596018}"/>
          </ac:cxnSpMkLst>
        </pc:cxnChg>
        <pc:cxnChg chg="add mod">
          <ac:chgData name="김근우(첨단원자력공학부)" userId="1966d26e-7976-44e3-92ce-cb8395d14386" providerId="ADAL" clId="{C69F1942-06DE-4EFC-A557-359FF92B1F64}" dt="2025-01-09T15:51:27.077" v="11856" actId="164"/>
          <ac:cxnSpMkLst>
            <pc:docMk/>
            <pc:sldMk cId="1964378210" sldId="278"/>
            <ac:cxnSpMk id="21" creationId="{D6006905-3A1C-0152-52E9-C9FF109DB95F}"/>
          </ac:cxnSpMkLst>
        </pc:cxnChg>
        <pc:cxnChg chg="add mod">
          <ac:chgData name="김근우(첨단원자력공학부)" userId="1966d26e-7976-44e3-92ce-cb8395d14386" providerId="ADAL" clId="{C69F1942-06DE-4EFC-A557-359FF92B1F64}" dt="2025-01-09T16:34:44.188" v="12324" actId="208"/>
          <ac:cxnSpMkLst>
            <pc:docMk/>
            <pc:sldMk cId="1964378210" sldId="278"/>
            <ac:cxnSpMk id="42" creationId="{668BE92C-D240-E62C-0773-3CFD2D90C198}"/>
          </ac:cxnSpMkLst>
        </pc:cxnChg>
        <pc:cxnChg chg="add mod">
          <ac:chgData name="김근우(첨단원자력공학부)" userId="1966d26e-7976-44e3-92ce-cb8395d14386" providerId="ADAL" clId="{C69F1942-06DE-4EFC-A557-359FF92B1F64}" dt="2025-01-09T16:34:22.534" v="12315" actId="208"/>
          <ac:cxnSpMkLst>
            <pc:docMk/>
            <pc:sldMk cId="1964378210" sldId="278"/>
            <ac:cxnSpMk id="55" creationId="{A4A8E9C7-F011-706A-F25E-5AAC6CECD36E}"/>
          </ac:cxnSpMkLst>
        </pc:cxnChg>
        <pc:cxnChg chg="add mod">
          <ac:chgData name="김근우(첨단원자력공학부)" userId="1966d26e-7976-44e3-92ce-cb8395d14386" providerId="ADAL" clId="{C69F1942-06DE-4EFC-A557-359FF92B1F64}" dt="2025-01-09T16:34:27.590" v="12317" actId="208"/>
          <ac:cxnSpMkLst>
            <pc:docMk/>
            <pc:sldMk cId="1964378210" sldId="278"/>
            <ac:cxnSpMk id="58" creationId="{754F4C23-AB68-7760-182C-98C2BA18D301}"/>
          </ac:cxnSpMkLst>
        </pc:cxnChg>
        <pc:cxnChg chg="add mod">
          <ac:chgData name="김근우(첨단원자력공학부)" userId="1966d26e-7976-44e3-92ce-cb8395d14386" providerId="ADAL" clId="{C69F1942-06DE-4EFC-A557-359FF92B1F64}" dt="2025-01-09T16:34:27.590" v="12317" actId="208"/>
          <ac:cxnSpMkLst>
            <pc:docMk/>
            <pc:sldMk cId="1964378210" sldId="278"/>
            <ac:cxnSpMk id="62" creationId="{2FC17C89-8A1B-832F-CCCB-5AA6D6EAC9A6}"/>
          </ac:cxnSpMkLst>
        </pc:cxnChg>
        <pc:cxnChg chg="add mod">
          <ac:chgData name="김근우(첨단원자력공학부)" userId="1966d26e-7976-44e3-92ce-cb8395d14386" providerId="ADAL" clId="{C69F1942-06DE-4EFC-A557-359FF92B1F64}" dt="2025-01-09T16:35:01.245" v="12327" actId="208"/>
          <ac:cxnSpMkLst>
            <pc:docMk/>
            <pc:sldMk cId="1964378210" sldId="278"/>
            <ac:cxnSpMk id="63" creationId="{EDDB4D64-B411-B58F-172B-B2964B3184D3}"/>
          </ac:cxnSpMkLst>
        </pc:cxnChg>
        <pc:cxnChg chg="add mod">
          <ac:chgData name="김근우(첨단원자력공학부)" userId="1966d26e-7976-44e3-92ce-cb8395d14386" providerId="ADAL" clId="{C69F1942-06DE-4EFC-A557-359FF92B1F64}" dt="2025-01-09T16:35:01.245" v="12327" actId="208"/>
          <ac:cxnSpMkLst>
            <pc:docMk/>
            <pc:sldMk cId="1964378210" sldId="278"/>
            <ac:cxnSpMk id="64" creationId="{508785D4-205A-C4A5-1BEC-74FBF4E7EBC4}"/>
          </ac:cxnSpMkLst>
        </pc:cxnChg>
        <pc:cxnChg chg="add mod">
          <ac:chgData name="김근우(첨단원자력공학부)" userId="1966d26e-7976-44e3-92ce-cb8395d14386" providerId="ADAL" clId="{C69F1942-06DE-4EFC-A557-359FF92B1F64}" dt="2025-01-09T16:35:03.788" v="12328" actId="208"/>
          <ac:cxnSpMkLst>
            <pc:docMk/>
            <pc:sldMk cId="1964378210" sldId="278"/>
            <ac:cxnSpMk id="66" creationId="{F1BCAF49-668A-5684-91CD-E51DA94BE095}"/>
          </ac:cxnSpMkLst>
        </pc:cxnChg>
      </pc:sldChg>
      <pc:sldChg chg="addSp delSp modSp add mod ord">
        <pc:chgData name="김근우(첨단원자력공학부)" userId="1966d26e-7976-44e3-92ce-cb8395d14386" providerId="ADAL" clId="{C69F1942-06DE-4EFC-A557-359FF92B1F64}" dt="2025-01-09T18:36:01.721" v="13752" actId="113"/>
        <pc:sldMkLst>
          <pc:docMk/>
          <pc:sldMk cId="2971403774" sldId="279"/>
        </pc:sldMkLst>
        <pc:spChg chg="mod">
          <ac:chgData name="김근우(첨단원자력공학부)" userId="1966d26e-7976-44e3-92ce-cb8395d14386" providerId="ADAL" clId="{C69F1942-06DE-4EFC-A557-359FF92B1F64}" dt="2025-01-09T18:36:01.721" v="13752" actId="113"/>
          <ac:spMkLst>
            <pc:docMk/>
            <pc:sldMk cId="2971403774" sldId="279"/>
            <ac:spMk id="6" creationId="{7D4ACCAC-20FC-C7BD-D664-416870124E9C}"/>
          </ac:spMkLst>
        </pc:spChg>
        <pc:spChg chg="add mod">
          <ac:chgData name="김근우(첨단원자력공학부)" userId="1966d26e-7976-44e3-92ce-cb8395d14386" providerId="ADAL" clId="{C69F1942-06DE-4EFC-A557-359FF92B1F64}" dt="2025-01-09T17:33:32.469" v="12649" actId="164"/>
          <ac:spMkLst>
            <pc:docMk/>
            <pc:sldMk cId="2971403774" sldId="279"/>
            <ac:spMk id="10" creationId="{4442C25F-A116-6804-63A9-365B9DEAD67C}"/>
          </ac:spMkLst>
        </pc:spChg>
        <pc:spChg chg="add mod">
          <ac:chgData name="김근우(첨단원자력공학부)" userId="1966d26e-7976-44e3-92ce-cb8395d14386" providerId="ADAL" clId="{C69F1942-06DE-4EFC-A557-359FF92B1F64}" dt="2025-01-09T18:00:57.980" v="13099" actId="207"/>
          <ac:spMkLst>
            <pc:docMk/>
            <pc:sldMk cId="2971403774" sldId="279"/>
            <ac:spMk id="18" creationId="{E17A1BB2-5743-A69F-3E88-4B3DF8FD7B82}"/>
          </ac:spMkLst>
        </pc:spChg>
        <pc:spChg chg="add mod">
          <ac:chgData name="김근우(첨단원자력공학부)" userId="1966d26e-7976-44e3-92ce-cb8395d14386" providerId="ADAL" clId="{C69F1942-06DE-4EFC-A557-359FF92B1F64}" dt="2025-01-09T17:33:32.469" v="12649" actId="164"/>
          <ac:spMkLst>
            <pc:docMk/>
            <pc:sldMk cId="2971403774" sldId="279"/>
            <ac:spMk id="24" creationId="{B69BDB31-89D8-3417-2E38-11D784F0E77D}"/>
          </ac:spMkLst>
        </pc:spChg>
        <pc:spChg chg="add mod">
          <ac:chgData name="김근우(첨단원자력공학부)" userId="1966d26e-7976-44e3-92ce-cb8395d14386" providerId="ADAL" clId="{C69F1942-06DE-4EFC-A557-359FF92B1F64}" dt="2025-01-09T17:40:16.933" v="12901" actId="208"/>
          <ac:spMkLst>
            <pc:docMk/>
            <pc:sldMk cId="2971403774" sldId="279"/>
            <ac:spMk id="28" creationId="{D9B1462D-4524-78FC-99B6-15074CE94802}"/>
          </ac:spMkLst>
        </pc:spChg>
        <pc:spChg chg="add del mod">
          <ac:chgData name="김근우(첨단원자력공학부)" userId="1966d26e-7976-44e3-92ce-cb8395d14386" providerId="ADAL" clId="{C69F1942-06DE-4EFC-A557-359FF92B1F64}" dt="2025-01-09T17:41:10.899" v="12916"/>
          <ac:spMkLst>
            <pc:docMk/>
            <pc:sldMk cId="2971403774" sldId="279"/>
            <ac:spMk id="34" creationId="{ACA8CEFF-1FC3-9D00-35D9-072A5E66984B}"/>
          </ac:spMkLst>
        </pc:spChg>
        <pc:spChg chg="add del mod">
          <ac:chgData name="김근우(첨단원자력공학부)" userId="1966d26e-7976-44e3-92ce-cb8395d14386" providerId="ADAL" clId="{C69F1942-06DE-4EFC-A557-359FF92B1F64}" dt="2025-01-09T17:41:10.899" v="12914" actId="478"/>
          <ac:spMkLst>
            <pc:docMk/>
            <pc:sldMk cId="2971403774" sldId="279"/>
            <ac:spMk id="35" creationId="{6724EC1C-6587-C23F-B54B-B7811AA3F099}"/>
          </ac:spMkLst>
        </pc:spChg>
        <pc:spChg chg="mod">
          <ac:chgData name="김근우(첨단원자력공학부)" userId="1966d26e-7976-44e3-92ce-cb8395d14386" providerId="ADAL" clId="{C69F1942-06DE-4EFC-A557-359FF92B1F64}" dt="2025-01-09T17:58:49.129" v="13090"/>
          <ac:spMkLst>
            <pc:docMk/>
            <pc:sldMk cId="2971403774" sldId="279"/>
            <ac:spMk id="43" creationId="{53FDCE83-FF8D-6BB7-2D9B-854ACC315BFA}"/>
          </ac:spMkLst>
        </pc:spChg>
        <pc:spChg chg="mod">
          <ac:chgData name="김근우(첨단원자력공학부)" userId="1966d26e-7976-44e3-92ce-cb8395d14386" providerId="ADAL" clId="{C69F1942-06DE-4EFC-A557-359FF92B1F64}" dt="2025-01-09T17:58:49.129" v="13090"/>
          <ac:spMkLst>
            <pc:docMk/>
            <pc:sldMk cId="2971403774" sldId="279"/>
            <ac:spMk id="44" creationId="{9939168B-05D2-E01A-7782-F61017762153}"/>
          </ac:spMkLst>
        </pc:spChg>
        <pc:spChg chg="mod">
          <ac:chgData name="김근우(첨단원자력공학부)" userId="1966d26e-7976-44e3-92ce-cb8395d14386" providerId="ADAL" clId="{C69F1942-06DE-4EFC-A557-359FF92B1F64}" dt="2025-01-09T17:58:49.129" v="13090"/>
          <ac:spMkLst>
            <pc:docMk/>
            <pc:sldMk cId="2971403774" sldId="279"/>
            <ac:spMk id="46" creationId="{047C4B95-5DF3-1AB5-E714-1A624D4FC95A}"/>
          </ac:spMkLst>
        </pc:spChg>
        <pc:spChg chg="mod">
          <ac:chgData name="김근우(첨단원자력공학부)" userId="1966d26e-7976-44e3-92ce-cb8395d14386" providerId="ADAL" clId="{C69F1942-06DE-4EFC-A557-359FF92B1F64}" dt="2025-01-09T17:58:49.129" v="13090"/>
          <ac:spMkLst>
            <pc:docMk/>
            <pc:sldMk cId="2971403774" sldId="279"/>
            <ac:spMk id="48" creationId="{95795DAC-FFCB-C5A1-3654-63896CF3AE94}"/>
          </ac:spMkLst>
        </pc:spChg>
        <pc:spChg chg="mod">
          <ac:chgData name="김근우(첨단원자력공학부)" userId="1966d26e-7976-44e3-92ce-cb8395d14386" providerId="ADAL" clId="{C69F1942-06DE-4EFC-A557-359FF92B1F64}" dt="2025-01-09T17:58:49.129" v="13090"/>
          <ac:spMkLst>
            <pc:docMk/>
            <pc:sldMk cId="2971403774" sldId="279"/>
            <ac:spMk id="49" creationId="{22466CB8-73C7-7A08-9999-9873A1B83037}"/>
          </ac:spMkLst>
        </pc:spChg>
        <pc:spChg chg="add mod">
          <ac:chgData name="김근우(첨단원자력공학부)" userId="1966d26e-7976-44e3-92ce-cb8395d14386" providerId="ADAL" clId="{C69F1942-06DE-4EFC-A557-359FF92B1F64}" dt="2025-01-09T18:05:49.002" v="13158" actId="207"/>
          <ac:spMkLst>
            <pc:docMk/>
            <pc:sldMk cId="2971403774" sldId="279"/>
            <ac:spMk id="51" creationId="{B06F32EB-D54B-E8F8-873B-ED2C8935E537}"/>
          </ac:spMkLst>
        </pc:spChg>
        <pc:spChg chg="add mod">
          <ac:chgData name="김근우(첨단원자력공학부)" userId="1966d26e-7976-44e3-92ce-cb8395d14386" providerId="ADAL" clId="{C69F1942-06DE-4EFC-A557-359FF92B1F64}" dt="2025-01-09T18:05:54.334" v="13160" actId="1076"/>
          <ac:spMkLst>
            <pc:docMk/>
            <pc:sldMk cId="2971403774" sldId="279"/>
            <ac:spMk id="52" creationId="{D499B076-D486-8B81-6B77-04CCB21BFEB7}"/>
          </ac:spMkLst>
        </pc:spChg>
        <pc:spChg chg="add mod">
          <ac:chgData name="김근우(첨단원자력공학부)" userId="1966d26e-7976-44e3-92ce-cb8395d14386" providerId="ADAL" clId="{C69F1942-06DE-4EFC-A557-359FF92B1F64}" dt="2025-01-09T18:17:07.493" v="13249" actId="1076"/>
          <ac:spMkLst>
            <pc:docMk/>
            <pc:sldMk cId="2971403774" sldId="279"/>
            <ac:spMk id="53" creationId="{B1DA0CB3-F8BE-92D2-B7D5-CAA7E0EB7598}"/>
          </ac:spMkLst>
        </pc:spChg>
        <pc:grpChg chg="add mod">
          <ac:chgData name="김근우(첨단원자력공학부)" userId="1966d26e-7976-44e3-92ce-cb8395d14386" providerId="ADAL" clId="{C69F1942-06DE-4EFC-A557-359FF92B1F64}" dt="2025-01-09T18:01:09.657" v="13101" actId="1076"/>
          <ac:grpSpMkLst>
            <pc:docMk/>
            <pc:sldMk cId="2971403774" sldId="279"/>
            <ac:grpSpMk id="25" creationId="{3D3BC504-3CB8-8C90-E10B-8830CD74FF68}"/>
          </ac:grpSpMkLst>
        </pc:grpChg>
        <pc:grpChg chg="add mod">
          <ac:chgData name="김근우(첨단원자력공학부)" userId="1966d26e-7976-44e3-92ce-cb8395d14386" providerId="ADAL" clId="{C69F1942-06DE-4EFC-A557-359FF92B1F64}" dt="2025-01-09T17:59:13.046" v="13097" actId="1076"/>
          <ac:grpSpMkLst>
            <pc:docMk/>
            <pc:sldMk cId="2971403774" sldId="279"/>
            <ac:grpSpMk id="39" creationId="{27F6E997-C273-4A2A-213B-A6E4711DBE1A}"/>
          </ac:grpSpMkLst>
        </pc:grpChg>
        <pc:grpChg chg="mod">
          <ac:chgData name="김근우(첨단원자력공학부)" userId="1966d26e-7976-44e3-92ce-cb8395d14386" providerId="ADAL" clId="{C69F1942-06DE-4EFC-A557-359FF92B1F64}" dt="2025-01-09T17:58:49.129" v="13090"/>
          <ac:grpSpMkLst>
            <pc:docMk/>
            <pc:sldMk cId="2971403774" sldId="279"/>
            <ac:grpSpMk id="41" creationId="{1DABD462-C80A-C77F-77C4-D857830CDC59}"/>
          </ac:grpSpMkLst>
        </pc:grpChg>
        <pc:grpChg chg="mod">
          <ac:chgData name="김근우(첨단원자력공학부)" userId="1966d26e-7976-44e3-92ce-cb8395d14386" providerId="ADAL" clId="{C69F1942-06DE-4EFC-A557-359FF92B1F64}" dt="2025-01-09T17:58:49.129" v="13090"/>
          <ac:grpSpMkLst>
            <pc:docMk/>
            <pc:sldMk cId="2971403774" sldId="279"/>
            <ac:grpSpMk id="45" creationId="{83263F0F-203A-4180-428C-3A5D6CA4E36A}"/>
          </ac:grpSpMkLst>
        </pc:grpChg>
        <pc:grpChg chg="del">
          <ac:chgData name="김근우(첨단원자력공학부)" userId="1966d26e-7976-44e3-92ce-cb8395d14386" providerId="ADAL" clId="{C69F1942-06DE-4EFC-A557-359FF92B1F64}" dt="2025-01-09T16:56:26.113" v="12363" actId="478"/>
          <ac:grpSpMkLst>
            <pc:docMk/>
            <pc:sldMk cId="2971403774" sldId="279"/>
            <ac:grpSpMk id="81" creationId="{4E0FCE76-072E-EDFF-E165-18F2FE3BF216}"/>
          </ac:grpSpMkLst>
        </pc:grpChg>
        <pc:graphicFrameChg chg="del mod modGraphic">
          <ac:chgData name="김근우(첨단원자력공학부)" userId="1966d26e-7976-44e3-92ce-cb8395d14386" providerId="ADAL" clId="{C69F1942-06DE-4EFC-A557-359FF92B1F64}" dt="2025-01-09T17:33:06.988" v="12648" actId="478"/>
          <ac:graphicFrameMkLst>
            <pc:docMk/>
            <pc:sldMk cId="2971403774" sldId="279"/>
            <ac:graphicFrameMk id="111" creationId="{E6A3CCEB-6BAA-7CEE-16F7-8C09FD6B036A}"/>
          </ac:graphicFrameMkLst>
        </pc:graphicFrameChg>
        <pc:picChg chg="add mod">
          <ac:chgData name="김근우(첨단원자력공학부)" userId="1966d26e-7976-44e3-92ce-cb8395d14386" providerId="ADAL" clId="{C69F1942-06DE-4EFC-A557-359FF92B1F64}" dt="2025-01-09T17:33:32.469" v="12649" actId="164"/>
          <ac:picMkLst>
            <pc:docMk/>
            <pc:sldMk cId="2971403774" sldId="279"/>
            <ac:picMk id="8" creationId="{9FC18609-7569-6DEC-2F6B-0BDEA433096A}"/>
          </ac:picMkLst>
        </pc:picChg>
        <pc:picChg chg="add mod">
          <ac:chgData name="김근우(첨단원자력공학부)" userId="1966d26e-7976-44e3-92ce-cb8395d14386" providerId="ADAL" clId="{C69F1942-06DE-4EFC-A557-359FF92B1F64}" dt="2025-01-09T17:38:17.919" v="12894" actId="1076"/>
          <ac:picMkLst>
            <pc:docMk/>
            <pc:sldMk cId="2971403774" sldId="279"/>
            <ac:picMk id="27" creationId="{62547804-C868-683A-CE91-6C53FFF58542}"/>
          </ac:picMkLst>
        </pc:picChg>
        <pc:picChg chg="add mod">
          <ac:chgData name="김근우(첨단원자력공학부)" userId="1966d26e-7976-44e3-92ce-cb8395d14386" providerId="ADAL" clId="{C69F1942-06DE-4EFC-A557-359FF92B1F64}" dt="2025-01-09T17:59:15.288" v="13098" actId="1076"/>
          <ac:picMkLst>
            <pc:docMk/>
            <pc:sldMk cId="2971403774" sldId="279"/>
            <ac:picMk id="50" creationId="{0B30B8FE-EBF8-B27D-905A-99E3C18722A8}"/>
          </ac:picMkLst>
        </pc:picChg>
        <pc:picChg chg="del">
          <ac:chgData name="김근우(첨단원자력공학부)" userId="1966d26e-7976-44e3-92ce-cb8395d14386" providerId="ADAL" clId="{C69F1942-06DE-4EFC-A557-359FF92B1F64}" dt="2025-01-09T17:33:03.025" v="12645" actId="478"/>
          <ac:picMkLst>
            <pc:docMk/>
            <pc:sldMk cId="2971403774" sldId="279"/>
            <ac:picMk id="97" creationId="{3EFD9BAF-12B6-34A6-B9EC-FD088566DAC2}"/>
          </ac:picMkLst>
        </pc:picChg>
        <pc:picChg chg="del">
          <ac:chgData name="김근우(첨단원자력공학부)" userId="1966d26e-7976-44e3-92ce-cb8395d14386" providerId="ADAL" clId="{C69F1942-06DE-4EFC-A557-359FF92B1F64}" dt="2025-01-09T17:33:04.146" v="12646" actId="478"/>
          <ac:picMkLst>
            <pc:docMk/>
            <pc:sldMk cId="2971403774" sldId="279"/>
            <ac:picMk id="107" creationId="{4795DACC-43A5-BC2B-D19A-6FB0CE110214}"/>
          </ac:picMkLst>
        </pc:picChg>
        <pc:picChg chg="del">
          <ac:chgData name="김근우(첨단원자력공학부)" userId="1966d26e-7976-44e3-92ce-cb8395d14386" providerId="ADAL" clId="{C69F1942-06DE-4EFC-A557-359FF92B1F64}" dt="2025-01-09T17:33:04.146" v="12646" actId="478"/>
          <ac:picMkLst>
            <pc:docMk/>
            <pc:sldMk cId="2971403774" sldId="279"/>
            <ac:picMk id="109" creationId="{FD79B678-EC0B-B470-70AE-C28E5432678C}"/>
          </ac:picMkLst>
        </pc:picChg>
        <pc:cxnChg chg="add mod">
          <ac:chgData name="김근우(첨단원자력공학부)" userId="1966d26e-7976-44e3-92ce-cb8395d14386" providerId="ADAL" clId="{C69F1942-06DE-4EFC-A557-359FF92B1F64}" dt="2025-01-09T18:01:02.791" v="13100" actId="208"/>
          <ac:cxnSpMkLst>
            <pc:docMk/>
            <pc:sldMk cId="2971403774" sldId="279"/>
            <ac:cxnSpMk id="9" creationId="{A0D3EF48-C0CC-B9D1-26F4-CA6E61174FB6}"/>
          </ac:cxnSpMkLst>
        </pc:cxnChg>
        <pc:cxnChg chg="add mod">
          <ac:chgData name="김근우(첨단원자력공학부)" userId="1966d26e-7976-44e3-92ce-cb8395d14386" providerId="ADAL" clId="{C69F1942-06DE-4EFC-A557-359FF92B1F64}" dt="2025-01-09T17:33:32.469" v="12649" actId="164"/>
          <ac:cxnSpMkLst>
            <pc:docMk/>
            <pc:sldMk cId="2971403774" sldId="279"/>
            <ac:cxnSpMk id="16" creationId="{D383B483-703C-1B72-53B2-93B4D6CFE148}"/>
          </ac:cxnSpMkLst>
        </pc:cxnChg>
        <pc:cxnChg chg="add mod">
          <ac:chgData name="김근우(첨단원자력공학부)" userId="1966d26e-7976-44e3-92ce-cb8395d14386" providerId="ADAL" clId="{C69F1942-06DE-4EFC-A557-359FF92B1F64}" dt="2025-01-09T17:33:32.469" v="12649" actId="164"/>
          <ac:cxnSpMkLst>
            <pc:docMk/>
            <pc:sldMk cId="2971403774" sldId="279"/>
            <ac:cxnSpMk id="19" creationId="{BC37E8AF-E035-8536-6521-A08E76CB5F44}"/>
          </ac:cxnSpMkLst>
        </pc:cxnChg>
        <pc:cxnChg chg="add mod">
          <ac:chgData name="김근우(첨단원자력공학부)" userId="1966d26e-7976-44e3-92ce-cb8395d14386" providerId="ADAL" clId="{C69F1942-06DE-4EFC-A557-359FF92B1F64}" dt="2025-01-09T17:41:22.350" v="12919" actId="14100"/>
          <ac:cxnSpMkLst>
            <pc:docMk/>
            <pc:sldMk cId="2971403774" sldId="279"/>
            <ac:cxnSpMk id="30" creationId="{3390EF8A-B91E-5A18-44A1-81ABC8B2A6B7}"/>
          </ac:cxnSpMkLst>
        </pc:cxnChg>
        <pc:cxnChg chg="add mod">
          <ac:chgData name="김근우(첨단원자력공학부)" userId="1966d26e-7976-44e3-92ce-cb8395d14386" providerId="ADAL" clId="{C69F1942-06DE-4EFC-A557-359FF92B1F64}" dt="2025-01-09T17:41:14.857" v="12917" actId="14100"/>
          <ac:cxnSpMkLst>
            <pc:docMk/>
            <pc:sldMk cId="2971403774" sldId="279"/>
            <ac:cxnSpMk id="31" creationId="{20AE451C-BCA6-EA5D-1AB5-091F6FC16CD1}"/>
          </ac:cxnSpMkLst>
        </pc:cxnChg>
        <pc:cxnChg chg="add mod">
          <ac:chgData name="김근우(첨단원자력공학부)" userId="1966d26e-7976-44e3-92ce-cb8395d14386" providerId="ADAL" clId="{C69F1942-06DE-4EFC-A557-359FF92B1F64}" dt="2025-01-09T17:41:02.210" v="12909" actId="14100"/>
          <ac:cxnSpMkLst>
            <pc:docMk/>
            <pc:sldMk cId="2971403774" sldId="279"/>
            <ac:cxnSpMk id="32" creationId="{3C17091B-50B3-1575-A764-EECB823A32E7}"/>
          </ac:cxnSpMkLst>
        </pc:cxnChg>
      </pc:sldChg>
      <pc:sldChg chg="addSp delSp modSp add mod">
        <pc:chgData name="김근우(첨단원자력공학부)" userId="1966d26e-7976-44e3-92ce-cb8395d14386" providerId="ADAL" clId="{C69F1942-06DE-4EFC-A557-359FF92B1F64}" dt="2025-01-09T18:31:44.860" v="13581" actId="14100"/>
        <pc:sldMkLst>
          <pc:docMk/>
          <pc:sldMk cId="1813011442" sldId="280"/>
        </pc:sldMkLst>
        <pc:spChg chg="mod">
          <ac:chgData name="김근우(첨단원자력공학부)" userId="1966d26e-7976-44e3-92ce-cb8395d14386" providerId="ADAL" clId="{C69F1942-06DE-4EFC-A557-359FF92B1F64}" dt="2025-01-09T18:20:36.238" v="13281" actId="20577"/>
          <ac:spMkLst>
            <pc:docMk/>
            <pc:sldMk cId="1813011442" sldId="280"/>
            <ac:spMk id="2" creationId="{E46AD904-7858-9E88-E627-BCB1AC0BC312}"/>
          </ac:spMkLst>
        </pc:spChg>
        <pc:spChg chg="del mod">
          <ac:chgData name="김근우(첨단원자력공학부)" userId="1966d26e-7976-44e3-92ce-cb8395d14386" providerId="ADAL" clId="{C69F1942-06DE-4EFC-A557-359FF92B1F64}" dt="2025-01-09T18:20:41.357" v="13284" actId="478"/>
          <ac:spMkLst>
            <pc:docMk/>
            <pc:sldMk cId="1813011442" sldId="280"/>
            <ac:spMk id="7" creationId="{A8CB90BA-2612-3AFA-66F0-12A12C1EC145}"/>
          </ac:spMkLst>
        </pc:spChg>
        <pc:spChg chg="add del mod">
          <ac:chgData name="김근우(첨단원자력공학부)" userId="1966d26e-7976-44e3-92ce-cb8395d14386" providerId="ADAL" clId="{C69F1942-06DE-4EFC-A557-359FF92B1F64}" dt="2025-01-09T18:26:09.085" v="13384" actId="478"/>
          <ac:spMkLst>
            <pc:docMk/>
            <pc:sldMk cId="1813011442" sldId="280"/>
            <ac:spMk id="31" creationId="{A3D026D1-CBB0-81C9-FA25-B754DA7220A1}"/>
          </ac:spMkLst>
        </pc:spChg>
        <pc:spChg chg="add del mod">
          <ac:chgData name="김근우(첨단원자력공학부)" userId="1966d26e-7976-44e3-92ce-cb8395d14386" providerId="ADAL" clId="{C69F1942-06DE-4EFC-A557-359FF92B1F64}" dt="2025-01-09T18:27:07.770" v="13399" actId="478"/>
          <ac:spMkLst>
            <pc:docMk/>
            <pc:sldMk cId="1813011442" sldId="280"/>
            <ac:spMk id="36" creationId="{530A43EF-10C4-8E5B-8A51-C0BCE0E860B4}"/>
          </ac:spMkLst>
        </pc:spChg>
        <pc:spChg chg="add mod">
          <ac:chgData name="김근우(첨단원자력공학부)" userId="1966d26e-7976-44e3-92ce-cb8395d14386" providerId="ADAL" clId="{C69F1942-06DE-4EFC-A557-359FF92B1F64}" dt="2025-01-09T18:27:42.049" v="13409" actId="1076"/>
          <ac:spMkLst>
            <pc:docMk/>
            <pc:sldMk cId="1813011442" sldId="280"/>
            <ac:spMk id="39" creationId="{0595500B-6C49-8142-CC28-708A21596AB5}"/>
          </ac:spMkLst>
        </pc:spChg>
        <pc:spChg chg="add mod">
          <ac:chgData name="김근우(첨단원자력공학부)" userId="1966d26e-7976-44e3-92ce-cb8395d14386" providerId="ADAL" clId="{C69F1942-06DE-4EFC-A557-359FF92B1F64}" dt="2025-01-09T18:31:37.692" v="13578" actId="1076"/>
          <ac:spMkLst>
            <pc:docMk/>
            <pc:sldMk cId="1813011442" sldId="280"/>
            <ac:spMk id="51" creationId="{A0D3E13D-25A2-877E-E01A-19E8A31CC679}"/>
          </ac:spMkLst>
        </pc:spChg>
        <pc:spChg chg="del">
          <ac:chgData name="김근우(첨단원자력공학부)" userId="1966d26e-7976-44e3-92ce-cb8395d14386" providerId="ADAL" clId="{C69F1942-06DE-4EFC-A557-359FF92B1F64}" dt="2025-01-09T18:21:02.298" v="13289" actId="478"/>
          <ac:spMkLst>
            <pc:docMk/>
            <pc:sldMk cId="1813011442" sldId="280"/>
            <ac:spMk id="58" creationId="{3C22A810-D76A-0B3B-4FED-745B92B2B4B9}"/>
          </ac:spMkLst>
        </pc:spChg>
        <pc:spChg chg="del">
          <ac:chgData name="김근우(첨단원자력공학부)" userId="1966d26e-7976-44e3-92ce-cb8395d14386" providerId="ADAL" clId="{C69F1942-06DE-4EFC-A557-359FF92B1F64}" dt="2025-01-09T18:21:01.437" v="13288" actId="478"/>
          <ac:spMkLst>
            <pc:docMk/>
            <pc:sldMk cId="1813011442" sldId="280"/>
            <ac:spMk id="60" creationId="{FCFF3A11-CCB4-A47E-F357-B4E220469D3A}"/>
          </ac:spMkLst>
        </pc:spChg>
        <pc:spChg chg="del">
          <ac:chgData name="김근우(첨단원자력공학부)" userId="1966d26e-7976-44e3-92ce-cb8395d14386" providerId="ADAL" clId="{C69F1942-06DE-4EFC-A557-359FF92B1F64}" dt="2025-01-09T18:21:01.437" v="13288" actId="478"/>
          <ac:spMkLst>
            <pc:docMk/>
            <pc:sldMk cId="1813011442" sldId="280"/>
            <ac:spMk id="61" creationId="{2D2BE3EB-B0DF-910D-0FB0-3C383F4A833E}"/>
          </ac:spMkLst>
        </pc:spChg>
        <pc:spChg chg="del">
          <ac:chgData name="김근우(첨단원자력공학부)" userId="1966d26e-7976-44e3-92ce-cb8395d14386" providerId="ADAL" clId="{C69F1942-06DE-4EFC-A557-359FF92B1F64}" dt="2025-01-09T18:21:01.437" v="13288" actId="478"/>
          <ac:spMkLst>
            <pc:docMk/>
            <pc:sldMk cId="1813011442" sldId="280"/>
            <ac:spMk id="69" creationId="{CB57666C-D1E6-81BD-B795-D20BFE0E0093}"/>
          </ac:spMkLst>
        </pc:spChg>
        <pc:spChg chg="del">
          <ac:chgData name="김근우(첨단원자력공학부)" userId="1966d26e-7976-44e3-92ce-cb8395d14386" providerId="ADAL" clId="{C69F1942-06DE-4EFC-A557-359FF92B1F64}" dt="2025-01-09T18:21:03.118" v="13290" actId="478"/>
          <ac:spMkLst>
            <pc:docMk/>
            <pc:sldMk cId="1813011442" sldId="280"/>
            <ac:spMk id="70" creationId="{60F06AF6-EDFE-D164-BE23-5FC35F967948}"/>
          </ac:spMkLst>
        </pc:spChg>
        <pc:spChg chg="mod">
          <ac:chgData name="김근우(첨단원자력공학부)" userId="1966d26e-7976-44e3-92ce-cb8395d14386" providerId="ADAL" clId="{C69F1942-06DE-4EFC-A557-359FF92B1F64}" dt="2025-01-09T18:27:46.788" v="13410" actId="1076"/>
          <ac:spMkLst>
            <pc:docMk/>
            <pc:sldMk cId="1813011442" sldId="280"/>
            <ac:spMk id="71" creationId="{EA2768A3-10E4-581D-48E2-892605509E61}"/>
          </ac:spMkLst>
        </pc:spChg>
        <pc:spChg chg="del mod">
          <ac:chgData name="김근우(첨단원자력공학부)" userId="1966d26e-7976-44e3-92ce-cb8395d14386" providerId="ADAL" clId="{C69F1942-06DE-4EFC-A557-359FF92B1F64}" dt="2025-01-09T18:26:03.947" v="13381" actId="478"/>
          <ac:spMkLst>
            <pc:docMk/>
            <pc:sldMk cId="1813011442" sldId="280"/>
            <ac:spMk id="87" creationId="{2829E7BA-6FB9-6663-97B6-59FEF872C6E4}"/>
          </ac:spMkLst>
        </pc:spChg>
        <pc:grpChg chg="del">
          <ac:chgData name="김근우(첨단원자력공학부)" userId="1966d26e-7976-44e3-92ce-cb8395d14386" providerId="ADAL" clId="{C69F1942-06DE-4EFC-A557-359FF92B1F64}" dt="2025-01-09T18:20:59.998" v="13287" actId="478"/>
          <ac:grpSpMkLst>
            <pc:docMk/>
            <pc:sldMk cId="1813011442" sldId="280"/>
            <ac:grpSpMk id="49" creationId="{B4816D32-781D-790D-BBA1-9594283B7EDC}"/>
          </ac:grpSpMkLst>
        </pc:grpChg>
        <pc:graphicFrameChg chg="add mod modGraphic">
          <ac:chgData name="김근우(첨단원자력공학부)" userId="1966d26e-7976-44e3-92ce-cb8395d14386" providerId="ADAL" clId="{C69F1942-06DE-4EFC-A557-359FF92B1F64}" dt="2025-01-09T18:31:13.912" v="13573" actId="20577"/>
          <ac:graphicFrameMkLst>
            <pc:docMk/>
            <pc:sldMk cId="1813011442" sldId="280"/>
            <ac:graphicFrameMk id="26" creationId="{8B4CC65F-CF29-96E1-E8D5-622D878BE56E}"/>
          </ac:graphicFrameMkLst>
        </pc:graphicFrameChg>
        <pc:graphicFrameChg chg="add mod modGraphic">
          <ac:chgData name="김근우(첨단원자력공학부)" userId="1966d26e-7976-44e3-92ce-cb8395d14386" providerId="ADAL" clId="{C69F1942-06DE-4EFC-A557-359FF92B1F64}" dt="2025-01-09T18:27:46.788" v="13410" actId="1076"/>
          <ac:graphicFrameMkLst>
            <pc:docMk/>
            <pc:sldMk cId="1813011442" sldId="280"/>
            <ac:graphicFrameMk id="27" creationId="{B735A13B-5AC2-2F90-7BC0-955C58CEFB02}"/>
          </ac:graphicFrameMkLst>
        </pc:graphicFrameChg>
        <pc:picChg chg="add del mod ord">
          <ac:chgData name="김근우(첨단원자력공학부)" userId="1966d26e-7976-44e3-92ce-cb8395d14386" providerId="ADAL" clId="{C69F1942-06DE-4EFC-A557-359FF92B1F64}" dt="2025-01-09T18:23:59.984" v="13362" actId="478"/>
          <ac:picMkLst>
            <pc:docMk/>
            <pc:sldMk cId="1813011442" sldId="280"/>
            <ac:picMk id="6" creationId="{3F984D6D-1F92-B7E7-F8B4-4EBC3BC37149}"/>
          </ac:picMkLst>
        </pc:picChg>
        <pc:picChg chg="add mod">
          <ac:chgData name="김근우(첨단원자력공학부)" userId="1966d26e-7976-44e3-92ce-cb8395d14386" providerId="ADAL" clId="{C69F1942-06DE-4EFC-A557-359FF92B1F64}" dt="2025-01-09T18:27:46.788" v="13410" actId="1076"/>
          <ac:picMkLst>
            <pc:docMk/>
            <pc:sldMk cId="1813011442" sldId="280"/>
            <ac:picMk id="14" creationId="{B91C1A71-E13C-E976-F0CE-BD702A518BE1}"/>
          </ac:picMkLst>
        </pc:picChg>
        <pc:picChg chg="add mod">
          <ac:chgData name="김근우(첨단원자력공학부)" userId="1966d26e-7976-44e3-92ce-cb8395d14386" providerId="ADAL" clId="{C69F1942-06DE-4EFC-A557-359FF92B1F64}" dt="2025-01-09T18:27:46.788" v="13410" actId="1076"/>
          <ac:picMkLst>
            <pc:docMk/>
            <pc:sldMk cId="1813011442" sldId="280"/>
            <ac:picMk id="15" creationId="{6B43654B-2C4C-ED1D-9FE7-8793A4C193F7}"/>
          </ac:picMkLst>
        </pc:picChg>
        <pc:picChg chg="add del mod">
          <ac:chgData name="김근우(첨단원자력공학부)" userId="1966d26e-7976-44e3-92ce-cb8395d14386" providerId="ADAL" clId="{C69F1942-06DE-4EFC-A557-359FF92B1F64}" dt="2025-01-09T18:26:07.078" v="13382" actId="21"/>
          <ac:picMkLst>
            <pc:docMk/>
            <pc:sldMk cId="1813011442" sldId="280"/>
            <ac:picMk id="29" creationId="{70A43B9A-1189-6A6B-F8C0-A3596E6C3A37}"/>
          </ac:picMkLst>
        </pc:picChg>
        <pc:picChg chg="add mod">
          <ac:chgData name="김근우(첨단원자력공학부)" userId="1966d26e-7976-44e3-92ce-cb8395d14386" providerId="ADAL" clId="{C69F1942-06DE-4EFC-A557-359FF92B1F64}" dt="2025-01-09T18:26:07.411" v="13383"/>
          <ac:picMkLst>
            <pc:docMk/>
            <pc:sldMk cId="1813011442" sldId="280"/>
            <ac:picMk id="32" creationId="{70A43B9A-1189-6A6B-F8C0-A3596E6C3A37}"/>
          </ac:picMkLst>
        </pc:picChg>
        <pc:picChg chg="add mod">
          <ac:chgData name="김근우(첨단원자력공학부)" userId="1966d26e-7976-44e3-92ce-cb8395d14386" providerId="ADAL" clId="{C69F1942-06DE-4EFC-A557-359FF92B1F64}" dt="2025-01-09T18:31:37.692" v="13578" actId="1076"/>
          <ac:picMkLst>
            <pc:docMk/>
            <pc:sldMk cId="1813011442" sldId="280"/>
            <ac:picMk id="33" creationId="{00EC6F17-AE15-DA21-0317-933D8AD8E0E9}"/>
          </ac:picMkLst>
        </pc:picChg>
        <pc:picChg chg="add mod ord modCrop">
          <ac:chgData name="김근우(첨단원자력공학부)" userId="1966d26e-7976-44e3-92ce-cb8395d14386" providerId="ADAL" clId="{C69F1942-06DE-4EFC-A557-359FF92B1F64}" dt="2025-01-09T18:27:27.639" v="13405" actId="1076"/>
          <ac:picMkLst>
            <pc:docMk/>
            <pc:sldMk cId="1813011442" sldId="280"/>
            <ac:picMk id="35" creationId="{5C7D9348-F5EF-8426-E212-2746E1BC6B25}"/>
          </ac:picMkLst>
        </pc:picChg>
        <pc:picChg chg="add mod">
          <ac:chgData name="김근우(첨단원자력공학부)" userId="1966d26e-7976-44e3-92ce-cb8395d14386" providerId="ADAL" clId="{C69F1942-06DE-4EFC-A557-359FF92B1F64}" dt="2025-01-09T18:31:44.860" v="13581" actId="14100"/>
          <ac:picMkLst>
            <pc:docMk/>
            <pc:sldMk cId="1813011442" sldId="280"/>
            <ac:picMk id="52" creationId="{50284407-9DCB-1234-2490-1CEBCF937468}"/>
          </ac:picMkLst>
        </pc:picChg>
        <pc:picChg chg="del">
          <ac:chgData name="김근우(첨단원자력공학부)" userId="1966d26e-7976-44e3-92ce-cb8395d14386" providerId="ADAL" clId="{C69F1942-06DE-4EFC-A557-359FF92B1F64}" dt="2025-01-09T18:21:03.118" v="13290" actId="478"/>
          <ac:picMkLst>
            <pc:docMk/>
            <pc:sldMk cId="1813011442" sldId="280"/>
            <ac:picMk id="68" creationId="{B87EB8CC-6184-18CE-24BF-7DB6D5E74881}"/>
          </ac:picMkLst>
        </pc:picChg>
        <pc:picChg chg="del">
          <ac:chgData name="김근우(첨단원자력공학부)" userId="1966d26e-7976-44e3-92ce-cb8395d14386" providerId="ADAL" clId="{C69F1942-06DE-4EFC-A557-359FF92B1F64}" dt="2025-01-09T18:20:38.737" v="13282" actId="478"/>
          <ac:picMkLst>
            <pc:docMk/>
            <pc:sldMk cId="1813011442" sldId="280"/>
            <ac:picMk id="107" creationId="{D82A4845-B102-5ED7-9353-546D02D69588}"/>
          </ac:picMkLst>
        </pc:picChg>
        <pc:cxnChg chg="add del mod">
          <ac:chgData name="김근우(첨단원자력공학부)" userId="1966d26e-7976-44e3-92ce-cb8395d14386" providerId="ADAL" clId="{C69F1942-06DE-4EFC-A557-359FF92B1F64}" dt="2025-01-09T18:27:16.466" v="13402" actId="478"/>
          <ac:cxnSpMkLst>
            <pc:docMk/>
            <pc:sldMk cId="1813011442" sldId="280"/>
            <ac:cxnSpMk id="37" creationId="{5F4E2B52-8DCB-A580-DFA1-20196D479B6D}"/>
          </ac:cxnSpMkLst>
        </pc:cxnChg>
        <pc:cxnChg chg="add mod">
          <ac:chgData name="김근우(첨단원자력공학부)" userId="1966d26e-7976-44e3-92ce-cb8395d14386" providerId="ADAL" clId="{C69F1942-06DE-4EFC-A557-359FF92B1F64}" dt="2025-01-09T18:27:42.049" v="13409" actId="1076"/>
          <ac:cxnSpMkLst>
            <pc:docMk/>
            <pc:sldMk cId="1813011442" sldId="280"/>
            <ac:cxnSpMk id="38" creationId="{E4751317-98B9-B400-962F-9CD5A4840507}"/>
          </ac:cxnSpMkLst>
        </pc:cxnChg>
        <pc:cxnChg chg="add mod">
          <ac:chgData name="김근우(첨단원자력공학부)" userId="1966d26e-7976-44e3-92ce-cb8395d14386" providerId="ADAL" clId="{C69F1942-06DE-4EFC-A557-359FF92B1F64}" dt="2025-01-09T18:27:42.049" v="13409" actId="1076"/>
          <ac:cxnSpMkLst>
            <pc:docMk/>
            <pc:sldMk cId="1813011442" sldId="280"/>
            <ac:cxnSpMk id="50" creationId="{5DB18916-7E03-FDB2-78A6-55003A781E34}"/>
          </ac:cxnSpMkLst>
        </pc:cxnChg>
        <pc:cxnChg chg="del">
          <ac:chgData name="김근우(첨단원자력공학부)" userId="1966d26e-7976-44e3-92ce-cb8395d14386" providerId="ADAL" clId="{C69F1942-06DE-4EFC-A557-359FF92B1F64}" dt="2025-01-09T18:20:41.357" v="13284" actId="478"/>
          <ac:cxnSpMkLst>
            <pc:docMk/>
            <pc:sldMk cId="1813011442" sldId="280"/>
            <ac:cxnSpMk id="54" creationId="{827779CF-9E11-00D2-EFE6-1A9BE3E21832}"/>
          </ac:cxnSpMkLst>
        </pc:cxnChg>
        <pc:cxnChg chg="del">
          <ac:chgData name="김근우(첨단원자력공학부)" userId="1966d26e-7976-44e3-92ce-cb8395d14386" providerId="ADAL" clId="{C69F1942-06DE-4EFC-A557-359FF92B1F64}" dt="2025-01-09T18:20:41.357" v="13284" actId="478"/>
          <ac:cxnSpMkLst>
            <pc:docMk/>
            <pc:sldMk cId="1813011442" sldId="280"/>
            <ac:cxnSpMk id="55" creationId="{2197C7E1-C33D-FB90-C6E4-9815060ED2E9}"/>
          </ac:cxnSpMkLst>
        </pc:cxnChg>
      </pc:sldChg>
      <pc:sldChg chg="addSp delSp modSp add mod delAnim">
        <pc:chgData name="김근우(첨단원자력공학부)" userId="1966d26e-7976-44e3-92ce-cb8395d14386" providerId="ADAL" clId="{C69F1942-06DE-4EFC-A557-359FF92B1F64}" dt="2025-01-10T01:16:32.367" v="14892" actId="1076"/>
        <pc:sldMkLst>
          <pc:docMk/>
          <pc:sldMk cId="1711219828" sldId="281"/>
        </pc:sldMkLst>
        <pc:spChg chg="mod">
          <ac:chgData name="김근우(첨단원자력공학부)" userId="1966d26e-7976-44e3-92ce-cb8395d14386" providerId="ADAL" clId="{C69F1942-06DE-4EFC-A557-359FF92B1F64}" dt="2025-01-10T01:16:25.436" v="14886" actId="1076"/>
          <ac:spMkLst>
            <pc:docMk/>
            <pc:sldMk cId="1711219828" sldId="281"/>
            <ac:spMk id="2" creationId="{0E124B7C-7F12-A075-DFD2-873A06F7BA52}"/>
          </ac:spMkLst>
        </pc:spChg>
        <pc:spChg chg="mod">
          <ac:chgData name="김근우(첨단원자력공학부)" userId="1966d26e-7976-44e3-92ce-cb8395d14386" providerId="ADAL" clId="{C69F1942-06DE-4EFC-A557-359FF92B1F64}" dt="2025-01-10T01:16:19.594" v="14881" actId="113"/>
          <ac:spMkLst>
            <pc:docMk/>
            <pc:sldMk cId="1711219828" sldId="281"/>
            <ac:spMk id="6" creationId="{EC5A5AE8-3118-2267-F7BF-2EA7E1A24CA0}"/>
          </ac:spMkLst>
        </pc:spChg>
        <pc:spChg chg="add mod">
          <ac:chgData name="김근우(첨단원자력공학부)" userId="1966d26e-7976-44e3-92ce-cb8395d14386" providerId="ADAL" clId="{C69F1942-06DE-4EFC-A557-359FF92B1F64}" dt="2025-01-10T01:16:32.367" v="14892" actId="1076"/>
          <ac:spMkLst>
            <pc:docMk/>
            <pc:sldMk cId="1711219828" sldId="281"/>
            <ac:spMk id="12" creationId="{CCE48EAB-7500-3CFF-AEE4-DE70DC4B0A24}"/>
          </ac:spMkLst>
        </pc:spChg>
        <pc:spChg chg="mod">
          <ac:chgData name="김근우(첨단원자력공학부)" userId="1966d26e-7976-44e3-92ce-cb8395d14386" providerId="ADAL" clId="{C69F1942-06DE-4EFC-A557-359FF92B1F64}" dt="2025-01-10T01:16:32.367" v="14892" actId="1076"/>
          <ac:spMkLst>
            <pc:docMk/>
            <pc:sldMk cId="1711219828" sldId="281"/>
            <ac:spMk id="20" creationId="{B828C77C-06DB-9A96-6BF6-CC35FEDC3257}"/>
          </ac:spMkLst>
        </pc:spChg>
        <pc:spChg chg="add mod">
          <ac:chgData name="김근우(첨단원자력공학부)" userId="1966d26e-7976-44e3-92ce-cb8395d14386" providerId="ADAL" clId="{C69F1942-06DE-4EFC-A557-359FF92B1F64}" dt="2025-01-10T01:12:13.791" v="14709"/>
          <ac:spMkLst>
            <pc:docMk/>
            <pc:sldMk cId="1711219828" sldId="281"/>
            <ac:spMk id="30" creationId="{3A527C67-94B1-DF7D-2DBB-8D25E32FBCF6}"/>
          </ac:spMkLst>
        </pc:spChg>
        <pc:spChg chg="add mod">
          <ac:chgData name="김근우(첨단원자력공학부)" userId="1966d26e-7976-44e3-92ce-cb8395d14386" providerId="ADAL" clId="{C69F1942-06DE-4EFC-A557-359FF92B1F64}" dt="2025-01-10T01:16:32.367" v="14892" actId="1076"/>
          <ac:spMkLst>
            <pc:docMk/>
            <pc:sldMk cId="1711219828" sldId="281"/>
            <ac:spMk id="34" creationId="{23480E6B-D766-3547-0851-F5BC7B819D29}"/>
          </ac:spMkLst>
        </pc:spChg>
        <pc:spChg chg="mod">
          <ac:chgData name="김근우(첨단원자력공학부)" userId="1966d26e-7976-44e3-92ce-cb8395d14386" providerId="ADAL" clId="{C69F1942-06DE-4EFC-A557-359FF92B1F64}" dt="2025-01-10T01:16:32.367" v="14892" actId="1076"/>
          <ac:spMkLst>
            <pc:docMk/>
            <pc:sldMk cId="1711219828" sldId="281"/>
            <ac:spMk id="37" creationId="{08458D93-A0F1-C248-E29B-84F0197CE013}"/>
          </ac:spMkLst>
        </pc:spChg>
        <pc:spChg chg="mod">
          <ac:chgData name="김근우(첨단원자력공학부)" userId="1966d26e-7976-44e3-92ce-cb8395d14386" providerId="ADAL" clId="{C69F1942-06DE-4EFC-A557-359FF92B1F64}" dt="2025-01-10T01:16:32.367" v="14892" actId="1076"/>
          <ac:spMkLst>
            <pc:docMk/>
            <pc:sldMk cId="1711219828" sldId="281"/>
            <ac:spMk id="42" creationId="{55E91B26-190B-D0C4-8F4B-F27291C82791}"/>
          </ac:spMkLst>
        </pc:spChg>
        <pc:spChg chg="mod">
          <ac:chgData name="김근우(첨단원자력공학부)" userId="1966d26e-7976-44e3-92ce-cb8395d14386" providerId="ADAL" clId="{C69F1942-06DE-4EFC-A557-359FF92B1F64}" dt="2025-01-10T01:16:32.367" v="14892" actId="1076"/>
          <ac:spMkLst>
            <pc:docMk/>
            <pc:sldMk cId="1711219828" sldId="281"/>
            <ac:spMk id="44" creationId="{61CC7E8D-F12E-B1D8-76FE-7A3B4154EDCC}"/>
          </ac:spMkLst>
        </pc:spChg>
        <pc:spChg chg="mod">
          <ac:chgData name="김근우(첨단원자력공학부)" userId="1966d26e-7976-44e3-92ce-cb8395d14386" providerId="ADAL" clId="{C69F1942-06DE-4EFC-A557-359FF92B1F64}" dt="2025-01-10T01:16:32.367" v="14892" actId="1076"/>
          <ac:spMkLst>
            <pc:docMk/>
            <pc:sldMk cId="1711219828" sldId="281"/>
            <ac:spMk id="49" creationId="{5E5E6CD9-5803-FB20-6A6A-07E7AECABB3A}"/>
          </ac:spMkLst>
        </pc:spChg>
        <pc:spChg chg="mod">
          <ac:chgData name="김근우(첨단원자력공학부)" userId="1966d26e-7976-44e3-92ce-cb8395d14386" providerId="ADAL" clId="{C69F1942-06DE-4EFC-A557-359FF92B1F64}" dt="2025-01-10T01:16:32.367" v="14892" actId="1076"/>
          <ac:spMkLst>
            <pc:docMk/>
            <pc:sldMk cId="1711219828" sldId="281"/>
            <ac:spMk id="50" creationId="{A456F40A-E228-4C17-7A2B-14BE0B155D7B}"/>
          </ac:spMkLst>
        </pc:spChg>
        <pc:spChg chg="mod">
          <ac:chgData name="김근우(첨단원자력공학부)" userId="1966d26e-7976-44e3-92ce-cb8395d14386" providerId="ADAL" clId="{C69F1942-06DE-4EFC-A557-359FF92B1F64}" dt="2025-01-10T01:16:32.367" v="14892" actId="1076"/>
          <ac:spMkLst>
            <pc:docMk/>
            <pc:sldMk cId="1711219828" sldId="281"/>
            <ac:spMk id="51" creationId="{A49E8D19-795C-A75D-0994-C6B0BF734E4F}"/>
          </ac:spMkLst>
        </pc:spChg>
        <pc:spChg chg="mod">
          <ac:chgData name="김근우(첨단원자력공학부)" userId="1966d26e-7976-44e3-92ce-cb8395d14386" providerId="ADAL" clId="{C69F1942-06DE-4EFC-A557-359FF92B1F64}" dt="2025-01-10T01:16:32.367" v="14892" actId="1076"/>
          <ac:spMkLst>
            <pc:docMk/>
            <pc:sldMk cId="1711219828" sldId="281"/>
            <ac:spMk id="52" creationId="{43BBE68F-47E0-526C-BA65-ECF18DC258B7}"/>
          </ac:spMkLst>
        </pc:spChg>
        <pc:spChg chg="mod">
          <ac:chgData name="김근우(첨단원자력공학부)" userId="1966d26e-7976-44e3-92ce-cb8395d14386" providerId="ADAL" clId="{C69F1942-06DE-4EFC-A557-359FF92B1F64}" dt="2025-01-10T01:16:32.367" v="14892" actId="1076"/>
          <ac:spMkLst>
            <pc:docMk/>
            <pc:sldMk cId="1711219828" sldId="281"/>
            <ac:spMk id="53" creationId="{A386167A-5FE0-BCEF-1611-12EEB7848A0D}"/>
          </ac:spMkLst>
        </pc:spChg>
        <pc:spChg chg="mod">
          <ac:chgData name="김근우(첨단원자력공학부)" userId="1966d26e-7976-44e3-92ce-cb8395d14386" providerId="ADAL" clId="{C69F1942-06DE-4EFC-A557-359FF92B1F64}" dt="2025-01-10T01:16:32.367" v="14892" actId="1076"/>
          <ac:spMkLst>
            <pc:docMk/>
            <pc:sldMk cId="1711219828" sldId="281"/>
            <ac:spMk id="54" creationId="{9A9C5E64-917E-DCB2-4B51-2AA24EA07133}"/>
          </ac:spMkLst>
        </pc:spChg>
        <pc:spChg chg="add mod">
          <ac:chgData name="김근우(첨단원자력공학부)" userId="1966d26e-7976-44e3-92ce-cb8395d14386" providerId="ADAL" clId="{C69F1942-06DE-4EFC-A557-359FF92B1F64}" dt="2025-01-10T01:16:32.367" v="14892" actId="1076"/>
          <ac:spMkLst>
            <pc:docMk/>
            <pc:sldMk cId="1711219828" sldId="281"/>
            <ac:spMk id="58" creationId="{B230F20F-87DD-17BB-F4E6-7F494DF89A3B}"/>
          </ac:spMkLst>
        </pc:spChg>
        <pc:grpChg chg="add del">
          <ac:chgData name="김근우(첨단원자력공학부)" userId="1966d26e-7976-44e3-92ce-cb8395d14386" providerId="ADAL" clId="{C69F1942-06DE-4EFC-A557-359FF92B1F64}" dt="2025-01-10T01:13:29.659" v="14744" actId="478"/>
          <ac:grpSpMkLst>
            <pc:docMk/>
            <pc:sldMk cId="1711219828" sldId="281"/>
            <ac:grpSpMk id="8" creationId="{F3479977-90CE-8B66-F892-DD21A5BA61A7}"/>
          </ac:grpSpMkLst>
        </pc:grpChg>
        <pc:grpChg chg="add del">
          <ac:chgData name="김근우(첨단원자력공학부)" userId="1966d26e-7976-44e3-92ce-cb8395d14386" providerId="ADAL" clId="{C69F1942-06DE-4EFC-A557-359FF92B1F64}" dt="2025-01-10T01:13:30.869" v="14746" actId="478"/>
          <ac:grpSpMkLst>
            <pc:docMk/>
            <pc:sldMk cId="1711219828" sldId="281"/>
            <ac:grpSpMk id="29" creationId="{19ADBC50-5F0A-56B1-5A06-09077DCBE587}"/>
          </ac:grpSpMkLst>
        </pc:grpChg>
        <pc:grpChg chg="add mod">
          <ac:chgData name="김근우(첨단원자력공학부)" userId="1966d26e-7976-44e3-92ce-cb8395d14386" providerId="ADAL" clId="{C69F1942-06DE-4EFC-A557-359FF92B1F64}" dt="2025-01-10T01:16:32.367" v="14892" actId="1076"/>
          <ac:grpSpMkLst>
            <pc:docMk/>
            <pc:sldMk cId="1711219828" sldId="281"/>
            <ac:grpSpMk id="35" creationId="{8E706631-B56E-A26D-1734-77347BA802CF}"/>
          </ac:grpSpMkLst>
        </pc:grpChg>
        <pc:grpChg chg="mod">
          <ac:chgData name="김근우(첨단원자력공학부)" userId="1966d26e-7976-44e3-92ce-cb8395d14386" providerId="ADAL" clId="{C69F1942-06DE-4EFC-A557-359FF92B1F64}" dt="2025-01-10T01:16:32.367" v="14892" actId="1076"/>
          <ac:grpSpMkLst>
            <pc:docMk/>
            <pc:sldMk cId="1711219828" sldId="281"/>
            <ac:grpSpMk id="36" creationId="{9C1AEAC4-C463-066D-81CA-4E1FEF409143}"/>
          </ac:grpSpMkLst>
        </pc:grpChg>
        <pc:grpChg chg="mod">
          <ac:chgData name="김근우(첨단원자력공학부)" userId="1966d26e-7976-44e3-92ce-cb8395d14386" providerId="ADAL" clId="{C69F1942-06DE-4EFC-A557-359FF92B1F64}" dt="2025-01-10T01:16:32.367" v="14892" actId="1076"/>
          <ac:grpSpMkLst>
            <pc:docMk/>
            <pc:sldMk cId="1711219828" sldId="281"/>
            <ac:grpSpMk id="38" creationId="{2E101113-884F-F4DB-5105-DDC1257DECBF}"/>
          </ac:grpSpMkLst>
        </pc:grpChg>
        <pc:grpChg chg="mod">
          <ac:chgData name="김근우(첨단원자력공학부)" userId="1966d26e-7976-44e3-92ce-cb8395d14386" providerId="ADAL" clId="{C69F1942-06DE-4EFC-A557-359FF92B1F64}" dt="2025-01-10T01:16:32.367" v="14892" actId="1076"/>
          <ac:grpSpMkLst>
            <pc:docMk/>
            <pc:sldMk cId="1711219828" sldId="281"/>
            <ac:grpSpMk id="39" creationId="{D36B29FB-7BE5-F5B1-A2A8-1F791C5D6205}"/>
          </ac:grpSpMkLst>
        </pc:grpChg>
        <pc:grpChg chg="mod">
          <ac:chgData name="김근우(첨단원자력공학부)" userId="1966d26e-7976-44e3-92ce-cb8395d14386" providerId="ADAL" clId="{C69F1942-06DE-4EFC-A557-359FF92B1F64}" dt="2025-01-10T01:16:32.367" v="14892" actId="1076"/>
          <ac:grpSpMkLst>
            <pc:docMk/>
            <pc:sldMk cId="1711219828" sldId="281"/>
            <ac:grpSpMk id="45" creationId="{126EF891-ADAD-B62A-57DA-3355D6B67CBA}"/>
          </ac:grpSpMkLst>
        </pc:grpChg>
        <pc:grpChg chg="mod">
          <ac:chgData name="김근우(첨단원자력공학부)" userId="1966d26e-7976-44e3-92ce-cb8395d14386" providerId="ADAL" clId="{C69F1942-06DE-4EFC-A557-359FF92B1F64}" dt="2025-01-10T01:16:32.367" v="14892" actId="1076"/>
          <ac:grpSpMkLst>
            <pc:docMk/>
            <pc:sldMk cId="1711219828" sldId="281"/>
            <ac:grpSpMk id="46" creationId="{E2BE6EE8-E753-3ECE-CD18-56BBC0A567DD}"/>
          </ac:grpSpMkLst>
        </pc:grpChg>
        <pc:grpChg chg="mod">
          <ac:chgData name="김근우(첨단원자력공학부)" userId="1966d26e-7976-44e3-92ce-cb8395d14386" providerId="ADAL" clId="{C69F1942-06DE-4EFC-A557-359FF92B1F64}" dt="2025-01-10T01:16:32.367" v="14892" actId="1076"/>
          <ac:grpSpMkLst>
            <pc:docMk/>
            <pc:sldMk cId="1711219828" sldId="281"/>
            <ac:grpSpMk id="47" creationId="{88E0F863-C7D2-73FD-8120-3C817181048B}"/>
          </ac:grpSpMkLst>
        </pc:grpChg>
        <pc:grpChg chg="mod">
          <ac:chgData name="김근우(첨단원자력공학부)" userId="1966d26e-7976-44e3-92ce-cb8395d14386" providerId="ADAL" clId="{C69F1942-06DE-4EFC-A557-359FF92B1F64}" dt="2025-01-10T01:16:32.367" v="14892" actId="1076"/>
          <ac:grpSpMkLst>
            <pc:docMk/>
            <pc:sldMk cId="1711219828" sldId="281"/>
            <ac:grpSpMk id="48" creationId="{B36D1B1D-FEF2-98D9-0E0E-5F5867F79C2E}"/>
          </ac:grpSpMkLst>
        </pc:grpChg>
        <pc:grpChg chg="mod">
          <ac:chgData name="김근우(첨단원자력공학부)" userId="1966d26e-7976-44e3-92ce-cb8395d14386" providerId="ADAL" clId="{C69F1942-06DE-4EFC-A557-359FF92B1F64}" dt="2025-01-10T01:16:32.367" v="14892" actId="1076"/>
          <ac:grpSpMkLst>
            <pc:docMk/>
            <pc:sldMk cId="1711219828" sldId="281"/>
            <ac:grpSpMk id="55" creationId="{E3B4DB2D-E7E9-02B7-1AAD-2F82DC0AE5B0}"/>
          </ac:grpSpMkLst>
        </pc:grpChg>
        <pc:grpChg chg="add mod">
          <ac:chgData name="김근우(첨단원자력공학부)" userId="1966d26e-7976-44e3-92ce-cb8395d14386" providerId="ADAL" clId="{C69F1942-06DE-4EFC-A557-359FF92B1F64}" dt="2025-01-10T01:16:32.367" v="14892" actId="1076"/>
          <ac:grpSpMkLst>
            <pc:docMk/>
            <pc:sldMk cId="1711219828" sldId="281"/>
            <ac:grpSpMk id="59" creationId="{3D28F0DB-505E-6446-A2C9-8364EDCEFF51}"/>
          </ac:grpSpMkLst>
        </pc:grpChg>
        <pc:grpChg chg="add mod">
          <ac:chgData name="김근우(첨단원자력공학부)" userId="1966d26e-7976-44e3-92ce-cb8395d14386" providerId="ADAL" clId="{C69F1942-06DE-4EFC-A557-359FF92B1F64}" dt="2025-01-10T01:16:32.367" v="14892" actId="1076"/>
          <ac:grpSpMkLst>
            <pc:docMk/>
            <pc:sldMk cId="1711219828" sldId="281"/>
            <ac:grpSpMk id="60" creationId="{A242E26E-5256-9C9E-E192-E8EA228A836A}"/>
          </ac:grpSpMkLst>
        </pc:grpChg>
        <pc:grpChg chg="add mod">
          <ac:chgData name="김근우(첨단원자력공학부)" userId="1966d26e-7976-44e3-92ce-cb8395d14386" providerId="ADAL" clId="{C69F1942-06DE-4EFC-A557-359FF92B1F64}" dt="2025-01-10T01:16:32.367" v="14892" actId="1076"/>
          <ac:grpSpMkLst>
            <pc:docMk/>
            <pc:sldMk cId="1711219828" sldId="281"/>
            <ac:grpSpMk id="61" creationId="{D6676EAF-CC63-081F-312D-AF159034219C}"/>
          </ac:grpSpMkLst>
        </pc:grpChg>
        <pc:grpChg chg="add mod">
          <ac:chgData name="김근우(첨단원자력공학부)" userId="1966d26e-7976-44e3-92ce-cb8395d14386" providerId="ADAL" clId="{C69F1942-06DE-4EFC-A557-359FF92B1F64}" dt="2025-01-10T01:16:32.367" v="14892" actId="1076"/>
          <ac:grpSpMkLst>
            <pc:docMk/>
            <pc:sldMk cId="1711219828" sldId="281"/>
            <ac:grpSpMk id="62" creationId="{6EF5A330-5757-69EE-82EA-D862CA8690C4}"/>
          </ac:grpSpMkLst>
        </pc:grpChg>
        <pc:picChg chg="add del">
          <ac:chgData name="김근우(첨단원자력공학부)" userId="1966d26e-7976-44e3-92ce-cb8395d14386" providerId="ADAL" clId="{C69F1942-06DE-4EFC-A557-359FF92B1F64}" dt="2025-01-10T01:10:23.527" v="14645" actId="478"/>
          <ac:picMkLst>
            <pc:docMk/>
            <pc:sldMk cId="1711219828" sldId="281"/>
            <ac:picMk id="7" creationId="{8C037570-66AC-D422-2117-5E0772690074}"/>
          </ac:picMkLst>
        </pc:picChg>
        <pc:picChg chg="del">
          <ac:chgData name="김근우(첨단원자력공학부)" userId="1966d26e-7976-44e3-92ce-cb8395d14386" providerId="ADAL" clId="{C69F1942-06DE-4EFC-A557-359FF92B1F64}" dt="2025-01-10T01:11:31.893" v="14647" actId="478"/>
          <ac:picMkLst>
            <pc:docMk/>
            <pc:sldMk cId="1711219828" sldId="281"/>
            <ac:picMk id="16" creationId="{786A3404-3685-B8F3-43D1-1774F6C9F705}"/>
          </ac:picMkLst>
        </pc:picChg>
        <pc:picChg chg="del">
          <ac:chgData name="김근우(첨단원자력공학부)" userId="1966d26e-7976-44e3-92ce-cb8395d14386" providerId="ADAL" clId="{C69F1942-06DE-4EFC-A557-359FF92B1F64}" dt="2025-01-10T01:11:32.265" v="14648" actId="478"/>
          <ac:picMkLst>
            <pc:docMk/>
            <pc:sldMk cId="1711219828" sldId="281"/>
            <ac:picMk id="22" creationId="{9EE4BF34-8AF6-4AFF-94C0-8A48E77F2FBC}"/>
          </ac:picMkLst>
        </pc:picChg>
        <pc:picChg chg="del">
          <ac:chgData name="김근우(첨단원자력공학부)" userId="1966d26e-7976-44e3-92ce-cb8395d14386" providerId="ADAL" clId="{C69F1942-06DE-4EFC-A557-359FF92B1F64}" dt="2025-01-10T01:08:10.260" v="14638" actId="478"/>
          <ac:picMkLst>
            <pc:docMk/>
            <pc:sldMk cId="1711219828" sldId="281"/>
            <ac:picMk id="31" creationId="{6C60370F-DB32-7A71-3AB1-FAFD91E549F6}"/>
          </ac:picMkLst>
        </pc:picChg>
        <pc:picChg chg="mod">
          <ac:chgData name="김근우(첨단원자력공학부)" userId="1966d26e-7976-44e3-92ce-cb8395d14386" providerId="ADAL" clId="{C69F1942-06DE-4EFC-A557-359FF92B1F64}" dt="2025-01-10T01:16:32.367" v="14892" actId="1076"/>
          <ac:picMkLst>
            <pc:docMk/>
            <pc:sldMk cId="1711219828" sldId="281"/>
            <ac:picMk id="56" creationId="{B863DC48-A593-3520-2A9D-61D50D25C1B8}"/>
          </ac:picMkLst>
        </pc:picChg>
        <pc:picChg chg="mod">
          <ac:chgData name="김근우(첨단원자력공학부)" userId="1966d26e-7976-44e3-92ce-cb8395d14386" providerId="ADAL" clId="{C69F1942-06DE-4EFC-A557-359FF92B1F64}" dt="2025-01-10T01:16:32.367" v="14892" actId="1076"/>
          <ac:picMkLst>
            <pc:docMk/>
            <pc:sldMk cId="1711219828" sldId="281"/>
            <ac:picMk id="57" creationId="{6BC9BE1E-CB81-AFF8-E6F3-C4237B53D92F}"/>
          </ac:picMkLst>
        </pc:picChg>
        <pc:picChg chg="del">
          <ac:chgData name="김근우(첨단원자력공학부)" userId="1966d26e-7976-44e3-92ce-cb8395d14386" providerId="ADAL" clId="{C69F1942-06DE-4EFC-A557-359FF92B1F64}" dt="2025-01-10T01:11:32.528" v="14649" actId="478"/>
          <ac:picMkLst>
            <pc:docMk/>
            <pc:sldMk cId="1711219828" sldId="281"/>
            <ac:picMk id="1026" creationId="{8334478D-E2BD-903E-778B-C3C2E19D0D23}"/>
          </ac:picMkLst>
        </pc:picChg>
        <pc:picChg chg="add mod">
          <ac:chgData name="김근우(첨단원자력공학부)" userId="1966d26e-7976-44e3-92ce-cb8395d14386" providerId="ADAL" clId="{C69F1942-06DE-4EFC-A557-359FF92B1F64}" dt="2025-01-10T01:16:32.367" v="14892" actId="1076"/>
          <ac:picMkLst>
            <pc:docMk/>
            <pc:sldMk cId="1711219828" sldId="281"/>
            <ac:picMk id="1028" creationId="{EB35DE5D-7865-B0D5-FCBF-DCF6F1B83126}"/>
          </ac:picMkLst>
        </pc:picChg>
        <pc:cxnChg chg="add mod">
          <ac:chgData name="김근우(첨단원자력공학부)" userId="1966d26e-7976-44e3-92ce-cb8395d14386" providerId="ADAL" clId="{C69F1942-06DE-4EFC-A557-359FF92B1F64}" dt="2025-01-10T01:16:32.367" v="14892" actId="1076"/>
          <ac:cxnSpMkLst>
            <pc:docMk/>
            <pc:sldMk cId="1711219828" sldId="281"/>
            <ac:cxnSpMk id="10" creationId="{76ABF547-BD5B-604C-EFF8-133BAD2B9E15}"/>
          </ac:cxnSpMkLst>
        </pc:cxnChg>
        <pc:cxnChg chg="add mod">
          <ac:chgData name="김근우(첨단원자력공학부)" userId="1966d26e-7976-44e3-92ce-cb8395d14386" providerId="ADAL" clId="{C69F1942-06DE-4EFC-A557-359FF92B1F64}" dt="2025-01-10T01:12:13.791" v="14709"/>
          <ac:cxnSpMkLst>
            <pc:docMk/>
            <pc:sldMk cId="1711219828" sldId="281"/>
            <ac:cxnSpMk id="24" creationId="{20E7658E-C93A-8453-A591-653D7223A1A7}"/>
          </ac:cxnSpMkLst>
        </pc:cxnChg>
        <pc:cxnChg chg="add mod">
          <ac:chgData name="김근우(첨단원자력공학부)" userId="1966d26e-7976-44e3-92ce-cb8395d14386" providerId="ADAL" clId="{C69F1942-06DE-4EFC-A557-359FF92B1F64}" dt="2025-01-10T01:16:32.367" v="14892" actId="1076"/>
          <ac:cxnSpMkLst>
            <pc:docMk/>
            <pc:sldMk cId="1711219828" sldId="281"/>
            <ac:cxnSpMk id="32" creationId="{6C03EA42-02B1-3764-7A24-73C63C44FD43}"/>
          </ac:cxnSpMkLst>
        </pc:cxnChg>
        <pc:cxnChg chg="add del">
          <ac:chgData name="김근우(첨단원자력공학부)" userId="1966d26e-7976-44e3-92ce-cb8395d14386" providerId="ADAL" clId="{C69F1942-06DE-4EFC-A557-359FF92B1F64}" dt="2025-01-10T01:13:30.109" v="14745" actId="478"/>
          <ac:cxnSpMkLst>
            <pc:docMk/>
            <pc:sldMk cId="1711219828" sldId="281"/>
            <ac:cxnSpMk id="33" creationId="{EFB3BCD4-F751-CD05-8F5B-FEEE7AD1B7D7}"/>
          </ac:cxnSpMkLst>
        </pc:cxnChg>
        <pc:cxnChg chg="mod">
          <ac:chgData name="김근우(첨단원자력공학부)" userId="1966d26e-7976-44e3-92ce-cb8395d14386" providerId="ADAL" clId="{C69F1942-06DE-4EFC-A557-359FF92B1F64}" dt="2025-01-10T01:16:32.367" v="14892" actId="1076"/>
          <ac:cxnSpMkLst>
            <pc:docMk/>
            <pc:sldMk cId="1711219828" sldId="281"/>
            <ac:cxnSpMk id="41" creationId="{71FB3943-DBA3-7945-DBB2-D146F3AE9588}"/>
          </ac:cxnSpMkLst>
        </pc:cxnChg>
        <pc:cxnChg chg="mod">
          <ac:chgData name="김근우(첨단원자력공학부)" userId="1966d26e-7976-44e3-92ce-cb8395d14386" providerId="ADAL" clId="{C69F1942-06DE-4EFC-A557-359FF92B1F64}" dt="2025-01-10T01:16:32.367" v="14892" actId="1076"/>
          <ac:cxnSpMkLst>
            <pc:docMk/>
            <pc:sldMk cId="1711219828" sldId="281"/>
            <ac:cxnSpMk id="43" creationId="{87CEF67B-90F5-E9E4-2A29-F697FDBD1817}"/>
          </ac:cxnSpMkLst>
        </pc:cxnChg>
      </pc:sldChg>
      <pc:sldChg chg="addSp delSp modSp add del mod">
        <pc:chgData name="김근우(첨단원자력공학부)" userId="1966d26e-7976-44e3-92ce-cb8395d14386" providerId="ADAL" clId="{C69F1942-06DE-4EFC-A557-359FF92B1F64}" dt="2025-01-09T19:00:00.330" v="14120" actId="47"/>
        <pc:sldMkLst>
          <pc:docMk/>
          <pc:sldMk cId="4073509256" sldId="281"/>
        </pc:sldMkLst>
        <pc:spChg chg="mod">
          <ac:chgData name="김근우(첨단원자력공학부)" userId="1966d26e-7976-44e3-92ce-cb8395d14386" providerId="ADAL" clId="{C69F1942-06DE-4EFC-A557-359FF92B1F64}" dt="2025-01-09T18:40:02.707" v="13872" actId="1076"/>
          <ac:spMkLst>
            <pc:docMk/>
            <pc:sldMk cId="4073509256" sldId="281"/>
            <ac:spMk id="2" creationId="{44C193F8-7B08-E322-C8DE-130DB4FB93CE}"/>
          </ac:spMkLst>
        </pc:spChg>
        <pc:spChg chg="mod topLvl">
          <ac:chgData name="김근우(첨단원자력공학부)" userId="1966d26e-7976-44e3-92ce-cb8395d14386" providerId="ADAL" clId="{C69F1942-06DE-4EFC-A557-359FF92B1F64}" dt="2025-01-09T18:39:49.406" v="13862" actId="164"/>
          <ac:spMkLst>
            <pc:docMk/>
            <pc:sldMk cId="4073509256" sldId="281"/>
            <ac:spMk id="13" creationId="{2C5D1E08-4AAF-8EDB-986C-56EC3ECB5470}"/>
          </ac:spMkLst>
        </pc:spChg>
        <pc:spChg chg="del mod topLvl">
          <ac:chgData name="김근우(첨단원자력공학부)" userId="1966d26e-7976-44e3-92ce-cb8395d14386" providerId="ADAL" clId="{C69F1942-06DE-4EFC-A557-359FF92B1F64}" dt="2025-01-09T18:37:30.484" v="13785" actId="478"/>
          <ac:spMkLst>
            <pc:docMk/>
            <pc:sldMk cId="4073509256" sldId="281"/>
            <ac:spMk id="16" creationId="{06FC3297-9C4C-9449-0FC0-875C85ED3B65}"/>
          </ac:spMkLst>
        </pc:spChg>
        <pc:spChg chg="mod topLvl">
          <ac:chgData name="김근우(첨단원자력공학부)" userId="1966d26e-7976-44e3-92ce-cb8395d14386" providerId="ADAL" clId="{C69F1942-06DE-4EFC-A557-359FF92B1F64}" dt="2025-01-09T18:38:48.029" v="13835" actId="1076"/>
          <ac:spMkLst>
            <pc:docMk/>
            <pc:sldMk cId="4073509256" sldId="281"/>
            <ac:spMk id="17" creationId="{BED7F652-468E-1367-8898-629AD54C11CB}"/>
          </ac:spMkLst>
        </pc:spChg>
        <pc:spChg chg="mod topLvl">
          <ac:chgData name="김근우(첨단원자력공학부)" userId="1966d26e-7976-44e3-92ce-cb8395d14386" providerId="ADAL" clId="{C69F1942-06DE-4EFC-A557-359FF92B1F64}" dt="2025-01-09T18:40:06.813" v="13873" actId="1076"/>
          <ac:spMkLst>
            <pc:docMk/>
            <pc:sldMk cId="4073509256" sldId="281"/>
            <ac:spMk id="21" creationId="{0E8161E2-71BB-4490-D6A4-3FEEB7637FAF}"/>
          </ac:spMkLst>
        </pc:spChg>
        <pc:spChg chg="del mod">
          <ac:chgData name="김근우(첨단원자력공학부)" userId="1966d26e-7976-44e3-92ce-cb8395d14386" providerId="ADAL" clId="{C69F1942-06DE-4EFC-A557-359FF92B1F64}" dt="2025-01-09T18:37:02.083" v="13760" actId="478"/>
          <ac:spMkLst>
            <pc:docMk/>
            <pc:sldMk cId="4073509256" sldId="281"/>
            <ac:spMk id="24" creationId="{15C59888-EBD3-E781-2D5A-DBF8B42E773E}"/>
          </ac:spMkLst>
        </pc:spChg>
        <pc:spChg chg="mod">
          <ac:chgData name="김근우(첨단원자력공학부)" userId="1966d26e-7976-44e3-92ce-cb8395d14386" providerId="ADAL" clId="{C69F1942-06DE-4EFC-A557-359FF92B1F64}" dt="2025-01-09T18:37:05.743" v="13762" actId="165"/>
          <ac:spMkLst>
            <pc:docMk/>
            <pc:sldMk cId="4073509256" sldId="281"/>
            <ac:spMk id="25" creationId="{4A44ACC8-7842-437B-A8B4-5E6FC5A5806F}"/>
          </ac:spMkLst>
        </pc:spChg>
        <pc:spChg chg="del mod">
          <ac:chgData name="김근우(첨단원자력공학부)" userId="1966d26e-7976-44e3-92ce-cb8395d14386" providerId="ADAL" clId="{C69F1942-06DE-4EFC-A557-359FF92B1F64}" dt="2025-01-09T18:36:55.941" v="13755" actId="478"/>
          <ac:spMkLst>
            <pc:docMk/>
            <pc:sldMk cId="4073509256" sldId="281"/>
            <ac:spMk id="30" creationId="{4408F845-CEEE-F5AC-3D77-BC1F2AF29819}"/>
          </ac:spMkLst>
        </pc:spChg>
        <pc:spChg chg="del mod">
          <ac:chgData name="김근우(첨단원자력공학부)" userId="1966d26e-7976-44e3-92ce-cb8395d14386" providerId="ADAL" clId="{C69F1942-06DE-4EFC-A557-359FF92B1F64}" dt="2025-01-09T18:36:54.762" v="13753" actId="478"/>
          <ac:spMkLst>
            <pc:docMk/>
            <pc:sldMk cId="4073509256" sldId="281"/>
            <ac:spMk id="31" creationId="{58F37189-03D0-CED8-7FBE-58A4B97682AD}"/>
          </ac:spMkLst>
        </pc:spChg>
        <pc:spChg chg="del mod">
          <ac:chgData name="김근우(첨단원자력공학부)" userId="1966d26e-7976-44e3-92ce-cb8395d14386" providerId="ADAL" clId="{C69F1942-06DE-4EFC-A557-359FF92B1F64}" dt="2025-01-09T18:36:59.982" v="13758" actId="478"/>
          <ac:spMkLst>
            <pc:docMk/>
            <pc:sldMk cId="4073509256" sldId="281"/>
            <ac:spMk id="32" creationId="{3596CC4E-14FD-C1F6-B6AC-AB33ECC57C20}"/>
          </ac:spMkLst>
        </pc:spChg>
        <pc:spChg chg="mod">
          <ac:chgData name="김근우(첨단원자력공학부)" userId="1966d26e-7976-44e3-92ce-cb8395d14386" providerId="ADAL" clId="{C69F1942-06DE-4EFC-A557-359FF92B1F64}" dt="2025-01-09T18:37:05.743" v="13762" actId="165"/>
          <ac:spMkLst>
            <pc:docMk/>
            <pc:sldMk cId="4073509256" sldId="281"/>
            <ac:spMk id="34" creationId="{3F628078-0C62-AE91-9DB9-5E4F63FFEE03}"/>
          </ac:spMkLst>
        </pc:spChg>
        <pc:spChg chg="mod">
          <ac:chgData name="김근우(첨단원자력공학부)" userId="1966d26e-7976-44e3-92ce-cb8395d14386" providerId="ADAL" clId="{C69F1942-06DE-4EFC-A557-359FF92B1F64}" dt="2025-01-09T18:37:05.743" v="13762" actId="165"/>
          <ac:spMkLst>
            <pc:docMk/>
            <pc:sldMk cId="4073509256" sldId="281"/>
            <ac:spMk id="36" creationId="{7B5B25CC-0AEA-B003-581C-59353EE6632B}"/>
          </ac:spMkLst>
        </pc:spChg>
        <pc:spChg chg="del">
          <ac:chgData name="김근우(첨단원자력공학부)" userId="1966d26e-7976-44e3-92ce-cb8395d14386" providerId="ADAL" clId="{C69F1942-06DE-4EFC-A557-359FF92B1F64}" dt="2025-01-09T18:32:24.715" v="13648" actId="478"/>
          <ac:spMkLst>
            <pc:docMk/>
            <pc:sldMk cId="4073509256" sldId="281"/>
            <ac:spMk id="39" creationId="{7D2B7043-C37C-88F8-707E-1F0BFBCD6DB8}"/>
          </ac:spMkLst>
        </pc:spChg>
        <pc:spChg chg="del mod">
          <ac:chgData name="김근우(첨단원자력공학부)" userId="1966d26e-7976-44e3-92ce-cb8395d14386" providerId="ADAL" clId="{C69F1942-06DE-4EFC-A557-359FF92B1F64}" dt="2025-01-09T18:36:57.082" v="13756" actId="478"/>
          <ac:spMkLst>
            <pc:docMk/>
            <pc:sldMk cId="4073509256" sldId="281"/>
            <ac:spMk id="41" creationId="{3EB847D7-B202-8B89-0F58-65DACC9EA46B}"/>
          </ac:spMkLst>
        </pc:spChg>
        <pc:spChg chg="add mod">
          <ac:chgData name="김근우(첨단원자력공학부)" userId="1966d26e-7976-44e3-92ce-cb8395d14386" providerId="ADAL" clId="{C69F1942-06DE-4EFC-A557-359FF92B1F64}" dt="2025-01-09T18:39:49.406" v="13862" actId="164"/>
          <ac:spMkLst>
            <pc:docMk/>
            <pc:sldMk cId="4073509256" sldId="281"/>
            <ac:spMk id="45" creationId="{CD6092F0-3C36-6476-CB08-DF08E6FAEDDC}"/>
          </ac:spMkLst>
        </pc:spChg>
        <pc:spChg chg="add mod">
          <ac:chgData name="김근우(첨단원자력공학부)" userId="1966d26e-7976-44e3-92ce-cb8395d14386" providerId="ADAL" clId="{C69F1942-06DE-4EFC-A557-359FF92B1F64}" dt="2025-01-09T18:40:06.813" v="13873" actId="1076"/>
          <ac:spMkLst>
            <pc:docMk/>
            <pc:sldMk cId="4073509256" sldId="281"/>
            <ac:spMk id="47" creationId="{FB8F5F7D-79CD-A6D6-CA57-AA8C54580D15}"/>
          </ac:spMkLst>
        </pc:spChg>
        <pc:spChg chg="del">
          <ac:chgData name="김근우(첨단원자력공학부)" userId="1966d26e-7976-44e3-92ce-cb8395d14386" providerId="ADAL" clId="{C69F1942-06DE-4EFC-A557-359FF92B1F64}" dt="2025-01-09T18:32:30.215" v="13655" actId="478"/>
          <ac:spMkLst>
            <pc:docMk/>
            <pc:sldMk cId="4073509256" sldId="281"/>
            <ac:spMk id="51" creationId="{A94964A8-34F9-A153-E5D7-4D70AF5496E9}"/>
          </ac:spMkLst>
        </pc:spChg>
        <pc:spChg chg="add mod">
          <ac:chgData name="김근우(첨단원자력공학부)" userId="1966d26e-7976-44e3-92ce-cb8395d14386" providerId="ADAL" clId="{C69F1942-06DE-4EFC-A557-359FF92B1F64}" dt="2025-01-09T18:39:12.167" v="13846" actId="571"/>
          <ac:spMkLst>
            <pc:docMk/>
            <pc:sldMk cId="4073509256" sldId="281"/>
            <ac:spMk id="55" creationId="{91774583-143B-6FAA-A0B8-CA112E342E31}"/>
          </ac:spMkLst>
        </pc:spChg>
        <pc:spChg chg="add mod">
          <ac:chgData name="김근우(첨단원자력공학부)" userId="1966d26e-7976-44e3-92ce-cb8395d14386" providerId="ADAL" clId="{C69F1942-06DE-4EFC-A557-359FF92B1F64}" dt="2025-01-09T18:40:30.183" v="13915" actId="1076"/>
          <ac:spMkLst>
            <pc:docMk/>
            <pc:sldMk cId="4073509256" sldId="281"/>
            <ac:spMk id="66" creationId="{2DAA8AC9-07B0-B413-25A5-D3CA6D38A1B4}"/>
          </ac:spMkLst>
        </pc:spChg>
        <pc:spChg chg="add mod">
          <ac:chgData name="김근우(첨단원자력공학부)" userId="1966d26e-7976-44e3-92ce-cb8395d14386" providerId="ADAL" clId="{C69F1942-06DE-4EFC-A557-359FF92B1F64}" dt="2025-01-09T18:42:37.579" v="13921" actId="207"/>
          <ac:spMkLst>
            <pc:docMk/>
            <pc:sldMk cId="4073509256" sldId="281"/>
            <ac:spMk id="67" creationId="{FBE659E2-4F07-585E-AAD0-156F26908185}"/>
          </ac:spMkLst>
        </pc:spChg>
        <pc:spChg chg="add mod">
          <ac:chgData name="김근우(첨단원자력공학부)" userId="1966d26e-7976-44e3-92ce-cb8395d14386" providerId="ADAL" clId="{C69F1942-06DE-4EFC-A557-359FF92B1F64}" dt="2025-01-09T18:44:15.326" v="13933" actId="1076"/>
          <ac:spMkLst>
            <pc:docMk/>
            <pc:sldMk cId="4073509256" sldId="281"/>
            <ac:spMk id="68" creationId="{1F3EFF14-A63D-21A8-1302-425F81BBE0A5}"/>
          </ac:spMkLst>
        </pc:spChg>
        <pc:spChg chg="del">
          <ac:chgData name="김근우(첨단원자력공학부)" userId="1966d26e-7976-44e3-92ce-cb8395d14386" providerId="ADAL" clId="{C69F1942-06DE-4EFC-A557-359FF92B1F64}" dt="2025-01-09T18:33:00.759" v="13661" actId="478"/>
          <ac:spMkLst>
            <pc:docMk/>
            <pc:sldMk cId="4073509256" sldId="281"/>
            <ac:spMk id="71" creationId="{E32F48D1-28D7-3D1A-9F64-5E10E702D115}"/>
          </ac:spMkLst>
        </pc:spChg>
        <pc:grpChg chg="add del mod">
          <ac:chgData name="김근우(첨단원자력공학부)" userId="1966d26e-7976-44e3-92ce-cb8395d14386" providerId="ADAL" clId="{C69F1942-06DE-4EFC-A557-359FF92B1F64}" dt="2025-01-09T18:37:05.203" v="13761" actId="165"/>
          <ac:grpSpMkLst>
            <pc:docMk/>
            <pc:sldMk cId="4073509256" sldId="281"/>
            <ac:grpSpMk id="6" creationId="{72B69736-7674-7310-A4B8-2AFD701039A0}"/>
          </ac:grpSpMkLst>
        </pc:grpChg>
        <pc:grpChg chg="del mod topLvl">
          <ac:chgData name="김근우(첨단원자력공학부)" userId="1966d26e-7976-44e3-92ce-cb8395d14386" providerId="ADAL" clId="{C69F1942-06DE-4EFC-A557-359FF92B1F64}" dt="2025-01-09T18:37:05.743" v="13762" actId="165"/>
          <ac:grpSpMkLst>
            <pc:docMk/>
            <pc:sldMk cId="4073509256" sldId="281"/>
            <ac:grpSpMk id="7" creationId="{B4B8AEF0-6756-6679-831C-266224435F0C}"/>
          </ac:grpSpMkLst>
        </pc:grpChg>
        <pc:grpChg chg="del mod topLvl">
          <ac:chgData name="김근우(첨단원자력공학부)" userId="1966d26e-7976-44e3-92ce-cb8395d14386" providerId="ADAL" clId="{C69F1942-06DE-4EFC-A557-359FF92B1F64}" dt="2025-01-09T18:37:05.743" v="13762" actId="165"/>
          <ac:grpSpMkLst>
            <pc:docMk/>
            <pc:sldMk cId="4073509256" sldId="281"/>
            <ac:grpSpMk id="9" creationId="{60987486-27F2-6C2A-2CBC-7D57EC78A5A1}"/>
          </ac:grpSpMkLst>
        </pc:grpChg>
        <pc:grpChg chg="del mod topLvl">
          <ac:chgData name="김근우(첨단원자력공학부)" userId="1966d26e-7976-44e3-92ce-cb8395d14386" providerId="ADAL" clId="{C69F1942-06DE-4EFC-A557-359FF92B1F64}" dt="2025-01-09T18:37:05.743" v="13762" actId="165"/>
          <ac:grpSpMkLst>
            <pc:docMk/>
            <pc:sldMk cId="4073509256" sldId="281"/>
            <ac:grpSpMk id="10" creationId="{D484EC61-204A-7062-EB6B-6E410380A73B}"/>
          </ac:grpSpMkLst>
        </pc:grpChg>
        <pc:grpChg chg="del mod">
          <ac:chgData name="김근우(첨단원자력공학부)" userId="1966d26e-7976-44e3-92ce-cb8395d14386" providerId="ADAL" clId="{C69F1942-06DE-4EFC-A557-359FF92B1F64}" dt="2025-01-09T18:36:57.082" v="13756" actId="478"/>
          <ac:grpSpMkLst>
            <pc:docMk/>
            <pc:sldMk cId="4073509256" sldId="281"/>
            <ac:grpSpMk id="18" creationId="{A219A377-0171-2554-221F-AA90E7368502}"/>
          </ac:grpSpMkLst>
        </pc:grpChg>
        <pc:grpChg chg="del mod topLvl">
          <ac:chgData name="김근우(첨단원자력공학부)" userId="1966d26e-7976-44e3-92ce-cb8395d14386" providerId="ADAL" clId="{C69F1942-06DE-4EFC-A557-359FF92B1F64}" dt="2025-01-09T18:37:10.062" v="13764" actId="478"/>
          <ac:grpSpMkLst>
            <pc:docMk/>
            <pc:sldMk cId="4073509256" sldId="281"/>
            <ac:grpSpMk id="19" creationId="{FD7883BD-B891-8DA3-0F97-850549A659E2}"/>
          </ac:grpSpMkLst>
        </pc:grpChg>
        <pc:grpChg chg="del mod topLvl">
          <ac:chgData name="김근우(첨단원자력공학부)" userId="1966d26e-7976-44e3-92ce-cb8395d14386" providerId="ADAL" clId="{C69F1942-06DE-4EFC-A557-359FF92B1F64}" dt="2025-01-09T18:37:07.500" v="13763" actId="478"/>
          <ac:grpSpMkLst>
            <pc:docMk/>
            <pc:sldMk cId="4073509256" sldId="281"/>
            <ac:grpSpMk id="20" creationId="{1B7A76A4-6B36-36C1-EACC-CB346F11393A}"/>
          </ac:grpSpMkLst>
        </pc:grpChg>
        <pc:grpChg chg="del mod">
          <ac:chgData name="김근우(첨단원자력공학부)" userId="1966d26e-7976-44e3-92ce-cb8395d14386" providerId="ADAL" clId="{C69F1942-06DE-4EFC-A557-359FF92B1F64}" dt="2025-01-09T18:37:00.881" v="13759" actId="478"/>
          <ac:grpSpMkLst>
            <pc:docMk/>
            <pc:sldMk cId="4073509256" sldId="281"/>
            <ac:grpSpMk id="22" creationId="{DA5DFA80-A5A6-BE4E-7C15-FEB338C94690}"/>
          </ac:grpSpMkLst>
        </pc:grpChg>
        <pc:grpChg chg="del mod">
          <ac:chgData name="김근우(첨단원자력공학부)" userId="1966d26e-7976-44e3-92ce-cb8395d14386" providerId="ADAL" clId="{C69F1942-06DE-4EFC-A557-359FF92B1F64}" dt="2025-01-09T18:37:02.083" v="13760" actId="478"/>
          <ac:grpSpMkLst>
            <pc:docMk/>
            <pc:sldMk cId="4073509256" sldId="281"/>
            <ac:grpSpMk id="23" creationId="{F1AFE986-ABDE-2DBB-235F-AC3B641B0FEF}"/>
          </ac:grpSpMkLst>
        </pc:grpChg>
        <pc:grpChg chg="add mod">
          <ac:chgData name="김근우(첨단원자력공학부)" userId="1966d26e-7976-44e3-92ce-cb8395d14386" providerId="ADAL" clId="{C69F1942-06DE-4EFC-A557-359FF92B1F64}" dt="2025-01-09T18:39:49.406" v="13862" actId="164"/>
          <ac:grpSpMkLst>
            <pc:docMk/>
            <pc:sldMk cId="4073509256" sldId="281"/>
            <ac:grpSpMk id="61" creationId="{D3952256-3D56-4160-C517-F26409A4A3EA}"/>
          </ac:grpSpMkLst>
        </pc:grpChg>
        <pc:grpChg chg="add mod">
          <ac:chgData name="김근우(첨단원자력공학부)" userId="1966d26e-7976-44e3-92ce-cb8395d14386" providerId="ADAL" clId="{C69F1942-06DE-4EFC-A557-359FF92B1F64}" dt="2025-01-09T18:39:48.115" v="13861" actId="164"/>
          <ac:grpSpMkLst>
            <pc:docMk/>
            <pc:sldMk cId="4073509256" sldId="281"/>
            <ac:grpSpMk id="62" creationId="{AFC40A42-C150-9429-5922-3FBF880EDD20}"/>
          </ac:grpSpMkLst>
        </pc:grpChg>
        <pc:grpChg chg="add mod">
          <ac:chgData name="김근우(첨단원자력공학부)" userId="1966d26e-7976-44e3-92ce-cb8395d14386" providerId="ADAL" clId="{C69F1942-06DE-4EFC-A557-359FF92B1F64}" dt="2025-01-09T18:39:49.406" v="13862" actId="164"/>
          <ac:grpSpMkLst>
            <pc:docMk/>
            <pc:sldMk cId="4073509256" sldId="281"/>
            <ac:grpSpMk id="63" creationId="{1EB9D653-7C5E-B029-39BB-7626D582EF1D}"/>
          </ac:grpSpMkLst>
        </pc:grpChg>
        <pc:graphicFrameChg chg="del">
          <ac:chgData name="김근우(첨단원자력공학부)" userId="1966d26e-7976-44e3-92ce-cb8395d14386" providerId="ADAL" clId="{C69F1942-06DE-4EFC-A557-359FF92B1F64}" dt="2025-01-09T18:32:26.795" v="13652" actId="478"/>
          <ac:graphicFrameMkLst>
            <pc:docMk/>
            <pc:sldMk cId="4073509256" sldId="281"/>
            <ac:graphicFrameMk id="26" creationId="{534C2E01-F39F-B980-AEA8-9467DC0AF281}"/>
          </ac:graphicFrameMkLst>
        </pc:graphicFrameChg>
        <pc:graphicFrameChg chg="del modGraphic">
          <ac:chgData name="김근우(첨단원자력공학부)" userId="1966d26e-7976-44e3-92ce-cb8395d14386" providerId="ADAL" clId="{C69F1942-06DE-4EFC-A557-359FF92B1F64}" dt="2025-01-09T18:32:27.916" v="13654" actId="478"/>
          <ac:graphicFrameMkLst>
            <pc:docMk/>
            <pc:sldMk cId="4073509256" sldId="281"/>
            <ac:graphicFrameMk id="27" creationId="{7385AB08-4B7B-8C59-40B0-EC501A71056A}"/>
          </ac:graphicFrameMkLst>
        </pc:graphicFrameChg>
        <pc:picChg chg="del mod topLvl">
          <ac:chgData name="김근우(첨단원자력공학부)" userId="1966d26e-7976-44e3-92ce-cb8395d14386" providerId="ADAL" clId="{C69F1942-06DE-4EFC-A557-359FF92B1F64}" dt="2025-01-09T18:37:33.603" v="13788" actId="478"/>
          <ac:picMkLst>
            <pc:docMk/>
            <pc:sldMk cId="4073509256" sldId="281"/>
            <ac:picMk id="8" creationId="{F6FC77A7-C4CB-88DB-5D3C-215C335D0A30}"/>
          </ac:picMkLst>
        </pc:picChg>
        <pc:picChg chg="del">
          <ac:chgData name="김근우(첨단원자력공학부)" userId="1966d26e-7976-44e3-92ce-cb8395d14386" providerId="ADAL" clId="{C69F1942-06DE-4EFC-A557-359FF92B1F64}" dt="2025-01-09T18:32:25.062" v="13649" actId="478"/>
          <ac:picMkLst>
            <pc:docMk/>
            <pc:sldMk cId="4073509256" sldId="281"/>
            <ac:picMk id="14" creationId="{8068206D-5F4E-40B9-471E-8866F96F5064}"/>
          </ac:picMkLst>
        </pc:picChg>
        <pc:picChg chg="del">
          <ac:chgData name="김근우(첨단원자력공학부)" userId="1966d26e-7976-44e3-92ce-cb8395d14386" providerId="ADAL" clId="{C69F1942-06DE-4EFC-A557-359FF92B1F64}" dt="2025-01-09T18:32:25.514" v="13650" actId="478"/>
          <ac:picMkLst>
            <pc:docMk/>
            <pc:sldMk cId="4073509256" sldId="281"/>
            <ac:picMk id="15" creationId="{B14F0888-1502-C8F2-EDA0-520486DA59C6}"/>
          </ac:picMkLst>
        </pc:picChg>
        <pc:picChg chg="del">
          <ac:chgData name="김근우(첨단원자력공학부)" userId="1966d26e-7976-44e3-92ce-cb8395d14386" providerId="ADAL" clId="{C69F1942-06DE-4EFC-A557-359FF92B1F64}" dt="2025-01-09T18:32:30.215" v="13655" actId="478"/>
          <ac:picMkLst>
            <pc:docMk/>
            <pc:sldMk cId="4073509256" sldId="281"/>
            <ac:picMk id="33" creationId="{A8E2F392-BDD5-A83D-A105-AD6D813904B0}"/>
          </ac:picMkLst>
        </pc:picChg>
        <pc:picChg chg="del">
          <ac:chgData name="김근우(첨단원자력공학부)" userId="1966d26e-7976-44e3-92ce-cb8395d14386" providerId="ADAL" clId="{C69F1942-06DE-4EFC-A557-359FF92B1F64}" dt="2025-01-09T18:32:22.234" v="13646" actId="478"/>
          <ac:picMkLst>
            <pc:docMk/>
            <pc:sldMk cId="4073509256" sldId="281"/>
            <ac:picMk id="35" creationId="{C408C385-B455-55A0-FCE4-6C330D6359CC}"/>
          </ac:picMkLst>
        </pc:picChg>
        <pc:picChg chg="add mod">
          <ac:chgData name="김근우(첨단원자력공학부)" userId="1966d26e-7976-44e3-92ce-cb8395d14386" providerId="ADAL" clId="{C69F1942-06DE-4EFC-A557-359FF92B1F64}" dt="2025-01-09T18:39:51.527" v="13863" actId="1076"/>
          <ac:picMkLst>
            <pc:docMk/>
            <pc:sldMk cId="4073509256" sldId="281"/>
            <ac:picMk id="48" creationId="{83744B28-471D-740E-E096-0527E1C6273A}"/>
          </ac:picMkLst>
        </pc:picChg>
        <pc:picChg chg="add mod">
          <ac:chgData name="김근우(첨단원자력공학부)" userId="1966d26e-7976-44e3-92ce-cb8395d14386" providerId="ADAL" clId="{C69F1942-06DE-4EFC-A557-359FF92B1F64}" dt="2025-01-09T18:39:51.527" v="13863" actId="1076"/>
          <ac:picMkLst>
            <pc:docMk/>
            <pc:sldMk cId="4073509256" sldId="281"/>
            <ac:picMk id="49" creationId="{A0F77A7E-4248-DBE4-02B1-D4F3B863A667}"/>
          </ac:picMkLst>
        </pc:picChg>
        <pc:picChg chg="del">
          <ac:chgData name="김근우(첨단원자력공학부)" userId="1966d26e-7976-44e3-92ce-cb8395d14386" providerId="ADAL" clId="{C69F1942-06DE-4EFC-A557-359FF92B1F64}" dt="2025-01-09T18:32:22.474" v="13647" actId="478"/>
          <ac:picMkLst>
            <pc:docMk/>
            <pc:sldMk cId="4073509256" sldId="281"/>
            <ac:picMk id="52" creationId="{2124AC33-5821-F380-E9E3-26635B425148}"/>
          </ac:picMkLst>
        </pc:picChg>
        <pc:cxnChg chg="mod topLvl">
          <ac:chgData name="김근우(첨단원자력공학부)" userId="1966d26e-7976-44e3-92ce-cb8395d14386" providerId="ADAL" clId="{C69F1942-06DE-4EFC-A557-359FF92B1F64}" dt="2025-01-09T18:39:49.406" v="13862" actId="164"/>
          <ac:cxnSpMkLst>
            <pc:docMk/>
            <pc:sldMk cId="4073509256" sldId="281"/>
            <ac:cxnSpMk id="11" creationId="{4694475A-1C8B-8577-12BB-B9571740B11B}"/>
          </ac:cxnSpMkLst>
        </pc:cxnChg>
        <pc:cxnChg chg="mod topLvl">
          <ac:chgData name="김근우(첨단원자력공학부)" userId="1966d26e-7976-44e3-92ce-cb8395d14386" providerId="ADAL" clId="{C69F1942-06DE-4EFC-A557-359FF92B1F64}" dt="2025-01-09T18:40:01.966" v="13870" actId="14100"/>
          <ac:cxnSpMkLst>
            <pc:docMk/>
            <pc:sldMk cId="4073509256" sldId="281"/>
            <ac:cxnSpMk id="12" creationId="{AB7020CB-FA41-5E56-DF3F-FA5829AEEEA7}"/>
          </ac:cxnSpMkLst>
        </pc:cxnChg>
        <pc:cxnChg chg="mod">
          <ac:chgData name="김근우(첨단원자력공학부)" userId="1966d26e-7976-44e3-92ce-cb8395d14386" providerId="ADAL" clId="{C69F1942-06DE-4EFC-A557-359FF92B1F64}" dt="2025-01-09T18:37:05.743" v="13762" actId="165"/>
          <ac:cxnSpMkLst>
            <pc:docMk/>
            <pc:sldMk cId="4073509256" sldId="281"/>
            <ac:cxnSpMk id="28" creationId="{811A4D0F-5ADE-90FE-9864-1798ADB8F0D1}"/>
          </ac:cxnSpMkLst>
        </pc:cxnChg>
        <pc:cxnChg chg="del mod">
          <ac:chgData name="김근우(첨단원자력공학부)" userId="1966d26e-7976-44e3-92ce-cb8395d14386" providerId="ADAL" clId="{C69F1942-06DE-4EFC-A557-359FF92B1F64}" dt="2025-01-09T18:37:00.881" v="13759" actId="478"/>
          <ac:cxnSpMkLst>
            <pc:docMk/>
            <pc:sldMk cId="4073509256" sldId="281"/>
            <ac:cxnSpMk id="29" creationId="{C7B8748C-C3B6-D175-5DDD-80B80AFDEDB7}"/>
          </ac:cxnSpMkLst>
        </pc:cxnChg>
        <pc:cxnChg chg="del mod">
          <ac:chgData name="김근우(첨단원자력공학부)" userId="1966d26e-7976-44e3-92ce-cb8395d14386" providerId="ADAL" clId="{C69F1942-06DE-4EFC-A557-359FF92B1F64}" dt="2025-01-09T18:36:58.442" v="13757" actId="478"/>
          <ac:cxnSpMkLst>
            <pc:docMk/>
            <pc:sldMk cId="4073509256" sldId="281"/>
            <ac:cxnSpMk id="37" creationId="{70BF206B-3776-9252-5C58-79A80CE1FB01}"/>
          </ac:cxnSpMkLst>
        </pc:cxnChg>
        <pc:cxnChg chg="del">
          <ac:chgData name="김근우(첨단원자력공학부)" userId="1966d26e-7976-44e3-92ce-cb8395d14386" providerId="ADAL" clId="{C69F1942-06DE-4EFC-A557-359FF92B1F64}" dt="2025-01-09T18:32:24.715" v="13648" actId="478"/>
          <ac:cxnSpMkLst>
            <pc:docMk/>
            <pc:sldMk cId="4073509256" sldId="281"/>
            <ac:cxnSpMk id="38" creationId="{DB0B0E28-A833-C0C3-B57C-CEE2E9E3768D}"/>
          </ac:cxnSpMkLst>
        </pc:cxnChg>
        <pc:cxnChg chg="add mod">
          <ac:chgData name="김근우(첨단원자력공학부)" userId="1966d26e-7976-44e3-92ce-cb8395d14386" providerId="ADAL" clId="{C69F1942-06DE-4EFC-A557-359FF92B1F64}" dt="2025-01-09T18:39:40.787" v="13856" actId="14100"/>
          <ac:cxnSpMkLst>
            <pc:docMk/>
            <pc:sldMk cId="4073509256" sldId="281"/>
            <ac:cxnSpMk id="42" creationId="{856648C1-4351-23E1-D2C3-39326EA36D56}"/>
          </ac:cxnSpMkLst>
        </pc:cxnChg>
        <pc:cxnChg chg="del">
          <ac:chgData name="김근우(첨단원자력공학부)" userId="1966d26e-7976-44e3-92ce-cb8395d14386" providerId="ADAL" clId="{C69F1942-06DE-4EFC-A557-359FF92B1F64}" dt="2025-01-09T18:32:24.715" v="13648" actId="478"/>
          <ac:cxnSpMkLst>
            <pc:docMk/>
            <pc:sldMk cId="4073509256" sldId="281"/>
            <ac:cxnSpMk id="50" creationId="{6AA19FA1-04BB-48BA-2842-3F61599FA424}"/>
          </ac:cxnSpMkLst>
        </pc:cxnChg>
        <pc:cxnChg chg="add mod">
          <ac:chgData name="김근우(첨단원자력공학부)" userId="1966d26e-7976-44e3-92ce-cb8395d14386" providerId="ADAL" clId="{C69F1942-06DE-4EFC-A557-359FF92B1F64}" dt="2025-01-09T18:39:48.115" v="13861" actId="164"/>
          <ac:cxnSpMkLst>
            <pc:docMk/>
            <pc:sldMk cId="4073509256" sldId="281"/>
            <ac:cxnSpMk id="56" creationId="{4C524236-E1BC-18F5-DFE3-CC5C516113F0}"/>
          </ac:cxnSpMkLst>
        </pc:cxnChg>
        <pc:cxnChg chg="add mod">
          <ac:chgData name="김근우(첨단원자력공학부)" userId="1966d26e-7976-44e3-92ce-cb8395d14386" providerId="ADAL" clId="{C69F1942-06DE-4EFC-A557-359FF92B1F64}" dt="2025-01-09T18:39:48.115" v="13861" actId="164"/>
          <ac:cxnSpMkLst>
            <pc:docMk/>
            <pc:sldMk cId="4073509256" sldId="281"/>
            <ac:cxnSpMk id="57" creationId="{E05B27A4-11EE-5568-1718-009A525CCF26}"/>
          </ac:cxnSpMkLst>
        </pc:cxnChg>
      </pc:sldChg>
      <pc:sldMasterChg chg="modSldLayout">
        <pc:chgData name="김근우(첨단원자력공학부)" userId="1966d26e-7976-44e3-92ce-cb8395d14386" providerId="ADAL" clId="{C69F1942-06DE-4EFC-A557-359FF92B1F64}" dt="2025-01-09T05:53:07.576" v="5379" actId="404"/>
        <pc:sldMasterMkLst>
          <pc:docMk/>
          <pc:sldMasterMk cId="3014482688" sldId="2147483650"/>
        </pc:sldMasterMkLst>
        <pc:sldLayoutChg chg="addSp delSp modSp mod">
          <pc:chgData name="김근우(첨단원자력공학부)" userId="1966d26e-7976-44e3-92ce-cb8395d14386" providerId="ADAL" clId="{C69F1942-06DE-4EFC-A557-359FF92B1F64}" dt="2025-01-09T05:53:07.576" v="5379" actId="404"/>
          <pc:sldLayoutMkLst>
            <pc:docMk/>
            <pc:sldMasterMk cId="3014482688" sldId="2147483650"/>
            <pc:sldLayoutMk cId="3763985873" sldId="2147483652"/>
          </pc:sldLayoutMkLst>
          <pc:spChg chg="add del mod">
            <ac:chgData name="김근우(첨단원자력공학부)" userId="1966d26e-7976-44e3-92ce-cb8395d14386" providerId="ADAL" clId="{C69F1942-06DE-4EFC-A557-359FF92B1F64}" dt="2025-01-09T05:53:07.576" v="5379" actId="404"/>
            <ac:spMkLst>
              <pc:docMk/>
              <pc:sldMasterMk cId="3014482688" sldId="2147483650"/>
              <pc:sldLayoutMk cId="3763985873" sldId="2147483652"/>
              <ac:spMk id="9" creationId="{B91D03CE-DAA6-4EC7-D6E2-12A7E62979E1}"/>
            </ac:spMkLst>
          </pc:spChg>
        </pc:sldLayoutChg>
      </pc:sldMasterChg>
    </pc:docChg>
  </pc:docChgLst>
  <pc:docChgLst>
    <pc:chgData name="김근우(첨단원자력공학부)" userId="1966d26e-7976-44e3-92ce-cb8395d14386" providerId="ADAL" clId="{CC24AFAB-F6B4-4AAB-AE38-4C2637B7BF12}"/>
    <pc:docChg chg="custSel delSld modSld">
      <pc:chgData name="김근우(첨단원자력공학부)" userId="1966d26e-7976-44e3-92ce-cb8395d14386" providerId="ADAL" clId="{CC24AFAB-F6B4-4AAB-AE38-4C2637B7BF12}" dt="2024-09-09T07:11:46.464" v="3" actId="20577"/>
      <pc:docMkLst>
        <pc:docMk/>
      </pc:docMkLst>
      <pc:sldChg chg="modSp mod">
        <pc:chgData name="김근우(첨단원자력공학부)" userId="1966d26e-7976-44e3-92ce-cb8395d14386" providerId="ADAL" clId="{CC24AFAB-F6B4-4AAB-AE38-4C2637B7BF12}" dt="2024-09-09T07:11:46.464" v="3" actId="20577"/>
        <pc:sldMkLst>
          <pc:docMk/>
          <pc:sldMk cId="4190427371" sldId="256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1206257814" sldId="271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1921885303" sldId="273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941900328" sldId="280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3318301758" sldId="284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3171750575" sldId="285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3162376351" sldId="287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4170228524" sldId="295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850927493" sldId="296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788567909" sldId="357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591540377" sldId="358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4022174925" sldId="359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3425834114" sldId="361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970702308" sldId="362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162193681" sldId="363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3543721029" sldId="364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3965360676" sldId="365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805527692" sldId="366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336549796" sldId="367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4039114873" sldId="368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1913020666" sldId="369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2085646099" sldId="370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2080341568" sldId="371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3335563966" sldId="372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2081021992" sldId="373"/>
        </pc:sldMkLst>
      </pc:sldChg>
      <pc:sldChg chg="del">
        <pc:chgData name="김근우(첨단원자력공학부)" userId="1966d26e-7976-44e3-92ce-cb8395d14386" providerId="ADAL" clId="{CC24AFAB-F6B4-4AAB-AE38-4C2637B7BF12}" dt="2024-09-09T07:11:33.780" v="0" actId="47"/>
        <pc:sldMkLst>
          <pc:docMk/>
          <pc:sldMk cId="3964211648" sldId="374"/>
        </pc:sldMkLst>
      </pc:sldChg>
    </pc:docChg>
  </pc:docChgLst>
  <pc:docChgLst>
    <pc:chgData name="김근우(첨단원자력공학부)" userId="1966d26e-7976-44e3-92ce-cb8395d14386" providerId="ADAL" clId="{7F6815C1-3749-4BD7-B8D2-0FF8FF0169FE}"/>
    <pc:docChg chg="undo custSel delSld modSld modMainMaster">
      <pc:chgData name="김근우(첨단원자력공학부)" userId="1966d26e-7976-44e3-92ce-cb8395d14386" providerId="ADAL" clId="{7F6815C1-3749-4BD7-B8D2-0FF8FF0169FE}" dt="2024-12-09T10:27:41.214" v="19" actId="20577"/>
      <pc:docMkLst>
        <pc:docMk/>
      </pc:docMkLst>
      <pc:sldChg chg="modSp mod">
        <pc:chgData name="김근우(첨단원자력공학부)" userId="1966d26e-7976-44e3-92ce-cb8395d14386" providerId="ADAL" clId="{7F6815C1-3749-4BD7-B8D2-0FF8FF0169FE}" dt="2024-12-09T10:26:46.876" v="12" actId="20577"/>
        <pc:sldMkLst>
          <pc:docMk/>
          <pc:sldMk cId="4190427371" sldId="256"/>
        </pc:sldMkLst>
        <pc:spChg chg="mod">
          <ac:chgData name="김근우(첨단원자력공학부)" userId="1966d26e-7976-44e3-92ce-cb8395d14386" providerId="ADAL" clId="{7F6815C1-3749-4BD7-B8D2-0FF8FF0169FE}" dt="2024-12-09T10:26:46.876" v="12" actId="20577"/>
          <ac:spMkLst>
            <pc:docMk/>
            <pc:sldMk cId="4190427371" sldId="256"/>
            <ac:spMk id="5" creationId="{F798DB8D-E2B7-E214-B122-BDED6BC13BC0}"/>
          </ac:spMkLst>
        </pc:spChg>
      </pc:sldChg>
      <pc:sldChg chg="del">
        <pc:chgData name="김근우(첨단원자력공학부)" userId="1966d26e-7976-44e3-92ce-cb8395d14386" providerId="ADAL" clId="{7F6815C1-3749-4BD7-B8D2-0FF8FF0169FE}" dt="2024-12-09T10:26:43.397" v="10" actId="47"/>
        <pc:sldMkLst>
          <pc:docMk/>
          <pc:sldMk cId="2106970611" sldId="257"/>
        </pc:sldMkLst>
      </pc:sldChg>
      <pc:sldMasterChg chg="addSp delSp modSp mod modSldLayout">
        <pc:chgData name="김근우(첨단원자력공학부)" userId="1966d26e-7976-44e3-92ce-cb8395d14386" providerId="ADAL" clId="{7F6815C1-3749-4BD7-B8D2-0FF8FF0169FE}" dt="2024-12-09T10:27:41.214" v="19" actId="20577"/>
        <pc:sldMasterMkLst>
          <pc:docMk/>
          <pc:sldMasterMk cId="3014482688" sldId="2147483650"/>
        </pc:sldMasterMkLst>
        <pc:sldLayoutChg chg="modSp mod">
          <pc:chgData name="김근우(첨단원자력공학부)" userId="1966d26e-7976-44e3-92ce-cb8395d14386" providerId="ADAL" clId="{7F6815C1-3749-4BD7-B8D2-0FF8FF0169FE}" dt="2024-12-09T10:27:41.214" v="19" actId="20577"/>
          <pc:sldLayoutMkLst>
            <pc:docMk/>
            <pc:sldMasterMk cId="3014482688" sldId="2147483650"/>
            <pc:sldLayoutMk cId="3057194851" sldId="2147483651"/>
          </pc:sldLayoutMkLst>
          <pc:spChg chg="mod">
            <ac:chgData name="김근우(첨단원자력공학부)" userId="1966d26e-7976-44e3-92ce-cb8395d14386" providerId="ADAL" clId="{7F6815C1-3749-4BD7-B8D2-0FF8FF0169FE}" dt="2024-12-09T10:27:41.214" v="19" actId="20577"/>
            <ac:spMkLst>
              <pc:docMk/>
              <pc:sldMasterMk cId="3014482688" sldId="2147483650"/>
              <pc:sldLayoutMk cId="3057194851" sldId="2147483651"/>
              <ac:spMk id="2" creationId="{CC47D454-CB23-22BE-8CA9-535A8C44A475}"/>
            </ac:spMkLst>
          </pc:spChg>
        </pc:sldLayoutChg>
      </pc:sldMasterChg>
    </pc:docChg>
  </pc:docChgLst>
  <pc:docChgLst>
    <pc:chgData name="김근우(첨단원자력공학부)" userId="1966d26e-7976-44e3-92ce-cb8395d14386" providerId="ADAL" clId="{BA974212-5216-4741-927D-469A47404913}"/>
    <pc:docChg chg="undo custSel modSld">
      <pc:chgData name="김근우(첨단원자력공학부)" userId="1966d26e-7976-44e3-92ce-cb8395d14386" providerId="ADAL" clId="{BA974212-5216-4741-927D-469A47404913}" dt="2024-08-26T01:52:24.559" v="7" actId="14100"/>
      <pc:docMkLst>
        <pc:docMk/>
      </pc:docMkLst>
      <pc:sldChg chg="modSp mod">
        <pc:chgData name="김근우(첨단원자력공학부)" userId="1966d26e-7976-44e3-92ce-cb8395d14386" providerId="ADAL" clId="{BA974212-5216-4741-927D-469A47404913}" dt="2024-08-26T01:52:24.559" v="7" actId="14100"/>
        <pc:sldMkLst>
          <pc:docMk/>
          <pc:sldMk cId="3335563966" sldId="37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E98C39D9-1574-D3DC-8695-C5FE42E948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9CCEB8D-59C0-BC42-BEA0-4311713E84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76900" y="0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0944E-6542-492B-AA95-196E61B0C325}" type="datetimeFigureOut">
              <a:rPr lang="ko-KR" altLang="en-US" smtClean="0"/>
              <a:t>2025-01-10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432300B-D331-9B13-FFD8-E848DD46FE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43675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BF7DCD5-9934-04CF-F821-C8C7589A21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76900" y="6543675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B8273C-25D0-469E-9672-39C8FC9DC9D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41620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76900" y="0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30337-07D3-4779-AB34-8BD678A86788}" type="datetimeFigureOut">
              <a:rPr lang="ko-KR" altLang="en-US" smtClean="0"/>
              <a:t>2025-01-10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946400" y="862013"/>
            <a:ext cx="4129088" cy="2324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1001713" y="3316288"/>
            <a:ext cx="8018462" cy="27130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543675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76900" y="6543675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717B0-6EDA-4ADE-8FBF-EBE2580C3A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49882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717B0-6EDA-4ADE-8FBF-EBE2580C3A6F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9441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717B0-6EDA-4ADE-8FBF-EBE2580C3A6F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2661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DAB23-4CED-C840-6031-616E0803D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D71C2E5-78B9-2BFE-5A11-AC76724432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9D58757-52BC-3197-2374-9A16DA7DDD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3D2D889-ADDC-8269-DACF-F8A8EF337D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717B0-6EDA-4ADE-8FBF-EBE2580C3A6F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0416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DF17E-67B4-70EA-C152-63973A823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2FC6FF3-C8E3-7947-AA44-879DE3B2E7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86A2508-B194-1B43-B366-C065AC0EF5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C1FF486-7D1B-9F3A-F7C6-A4BA0007CC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717B0-6EDA-4ADE-8FBF-EBE2580C3A6F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0283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F04CD-6B98-61A6-DDD0-1842BBDEA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F443692-94FC-A23A-CE38-619599808F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1B3DEE8-28DF-A304-01B0-F837A84F81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561D827-0EB7-42FB-123B-EC27282978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717B0-6EDA-4ADE-8FBF-EBE2580C3A6F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7254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C47D454-CB23-22BE-8CA9-535A8C4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34707E8C-349B-C507-0016-99C9A28F0F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E6D6E68-6C93-E2AD-9194-479873FAB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5679"/>
            <a:ext cx="2743200" cy="365125"/>
          </a:xfrm>
        </p:spPr>
        <p:txBody>
          <a:bodyPr/>
          <a:lstStyle/>
          <a:p>
            <a:fld id="{18CE57A7-8055-48F6-B8C4-F69CB2EB009C}" type="datetime1">
              <a:rPr lang="ko-KR" altLang="en-US" smtClean="0"/>
              <a:t>2025-01-10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B3806E4-E75D-CA37-5A73-8A3DB3064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465678"/>
            <a:ext cx="4114800" cy="3651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DF99456-DE55-665F-A409-4D5C8E4DD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5679"/>
            <a:ext cx="2743200" cy="365125"/>
          </a:xfrm>
        </p:spPr>
        <p:txBody>
          <a:bodyPr/>
          <a:lstStyle/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7194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3160227-55FD-480B-53D9-F0C8FE72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713319E-D41B-AFD6-7573-04D10C84D8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54D3209-FE4D-5309-0A2E-8D15FC6C3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4FBE-DAB0-4E2B-BB53-4C3E18569532}" type="datetime1">
              <a:rPr lang="ko-KR" altLang="en-US" smtClean="0"/>
              <a:t>2025-01-10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760AFEF-A544-1280-86CF-1574AD42A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E5573DF-F7AA-2206-B512-A076BF246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9915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2944777D-56F9-56BA-3177-F46C5BDAB4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877" y="365125"/>
            <a:ext cx="2627924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8E3529A-206B-F22C-531C-617985379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00107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2C14C1C-9416-3E93-E4F3-B37CAF590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A9F4-4412-420A-AA91-21B885D1E73A}" type="datetime1">
              <a:rPr lang="ko-KR" altLang="en-US" smtClean="0"/>
              <a:t>2025-01-10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E4B4AAC-D8E6-56BD-DC82-2694D8963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EF63B40-A613-CAD5-3511-48E104FD4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539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6C520A0-B503-B5CE-37B4-A9D967EB8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5" y="60385"/>
            <a:ext cx="10515600" cy="68103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45774EF-F517-530E-5795-BD3D017F86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fld id="{59BE7A29-3D82-4649-A54A-56B0B6AD8A40}" type="datetime1">
              <a:rPr lang="ko-KR" altLang="en-US" smtClean="0"/>
              <a:t>2025-01-10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B9EE50B-9F02-2403-1308-6D06D8C14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491558"/>
            <a:ext cx="4114800" cy="3651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572F547-873F-EE8D-64F2-DDC364D46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2" y="6492875"/>
            <a:ext cx="2743200" cy="365125"/>
          </a:xfrm>
        </p:spPr>
        <p:txBody>
          <a:bodyPr/>
          <a:lstStyle/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B91D03CE-DAA6-4EC7-D6E2-12A7E62979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5" y="1065213"/>
            <a:ext cx="11034713" cy="4733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763985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26985D-B503-2FC7-6F55-DCB705B35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339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B1B1461-AD26-8E7E-048D-1B0DF88C0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339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398BF9C-2536-DE14-80CD-A56252263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9701-C856-4A29-BF6C-8EFDA5DFC489}" type="datetime1">
              <a:rPr lang="ko-KR" altLang="en-US" smtClean="0"/>
              <a:t>2025-01-10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B571877-1169-0A33-1F8E-70ECA5335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4E70041-6FFF-4BAB-8902-22941E23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5148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3F27B7C-1185-280B-4C01-ED8690915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66C0F4D-DA2C-A159-9967-24056AEBB8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64015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901C2863-CB15-6794-DE12-33870DB66F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9785" y="1825625"/>
            <a:ext cx="5164016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4AAFFB5-BEA1-9FFF-104A-97AA8E1CC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B9AB7-DA2E-4AB2-97DC-BAADB34C56C9}" type="datetime1">
              <a:rPr lang="ko-KR" altLang="en-US" smtClean="0"/>
              <a:t>2025-01-10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D28AEF0-54E9-F8BB-6F65-E80D434D2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1358459-4DB2-ECB3-1306-BBFAD7AB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5691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F89317-5EDE-A958-3605-D475AB14E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54" y="365126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922D10F-6196-5FF5-A211-AD7E3C925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154" y="1681163"/>
            <a:ext cx="515815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49E61A2-3593-F6DD-684C-6FC1B91DA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154" y="2505075"/>
            <a:ext cx="5158154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2449FFF-56A5-D2E0-C40C-DC22E3683F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55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6177F712-4072-0DC1-1D01-C4174235FD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553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E762900E-32F1-4584-5321-EF15B3B9B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189BA-90F1-4A76-A053-CA32D0301C10}" type="datetime1">
              <a:rPr lang="ko-KR" altLang="en-US" smtClean="0"/>
              <a:t>2025-01-10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0B86A949-4791-351A-0B51-00511AD23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E174F98-C45D-6C78-135F-6F75F5AC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0999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A463BD1-68EA-FF96-D0E4-A455F0C59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BD6CA2B-BE98-CD2A-6788-FA693D518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D2A6-7B52-41D4-87F6-6685D0BE8E3F}" type="datetime1">
              <a:rPr lang="ko-KR" altLang="en-US" smtClean="0"/>
              <a:t>2025-01-10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BC5A99B-E895-E72A-598D-E44E96FE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B7795E-1F2A-6509-97AA-58D214FA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4121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58E56D8-2596-6EF4-A6AA-70FEF0A3E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5A03-76AE-4728-941A-169560B74F64}" type="datetime1">
              <a:rPr lang="ko-KR" altLang="en-US" smtClean="0"/>
              <a:t>2025-01-10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9FC8DA68-6ACD-2772-0EBA-BC797F657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45E4C49-F9BA-9684-A45A-32FFB3A2A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1371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AECC4F-6584-6AEE-5537-CE1E7D7C1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54" y="457200"/>
            <a:ext cx="39311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D5EA20C-172D-6A5D-521C-7A1C990C7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555" y="987426"/>
            <a:ext cx="617219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86BCF5D-7C4A-3437-9FEF-4618D5ADA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154" y="2057400"/>
            <a:ext cx="39311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91DDDC1-FC76-E6F6-9684-05896DF51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5102-0283-494D-AB50-8BAEA6540007}" type="datetime1">
              <a:rPr lang="ko-KR" altLang="en-US" smtClean="0"/>
              <a:t>2025-01-10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826A372-4B07-3C14-1066-B447B7E18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77FDC32-DEEC-5519-04CB-284341A54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6067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9C9BC2F-6F3F-F858-9939-2B0F1B4F6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54" y="457200"/>
            <a:ext cx="39311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50B7F89-53CC-28A0-9578-A44CA69416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555" y="987426"/>
            <a:ext cx="617219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5520A0E-07F7-B602-6D39-C1A9441D7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154" y="2057400"/>
            <a:ext cx="39311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D4B993A-E9C3-00A9-2B46-7DD11A6A9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49FA1-88AB-46CC-93B3-BCE523BB4648}" type="datetime1">
              <a:rPr lang="ko-KR" altLang="en-US" smtClean="0"/>
              <a:t>2025-01-10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EF2F827-21AB-3AD5-133B-4C5990E6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CE86EA8-5ECA-91BE-82A6-E34F4D7F4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7725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DAE6FA19-7A9F-F246-4743-E45FE2B8D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227B8D1-27EC-3E8E-0348-9A97CB525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E56811C-3499-E22A-F246-365F34AB1B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33CA0-1279-4628-9A86-0ACA60E896CD}" type="datetime1">
              <a:rPr lang="ko-KR" altLang="en-US" smtClean="0"/>
              <a:t>2025-01-10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08573C8-E155-35AE-83BB-3E860AF310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DC97469-DDA8-8DE6-0649-183E89826A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448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hdr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qwJsa5LiJc?feature=oembed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.png"/><Relationship Id="rId7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45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37.png"/><Relationship Id="rId3" Type="http://schemas.openxmlformats.org/officeDocument/2006/relationships/image" Target="../media/image50.png"/><Relationship Id="rId7" Type="http://schemas.openxmlformats.org/officeDocument/2006/relationships/image" Target="../media/image34.png"/><Relationship Id="rId12" Type="http://schemas.openxmlformats.org/officeDocument/2006/relationships/image" Target="../media/image5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F798DB8D-E2B7-E214-B122-BDED6BC13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983" y="639763"/>
            <a:ext cx="9561534" cy="2387600"/>
          </a:xfrm>
        </p:spPr>
        <p:txBody>
          <a:bodyPr>
            <a:normAutofit/>
          </a:bodyPr>
          <a:lstStyle/>
          <a:p>
            <a:pPr algn="l"/>
            <a:r>
              <a:rPr lang="en-US" altLang="ko-KR" dirty="0"/>
              <a:t>Progress of deflecting cavity and status of </a:t>
            </a:r>
            <a:r>
              <a:rPr lang="en-US" altLang="ko-KR" dirty="0" err="1"/>
              <a:t>eLABs</a:t>
            </a:r>
            <a:endParaRPr lang="ko-KR" alt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BDD0B6A-F4EA-81F9-4D3F-733082424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32388"/>
            <a:ext cx="9144000" cy="1655762"/>
          </a:xfrm>
        </p:spPr>
        <p:txBody>
          <a:bodyPr/>
          <a:lstStyle/>
          <a:p>
            <a:r>
              <a:rPr lang="en-US" altLang="ko-KR" dirty="0"/>
              <a:t>25. 01. 10</a:t>
            </a:r>
          </a:p>
          <a:p>
            <a:r>
              <a:rPr lang="en-US" altLang="ko-KR" dirty="0"/>
              <a:t>Geunwoo</a:t>
            </a:r>
            <a:r>
              <a:rPr lang="ko-KR" altLang="en-US" dirty="0"/>
              <a:t> </a:t>
            </a:r>
            <a:r>
              <a:rPr lang="en-US" altLang="ko-KR" dirty="0"/>
              <a:t>Kim</a:t>
            </a:r>
          </a:p>
        </p:txBody>
      </p:sp>
    </p:spTree>
    <p:extLst>
      <p:ext uri="{BB962C8B-B14F-4D97-AF65-F5344CB8AC3E}">
        <p14:creationId xmlns:p14="http://schemas.microsoft.com/office/powerpoint/2010/main" val="4190427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2ACBC-C5F1-2310-33B6-323F89B65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텍스트 개체 틀 5">
                <a:extLst>
                  <a:ext uri="{FF2B5EF4-FFF2-40B4-BE49-F238E27FC236}">
                    <a16:creationId xmlns:a16="http://schemas.microsoft.com/office/drawing/2014/main" id="{EC5A5AE8-3118-2267-F7BF-2EA7E1A24CA0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142479" y="834964"/>
                <a:ext cx="11034713" cy="4733925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altLang="ko-KR" sz="2000" b="1" dirty="0">
                    <a:sym typeface="Wingdings" panose="05000000000000000000" pitchFamily="2" charset="2"/>
                  </a:rPr>
                  <a:t>3. Travelling-wave and mode suppressors.</a:t>
                </a:r>
              </a:p>
              <a:p>
                <a:pPr marL="0" indent="0">
                  <a:buNone/>
                </a:pPr>
                <a:r>
                  <a:rPr lang="en-US" altLang="ko-KR" sz="2000" dirty="0">
                    <a:sym typeface="Wingdings" panose="05000000000000000000" pitchFamily="2" charset="2"/>
                  </a:rPr>
                  <a:t>Standing vs Travelling wave</a:t>
                </a:r>
              </a:p>
              <a:p>
                <a:pPr marL="857250" lvl="1" indent="-400050">
                  <a:buFont typeface="+mj-lt"/>
                  <a:buAutoNum type="romanUcPeriod"/>
                </a:pPr>
                <a:r>
                  <a:rPr lang="en-US" altLang="ko-KR" sz="1800" dirty="0"/>
                  <a:t>In standing wave, only half power assist deflection components.</a:t>
                </a:r>
              </a:p>
              <a:p>
                <a:pPr marL="1314450" lvl="2" indent="-400050">
                  <a:buFont typeface="+mj-lt"/>
                  <a:buAutoNum type="romanUcPeriod"/>
                </a:pPr>
                <a:endParaRPr lang="en-US" altLang="ko-KR" dirty="0"/>
              </a:p>
              <a:p>
                <a:pPr marL="857250" lvl="1" indent="-400050">
                  <a:buFont typeface="+mj-lt"/>
                  <a:buAutoNum type="romanUcPeriod"/>
                </a:pPr>
                <a:r>
                  <a:rPr lang="en-US" altLang="ko-KR" sz="1800" dirty="0"/>
                  <a:t>Need a  few </a:t>
                </a:r>
                <a:r>
                  <a:rPr lang="en-US" altLang="ko-KR" sz="1800" dirty="0" err="1"/>
                  <a:t>μm</a:t>
                </a:r>
                <a:r>
                  <a:rPr lang="en-US" altLang="ko-KR" sz="1800" dirty="0"/>
                  <a:t> waiting time to develop fields in cavity.</a:t>
                </a:r>
              </a:p>
              <a:p>
                <a:pPr lvl="2"/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sSub>
                          <m:sSubPr>
                            <m:ctrlPr>
                              <a:rPr lang="en-US" altLang="ko-KR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altLang="ko-KR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ko-KR" sz="1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n-US" altLang="ko-KR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i="1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altLang="ko-KR" sz="1400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den>
                            </m:f>
                          </m:sup>
                        </m:sSup>
                      </m:num>
                      <m:den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altLang="ko-KR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altLang="ko-KR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sz="1400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altLang="ko-KR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en-US" altLang="ko-KR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n-US" altLang="ko-KR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altLang="ko-KR" sz="14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den>
                            </m:f>
                          </m:sup>
                        </m:sSup>
                      </m:den>
                    </m:f>
                  </m:oMath>
                </a14:m>
                <a:endParaRPr lang="en-US" altLang="ko-KR" sz="1400" dirty="0">
                  <a:sym typeface="Wingdings" panose="05000000000000000000" pitchFamily="2" charset="2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ko-KR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Γ</m:t>
                    </m:r>
                    <m:r>
                      <a:rPr lang="en-US" altLang="ko-K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ko-K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+</m:t>
                            </m:r>
                          </m:sub>
                        </m:sSub>
                      </m:den>
                    </m:f>
                    <m:r>
                      <a:rPr lang="en-US" altLang="ko-K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altLang="ko-K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ko-K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𝐿</m:t>
                            </m:r>
                          </m:sub>
                        </m:sSub>
                        <m:r>
                          <a:rPr lang="en-US" altLang="ko-K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−</m:t>
                        </m:r>
                        <m:sSub>
                          <m:sSubPr>
                            <m:ctrlPr>
                              <a:rPr lang="en-US" altLang="ko-K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altLang="ko-K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ko-K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ko-K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𝐿</m:t>
                            </m:r>
                          </m:sub>
                        </m:s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+</m:t>
                        </m:r>
                        <m:sSub>
                          <m:sSubPr>
                            <m:ctrlPr>
                              <a:rPr lang="en-US" altLang="ko-K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US" altLang="ko-KR" sz="1400" dirty="0">
                  <a:sym typeface="Wingdings" panose="05000000000000000000" pitchFamily="2" charset="2"/>
                </a:endParaRPr>
              </a:p>
              <a:p>
                <a:pPr lvl="2"/>
                <a:endParaRPr lang="en-US" altLang="ko-KR" sz="1400" dirty="0">
                  <a:sym typeface="Wingdings" panose="05000000000000000000" pitchFamily="2" charset="2"/>
                </a:endParaRPr>
              </a:p>
              <a:p>
                <a:pPr marL="914400" lvl="2" indent="0">
                  <a:buNone/>
                </a:pPr>
                <a:r>
                  <a:rPr lang="en-US" altLang="ko-KR" sz="1400" b="1" u="sng" dirty="0">
                    <a:sym typeface="Wingdings" panose="05000000000000000000" pitchFamily="2" charset="2"/>
                  </a:rPr>
                  <a:t> May damage RF system.</a:t>
                </a:r>
              </a:p>
              <a:p>
                <a:pPr lvl="1"/>
                <a:endParaRPr lang="en-US" altLang="ko-KR" sz="1800" dirty="0">
                  <a:sym typeface="Wingdings" panose="05000000000000000000" pitchFamily="2" charset="2"/>
                </a:endParaRPr>
              </a:p>
              <a:p>
                <a:pPr lvl="1"/>
                <a:endParaRPr lang="en-US" altLang="ko-KR" sz="1800" dirty="0">
                  <a:sym typeface="Wingdings" panose="05000000000000000000" pitchFamily="2" charset="2"/>
                </a:endParaRPr>
              </a:p>
              <a:p>
                <a:pPr lvl="1"/>
                <a:endParaRPr lang="en-US" altLang="ko-KR" sz="1800" dirty="0">
                  <a:sym typeface="Wingdings" panose="05000000000000000000" pitchFamily="2" charset="2"/>
                </a:endParaRPr>
              </a:p>
              <a:p>
                <a:pPr lvl="1"/>
                <a:endParaRPr lang="en-US" altLang="ko-KR" sz="1800" dirty="0">
                  <a:sym typeface="Wingdings" panose="05000000000000000000" pitchFamily="2" charset="2"/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endParaRPr lang="en-US" altLang="ko-KR" sz="160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ko-KR" sz="1600" dirty="0"/>
                  <a:t>In opposite case, all the above problems are not a concern.</a:t>
                </a:r>
              </a:p>
              <a:p>
                <a:pPr lvl="1"/>
                <a:endParaRPr lang="en-US" altLang="ko-KR" sz="1600" dirty="0"/>
              </a:p>
              <a:p>
                <a:pPr marL="0" indent="0">
                  <a:buNone/>
                </a:pPr>
                <a:endParaRPr lang="en-US" altLang="ko-KR" sz="1800" b="1" dirty="0"/>
              </a:p>
            </p:txBody>
          </p:sp>
        </mc:Choice>
        <mc:Fallback xmlns="">
          <p:sp>
            <p:nvSpPr>
              <p:cNvPr id="6" name="텍스트 개체 틀 5">
                <a:extLst>
                  <a:ext uri="{FF2B5EF4-FFF2-40B4-BE49-F238E27FC236}">
                    <a16:creationId xmlns:a16="http://schemas.microsoft.com/office/drawing/2014/main" id="{EC5A5AE8-3118-2267-F7BF-2EA7E1A24C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142479" y="834964"/>
                <a:ext cx="11034713" cy="4733925"/>
              </a:xfrm>
              <a:blipFill>
                <a:blip r:embed="rId3"/>
                <a:stretch>
                  <a:fillRect l="-552" t="-180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제목 1">
            <a:extLst>
              <a:ext uri="{FF2B5EF4-FFF2-40B4-BE49-F238E27FC236}">
                <a16:creationId xmlns:a16="http://schemas.microsoft.com/office/drawing/2014/main" id="{0E124B7C-7F12-A075-DFD2-873A06F7B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Designed TDC feature</a:t>
            </a:r>
            <a:endParaRPr lang="en-US" altLang="ko-KR" sz="3200" b="1" dirty="0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5FF2B0-2554-D29D-3F9A-FE38809C8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7A29-3D82-4649-A54A-56B0B6AD8A40}" type="datetime1">
              <a:rPr lang="ko-KR" altLang="en-US" smtClean="0"/>
              <a:t>2025-01-10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F0B3AE-71C7-D2D7-0C6D-1ED9AA2B2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83FB8E7-4660-EDEA-5895-BA84E11D2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40" name="슬라이드 번호 개체 틀 16">
            <a:extLst>
              <a:ext uri="{FF2B5EF4-FFF2-40B4-BE49-F238E27FC236}">
                <a16:creationId xmlns:a16="http://schemas.microsoft.com/office/drawing/2014/main" id="{77D68165-F9C6-1AB1-D66E-0C908996A677}"/>
              </a:ext>
            </a:extLst>
          </p:cNvPr>
          <p:cNvSpPr txBox="1">
            <a:spLocks/>
          </p:cNvSpPr>
          <p:nvPr/>
        </p:nvSpPr>
        <p:spPr>
          <a:xfrm>
            <a:off x="9448802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57797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898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97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696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594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493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391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290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188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5E07D6-92A3-4059-8807-6342F075D8A0}" type="slidenum">
              <a:rPr lang="ko-KR" altLang="en-US" smtClean="0"/>
              <a:pPr/>
              <a:t>10</a:t>
            </a:fld>
            <a:endParaRPr lang="ko-KR" altLang="en-US" dirty="0"/>
          </a:p>
        </p:txBody>
      </p:sp>
      <p:pic>
        <p:nvPicPr>
          <p:cNvPr id="16" name="온라인 미디어 15" title="A51 Travelling Wave vs Standing Wave">
            <a:hlinkClick r:id="" action="ppaction://media"/>
            <a:extLst>
              <a:ext uri="{FF2B5EF4-FFF2-40B4-BE49-F238E27FC236}">
                <a16:creationId xmlns:a16="http://schemas.microsoft.com/office/drawing/2014/main" id="{786A3404-3685-B8F3-43D1-1774F6C9F70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605402" y="1140490"/>
            <a:ext cx="2375834" cy="178187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334478D-E2BD-903E-778B-C3C2E19D0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828" y="3110687"/>
            <a:ext cx="2648270" cy="115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828C77C-06DB-9A96-6BF6-CC35FEDC3257}"/>
              </a:ext>
            </a:extLst>
          </p:cNvPr>
          <p:cNvSpPr txBox="1"/>
          <p:nvPr/>
        </p:nvSpPr>
        <p:spPr>
          <a:xfrm>
            <a:off x="7605402" y="4503003"/>
            <a:ext cx="4944737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&lt;Principal of standing and travelling wave&gt;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9EE4BF34-8AF6-4AFF-94C0-8A48E77F2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4433" y="995837"/>
            <a:ext cx="2122526" cy="3570313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F3479977-90CE-8B66-F892-DD21A5BA61A7}"/>
              </a:ext>
            </a:extLst>
          </p:cNvPr>
          <p:cNvGrpSpPr/>
          <p:nvPr/>
        </p:nvGrpSpPr>
        <p:grpSpPr>
          <a:xfrm>
            <a:off x="588875" y="3931026"/>
            <a:ext cx="5824625" cy="635124"/>
            <a:chOff x="142479" y="3194056"/>
            <a:chExt cx="5824625" cy="635124"/>
          </a:xfrm>
        </p:grpSpPr>
        <p:sp>
          <p:nvSpPr>
            <p:cNvPr id="28" name="화살표: 오른쪽 27">
              <a:extLst>
                <a:ext uri="{FF2B5EF4-FFF2-40B4-BE49-F238E27FC236}">
                  <a16:creationId xmlns:a16="http://schemas.microsoft.com/office/drawing/2014/main" id="{CA829B90-CC2E-169B-A60B-82C3DF0B0EFB}"/>
                </a:ext>
              </a:extLst>
            </p:cNvPr>
            <p:cNvSpPr/>
            <p:nvPr/>
          </p:nvSpPr>
          <p:spPr>
            <a:xfrm>
              <a:off x="256909" y="3348847"/>
              <a:ext cx="5710195" cy="325543"/>
            </a:xfrm>
            <a:prstGeom prst="rightArrow">
              <a:avLst/>
            </a:prstGeom>
            <a:solidFill>
              <a:srgbClr val="0000FF">
                <a:alpha val="35000"/>
              </a:srgb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A03856E2-C350-9CDC-5685-E08286D0A186}"/>
                </a:ext>
              </a:extLst>
            </p:cNvPr>
            <p:cNvGrpSpPr/>
            <p:nvPr/>
          </p:nvGrpSpPr>
          <p:grpSpPr>
            <a:xfrm>
              <a:off x="142479" y="3194056"/>
              <a:ext cx="5545658" cy="635124"/>
              <a:chOff x="4221266" y="1828800"/>
              <a:chExt cx="6474470" cy="728722"/>
            </a:xfrm>
          </p:grpSpPr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6411F39A-03BF-BC92-34C7-91548D47A9A0}"/>
                  </a:ext>
                </a:extLst>
              </p:cNvPr>
              <p:cNvSpPr/>
              <p:nvPr/>
            </p:nvSpPr>
            <p:spPr>
              <a:xfrm>
                <a:off x="4221266" y="1828800"/>
                <a:ext cx="1921706" cy="728722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600" dirty="0"/>
                  <a:t>RF system</a:t>
                </a:r>
              </a:p>
              <a:p>
                <a:pPr algn="ctr"/>
                <a:r>
                  <a:rPr lang="en-US" altLang="ko-KR" sz="1600" dirty="0"/>
                  <a:t>(Power generation)</a:t>
                </a:r>
                <a:endParaRPr lang="ko-KR" altLang="en-US" sz="1600" dirty="0"/>
              </a:p>
            </p:txBody>
          </p:sp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E150E72A-01FB-D40E-91DB-E88F3C3C368F}"/>
                  </a:ext>
                </a:extLst>
              </p:cNvPr>
              <p:cNvSpPr/>
              <p:nvPr/>
            </p:nvSpPr>
            <p:spPr>
              <a:xfrm>
                <a:off x="6914908" y="1828800"/>
                <a:ext cx="1504446" cy="728722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600" dirty="0"/>
                  <a:t>Transmission</a:t>
                </a:r>
                <a:endParaRPr lang="ko-KR" altLang="en-US" sz="1600" dirty="0"/>
              </a:p>
            </p:txBody>
          </p:sp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0EF169C1-399E-41C5-F26F-A036863D2A92}"/>
                  </a:ext>
                </a:extLst>
              </p:cNvPr>
              <p:cNvSpPr/>
              <p:nvPr/>
            </p:nvSpPr>
            <p:spPr>
              <a:xfrm>
                <a:off x="9191290" y="1828800"/>
                <a:ext cx="1504446" cy="728722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600" dirty="0"/>
                  <a:t>Deflecting cavity</a:t>
                </a:r>
                <a:endParaRPr lang="ko-KR" altLang="en-US" sz="1600" dirty="0"/>
              </a:p>
            </p:txBody>
          </p:sp>
        </p:grp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19ADBC50-5F0A-56B1-5A06-09077DCBE587}"/>
              </a:ext>
            </a:extLst>
          </p:cNvPr>
          <p:cNvGrpSpPr/>
          <p:nvPr/>
        </p:nvGrpSpPr>
        <p:grpSpPr>
          <a:xfrm>
            <a:off x="588875" y="5488819"/>
            <a:ext cx="6923175" cy="635124"/>
            <a:chOff x="588875" y="5488819"/>
            <a:chExt cx="6923175" cy="635124"/>
          </a:xfrm>
        </p:grpSpPr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56169B98-B004-0E56-AD78-C5814F09EEBA}"/>
                </a:ext>
              </a:extLst>
            </p:cNvPr>
            <p:cNvGrpSpPr/>
            <p:nvPr/>
          </p:nvGrpSpPr>
          <p:grpSpPr>
            <a:xfrm>
              <a:off x="588875" y="5488819"/>
              <a:ext cx="6923175" cy="635124"/>
              <a:chOff x="142479" y="3194056"/>
              <a:chExt cx="6923175" cy="635124"/>
            </a:xfrm>
          </p:grpSpPr>
          <p:sp>
            <p:nvSpPr>
              <p:cNvPr id="18" name="화살표: 오른쪽 17">
                <a:extLst>
                  <a:ext uri="{FF2B5EF4-FFF2-40B4-BE49-F238E27FC236}">
                    <a16:creationId xmlns:a16="http://schemas.microsoft.com/office/drawing/2014/main" id="{E36DDE68-1509-F4C7-89CC-DDB625476DA0}"/>
                  </a:ext>
                </a:extLst>
              </p:cNvPr>
              <p:cNvSpPr/>
              <p:nvPr/>
            </p:nvSpPr>
            <p:spPr>
              <a:xfrm>
                <a:off x="256909" y="3348847"/>
                <a:ext cx="6808745" cy="325543"/>
              </a:xfrm>
              <a:prstGeom prst="rightArrow">
                <a:avLst/>
              </a:prstGeom>
              <a:solidFill>
                <a:srgbClr val="0000FF">
                  <a:alpha val="35000"/>
                </a:srgb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9" name="그룹 18">
                <a:extLst>
                  <a:ext uri="{FF2B5EF4-FFF2-40B4-BE49-F238E27FC236}">
                    <a16:creationId xmlns:a16="http://schemas.microsoft.com/office/drawing/2014/main" id="{F8CA6BD8-4C7D-9D18-8E15-E1E9AAD533E9}"/>
                  </a:ext>
                </a:extLst>
              </p:cNvPr>
              <p:cNvGrpSpPr/>
              <p:nvPr/>
            </p:nvGrpSpPr>
            <p:grpSpPr>
              <a:xfrm>
                <a:off x="142479" y="3194056"/>
                <a:ext cx="5545658" cy="635124"/>
                <a:chOff x="4221266" y="1828800"/>
                <a:chExt cx="6474470" cy="728722"/>
              </a:xfrm>
            </p:grpSpPr>
            <p:sp>
              <p:nvSpPr>
                <p:cNvPr id="23" name="직사각형 22">
                  <a:extLst>
                    <a:ext uri="{FF2B5EF4-FFF2-40B4-BE49-F238E27FC236}">
                      <a16:creationId xmlns:a16="http://schemas.microsoft.com/office/drawing/2014/main" id="{A1347745-B04E-7482-0309-6AEF0D60D991}"/>
                    </a:ext>
                  </a:extLst>
                </p:cNvPr>
                <p:cNvSpPr/>
                <p:nvPr/>
              </p:nvSpPr>
              <p:spPr>
                <a:xfrm>
                  <a:off x="4221266" y="1828800"/>
                  <a:ext cx="1921706" cy="728722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600" dirty="0"/>
                    <a:t>RF system</a:t>
                  </a:r>
                </a:p>
                <a:p>
                  <a:pPr algn="ctr"/>
                  <a:r>
                    <a:rPr lang="en-US" altLang="ko-KR" sz="1600" dirty="0"/>
                    <a:t>(Power generation)</a:t>
                  </a:r>
                  <a:endParaRPr lang="ko-KR" altLang="en-US" sz="1600" dirty="0"/>
                </a:p>
              </p:txBody>
            </p:sp>
            <p:sp>
              <p:nvSpPr>
                <p:cNvPr id="25" name="직사각형 24">
                  <a:extLst>
                    <a:ext uri="{FF2B5EF4-FFF2-40B4-BE49-F238E27FC236}">
                      <a16:creationId xmlns:a16="http://schemas.microsoft.com/office/drawing/2014/main" id="{407B516E-51AE-D0B4-C845-3BFB0A303396}"/>
                    </a:ext>
                  </a:extLst>
                </p:cNvPr>
                <p:cNvSpPr/>
                <p:nvPr/>
              </p:nvSpPr>
              <p:spPr>
                <a:xfrm>
                  <a:off x="6914908" y="1828800"/>
                  <a:ext cx="1504446" cy="728722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600" dirty="0"/>
                    <a:t>Transmission</a:t>
                  </a:r>
                  <a:endParaRPr lang="ko-KR" altLang="en-US" sz="1600" dirty="0"/>
                </a:p>
              </p:txBody>
            </p:sp>
            <p:sp>
              <p:nvSpPr>
                <p:cNvPr id="26" name="직사각형 25">
                  <a:extLst>
                    <a:ext uri="{FF2B5EF4-FFF2-40B4-BE49-F238E27FC236}">
                      <a16:creationId xmlns:a16="http://schemas.microsoft.com/office/drawing/2014/main" id="{5D30FF2A-FB92-2075-1F2D-4895A3577196}"/>
                    </a:ext>
                  </a:extLst>
                </p:cNvPr>
                <p:cNvSpPr/>
                <p:nvPr/>
              </p:nvSpPr>
              <p:spPr>
                <a:xfrm>
                  <a:off x="9191290" y="1828800"/>
                  <a:ext cx="1504446" cy="728722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600" dirty="0"/>
                    <a:t>Deflecting cavity</a:t>
                  </a:r>
                  <a:endParaRPr lang="ko-KR" altLang="en-US" sz="1600" dirty="0"/>
                </a:p>
              </p:txBody>
            </p:sp>
          </p:grpSp>
        </p:grp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E44C48B5-32ED-1374-176A-3DDDF2575B67}"/>
                </a:ext>
              </a:extLst>
            </p:cNvPr>
            <p:cNvSpPr/>
            <p:nvPr/>
          </p:nvSpPr>
          <p:spPr>
            <a:xfrm>
              <a:off x="6482769" y="5631854"/>
              <a:ext cx="676475" cy="333415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/>
                <a:t>Load</a:t>
              </a:r>
              <a:endParaRPr lang="ko-KR" altLang="en-US" sz="1600" dirty="0"/>
            </a:p>
          </p:txBody>
        </p:sp>
      </p:grpSp>
      <p:pic>
        <p:nvPicPr>
          <p:cNvPr id="31" name="그림 30">
            <a:extLst>
              <a:ext uri="{FF2B5EF4-FFF2-40B4-BE49-F238E27FC236}">
                <a16:creationId xmlns:a16="http://schemas.microsoft.com/office/drawing/2014/main" id="{6C60370F-DB32-7A71-3AB1-FAFD91E549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4315" y="2304128"/>
            <a:ext cx="1611596" cy="1183874"/>
          </a:xfrm>
          <a:prstGeom prst="rect">
            <a:avLst/>
          </a:prstGeom>
        </p:spPr>
      </p:pic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EFB3BCD4-F751-CD05-8F5B-FEEE7AD1B7D7}"/>
              </a:ext>
            </a:extLst>
          </p:cNvPr>
          <p:cNvCxnSpPr/>
          <p:nvPr/>
        </p:nvCxnSpPr>
        <p:spPr>
          <a:xfrm>
            <a:off x="4476750" y="3737213"/>
            <a:ext cx="0" cy="1110604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81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2ACBC-C5F1-2310-33B6-323F89B65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EC5A5AE8-3118-2267-F7BF-2EA7E1A24C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2479" y="834964"/>
            <a:ext cx="11034713" cy="47339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000" b="1" dirty="0">
                <a:sym typeface="Wingdings" panose="05000000000000000000" pitchFamily="2" charset="2"/>
              </a:rPr>
              <a:t>3. Travelling-wave and mode suppressors.</a:t>
            </a:r>
          </a:p>
          <a:p>
            <a:pPr marL="0" indent="0">
              <a:buNone/>
            </a:pPr>
            <a:r>
              <a:rPr lang="en-US" altLang="ko-KR" sz="2000" dirty="0">
                <a:sym typeface="Wingdings" panose="05000000000000000000" pitchFamily="2" charset="2"/>
              </a:rPr>
              <a:t>Backward travelling wave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altLang="ko-KR" dirty="0"/>
              <a:t>High Quality factor Q (Low field loss).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altLang="ko-KR" dirty="0"/>
              <a:t>Easy to </a:t>
            </a:r>
            <a:r>
              <a:rPr lang="en-US" altLang="ko-KR" dirty="0" err="1"/>
              <a:t>contorl</a:t>
            </a:r>
            <a:r>
              <a:rPr lang="en-US" altLang="ko-KR" dirty="0"/>
              <a:t> phase variation.</a:t>
            </a:r>
          </a:p>
          <a:p>
            <a:pPr marL="0" indent="0">
              <a:buNone/>
            </a:pPr>
            <a:endParaRPr lang="en-US" altLang="ko-KR" sz="1600" dirty="0"/>
          </a:p>
          <a:p>
            <a:pPr marL="0" indent="0">
              <a:buNone/>
            </a:pPr>
            <a:endParaRPr lang="en-US" altLang="ko-KR" sz="1800" b="1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E124B7C-7F12-A075-DFD2-873A06F7B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Designed TDC feature</a:t>
            </a:r>
            <a:endParaRPr lang="en-US" altLang="ko-KR" sz="3200" b="1" dirty="0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5FF2B0-2554-D29D-3F9A-FE38809C8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7A29-3D82-4649-A54A-56B0B6AD8A40}" type="datetime1">
              <a:rPr lang="ko-KR" altLang="en-US" smtClean="0"/>
              <a:t>2025-01-10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F0B3AE-71C7-D2D7-0C6D-1ED9AA2B2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83FB8E7-4660-EDEA-5895-BA84E11D2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40" name="슬라이드 번호 개체 틀 16">
            <a:extLst>
              <a:ext uri="{FF2B5EF4-FFF2-40B4-BE49-F238E27FC236}">
                <a16:creationId xmlns:a16="http://schemas.microsoft.com/office/drawing/2014/main" id="{77D68165-F9C6-1AB1-D66E-0C908996A677}"/>
              </a:ext>
            </a:extLst>
          </p:cNvPr>
          <p:cNvSpPr txBox="1">
            <a:spLocks/>
          </p:cNvSpPr>
          <p:nvPr/>
        </p:nvSpPr>
        <p:spPr>
          <a:xfrm>
            <a:off x="9448802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57797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898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97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696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594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493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391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290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188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5E07D6-92A3-4059-8807-6342F075D8A0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6EF5A330-5757-69EE-82EA-D862CA8690C4}"/>
              </a:ext>
            </a:extLst>
          </p:cNvPr>
          <p:cNvGrpSpPr/>
          <p:nvPr/>
        </p:nvGrpSpPr>
        <p:grpSpPr>
          <a:xfrm>
            <a:off x="6976433" y="3200606"/>
            <a:ext cx="4944737" cy="2556478"/>
            <a:chOff x="7605402" y="360549"/>
            <a:chExt cx="4944737" cy="2556478"/>
          </a:xfrm>
        </p:grpSpPr>
        <p:grpSp>
          <p:nvGrpSpPr>
            <p:cNvPr id="60" name="그룹 59">
              <a:extLst>
                <a:ext uri="{FF2B5EF4-FFF2-40B4-BE49-F238E27FC236}">
                  <a16:creationId xmlns:a16="http://schemas.microsoft.com/office/drawing/2014/main" id="{A242E26E-5256-9C9E-E192-E8EA228A836A}"/>
                </a:ext>
              </a:extLst>
            </p:cNvPr>
            <p:cNvGrpSpPr/>
            <p:nvPr/>
          </p:nvGrpSpPr>
          <p:grpSpPr>
            <a:xfrm>
              <a:off x="7605402" y="400903"/>
              <a:ext cx="4944737" cy="2516124"/>
              <a:chOff x="7605402" y="400903"/>
              <a:chExt cx="4944737" cy="2516124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828C77C-06DB-9A96-6BF6-CC35FEDC3257}"/>
                  </a:ext>
                </a:extLst>
              </p:cNvPr>
              <p:cNvSpPr txBox="1"/>
              <p:nvPr/>
            </p:nvSpPr>
            <p:spPr>
              <a:xfrm>
                <a:off x="7605402" y="2536154"/>
                <a:ext cx="4944737" cy="380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/>
                  <a:t>&lt;Backward travelling-wave example&gt;</a:t>
                </a:r>
                <a:endParaRPr lang="ko-KR" altLang="en-US" dirty="0"/>
              </a:p>
            </p:txBody>
          </p:sp>
          <p:pic>
            <p:nvPicPr>
              <p:cNvPr id="1028" name="Picture 4" descr="CIhYAiv">
                <a:extLst>
                  <a:ext uri="{FF2B5EF4-FFF2-40B4-BE49-F238E27FC236}">
                    <a16:creationId xmlns:a16="http://schemas.microsoft.com/office/drawing/2014/main" id="{EB35DE5D-7865-B0D5-FCBF-DCF6F1B831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69299" y="400903"/>
                <a:ext cx="3680221" cy="20547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" name="그룹 60">
              <a:extLst>
                <a:ext uri="{FF2B5EF4-FFF2-40B4-BE49-F238E27FC236}">
                  <a16:creationId xmlns:a16="http://schemas.microsoft.com/office/drawing/2014/main" id="{D6676EAF-CC63-081F-312D-AF159034219C}"/>
                </a:ext>
              </a:extLst>
            </p:cNvPr>
            <p:cNvGrpSpPr/>
            <p:nvPr/>
          </p:nvGrpSpPr>
          <p:grpSpPr>
            <a:xfrm>
              <a:off x="8623300" y="360549"/>
              <a:ext cx="3152836" cy="399694"/>
              <a:chOff x="8623300" y="360549"/>
              <a:chExt cx="3152836" cy="399694"/>
            </a:xfrm>
          </p:grpSpPr>
          <p:cxnSp>
            <p:nvCxnSpPr>
              <p:cNvPr id="10" name="직선 화살표 연결선 9">
                <a:extLst>
                  <a:ext uri="{FF2B5EF4-FFF2-40B4-BE49-F238E27FC236}">
                    <a16:creationId xmlns:a16="http://schemas.microsoft.com/office/drawing/2014/main" id="{76ABF547-BD5B-604C-EFF8-133BAD2B9E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23300" y="760243"/>
                <a:ext cx="946150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CE48EAB-7500-3CFF-AEE4-DE70DC4B0A24}"/>
                  </a:ext>
                </a:extLst>
              </p:cNvPr>
              <p:cNvSpPr txBox="1"/>
              <p:nvPr/>
            </p:nvSpPr>
            <p:spPr>
              <a:xfrm>
                <a:off x="8937945" y="360549"/>
                <a:ext cx="387350" cy="380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>
                    <a:solidFill>
                      <a:srgbClr val="FF0000"/>
                    </a:solidFill>
                  </a:rPr>
                  <a:t>v</a:t>
                </a:r>
                <a:r>
                  <a:rPr lang="en-US" altLang="ko-KR" baseline="-25000" dirty="0">
                    <a:solidFill>
                      <a:srgbClr val="FF0000"/>
                    </a:solidFill>
                  </a:rPr>
                  <a:t>g</a:t>
                </a:r>
                <a:endParaRPr lang="ko-KR" altLang="en-US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32" name="직선 화살표 연결선 31">
                <a:extLst>
                  <a:ext uri="{FF2B5EF4-FFF2-40B4-BE49-F238E27FC236}">
                    <a16:creationId xmlns:a16="http://schemas.microsoft.com/office/drawing/2014/main" id="{6C03EA42-02B1-3764-7A24-73C63C44FD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9986" y="760243"/>
                <a:ext cx="946150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3480E6B-D766-3547-0851-F5BC7B819D29}"/>
                  </a:ext>
                </a:extLst>
              </p:cNvPr>
              <p:cNvSpPr txBox="1"/>
              <p:nvPr/>
            </p:nvSpPr>
            <p:spPr>
              <a:xfrm>
                <a:off x="11144631" y="360549"/>
                <a:ext cx="387350" cy="380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 err="1">
                    <a:solidFill>
                      <a:srgbClr val="0000FF"/>
                    </a:solidFill>
                  </a:rPr>
                  <a:t>v</a:t>
                </a:r>
                <a:r>
                  <a:rPr lang="en-US" altLang="ko-KR" baseline="-25000" dirty="0" err="1">
                    <a:solidFill>
                      <a:srgbClr val="0000FF"/>
                    </a:solidFill>
                  </a:rPr>
                  <a:t>p</a:t>
                </a:r>
                <a:endParaRPr lang="ko-KR" altLang="en-US" dirty="0">
                  <a:solidFill>
                    <a:srgbClr val="0000FF"/>
                  </a:solidFill>
                </a:endParaRPr>
              </a:p>
            </p:txBody>
          </p:sp>
        </p:grpSp>
      </p:grp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3D28F0DB-505E-6446-A2C9-8364EDCEFF51}"/>
              </a:ext>
            </a:extLst>
          </p:cNvPr>
          <p:cNvGrpSpPr/>
          <p:nvPr/>
        </p:nvGrpSpPr>
        <p:grpSpPr>
          <a:xfrm>
            <a:off x="970451" y="2392193"/>
            <a:ext cx="6437345" cy="3790297"/>
            <a:chOff x="907270" y="1589462"/>
            <a:chExt cx="6437345" cy="3790297"/>
          </a:xfrm>
        </p:grpSpPr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8E706631-B56E-A26D-1734-77347BA802CF}"/>
                </a:ext>
              </a:extLst>
            </p:cNvPr>
            <p:cNvGrpSpPr/>
            <p:nvPr/>
          </p:nvGrpSpPr>
          <p:grpSpPr>
            <a:xfrm>
              <a:off x="907270" y="1589462"/>
              <a:ext cx="6437345" cy="3790297"/>
              <a:chOff x="5911849" y="2954712"/>
              <a:chExt cx="6437345" cy="3790297"/>
            </a:xfrm>
          </p:grpSpPr>
          <p:grpSp>
            <p:nvGrpSpPr>
              <p:cNvPr id="36" name="그룹 35">
                <a:extLst>
                  <a:ext uri="{FF2B5EF4-FFF2-40B4-BE49-F238E27FC236}">
                    <a16:creationId xmlns:a16="http://schemas.microsoft.com/office/drawing/2014/main" id="{9C1AEAC4-C463-066D-81CA-4E1FEF409143}"/>
                  </a:ext>
                </a:extLst>
              </p:cNvPr>
              <p:cNvGrpSpPr/>
              <p:nvPr/>
            </p:nvGrpSpPr>
            <p:grpSpPr>
              <a:xfrm>
                <a:off x="5911849" y="2954712"/>
                <a:ext cx="5918200" cy="3790297"/>
                <a:chOff x="6095999" y="2920007"/>
                <a:chExt cx="5918200" cy="3790297"/>
              </a:xfrm>
            </p:grpSpPr>
            <p:grpSp>
              <p:nvGrpSpPr>
                <p:cNvPr id="45" name="그룹 44">
                  <a:extLst>
                    <a:ext uri="{FF2B5EF4-FFF2-40B4-BE49-F238E27FC236}">
                      <a16:creationId xmlns:a16="http://schemas.microsoft.com/office/drawing/2014/main" id="{126EF891-ADAD-B62A-57DA-3355D6B67CBA}"/>
                    </a:ext>
                  </a:extLst>
                </p:cNvPr>
                <p:cNvGrpSpPr/>
                <p:nvPr/>
              </p:nvGrpSpPr>
              <p:grpSpPr>
                <a:xfrm>
                  <a:off x="6095999" y="3747556"/>
                  <a:ext cx="5705210" cy="2962748"/>
                  <a:chOff x="5485626" y="1405192"/>
                  <a:chExt cx="6398651" cy="3322855"/>
                </a:xfrm>
              </p:grpSpPr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9A9C5E64-917E-DCB2-4B51-2AA24EA07133}"/>
                      </a:ext>
                    </a:extLst>
                  </p:cNvPr>
                  <p:cNvSpPr txBox="1"/>
                  <p:nvPr/>
                </p:nvSpPr>
                <p:spPr>
                  <a:xfrm>
                    <a:off x="6306187" y="4185675"/>
                    <a:ext cx="4506326" cy="54237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50000"/>
                      </a:lnSpc>
                    </a:pPr>
                    <a:r>
                      <a:rPr lang="en-US" altLang="ko-KR" dirty="0">
                        <a:sym typeface="Wingdings" panose="05000000000000000000" pitchFamily="2" charset="2"/>
                      </a:rPr>
                      <a:t>&lt;Simple flowchart of TDC&gt;</a:t>
                    </a:r>
                  </a:p>
                </p:txBody>
              </p:sp>
              <p:grpSp>
                <p:nvGrpSpPr>
                  <p:cNvPr id="55" name="그룹 54">
                    <a:extLst>
                      <a:ext uri="{FF2B5EF4-FFF2-40B4-BE49-F238E27FC236}">
                        <a16:creationId xmlns:a16="http://schemas.microsoft.com/office/drawing/2014/main" id="{E3B4DB2D-E7E9-02B7-1AAD-2F82DC0AE5B0}"/>
                      </a:ext>
                    </a:extLst>
                  </p:cNvPr>
                  <p:cNvGrpSpPr/>
                  <p:nvPr/>
                </p:nvGrpSpPr>
                <p:grpSpPr>
                  <a:xfrm>
                    <a:off x="5485626" y="1405192"/>
                    <a:ext cx="6398651" cy="2780483"/>
                    <a:chOff x="5485626" y="1405192"/>
                    <a:chExt cx="6398651" cy="2780483"/>
                  </a:xfrm>
                </p:grpSpPr>
                <p:pic>
                  <p:nvPicPr>
                    <p:cNvPr id="56" name="그림 55">
                      <a:extLst>
                        <a:ext uri="{FF2B5EF4-FFF2-40B4-BE49-F238E27FC236}">
                          <a16:creationId xmlns:a16="http://schemas.microsoft.com/office/drawing/2014/main" id="{B863DC48-A593-3520-2A9D-61D50D25C1B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7747528" y="1405192"/>
                      <a:ext cx="4136749" cy="278048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7" name="그림 56">
                      <a:extLst>
                        <a:ext uri="{FF2B5EF4-FFF2-40B4-BE49-F238E27FC236}">
                          <a16:creationId xmlns:a16="http://schemas.microsoft.com/office/drawing/2014/main" id="{6BC9BE1E-CB81-AFF8-E6F3-C4237B53D92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5485626" y="1405192"/>
                      <a:ext cx="2261901" cy="2780483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46" name="그룹 45">
                  <a:extLst>
                    <a:ext uri="{FF2B5EF4-FFF2-40B4-BE49-F238E27FC236}">
                      <a16:creationId xmlns:a16="http://schemas.microsoft.com/office/drawing/2014/main" id="{E2BE6EE8-E753-3ECE-CD18-56BBC0A567DD}"/>
                    </a:ext>
                  </a:extLst>
                </p:cNvPr>
                <p:cNvGrpSpPr/>
                <p:nvPr/>
              </p:nvGrpSpPr>
              <p:grpSpPr>
                <a:xfrm>
                  <a:off x="8002587" y="2920007"/>
                  <a:ext cx="4011612" cy="2942594"/>
                  <a:chOff x="8002587" y="2920007"/>
                  <a:chExt cx="4011612" cy="2942594"/>
                </a:xfrm>
              </p:grpSpPr>
              <p:grpSp>
                <p:nvGrpSpPr>
                  <p:cNvPr id="47" name="그룹 46">
                    <a:extLst>
                      <a:ext uri="{FF2B5EF4-FFF2-40B4-BE49-F238E27FC236}">
                        <a16:creationId xmlns:a16="http://schemas.microsoft.com/office/drawing/2014/main" id="{88E0F863-C7D2-73FD-8120-3C817181048B}"/>
                      </a:ext>
                    </a:extLst>
                  </p:cNvPr>
                  <p:cNvGrpSpPr/>
                  <p:nvPr/>
                </p:nvGrpSpPr>
                <p:grpSpPr>
                  <a:xfrm>
                    <a:off x="8002587" y="2920007"/>
                    <a:ext cx="1009650" cy="1264642"/>
                    <a:chOff x="8002587" y="2920007"/>
                    <a:chExt cx="1009650" cy="1264642"/>
                  </a:xfrm>
                </p:grpSpPr>
                <p:sp>
                  <p:nvSpPr>
                    <p:cNvPr id="52" name="화살표: 아래쪽 51">
                      <a:extLst>
                        <a:ext uri="{FF2B5EF4-FFF2-40B4-BE49-F238E27FC236}">
                          <a16:creationId xmlns:a16="http://schemas.microsoft.com/office/drawing/2014/main" id="{43BBE68F-47E0-526C-BA65-ECF18DC258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47939" y="3304083"/>
                      <a:ext cx="476262" cy="880566"/>
                    </a:xfrm>
                    <a:prstGeom prst="downArrow">
                      <a:avLst/>
                    </a:prstGeom>
                  </p:spPr>
                  <p:style>
                    <a:lnRef idx="2">
                      <a:schemeClr val="accent2">
                        <a:shade val="15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  <p:sp>
                  <p:nvSpPr>
                    <p:cNvPr id="53" name="TextBox 52">
                      <a:extLst>
                        <a:ext uri="{FF2B5EF4-FFF2-40B4-BE49-F238E27FC236}">
                          <a16:creationId xmlns:a16="http://schemas.microsoft.com/office/drawing/2014/main" id="{A386167A-5FE0-BCEF-1611-12EEB7848A0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02587" y="2920007"/>
                      <a:ext cx="1009650" cy="38087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ko-KR" dirty="0"/>
                        <a:t>RF Input</a:t>
                      </a:r>
                      <a:endParaRPr lang="ko-KR" altLang="en-US" dirty="0"/>
                    </a:p>
                  </p:txBody>
                </p:sp>
              </p:grpSp>
              <p:grpSp>
                <p:nvGrpSpPr>
                  <p:cNvPr id="48" name="그룹 47">
                    <a:extLst>
                      <a:ext uri="{FF2B5EF4-FFF2-40B4-BE49-F238E27FC236}">
                        <a16:creationId xmlns:a16="http://schemas.microsoft.com/office/drawing/2014/main" id="{B36D1B1D-FEF2-98D9-0E0E-5F5867F79C2E}"/>
                      </a:ext>
                    </a:extLst>
                  </p:cNvPr>
                  <p:cNvGrpSpPr/>
                  <p:nvPr/>
                </p:nvGrpSpPr>
                <p:grpSpPr>
                  <a:xfrm>
                    <a:off x="10850994" y="2920007"/>
                    <a:ext cx="1163205" cy="1264642"/>
                    <a:chOff x="10850994" y="2920007"/>
                    <a:chExt cx="1163205" cy="1264642"/>
                  </a:xfrm>
                </p:grpSpPr>
                <p:sp>
                  <p:nvSpPr>
                    <p:cNvPr id="50" name="화살표: 아래쪽 49">
                      <a:extLst>
                        <a:ext uri="{FF2B5EF4-FFF2-40B4-BE49-F238E27FC236}">
                          <a16:creationId xmlns:a16="http://schemas.microsoft.com/office/drawing/2014/main" id="{A456F40A-E228-4C17-7A2B-14BE0B155D7B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1194466" y="3304082"/>
                      <a:ext cx="476262" cy="880567"/>
                    </a:xfrm>
                    <a:prstGeom prst="downArrow">
                      <a:avLst/>
                    </a:prstGeom>
                  </p:spPr>
                  <p:style>
                    <a:lnRef idx="2">
                      <a:schemeClr val="accent2">
                        <a:shade val="15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A49E8D19-795C-A75D-0994-C6B0BF734E4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850994" y="2920007"/>
                      <a:ext cx="1163205" cy="38087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ko-KR" dirty="0"/>
                        <a:t>RF Output</a:t>
                      </a:r>
                      <a:endParaRPr lang="ko-KR" altLang="en-US" dirty="0"/>
                    </a:p>
                  </p:txBody>
                </p:sp>
              </p:grpSp>
              <p:sp>
                <p:nvSpPr>
                  <p:cNvPr id="49" name="화살표: 아래쪽 48">
                    <a:extLst>
                      <a:ext uri="{FF2B5EF4-FFF2-40B4-BE49-F238E27FC236}">
                        <a16:creationId xmlns:a16="http://schemas.microsoft.com/office/drawing/2014/main" id="{5E5E6CD9-5803-FB20-6A6A-07E7AECABB3A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9676694" y="4533354"/>
                    <a:ext cx="476262" cy="2182231"/>
                  </a:xfrm>
                  <a:prstGeom prst="downArrow">
                    <a:avLst/>
                  </a:prstGeom>
                </p:spPr>
                <p:style>
                  <a:lnRef idx="2">
                    <a:schemeClr val="accent2">
                      <a:shade val="15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vert="vert" rtlCol="0" anchor="ctr"/>
                  <a:lstStyle/>
                  <a:p>
                    <a:pPr algn="ctr"/>
                    <a:r>
                      <a:rPr lang="en-US" altLang="ko-KR" dirty="0"/>
                      <a:t>Field formation</a:t>
                    </a:r>
                    <a:endParaRPr lang="ko-KR" altLang="en-US" dirty="0"/>
                  </a:p>
                </p:txBody>
              </p:sp>
            </p:grpSp>
          </p:grpSp>
          <p:sp>
            <p:nvSpPr>
              <p:cNvPr id="37" name="직사각형 36">
                <a:extLst>
                  <a:ext uri="{FF2B5EF4-FFF2-40B4-BE49-F238E27FC236}">
                    <a16:creationId xmlns:a16="http://schemas.microsoft.com/office/drawing/2014/main" id="{08458D93-A0F1-C248-E29B-84F0197CE013}"/>
                  </a:ext>
                </a:extLst>
              </p:cNvPr>
              <p:cNvSpPr/>
              <p:nvPr/>
            </p:nvSpPr>
            <p:spPr>
              <a:xfrm>
                <a:off x="8578150" y="5036673"/>
                <a:ext cx="2369250" cy="1282930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78898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57797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36696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15594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394493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873391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352290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31188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  <p:grpSp>
            <p:nvGrpSpPr>
              <p:cNvPr id="38" name="그룹 37">
                <a:extLst>
                  <a:ext uri="{FF2B5EF4-FFF2-40B4-BE49-F238E27FC236}">
                    <a16:creationId xmlns:a16="http://schemas.microsoft.com/office/drawing/2014/main" id="{2E101113-884F-F4DB-5105-DDC1257DECBF}"/>
                  </a:ext>
                </a:extLst>
              </p:cNvPr>
              <p:cNvGrpSpPr/>
              <p:nvPr/>
            </p:nvGrpSpPr>
            <p:grpSpPr>
              <a:xfrm>
                <a:off x="10574455" y="5935453"/>
                <a:ext cx="1774739" cy="721378"/>
                <a:chOff x="10574455" y="3015306"/>
                <a:chExt cx="1774739" cy="721378"/>
              </a:xfrm>
            </p:grpSpPr>
            <p:grpSp>
              <p:nvGrpSpPr>
                <p:cNvPr id="39" name="그룹 38">
                  <a:extLst>
                    <a:ext uri="{FF2B5EF4-FFF2-40B4-BE49-F238E27FC236}">
                      <a16:creationId xmlns:a16="http://schemas.microsoft.com/office/drawing/2014/main" id="{D36B29FB-7BE5-F5B1-A2A8-1F791C5D6205}"/>
                    </a:ext>
                  </a:extLst>
                </p:cNvPr>
                <p:cNvGrpSpPr/>
                <p:nvPr/>
              </p:nvGrpSpPr>
              <p:grpSpPr>
                <a:xfrm>
                  <a:off x="10574455" y="3267260"/>
                  <a:ext cx="1312029" cy="469424"/>
                  <a:chOff x="5618253" y="2634178"/>
                  <a:chExt cx="1312029" cy="469424"/>
                </a:xfrm>
              </p:grpSpPr>
              <p:cxnSp>
                <p:nvCxnSpPr>
                  <p:cNvPr id="43" name="직선 화살표 연결선 42">
                    <a:extLst>
                      <a:ext uri="{FF2B5EF4-FFF2-40B4-BE49-F238E27FC236}">
                        <a16:creationId xmlns:a16="http://schemas.microsoft.com/office/drawing/2014/main" id="{87CEF67B-90F5-E9E4-2A29-F697FDBD1817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5960463" y="3076322"/>
                    <a:ext cx="969819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61CC7E8D-F12E-B1D8-76FE-7A3B4154EDCC}"/>
                      </a:ext>
                    </a:extLst>
                  </p:cNvPr>
                  <p:cNvSpPr txBox="1"/>
                  <p:nvPr/>
                </p:nvSpPr>
                <p:spPr>
                  <a:xfrm>
                    <a:off x="5618253" y="2634178"/>
                    <a:ext cx="660464" cy="46942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50000"/>
                      </a:lnSpc>
                    </a:pPr>
                    <a:r>
                      <a:rPr lang="en-US" altLang="ko-KR" b="1" dirty="0">
                        <a:sym typeface="Wingdings" panose="05000000000000000000" pitchFamily="2" charset="2"/>
                      </a:rPr>
                      <a:t>z</a:t>
                    </a:r>
                    <a:endParaRPr lang="en-US" altLang="ko-KR" dirty="0"/>
                  </a:p>
                </p:txBody>
              </p:sp>
            </p:grpSp>
            <p:cxnSp>
              <p:nvCxnSpPr>
                <p:cNvPr id="41" name="직선 화살표 연결선 40">
                  <a:extLst>
                    <a:ext uri="{FF2B5EF4-FFF2-40B4-BE49-F238E27FC236}">
                      <a16:creationId xmlns:a16="http://schemas.microsoft.com/office/drawing/2014/main" id="{71FB3943-DBA3-7945-DBB2-D146F3AE95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881570" y="3280508"/>
                  <a:ext cx="0" cy="44138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5E91B26-190B-D0C4-8F4B-F27291C82791}"/>
                    </a:ext>
                  </a:extLst>
                </p:cNvPr>
                <p:cNvSpPr txBox="1"/>
                <p:nvPr/>
              </p:nvSpPr>
              <p:spPr>
                <a:xfrm>
                  <a:off x="11688730" y="3015306"/>
                  <a:ext cx="660464" cy="4694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altLang="ko-KR" b="1" dirty="0">
                      <a:sym typeface="Wingdings" panose="05000000000000000000" pitchFamily="2" charset="2"/>
                    </a:rPr>
                    <a:t>y</a:t>
                  </a:r>
                  <a:endParaRPr lang="en-US" altLang="ko-KR" dirty="0"/>
                </a:p>
              </p:txBody>
            </p:sp>
          </p:grpSp>
        </p:grpSp>
        <p:sp>
          <p:nvSpPr>
            <p:cNvPr id="58" name="화살표: 오른쪽 57">
              <a:extLst>
                <a:ext uri="{FF2B5EF4-FFF2-40B4-BE49-F238E27FC236}">
                  <a16:creationId xmlns:a16="http://schemas.microsoft.com/office/drawing/2014/main" id="{B230F20F-87DD-17BB-F4E6-7F494DF89A3B}"/>
                </a:ext>
              </a:extLst>
            </p:cNvPr>
            <p:cNvSpPr/>
            <p:nvPr/>
          </p:nvSpPr>
          <p:spPr>
            <a:xfrm flipH="1">
              <a:off x="6431132" y="4073695"/>
              <a:ext cx="867821" cy="476626"/>
            </a:xfrm>
            <a:prstGeom prst="rightArrow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Beam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11219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2ACBC-C5F1-2310-33B6-323F89B65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EC5A5AE8-3118-2267-F7BF-2EA7E1A24C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2479" y="834964"/>
            <a:ext cx="11034713" cy="47339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Mode suppressors (Mode isolators)</a:t>
            </a:r>
          </a:p>
          <a:p>
            <a:pPr lvl="1"/>
            <a:r>
              <a:rPr lang="en-US" altLang="ko-KR" sz="1800" dirty="0"/>
              <a:t>Damping unwanted operation mode like HOM dampers in RF cavity.</a:t>
            </a:r>
          </a:p>
          <a:p>
            <a:pPr marL="457200" lvl="1" indent="0">
              <a:buNone/>
            </a:pPr>
            <a:endParaRPr lang="en-US" altLang="ko-KR" sz="1600" b="1" dirty="0"/>
          </a:p>
          <a:p>
            <a:pPr lvl="1"/>
            <a:endParaRPr lang="en-US" altLang="ko-KR" sz="1600" b="1" dirty="0"/>
          </a:p>
          <a:p>
            <a:pPr lvl="1"/>
            <a:endParaRPr lang="en-US" altLang="ko-KR" sz="1600" b="1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E124B7C-7F12-A075-DFD2-873A06F7B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Designed TDC feature</a:t>
            </a:r>
            <a:endParaRPr lang="en-US" altLang="ko-KR" sz="3200" b="1" dirty="0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5FF2B0-2554-D29D-3F9A-FE38809C8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7A29-3D82-4649-A54A-56B0B6AD8A40}" type="datetime1">
              <a:rPr lang="ko-KR" altLang="en-US" smtClean="0"/>
              <a:t>2025-01-10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F0B3AE-71C7-D2D7-0C6D-1ED9AA2B2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83FB8E7-4660-EDEA-5895-BA84E11D2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12</a:t>
            </a:fld>
            <a:endParaRPr lang="ko-KR" altLang="en-US"/>
          </a:p>
        </p:txBody>
      </p:sp>
      <p:sp>
        <p:nvSpPr>
          <p:cNvPr id="40" name="슬라이드 번호 개체 틀 16">
            <a:extLst>
              <a:ext uri="{FF2B5EF4-FFF2-40B4-BE49-F238E27FC236}">
                <a16:creationId xmlns:a16="http://schemas.microsoft.com/office/drawing/2014/main" id="{77D68165-F9C6-1AB1-D66E-0C908996A677}"/>
              </a:ext>
            </a:extLst>
          </p:cNvPr>
          <p:cNvSpPr txBox="1">
            <a:spLocks/>
          </p:cNvSpPr>
          <p:nvPr/>
        </p:nvSpPr>
        <p:spPr>
          <a:xfrm>
            <a:off x="9448802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57797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898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97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696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594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493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391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290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188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5E07D6-92A3-4059-8807-6342F075D8A0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CB226274-13C5-F1AB-B8FA-FC09980AFA3C}"/>
              </a:ext>
            </a:extLst>
          </p:cNvPr>
          <p:cNvGrpSpPr/>
          <p:nvPr/>
        </p:nvGrpSpPr>
        <p:grpSpPr>
          <a:xfrm>
            <a:off x="-3801" y="2447749"/>
            <a:ext cx="1810354" cy="2136349"/>
            <a:chOff x="9112155" y="109432"/>
            <a:chExt cx="2459173" cy="2902002"/>
          </a:xfrm>
        </p:grpSpPr>
        <p:pic>
          <p:nvPicPr>
            <p:cNvPr id="7" name="그림 6" descr="원, 만화 영화, 디자인, 예술이(가) 표시된 사진&#10;&#10;자동 생성된 설명">
              <a:extLst>
                <a:ext uri="{FF2B5EF4-FFF2-40B4-BE49-F238E27FC236}">
                  <a16:creationId xmlns:a16="http://schemas.microsoft.com/office/drawing/2014/main" id="{9C0E16D8-3F15-AE7E-D347-0DA93016A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8802" y="109432"/>
              <a:ext cx="2122526" cy="2359357"/>
            </a:xfrm>
            <a:prstGeom prst="rect">
              <a:avLst/>
            </a:prstGeom>
          </p:spPr>
        </p:pic>
        <p:cxnSp>
          <p:nvCxnSpPr>
            <p:cNvPr id="9" name="직선 화살표 연결선 8">
              <a:extLst>
                <a:ext uri="{FF2B5EF4-FFF2-40B4-BE49-F238E27FC236}">
                  <a16:creationId xmlns:a16="http://schemas.microsoft.com/office/drawing/2014/main" id="{3C5919B8-77FF-0E07-31BE-5886347E73E5}"/>
                </a:ext>
              </a:extLst>
            </p:cNvPr>
            <p:cNvCxnSpPr>
              <a:cxnSpLocks/>
            </p:cNvCxnSpPr>
            <p:nvPr/>
          </p:nvCxnSpPr>
          <p:spPr>
            <a:xfrm>
              <a:off x="9785994" y="1325165"/>
              <a:ext cx="137664" cy="12202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직선 화살표 연결선 9">
              <a:extLst>
                <a:ext uri="{FF2B5EF4-FFF2-40B4-BE49-F238E27FC236}">
                  <a16:creationId xmlns:a16="http://schemas.microsoft.com/office/drawing/2014/main" id="{C6E6DA68-4C05-8B75-5487-E945A806CD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18141" y="1522015"/>
              <a:ext cx="549335" cy="10795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41B7F7-D3BC-0FAB-FD76-40EDF031AB00}"/>
                </a:ext>
              </a:extLst>
            </p:cNvPr>
            <p:cNvSpPr txBox="1"/>
            <p:nvPr/>
          </p:nvSpPr>
          <p:spPr>
            <a:xfrm>
              <a:off x="9112155" y="2593352"/>
              <a:ext cx="2254210" cy="418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dirty="0"/>
                <a:t>Mode suppressors</a:t>
              </a:r>
            </a:p>
          </p:txBody>
        </p:sp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EA22A949-8DCE-19CD-646D-94ADD7461E86}"/>
              </a:ext>
            </a:extLst>
          </p:cNvPr>
          <p:cNvGrpSpPr/>
          <p:nvPr/>
        </p:nvGrpSpPr>
        <p:grpSpPr>
          <a:xfrm>
            <a:off x="8838265" y="2196640"/>
            <a:ext cx="3205703" cy="1828572"/>
            <a:chOff x="8838265" y="2196640"/>
            <a:chExt cx="3205703" cy="1828572"/>
          </a:xfrm>
        </p:grpSpPr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8815BE08-2CD4-35BC-3348-DCDD6D236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38265" y="2196640"/>
              <a:ext cx="3205703" cy="1828572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1B57931-CCCE-A611-9853-63B235138941}"/>
                </a:ext>
              </a:extLst>
            </p:cNvPr>
            <p:cNvSpPr txBox="1"/>
            <p:nvPr/>
          </p:nvSpPr>
          <p:spPr>
            <a:xfrm>
              <a:off x="9611382" y="2568399"/>
              <a:ext cx="165946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dirty="0"/>
                <a:t>2π/3 mode @ 2.85603 GHz</a:t>
              </a:r>
            </a:p>
          </p:txBody>
        </p: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08D275B8-35A1-5084-54C2-33C6D8B2AA89}"/>
              </a:ext>
            </a:extLst>
          </p:cNvPr>
          <p:cNvGrpSpPr/>
          <p:nvPr/>
        </p:nvGrpSpPr>
        <p:grpSpPr>
          <a:xfrm>
            <a:off x="8825360" y="288357"/>
            <a:ext cx="3205703" cy="1828800"/>
            <a:chOff x="3013633" y="2475524"/>
            <a:chExt cx="3205703" cy="1306800"/>
          </a:xfrm>
        </p:grpSpPr>
        <p:pic>
          <p:nvPicPr>
            <p:cNvPr id="49" name="그림 48">
              <a:extLst>
                <a:ext uri="{FF2B5EF4-FFF2-40B4-BE49-F238E27FC236}">
                  <a16:creationId xmlns:a16="http://schemas.microsoft.com/office/drawing/2014/main" id="{794D4AEA-7916-733E-7F36-32A5D7AAC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3633" y="2475524"/>
              <a:ext cx="3205703" cy="130680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CD8E416-FE1E-1547-A30F-ADB12D6130F9}"/>
                </a:ext>
              </a:extLst>
            </p:cNvPr>
            <p:cNvSpPr txBox="1"/>
            <p:nvPr/>
          </p:nvSpPr>
          <p:spPr>
            <a:xfrm>
              <a:off x="3903914" y="2700560"/>
              <a:ext cx="14668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dirty="0"/>
                <a:t>2π/9 mode @ 2.849 GHz</a:t>
              </a:r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88C39527-3BD0-77B1-C473-CC2541C75436}"/>
              </a:ext>
            </a:extLst>
          </p:cNvPr>
          <p:cNvGrpSpPr/>
          <p:nvPr/>
        </p:nvGrpSpPr>
        <p:grpSpPr>
          <a:xfrm>
            <a:off x="8838265" y="4111848"/>
            <a:ext cx="3192798" cy="1828800"/>
            <a:chOff x="2992700" y="5084895"/>
            <a:chExt cx="3192798" cy="1306800"/>
          </a:xfrm>
        </p:grpSpPr>
        <p:pic>
          <p:nvPicPr>
            <p:cNvPr id="52" name="그림 51">
              <a:extLst>
                <a:ext uri="{FF2B5EF4-FFF2-40B4-BE49-F238E27FC236}">
                  <a16:creationId xmlns:a16="http://schemas.microsoft.com/office/drawing/2014/main" id="{021CD74C-E6D2-2E91-BFFB-0131C21EA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92700" y="5084895"/>
              <a:ext cx="3192798" cy="130680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C6A9496-84B0-ADD4-6988-AD10EE278401}"/>
                </a:ext>
              </a:extLst>
            </p:cNvPr>
            <p:cNvSpPr txBox="1"/>
            <p:nvPr/>
          </p:nvSpPr>
          <p:spPr>
            <a:xfrm>
              <a:off x="3911634" y="5356779"/>
              <a:ext cx="14668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dirty="0"/>
                <a:t>7π/9 mode @ 2.86725 GHz</a:t>
              </a:r>
            </a:p>
          </p:txBody>
        </p:sp>
      </p:grpSp>
      <p:pic>
        <p:nvPicPr>
          <p:cNvPr id="61" name="그림 60">
            <a:extLst>
              <a:ext uri="{FF2B5EF4-FFF2-40B4-BE49-F238E27FC236}">
                <a16:creationId xmlns:a16="http://schemas.microsoft.com/office/drawing/2014/main" id="{00A74F6F-3AE1-55A7-29B5-4A902F6E7B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4338" y="288357"/>
            <a:ext cx="1554301" cy="2614498"/>
          </a:xfrm>
          <a:prstGeom prst="rect">
            <a:avLst/>
          </a:prstGeom>
        </p:spPr>
      </p:pic>
      <p:pic>
        <p:nvPicPr>
          <p:cNvPr id="1029" name="그림 1028" descr="텍스트, 라인, 도표, 그래프이(가) 표시된 사진&#10;&#10;자동 생성된 설명">
            <a:extLst>
              <a:ext uri="{FF2B5EF4-FFF2-40B4-BE49-F238E27FC236}">
                <a16:creationId xmlns:a16="http://schemas.microsoft.com/office/drawing/2014/main" id="{63A1043B-CCC2-F10C-E7CE-B96CB682F2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372" y="1838648"/>
            <a:ext cx="4873499" cy="3898800"/>
          </a:xfrm>
          <a:prstGeom prst="rect">
            <a:avLst/>
          </a:prstGeom>
        </p:spPr>
      </p:pic>
      <p:grpSp>
        <p:nvGrpSpPr>
          <p:cNvPr id="62" name="그룹 61">
            <a:extLst>
              <a:ext uri="{FF2B5EF4-FFF2-40B4-BE49-F238E27FC236}">
                <a16:creationId xmlns:a16="http://schemas.microsoft.com/office/drawing/2014/main" id="{7E62F21B-26BD-0D94-8AB1-6C2BC9E039D3}"/>
              </a:ext>
            </a:extLst>
          </p:cNvPr>
          <p:cNvGrpSpPr/>
          <p:nvPr/>
        </p:nvGrpSpPr>
        <p:grpSpPr>
          <a:xfrm>
            <a:off x="0" y="4923044"/>
            <a:ext cx="2207973" cy="1306800"/>
            <a:chOff x="8811831" y="3847755"/>
            <a:chExt cx="2207973" cy="1306800"/>
          </a:xfrm>
        </p:grpSpPr>
        <p:pic>
          <p:nvPicPr>
            <p:cNvPr id="63" name="그림 62">
              <a:extLst>
                <a:ext uri="{FF2B5EF4-FFF2-40B4-BE49-F238E27FC236}">
                  <a16:creationId xmlns:a16="http://schemas.microsoft.com/office/drawing/2014/main" id="{767CB018-155D-7710-E2B0-D006F09A0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11831" y="3847755"/>
              <a:ext cx="2207973" cy="1306800"/>
            </a:xfrm>
            <a:prstGeom prst="rect">
              <a:avLst/>
            </a:prstGeom>
          </p:spPr>
        </p:pic>
        <p:sp>
          <p:nvSpPr>
            <p:cNvPr id="1024" name="TextBox 1023">
              <a:extLst>
                <a:ext uri="{FF2B5EF4-FFF2-40B4-BE49-F238E27FC236}">
                  <a16:creationId xmlns:a16="http://schemas.microsoft.com/office/drawing/2014/main" id="{845BD6FB-70E9-B2D9-E883-7864B3F52F68}"/>
                </a:ext>
              </a:extLst>
            </p:cNvPr>
            <p:cNvSpPr txBox="1"/>
            <p:nvPr/>
          </p:nvSpPr>
          <p:spPr>
            <a:xfrm>
              <a:off x="9167744" y="4013811"/>
              <a:ext cx="14668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dirty="0"/>
                <a:t>2π/3 mode @ 2.88247 GHz</a:t>
              </a:r>
            </a:p>
          </p:txBody>
        </p:sp>
      </p:grpSp>
      <p:cxnSp>
        <p:nvCxnSpPr>
          <p:cNvPr id="1027" name="직선 화살표 연결선 1026">
            <a:extLst>
              <a:ext uri="{FF2B5EF4-FFF2-40B4-BE49-F238E27FC236}">
                <a16:creationId xmlns:a16="http://schemas.microsoft.com/office/drawing/2014/main" id="{7E8CEBAC-58A7-BC2A-8D45-EC90466A808F}"/>
              </a:ext>
            </a:extLst>
          </p:cNvPr>
          <p:cNvCxnSpPr>
            <a:cxnSpLocks/>
          </p:cNvCxnSpPr>
          <p:nvPr/>
        </p:nvCxnSpPr>
        <p:spPr>
          <a:xfrm flipH="1">
            <a:off x="1820405" y="2568399"/>
            <a:ext cx="2376945" cy="225464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31" name="그림 1030">
            <a:extLst>
              <a:ext uri="{FF2B5EF4-FFF2-40B4-BE49-F238E27FC236}">
                <a16:creationId xmlns:a16="http://schemas.microsoft.com/office/drawing/2014/main" id="{CB3A05B4-CA6F-046F-A026-BEA9C43090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7302" y="2996397"/>
            <a:ext cx="2197943" cy="1421361"/>
          </a:xfrm>
          <a:prstGeom prst="rect">
            <a:avLst/>
          </a:prstGeom>
        </p:spPr>
      </p:pic>
      <p:cxnSp>
        <p:nvCxnSpPr>
          <p:cNvPr id="1034" name="직선 화살표 연결선 1033">
            <a:extLst>
              <a:ext uri="{FF2B5EF4-FFF2-40B4-BE49-F238E27FC236}">
                <a16:creationId xmlns:a16="http://schemas.microsoft.com/office/drawing/2014/main" id="{4C7EC184-7748-F403-9377-618F9ED0459E}"/>
              </a:ext>
            </a:extLst>
          </p:cNvPr>
          <p:cNvCxnSpPr>
            <a:cxnSpLocks/>
          </p:cNvCxnSpPr>
          <p:nvPr/>
        </p:nvCxnSpPr>
        <p:spPr>
          <a:xfrm flipH="1">
            <a:off x="7194338" y="3778250"/>
            <a:ext cx="495512" cy="1310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35" name="TextBox 1034">
            <a:extLst>
              <a:ext uri="{FF2B5EF4-FFF2-40B4-BE49-F238E27FC236}">
                <a16:creationId xmlns:a16="http://schemas.microsoft.com/office/drawing/2014/main" id="{E675FEEC-7D6B-6BBC-5E6C-DA29DB3B4D35}"/>
              </a:ext>
            </a:extLst>
          </p:cNvPr>
          <p:cNvSpPr txBox="1"/>
          <p:nvPr/>
        </p:nvSpPr>
        <p:spPr>
          <a:xfrm>
            <a:off x="6617387" y="5103208"/>
            <a:ext cx="2207973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Maybe due to B.C.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9404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9D0C5-865E-C907-30BA-13D3E91BA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텍스트 개체 틀 5">
                <a:extLst>
                  <a:ext uri="{FF2B5EF4-FFF2-40B4-BE49-F238E27FC236}">
                    <a16:creationId xmlns:a16="http://schemas.microsoft.com/office/drawing/2014/main" id="{C482A2E1-A2C4-1324-B8E0-91748B780616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250825" y="991941"/>
                <a:ext cx="5997575" cy="473392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ko-KR" b="1" dirty="0"/>
                  <a:t>Single cell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110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𝜇𝜖</m:t>
                            </m:r>
                          </m:e>
                        </m:rad>
                      </m:den>
                    </m:f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</m:num>
                      <m:den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altLang="ko-KR" dirty="0"/>
                  <a:t> for cylindrical waveguide.</a:t>
                </a:r>
                <a:endParaRPr lang="en-US" altLang="ko-KR" sz="1600" b="1" dirty="0"/>
              </a:p>
            </p:txBody>
          </p:sp>
        </mc:Choice>
        <mc:Fallback xmlns="">
          <p:sp>
            <p:nvSpPr>
              <p:cNvPr id="6" name="텍스트 개체 틀 5">
                <a:extLst>
                  <a:ext uri="{FF2B5EF4-FFF2-40B4-BE49-F238E27FC236}">
                    <a16:creationId xmlns:a16="http://schemas.microsoft.com/office/drawing/2014/main" id="{C482A2E1-A2C4-1324-B8E0-91748B7806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250825" y="991941"/>
                <a:ext cx="5997575" cy="4733925"/>
              </a:xfrm>
              <a:blipFill>
                <a:blip r:embed="rId3"/>
                <a:stretch>
                  <a:fillRect l="-1524" t="-167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제목 1">
            <a:extLst>
              <a:ext uri="{FF2B5EF4-FFF2-40B4-BE49-F238E27FC236}">
                <a16:creationId xmlns:a16="http://schemas.microsoft.com/office/drawing/2014/main" id="{2EF972C2-8F0E-D69F-BDF5-58E79B0E5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CST simulation of TDC</a:t>
            </a:r>
            <a:endParaRPr lang="ko-KR" altLang="en-US" b="1" dirty="0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5E4DE96C-BACC-2F7D-8757-402023554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7A29-3D82-4649-A54A-56B0B6AD8A40}" type="datetime1">
              <a:rPr lang="ko-KR" altLang="en-US" smtClean="0"/>
              <a:t>2025-01-10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74C01D4-7C66-8181-CACE-54C834DE8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073846D-7F36-A6E2-009C-05C341209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13</a:t>
            </a:fld>
            <a:endParaRPr lang="ko-KR" altLang="en-US"/>
          </a:p>
        </p:txBody>
      </p:sp>
      <p:sp>
        <p:nvSpPr>
          <p:cNvPr id="40" name="슬라이드 번호 개체 틀 16">
            <a:extLst>
              <a:ext uri="{FF2B5EF4-FFF2-40B4-BE49-F238E27FC236}">
                <a16:creationId xmlns:a16="http://schemas.microsoft.com/office/drawing/2014/main" id="{8D956FC0-9B43-97CB-7F0E-3E15928DDE9E}"/>
              </a:ext>
            </a:extLst>
          </p:cNvPr>
          <p:cNvSpPr txBox="1">
            <a:spLocks/>
          </p:cNvSpPr>
          <p:nvPr/>
        </p:nvSpPr>
        <p:spPr>
          <a:xfrm>
            <a:off x="9448802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57797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898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97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696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594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493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391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290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188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5E07D6-92A3-4059-8807-6342F075D8A0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grpSp>
        <p:nvGrpSpPr>
          <p:cNvPr id="81" name="그룹 80">
            <a:extLst>
              <a:ext uri="{FF2B5EF4-FFF2-40B4-BE49-F238E27FC236}">
                <a16:creationId xmlns:a16="http://schemas.microsoft.com/office/drawing/2014/main" id="{55CF2FC2-75CA-D8B0-C77F-7F6EA5248BFD}"/>
              </a:ext>
            </a:extLst>
          </p:cNvPr>
          <p:cNvGrpSpPr/>
          <p:nvPr/>
        </p:nvGrpSpPr>
        <p:grpSpPr>
          <a:xfrm>
            <a:off x="3340101" y="2228587"/>
            <a:ext cx="2550144" cy="2074509"/>
            <a:chOff x="7572993" y="801740"/>
            <a:chExt cx="2550144" cy="2074509"/>
          </a:xfrm>
        </p:grpSpPr>
        <p:pic>
          <p:nvPicPr>
            <p:cNvPr id="47" name="그림 46">
              <a:extLst>
                <a:ext uri="{FF2B5EF4-FFF2-40B4-BE49-F238E27FC236}">
                  <a16:creationId xmlns:a16="http://schemas.microsoft.com/office/drawing/2014/main" id="{84B1827A-861C-9850-A92B-4577D5358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40540" y="801740"/>
              <a:ext cx="1813431" cy="2074509"/>
            </a:xfrm>
            <a:prstGeom prst="rect">
              <a:avLst/>
            </a:prstGeom>
          </p:spPr>
        </p:pic>
        <p:cxnSp>
          <p:nvCxnSpPr>
            <p:cNvPr id="11" name="직선 화살표 연결선 10">
              <a:extLst>
                <a:ext uri="{FF2B5EF4-FFF2-40B4-BE49-F238E27FC236}">
                  <a16:creationId xmlns:a16="http://schemas.microsoft.com/office/drawing/2014/main" id="{6FE7D8D4-F2BB-A3D1-6C19-15670ADFDC73}"/>
                </a:ext>
              </a:extLst>
            </p:cNvPr>
            <p:cNvCxnSpPr>
              <a:cxnSpLocks/>
            </p:cNvCxnSpPr>
            <p:nvPr/>
          </p:nvCxnSpPr>
          <p:spPr>
            <a:xfrm>
              <a:off x="8653684" y="1865188"/>
              <a:ext cx="493571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화살표 연결선 11">
              <a:extLst>
                <a:ext uri="{FF2B5EF4-FFF2-40B4-BE49-F238E27FC236}">
                  <a16:creationId xmlns:a16="http://schemas.microsoft.com/office/drawing/2014/main" id="{56C82338-03EA-8023-929F-B6230A452FF8}"/>
                </a:ext>
              </a:extLst>
            </p:cNvPr>
            <p:cNvCxnSpPr>
              <a:cxnSpLocks/>
            </p:cNvCxnSpPr>
            <p:nvPr/>
          </p:nvCxnSpPr>
          <p:spPr>
            <a:xfrm>
              <a:off x="7982075" y="991941"/>
              <a:ext cx="0" cy="1694109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CC94A8B2-E903-36AA-F010-9F9F1C5960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10513" y="882650"/>
              <a:ext cx="86677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D6006905-3A1C-0152-52E9-C9FF109DB9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00988" y="2815147"/>
              <a:ext cx="468981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직선 화살표 연결선 41">
              <a:extLst>
                <a:ext uri="{FF2B5EF4-FFF2-40B4-BE49-F238E27FC236}">
                  <a16:creationId xmlns:a16="http://schemas.microsoft.com/office/drawing/2014/main" id="{668BE92C-D240-E62C-0773-3CFD2D90C198}"/>
                </a:ext>
              </a:extLst>
            </p:cNvPr>
            <p:cNvCxnSpPr>
              <a:cxnSpLocks/>
            </p:cNvCxnSpPr>
            <p:nvPr/>
          </p:nvCxnSpPr>
          <p:spPr>
            <a:xfrm>
              <a:off x="8443638" y="1831181"/>
              <a:ext cx="6948" cy="166687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화살표 연결선 54">
              <a:extLst>
                <a:ext uri="{FF2B5EF4-FFF2-40B4-BE49-F238E27FC236}">
                  <a16:creationId xmlns:a16="http://schemas.microsoft.com/office/drawing/2014/main" id="{A4A8E9C7-F011-706A-F25E-5AAC6CECD3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637" y="2331378"/>
              <a:ext cx="440531" cy="0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연결선 57">
              <a:extLst>
                <a:ext uri="{FF2B5EF4-FFF2-40B4-BE49-F238E27FC236}">
                  <a16:creationId xmlns:a16="http://schemas.microsoft.com/office/drawing/2014/main" id="{754F4C23-AB68-7760-182C-98C2BA18D3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00469" y="1914524"/>
              <a:ext cx="0" cy="477173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직선 연결선 61">
              <a:extLst>
                <a:ext uri="{FF2B5EF4-FFF2-40B4-BE49-F238E27FC236}">
                  <a16:creationId xmlns:a16="http://schemas.microsoft.com/office/drawing/2014/main" id="{2FC17C89-8A1B-832F-CCCB-5AA6D6EAC9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65456" y="1914524"/>
              <a:ext cx="0" cy="477173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5" name="그룹 64">
              <a:extLst>
                <a:ext uri="{FF2B5EF4-FFF2-40B4-BE49-F238E27FC236}">
                  <a16:creationId xmlns:a16="http://schemas.microsoft.com/office/drawing/2014/main" id="{24AB1E18-A9CD-D8FC-70F7-57607668A333}"/>
                </a:ext>
              </a:extLst>
            </p:cNvPr>
            <p:cNvGrpSpPr/>
            <p:nvPr/>
          </p:nvGrpSpPr>
          <p:grpSpPr>
            <a:xfrm>
              <a:off x="9472613" y="1585910"/>
              <a:ext cx="61912" cy="353347"/>
              <a:chOff x="9472613" y="1462087"/>
              <a:chExt cx="61912" cy="477176"/>
            </a:xfrm>
          </p:grpSpPr>
          <p:cxnSp>
            <p:nvCxnSpPr>
              <p:cNvPr id="63" name="직선 연결선 62">
                <a:extLst>
                  <a:ext uri="{FF2B5EF4-FFF2-40B4-BE49-F238E27FC236}">
                    <a16:creationId xmlns:a16="http://schemas.microsoft.com/office/drawing/2014/main" id="{EDDB4D64-B411-B58F-172B-B2964B3184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534525" y="1462087"/>
                <a:ext cx="0" cy="47717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직선 연결선 63">
                <a:extLst>
                  <a:ext uri="{FF2B5EF4-FFF2-40B4-BE49-F238E27FC236}">
                    <a16:creationId xmlns:a16="http://schemas.microsoft.com/office/drawing/2014/main" id="{508785D4-205A-C4A5-1BEC-74FBF4E7EB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72613" y="1462090"/>
                <a:ext cx="0" cy="47717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66" name="직선 화살표 연결선 65">
              <a:extLst>
                <a:ext uri="{FF2B5EF4-FFF2-40B4-BE49-F238E27FC236}">
                  <a16:creationId xmlns:a16="http://schemas.microsoft.com/office/drawing/2014/main" id="{F1BCAF49-668A-5684-91CD-E51DA94BE095}"/>
                </a:ext>
              </a:extLst>
            </p:cNvPr>
            <p:cNvCxnSpPr>
              <a:cxnSpLocks/>
            </p:cNvCxnSpPr>
            <p:nvPr/>
          </p:nvCxnSpPr>
          <p:spPr>
            <a:xfrm>
              <a:off x="9672859" y="1865188"/>
              <a:ext cx="32601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A82F64F-37AA-9204-FCCD-AA62C27566A6}"/>
                </a:ext>
              </a:extLst>
            </p:cNvPr>
            <p:cNvSpPr txBox="1"/>
            <p:nvPr/>
          </p:nvSpPr>
          <p:spPr>
            <a:xfrm>
              <a:off x="7572993" y="1766700"/>
              <a:ext cx="435054" cy="380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rgbClr val="FF0000"/>
                  </a:solidFill>
                </a:rPr>
                <a:t>2b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3A31CB7-5DA1-7E35-A26E-ACF6C7AB96DD}"/>
                </a:ext>
              </a:extLst>
            </p:cNvPr>
            <p:cNvSpPr txBox="1"/>
            <p:nvPr/>
          </p:nvSpPr>
          <p:spPr>
            <a:xfrm>
              <a:off x="8867782" y="2244099"/>
              <a:ext cx="502557" cy="380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/>
                <a:t>c</a:t>
              </a:r>
              <a:endParaRPr lang="ko-KR" altLang="en-US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2D86E0C-8A22-4E24-EB2E-9C3F64419AA6}"/>
                </a:ext>
              </a:extLst>
            </p:cNvPr>
            <p:cNvSpPr txBox="1"/>
            <p:nvPr/>
          </p:nvSpPr>
          <p:spPr>
            <a:xfrm>
              <a:off x="8076868" y="1724087"/>
              <a:ext cx="435054" cy="380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/>
                <a:t>p</a:t>
              </a:r>
              <a:endParaRPr lang="ko-KR" altLang="en-US" dirty="0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E6E4352-0AA2-6D4A-DC06-7A7B82176B4F}"/>
                </a:ext>
              </a:extLst>
            </p:cNvPr>
            <p:cNvSpPr txBox="1"/>
            <p:nvPr/>
          </p:nvSpPr>
          <p:spPr>
            <a:xfrm>
              <a:off x="8650255" y="1477295"/>
              <a:ext cx="435054" cy="380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rgbClr val="FF0000"/>
                  </a:solidFill>
                </a:rPr>
                <a:t>2a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C2DB481-3256-AB7E-0807-F0E43E17F89A}"/>
                </a:ext>
              </a:extLst>
            </p:cNvPr>
            <p:cNvSpPr txBox="1"/>
            <p:nvPr/>
          </p:nvSpPr>
          <p:spPr>
            <a:xfrm>
              <a:off x="9242680" y="1300376"/>
              <a:ext cx="502557" cy="380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/>
                <a:t>t/2</a:t>
              </a:r>
              <a:endParaRPr lang="ko-KR" altLang="en-US" dirty="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BA7E94C-6C4A-1202-5841-DE92867B3B75}"/>
                </a:ext>
              </a:extLst>
            </p:cNvPr>
            <p:cNvSpPr txBox="1"/>
            <p:nvPr/>
          </p:nvSpPr>
          <p:spPr>
            <a:xfrm>
              <a:off x="9620580" y="1914524"/>
              <a:ext cx="502557" cy="380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/>
                <a:t>d</a:t>
              </a:r>
              <a:endParaRPr lang="ko-KR" altLang="en-US" dirty="0"/>
            </a:p>
          </p:txBody>
        </p:sp>
      </p:grpSp>
      <p:pic>
        <p:nvPicPr>
          <p:cNvPr id="97" name="그림 96" descr="텍스트, 라인, 그래프, 도표이(가) 표시된 사진&#10;&#10;자동 생성된 설명">
            <a:extLst>
              <a:ext uri="{FF2B5EF4-FFF2-40B4-BE49-F238E27FC236}">
                <a16:creationId xmlns:a16="http://schemas.microsoft.com/office/drawing/2014/main" id="{69B149AD-ABBF-FF5B-DF91-700E48F29F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46" y="2228587"/>
            <a:ext cx="2374799" cy="2374799"/>
          </a:xfrm>
          <a:prstGeom prst="rect">
            <a:avLst/>
          </a:prstGeom>
        </p:spPr>
      </p:pic>
      <p:pic>
        <p:nvPicPr>
          <p:cNvPr id="107" name="그림 106" descr="텍스트, 스크린샷, 그래프, 라인이(가) 표시된 사진&#10;&#10;자동 생성된 설명">
            <a:extLst>
              <a:ext uri="{FF2B5EF4-FFF2-40B4-BE49-F238E27FC236}">
                <a16:creationId xmlns:a16="http://schemas.microsoft.com/office/drawing/2014/main" id="{FC9322AC-095C-E33B-1E01-7CCBE21C07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275" y="2228587"/>
            <a:ext cx="2809280" cy="1823232"/>
          </a:xfrm>
          <a:prstGeom prst="rect">
            <a:avLst/>
          </a:prstGeom>
        </p:spPr>
      </p:pic>
      <p:pic>
        <p:nvPicPr>
          <p:cNvPr id="109" name="그림 108" descr="텍스트, 스크린샷, 라인, 그래프이(가) 표시된 사진&#10;&#10;자동 생성된 설명">
            <a:extLst>
              <a:ext uri="{FF2B5EF4-FFF2-40B4-BE49-F238E27FC236}">
                <a16:creationId xmlns:a16="http://schemas.microsoft.com/office/drawing/2014/main" id="{EC873724-EA20-16B1-7035-BB1B644E41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895" y="2234714"/>
            <a:ext cx="2809280" cy="1823232"/>
          </a:xfrm>
          <a:prstGeom prst="rect">
            <a:avLst/>
          </a:prstGeom>
        </p:spPr>
      </p:pic>
      <p:graphicFrame>
        <p:nvGraphicFramePr>
          <p:cNvPr id="111" name="표 110">
            <a:extLst>
              <a:ext uri="{FF2B5EF4-FFF2-40B4-BE49-F238E27FC236}">
                <a16:creationId xmlns:a16="http://schemas.microsoft.com/office/drawing/2014/main" id="{7A94860D-EED0-71D9-4730-9991B5EB52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384209"/>
              </p:ext>
            </p:extLst>
          </p:nvPr>
        </p:nvGraphicFramePr>
        <p:xfrm>
          <a:off x="7301189" y="4241994"/>
          <a:ext cx="3661411" cy="1888922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603029">
                  <a:extLst>
                    <a:ext uri="{9D8B030D-6E8A-4147-A177-3AD203B41FA5}">
                      <a16:colId xmlns:a16="http://schemas.microsoft.com/office/drawing/2014/main" val="3022625244"/>
                    </a:ext>
                  </a:extLst>
                </a:gridCol>
                <a:gridCol w="1705215">
                  <a:extLst>
                    <a:ext uri="{9D8B030D-6E8A-4147-A177-3AD203B41FA5}">
                      <a16:colId xmlns:a16="http://schemas.microsoft.com/office/drawing/2014/main" val="2873944917"/>
                    </a:ext>
                  </a:extLst>
                </a:gridCol>
                <a:gridCol w="1353167">
                  <a:extLst>
                    <a:ext uri="{9D8B030D-6E8A-4147-A177-3AD203B41FA5}">
                      <a16:colId xmlns:a16="http://schemas.microsoft.com/office/drawing/2014/main" val="1474384189"/>
                    </a:ext>
                  </a:extLst>
                </a:gridCol>
              </a:tblGrid>
              <a:tr h="269846">
                <a:tc>
                  <a:txBody>
                    <a:bodyPr/>
                    <a:lstStyle/>
                    <a:p>
                      <a:pPr algn="ctr" latinLnBrk="1">
                        <a:spcAft>
                          <a:spcPts val="800"/>
                        </a:spcAft>
                      </a:pPr>
                      <a:r>
                        <a:rPr lang="en-US" altLang="ko-KR" sz="1100" kern="100" dirty="0">
                          <a:effectLst/>
                        </a:rPr>
                        <a:t>Variables</a:t>
                      </a:r>
                      <a:endParaRPr lang="ko-KR" sz="1100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800"/>
                        </a:spcAft>
                      </a:pPr>
                      <a:r>
                        <a:rPr lang="en-US" altLang="ko-KR" sz="1100" kern="100" dirty="0">
                          <a:effectLst/>
                        </a:rPr>
                        <a:t>Mean</a:t>
                      </a:r>
                      <a:r>
                        <a:rPr lang="ko-KR" sz="1100" kern="100" dirty="0">
                          <a:effectLst/>
                        </a:rPr>
                        <a:t> </a:t>
                      </a:r>
                      <a:r>
                        <a:rPr lang="ko-KR" sz="1100" kern="100" dirty="0" err="1">
                          <a:effectLst/>
                        </a:rPr>
                        <a:t>Δ</a:t>
                      </a:r>
                      <a:r>
                        <a:rPr lang="en-US" sz="1100" kern="100" dirty="0">
                          <a:effectLst/>
                        </a:rPr>
                        <a:t>f/</a:t>
                      </a:r>
                      <a:r>
                        <a:rPr lang="ko-KR" sz="1100" kern="100" dirty="0" err="1">
                          <a:effectLst/>
                        </a:rPr>
                        <a:t>Δ</a:t>
                      </a:r>
                      <a:r>
                        <a:rPr lang="en-US" sz="1100" kern="100" dirty="0">
                          <a:effectLst/>
                        </a:rPr>
                        <a:t>s [MHz/mm]</a:t>
                      </a:r>
                      <a:endParaRPr lang="ko-KR" sz="1100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800"/>
                        </a:spcAft>
                      </a:pPr>
                      <a:r>
                        <a:rPr lang="en-US" altLang="ko-KR" sz="1100" kern="100" dirty="0">
                          <a:effectLst/>
                        </a:rPr>
                        <a:t>STD</a:t>
                      </a:r>
                      <a:r>
                        <a:rPr lang="ko-KR" sz="1100" kern="100" dirty="0">
                          <a:effectLst/>
                        </a:rPr>
                        <a:t> </a:t>
                      </a:r>
                      <a:r>
                        <a:rPr lang="en-US" sz="1100" kern="100" dirty="0">
                          <a:effectLst/>
                        </a:rPr>
                        <a:t>[MHz/mm]</a:t>
                      </a:r>
                      <a:endParaRPr lang="ko-KR" sz="1100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65321691"/>
                  </a:ext>
                </a:extLst>
              </a:tr>
              <a:tr h="269846">
                <a:tc>
                  <a:txBody>
                    <a:bodyPr/>
                    <a:lstStyle/>
                    <a:p>
                      <a:pPr algn="ctr" latinLnBrk="1"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s</a:t>
                      </a:r>
                      <a:r>
                        <a:rPr lang="en-US" sz="1100" kern="100" baseline="-25000">
                          <a:effectLst/>
                        </a:rPr>
                        <a:t>b</a:t>
                      </a:r>
                      <a:endParaRPr lang="ko-KR" sz="1100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-2.665</a:t>
                      </a:r>
                      <a:endParaRPr lang="ko-KR" sz="1100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0.080</a:t>
                      </a:r>
                      <a:endParaRPr lang="ko-KR" sz="1100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7624733"/>
                  </a:ext>
                </a:extLst>
              </a:tr>
              <a:tr h="269846">
                <a:tc>
                  <a:txBody>
                    <a:bodyPr/>
                    <a:lstStyle/>
                    <a:p>
                      <a:pPr algn="ctr" latinLnBrk="1"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s</a:t>
                      </a:r>
                      <a:r>
                        <a:rPr lang="en-US" sz="1100" kern="100" baseline="-25000">
                          <a:effectLst/>
                        </a:rPr>
                        <a:t>a</a:t>
                      </a:r>
                      <a:endParaRPr lang="ko-KR" sz="1100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-0.386</a:t>
                      </a:r>
                      <a:endParaRPr lang="ko-KR" sz="1100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0.002</a:t>
                      </a:r>
                      <a:endParaRPr lang="ko-KR" sz="1100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46807898"/>
                  </a:ext>
                </a:extLst>
              </a:tr>
              <a:tr h="269846">
                <a:tc>
                  <a:txBody>
                    <a:bodyPr/>
                    <a:lstStyle/>
                    <a:p>
                      <a:pPr algn="ctr" latinLnBrk="1"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s</a:t>
                      </a:r>
                      <a:r>
                        <a:rPr lang="en-US" sz="1100" kern="100" baseline="-25000">
                          <a:effectLst/>
                        </a:rPr>
                        <a:t>mode</a:t>
                      </a:r>
                      <a:endParaRPr lang="ko-KR" sz="1100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-0.048</a:t>
                      </a:r>
                      <a:endParaRPr lang="ko-KR" sz="1100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0.005</a:t>
                      </a:r>
                      <a:endParaRPr lang="ko-KR" sz="1100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99088463"/>
                  </a:ext>
                </a:extLst>
              </a:tr>
              <a:tr h="269846">
                <a:tc>
                  <a:txBody>
                    <a:bodyPr/>
                    <a:lstStyle/>
                    <a:p>
                      <a:pPr algn="ctr" latinLnBrk="1"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s</a:t>
                      </a:r>
                      <a:r>
                        <a:rPr lang="en-US" sz="1100" kern="100" baseline="-25000">
                          <a:effectLst/>
                        </a:rPr>
                        <a:t>d</a:t>
                      </a:r>
                      <a:endParaRPr lang="ko-KR" sz="1100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0.039</a:t>
                      </a:r>
                      <a:endParaRPr lang="ko-KR" sz="1100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0.014</a:t>
                      </a:r>
                      <a:endParaRPr lang="ko-KR" sz="1100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93021363"/>
                  </a:ext>
                </a:extLst>
              </a:tr>
              <a:tr h="269846">
                <a:tc>
                  <a:txBody>
                    <a:bodyPr/>
                    <a:lstStyle/>
                    <a:p>
                      <a:pPr algn="ctr" latinLnBrk="1"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s</a:t>
                      </a:r>
                      <a:r>
                        <a:rPr lang="en-US" sz="1100" kern="100" baseline="-25000">
                          <a:effectLst/>
                        </a:rPr>
                        <a:t>c</a:t>
                      </a:r>
                      <a:endParaRPr lang="ko-KR" sz="1100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0.095</a:t>
                      </a:r>
                      <a:endParaRPr lang="ko-KR" sz="1100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0.012</a:t>
                      </a:r>
                      <a:endParaRPr lang="ko-KR" sz="1100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93219377"/>
                  </a:ext>
                </a:extLst>
              </a:tr>
              <a:tr h="269846">
                <a:tc>
                  <a:txBody>
                    <a:bodyPr/>
                    <a:lstStyle/>
                    <a:p>
                      <a:pPr algn="ctr" latinLnBrk="1"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s</a:t>
                      </a:r>
                      <a:r>
                        <a:rPr lang="en-US" sz="1100" kern="100" baseline="-25000">
                          <a:effectLst/>
                        </a:rPr>
                        <a:t>t</a:t>
                      </a:r>
                      <a:endParaRPr lang="ko-KR" sz="1100" kern="10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0.025</a:t>
                      </a:r>
                      <a:endParaRPr lang="ko-KR" sz="1100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0.003</a:t>
                      </a:r>
                      <a:endParaRPr lang="ko-KR" sz="1100" kern="100" dirty="0">
                        <a:effectLst/>
                        <a:latin typeface="+mn-lt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82612882"/>
                  </a:ext>
                </a:extLst>
              </a:tr>
            </a:tbl>
          </a:graphicData>
        </a:graphic>
      </p:graphicFrame>
      <p:pic>
        <p:nvPicPr>
          <p:cNvPr id="113" name="그림 112">
            <a:extLst>
              <a:ext uri="{FF2B5EF4-FFF2-40B4-BE49-F238E27FC236}">
                <a16:creationId xmlns:a16="http://schemas.microsoft.com/office/drawing/2014/main" id="{07585B09-5101-7445-5B23-C829BC1D07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2880" y="188420"/>
            <a:ext cx="2773606" cy="1793629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9D6C5CEF-8ECB-8274-886F-0AEB5333E37E}"/>
              </a:ext>
            </a:extLst>
          </p:cNvPr>
          <p:cNvSpPr txBox="1"/>
          <p:nvPr/>
        </p:nvSpPr>
        <p:spPr>
          <a:xfrm>
            <a:off x="6559550" y="1375483"/>
            <a:ext cx="2959100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/>
              <a:t>Dispersion relation</a:t>
            </a:r>
            <a:endParaRPr lang="ko-KR" altLang="en-US" dirty="0"/>
          </a:p>
        </p:txBody>
      </p:sp>
      <p:sp>
        <p:nvSpPr>
          <p:cNvPr id="115" name="직사각형 114">
            <a:extLst>
              <a:ext uri="{FF2B5EF4-FFF2-40B4-BE49-F238E27FC236}">
                <a16:creationId xmlns:a16="http://schemas.microsoft.com/office/drawing/2014/main" id="{8CF3176E-EA84-3257-3E3C-109A0AC76977}"/>
              </a:ext>
            </a:extLst>
          </p:cNvPr>
          <p:cNvSpPr/>
          <p:nvPr/>
        </p:nvSpPr>
        <p:spPr>
          <a:xfrm>
            <a:off x="7302930" y="4519313"/>
            <a:ext cx="3663950" cy="5310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4378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D4F07-660E-6C81-5690-51C837EC8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텍스트 개체 틀 5">
                <a:extLst>
                  <a:ext uri="{FF2B5EF4-FFF2-40B4-BE49-F238E27FC236}">
                    <a16:creationId xmlns:a16="http://schemas.microsoft.com/office/drawing/2014/main" id="{7D4ACCAC-20FC-C7BD-D664-416870124E9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250825" y="991941"/>
                <a:ext cx="11034713" cy="549961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ko-KR" b="1" dirty="0"/>
                  <a:t>Coupler cell</a:t>
                </a:r>
              </a:p>
              <a:p>
                <a:pPr lvl="1"/>
                <a:r>
                  <a:rPr lang="en-US" altLang="ko-KR" sz="1600" dirty="0"/>
                  <a:t>Reflection coefficient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ko-K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Γ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+</m:t>
                            </m:r>
                          </m:sub>
                        </m:sSub>
                      </m:den>
                    </m:f>
                    <m:r>
                      <a:rPr lang="en-US" altLang="ko-K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altLang="ko-K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ko-K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𝐿</m:t>
                            </m:r>
                          </m:sub>
                        </m:sSub>
                        <m:r>
                          <a:rPr lang="en-US" altLang="ko-K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−</m:t>
                        </m:r>
                        <m:sSub>
                          <m:sSub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altLang="ko-K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ko-K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𝐿</m:t>
                            </m:r>
                          </m:sub>
                        </m:s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+</m:t>
                        </m:r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US" altLang="ko-KR" sz="1600" dirty="0"/>
              </a:p>
              <a:p>
                <a:pPr lvl="1"/>
                <a:r>
                  <a:rPr lang="en-US" altLang="ko-KR" sz="1600" dirty="0"/>
                  <a:t>VSWR (Reflection value) &lt; 1.05 or </a:t>
                </a:r>
                <a:r>
                  <a:rPr lang="en-US" altLang="ko-KR" sz="1600" b="1" dirty="0"/>
                  <a:t>1.1</a:t>
                </a:r>
              </a:p>
              <a:p>
                <a:pPr lvl="1"/>
                <a:endParaRPr lang="en-US" altLang="ko-KR" sz="1600" b="1" dirty="0"/>
              </a:p>
              <a:p>
                <a:pPr lvl="1"/>
                <a:endParaRPr lang="en-US" altLang="ko-KR" sz="1600" b="1" dirty="0"/>
              </a:p>
              <a:p>
                <a:pPr lvl="1"/>
                <a:endParaRPr lang="en-US" altLang="ko-KR" sz="1600" b="1" dirty="0"/>
              </a:p>
              <a:p>
                <a:pPr lvl="1"/>
                <a:endParaRPr lang="en-US" altLang="ko-KR" sz="1600" b="1" dirty="0"/>
              </a:p>
              <a:p>
                <a:pPr lvl="1"/>
                <a:endParaRPr lang="en-US" altLang="ko-KR" sz="1600" b="1" dirty="0"/>
              </a:p>
              <a:p>
                <a:pPr lvl="1"/>
                <a:endParaRPr lang="en-US" altLang="ko-KR" sz="1600" b="1" dirty="0"/>
              </a:p>
              <a:p>
                <a:pPr lvl="1"/>
                <a:endParaRPr lang="en-US" altLang="ko-KR" sz="1600" b="1" dirty="0"/>
              </a:p>
              <a:p>
                <a:pPr lvl="1"/>
                <a:endParaRPr lang="en-US" altLang="ko-KR" sz="1600" b="1" dirty="0"/>
              </a:p>
              <a:p>
                <a:pPr lvl="1"/>
                <a:endParaRPr lang="en-US" altLang="ko-KR" sz="1600" b="1" dirty="0"/>
              </a:p>
              <a:p>
                <a:pPr lvl="1"/>
                <a:endParaRPr lang="en-US" altLang="ko-KR" sz="1600" b="1" dirty="0"/>
              </a:p>
              <a:p>
                <a:pPr lvl="1"/>
                <a:endParaRPr lang="en-US" altLang="ko-KR" sz="1600" b="1" dirty="0"/>
              </a:p>
              <a:p>
                <a:pPr lvl="1"/>
                <a:endParaRPr lang="en-US" altLang="ko-KR" sz="1600" b="1" dirty="0"/>
              </a:p>
              <a:p>
                <a:pPr lvl="1"/>
                <a:endParaRPr lang="en-US" altLang="ko-KR" sz="1600" b="1" dirty="0"/>
              </a:p>
              <a:p>
                <a:pPr marL="457200" lvl="1" indent="0">
                  <a:buNone/>
                </a:pPr>
                <a:r>
                  <a:rPr lang="en-US" altLang="ko-KR" sz="1600" dirty="0">
                    <a:sym typeface="Wingdings" panose="05000000000000000000" pitchFamily="2" charset="2"/>
                  </a:rPr>
                  <a:t> Next, field flatness study…</a:t>
                </a:r>
                <a:endParaRPr lang="en-US" altLang="ko-KR" sz="1600" dirty="0"/>
              </a:p>
            </p:txBody>
          </p:sp>
        </mc:Choice>
        <mc:Fallback xmlns="">
          <p:sp>
            <p:nvSpPr>
              <p:cNvPr id="6" name="텍스트 개체 틀 5">
                <a:extLst>
                  <a:ext uri="{FF2B5EF4-FFF2-40B4-BE49-F238E27FC236}">
                    <a16:creationId xmlns:a16="http://schemas.microsoft.com/office/drawing/2014/main" id="{7D4ACCAC-20FC-C7BD-D664-416870124E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250825" y="991941"/>
                <a:ext cx="11034713" cy="5499617"/>
              </a:xfrm>
              <a:blipFill>
                <a:blip r:embed="rId3"/>
                <a:stretch>
                  <a:fillRect l="-829" t="-144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제목 1">
            <a:extLst>
              <a:ext uri="{FF2B5EF4-FFF2-40B4-BE49-F238E27FC236}">
                <a16:creationId xmlns:a16="http://schemas.microsoft.com/office/drawing/2014/main" id="{6EEF5FC0-23C1-9014-BFD1-4EA568B0E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Analysis of TDC</a:t>
            </a:r>
            <a:endParaRPr lang="ko-KR" altLang="en-US" b="1" dirty="0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988BE96-9D02-3B73-2418-5CA2C902B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7A29-3D82-4649-A54A-56B0B6AD8A40}" type="datetime1">
              <a:rPr lang="ko-KR" altLang="en-US" smtClean="0"/>
              <a:t>2025-01-10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F412FD9-2E6D-9E3B-23E6-1844B6F10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BA646DD-20A6-419E-1661-4A448CD79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14</a:t>
            </a:fld>
            <a:endParaRPr lang="ko-KR" altLang="en-US"/>
          </a:p>
        </p:txBody>
      </p:sp>
      <p:sp>
        <p:nvSpPr>
          <p:cNvPr id="40" name="슬라이드 번호 개체 틀 16">
            <a:extLst>
              <a:ext uri="{FF2B5EF4-FFF2-40B4-BE49-F238E27FC236}">
                <a16:creationId xmlns:a16="http://schemas.microsoft.com/office/drawing/2014/main" id="{BA5DEFA5-76F6-EA74-CDF7-B3A72746987F}"/>
              </a:ext>
            </a:extLst>
          </p:cNvPr>
          <p:cNvSpPr txBox="1">
            <a:spLocks/>
          </p:cNvSpPr>
          <p:nvPr/>
        </p:nvSpPr>
        <p:spPr>
          <a:xfrm>
            <a:off x="9448802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57797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898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97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696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594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493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391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290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188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5E07D6-92A3-4059-8807-6342F075D8A0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3D3BC504-3CB8-8C90-E10B-8830CD74FF68}"/>
              </a:ext>
            </a:extLst>
          </p:cNvPr>
          <p:cNvGrpSpPr/>
          <p:nvPr/>
        </p:nvGrpSpPr>
        <p:grpSpPr>
          <a:xfrm>
            <a:off x="10478912" y="2283697"/>
            <a:ext cx="1713088" cy="2926768"/>
            <a:chOff x="9211331" y="673648"/>
            <a:chExt cx="1713088" cy="2926768"/>
          </a:xfrm>
        </p:grpSpPr>
        <p:pic>
          <p:nvPicPr>
            <p:cNvPr id="8" name="그림 7" descr="디자인, 예술, 만화 영화이(가) 표시된 사진&#10;&#10;자동 생성된 설명">
              <a:extLst>
                <a:ext uri="{FF2B5EF4-FFF2-40B4-BE49-F238E27FC236}">
                  <a16:creationId xmlns:a16="http://schemas.microsoft.com/office/drawing/2014/main" id="{9FC18609-7569-6DEC-2F6B-0BDEA4330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1331" y="673648"/>
              <a:ext cx="1364654" cy="2926768"/>
            </a:xfrm>
            <a:prstGeom prst="rect">
              <a:avLst/>
            </a:prstGeom>
          </p:spPr>
        </p:pic>
        <p:cxnSp>
          <p:nvCxnSpPr>
            <p:cNvPr id="9" name="직선 화살표 연결선 8">
              <a:extLst>
                <a:ext uri="{FF2B5EF4-FFF2-40B4-BE49-F238E27FC236}">
                  <a16:creationId xmlns:a16="http://schemas.microsoft.com/office/drawing/2014/main" id="{A0D3EF48-C0CC-B9D1-26F4-CA6E61174F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37800" y="2995613"/>
              <a:ext cx="177800" cy="52387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42C25F-A116-6804-63A9-365B9DEAD67C}"/>
                </a:ext>
              </a:extLst>
            </p:cNvPr>
            <p:cNvSpPr txBox="1"/>
            <p:nvPr/>
          </p:nvSpPr>
          <p:spPr>
            <a:xfrm>
              <a:off x="9613084" y="1987835"/>
              <a:ext cx="435054" cy="380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err="1">
                  <a:solidFill>
                    <a:srgbClr val="FF0000"/>
                  </a:solidFill>
                </a:rPr>
                <a:t>w</a:t>
              </a:r>
              <a:r>
                <a:rPr lang="en-US" altLang="ko-KR" baseline="-25000" dirty="0" err="1">
                  <a:solidFill>
                    <a:srgbClr val="FF0000"/>
                  </a:solidFill>
                </a:rPr>
                <a:t>c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6" name="직선 화살표 연결선 15">
              <a:extLst>
                <a:ext uri="{FF2B5EF4-FFF2-40B4-BE49-F238E27FC236}">
                  <a16:creationId xmlns:a16="http://schemas.microsoft.com/office/drawing/2014/main" id="{D383B483-703C-1B72-53B2-93B4D6CFE1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50447" y="2358505"/>
              <a:ext cx="360328" cy="75133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17A1BB2-5743-A69F-3E88-4B3DF8FD7B82}"/>
                </a:ext>
              </a:extLst>
            </p:cNvPr>
            <p:cNvSpPr txBox="1"/>
            <p:nvPr/>
          </p:nvSpPr>
          <p:spPr>
            <a:xfrm>
              <a:off x="10489365" y="2946995"/>
              <a:ext cx="435054" cy="380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/>
                <a:t>L</a:t>
              </a:r>
              <a:r>
                <a:rPr lang="en-US" altLang="ko-KR" baseline="-25000" dirty="0"/>
                <a:t>c</a:t>
              </a:r>
              <a:endParaRPr lang="ko-KR" altLang="en-US" dirty="0"/>
            </a:p>
          </p:txBody>
        </p:sp>
        <p:cxnSp>
          <p:nvCxnSpPr>
            <p:cNvPr id="19" name="직선 화살표 연결선 18">
              <a:extLst>
                <a:ext uri="{FF2B5EF4-FFF2-40B4-BE49-F238E27FC236}">
                  <a16:creationId xmlns:a16="http://schemas.microsoft.com/office/drawing/2014/main" id="{BC37E8AF-E035-8536-6521-A08E76CB5F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0611" y="2636005"/>
              <a:ext cx="375427" cy="31099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69BDB31-89D8-3417-2E38-11D784F0E77D}"/>
                </a:ext>
              </a:extLst>
            </p:cNvPr>
            <p:cNvSpPr txBox="1"/>
            <p:nvPr/>
          </p:nvSpPr>
          <p:spPr>
            <a:xfrm>
              <a:off x="9835603" y="2816641"/>
              <a:ext cx="435054" cy="380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err="1">
                  <a:solidFill>
                    <a:srgbClr val="FF0000"/>
                  </a:solidFill>
                </a:rPr>
                <a:t>r</a:t>
              </a:r>
              <a:r>
                <a:rPr lang="en-US" altLang="ko-KR" baseline="-25000" dirty="0" err="1">
                  <a:solidFill>
                    <a:srgbClr val="FF0000"/>
                  </a:solidFill>
                </a:rPr>
                <a:t>c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7" name="그림 26" descr="텍스트, 라인, 폰트, 스크린샷이(가) 표시된 사진&#10;&#10;자동 생성된 설명">
            <a:extLst>
              <a:ext uri="{FF2B5EF4-FFF2-40B4-BE49-F238E27FC236}">
                <a16:creationId xmlns:a16="http://schemas.microsoft.com/office/drawing/2014/main" id="{62547804-C868-683A-CE91-6C53FFF585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80" y="2474574"/>
            <a:ext cx="9448802" cy="2633778"/>
          </a:xfrm>
          <a:prstGeom prst="rect">
            <a:avLst/>
          </a:prstGeom>
        </p:spPr>
      </p:pic>
      <p:sp>
        <p:nvSpPr>
          <p:cNvPr id="28" name="직사각형 27">
            <a:extLst>
              <a:ext uri="{FF2B5EF4-FFF2-40B4-BE49-F238E27FC236}">
                <a16:creationId xmlns:a16="http://schemas.microsoft.com/office/drawing/2014/main" id="{D9B1462D-4524-78FC-99B6-15074CE94802}"/>
              </a:ext>
            </a:extLst>
          </p:cNvPr>
          <p:cNvSpPr/>
          <p:nvPr/>
        </p:nvSpPr>
        <p:spPr>
          <a:xfrm>
            <a:off x="3949700" y="2343150"/>
            <a:ext cx="6354347" cy="2832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3390EF8A-B91E-5A18-44A1-81ABC8B2A6B7}"/>
              </a:ext>
            </a:extLst>
          </p:cNvPr>
          <p:cNvCxnSpPr>
            <a:cxnSpLocks/>
          </p:cNvCxnSpPr>
          <p:nvPr/>
        </p:nvCxnSpPr>
        <p:spPr>
          <a:xfrm>
            <a:off x="2959100" y="2795365"/>
            <a:ext cx="0" cy="16686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20AE451C-BCA6-EA5D-1AB5-091F6FC16CD1}"/>
              </a:ext>
            </a:extLst>
          </p:cNvPr>
          <p:cNvCxnSpPr>
            <a:cxnSpLocks/>
          </p:cNvCxnSpPr>
          <p:nvPr/>
        </p:nvCxnSpPr>
        <p:spPr>
          <a:xfrm>
            <a:off x="5695950" y="3746500"/>
            <a:ext cx="0" cy="6027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3C17091B-50B3-1575-A764-EECB823A32E7}"/>
              </a:ext>
            </a:extLst>
          </p:cNvPr>
          <p:cNvCxnSpPr>
            <a:cxnSpLocks/>
          </p:cNvCxnSpPr>
          <p:nvPr/>
        </p:nvCxnSpPr>
        <p:spPr>
          <a:xfrm>
            <a:off x="8877300" y="3746500"/>
            <a:ext cx="0" cy="6027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27F6E997-C273-4A2A-213B-A6E4711DBE1A}"/>
              </a:ext>
            </a:extLst>
          </p:cNvPr>
          <p:cNvGrpSpPr/>
          <p:nvPr/>
        </p:nvGrpSpPr>
        <p:grpSpPr>
          <a:xfrm>
            <a:off x="4362363" y="415055"/>
            <a:ext cx="6923175" cy="635124"/>
            <a:chOff x="588875" y="5488819"/>
            <a:chExt cx="6923175" cy="635124"/>
          </a:xfrm>
        </p:grpSpPr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1DABD462-C80A-C77F-77C4-D857830CDC59}"/>
                </a:ext>
              </a:extLst>
            </p:cNvPr>
            <p:cNvGrpSpPr/>
            <p:nvPr/>
          </p:nvGrpSpPr>
          <p:grpSpPr>
            <a:xfrm>
              <a:off x="588875" y="5488819"/>
              <a:ext cx="6923175" cy="635124"/>
              <a:chOff x="142479" y="3194056"/>
              <a:chExt cx="6923175" cy="635124"/>
            </a:xfrm>
          </p:grpSpPr>
          <p:sp>
            <p:nvSpPr>
              <p:cNvPr id="44" name="화살표: 오른쪽 43">
                <a:extLst>
                  <a:ext uri="{FF2B5EF4-FFF2-40B4-BE49-F238E27FC236}">
                    <a16:creationId xmlns:a16="http://schemas.microsoft.com/office/drawing/2014/main" id="{9939168B-05D2-E01A-7782-F61017762153}"/>
                  </a:ext>
                </a:extLst>
              </p:cNvPr>
              <p:cNvSpPr/>
              <p:nvPr/>
            </p:nvSpPr>
            <p:spPr>
              <a:xfrm>
                <a:off x="256909" y="3348847"/>
                <a:ext cx="6808745" cy="325543"/>
              </a:xfrm>
              <a:prstGeom prst="rightArrow">
                <a:avLst/>
              </a:prstGeom>
              <a:solidFill>
                <a:srgbClr val="0000FF">
                  <a:alpha val="35000"/>
                </a:srgb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45" name="그룹 44">
                <a:extLst>
                  <a:ext uri="{FF2B5EF4-FFF2-40B4-BE49-F238E27FC236}">
                    <a16:creationId xmlns:a16="http://schemas.microsoft.com/office/drawing/2014/main" id="{83263F0F-203A-4180-428C-3A5D6CA4E36A}"/>
                  </a:ext>
                </a:extLst>
              </p:cNvPr>
              <p:cNvGrpSpPr/>
              <p:nvPr/>
            </p:nvGrpSpPr>
            <p:grpSpPr>
              <a:xfrm>
                <a:off x="142479" y="3194056"/>
                <a:ext cx="5545658" cy="635124"/>
                <a:chOff x="4221266" y="1828800"/>
                <a:chExt cx="6474470" cy="728722"/>
              </a:xfrm>
            </p:grpSpPr>
            <p:sp>
              <p:nvSpPr>
                <p:cNvPr id="46" name="직사각형 45">
                  <a:extLst>
                    <a:ext uri="{FF2B5EF4-FFF2-40B4-BE49-F238E27FC236}">
                      <a16:creationId xmlns:a16="http://schemas.microsoft.com/office/drawing/2014/main" id="{047C4B95-5DF3-1AB5-E714-1A624D4FC95A}"/>
                    </a:ext>
                  </a:extLst>
                </p:cNvPr>
                <p:cNvSpPr/>
                <p:nvPr/>
              </p:nvSpPr>
              <p:spPr>
                <a:xfrm>
                  <a:off x="4221266" y="1828800"/>
                  <a:ext cx="1921706" cy="728722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600" dirty="0"/>
                    <a:t>RF system</a:t>
                  </a:r>
                </a:p>
                <a:p>
                  <a:pPr algn="ctr"/>
                  <a:r>
                    <a:rPr lang="en-US" altLang="ko-KR" sz="1600" dirty="0"/>
                    <a:t>(Power generation)</a:t>
                  </a:r>
                  <a:endParaRPr lang="ko-KR" altLang="en-US" sz="1600" dirty="0"/>
                </a:p>
              </p:txBody>
            </p:sp>
            <p:sp>
              <p:nvSpPr>
                <p:cNvPr id="48" name="직사각형 47">
                  <a:extLst>
                    <a:ext uri="{FF2B5EF4-FFF2-40B4-BE49-F238E27FC236}">
                      <a16:creationId xmlns:a16="http://schemas.microsoft.com/office/drawing/2014/main" id="{95795DAC-FFCB-C5A1-3654-63896CF3AE94}"/>
                    </a:ext>
                  </a:extLst>
                </p:cNvPr>
                <p:cNvSpPr/>
                <p:nvPr/>
              </p:nvSpPr>
              <p:spPr>
                <a:xfrm>
                  <a:off x="6914908" y="1828800"/>
                  <a:ext cx="1504446" cy="728722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600" dirty="0"/>
                    <a:t>Transmission</a:t>
                  </a:r>
                  <a:endParaRPr lang="ko-KR" altLang="en-US" sz="1600" dirty="0"/>
                </a:p>
              </p:txBody>
            </p:sp>
            <p:sp>
              <p:nvSpPr>
                <p:cNvPr id="49" name="직사각형 48">
                  <a:extLst>
                    <a:ext uri="{FF2B5EF4-FFF2-40B4-BE49-F238E27FC236}">
                      <a16:creationId xmlns:a16="http://schemas.microsoft.com/office/drawing/2014/main" id="{22466CB8-73C7-7A08-9999-9873A1B83037}"/>
                    </a:ext>
                  </a:extLst>
                </p:cNvPr>
                <p:cNvSpPr/>
                <p:nvPr/>
              </p:nvSpPr>
              <p:spPr>
                <a:xfrm>
                  <a:off x="9191290" y="1828800"/>
                  <a:ext cx="1504446" cy="728722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600" dirty="0"/>
                    <a:t>Deflecting cavity</a:t>
                  </a:r>
                  <a:endParaRPr lang="ko-KR" altLang="en-US" sz="1600" dirty="0"/>
                </a:p>
              </p:txBody>
            </p:sp>
          </p:grpSp>
        </p:grp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53FDCE83-FF8D-6BB7-2D9B-854ACC315BFA}"/>
                </a:ext>
              </a:extLst>
            </p:cNvPr>
            <p:cNvSpPr/>
            <p:nvPr/>
          </p:nvSpPr>
          <p:spPr>
            <a:xfrm>
              <a:off x="6482769" y="5631854"/>
              <a:ext cx="676475" cy="333415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/>
                <a:t>Load</a:t>
              </a:r>
              <a:endParaRPr lang="ko-KR" altLang="en-US" sz="1600" dirty="0"/>
            </a:p>
          </p:txBody>
        </p:sp>
      </p:grpSp>
      <p:pic>
        <p:nvPicPr>
          <p:cNvPr id="50" name="그림 49">
            <a:extLst>
              <a:ext uri="{FF2B5EF4-FFF2-40B4-BE49-F238E27FC236}">
                <a16:creationId xmlns:a16="http://schemas.microsoft.com/office/drawing/2014/main" id="{0B30B8FE-EBF8-B27D-905A-99E3C1872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5367" y="1099823"/>
            <a:ext cx="1611596" cy="1183874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06F32EB-D54B-E8F8-873B-ED2C8935E537}"/>
              </a:ext>
            </a:extLst>
          </p:cNvPr>
          <p:cNvSpPr txBox="1"/>
          <p:nvPr/>
        </p:nvSpPr>
        <p:spPr>
          <a:xfrm>
            <a:off x="5640729" y="3623213"/>
            <a:ext cx="735314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rgbClr val="FF0000"/>
                </a:solidFill>
              </a:rPr>
              <a:t>~1.02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499B076-D486-8B81-6B77-04CCB21BFEB7}"/>
              </a:ext>
            </a:extLst>
          </p:cNvPr>
          <p:cNvSpPr txBox="1"/>
          <p:nvPr/>
        </p:nvSpPr>
        <p:spPr>
          <a:xfrm>
            <a:off x="8847624" y="3623213"/>
            <a:ext cx="735314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rgbClr val="FF0000"/>
                </a:solidFill>
              </a:rPr>
              <a:t>~1.02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1DA0CB3-F8BE-92D2-B7D5-CAA7E0EB7598}"/>
              </a:ext>
            </a:extLst>
          </p:cNvPr>
          <p:cNvSpPr txBox="1"/>
          <p:nvPr/>
        </p:nvSpPr>
        <p:spPr>
          <a:xfrm>
            <a:off x="8083550" y="5250785"/>
            <a:ext cx="2584450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Variable in </a:t>
            </a:r>
            <a:r>
              <a:rPr lang="en-US" altLang="ko-KR" dirty="0" err="1"/>
              <a:t>Kyhl’s</a:t>
            </a:r>
            <a:r>
              <a:rPr lang="en-US" altLang="ko-KR" dirty="0"/>
              <a:t> tuning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71403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30D54-272B-8969-114C-DC585052B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1">
            <a:extLst>
              <a:ext uri="{FF2B5EF4-FFF2-40B4-BE49-F238E27FC236}">
                <a16:creationId xmlns:a16="http://schemas.microsoft.com/office/drawing/2014/main" id="{5C7D9348-F5EF-8426-E212-2746E1BC6B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404"/>
          <a:stretch/>
        </p:blipFill>
        <p:spPr>
          <a:xfrm>
            <a:off x="1111719" y="681187"/>
            <a:ext cx="9968561" cy="169553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E46AD904-7858-9E88-E627-BCB1AC0BC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ASTRA simulation status</a:t>
            </a:r>
            <a:endParaRPr lang="ko-KR" altLang="en-US" b="1" dirty="0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6A3DC789-947C-6292-903B-9E0479F74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7A29-3D82-4649-A54A-56B0B6AD8A40}" type="datetime1">
              <a:rPr lang="ko-KR" altLang="en-US" smtClean="0"/>
              <a:t>2025-01-10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AA35536-A567-E61E-DD1D-EF888E1A6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3107E20-CBDE-C595-1EFA-B7A6E8EED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15</a:t>
            </a:fld>
            <a:endParaRPr lang="ko-KR" altLang="en-US"/>
          </a:p>
        </p:txBody>
      </p:sp>
      <p:sp>
        <p:nvSpPr>
          <p:cNvPr id="40" name="슬라이드 번호 개체 틀 16">
            <a:extLst>
              <a:ext uri="{FF2B5EF4-FFF2-40B4-BE49-F238E27FC236}">
                <a16:creationId xmlns:a16="http://schemas.microsoft.com/office/drawing/2014/main" id="{06BB07A1-A6BA-6EA4-C089-34E1FAF96120}"/>
              </a:ext>
            </a:extLst>
          </p:cNvPr>
          <p:cNvSpPr txBox="1">
            <a:spLocks/>
          </p:cNvSpPr>
          <p:nvPr/>
        </p:nvSpPr>
        <p:spPr>
          <a:xfrm>
            <a:off x="9448802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57797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898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97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696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594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493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391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290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188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5E07D6-92A3-4059-8807-6342F075D8A0}" type="slidenum">
              <a:rPr lang="ko-KR" altLang="en-US" smtClean="0"/>
              <a:pPr/>
              <a:t>15</a:t>
            </a:fld>
            <a:endParaRPr lang="ko-KR" altLang="en-US" dirty="0"/>
          </a:p>
        </p:txBody>
      </p:sp>
      <p:sp>
        <p:nvSpPr>
          <p:cNvPr id="71" name="텍스트 개체 틀 5">
            <a:extLst>
              <a:ext uri="{FF2B5EF4-FFF2-40B4-BE49-F238E27FC236}">
                <a16:creationId xmlns:a16="http://schemas.microsoft.com/office/drawing/2014/main" id="{EA2768A3-10E4-581D-48E2-892605509E61}"/>
              </a:ext>
            </a:extLst>
          </p:cNvPr>
          <p:cNvSpPr txBox="1">
            <a:spLocks/>
          </p:cNvSpPr>
          <p:nvPr/>
        </p:nvSpPr>
        <p:spPr>
          <a:xfrm>
            <a:off x="250825" y="2544640"/>
            <a:ext cx="11034713" cy="846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altLang="ko-KR" b="1" dirty="0"/>
          </a:p>
        </p:txBody>
      </p:sp>
      <p:pic>
        <p:nvPicPr>
          <p:cNvPr id="14" name="그림 13" descr="텍스트, 그래프, 도표, 라인이(가) 표시된 사진&#10;&#10;자동 생성된 설명">
            <a:extLst>
              <a:ext uri="{FF2B5EF4-FFF2-40B4-BE49-F238E27FC236}">
                <a16:creationId xmlns:a16="http://schemas.microsoft.com/office/drawing/2014/main" id="{B91C1A71-E13C-E976-F0CE-BD702A518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071" y="2544640"/>
            <a:ext cx="2958740" cy="2958740"/>
          </a:xfrm>
          <a:prstGeom prst="rect">
            <a:avLst/>
          </a:prstGeom>
        </p:spPr>
      </p:pic>
      <p:pic>
        <p:nvPicPr>
          <p:cNvPr id="15" name="그림 14" descr="텍스트, 그래프, 라인, 도표이(가) 표시된 사진&#10;&#10;자동 생성된 설명">
            <a:extLst>
              <a:ext uri="{FF2B5EF4-FFF2-40B4-BE49-F238E27FC236}">
                <a16:creationId xmlns:a16="http://schemas.microsoft.com/office/drawing/2014/main" id="{6B43654B-2C4C-ED1D-9FE7-8793A4C19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836" y="2487815"/>
            <a:ext cx="2958742" cy="2958740"/>
          </a:xfrm>
          <a:prstGeom prst="rect">
            <a:avLst/>
          </a:prstGeom>
        </p:spPr>
      </p:pic>
      <p:graphicFrame>
        <p:nvGraphicFramePr>
          <p:cNvPr id="26" name="표 25">
            <a:extLst>
              <a:ext uri="{FF2B5EF4-FFF2-40B4-BE49-F238E27FC236}">
                <a16:creationId xmlns:a16="http://schemas.microsoft.com/office/drawing/2014/main" id="{8B4CC65F-CF29-96E1-E8D5-622D878BE5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430814"/>
              </p:ext>
            </p:extLst>
          </p:nvPr>
        </p:nvGraphicFramePr>
        <p:xfrm>
          <a:off x="8897851" y="5482807"/>
          <a:ext cx="2966712" cy="8556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8969">
                  <a:extLst>
                    <a:ext uri="{9D8B030D-6E8A-4147-A177-3AD203B41FA5}">
                      <a16:colId xmlns:a16="http://schemas.microsoft.com/office/drawing/2014/main" val="1849079612"/>
                    </a:ext>
                  </a:extLst>
                </a:gridCol>
                <a:gridCol w="1166961">
                  <a:extLst>
                    <a:ext uri="{9D8B030D-6E8A-4147-A177-3AD203B41FA5}">
                      <a16:colId xmlns:a16="http://schemas.microsoft.com/office/drawing/2014/main" val="3089081687"/>
                    </a:ext>
                  </a:extLst>
                </a:gridCol>
                <a:gridCol w="890782">
                  <a:extLst>
                    <a:ext uri="{9D8B030D-6E8A-4147-A177-3AD203B41FA5}">
                      <a16:colId xmlns:a16="http://schemas.microsoft.com/office/drawing/2014/main" val="1787387398"/>
                    </a:ext>
                  </a:extLst>
                </a:gridCol>
              </a:tblGrid>
              <a:tr h="186404"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+mn-lt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ko-KR" altLang="en-US" sz="1400" baseline="-25000" dirty="0">
                          <a:latin typeface="+mn-lt"/>
                          <a:cs typeface="Times New Roman" panose="02020603050405020304" pitchFamily="18" charset="0"/>
                        </a:rPr>
                        <a:t>⊥</a:t>
                      </a:r>
                    </a:p>
                  </a:txBody>
                  <a:tcPr marL="71846" marR="71846" marT="35923" marB="3592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+mn-lt"/>
                          <a:cs typeface="Times New Roman" panose="02020603050405020304" pitchFamily="18" charset="0"/>
                        </a:rPr>
                        <a:t>Slope</a:t>
                      </a:r>
                      <a:endParaRPr lang="ko-KR" altLang="en-US" sz="1400" baseline="-25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846" marR="71846" marT="35923" marB="35923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+mn-lt"/>
                          <a:cs typeface="Times New Roman" panose="02020603050405020304" pitchFamily="18" charset="0"/>
                        </a:rPr>
                        <a:t>offset</a:t>
                      </a:r>
                      <a:endParaRPr lang="ko-KR" alt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846" marR="71846" marT="35923" marB="35923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533807"/>
                  </a:ext>
                </a:extLst>
              </a:tr>
              <a:tr h="186404"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aseline="0" dirty="0">
                          <a:latin typeface="+mn-lt"/>
                          <a:cs typeface="Times New Roman" panose="02020603050405020304" pitchFamily="18" charset="0"/>
                        </a:rPr>
                        <a:t>0.5 MV</a:t>
                      </a:r>
                      <a:endParaRPr lang="ko-KR" altLang="en-US" sz="1400" baseline="-25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846" marR="71846" marT="35923" marB="359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+mn-lt"/>
                          <a:cs typeface="Times New Roman" panose="02020603050405020304" pitchFamily="18" charset="0"/>
                        </a:rPr>
                        <a:t>-0.226</a:t>
                      </a:r>
                      <a:endParaRPr lang="ko-KR" alt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846" marR="71846" marT="35923" marB="35923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+mn-lt"/>
                          <a:cs typeface="Times New Roman" panose="02020603050405020304" pitchFamily="18" charset="0"/>
                        </a:rPr>
                        <a:t>-6.70</a:t>
                      </a:r>
                      <a:endParaRPr lang="ko-KR" alt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846" marR="71846" marT="35923" marB="35923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299349"/>
                  </a:ext>
                </a:extLst>
              </a:tr>
              <a:tr h="186404"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aseline="0" dirty="0">
                          <a:latin typeface="+mn-lt"/>
                          <a:cs typeface="Times New Roman" panose="02020603050405020304" pitchFamily="18" charset="0"/>
                        </a:rPr>
                        <a:t>2.0 MV</a:t>
                      </a:r>
                      <a:endParaRPr lang="ko-KR" altLang="en-US" sz="1400" baseline="-25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846" marR="71846" marT="35923" marB="359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+mn-lt"/>
                          <a:cs typeface="Times New Roman" panose="02020603050405020304" pitchFamily="18" charset="0"/>
                        </a:rPr>
                        <a:t>-0.917</a:t>
                      </a:r>
                      <a:endParaRPr lang="ko-KR" alt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846" marR="71846" marT="35923" marB="35923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+mn-lt"/>
                          <a:cs typeface="Times New Roman" panose="02020603050405020304" pitchFamily="18" charset="0"/>
                        </a:rPr>
                        <a:t>-26.92</a:t>
                      </a:r>
                      <a:endParaRPr lang="ko-KR" alt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846" marR="71846" marT="35923" marB="35923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911208"/>
                  </a:ext>
                </a:extLst>
              </a:tr>
            </a:tbl>
          </a:graphicData>
        </a:graphic>
      </p:graphicFrame>
      <p:graphicFrame>
        <p:nvGraphicFramePr>
          <p:cNvPr id="27" name="표 26">
            <a:extLst>
              <a:ext uri="{FF2B5EF4-FFF2-40B4-BE49-F238E27FC236}">
                <a16:creationId xmlns:a16="http://schemas.microsoft.com/office/drawing/2014/main" id="{B735A13B-5AC2-2F90-7BC0-955C58CEFB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002509"/>
              </p:ext>
            </p:extLst>
          </p:nvPr>
        </p:nvGraphicFramePr>
        <p:xfrm>
          <a:off x="5582241" y="5492649"/>
          <a:ext cx="2966400" cy="9636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8873">
                  <a:extLst>
                    <a:ext uri="{9D8B030D-6E8A-4147-A177-3AD203B41FA5}">
                      <a16:colId xmlns:a16="http://schemas.microsoft.com/office/drawing/2014/main" val="1849079612"/>
                    </a:ext>
                  </a:extLst>
                </a:gridCol>
                <a:gridCol w="1166840">
                  <a:extLst>
                    <a:ext uri="{9D8B030D-6E8A-4147-A177-3AD203B41FA5}">
                      <a16:colId xmlns:a16="http://schemas.microsoft.com/office/drawing/2014/main" val="3089081687"/>
                    </a:ext>
                  </a:extLst>
                </a:gridCol>
                <a:gridCol w="890687">
                  <a:extLst>
                    <a:ext uri="{9D8B030D-6E8A-4147-A177-3AD203B41FA5}">
                      <a16:colId xmlns:a16="http://schemas.microsoft.com/office/drawing/2014/main" val="1787387398"/>
                    </a:ext>
                  </a:extLst>
                </a:gridCol>
              </a:tblGrid>
              <a:tr h="223330"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+mn-lt"/>
                          <a:cs typeface="Times New Roman" panose="02020603050405020304" pitchFamily="18" charset="0"/>
                        </a:rPr>
                        <a:t>Φ</a:t>
                      </a:r>
                      <a:r>
                        <a:rPr lang="en-US" altLang="ko-KR" sz="1400" baseline="-25000" dirty="0">
                          <a:latin typeface="+mn-lt"/>
                          <a:cs typeface="Times New Roman" panose="02020603050405020304" pitchFamily="18" charset="0"/>
                        </a:rPr>
                        <a:t>TCAV</a:t>
                      </a:r>
                      <a:endParaRPr lang="ko-KR" altLang="en-US" sz="1400" baseline="-25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3856" marR="73856" marT="36928" marB="369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+mn-lt"/>
                          <a:cs typeface="Times New Roman" panose="02020603050405020304" pitchFamily="18" charset="0"/>
                        </a:rPr>
                        <a:t>Slope</a:t>
                      </a:r>
                      <a:endParaRPr lang="ko-KR" altLang="en-US" sz="1400" baseline="-25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3856" marR="73856" marT="36928" marB="36928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+mn-lt"/>
                          <a:cs typeface="Times New Roman" panose="02020603050405020304" pitchFamily="18" charset="0"/>
                        </a:rPr>
                        <a:t>offset</a:t>
                      </a:r>
                      <a:endParaRPr lang="ko-KR" alt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3856" marR="73856" marT="36928" marB="3692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533807"/>
                  </a:ext>
                </a:extLst>
              </a:tr>
              <a:tr h="244239"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aseline="0" dirty="0">
                          <a:latin typeface="+mn-lt"/>
                          <a:cs typeface="Times New Roman" panose="02020603050405020304" pitchFamily="18" charset="0"/>
                        </a:rPr>
                        <a:t>90 deg</a:t>
                      </a:r>
                      <a:endParaRPr lang="ko-KR" altLang="en-US" sz="1400" baseline="-25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3856" marR="73856" marT="36928" marB="369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+mn-lt"/>
                          <a:cs typeface="Times New Roman" panose="02020603050405020304" pitchFamily="18" charset="0"/>
                        </a:rPr>
                        <a:t>-0.226</a:t>
                      </a:r>
                      <a:endParaRPr lang="ko-KR" alt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3856" marR="73856" marT="36928" marB="36928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+mn-lt"/>
                          <a:cs typeface="Times New Roman" panose="02020603050405020304" pitchFamily="18" charset="0"/>
                        </a:rPr>
                        <a:t>-6.70</a:t>
                      </a:r>
                      <a:endParaRPr lang="ko-KR" alt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3856" marR="73856" marT="36928" marB="3692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299349"/>
                  </a:ext>
                </a:extLst>
              </a:tr>
              <a:tr h="389232"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aseline="0" dirty="0">
                          <a:latin typeface="+mn-lt"/>
                          <a:cs typeface="Times New Roman" panose="02020603050405020304" pitchFamily="18" charset="0"/>
                        </a:rPr>
                        <a:t>-90 deg</a:t>
                      </a:r>
                      <a:endParaRPr lang="ko-KR" altLang="en-US" sz="1400" baseline="-25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3856" marR="73856" marT="36928" marB="369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+mn-lt"/>
                          <a:cs typeface="Times New Roman" panose="02020603050405020304" pitchFamily="18" charset="0"/>
                        </a:rPr>
                        <a:t>0.227</a:t>
                      </a:r>
                      <a:endParaRPr lang="ko-KR" alt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3856" marR="73856" marT="36928" marB="36928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+mn-lt"/>
                          <a:cs typeface="Times New Roman" panose="02020603050405020304" pitchFamily="18" charset="0"/>
                        </a:rPr>
                        <a:t>6.70</a:t>
                      </a:r>
                      <a:endParaRPr lang="ko-KR" alt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3856" marR="73856" marT="36928" marB="3692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911208"/>
                  </a:ext>
                </a:extLst>
              </a:tr>
            </a:tbl>
          </a:graphicData>
        </a:graphic>
      </p:graphicFrame>
      <p:pic>
        <p:nvPicPr>
          <p:cNvPr id="33" name="그림 32">
            <a:extLst>
              <a:ext uri="{FF2B5EF4-FFF2-40B4-BE49-F238E27FC236}">
                <a16:creationId xmlns:a16="http://schemas.microsoft.com/office/drawing/2014/main" id="{00EC6F17-AE15-DA21-0317-933D8AD8E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984" y="3877401"/>
            <a:ext cx="4749962" cy="1887745"/>
          </a:xfrm>
          <a:prstGeom prst="rect">
            <a:avLst/>
          </a:prstGeom>
        </p:spPr>
      </p:pic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E4751317-98B9-B400-962F-9CD5A4840507}"/>
              </a:ext>
            </a:extLst>
          </p:cNvPr>
          <p:cNvCxnSpPr>
            <a:cxnSpLocks/>
          </p:cNvCxnSpPr>
          <p:nvPr/>
        </p:nvCxnSpPr>
        <p:spPr>
          <a:xfrm>
            <a:off x="9359238" y="1959247"/>
            <a:ext cx="1775375" cy="6082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0595500B-6C49-8142-CC28-708A21596AB5}"/>
              </a:ext>
            </a:extLst>
          </p:cNvPr>
          <p:cNvSpPr/>
          <p:nvPr/>
        </p:nvSpPr>
        <p:spPr>
          <a:xfrm>
            <a:off x="7618748" y="813328"/>
            <a:ext cx="1609859" cy="10560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id="{5DB18916-7E03-FDB2-78A6-55003A781E34}"/>
              </a:ext>
            </a:extLst>
          </p:cNvPr>
          <p:cNvCxnSpPr>
            <a:cxnSpLocks/>
          </p:cNvCxnSpPr>
          <p:nvPr/>
        </p:nvCxnSpPr>
        <p:spPr>
          <a:xfrm flipH="1">
            <a:off x="5264150" y="1927257"/>
            <a:ext cx="2233673" cy="3166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A0D3E13D-25A2-877E-E01A-19E8A31CC679}"/>
              </a:ext>
            </a:extLst>
          </p:cNvPr>
          <p:cNvSpPr txBox="1"/>
          <p:nvPr/>
        </p:nvSpPr>
        <p:spPr>
          <a:xfrm>
            <a:off x="955643" y="5844785"/>
            <a:ext cx="3917950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In an ideal situation, no offset exists.</a:t>
            </a:r>
          </a:p>
        </p:txBody>
      </p:sp>
      <p:pic>
        <p:nvPicPr>
          <p:cNvPr id="52" name="그림 51" descr="텍스트, 그래프, 도표, 라인이(가) 표시된 사진&#10;&#10;자동 생성된 설명">
            <a:extLst>
              <a:ext uri="{FF2B5EF4-FFF2-40B4-BE49-F238E27FC236}">
                <a16:creationId xmlns:a16="http://schemas.microsoft.com/office/drawing/2014/main" id="{50284407-9DCB-1234-2490-1CEBCF937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1" y="2243867"/>
            <a:ext cx="2103684" cy="168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11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71607-7CAE-D417-86C2-32F3473C9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5088B02D-8609-8989-BC5F-AC8AC88311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5" y="991941"/>
            <a:ext cx="11034713" cy="4733925"/>
          </a:xfrm>
        </p:spPr>
        <p:txBody>
          <a:bodyPr>
            <a:normAutofit/>
          </a:bodyPr>
          <a:lstStyle/>
          <a:p>
            <a:pPr algn="l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ko-KR" b="1" dirty="0">
                <a:solidFill>
                  <a:srgbClr val="262626"/>
                </a:solidFill>
              </a:rPr>
              <a:t> TDC design study done.</a:t>
            </a:r>
            <a:endParaRPr lang="en-US" altLang="ko-KR" b="0" i="0" dirty="0">
              <a:solidFill>
                <a:srgbClr val="262626"/>
              </a:solidFill>
              <a:effectLst/>
            </a:endParaRPr>
          </a:p>
          <a:p>
            <a:pPr algn="l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endParaRPr lang="en-US" altLang="ko-KR" b="1" i="0" dirty="0">
              <a:solidFill>
                <a:srgbClr val="262626"/>
              </a:solidFill>
              <a:effectLst/>
            </a:endParaRPr>
          </a:p>
          <a:p>
            <a:pPr algn="l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ko-KR" b="1" dirty="0">
                <a:solidFill>
                  <a:srgbClr val="262626"/>
                </a:solidFill>
              </a:rPr>
              <a:t> CST and ASTRA simulation conducted.</a:t>
            </a:r>
            <a:endParaRPr lang="en-US" altLang="ko-KR" b="1" i="0" dirty="0">
              <a:solidFill>
                <a:srgbClr val="262626"/>
              </a:solidFill>
              <a:effectLst/>
            </a:endParaRPr>
          </a:p>
          <a:p>
            <a:pPr algn="l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endParaRPr lang="en-US" altLang="ko-KR" b="1" i="0" dirty="0">
              <a:solidFill>
                <a:srgbClr val="262626"/>
              </a:solidFill>
              <a:effectLst/>
            </a:endParaRPr>
          </a:p>
          <a:p>
            <a:pPr algn="l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ko-KR" b="1" i="0">
                <a:solidFill>
                  <a:srgbClr val="262626"/>
                </a:solidFill>
                <a:effectLst/>
              </a:rPr>
              <a:t> Next </a:t>
            </a:r>
            <a:r>
              <a:rPr lang="en-US" altLang="ko-KR" b="1" i="0" dirty="0">
                <a:solidFill>
                  <a:srgbClr val="262626"/>
                </a:solidFill>
                <a:effectLst/>
              </a:rPr>
              <a:t>steps</a:t>
            </a:r>
            <a:endParaRPr lang="en-US" altLang="ko-KR" b="0" i="0" dirty="0">
              <a:solidFill>
                <a:srgbClr val="262626"/>
              </a:solidFill>
              <a:effectLst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ko-KR" b="0" i="0" dirty="0" err="1">
                <a:solidFill>
                  <a:srgbClr val="262626"/>
                </a:solidFill>
                <a:effectLst/>
              </a:rPr>
              <a:t>elabs</a:t>
            </a:r>
            <a:r>
              <a:rPr lang="en-US" altLang="ko-KR" b="0" i="0" dirty="0">
                <a:solidFill>
                  <a:srgbClr val="262626"/>
                </a:solidFill>
                <a:effectLst/>
              </a:rPr>
              <a:t>: under maintenance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ko-KR" b="0" i="0" dirty="0">
                <a:solidFill>
                  <a:srgbClr val="262626"/>
                </a:solidFill>
                <a:effectLst/>
              </a:rPr>
              <a:t>Field flatness optimization pending (CST)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ko-KR" b="0" i="0" dirty="0">
                <a:solidFill>
                  <a:srgbClr val="262626"/>
                </a:solidFill>
                <a:effectLst/>
              </a:rPr>
              <a:t>ASTRA phase matching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392B036-619A-1BF9-E55D-33BAF5BDC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Summary</a:t>
            </a:r>
            <a:endParaRPr lang="ko-KR" altLang="en-US" dirty="0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D5A8B21-6F9D-6755-FC5B-A3783EFE5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7A29-3D82-4649-A54A-56B0B6AD8A40}" type="datetime1">
              <a:rPr lang="ko-KR" altLang="en-US" smtClean="0"/>
              <a:t>2025-01-10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92BFF39-0482-9DBD-CED6-2FC0C8618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32E447C-FB06-0EF1-6D25-1A28E8989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16</a:t>
            </a:fld>
            <a:endParaRPr lang="ko-KR" altLang="en-US"/>
          </a:p>
        </p:txBody>
      </p:sp>
      <p:sp>
        <p:nvSpPr>
          <p:cNvPr id="40" name="슬라이드 번호 개체 틀 16">
            <a:extLst>
              <a:ext uri="{FF2B5EF4-FFF2-40B4-BE49-F238E27FC236}">
                <a16:creationId xmlns:a16="http://schemas.microsoft.com/office/drawing/2014/main" id="{39C2AF24-2D3C-6002-A274-8195AA720BAF}"/>
              </a:ext>
            </a:extLst>
          </p:cNvPr>
          <p:cNvSpPr txBox="1">
            <a:spLocks/>
          </p:cNvSpPr>
          <p:nvPr/>
        </p:nvSpPr>
        <p:spPr>
          <a:xfrm>
            <a:off x="9448802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57797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898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97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696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594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493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391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290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188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5E07D6-92A3-4059-8807-6342F075D8A0}" type="slidenum">
              <a:rPr lang="ko-KR" altLang="en-US" smtClean="0"/>
              <a:pPr/>
              <a:t>16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81768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884D9-C4DA-B672-9424-146A5C0C6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6F8D16EE-EB55-E60D-3D04-AB203551D1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2479" y="834964"/>
            <a:ext cx="1870471" cy="3396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1800" b="1" dirty="0"/>
              <a:t>Without damper</a:t>
            </a:r>
          </a:p>
          <a:p>
            <a:pPr lvl="1"/>
            <a:endParaRPr lang="en-US" altLang="ko-KR" sz="1600" b="1" dirty="0"/>
          </a:p>
          <a:p>
            <a:pPr lvl="1"/>
            <a:endParaRPr lang="en-US" altLang="ko-KR" sz="1600" b="1" dirty="0"/>
          </a:p>
          <a:p>
            <a:pPr lvl="1"/>
            <a:endParaRPr lang="en-US" altLang="ko-KR" sz="1600" b="1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92B1102E-9921-1AB8-859D-1464CC764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Appendix A</a:t>
            </a:r>
            <a:endParaRPr lang="en-US" altLang="ko-KR" sz="3200" b="1" dirty="0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16D42CCE-BEDE-E314-3C19-90D18BE30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7A29-3D82-4649-A54A-56B0B6AD8A40}" type="datetime1">
              <a:rPr lang="ko-KR" altLang="en-US" smtClean="0"/>
              <a:t>2025-01-10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083DDEE-35BF-AE10-0541-5DE0F9A25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594C883-D4DB-A155-C684-637926741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17</a:t>
            </a:fld>
            <a:endParaRPr lang="ko-KR" altLang="en-US"/>
          </a:p>
        </p:txBody>
      </p:sp>
      <p:sp>
        <p:nvSpPr>
          <p:cNvPr id="40" name="슬라이드 번호 개체 틀 16">
            <a:extLst>
              <a:ext uri="{FF2B5EF4-FFF2-40B4-BE49-F238E27FC236}">
                <a16:creationId xmlns:a16="http://schemas.microsoft.com/office/drawing/2014/main" id="{0087BC28-0930-10D0-1129-965BD103AD4C}"/>
              </a:ext>
            </a:extLst>
          </p:cNvPr>
          <p:cNvSpPr txBox="1">
            <a:spLocks/>
          </p:cNvSpPr>
          <p:nvPr/>
        </p:nvSpPr>
        <p:spPr>
          <a:xfrm>
            <a:off x="9448802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57797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898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97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696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594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493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391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290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188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5E07D6-92A3-4059-8807-6342F075D8A0}" type="slidenum">
              <a:rPr lang="ko-KR" altLang="en-US" smtClean="0"/>
              <a:pPr/>
              <a:t>17</a:t>
            </a:fld>
            <a:endParaRPr lang="ko-KR" altLang="en-US" dirty="0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89867EBB-CEC7-86C5-C250-17D577910AEC}"/>
              </a:ext>
            </a:extLst>
          </p:cNvPr>
          <p:cNvGrpSpPr/>
          <p:nvPr/>
        </p:nvGrpSpPr>
        <p:grpSpPr>
          <a:xfrm>
            <a:off x="228247" y="2497535"/>
            <a:ext cx="2202180" cy="1262779"/>
            <a:chOff x="239011" y="4594409"/>
            <a:chExt cx="2491404" cy="1428627"/>
          </a:xfrm>
        </p:grpSpPr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F04B0513-7605-8AA7-377C-CF02B9F75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011" y="4594409"/>
              <a:ext cx="2491404" cy="142862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970AB7A-3D6E-D6E1-9E51-D32A11F17A9C}"/>
                </a:ext>
              </a:extLst>
            </p:cNvPr>
            <p:cNvSpPr txBox="1"/>
            <p:nvPr/>
          </p:nvSpPr>
          <p:spPr>
            <a:xfrm>
              <a:off x="654979" y="4794274"/>
              <a:ext cx="165946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dirty="0"/>
                <a:t>2π/9 mode @ 2.86491 GHz</a:t>
              </a: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B9F9117D-3DB5-1E83-AC08-A49593D6F6F9}"/>
              </a:ext>
            </a:extLst>
          </p:cNvPr>
          <p:cNvGrpSpPr/>
          <p:nvPr/>
        </p:nvGrpSpPr>
        <p:grpSpPr>
          <a:xfrm>
            <a:off x="228247" y="1190956"/>
            <a:ext cx="2202180" cy="1306579"/>
            <a:chOff x="239011" y="3002061"/>
            <a:chExt cx="2491404" cy="1478179"/>
          </a:xfrm>
        </p:grpSpPr>
        <p:pic>
          <p:nvPicPr>
            <p:cNvPr id="36" name="그림 35">
              <a:extLst>
                <a:ext uri="{FF2B5EF4-FFF2-40B4-BE49-F238E27FC236}">
                  <a16:creationId xmlns:a16="http://schemas.microsoft.com/office/drawing/2014/main" id="{5A62EB64-E1CF-4E6C-C113-72CEAF453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9011" y="3002061"/>
              <a:ext cx="2491404" cy="147817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B108AAF-8F50-B5C5-BEC2-8B4EC610FBCE}"/>
                </a:ext>
              </a:extLst>
            </p:cNvPr>
            <p:cNvSpPr txBox="1"/>
            <p:nvPr/>
          </p:nvSpPr>
          <p:spPr>
            <a:xfrm>
              <a:off x="654979" y="3201926"/>
              <a:ext cx="165946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dirty="0"/>
                <a:t>π/9 mode @ 2.86153 GHz</a:t>
              </a: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7E96D91C-E9DB-0FED-9592-4180E5E5E6C4}"/>
              </a:ext>
            </a:extLst>
          </p:cNvPr>
          <p:cNvGrpSpPr/>
          <p:nvPr/>
        </p:nvGrpSpPr>
        <p:grpSpPr>
          <a:xfrm>
            <a:off x="228248" y="3760314"/>
            <a:ext cx="2214184" cy="1307835"/>
            <a:chOff x="3146383" y="3002061"/>
            <a:chExt cx="2504985" cy="1479600"/>
          </a:xfrm>
        </p:grpSpPr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id="{9C438469-8BCD-41B3-14C9-42778376B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6383" y="3002061"/>
              <a:ext cx="2504985" cy="147960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68B43FF-7DEC-48CC-DB49-354072DC9F59}"/>
                </a:ext>
              </a:extLst>
            </p:cNvPr>
            <p:cNvSpPr txBox="1"/>
            <p:nvPr/>
          </p:nvSpPr>
          <p:spPr>
            <a:xfrm>
              <a:off x="3569141" y="3167390"/>
              <a:ext cx="165946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dirty="0"/>
                <a:t>2π/3 mode @ 2.8713 GHz</a:t>
              </a: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7F20528D-9FE2-A3F5-5E02-893FC9678C2E}"/>
              </a:ext>
            </a:extLst>
          </p:cNvPr>
          <p:cNvGrpSpPr/>
          <p:nvPr/>
        </p:nvGrpSpPr>
        <p:grpSpPr>
          <a:xfrm>
            <a:off x="228248" y="5066893"/>
            <a:ext cx="2214184" cy="1324192"/>
            <a:chOff x="3146382" y="4594409"/>
            <a:chExt cx="2504985" cy="1498106"/>
          </a:xfrm>
        </p:grpSpPr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41D1B1F2-D508-2BD0-E736-7888CDDBE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46382" y="4594409"/>
              <a:ext cx="2504985" cy="1498106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0D6E134-1723-0990-B1A0-B3022588BCF3}"/>
                </a:ext>
              </a:extLst>
            </p:cNvPr>
            <p:cNvSpPr txBox="1"/>
            <p:nvPr/>
          </p:nvSpPr>
          <p:spPr>
            <a:xfrm>
              <a:off x="3569141" y="4763665"/>
              <a:ext cx="165946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dirty="0"/>
                <a:t>7π/9 mode @ 2.88164 GHz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84EC9D2-35FA-A367-021B-5EA72A109E1A}"/>
              </a:ext>
            </a:extLst>
          </p:cNvPr>
          <p:cNvSpPr txBox="1"/>
          <p:nvPr/>
        </p:nvSpPr>
        <p:spPr>
          <a:xfrm>
            <a:off x="5279733" y="0"/>
            <a:ext cx="1608174" cy="380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b="1" dirty="0"/>
              <a:t>Mode damper</a:t>
            </a:r>
            <a:endParaRPr lang="ko-KR" altLang="en-US" sz="1800" b="1" dirty="0"/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CE071919-97EF-1418-4128-9BC046183C00}"/>
              </a:ext>
            </a:extLst>
          </p:cNvPr>
          <p:cNvGrpSpPr/>
          <p:nvPr/>
        </p:nvGrpSpPr>
        <p:grpSpPr>
          <a:xfrm>
            <a:off x="4988902" y="363477"/>
            <a:ext cx="2192282" cy="1306800"/>
            <a:chOff x="3013633" y="1172951"/>
            <a:chExt cx="2192282" cy="1306800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273AF791-4516-4FED-4F28-7AADD025F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13633" y="1172951"/>
              <a:ext cx="2192282" cy="13068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9555783-3A52-A7AF-A8BA-CF6DB90D2837}"/>
                </a:ext>
              </a:extLst>
            </p:cNvPr>
            <p:cNvSpPr txBox="1"/>
            <p:nvPr/>
          </p:nvSpPr>
          <p:spPr>
            <a:xfrm>
              <a:off x="3376363" y="1321937"/>
              <a:ext cx="14668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dirty="0"/>
                <a:t>π/9 mode @ 2.84522 GHz</a:t>
              </a:r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0546FF04-FE0D-9CFE-DFE3-2FABE3EEEA35}"/>
              </a:ext>
            </a:extLst>
          </p:cNvPr>
          <p:cNvGrpSpPr/>
          <p:nvPr/>
        </p:nvGrpSpPr>
        <p:grpSpPr>
          <a:xfrm>
            <a:off x="4988902" y="1666050"/>
            <a:ext cx="2189837" cy="1306800"/>
            <a:chOff x="3013633" y="2475524"/>
            <a:chExt cx="2189837" cy="1306800"/>
          </a:xfrm>
        </p:grpSpPr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ADDD4C04-08C4-C6CD-FC2C-55DD6D0D4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13633" y="2475524"/>
              <a:ext cx="2189837" cy="13068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87306F9-902C-020E-313C-3019E810AA2B}"/>
                </a:ext>
              </a:extLst>
            </p:cNvPr>
            <p:cNvSpPr txBox="1"/>
            <p:nvPr/>
          </p:nvSpPr>
          <p:spPr>
            <a:xfrm>
              <a:off x="3376363" y="2642547"/>
              <a:ext cx="14668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dirty="0"/>
                <a:t>2π/9 mode @ 2.849 GHz</a:t>
              </a: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FF9A83E6-F4E3-7BD4-3062-8ED667831D92}"/>
              </a:ext>
            </a:extLst>
          </p:cNvPr>
          <p:cNvGrpSpPr/>
          <p:nvPr/>
        </p:nvGrpSpPr>
        <p:grpSpPr>
          <a:xfrm>
            <a:off x="4967969" y="2973284"/>
            <a:ext cx="2210770" cy="1306800"/>
            <a:chOff x="2992700" y="3782758"/>
            <a:chExt cx="2210770" cy="1306800"/>
          </a:xfrm>
        </p:grpSpPr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A2A27989-D796-29E4-9DE5-C741ACE2A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92700" y="3782758"/>
              <a:ext cx="2210770" cy="13068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7EBE55E-783E-7D12-43C7-82EE2677E832}"/>
                </a:ext>
              </a:extLst>
            </p:cNvPr>
            <p:cNvSpPr txBox="1"/>
            <p:nvPr/>
          </p:nvSpPr>
          <p:spPr>
            <a:xfrm>
              <a:off x="3376363" y="3945554"/>
              <a:ext cx="14668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dirty="0"/>
                <a:t>2π/3 mode @ 2.85603 GHz</a:t>
              </a:r>
            </a:p>
          </p:txBody>
        </p:sp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CE901F00-9BE3-C64C-EFC6-ABD15BE29DBB}"/>
              </a:ext>
            </a:extLst>
          </p:cNvPr>
          <p:cNvGrpSpPr/>
          <p:nvPr/>
        </p:nvGrpSpPr>
        <p:grpSpPr>
          <a:xfrm>
            <a:off x="4967969" y="4275421"/>
            <a:ext cx="2234361" cy="1306800"/>
            <a:chOff x="2992700" y="5084895"/>
            <a:chExt cx="2234361" cy="1306800"/>
          </a:xfrm>
        </p:grpSpPr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80A36450-E343-E00F-E894-68EEEE5B8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92700" y="5084895"/>
              <a:ext cx="2234361" cy="13068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F4B2AF1-4E9B-DC0C-EA8A-D6A01BF246B0}"/>
                </a:ext>
              </a:extLst>
            </p:cNvPr>
            <p:cNvSpPr txBox="1"/>
            <p:nvPr/>
          </p:nvSpPr>
          <p:spPr>
            <a:xfrm>
              <a:off x="3376363" y="5248932"/>
              <a:ext cx="14668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dirty="0"/>
                <a:t>7π/9 mode @ 2.86725 GHz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6332A24-4920-502F-6506-7F2DB31B9C10}"/>
              </a:ext>
            </a:extLst>
          </p:cNvPr>
          <p:cNvSpPr txBox="1"/>
          <p:nvPr/>
        </p:nvSpPr>
        <p:spPr>
          <a:xfrm>
            <a:off x="8458355" y="809474"/>
            <a:ext cx="2908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b="1" dirty="0"/>
              <a:t>Mode damper 90deg rotated</a:t>
            </a:r>
            <a:endParaRPr lang="ko-KR" altLang="en-US" sz="1800" b="1" dirty="0"/>
          </a:p>
        </p:txBody>
      </p:sp>
      <p:pic>
        <p:nvPicPr>
          <p:cNvPr id="48" name="그림 47">
            <a:extLst>
              <a:ext uri="{FF2B5EF4-FFF2-40B4-BE49-F238E27FC236}">
                <a16:creationId xmlns:a16="http://schemas.microsoft.com/office/drawing/2014/main" id="{AFEF5AB4-8BA2-B608-38CD-88BD5C74EC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2330" y="5577558"/>
            <a:ext cx="2190578" cy="13068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7DD9E81-6D26-D1A8-CA80-49B1131D7E8B}"/>
              </a:ext>
            </a:extLst>
          </p:cNvPr>
          <p:cNvSpPr txBox="1"/>
          <p:nvPr/>
        </p:nvSpPr>
        <p:spPr>
          <a:xfrm>
            <a:off x="5324208" y="5663385"/>
            <a:ext cx="1466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/>
              <a:t>8π/9 mode @ 2.88353 GHz</a:t>
            </a:r>
          </a:p>
        </p:txBody>
      </p: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764C060E-25F7-BBDF-6CF4-1780846AA663}"/>
              </a:ext>
            </a:extLst>
          </p:cNvPr>
          <p:cNvGrpSpPr/>
          <p:nvPr/>
        </p:nvGrpSpPr>
        <p:grpSpPr>
          <a:xfrm>
            <a:off x="8800221" y="1203953"/>
            <a:ext cx="2201869" cy="1306800"/>
            <a:chOff x="8800221" y="1203953"/>
            <a:chExt cx="2201869" cy="1306800"/>
          </a:xfrm>
        </p:grpSpPr>
        <p:pic>
          <p:nvPicPr>
            <p:cNvPr id="51" name="그림 50">
              <a:extLst>
                <a:ext uri="{FF2B5EF4-FFF2-40B4-BE49-F238E27FC236}">
                  <a16:creationId xmlns:a16="http://schemas.microsoft.com/office/drawing/2014/main" id="{393F4327-A105-5AD0-9E15-166E73FAF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00221" y="1203953"/>
              <a:ext cx="2201869" cy="13068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724DEBE-A5CA-7C8D-CBBA-C47D409BF87C}"/>
                </a:ext>
              </a:extLst>
            </p:cNvPr>
            <p:cNvSpPr txBox="1"/>
            <p:nvPr/>
          </p:nvSpPr>
          <p:spPr>
            <a:xfrm>
              <a:off x="9167744" y="1334133"/>
              <a:ext cx="14668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dirty="0"/>
                <a:t>π/9 mode @ 2.87225 GHz</a:t>
              </a:r>
            </a:p>
          </p:txBody>
        </p:sp>
      </p:grp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10DC7FB3-BD40-8EBD-27F0-25979C6EA5A1}"/>
              </a:ext>
            </a:extLst>
          </p:cNvPr>
          <p:cNvGrpSpPr/>
          <p:nvPr/>
        </p:nvGrpSpPr>
        <p:grpSpPr>
          <a:xfrm>
            <a:off x="8775913" y="2515808"/>
            <a:ext cx="2226177" cy="1306800"/>
            <a:chOff x="8775913" y="2515808"/>
            <a:chExt cx="2226177" cy="1306800"/>
          </a:xfrm>
        </p:grpSpPr>
        <p:pic>
          <p:nvPicPr>
            <p:cNvPr id="54" name="그림 53">
              <a:extLst>
                <a:ext uri="{FF2B5EF4-FFF2-40B4-BE49-F238E27FC236}">
                  <a16:creationId xmlns:a16="http://schemas.microsoft.com/office/drawing/2014/main" id="{CE895A19-8FD0-32B3-3B89-A41CCEE1D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775913" y="2515808"/>
              <a:ext cx="2226177" cy="130680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B67D695-7F16-4FF9-0EFD-6EB3EF4830C6}"/>
                </a:ext>
              </a:extLst>
            </p:cNvPr>
            <p:cNvSpPr txBox="1"/>
            <p:nvPr/>
          </p:nvSpPr>
          <p:spPr>
            <a:xfrm>
              <a:off x="9167744" y="2625404"/>
              <a:ext cx="14668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dirty="0"/>
                <a:t>2π/9 mode @ 2.87585 GHz</a:t>
              </a:r>
            </a:p>
          </p:txBody>
        </p:sp>
      </p:grp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1ED3EE25-C363-35EC-A09E-8DD6F3575E63}"/>
              </a:ext>
            </a:extLst>
          </p:cNvPr>
          <p:cNvGrpSpPr/>
          <p:nvPr/>
        </p:nvGrpSpPr>
        <p:grpSpPr>
          <a:xfrm>
            <a:off x="8811831" y="3847755"/>
            <a:ext cx="2207973" cy="1306800"/>
            <a:chOff x="8811831" y="3847755"/>
            <a:chExt cx="2207973" cy="1306800"/>
          </a:xfrm>
        </p:grpSpPr>
        <p:pic>
          <p:nvPicPr>
            <p:cNvPr id="57" name="그림 56">
              <a:extLst>
                <a:ext uri="{FF2B5EF4-FFF2-40B4-BE49-F238E27FC236}">
                  <a16:creationId xmlns:a16="http://schemas.microsoft.com/office/drawing/2014/main" id="{DB322266-5C2D-851C-2497-8A18FB77D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811831" y="3847755"/>
              <a:ext cx="2207973" cy="130680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7B165E1-59E1-D19D-C654-E2DCDCC3D299}"/>
                </a:ext>
              </a:extLst>
            </p:cNvPr>
            <p:cNvSpPr txBox="1"/>
            <p:nvPr/>
          </p:nvSpPr>
          <p:spPr>
            <a:xfrm>
              <a:off x="9167744" y="4013811"/>
              <a:ext cx="14668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dirty="0"/>
                <a:t>2π/3 mode @ 2.88247 GHz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5045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EDD51-F908-28B8-F8D4-E0D78A0DB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12E94F3-E9CF-C185-0E99-BBC1D7776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Appendix B</a:t>
            </a:r>
            <a:endParaRPr lang="ko-KR" altLang="en-US" dirty="0"/>
          </a:p>
        </p:txBody>
      </p:sp>
      <p:pic>
        <p:nvPicPr>
          <p:cNvPr id="9" name="내용 개체 틀 8">
            <a:extLst>
              <a:ext uri="{FF2B5EF4-FFF2-40B4-BE49-F238E27FC236}">
                <a16:creationId xmlns:a16="http://schemas.microsoft.com/office/drawing/2014/main" id="{A7E3AA36-384B-6290-C25B-8758A071CFB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447104" y="1605578"/>
            <a:ext cx="6137623" cy="4351337"/>
          </a:xfrm>
        </p:spPr>
      </p:pic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40F8B44-D1B1-000A-554A-1877B28C2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7A29-3D82-4649-A54A-56B0B6AD8A40}" type="datetime1">
              <a:rPr lang="ko-KR" altLang="en-US" smtClean="0"/>
              <a:t>2025-01-10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D200117-0F3B-E813-76BE-385041D1F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0D6537B-C2B7-B764-7EE0-65F4066B3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18</a:t>
            </a:fld>
            <a:endParaRPr lang="ko-KR" altLang="en-US"/>
          </a:p>
        </p:txBody>
      </p:sp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B462EC55-E1ED-DAD0-3F6E-B87E280D4193}"/>
              </a:ext>
            </a:extLst>
          </p:cNvPr>
          <p:cNvSpPr txBox="1">
            <a:spLocks/>
          </p:cNvSpPr>
          <p:nvPr/>
        </p:nvSpPr>
        <p:spPr>
          <a:xfrm>
            <a:off x="421258" y="107225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94E91164-A7C3-9B9D-73C2-BBDBCB31E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667" y="1810707"/>
            <a:ext cx="4982270" cy="291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34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1472357-E319-8DA5-E95E-D770F910B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Outline</a:t>
            </a:r>
            <a:endParaRPr lang="ko-KR" altLang="en-US" b="1" dirty="0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49B7B261-C929-494E-A2E3-9806D39C2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7A29-3D82-4649-A54A-56B0B6AD8A40}" type="datetime1">
              <a:rPr lang="ko-KR" altLang="en-US" smtClean="0"/>
              <a:t>2025-01-10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5FCF5618-837B-A5F0-E096-537ADF7DF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55CE238-AD44-981B-525D-D8EAECAA2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2</a:t>
            </a:fld>
            <a:endParaRPr lang="ko-KR" altLang="en-US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2BFD7D08-BD64-5FF5-D424-BAD2C93F7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ko-KR" b="0" i="0" dirty="0">
                <a:solidFill>
                  <a:srgbClr val="262626"/>
                </a:solidFill>
                <a:effectLst/>
                <a:latin typeface="-apple-system"/>
              </a:rPr>
              <a:t>Current Status of </a:t>
            </a:r>
            <a:r>
              <a:rPr lang="en-US" altLang="ko-KR" b="0" i="0" dirty="0" err="1">
                <a:solidFill>
                  <a:srgbClr val="262626"/>
                </a:solidFill>
                <a:effectLst/>
                <a:latin typeface="-apple-system"/>
              </a:rPr>
              <a:t>eLABS</a:t>
            </a:r>
            <a:r>
              <a:rPr lang="en-US" altLang="ko-KR" b="0" i="0" dirty="0">
                <a:solidFill>
                  <a:srgbClr val="262626"/>
                </a:solidFill>
                <a:effectLst/>
                <a:latin typeface="-apple-system"/>
              </a:rPr>
              <a:t> Facility</a:t>
            </a:r>
          </a:p>
          <a:p>
            <a:pPr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altLang="ko-KR" b="0" i="0" dirty="0">
              <a:solidFill>
                <a:srgbClr val="262626"/>
              </a:solidFill>
              <a:effectLst/>
              <a:latin typeface="-apple-system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ko-KR" b="0" i="0" dirty="0">
                <a:solidFill>
                  <a:srgbClr val="262626"/>
                </a:solidFill>
                <a:effectLst/>
                <a:latin typeface="-apple-system"/>
              </a:rPr>
              <a:t> Transverse deflecting </a:t>
            </a:r>
            <a:r>
              <a:rPr lang="en-US" altLang="ko-KR" dirty="0">
                <a:solidFill>
                  <a:srgbClr val="262626"/>
                </a:solidFill>
                <a:latin typeface="-apple-system"/>
              </a:rPr>
              <a:t>cavity</a:t>
            </a:r>
            <a:r>
              <a:rPr lang="en-US" altLang="ko-KR" b="0" i="0" dirty="0">
                <a:solidFill>
                  <a:srgbClr val="262626"/>
                </a:solidFill>
                <a:effectLst/>
                <a:latin typeface="-apple-system"/>
              </a:rPr>
              <a:t> design study</a:t>
            </a:r>
          </a:p>
          <a:p>
            <a:pPr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altLang="ko-KR" b="0" i="0" dirty="0">
              <a:solidFill>
                <a:srgbClr val="262626"/>
              </a:solidFill>
              <a:effectLst/>
              <a:latin typeface="-apple-system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ko-KR" b="0" i="0" dirty="0">
                <a:solidFill>
                  <a:srgbClr val="262626"/>
                </a:solidFill>
                <a:effectLst/>
                <a:latin typeface="-apple-system"/>
              </a:rPr>
              <a:t> CST and ASTRA Simulation</a:t>
            </a:r>
          </a:p>
          <a:p>
            <a:pPr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altLang="ko-KR" b="0" i="0" dirty="0">
              <a:solidFill>
                <a:srgbClr val="262626"/>
              </a:solidFill>
              <a:effectLst/>
              <a:latin typeface="-apple-system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ko-KR" b="0" i="0" dirty="0">
                <a:solidFill>
                  <a:srgbClr val="262626"/>
                </a:solidFill>
                <a:effectLst/>
                <a:latin typeface="-apple-system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665267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50E35-8650-8ABD-09FD-A58B2EBE6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">
            <a:extLst>
              <a:ext uri="{FF2B5EF4-FFF2-40B4-BE49-F238E27FC236}">
                <a16:creationId xmlns:a16="http://schemas.microsoft.com/office/drawing/2014/main" id="{AF3BE040-C9F0-1ACB-1E68-9849F62D1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224" y="216753"/>
            <a:ext cx="9968561" cy="299585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EEE74D1A-AA94-74D5-7FDA-3BAA17280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sz="3200" b="1" dirty="0"/>
              <a:t>Current status of </a:t>
            </a:r>
            <a:r>
              <a:rPr lang="en-US" altLang="ko-KR" sz="3200" b="1" dirty="0" err="1"/>
              <a:t>elabs</a:t>
            </a:r>
            <a:r>
              <a:rPr lang="en-US" altLang="ko-KR" sz="3200" b="1" dirty="0"/>
              <a:t> facility.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8ECE079-F167-ED82-3102-1C61B192B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7A29-3D82-4649-A54A-56B0B6AD8A40}" type="datetime1">
              <a:rPr lang="ko-KR" altLang="en-US" smtClean="0"/>
              <a:t>2025-01-10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A5DD6F5-7CDE-9F06-52CA-BF29645D5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CD4266D-245C-7BBE-F201-31AE8411D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3</a:t>
            </a:fld>
            <a:endParaRPr lang="ko-KR" altLang="en-US"/>
          </a:p>
        </p:txBody>
      </p:sp>
      <p:sp>
        <p:nvSpPr>
          <p:cNvPr id="40" name="슬라이드 번호 개체 틀 16">
            <a:extLst>
              <a:ext uri="{FF2B5EF4-FFF2-40B4-BE49-F238E27FC236}">
                <a16:creationId xmlns:a16="http://schemas.microsoft.com/office/drawing/2014/main" id="{4B27CCE2-3FFD-3FF8-3E3A-406303D9587C}"/>
              </a:ext>
            </a:extLst>
          </p:cNvPr>
          <p:cNvSpPr txBox="1">
            <a:spLocks/>
          </p:cNvSpPr>
          <p:nvPr/>
        </p:nvSpPr>
        <p:spPr>
          <a:xfrm>
            <a:off x="9448802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57797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898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97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696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594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493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391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290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188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5E07D6-92A3-4059-8807-6342F075D8A0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sp>
        <p:nvSpPr>
          <p:cNvPr id="87" name="텍스트 개체 틀 5">
            <a:extLst>
              <a:ext uri="{FF2B5EF4-FFF2-40B4-BE49-F238E27FC236}">
                <a16:creationId xmlns:a16="http://schemas.microsoft.com/office/drawing/2014/main" id="{0A8385B8-058B-99AA-0973-B329EEE076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5" y="686134"/>
            <a:ext cx="11034713" cy="570196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ko-KR" sz="2400" b="1" dirty="0"/>
          </a:p>
          <a:p>
            <a:pPr marL="0" indent="0">
              <a:buNone/>
            </a:pPr>
            <a:endParaRPr lang="en-US" altLang="ko-KR" sz="2400" b="1" dirty="0"/>
          </a:p>
          <a:p>
            <a:pPr marL="0" indent="0">
              <a:buNone/>
            </a:pPr>
            <a:endParaRPr lang="en-US" altLang="ko-KR" sz="2400" b="1" dirty="0"/>
          </a:p>
          <a:p>
            <a:pPr marL="0" indent="0">
              <a:buNone/>
            </a:pPr>
            <a:endParaRPr lang="en-US" altLang="ko-KR" sz="2400" b="1" dirty="0"/>
          </a:p>
          <a:p>
            <a:pPr marL="0" indent="0">
              <a:buNone/>
            </a:pPr>
            <a:endParaRPr lang="en-US" altLang="ko-KR" sz="2400" b="1" dirty="0"/>
          </a:p>
          <a:p>
            <a:pPr marL="0" indent="0">
              <a:buNone/>
            </a:pPr>
            <a:endParaRPr lang="en-US" altLang="ko-KR" sz="2400" b="1" dirty="0"/>
          </a:p>
          <a:p>
            <a:pPr marL="342900" indent="-342900">
              <a:buFont typeface="+mj-lt"/>
              <a:buAutoNum type="arabicPeriod"/>
            </a:pPr>
            <a:r>
              <a:rPr lang="en-US" altLang="ko-KR" sz="1800" b="1" dirty="0"/>
              <a:t>Previous:</a:t>
            </a:r>
            <a:r>
              <a:rPr lang="en-US" altLang="ko-KR" sz="1800" dirty="0"/>
              <a:t> RF was turned on, and Dr. Min worked on the laser setup.</a:t>
            </a:r>
          </a:p>
          <a:p>
            <a:pPr marL="342900" indent="-342900">
              <a:buFont typeface="+mj-lt"/>
              <a:buAutoNum type="arabicPeriod"/>
            </a:pPr>
            <a:endParaRPr lang="en-US" altLang="ko-KR" sz="1800" dirty="0"/>
          </a:p>
          <a:p>
            <a:pPr marL="342900" indent="-342900">
              <a:buFont typeface="+mj-lt"/>
              <a:buAutoNum type="arabicPeriod"/>
            </a:pPr>
            <a:r>
              <a:rPr lang="en-US" altLang="ko-KR" sz="1800" b="1" dirty="0"/>
              <a:t>Current</a:t>
            </a:r>
            <a:r>
              <a:rPr lang="en-US" altLang="ko-KR" sz="1800" dirty="0"/>
              <a:t>: Due to ongoing repairs, progress is delayed. Tests will proceed whenever time allows.</a:t>
            </a:r>
          </a:p>
          <a:p>
            <a:pPr marL="342900" indent="-342900">
              <a:buFont typeface="+mj-lt"/>
              <a:buAutoNum type="arabicPeriod"/>
            </a:pPr>
            <a:endParaRPr lang="en-US" altLang="ko-KR" sz="1800" dirty="0"/>
          </a:p>
          <a:p>
            <a:pPr marL="342900" indent="-342900">
              <a:buFont typeface="+mj-lt"/>
              <a:buAutoNum type="arabicPeriod"/>
            </a:pPr>
            <a:r>
              <a:rPr lang="en-US" altLang="ko-KR" sz="1800" b="1" dirty="0"/>
              <a:t>Operation Plan</a:t>
            </a:r>
            <a:r>
              <a:rPr lang="en-US" altLang="ko-KR" sz="1800" dirty="0"/>
              <a:t>: : If all systems stabilize, more tests may be possible during the XFEL maintenance in Feb.</a:t>
            </a:r>
          </a:p>
          <a:p>
            <a:pPr marL="342900" indent="-342900">
              <a:buFont typeface="+mj-lt"/>
              <a:buAutoNum type="arabicPeriod"/>
            </a:pPr>
            <a:endParaRPr lang="en-US" altLang="ko-KR" sz="1800" dirty="0"/>
          </a:p>
          <a:p>
            <a:pPr marL="0" indent="0">
              <a:buNone/>
            </a:pPr>
            <a:r>
              <a:rPr lang="en-US" altLang="ko-KR" sz="1800" dirty="0"/>
              <a:t>+) Deflecting cavity manufacturing status: Disk, cylinder, coupler</a:t>
            </a:r>
          </a:p>
        </p:txBody>
      </p:sp>
      <p:pic>
        <p:nvPicPr>
          <p:cNvPr id="7" name="그림 6" descr="콤팩트 디스크, 데이터 저장 장치, 실내, 상자이(가) 표시된 사진&#10;&#10;자동 생성된 설명">
            <a:extLst>
              <a:ext uri="{FF2B5EF4-FFF2-40B4-BE49-F238E27FC236}">
                <a16:creationId xmlns:a16="http://schemas.microsoft.com/office/drawing/2014/main" id="{3494E757-EE78-0661-1C31-82AEBDFE0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626" y="3965191"/>
            <a:ext cx="1856871" cy="247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93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20E25-8C75-D3C6-7F8C-E99792B47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1235725-8BF6-EB09-14D9-5A46AA3CF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Review</a:t>
            </a:r>
            <a:endParaRPr lang="ko-KR" altLang="en-US" b="1" dirty="0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8323766-22A5-77AC-C35C-12468FDEA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7A29-3D82-4649-A54A-56B0B6AD8A40}" type="datetime1">
              <a:rPr lang="ko-KR" altLang="en-US" smtClean="0"/>
              <a:t>2025-01-10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8C5D62C-CC4D-5D3B-AFB3-DAA961105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82D589E-B21B-A128-3DA4-A176092E7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4</a:t>
            </a:fld>
            <a:endParaRPr lang="ko-KR" altLang="en-US"/>
          </a:p>
        </p:txBody>
      </p:sp>
      <p:sp>
        <p:nvSpPr>
          <p:cNvPr id="40" name="슬라이드 번호 개체 틀 16">
            <a:extLst>
              <a:ext uri="{FF2B5EF4-FFF2-40B4-BE49-F238E27FC236}">
                <a16:creationId xmlns:a16="http://schemas.microsoft.com/office/drawing/2014/main" id="{BB666395-3F35-129E-4581-BE52CBA57295}"/>
              </a:ext>
            </a:extLst>
          </p:cNvPr>
          <p:cNvSpPr txBox="1">
            <a:spLocks/>
          </p:cNvSpPr>
          <p:nvPr/>
        </p:nvSpPr>
        <p:spPr>
          <a:xfrm>
            <a:off x="9448802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57797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898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97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696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594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493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391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290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188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5E07D6-92A3-4059-8807-6342F075D8A0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pic>
        <p:nvPicPr>
          <p:cNvPr id="107" name="Picture 1">
            <a:extLst>
              <a:ext uri="{FF2B5EF4-FFF2-40B4-BE49-F238E27FC236}">
                <a16:creationId xmlns:a16="http://schemas.microsoft.com/office/drawing/2014/main" id="{05FAC790-1196-00A7-DA4A-23924E779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745" y="152489"/>
            <a:ext cx="9968561" cy="299585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008258B4-D477-C818-3DAF-7A3AC6C3EFB1}"/>
              </a:ext>
            </a:extLst>
          </p:cNvPr>
          <p:cNvSpPr/>
          <p:nvPr/>
        </p:nvSpPr>
        <p:spPr>
          <a:xfrm>
            <a:off x="8596648" y="1680693"/>
            <a:ext cx="1609859" cy="10560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61917560-5665-13BC-0944-B1ED5D2E7777}"/>
              </a:ext>
            </a:extLst>
          </p:cNvPr>
          <p:cNvGrpSpPr/>
          <p:nvPr/>
        </p:nvGrpSpPr>
        <p:grpSpPr>
          <a:xfrm>
            <a:off x="143136" y="3488565"/>
            <a:ext cx="12154706" cy="3377484"/>
            <a:chOff x="143136" y="3257937"/>
            <a:chExt cx="12154706" cy="3377484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FB06A89E-63F6-8438-EFDE-24ADFA8EED08}"/>
                </a:ext>
              </a:extLst>
            </p:cNvPr>
            <p:cNvGrpSpPr/>
            <p:nvPr/>
          </p:nvGrpSpPr>
          <p:grpSpPr>
            <a:xfrm>
              <a:off x="143136" y="3448374"/>
              <a:ext cx="11352930" cy="3141831"/>
              <a:chOff x="4861021" y="576470"/>
              <a:chExt cx="13399419" cy="3708180"/>
            </a:xfrm>
          </p:grpSpPr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8E9558C4-7BD6-0BF1-0AD6-1653B1E2B446}"/>
                  </a:ext>
                </a:extLst>
              </p:cNvPr>
              <p:cNvSpPr/>
              <p:nvPr/>
            </p:nvSpPr>
            <p:spPr>
              <a:xfrm>
                <a:off x="7484165" y="576470"/>
                <a:ext cx="1262270" cy="1808922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78898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57797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36696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15594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394493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873391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352290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31188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1400" dirty="0"/>
                  <a:t>RF</a:t>
                </a:r>
              </a:p>
              <a:p>
                <a:pPr algn="ctr"/>
                <a:r>
                  <a:rPr lang="en-US" altLang="ko-KR" sz="1400" dirty="0"/>
                  <a:t>deflecting</a:t>
                </a:r>
              </a:p>
              <a:p>
                <a:pPr algn="ctr"/>
                <a:r>
                  <a:rPr lang="en-US" altLang="ko-KR" sz="1400" dirty="0"/>
                  <a:t>cavity</a:t>
                </a:r>
                <a:endParaRPr lang="ko-KR" altLang="en-US" sz="1400" dirty="0"/>
              </a:p>
            </p:txBody>
          </p:sp>
          <p:grpSp>
            <p:nvGrpSpPr>
              <p:cNvPr id="10" name="그룹 9">
                <a:extLst>
                  <a:ext uri="{FF2B5EF4-FFF2-40B4-BE49-F238E27FC236}">
                    <a16:creationId xmlns:a16="http://schemas.microsoft.com/office/drawing/2014/main" id="{6026F8A1-6842-03C3-0E1C-04EDA1AE87D0}"/>
                  </a:ext>
                </a:extLst>
              </p:cNvPr>
              <p:cNvGrpSpPr/>
              <p:nvPr/>
            </p:nvGrpSpPr>
            <p:grpSpPr>
              <a:xfrm>
                <a:off x="6023113" y="1057704"/>
                <a:ext cx="1212574" cy="423227"/>
                <a:chOff x="6023113" y="1057704"/>
                <a:chExt cx="1212574" cy="423227"/>
              </a:xfrm>
            </p:grpSpPr>
            <p:cxnSp>
              <p:nvCxnSpPr>
                <p:cNvPr id="34" name="직선 화살표 연결선 33">
                  <a:extLst>
                    <a:ext uri="{FF2B5EF4-FFF2-40B4-BE49-F238E27FC236}">
                      <a16:creationId xmlns:a16="http://schemas.microsoft.com/office/drawing/2014/main" id="{6C7DB104-455D-FEAA-460B-0A98B3179F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23113" y="1480931"/>
                  <a:ext cx="1212574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sp>
              <p:nvSpPr>
                <p:cNvPr id="41" name="TextBox 15">
                  <a:extLst>
                    <a:ext uri="{FF2B5EF4-FFF2-40B4-BE49-F238E27FC236}">
                      <a16:creationId xmlns:a16="http://schemas.microsoft.com/office/drawing/2014/main" id="{DFDA0DAC-7AC2-3B5A-E26A-3B2E22472C97}"/>
                    </a:ext>
                  </a:extLst>
                </p:cNvPr>
                <p:cNvSpPr txBox="1"/>
                <p:nvPr/>
              </p:nvSpPr>
              <p:spPr>
                <a:xfrm>
                  <a:off x="6293603" y="1057704"/>
                  <a:ext cx="547608" cy="3808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ko-KR"/>
                  </a:defPPr>
                  <a:lvl1pPr marL="0" algn="l" defTabSz="957797" rtl="0" eaLnBrk="1" latinLnBrk="1" hangingPunct="1">
                    <a:defRPr sz="187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78898" algn="l" defTabSz="957797" rtl="0" eaLnBrk="1" latinLnBrk="1" hangingPunct="1">
                    <a:defRPr sz="187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57797" algn="l" defTabSz="957797" rtl="0" eaLnBrk="1" latinLnBrk="1" hangingPunct="1">
                    <a:defRPr sz="187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436696" algn="l" defTabSz="957797" rtl="0" eaLnBrk="1" latinLnBrk="1" hangingPunct="1">
                    <a:defRPr sz="187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915594" algn="l" defTabSz="957797" rtl="0" eaLnBrk="1" latinLnBrk="1" hangingPunct="1">
                    <a:defRPr sz="187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394493" algn="l" defTabSz="957797" rtl="0" eaLnBrk="1" latinLnBrk="1" hangingPunct="1">
                    <a:defRPr sz="187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873391" algn="l" defTabSz="957797" rtl="0" eaLnBrk="1" latinLnBrk="1" hangingPunct="1">
                    <a:defRPr sz="187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352290" algn="l" defTabSz="957797" rtl="0" eaLnBrk="1" latinLnBrk="1" hangingPunct="1">
                    <a:defRPr sz="187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31188" algn="l" defTabSz="957797" rtl="0" eaLnBrk="1" latinLnBrk="1" hangingPunct="1">
                    <a:defRPr sz="187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ko-KR"/>
                    <a:t>E</a:t>
                  </a:r>
                  <a:r>
                    <a:rPr lang="en-US" altLang="ko-KR" baseline="-25000"/>
                    <a:t>0</a:t>
                  </a:r>
                  <a:endParaRPr lang="ko-KR" altLang="en-US"/>
                </a:p>
              </p:txBody>
            </p:sp>
          </p:grpSp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BB0168DB-4417-15B1-9951-40EC966000E2}"/>
                  </a:ext>
                </a:extLst>
              </p:cNvPr>
              <p:cNvGrpSpPr/>
              <p:nvPr/>
            </p:nvGrpSpPr>
            <p:grpSpPr>
              <a:xfrm>
                <a:off x="4861021" y="873202"/>
                <a:ext cx="11545947" cy="1069384"/>
                <a:chOff x="4861021" y="873202"/>
                <a:chExt cx="11545947" cy="1069384"/>
              </a:xfrm>
            </p:grpSpPr>
            <p:sp>
              <p:nvSpPr>
                <p:cNvPr id="21" name="TextBox 16">
                  <a:extLst>
                    <a:ext uri="{FF2B5EF4-FFF2-40B4-BE49-F238E27FC236}">
                      <a16:creationId xmlns:a16="http://schemas.microsoft.com/office/drawing/2014/main" id="{8F688009-01EF-0334-437C-CE9F23311840}"/>
                    </a:ext>
                  </a:extLst>
                </p:cNvPr>
                <p:cNvSpPr txBox="1"/>
                <p:nvPr/>
              </p:nvSpPr>
              <p:spPr>
                <a:xfrm>
                  <a:off x="4932473" y="873921"/>
                  <a:ext cx="926478" cy="3995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ko-KR"/>
                  </a:defPPr>
                  <a:lvl1pPr marL="0" algn="l" defTabSz="957797" rtl="0" eaLnBrk="1" latinLnBrk="1" hangingPunct="1">
                    <a:defRPr sz="187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78898" algn="l" defTabSz="957797" rtl="0" eaLnBrk="1" latinLnBrk="1" hangingPunct="1">
                    <a:defRPr sz="187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57797" algn="l" defTabSz="957797" rtl="0" eaLnBrk="1" latinLnBrk="1" hangingPunct="1">
                    <a:defRPr sz="187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436696" algn="l" defTabSz="957797" rtl="0" eaLnBrk="1" latinLnBrk="1" hangingPunct="1">
                    <a:defRPr sz="187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915594" algn="l" defTabSz="957797" rtl="0" eaLnBrk="1" latinLnBrk="1" hangingPunct="1">
                    <a:defRPr sz="187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394493" algn="l" defTabSz="957797" rtl="0" eaLnBrk="1" latinLnBrk="1" hangingPunct="1">
                    <a:defRPr sz="187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873391" algn="l" defTabSz="957797" rtl="0" eaLnBrk="1" latinLnBrk="1" hangingPunct="1">
                    <a:defRPr sz="187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352290" algn="l" defTabSz="957797" rtl="0" eaLnBrk="1" latinLnBrk="1" hangingPunct="1">
                    <a:defRPr sz="187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31188" algn="l" defTabSz="957797" rtl="0" eaLnBrk="1" latinLnBrk="1" hangingPunct="1">
                    <a:defRPr sz="187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ko-KR" sz="1600"/>
                    <a:t>Beam</a:t>
                  </a:r>
                  <a:endParaRPr lang="ko-KR" altLang="en-US" sz="1600"/>
                </a:p>
              </p:txBody>
            </p:sp>
            <p:sp>
              <p:nvSpPr>
                <p:cNvPr id="22" name="타원 21">
                  <a:extLst>
                    <a:ext uri="{FF2B5EF4-FFF2-40B4-BE49-F238E27FC236}">
                      <a16:creationId xmlns:a16="http://schemas.microsoft.com/office/drawing/2014/main" id="{22BDC461-211B-1C74-E28B-C488E6EE9D34}"/>
                    </a:ext>
                  </a:extLst>
                </p:cNvPr>
                <p:cNvSpPr/>
                <p:nvPr/>
              </p:nvSpPr>
              <p:spPr>
                <a:xfrm>
                  <a:off x="4861021" y="1325318"/>
                  <a:ext cx="1069383" cy="284301"/>
                </a:xfrm>
                <a:prstGeom prst="ellipse">
                  <a:avLst/>
                </a:prstGeom>
                <a:solidFill>
                  <a:srgbClr val="0000FF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ko-KR"/>
                  </a:defPPr>
                  <a:lvl1pPr marL="0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78898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57797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436696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915594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394493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873391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352290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31188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23" name="타원 22">
                  <a:extLst>
                    <a:ext uri="{FF2B5EF4-FFF2-40B4-BE49-F238E27FC236}">
                      <a16:creationId xmlns:a16="http://schemas.microsoft.com/office/drawing/2014/main" id="{7733479C-C325-33A0-01BA-56755D039732}"/>
                    </a:ext>
                  </a:extLst>
                </p:cNvPr>
                <p:cNvSpPr/>
                <p:nvPr/>
              </p:nvSpPr>
              <p:spPr>
                <a:xfrm>
                  <a:off x="9389392" y="1325318"/>
                  <a:ext cx="1069383" cy="284301"/>
                </a:xfrm>
                <a:prstGeom prst="ellipse">
                  <a:avLst/>
                </a:prstGeom>
                <a:solidFill>
                  <a:srgbClr val="0000FF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ko-KR"/>
                  </a:defPPr>
                  <a:lvl1pPr marL="0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78898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57797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436696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915594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394493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873391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352290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31188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24" name="타원 23">
                  <a:extLst>
                    <a:ext uri="{FF2B5EF4-FFF2-40B4-BE49-F238E27FC236}">
                      <a16:creationId xmlns:a16="http://schemas.microsoft.com/office/drawing/2014/main" id="{ED6560B4-E683-D47E-BC54-69C13C860EE9}"/>
                    </a:ext>
                  </a:extLst>
                </p:cNvPr>
                <p:cNvSpPr/>
                <p:nvPr/>
              </p:nvSpPr>
              <p:spPr>
                <a:xfrm rot="20307147">
                  <a:off x="12877716" y="1325318"/>
                  <a:ext cx="1069384" cy="284301"/>
                </a:xfrm>
                <a:prstGeom prst="ellipse">
                  <a:avLst/>
                </a:prstGeom>
                <a:solidFill>
                  <a:srgbClr val="0000FF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ko-KR"/>
                  </a:defPPr>
                  <a:lvl1pPr marL="0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78898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57797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436696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915594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394493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873391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352290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31188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/>
                </a:p>
              </p:txBody>
            </p:sp>
            <p:sp>
              <p:nvSpPr>
                <p:cNvPr id="25" name="타원 24">
                  <a:extLst>
                    <a:ext uri="{FF2B5EF4-FFF2-40B4-BE49-F238E27FC236}">
                      <a16:creationId xmlns:a16="http://schemas.microsoft.com/office/drawing/2014/main" id="{CA010A63-DC45-8893-15B0-390F7E8986F9}"/>
                    </a:ext>
                  </a:extLst>
                </p:cNvPr>
                <p:cNvSpPr/>
                <p:nvPr/>
              </p:nvSpPr>
              <p:spPr>
                <a:xfrm rot="18003774">
                  <a:off x="15730126" y="1265743"/>
                  <a:ext cx="1069384" cy="284301"/>
                </a:xfrm>
                <a:prstGeom prst="ellipse">
                  <a:avLst/>
                </a:prstGeom>
                <a:solidFill>
                  <a:srgbClr val="0000FF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ko-KR"/>
                  </a:defPPr>
                  <a:lvl1pPr marL="0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78898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57797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436696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915594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394493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873391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352290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31188" algn="l" defTabSz="957797" rtl="0" eaLnBrk="1" latinLnBrk="1" hangingPunct="1">
                    <a:defRPr sz="1875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ko-KR" altLang="en-US" dirty="0"/>
                </a:p>
              </p:txBody>
            </p:sp>
          </p:grpSp>
          <p:grpSp>
            <p:nvGrpSpPr>
              <p:cNvPr id="12" name="그룹 11">
                <a:extLst>
                  <a:ext uri="{FF2B5EF4-FFF2-40B4-BE49-F238E27FC236}">
                    <a16:creationId xmlns:a16="http://schemas.microsoft.com/office/drawing/2014/main" id="{257FA5B5-6C24-86C3-AEBD-48320D1F3B9E}"/>
                  </a:ext>
                </a:extLst>
              </p:cNvPr>
              <p:cNvGrpSpPr/>
              <p:nvPr/>
            </p:nvGrpSpPr>
            <p:grpSpPr>
              <a:xfrm>
                <a:off x="8975034" y="845756"/>
                <a:ext cx="9285406" cy="1124522"/>
                <a:chOff x="8975034" y="845756"/>
                <a:chExt cx="9285406" cy="1124522"/>
              </a:xfrm>
            </p:grpSpPr>
            <p:grpSp>
              <p:nvGrpSpPr>
                <p:cNvPr id="13" name="그룹 12">
                  <a:extLst>
                    <a:ext uri="{FF2B5EF4-FFF2-40B4-BE49-F238E27FC236}">
                      <a16:creationId xmlns:a16="http://schemas.microsoft.com/office/drawing/2014/main" id="{C537B8FF-1A8D-3EF3-85A8-8FBDA186B4E9}"/>
                    </a:ext>
                  </a:extLst>
                </p:cNvPr>
                <p:cNvGrpSpPr/>
                <p:nvPr/>
              </p:nvGrpSpPr>
              <p:grpSpPr>
                <a:xfrm>
                  <a:off x="8975034" y="845756"/>
                  <a:ext cx="9285406" cy="1124522"/>
                  <a:chOff x="8975034" y="845756"/>
                  <a:chExt cx="9285406" cy="1124522"/>
                </a:xfrm>
              </p:grpSpPr>
              <p:cxnSp>
                <p:nvCxnSpPr>
                  <p:cNvPr id="19" name="직선 화살표 연결선 18">
                    <a:extLst>
                      <a:ext uri="{FF2B5EF4-FFF2-40B4-BE49-F238E27FC236}">
                        <a16:creationId xmlns:a16="http://schemas.microsoft.com/office/drawing/2014/main" id="{572618CE-A45C-9A17-C1F2-A147D99007A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975034" y="1480931"/>
                    <a:ext cx="9285406" cy="489347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0" name="직선 화살표 연결선 19">
                    <a:extLst>
                      <a:ext uri="{FF2B5EF4-FFF2-40B4-BE49-F238E27FC236}">
                        <a16:creationId xmlns:a16="http://schemas.microsoft.com/office/drawing/2014/main" id="{DB897A1B-1116-4FE1-64FF-521AD1D555B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975034" y="845756"/>
                    <a:ext cx="8786228" cy="635175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6" name="그룹 15">
                  <a:extLst>
                    <a:ext uri="{FF2B5EF4-FFF2-40B4-BE49-F238E27FC236}">
                      <a16:creationId xmlns:a16="http://schemas.microsoft.com/office/drawing/2014/main" id="{405BE36E-D76F-6A8C-46ED-A3208AF8DC63}"/>
                    </a:ext>
                  </a:extLst>
                </p:cNvPr>
                <p:cNvGrpSpPr/>
                <p:nvPr/>
              </p:nvGrpSpPr>
              <p:grpSpPr>
                <a:xfrm>
                  <a:off x="11222812" y="1228747"/>
                  <a:ext cx="692284" cy="594242"/>
                  <a:chOff x="11222812" y="1228747"/>
                  <a:chExt cx="692284" cy="594242"/>
                </a:xfrm>
              </p:grpSpPr>
              <p:sp>
                <p:nvSpPr>
                  <p:cNvPr id="17" name="TextBox 21">
                    <a:extLst>
                      <a:ext uri="{FF2B5EF4-FFF2-40B4-BE49-F238E27FC236}">
                        <a16:creationId xmlns:a16="http://schemas.microsoft.com/office/drawing/2014/main" id="{3F006AA9-BF4E-B92A-2C55-1F72B2E64C01}"/>
                      </a:ext>
                    </a:extLst>
                  </p:cNvPr>
                  <p:cNvSpPr txBox="1"/>
                  <p:nvPr/>
                </p:nvSpPr>
                <p:spPr>
                  <a:xfrm>
                    <a:off x="11367488" y="1228747"/>
                    <a:ext cx="547608" cy="38087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ko-KR"/>
                    </a:defPPr>
                    <a:lvl1pPr marL="0" algn="l" defTabSz="957797" rtl="0" eaLnBrk="1" latinLnBrk="1" hangingPunct="1">
                      <a:defRPr sz="1875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78898" algn="l" defTabSz="957797" rtl="0" eaLnBrk="1" latinLnBrk="1" hangingPunct="1">
                      <a:defRPr sz="1875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57797" algn="l" defTabSz="957797" rtl="0" eaLnBrk="1" latinLnBrk="1" hangingPunct="1">
                      <a:defRPr sz="1875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436696" algn="l" defTabSz="957797" rtl="0" eaLnBrk="1" latinLnBrk="1" hangingPunct="1">
                      <a:defRPr sz="1875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915594" algn="l" defTabSz="957797" rtl="0" eaLnBrk="1" latinLnBrk="1" hangingPunct="1">
                      <a:defRPr sz="1875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394493" algn="l" defTabSz="957797" rtl="0" eaLnBrk="1" latinLnBrk="1" hangingPunct="1">
                      <a:defRPr sz="1875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873391" algn="l" defTabSz="957797" rtl="0" eaLnBrk="1" latinLnBrk="1" hangingPunct="1">
                      <a:defRPr sz="1875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352290" algn="l" defTabSz="957797" rtl="0" eaLnBrk="1" latinLnBrk="1" hangingPunct="1">
                      <a:defRPr sz="1875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31188" algn="l" defTabSz="957797" rtl="0" eaLnBrk="1" latinLnBrk="1" hangingPunct="1">
                      <a:defRPr sz="1875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altLang="ko-KR"/>
                      <a:t>x’</a:t>
                    </a:r>
                    <a:endParaRPr lang="ko-KR" altLang="en-US"/>
                  </a:p>
                </p:txBody>
              </p:sp>
              <p:sp>
                <p:nvSpPr>
                  <p:cNvPr id="18" name="원호 17">
                    <a:extLst>
                      <a:ext uri="{FF2B5EF4-FFF2-40B4-BE49-F238E27FC236}">
                        <a16:creationId xmlns:a16="http://schemas.microsoft.com/office/drawing/2014/main" id="{DE55BAC5-69CE-DAD2-49EA-030D0188B43B}"/>
                      </a:ext>
                    </a:extLst>
                  </p:cNvPr>
                  <p:cNvSpPr/>
                  <p:nvPr/>
                </p:nvSpPr>
                <p:spPr>
                  <a:xfrm>
                    <a:off x="11222812" y="1325316"/>
                    <a:ext cx="183741" cy="497673"/>
                  </a:xfrm>
                  <a:prstGeom prst="arc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ko-KR"/>
                    </a:defPPr>
                    <a:lvl1pPr marL="0" algn="l" defTabSz="957797" rtl="0" eaLnBrk="1" latinLnBrk="1" hangingPunct="1">
                      <a:defRPr sz="1875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78898" algn="l" defTabSz="957797" rtl="0" eaLnBrk="1" latinLnBrk="1" hangingPunct="1">
                      <a:defRPr sz="1875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57797" algn="l" defTabSz="957797" rtl="0" eaLnBrk="1" latinLnBrk="1" hangingPunct="1">
                      <a:defRPr sz="1875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436696" algn="l" defTabSz="957797" rtl="0" eaLnBrk="1" latinLnBrk="1" hangingPunct="1">
                      <a:defRPr sz="1875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915594" algn="l" defTabSz="957797" rtl="0" eaLnBrk="1" latinLnBrk="1" hangingPunct="1">
                      <a:defRPr sz="1875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394493" algn="l" defTabSz="957797" rtl="0" eaLnBrk="1" latinLnBrk="1" hangingPunct="1">
                      <a:defRPr sz="1875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873391" algn="l" defTabSz="957797" rtl="0" eaLnBrk="1" latinLnBrk="1" hangingPunct="1">
                      <a:defRPr sz="1875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352290" algn="l" defTabSz="957797" rtl="0" eaLnBrk="1" latinLnBrk="1" hangingPunct="1">
                      <a:defRPr sz="1875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31188" algn="l" defTabSz="957797" rtl="0" eaLnBrk="1" latinLnBrk="1" hangingPunct="1">
                      <a:defRPr sz="1875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/>
                  </a:p>
                </p:txBody>
              </p:sp>
            </p:grpSp>
          </p:grpSp>
          <p:sp>
            <p:nvSpPr>
              <p:cNvPr id="59" name="직사각형 58">
                <a:extLst>
                  <a:ext uri="{FF2B5EF4-FFF2-40B4-BE49-F238E27FC236}">
                    <a16:creationId xmlns:a16="http://schemas.microsoft.com/office/drawing/2014/main" id="{5643C100-28B9-B42C-B9AF-BB1833DC398A}"/>
                  </a:ext>
                </a:extLst>
              </p:cNvPr>
              <p:cNvSpPr/>
              <p:nvPr/>
            </p:nvSpPr>
            <p:spPr>
              <a:xfrm>
                <a:off x="13812727" y="3519326"/>
                <a:ext cx="1730347" cy="765324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78898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57797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36696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15594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394493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873391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352290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31188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1400" dirty="0"/>
                  <a:t>Computer</a:t>
                </a:r>
              </a:p>
              <a:p>
                <a:pPr algn="ctr"/>
                <a:r>
                  <a:rPr lang="en-US" altLang="ko-KR" sz="1400" dirty="0"/>
                  <a:t>(Data processing)</a:t>
                </a:r>
                <a:endParaRPr lang="ko-KR" altLang="en-US" sz="1400" dirty="0"/>
              </a:p>
            </p:txBody>
          </p:sp>
        </p:grpSp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FEE751F1-F1C4-207A-400A-920B986A7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9818" r="42441" b="1"/>
            <a:stretch/>
          </p:blipFill>
          <p:spPr>
            <a:xfrm>
              <a:off x="10034288" y="5401790"/>
              <a:ext cx="1572227" cy="1233631"/>
            </a:xfrm>
            <a:prstGeom prst="rect">
              <a:avLst/>
            </a:prstGeom>
          </p:spPr>
        </p:pic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id="{4DF15E07-0241-7FBF-00DE-93363ABF05E7}"/>
                </a:ext>
              </a:extLst>
            </p:cNvPr>
            <p:cNvGrpSpPr/>
            <p:nvPr/>
          </p:nvGrpSpPr>
          <p:grpSpPr>
            <a:xfrm>
              <a:off x="11317173" y="3257937"/>
              <a:ext cx="980669" cy="1611782"/>
              <a:chOff x="11317173" y="3257937"/>
              <a:chExt cx="980669" cy="1611782"/>
            </a:xfrm>
          </p:grpSpPr>
          <p:sp>
            <p:nvSpPr>
              <p:cNvPr id="43" name="직사각형 42">
                <a:extLst>
                  <a:ext uri="{FF2B5EF4-FFF2-40B4-BE49-F238E27FC236}">
                    <a16:creationId xmlns:a16="http://schemas.microsoft.com/office/drawing/2014/main" id="{7D1B9463-45C8-976F-3BDB-1CD4A4D88C21}"/>
                  </a:ext>
                </a:extLst>
              </p:cNvPr>
              <p:cNvSpPr/>
              <p:nvPr/>
            </p:nvSpPr>
            <p:spPr>
              <a:xfrm rot="20174034">
                <a:off x="11317173" y="3295982"/>
                <a:ext cx="343288" cy="1573737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 dirty="0"/>
              </a:p>
            </p:txBody>
          </p:sp>
          <p:sp>
            <p:nvSpPr>
              <p:cNvPr id="44" name="TextBox 19">
                <a:extLst>
                  <a:ext uri="{FF2B5EF4-FFF2-40B4-BE49-F238E27FC236}">
                    <a16:creationId xmlns:a16="http://schemas.microsoft.com/office/drawing/2014/main" id="{8A5C3FE0-0F17-5946-40BC-5C6775837590}"/>
                  </a:ext>
                </a:extLst>
              </p:cNvPr>
              <p:cNvSpPr txBox="1"/>
              <p:nvPr/>
            </p:nvSpPr>
            <p:spPr>
              <a:xfrm>
                <a:off x="11362745" y="3257937"/>
                <a:ext cx="935097" cy="380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 marL="0" algn="l" defTabSz="957797" rtl="0" eaLnBrk="1" latinLnBrk="1" hangingPunct="1">
                  <a:defRPr sz="18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78898" algn="l" defTabSz="957797" rtl="0" eaLnBrk="1" latinLnBrk="1" hangingPunct="1">
                  <a:defRPr sz="18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57797" algn="l" defTabSz="957797" rtl="0" eaLnBrk="1" latinLnBrk="1" hangingPunct="1">
                  <a:defRPr sz="18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36696" algn="l" defTabSz="957797" rtl="0" eaLnBrk="1" latinLnBrk="1" hangingPunct="1">
                  <a:defRPr sz="18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915594" algn="l" defTabSz="957797" rtl="0" eaLnBrk="1" latinLnBrk="1" hangingPunct="1">
                  <a:defRPr sz="18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394493" algn="l" defTabSz="957797" rtl="0" eaLnBrk="1" latinLnBrk="1" hangingPunct="1">
                  <a:defRPr sz="18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73391" algn="l" defTabSz="957797" rtl="0" eaLnBrk="1" latinLnBrk="1" hangingPunct="1">
                  <a:defRPr sz="18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352290" algn="l" defTabSz="957797" rtl="0" eaLnBrk="1" latinLnBrk="1" hangingPunct="1">
                  <a:defRPr sz="18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31188" algn="l" defTabSz="957797" rtl="0" eaLnBrk="1" latinLnBrk="1" hangingPunct="1">
                  <a:defRPr sz="18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dirty="0"/>
                  <a:t>Screen</a:t>
                </a:r>
                <a:endParaRPr lang="ko-KR" altLang="en-US" dirty="0"/>
              </a:p>
            </p:txBody>
          </p:sp>
        </p:grp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6E0E1760-1CC4-0B3A-1E65-7787E415D11E}"/>
                </a:ext>
              </a:extLst>
            </p:cNvPr>
            <p:cNvGrpSpPr/>
            <p:nvPr/>
          </p:nvGrpSpPr>
          <p:grpSpPr>
            <a:xfrm>
              <a:off x="11073127" y="3750871"/>
              <a:ext cx="453603" cy="1625749"/>
              <a:chOff x="11073127" y="2027918"/>
              <a:chExt cx="453603" cy="2873135"/>
            </a:xfrm>
          </p:grpSpPr>
          <p:cxnSp>
            <p:nvCxnSpPr>
              <p:cNvPr id="45" name="직선 화살표 연결선 44">
                <a:extLst>
                  <a:ext uri="{FF2B5EF4-FFF2-40B4-BE49-F238E27FC236}">
                    <a16:creationId xmlns:a16="http://schemas.microsoft.com/office/drawing/2014/main" id="{D06988E4-B8ED-D388-A003-EDBA35726C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73127" y="2027918"/>
                <a:ext cx="0" cy="287313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46" name="직선 화살표 연결선 45">
                <a:extLst>
                  <a:ext uri="{FF2B5EF4-FFF2-40B4-BE49-F238E27FC236}">
                    <a16:creationId xmlns:a16="http://schemas.microsoft.com/office/drawing/2014/main" id="{C4AE431C-C41F-58F0-B588-1DC27ACDE5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6730" y="3745171"/>
                <a:ext cx="0" cy="115588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</p:grpSp>
      </p:grpSp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id="{8D0600C6-5123-C627-0F8B-36997F433C2C}"/>
              </a:ext>
            </a:extLst>
          </p:cNvPr>
          <p:cNvCxnSpPr>
            <a:cxnSpLocks/>
          </p:cNvCxnSpPr>
          <p:nvPr/>
        </p:nvCxnSpPr>
        <p:spPr>
          <a:xfrm flipH="1">
            <a:off x="6242050" y="2794622"/>
            <a:ext cx="2233673" cy="3166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연결선 54">
            <a:extLst>
              <a:ext uri="{FF2B5EF4-FFF2-40B4-BE49-F238E27FC236}">
                <a16:creationId xmlns:a16="http://schemas.microsoft.com/office/drawing/2014/main" id="{DA6F3C44-BAC4-1B82-9EE4-345C31AEB761}"/>
              </a:ext>
            </a:extLst>
          </p:cNvPr>
          <p:cNvCxnSpPr>
            <a:cxnSpLocks/>
          </p:cNvCxnSpPr>
          <p:nvPr/>
        </p:nvCxnSpPr>
        <p:spPr>
          <a:xfrm>
            <a:off x="10337138" y="2826612"/>
            <a:ext cx="1775375" cy="6082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텍스트 개체 틀 5">
            <a:extLst>
              <a:ext uri="{FF2B5EF4-FFF2-40B4-BE49-F238E27FC236}">
                <a16:creationId xmlns:a16="http://schemas.microsoft.com/office/drawing/2014/main" id="{E82B4A99-EF8C-01E6-A601-2AABCF8368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01" y="748107"/>
            <a:ext cx="11034713" cy="33375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b="1" dirty="0"/>
              <a:t>Brief concepts of Transverse Deflecting Cavity (TDC)</a:t>
            </a:r>
          </a:p>
        </p:txBody>
      </p:sp>
      <p:sp>
        <p:nvSpPr>
          <p:cNvPr id="58" name="화살표: 오른쪽 57">
            <a:extLst>
              <a:ext uri="{FF2B5EF4-FFF2-40B4-BE49-F238E27FC236}">
                <a16:creationId xmlns:a16="http://schemas.microsoft.com/office/drawing/2014/main" id="{600A71F6-8A9E-EB5D-A5E0-54C03F46ADE6}"/>
              </a:ext>
            </a:extLst>
          </p:cNvPr>
          <p:cNvSpPr/>
          <p:nvPr/>
        </p:nvSpPr>
        <p:spPr>
          <a:xfrm flipH="1">
            <a:off x="9388699" y="6154180"/>
            <a:ext cx="574530" cy="29436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텍스트 개체 틀 5">
            <a:extLst>
              <a:ext uri="{FF2B5EF4-FFF2-40B4-BE49-F238E27FC236}">
                <a16:creationId xmlns:a16="http://schemas.microsoft.com/office/drawing/2014/main" id="{0800FE7D-CE47-09FD-0CF5-1688B5300121}"/>
              </a:ext>
            </a:extLst>
          </p:cNvPr>
          <p:cNvSpPr txBox="1">
            <a:spLocks/>
          </p:cNvSpPr>
          <p:nvPr/>
        </p:nvSpPr>
        <p:spPr>
          <a:xfrm>
            <a:off x="3519948" y="4845946"/>
            <a:ext cx="3128176" cy="465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ko-KR" altLang="en-US" sz="1800" dirty="0"/>
              <a:t>① </a:t>
            </a:r>
            <a:r>
              <a:rPr lang="en-US" altLang="ko-KR" sz="1800" dirty="0"/>
              <a:t>Design and tunning</a:t>
            </a:r>
            <a:endParaRPr lang="ko-KR" altLang="en-US" sz="1800" dirty="0"/>
          </a:p>
        </p:txBody>
      </p:sp>
      <p:sp>
        <p:nvSpPr>
          <p:cNvPr id="61" name="텍스트 개체 틀 5">
            <a:extLst>
              <a:ext uri="{FF2B5EF4-FFF2-40B4-BE49-F238E27FC236}">
                <a16:creationId xmlns:a16="http://schemas.microsoft.com/office/drawing/2014/main" id="{B044A307-E840-0551-3402-B999BA64CF8B}"/>
              </a:ext>
            </a:extLst>
          </p:cNvPr>
          <p:cNvSpPr txBox="1">
            <a:spLocks/>
          </p:cNvSpPr>
          <p:nvPr/>
        </p:nvSpPr>
        <p:spPr>
          <a:xfrm>
            <a:off x="7706084" y="5344811"/>
            <a:ext cx="1801393" cy="1000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ko-KR" altLang="en-US" sz="1800" dirty="0"/>
              <a:t>② </a:t>
            </a:r>
            <a:r>
              <a:rPr lang="en-US" altLang="ko-KR" sz="1800" dirty="0"/>
              <a:t>Theory</a:t>
            </a:r>
            <a:endParaRPr lang="ko-KR" altLang="en-US" sz="1800" dirty="0"/>
          </a:p>
        </p:txBody>
      </p:sp>
      <p:pic>
        <p:nvPicPr>
          <p:cNvPr id="68" name="Picture 7">
            <a:extLst>
              <a:ext uri="{FF2B5EF4-FFF2-40B4-BE49-F238E27FC236}">
                <a16:creationId xmlns:a16="http://schemas.microsoft.com/office/drawing/2014/main" id="{49F3FF61-EC8D-AD0F-D879-37A20007D9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" t="39647" r="68311" b="16839"/>
          <a:stretch/>
        </p:blipFill>
        <p:spPr bwMode="auto">
          <a:xfrm>
            <a:off x="2138610" y="5245220"/>
            <a:ext cx="1568430" cy="1525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FB892C1D-7C59-2B07-8548-5285806CB119}"/>
              </a:ext>
            </a:extLst>
          </p:cNvPr>
          <p:cNvSpPr txBox="1"/>
          <p:nvPr/>
        </p:nvSpPr>
        <p:spPr>
          <a:xfrm>
            <a:off x="2807159" y="5463997"/>
            <a:ext cx="757857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Force</a:t>
            </a:r>
            <a:endParaRPr lang="ko-KR" altLang="en-US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68B608E-9E97-8010-E4DE-F17C2B72FBC8}"/>
              </a:ext>
            </a:extLst>
          </p:cNvPr>
          <p:cNvSpPr txBox="1"/>
          <p:nvPr/>
        </p:nvSpPr>
        <p:spPr>
          <a:xfrm>
            <a:off x="2441465" y="6171865"/>
            <a:ext cx="757857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Force</a:t>
            </a:r>
            <a:endParaRPr lang="ko-KR" altLang="en-US" dirty="0"/>
          </a:p>
        </p:txBody>
      </p:sp>
      <p:sp>
        <p:nvSpPr>
          <p:cNvPr id="71" name="텍스트 개체 틀 5">
            <a:extLst>
              <a:ext uri="{FF2B5EF4-FFF2-40B4-BE49-F238E27FC236}">
                <a16:creationId xmlns:a16="http://schemas.microsoft.com/office/drawing/2014/main" id="{E2ACD750-89C5-302A-56C1-02A002361BCC}"/>
              </a:ext>
            </a:extLst>
          </p:cNvPr>
          <p:cNvSpPr txBox="1">
            <a:spLocks/>
          </p:cNvSpPr>
          <p:nvPr/>
        </p:nvSpPr>
        <p:spPr>
          <a:xfrm>
            <a:off x="250825" y="2954768"/>
            <a:ext cx="11034713" cy="846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altLang="ko-KR" b="1" dirty="0"/>
          </a:p>
        </p:txBody>
      </p:sp>
    </p:spTree>
    <p:extLst>
      <p:ext uri="{BB962C8B-B14F-4D97-AF65-F5344CB8AC3E}">
        <p14:creationId xmlns:p14="http://schemas.microsoft.com/office/powerpoint/2010/main" val="257878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ED349-0FAD-A539-4A6B-A1FF87A6D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화살표: 오른쪽 6">
            <a:extLst>
              <a:ext uri="{FF2B5EF4-FFF2-40B4-BE49-F238E27FC236}">
                <a16:creationId xmlns:a16="http://schemas.microsoft.com/office/drawing/2014/main" id="{D81EB5C4-5586-E709-9D8F-2F49206C3531}"/>
              </a:ext>
            </a:extLst>
          </p:cNvPr>
          <p:cNvSpPr/>
          <p:nvPr/>
        </p:nvSpPr>
        <p:spPr>
          <a:xfrm>
            <a:off x="4298458" y="2065756"/>
            <a:ext cx="7893542" cy="325543"/>
          </a:xfrm>
          <a:prstGeom prst="rightArrow">
            <a:avLst/>
          </a:prstGeom>
          <a:solidFill>
            <a:srgbClr val="0000FF">
              <a:alpha val="35000"/>
            </a:srgb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텍스트 개체 틀 5">
                <a:extLst>
                  <a:ext uri="{FF2B5EF4-FFF2-40B4-BE49-F238E27FC236}">
                    <a16:creationId xmlns:a16="http://schemas.microsoft.com/office/drawing/2014/main" id="{5CCB5AF0-5968-A6DC-464D-67432FC219E8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250825" y="991941"/>
                <a:ext cx="11034713" cy="4733925"/>
              </a:xfrm>
            </p:spPr>
            <p:txBody>
              <a:bodyPr>
                <a:norm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US" altLang="ko-KR" sz="2000" b="1" dirty="0"/>
                  <a:t>Power efficiency</a:t>
                </a:r>
              </a:p>
              <a:p>
                <a:pPr marL="857250" lvl="1" indent="-400050">
                  <a:buFont typeface="+mj-lt"/>
                  <a:buAutoNum type="romanUcPeriod"/>
                </a:pPr>
                <a:r>
                  <a:rPr lang="en-US" altLang="ko-KR" sz="1600" dirty="0"/>
                  <a:t>High r</a:t>
                </a:r>
                <a:r>
                  <a:rPr lang="ko-KR" altLang="en-US" sz="1600" baseline="-25000" dirty="0"/>
                  <a:t>⊥</a:t>
                </a:r>
                <a:r>
                  <a:rPr lang="en-US" altLang="ko-KR" sz="1600" dirty="0"/>
                  <a:t> (</a:t>
                </a:r>
                <a14:m>
                  <m:oMath xmlns:m="http://schemas.openxmlformats.org/officeDocument/2006/math">
                    <m:r>
                      <a:rPr lang="en-US" altLang="ko-KR" sz="16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ko-KR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1600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altLang="ko-KR" sz="1600" i="1">
                        <a:latin typeface="Cambria Math" panose="02040503050406030204" pitchFamily="18" charset="0"/>
                      </a:rPr>
                      <m:t> ∙</m:t>
                    </m:r>
                    <m:r>
                      <a:rPr lang="en-US" altLang="ko-KR" sz="1600" i="1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altLang="ko-KR" sz="1600" dirty="0"/>
                  <a:t>)</a:t>
                </a:r>
              </a:p>
              <a:p>
                <a:pPr marL="857250" lvl="1" indent="-400050">
                  <a:buFont typeface="+mj-lt"/>
                  <a:buAutoNum type="romanUcPeriod"/>
                </a:pPr>
                <a:r>
                  <a:rPr lang="en-US" altLang="ko-KR" sz="1600" dirty="0"/>
                  <a:t>High Quality factor Q</a:t>
                </a:r>
              </a:p>
              <a:p>
                <a:pPr marL="857250" lvl="1" indent="-400050">
                  <a:buFont typeface="+mj-lt"/>
                  <a:buAutoNum type="romanUcPeriod"/>
                </a:pPr>
                <a:r>
                  <a:rPr lang="en-US" altLang="ko-KR" sz="1600" dirty="0"/>
                  <a:t>Low group velocity v</a:t>
                </a:r>
                <a:r>
                  <a:rPr lang="en-US" altLang="ko-KR" sz="1600" baseline="-25000" dirty="0"/>
                  <a:t>g</a:t>
                </a:r>
                <a:endParaRPr lang="en-US" altLang="ko-KR" sz="1600" dirty="0"/>
              </a:p>
              <a:p>
                <a:pPr lvl="1">
                  <a:buFontTx/>
                  <a:buChar char="-"/>
                </a:pPr>
                <a:endParaRPr lang="en-US" altLang="ko-KR" sz="1600" b="1" dirty="0"/>
              </a:p>
              <a:p>
                <a:pPr lvl="1">
                  <a:buFontTx/>
                  <a:buChar char="-"/>
                </a:pPr>
                <a:endParaRPr lang="en-US" altLang="ko-KR" sz="1600" b="1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altLang="ko-KR" sz="2000" b="1" dirty="0"/>
                  <a:t>Manufacturing costs</a:t>
                </a:r>
              </a:p>
              <a:p>
                <a:pPr lvl="1">
                  <a:buFontTx/>
                  <a:buChar char="-"/>
                </a:pPr>
                <a:r>
                  <a:rPr lang="en-US" altLang="ko-KR" sz="1600" dirty="0"/>
                  <a:t>Not to challenge for its manufacture</a:t>
                </a:r>
                <a:endParaRPr lang="ko-KR" altLang="en-US" sz="1600" dirty="0"/>
              </a:p>
              <a:p>
                <a:pPr marL="342900" indent="-342900">
                  <a:buFont typeface="+mj-lt"/>
                  <a:buAutoNum type="arabicPeriod"/>
                </a:pPr>
                <a:endParaRPr lang="en-US" altLang="ko-KR" sz="1800" b="1" dirty="0"/>
              </a:p>
            </p:txBody>
          </p:sp>
        </mc:Choice>
        <mc:Fallback xmlns="">
          <p:sp>
            <p:nvSpPr>
              <p:cNvPr id="6" name="텍스트 개체 틀 5">
                <a:extLst>
                  <a:ext uri="{FF2B5EF4-FFF2-40B4-BE49-F238E27FC236}">
                    <a16:creationId xmlns:a16="http://schemas.microsoft.com/office/drawing/2014/main" id="{5CCB5AF0-5968-A6DC-464D-67432FC219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250825" y="991941"/>
                <a:ext cx="11034713" cy="4733925"/>
              </a:xfrm>
              <a:blipFill>
                <a:blip r:embed="rId3"/>
                <a:stretch>
                  <a:fillRect l="-608" t="-141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제목 1">
            <a:extLst>
              <a:ext uri="{FF2B5EF4-FFF2-40B4-BE49-F238E27FC236}">
                <a16:creationId xmlns:a16="http://schemas.microsoft.com/office/drawing/2014/main" id="{652DD55E-D945-B170-2FDC-095C0DF78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b="1" dirty="0"/>
              <a:t>Primarily priority for design TDC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25AEDDD-224F-586B-B1F0-60910FA6A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7A29-3D82-4649-A54A-56B0B6AD8A40}" type="datetime1">
              <a:rPr lang="ko-KR" altLang="en-US" smtClean="0"/>
              <a:t>2025-01-10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7A883F5-A1DC-F415-7973-DC95ACE54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AE81B92-0836-9EB5-F82F-521E1076C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40" name="슬라이드 번호 개체 틀 16">
            <a:extLst>
              <a:ext uri="{FF2B5EF4-FFF2-40B4-BE49-F238E27FC236}">
                <a16:creationId xmlns:a16="http://schemas.microsoft.com/office/drawing/2014/main" id="{80AA6ED5-4844-14B7-DAC2-8426C7F299AB}"/>
              </a:ext>
            </a:extLst>
          </p:cNvPr>
          <p:cNvSpPr txBox="1">
            <a:spLocks/>
          </p:cNvSpPr>
          <p:nvPr/>
        </p:nvSpPr>
        <p:spPr>
          <a:xfrm>
            <a:off x="9448802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57797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898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97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696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594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493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391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290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188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5E07D6-92A3-4059-8807-6342F075D8A0}" type="slidenum">
              <a:rPr lang="ko-KR" altLang="en-US" smtClean="0"/>
              <a:pPr/>
              <a:t>5</a:t>
            </a:fld>
            <a:endParaRPr lang="ko-KR" altLang="en-US" dirty="0"/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FC1D6852-56BD-9654-4BCD-1C54A89BBED7}"/>
              </a:ext>
            </a:extLst>
          </p:cNvPr>
          <p:cNvGrpSpPr/>
          <p:nvPr/>
        </p:nvGrpSpPr>
        <p:grpSpPr>
          <a:xfrm>
            <a:off x="9275961" y="516521"/>
            <a:ext cx="1335103" cy="1298458"/>
            <a:chOff x="3084497" y="1613380"/>
            <a:chExt cx="1568430" cy="1525381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3FC9ED23-3318-BC6B-B37E-30C79F7885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7" t="39647" r="68311" b="16839"/>
            <a:stretch/>
          </p:blipFill>
          <p:spPr bwMode="auto">
            <a:xfrm>
              <a:off x="3084497" y="1613380"/>
              <a:ext cx="1568430" cy="1525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095BFC3-0334-EDE0-6F72-F1D6B161BCC1}"/>
                </a:ext>
              </a:extLst>
            </p:cNvPr>
            <p:cNvSpPr txBox="1"/>
            <p:nvPr/>
          </p:nvSpPr>
          <p:spPr>
            <a:xfrm>
              <a:off x="3753047" y="1832157"/>
              <a:ext cx="757857" cy="361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/>
                <a:t>Force</a:t>
              </a:r>
              <a:endParaRPr lang="ko-KR" altLang="en-US" sz="14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99CEA18-D8BC-887A-48C4-C0DD370B0508}"/>
                </a:ext>
              </a:extLst>
            </p:cNvPr>
            <p:cNvSpPr txBox="1"/>
            <p:nvPr/>
          </p:nvSpPr>
          <p:spPr>
            <a:xfrm>
              <a:off x="3387352" y="2540025"/>
              <a:ext cx="757857" cy="361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/>
                <a:t>Force</a:t>
              </a:r>
              <a:endParaRPr lang="ko-KR" altLang="en-US" sz="1400" dirty="0"/>
            </a:p>
          </p:txBody>
        </p:sp>
      </p:grp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2F7E2F5A-75A8-CF1F-39DF-82261303A342}"/>
              </a:ext>
            </a:extLst>
          </p:cNvPr>
          <p:cNvSpPr/>
          <p:nvPr/>
        </p:nvSpPr>
        <p:spPr>
          <a:xfrm>
            <a:off x="4221266" y="1828800"/>
            <a:ext cx="1921706" cy="72872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RF system</a:t>
            </a:r>
          </a:p>
          <a:p>
            <a:pPr algn="ctr"/>
            <a:r>
              <a:rPr lang="en-US" altLang="ko-KR" dirty="0"/>
              <a:t>(Power generation)</a:t>
            </a:r>
            <a:endParaRPr lang="ko-KR" altLang="en-US" dirty="0"/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0D8E5260-E6C0-7327-3FE4-119AD5CE8015}"/>
              </a:ext>
            </a:extLst>
          </p:cNvPr>
          <p:cNvSpPr/>
          <p:nvPr/>
        </p:nvSpPr>
        <p:spPr>
          <a:xfrm>
            <a:off x="6914908" y="1828800"/>
            <a:ext cx="1504446" cy="72872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Transmission</a:t>
            </a:r>
            <a:endParaRPr lang="ko-KR" altLang="en-US" dirty="0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BB5E7BEA-82D2-DF32-44FF-BE6751680C44}"/>
              </a:ext>
            </a:extLst>
          </p:cNvPr>
          <p:cNvSpPr/>
          <p:nvPr/>
        </p:nvSpPr>
        <p:spPr>
          <a:xfrm>
            <a:off x="9191290" y="1828800"/>
            <a:ext cx="1504446" cy="72872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Deflecting cavity</a:t>
            </a:r>
            <a:endParaRPr lang="ko-KR" altLang="en-US" dirty="0"/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DA75A979-C76D-6CC2-300E-560E30754C10}"/>
              </a:ext>
            </a:extLst>
          </p:cNvPr>
          <p:cNvSpPr/>
          <p:nvPr/>
        </p:nvSpPr>
        <p:spPr>
          <a:xfrm>
            <a:off x="11151401" y="2001886"/>
            <a:ext cx="789774" cy="38255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Load</a:t>
            </a:r>
            <a:endParaRPr lang="ko-KR" altLang="en-US" dirty="0"/>
          </a:p>
        </p:txBody>
      </p:sp>
      <p:grpSp>
        <p:nvGrpSpPr>
          <p:cNvPr id="96" name="그룹 95">
            <a:extLst>
              <a:ext uri="{FF2B5EF4-FFF2-40B4-BE49-F238E27FC236}">
                <a16:creationId xmlns:a16="http://schemas.microsoft.com/office/drawing/2014/main" id="{54A9F63C-8866-E940-CF21-1B644F5F771D}"/>
              </a:ext>
            </a:extLst>
          </p:cNvPr>
          <p:cNvGrpSpPr/>
          <p:nvPr/>
        </p:nvGrpSpPr>
        <p:grpSpPr>
          <a:xfrm>
            <a:off x="5780997" y="2954712"/>
            <a:ext cx="6437345" cy="3790297"/>
            <a:chOff x="5911849" y="2954712"/>
            <a:chExt cx="6437345" cy="3790297"/>
          </a:xfrm>
        </p:grpSpPr>
        <p:grpSp>
          <p:nvGrpSpPr>
            <p:cNvPr id="86" name="그룹 85">
              <a:extLst>
                <a:ext uri="{FF2B5EF4-FFF2-40B4-BE49-F238E27FC236}">
                  <a16:creationId xmlns:a16="http://schemas.microsoft.com/office/drawing/2014/main" id="{6AC01883-1537-D564-F490-31DD39322D79}"/>
                </a:ext>
              </a:extLst>
            </p:cNvPr>
            <p:cNvGrpSpPr/>
            <p:nvPr/>
          </p:nvGrpSpPr>
          <p:grpSpPr>
            <a:xfrm>
              <a:off x="5911849" y="2954712"/>
              <a:ext cx="5918201" cy="3790297"/>
              <a:chOff x="6095999" y="2920007"/>
              <a:chExt cx="5918201" cy="3790297"/>
            </a:xfrm>
          </p:grpSpPr>
          <p:grpSp>
            <p:nvGrpSpPr>
              <p:cNvPr id="8" name="그룹 7">
                <a:extLst>
                  <a:ext uri="{FF2B5EF4-FFF2-40B4-BE49-F238E27FC236}">
                    <a16:creationId xmlns:a16="http://schemas.microsoft.com/office/drawing/2014/main" id="{43B44604-4BEE-3DFE-52EC-64BE46B159AB}"/>
                  </a:ext>
                </a:extLst>
              </p:cNvPr>
              <p:cNvGrpSpPr/>
              <p:nvPr/>
            </p:nvGrpSpPr>
            <p:grpSpPr>
              <a:xfrm>
                <a:off x="6095999" y="3747556"/>
                <a:ext cx="5705210" cy="2962748"/>
                <a:chOff x="5485626" y="1405192"/>
                <a:chExt cx="6398651" cy="3322855"/>
              </a:xfrm>
            </p:grpSpPr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2463F3B-6A98-BD58-5688-7D798C52D73E}"/>
                    </a:ext>
                  </a:extLst>
                </p:cNvPr>
                <p:cNvSpPr txBox="1"/>
                <p:nvPr/>
              </p:nvSpPr>
              <p:spPr>
                <a:xfrm>
                  <a:off x="6306187" y="4185675"/>
                  <a:ext cx="4506326" cy="5423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altLang="ko-KR" dirty="0">
                      <a:sym typeface="Wingdings" panose="05000000000000000000" pitchFamily="2" charset="2"/>
                    </a:rPr>
                    <a:t>&lt;Simple flowchart of TDC&gt;</a:t>
                  </a:r>
                </a:p>
              </p:txBody>
            </p:sp>
            <p:grpSp>
              <p:nvGrpSpPr>
                <p:cNvPr id="14" name="그룹 13">
                  <a:extLst>
                    <a:ext uri="{FF2B5EF4-FFF2-40B4-BE49-F238E27FC236}">
                      <a16:creationId xmlns:a16="http://schemas.microsoft.com/office/drawing/2014/main" id="{326C8C26-35AE-6CCD-3CEC-DD92081B26D2}"/>
                    </a:ext>
                  </a:extLst>
                </p:cNvPr>
                <p:cNvGrpSpPr/>
                <p:nvPr/>
              </p:nvGrpSpPr>
              <p:grpSpPr>
                <a:xfrm>
                  <a:off x="5485626" y="1405192"/>
                  <a:ext cx="6398651" cy="2780483"/>
                  <a:chOff x="5485626" y="1405192"/>
                  <a:chExt cx="6398651" cy="2780483"/>
                </a:xfrm>
              </p:grpSpPr>
              <p:pic>
                <p:nvPicPr>
                  <p:cNvPr id="15" name="그림 14">
                    <a:extLst>
                      <a:ext uri="{FF2B5EF4-FFF2-40B4-BE49-F238E27FC236}">
                        <a16:creationId xmlns:a16="http://schemas.microsoft.com/office/drawing/2014/main" id="{086364D3-0166-DA2C-FFE1-561BC6C84C2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7747528" y="1405192"/>
                    <a:ext cx="4136749" cy="2780483"/>
                  </a:xfrm>
                  <a:prstGeom prst="rect">
                    <a:avLst/>
                  </a:prstGeom>
                </p:spPr>
              </p:pic>
              <p:pic>
                <p:nvPicPr>
                  <p:cNvPr id="16" name="그림 15">
                    <a:extLst>
                      <a:ext uri="{FF2B5EF4-FFF2-40B4-BE49-F238E27FC236}">
                        <a16:creationId xmlns:a16="http://schemas.microsoft.com/office/drawing/2014/main" id="{A62F7C42-4EAA-AD50-02E7-C15E402B067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5485626" y="1405192"/>
                    <a:ext cx="2261901" cy="2780483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85" name="그룹 84">
                <a:extLst>
                  <a:ext uri="{FF2B5EF4-FFF2-40B4-BE49-F238E27FC236}">
                    <a16:creationId xmlns:a16="http://schemas.microsoft.com/office/drawing/2014/main" id="{65D58228-6F89-9B93-E95F-6109F48675C2}"/>
                  </a:ext>
                </a:extLst>
              </p:cNvPr>
              <p:cNvGrpSpPr/>
              <p:nvPr/>
            </p:nvGrpSpPr>
            <p:grpSpPr>
              <a:xfrm>
                <a:off x="8002587" y="2920007"/>
                <a:ext cx="4011613" cy="2942594"/>
                <a:chOff x="8002587" y="2920007"/>
                <a:chExt cx="4011613" cy="2942594"/>
              </a:xfrm>
            </p:grpSpPr>
            <p:grpSp>
              <p:nvGrpSpPr>
                <p:cNvPr id="82" name="그룹 81">
                  <a:extLst>
                    <a:ext uri="{FF2B5EF4-FFF2-40B4-BE49-F238E27FC236}">
                      <a16:creationId xmlns:a16="http://schemas.microsoft.com/office/drawing/2014/main" id="{4B608F10-D4F7-8507-6A20-13C32CED19B6}"/>
                    </a:ext>
                  </a:extLst>
                </p:cNvPr>
                <p:cNvGrpSpPr/>
                <p:nvPr/>
              </p:nvGrpSpPr>
              <p:grpSpPr>
                <a:xfrm>
                  <a:off x="8002587" y="2920007"/>
                  <a:ext cx="1009650" cy="1264642"/>
                  <a:chOff x="8002587" y="2920007"/>
                  <a:chExt cx="1009650" cy="1264642"/>
                </a:xfrm>
              </p:grpSpPr>
              <p:sp>
                <p:nvSpPr>
                  <p:cNvPr id="39" name="화살표: 아래쪽 38">
                    <a:extLst>
                      <a:ext uri="{FF2B5EF4-FFF2-40B4-BE49-F238E27FC236}">
                        <a16:creationId xmlns:a16="http://schemas.microsoft.com/office/drawing/2014/main" id="{A5F6BFD0-98EB-DFFE-622C-27EE9BFA74FA}"/>
                      </a:ext>
                    </a:extLst>
                  </p:cNvPr>
                  <p:cNvSpPr/>
                  <p:nvPr/>
                </p:nvSpPr>
                <p:spPr>
                  <a:xfrm>
                    <a:off x="8247939" y="3304083"/>
                    <a:ext cx="476262" cy="880566"/>
                  </a:xfrm>
                  <a:prstGeom prst="downArrow">
                    <a:avLst/>
                  </a:prstGeom>
                </p:spPr>
                <p:style>
                  <a:lnRef idx="2">
                    <a:schemeClr val="accent2">
                      <a:shade val="15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25D81868-63D4-6732-2C7A-A94BA2D5A0A7}"/>
                      </a:ext>
                    </a:extLst>
                  </p:cNvPr>
                  <p:cNvSpPr txBox="1"/>
                  <p:nvPr/>
                </p:nvSpPr>
                <p:spPr>
                  <a:xfrm>
                    <a:off x="8002587" y="2920007"/>
                    <a:ext cx="1009650" cy="38087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ko-KR" dirty="0"/>
                      <a:t>RF Input</a:t>
                    </a:r>
                    <a:endParaRPr lang="ko-KR" altLang="en-US" dirty="0"/>
                  </a:p>
                </p:txBody>
              </p:sp>
            </p:grpSp>
            <p:grpSp>
              <p:nvGrpSpPr>
                <p:cNvPr id="83" name="그룹 82">
                  <a:extLst>
                    <a:ext uri="{FF2B5EF4-FFF2-40B4-BE49-F238E27FC236}">
                      <a16:creationId xmlns:a16="http://schemas.microsoft.com/office/drawing/2014/main" id="{482834DC-F2AE-9BCE-3F76-C29B8B1A1B2D}"/>
                    </a:ext>
                  </a:extLst>
                </p:cNvPr>
                <p:cNvGrpSpPr/>
                <p:nvPr/>
              </p:nvGrpSpPr>
              <p:grpSpPr>
                <a:xfrm>
                  <a:off x="10850994" y="2920007"/>
                  <a:ext cx="1163206" cy="1264642"/>
                  <a:chOff x="10850994" y="2920007"/>
                  <a:chExt cx="1163206" cy="1264642"/>
                </a:xfrm>
              </p:grpSpPr>
              <p:sp>
                <p:nvSpPr>
                  <p:cNvPr id="78" name="화살표: 아래쪽 77">
                    <a:extLst>
                      <a:ext uri="{FF2B5EF4-FFF2-40B4-BE49-F238E27FC236}">
                        <a16:creationId xmlns:a16="http://schemas.microsoft.com/office/drawing/2014/main" id="{F42988CD-6ECA-73FE-6DF0-8FFD0EA9DA2B}"/>
                      </a:ext>
                    </a:extLst>
                  </p:cNvPr>
                  <p:cNvSpPr/>
                  <p:nvPr/>
                </p:nvSpPr>
                <p:spPr>
                  <a:xfrm flipV="1">
                    <a:off x="11194466" y="3304082"/>
                    <a:ext cx="476262" cy="880567"/>
                  </a:xfrm>
                  <a:prstGeom prst="downArrow">
                    <a:avLst/>
                  </a:prstGeom>
                </p:spPr>
                <p:style>
                  <a:lnRef idx="2">
                    <a:schemeClr val="accent2">
                      <a:shade val="15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2E2CE9D7-DB1E-486E-AD92-17355AE1EC73}"/>
                      </a:ext>
                    </a:extLst>
                  </p:cNvPr>
                  <p:cNvSpPr txBox="1"/>
                  <p:nvPr/>
                </p:nvSpPr>
                <p:spPr>
                  <a:xfrm>
                    <a:off x="10850994" y="2920007"/>
                    <a:ext cx="1163206" cy="38087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ko-KR" dirty="0"/>
                      <a:t>RF Output</a:t>
                    </a:r>
                    <a:endParaRPr lang="ko-KR" altLang="en-US" dirty="0"/>
                  </a:p>
                </p:txBody>
              </p:sp>
            </p:grpSp>
            <p:sp>
              <p:nvSpPr>
                <p:cNvPr id="80" name="화살표: 아래쪽 79">
                  <a:extLst>
                    <a:ext uri="{FF2B5EF4-FFF2-40B4-BE49-F238E27FC236}">
                      <a16:creationId xmlns:a16="http://schemas.microsoft.com/office/drawing/2014/main" id="{7BF3CCD0-912C-9C5D-A5F7-8DA951AE0C39}"/>
                    </a:ext>
                  </a:extLst>
                </p:cNvPr>
                <p:cNvSpPr/>
                <p:nvPr/>
              </p:nvSpPr>
              <p:spPr>
                <a:xfrm rot="16200000">
                  <a:off x="9676694" y="4533354"/>
                  <a:ext cx="476262" cy="2182231"/>
                </a:xfrm>
                <a:prstGeom prst="downArrow">
                  <a:avLst/>
                </a:prstGeom>
              </p:spPr>
              <p:style>
                <a:lnRef idx="2">
                  <a:schemeClr val="accent2">
                    <a:shade val="15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/>
                  <a:r>
                    <a:rPr lang="en-US" altLang="ko-KR" dirty="0"/>
                    <a:t>Field formation</a:t>
                  </a:r>
                  <a:endParaRPr lang="ko-KR" altLang="en-US" dirty="0"/>
                </a:p>
              </p:txBody>
            </p:sp>
          </p:grpSp>
        </p:grpSp>
        <p:sp>
          <p:nvSpPr>
            <p:cNvPr id="89" name="직사각형 88">
              <a:extLst>
                <a:ext uri="{FF2B5EF4-FFF2-40B4-BE49-F238E27FC236}">
                  <a16:creationId xmlns:a16="http://schemas.microsoft.com/office/drawing/2014/main" id="{674133C6-A393-448E-FAB9-ECCF42A69BE6}"/>
                </a:ext>
              </a:extLst>
            </p:cNvPr>
            <p:cNvSpPr/>
            <p:nvPr/>
          </p:nvSpPr>
          <p:spPr>
            <a:xfrm>
              <a:off x="8578150" y="5036673"/>
              <a:ext cx="2369250" cy="1282930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78898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57797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36696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15594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94493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873391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352290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31188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grpSp>
          <p:nvGrpSpPr>
            <p:cNvPr id="90" name="그룹 89">
              <a:extLst>
                <a:ext uri="{FF2B5EF4-FFF2-40B4-BE49-F238E27FC236}">
                  <a16:creationId xmlns:a16="http://schemas.microsoft.com/office/drawing/2014/main" id="{9DB9E683-A7DC-4F3F-CFCA-E5EC53671CC5}"/>
                </a:ext>
              </a:extLst>
            </p:cNvPr>
            <p:cNvGrpSpPr/>
            <p:nvPr/>
          </p:nvGrpSpPr>
          <p:grpSpPr>
            <a:xfrm>
              <a:off x="10574455" y="5935453"/>
              <a:ext cx="1774739" cy="721378"/>
              <a:chOff x="10574455" y="3015306"/>
              <a:chExt cx="1774739" cy="721378"/>
            </a:xfrm>
          </p:grpSpPr>
          <p:grpSp>
            <p:nvGrpSpPr>
              <p:cNvPr id="91" name="그룹 90">
                <a:extLst>
                  <a:ext uri="{FF2B5EF4-FFF2-40B4-BE49-F238E27FC236}">
                    <a16:creationId xmlns:a16="http://schemas.microsoft.com/office/drawing/2014/main" id="{484802DE-E947-07BC-EBBB-7CB28DBEDA86}"/>
                  </a:ext>
                </a:extLst>
              </p:cNvPr>
              <p:cNvGrpSpPr/>
              <p:nvPr/>
            </p:nvGrpSpPr>
            <p:grpSpPr>
              <a:xfrm>
                <a:off x="10574455" y="3267260"/>
                <a:ext cx="1312029" cy="469424"/>
                <a:chOff x="5618253" y="2634178"/>
                <a:chExt cx="1312029" cy="469424"/>
              </a:xfrm>
            </p:grpSpPr>
            <p:cxnSp>
              <p:nvCxnSpPr>
                <p:cNvPr id="94" name="직선 화살표 연결선 93">
                  <a:extLst>
                    <a:ext uri="{FF2B5EF4-FFF2-40B4-BE49-F238E27FC236}">
                      <a16:creationId xmlns:a16="http://schemas.microsoft.com/office/drawing/2014/main" id="{5434D4C3-0599-6AAF-EB4F-CB5A500F44B8}"/>
                    </a:ext>
                  </a:extLst>
                </p:cNvPr>
                <p:cNvCxnSpPr/>
                <p:nvPr/>
              </p:nvCxnSpPr>
              <p:spPr>
                <a:xfrm flipH="1">
                  <a:off x="5960463" y="3076322"/>
                  <a:ext cx="969819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0EBC8156-BB21-F4EF-2D13-D643944A4754}"/>
                    </a:ext>
                  </a:extLst>
                </p:cNvPr>
                <p:cNvSpPr txBox="1"/>
                <p:nvPr/>
              </p:nvSpPr>
              <p:spPr>
                <a:xfrm>
                  <a:off x="5618253" y="2634178"/>
                  <a:ext cx="660464" cy="4694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altLang="ko-KR" b="1" dirty="0">
                      <a:sym typeface="Wingdings" panose="05000000000000000000" pitchFamily="2" charset="2"/>
                    </a:rPr>
                    <a:t>z</a:t>
                  </a:r>
                  <a:endParaRPr lang="en-US" altLang="ko-KR" dirty="0"/>
                </a:p>
              </p:txBody>
            </p:sp>
          </p:grpSp>
          <p:cxnSp>
            <p:nvCxnSpPr>
              <p:cNvPr id="92" name="직선 화살표 연결선 91">
                <a:extLst>
                  <a:ext uri="{FF2B5EF4-FFF2-40B4-BE49-F238E27FC236}">
                    <a16:creationId xmlns:a16="http://schemas.microsoft.com/office/drawing/2014/main" id="{58C938A8-090A-4EC7-1485-458F680741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881570" y="3280508"/>
                <a:ext cx="0" cy="44138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7DA9A537-95E1-0349-B673-5B6A36553140}"/>
                  </a:ext>
                </a:extLst>
              </p:cNvPr>
              <p:cNvSpPr txBox="1"/>
              <p:nvPr/>
            </p:nvSpPr>
            <p:spPr>
              <a:xfrm>
                <a:off x="11688730" y="3015306"/>
                <a:ext cx="660464" cy="469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b="1" dirty="0">
                    <a:sym typeface="Wingdings" panose="05000000000000000000" pitchFamily="2" charset="2"/>
                  </a:rPr>
                  <a:t>y</a:t>
                </a:r>
                <a:endParaRPr lang="en-US" altLang="ko-KR" dirty="0"/>
              </a:p>
            </p:txBody>
          </p:sp>
        </p:grpSp>
      </p:grpSp>
      <p:pic>
        <p:nvPicPr>
          <p:cNvPr id="98" name="그림 97">
            <a:extLst>
              <a:ext uri="{FF2B5EF4-FFF2-40B4-BE49-F238E27FC236}">
                <a16:creationId xmlns:a16="http://schemas.microsoft.com/office/drawing/2014/main" id="{57D4E629-6638-A2C2-DAFC-2874109CEA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416" y="4107029"/>
            <a:ext cx="3703913" cy="2074509"/>
          </a:xfrm>
          <a:prstGeom prst="rect">
            <a:avLst/>
          </a:prstGeom>
        </p:spPr>
      </p:pic>
      <p:pic>
        <p:nvPicPr>
          <p:cNvPr id="99" name="그림 98">
            <a:extLst>
              <a:ext uri="{FF2B5EF4-FFF2-40B4-BE49-F238E27FC236}">
                <a16:creationId xmlns:a16="http://schemas.microsoft.com/office/drawing/2014/main" id="{E79C7A72-1AAD-3D46-C64D-FF39EBB53A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5329" y="4288210"/>
            <a:ext cx="1264062" cy="121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40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FC23A-DBA9-FD87-BED9-EFCF87BFC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6BC56324-61B5-544A-004E-E5D775500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934" y="216915"/>
            <a:ext cx="5067595" cy="2962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텍스트 개체 틀 5">
                <a:extLst>
                  <a:ext uri="{FF2B5EF4-FFF2-40B4-BE49-F238E27FC236}">
                    <a16:creationId xmlns:a16="http://schemas.microsoft.com/office/drawing/2014/main" id="{B7BEA3A4-FEC7-4EF1-EAAF-E859F272D34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250825" y="991941"/>
                <a:ext cx="11034713" cy="473392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ko-KR" sz="2400" b="1" dirty="0"/>
                  <a:t>Main feature of </a:t>
                </a:r>
                <a:r>
                  <a:rPr lang="en-US" altLang="ko-KR" sz="2400" b="1" dirty="0" err="1"/>
                  <a:t>elabs</a:t>
                </a:r>
                <a:r>
                  <a:rPr lang="en-US" altLang="ko-KR" sz="2400" b="1" dirty="0"/>
                  <a:t> TDC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ko-KR" sz="2000" dirty="0"/>
                  <a:t>HEM</a:t>
                </a:r>
                <a:r>
                  <a:rPr lang="en-US" altLang="ko-KR" sz="2000" baseline="-25000" dirty="0"/>
                  <a:t>11</a:t>
                </a:r>
                <a:r>
                  <a:rPr lang="en-US" altLang="ko-KR" sz="2000" dirty="0"/>
                  <a:t> field mode (TE</a:t>
                </a:r>
                <a:r>
                  <a:rPr lang="en-US" altLang="ko-KR" sz="2000" baseline="-25000" dirty="0"/>
                  <a:t>11</a:t>
                </a:r>
                <a:r>
                  <a:rPr lang="en-US" altLang="ko-KR" sz="2000" dirty="0"/>
                  <a:t> + TM</a:t>
                </a:r>
                <a:r>
                  <a:rPr lang="en-US" altLang="ko-KR" sz="2000" baseline="-25000" dirty="0"/>
                  <a:t>11</a:t>
                </a:r>
                <a:r>
                  <a:rPr lang="en-US" altLang="ko-KR" sz="2000" dirty="0"/>
                  <a:t> mode)</a:t>
                </a:r>
              </a:p>
              <a:p>
                <a:pPr lvl="1">
                  <a:buFont typeface="Wingdings" panose="05000000000000000000" pitchFamily="2" charset="2"/>
                  <a:buChar char="à"/>
                </a:pPr>
                <a:r>
                  <a:rPr lang="en-US" altLang="ko-KR" sz="1800" dirty="0">
                    <a:sym typeface="Wingdings" panose="05000000000000000000" pitchFamily="2" charset="2"/>
                  </a:rPr>
                  <a:t> Can get high deflecting voltage V</a:t>
                </a:r>
                <a:r>
                  <a:rPr lang="en-US" altLang="ko-KR" sz="1800" baseline="-25000" dirty="0">
                    <a:sym typeface="Wingdings" panose="05000000000000000000" pitchFamily="2" charset="2"/>
                  </a:rPr>
                  <a:t>T</a:t>
                </a:r>
                <a:r>
                  <a:rPr lang="en-US" altLang="ko-KR" sz="1800" dirty="0">
                    <a:sym typeface="Wingdings" panose="05000000000000000000" pitchFamily="2" charset="2"/>
                  </a:rPr>
                  <a:t>.</a:t>
                </a:r>
              </a:p>
              <a:p>
                <a:pPr lvl="1">
                  <a:buFont typeface="Wingdings" panose="05000000000000000000" pitchFamily="2" charset="2"/>
                  <a:buChar char="à"/>
                </a:pPr>
                <a:r>
                  <a:rPr lang="en-US" altLang="ko-KR" sz="1800" dirty="0">
                    <a:sym typeface="Wingdings" panose="05000000000000000000" pitchFamily="2" charset="2"/>
                  </a:rPr>
                  <a:t> </a:t>
                </a:r>
                <a:r>
                  <a:rPr lang="en-US" altLang="ko-KR" sz="1800" u="sng" dirty="0">
                    <a:sym typeface="Wingdings" panose="05000000000000000000" pitchFamily="2" charset="2"/>
                  </a:rPr>
                  <a:t>Higher r</a:t>
                </a:r>
                <a:r>
                  <a:rPr lang="ko-KR" altLang="en-US" sz="1800" u="sng" baseline="-25000" dirty="0">
                    <a:sym typeface="Wingdings" panose="05000000000000000000" pitchFamily="2" charset="2"/>
                  </a:rPr>
                  <a:t>⊥</a:t>
                </a:r>
                <a:r>
                  <a:rPr lang="en-US" altLang="ko-KR" sz="1800" u="sng" dirty="0">
                    <a:sym typeface="Wingdings" panose="05000000000000000000" pitchFamily="2" charset="2"/>
                  </a:rPr>
                  <a:t> </a:t>
                </a:r>
                <a:r>
                  <a:rPr lang="en-US" altLang="ko-KR" sz="1800" dirty="0">
                    <a:sym typeface="Wingdings" panose="05000000000000000000" pitchFamily="2" charset="2"/>
                  </a:rPr>
                  <a:t>compared to TM</a:t>
                </a:r>
                <a:r>
                  <a:rPr lang="en-US" altLang="ko-KR" sz="1800" baseline="-25000" dirty="0">
                    <a:sym typeface="Wingdings" panose="05000000000000000000" pitchFamily="2" charset="2"/>
                  </a:rPr>
                  <a:t>11</a:t>
                </a:r>
                <a:r>
                  <a:rPr lang="en-US" altLang="ko-KR" sz="1800" dirty="0">
                    <a:sym typeface="Wingdings" panose="05000000000000000000" pitchFamily="2" charset="2"/>
                  </a:rPr>
                  <a:t> mode.</a:t>
                </a:r>
              </a:p>
              <a:p>
                <a:pPr marL="457200" indent="-457200">
                  <a:buFont typeface="+mj-lt"/>
                  <a:buAutoNum type="arabicPeriod"/>
                </a:pPr>
                <a:endParaRPr lang="en-US" altLang="ko-KR" sz="20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ko-KR" sz="2000" dirty="0"/>
                  <a:t>Disk-loaded structure (</a:t>
                </a:r>
                <a:r>
                  <a:rPr lang="en-US" altLang="ko-KR" sz="2000" dirty="0" err="1"/>
                  <a:t>a.k.a</a:t>
                </a:r>
                <a:r>
                  <a:rPr lang="en-US" altLang="ko-KR" sz="2000" dirty="0"/>
                  <a:t> slow-wave structure)</a:t>
                </a:r>
              </a:p>
              <a:p>
                <a:pPr lvl="1"/>
                <a:r>
                  <a:rPr lang="en-US" altLang="ko-KR" sz="1800" dirty="0"/>
                  <a:t>Need to suppress</a:t>
                </a:r>
                <a:r>
                  <a:rPr lang="en-US" altLang="ko-KR" sz="1800" i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ko-KR" altLang="en-US" sz="1800" dirty="0"/>
                  <a:t> </a:t>
                </a:r>
                <a:r>
                  <a:rPr lang="en-US" altLang="ko-KR" sz="1800" dirty="0"/>
                  <a:t>less than </a:t>
                </a:r>
                <a14:m>
                  <m:oMath xmlns:m="http://schemas.openxmlformats.org/officeDocument/2006/math"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ko-KR" sz="1800" dirty="0"/>
                  <a:t> by disk.</a:t>
                </a:r>
              </a:p>
              <a:p>
                <a:pPr lvl="1"/>
                <a:r>
                  <a:rPr lang="en-US" altLang="ko-KR" sz="1800" dirty="0"/>
                  <a:t>2π/3 operation mode</a:t>
                </a:r>
                <a:r>
                  <a:rPr lang="ko-KR" altLang="en-US" sz="1800" dirty="0"/>
                  <a:t> </a:t>
                </a:r>
                <a:r>
                  <a:rPr lang="en-US" altLang="ko-KR" sz="1800" dirty="0"/>
                  <a:t>(ΔΦ = 2π for 3 cells) operation</a:t>
                </a:r>
              </a:p>
              <a:p>
                <a:pPr lvl="1">
                  <a:buFont typeface="Wingdings" panose="05000000000000000000" pitchFamily="2" charset="2"/>
                  <a:buChar char="à"/>
                </a:pPr>
                <a:r>
                  <a:rPr lang="en-US" altLang="ko-KR" sz="1800" u="sng" dirty="0">
                    <a:sym typeface="Wingdings" panose="05000000000000000000" pitchFamily="2" charset="2"/>
                  </a:rPr>
                  <a:t>Higher r</a:t>
                </a:r>
                <a:r>
                  <a:rPr lang="ko-KR" altLang="en-US" sz="1800" u="sng" baseline="-25000" dirty="0">
                    <a:sym typeface="Wingdings" panose="05000000000000000000" pitchFamily="2" charset="2"/>
                  </a:rPr>
                  <a:t>⊥</a:t>
                </a:r>
                <a:r>
                  <a:rPr lang="en-US" altLang="ko-KR" sz="1800" dirty="0">
                    <a:sym typeface="Wingdings" panose="05000000000000000000" pitchFamily="2" charset="2"/>
                  </a:rPr>
                  <a:t> than the other mode.</a:t>
                </a:r>
              </a:p>
              <a:p>
                <a:pPr lvl="1">
                  <a:buFont typeface="Wingdings" panose="05000000000000000000" pitchFamily="2" charset="2"/>
                  <a:buChar char="à"/>
                </a:pPr>
                <a:endParaRPr lang="en-US" altLang="ko-KR" sz="1800" dirty="0">
                  <a:sym typeface="Wingdings" panose="05000000000000000000" pitchFamily="2" charset="2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ko-KR" sz="2000" dirty="0">
                    <a:sym typeface="Wingdings" panose="05000000000000000000" pitchFamily="2" charset="2"/>
                  </a:rPr>
                  <a:t>Travelling-wave and mode suppressors.</a:t>
                </a:r>
                <a:endParaRPr lang="en-US" altLang="ko-KR" sz="2000" dirty="0"/>
              </a:p>
              <a:p>
                <a:pPr lvl="1"/>
                <a:endParaRPr lang="en-US" altLang="ko-KR" sz="1800" dirty="0"/>
              </a:p>
            </p:txBody>
          </p:sp>
        </mc:Choice>
        <mc:Fallback xmlns="">
          <p:sp>
            <p:nvSpPr>
              <p:cNvPr id="6" name="텍스트 개체 틀 5">
                <a:extLst>
                  <a:ext uri="{FF2B5EF4-FFF2-40B4-BE49-F238E27FC236}">
                    <a16:creationId xmlns:a16="http://schemas.microsoft.com/office/drawing/2014/main" id="{B7BEA3A4-FEC7-4EF1-EAAF-E859F272D3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250825" y="991941"/>
                <a:ext cx="11034713" cy="4733925"/>
              </a:xfrm>
              <a:blipFill>
                <a:blip r:embed="rId4"/>
                <a:stretch>
                  <a:fillRect l="-829" t="-167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그룹 51">
            <a:extLst>
              <a:ext uri="{FF2B5EF4-FFF2-40B4-BE49-F238E27FC236}">
                <a16:creationId xmlns:a16="http://schemas.microsoft.com/office/drawing/2014/main" id="{11FC51F1-75F8-8C7C-00FD-505F40886F04}"/>
              </a:ext>
            </a:extLst>
          </p:cNvPr>
          <p:cNvGrpSpPr/>
          <p:nvPr/>
        </p:nvGrpSpPr>
        <p:grpSpPr>
          <a:xfrm>
            <a:off x="7834900" y="1089498"/>
            <a:ext cx="3524752" cy="2119330"/>
            <a:chOff x="7898878" y="981119"/>
            <a:chExt cx="3524752" cy="2119330"/>
          </a:xfrm>
        </p:grpSpPr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id="{6CDC8C7E-C174-3225-F501-DEDF1BFDDBBE}"/>
                </a:ext>
              </a:extLst>
            </p:cNvPr>
            <p:cNvSpPr/>
            <p:nvPr/>
          </p:nvSpPr>
          <p:spPr>
            <a:xfrm>
              <a:off x="7898878" y="1517850"/>
              <a:ext cx="3524752" cy="1582599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78898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57797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36696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15594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94493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873391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352290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31188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C498E05-269A-13AE-7709-08BABC4A41AC}"/>
                </a:ext>
              </a:extLst>
            </p:cNvPr>
            <p:cNvSpPr txBox="1"/>
            <p:nvPr/>
          </p:nvSpPr>
          <p:spPr>
            <a:xfrm>
              <a:off x="8161460" y="981119"/>
              <a:ext cx="2951515" cy="483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dirty="0">
                  <a:solidFill>
                    <a:srgbClr val="FF0000"/>
                  </a:solidFill>
                </a:rPr>
                <a:t>2/3π mode operation</a:t>
              </a:r>
            </a:p>
          </p:txBody>
        </p:sp>
      </p:grpSp>
      <p:sp>
        <p:nvSpPr>
          <p:cNvPr id="2" name="제목 1">
            <a:extLst>
              <a:ext uri="{FF2B5EF4-FFF2-40B4-BE49-F238E27FC236}">
                <a16:creationId xmlns:a16="http://schemas.microsoft.com/office/drawing/2014/main" id="{83F6A95F-3374-4B7B-E61E-1B92396C3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Designed TDC feature</a:t>
            </a:r>
            <a:endParaRPr lang="ko-KR" altLang="en-US" dirty="0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64CE5429-0783-5783-074A-40157E8C2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7A29-3D82-4649-A54A-56B0B6AD8A40}" type="datetime1">
              <a:rPr lang="ko-KR" altLang="en-US" smtClean="0"/>
              <a:t>2025-01-10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71DAB50-6AF8-4643-398A-21C3667E6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0310CF5-4447-CF2B-3B3F-071E45EE1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6</a:t>
            </a:fld>
            <a:endParaRPr lang="ko-KR" altLang="en-US"/>
          </a:p>
        </p:txBody>
      </p:sp>
      <p:sp>
        <p:nvSpPr>
          <p:cNvPr id="40" name="슬라이드 번호 개체 틀 16">
            <a:extLst>
              <a:ext uri="{FF2B5EF4-FFF2-40B4-BE49-F238E27FC236}">
                <a16:creationId xmlns:a16="http://schemas.microsoft.com/office/drawing/2014/main" id="{67E8364C-7234-4B60-5816-49EA6DC9B7C3}"/>
              </a:ext>
            </a:extLst>
          </p:cNvPr>
          <p:cNvSpPr txBox="1">
            <a:spLocks/>
          </p:cNvSpPr>
          <p:nvPr/>
        </p:nvSpPr>
        <p:spPr>
          <a:xfrm>
            <a:off x="9448802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57797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898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97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696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594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493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391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290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188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5E07D6-92A3-4059-8807-6342F075D8A0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C7C2CEE-4036-0406-487B-A061B9BF2A1B}"/>
              </a:ext>
            </a:extLst>
          </p:cNvPr>
          <p:cNvSpPr txBox="1"/>
          <p:nvPr/>
        </p:nvSpPr>
        <p:spPr>
          <a:xfrm>
            <a:off x="7193871" y="281643"/>
            <a:ext cx="4758736" cy="469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b="1" dirty="0">
                <a:sym typeface="Wingdings" panose="05000000000000000000" pitchFamily="2" charset="2"/>
              </a:rPr>
              <a:t>&lt;E-field distribution&gt;</a:t>
            </a:r>
            <a:endParaRPr lang="en-US" altLang="ko-KR" dirty="0"/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3F6EFA22-6742-F0B0-D81B-A42ADADD0023}"/>
              </a:ext>
            </a:extLst>
          </p:cNvPr>
          <p:cNvGrpSpPr/>
          <p:nvPr/>
        </p:nvGrpSpPr>
        <p:grpSpPr>
          <a:xfrm>
            <a:off x="7451254" y="1621722"/>
            <a:ext cx="4328083" cy="1586152"/>
            <a:chOff x="7451254" y="5157548"/>
            <a:chExt cx="4328083" cy="1586152"/>
          </a:xfrm>
        </p:grpSpPr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8140ADE2-6FE2-6981-38F5-8E7B3B75371C}"/>
                </a:ext>
              </a:extLst>
            </p:cNvPr>
            <p:cNvSpPr/>
            <p:nvPr/>
          </p:nvSpPr>
          <p:spPr>
            <a:xfrm>
              <a:off x="7451254" y="5157548"/>
              <a:ext cx="383646" cy="1586152"/>
            </a:xfrm>
            <a:prstGeom prst="rect">
              <a:avLst/>
            </a:prstGeom>
            <a:noFill/>
            <a:ln w="317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78898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57797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36696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15594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94493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873391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352290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31188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1C729547-0F37-CF06-A319-392408F16478}"/>
                </a:ext>
              </a:extLst>
            </p:cNvPr>
            <p:cNvSpPr/>
            <p:nvPr/>
          </p:nvSpPr>
          <p:spPr>
            <a:xfrm>
              <a:off x="11364564" y="5157548"/>
              <a:ext cx="414773" cy="1586152"/>
            </a:xfrm>
            <a:prstGeom prst="rect">
              <a:avLst/>
            </a:prstGeom>
            <a:noFill/>
            <a:ln w="317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78898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57797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36696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15594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94493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873391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352290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31188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4DB30A09-2C9D-0B44-C6A1-FFC3895F0195}"/>
              </a:ext>
            </a:extLst>
          </p:cNvPr>
          <p:cNvGrpSpPr/>
          <p:nvPr/>
        </p:nvGrpSpPr>
        <p:grpSpPr>
          <a:xfrm>
            <a:off x="10608946" y="2670585"/>
            <a:ext cx="1774739" cy="999558"/>
            <a:chOff x="10574455" y="3015306"/>
            <a:chExt cx="1774739" cy="999558"/>
          </a:xfrm>
        </p:grpSpPr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AE071FEB-C13B-943E-44AE-BD4BC062D6C2}"/>
                </a:ext>
              </a:extLst>
            </p:cNvPr>
            <p:cNvGrpSpPr/>
            <p:nvPr/>
          </p:nvGrpSpPr>
          <p:grpSpPr>
            <a:xfrm>
              <a:off x="10574455" y="3545440"/>
              <a:ext cx="1312029" cy="469424"/>
              <a:chOff x="5618253" y="2912358"/>
              <a:chExt cx="1312029" cy="469424"/>
            </a:xfrm>
          </p:grpSpPr>
          <p:cxnSp>
            <p:nvCxnSpPr>
              <p:cNvPr id="49" name="직선 화살표 연결선 48">
                <a:extLst>
                  <a:ext uri="{FF2B5EF4-FFF2-40B4-BE49-F238E27FC236}">
                    <a16:creationId xmlns:a16="http://schemas.microsoft.com/office/drawing/2014/main" id="{AE297A6D-48DD-4709-E502-7C72510255B0}"/>
                  </a:ext>
                </a:extLst>
              </p:cNvPr>
              <p:cNvCxnSpPr/>
              <p:nvPr/>
            </p:nvCxnSpPr>
            <p:spPr>
              <a:xfrm flipH="1">
                <a:off x="5960463" y="3076322"/>
                <a:ext cx="96981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B0D4FD9-3E9A-733B-A792-641E8CF2FB6A}"/>
                  </a:ext>
                </a:extLst>
              </p:cNvPr>
              <p:cNvSpPr txBox="1"/>
              <p:nvPr/>
            </p:nvSpPr>
            <p:spPr>
              <a:xfrm>
                <a:off x="5618253" y="2912358"/>
                <a:ext cx="660464" cy="469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b="1" dirty="0">
                    <a:sym typeface="Wingdings" panose="05000000000000000000" pitchFamily="2" charset="2"/>
                  </a:rPr>
                  <a:t>z</a:t>
                </a:r>
                <a:endParaRPr lang="en-US" altLang="ko-KR" dirty="0"/>
              </a:p>
            </p:txBody>
          </p:sp>
        </p:grpSp>
        <p:cxnSp>
          <p:nvCxnSpPr>
            <p:cNvPr id="47" name="직선 화살표 연결선 46">
              <a:extLst>
                <a:ext uri="{FF2B5EF4-FFF2-40B4-BE49-F238E27FC236}">
                  <a16:creationId xmlns:a16="http://schemas.microsoft.com/office/drawing/2014/main" id="{FA408D3E-A1E2-5A77-543F-A63DCDE808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81570" y="3280508"/>
              <a:ext cx="0" cy="4413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C842742-098C-0721-AB5E-632F4974C3C7}"/>
                </a:ext>
              </a:extLst>
            </p:cNvPr>
            <p:cNvSpPr txBox="1"/>
            <p:nvPr/>
          </p:nvSpPr>
          <p:spPr>
            <a:xfrm>
              <a:off x="11688730" y="3015306"/>
              <a:ext cx="660464" cy="46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b="1" dirty="0">
                  <a:sym typeface="Wingdings" panose="05000000000000000000" pitchFamily="2" charset="2"/>
                </a:rPr>
                <a:t>y</a:t>
              </a:r>
              <a:endParaRPr lang="en-US" altLang="ko-KR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EBCD2B9-31A3-E346-81E4-AC8DBCD991DB}"/>
              </a:ext>
            </a:extLst>
          </p:cNvPr>
          <p:cNvSpPr txBox="1"/>
          <p:nvPr/>
        </p:nvSpPr>
        <p:spPr>
          <a:xfrm>
            <a:off x="6918708" y="3151587"/>
            <a:ext cx="1850622" cy="483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b="1" dirty="0">
                <a:sym typeface="Wingdings" panose="05000000000000000000" pitchFamily="2" charset="2"/>
              </a:rPr>
              <a:t>Coupler cell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B7492A-BB81-3742-94C5-E600381470F7}"/>
              </a:ext>
            </a:extLst>
          </p:cNvPr>
          <p:cNvSpPr txBox="1"/>
          <p:nvPr/>
        </p:nvSpPr>
        <p:spPr>
          <a:xfrm>
            <a:off x="8674421" y="3130942"/>
            <a:ext cx="1850622" cy="483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b="1" dirty="0">
                <a:solidFill>
                  <a:srgbClr val="FF0000"/>
                </a:solidFill>
                <a:sym typeface="Wingdings" panose="05000000000000000000" pitchFamily="2" charset="2"/>
              </a:rPr>
              <a:t>Active cells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18C633B-765C-A1F3-1B21-236F40656B9D}"/>
              </a:ext>
            </a:extLst>
          </p:cNvPr>
          <p:cNvSpPr txBox="1"/>
          <p:nvPr/>
        </p:nvSpPr>
        <p:spPr>
          <a:xfrm>
            <a:off x="10637170" y="1117124"/>
            <a:ext cx="1850622" cy="483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b="1" dirty="0">
                <a:sym typeface="Wingdings" panose="05000000000000000000" pitchFamily="2" charset="2"/>
              </a:rPr>
              <a:t>Coupler cell</a:t>
            </a:r>
          </a:p>
        </p:txBody>
      </p:sp>
      <p:sp>
        <p:nvSpPr>
          <p:cNvPr id="87" name="오른쪽 중괄호 86">
            <a:extLst>
              <a:ext uri="{FF2B5EF4-FFF2-40B4-BE49-F238E27FC236}">
                <a16:creationId xmlns:a16="http://schemas.microsoft.com/office/drawing/2014/main" id="{F073B9E2-F2BC-AF81-50FD-6D87F148B577}"/>
              </a:ext>
            </a:extLst>
          </p:cNvPr>
          <p:cNvSpPr/>
          <p:nvPr/>
        </p:nvSpPr>
        <p:spPr>
          <a:xfrm>
            <a:off x="5838073" y="1513995"/>
            <a:ext cx="111877" cy="2530955"/>
          </a:xfrm>
          <a:prstGeom prst="rightBrace">
            <a:avLst>
              <a:gd name="adj1" fmla="val 8333"/>
              <a:gd name="adj2" fmla="val 25075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FC766AF-C357-B65A-A9A8-011021B0991F}"/>
              </a:ext>
            </a:extLst>
          </p:cNvPr>
          <p:cNvSpPr txBox="1"/>
          <p:nvPr/>
        </p:nvSpPr>
        <p:spPr>
          <a:xfrm>
            <a:off x="5889133" y="1982098"/>
            <a:ext cx="17620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b="1" dirty="0"/>
              <a:t>Power</a:t>
            </a:r>
          </a:p>
          <a:p>
            <a:r>
              <a:rPr lang="en-US" altLang="ko-KR" sz="1800" b="1" dirty="0"/>
              <a:t>efficiency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94257AF-CCE3-0762-FC72-DB4B9E2B1F1A}"/>
              </a:ext>
            </a:extLst>
          </p:cNvPr>
          <p:cNvSpPr txBox="1"/>
          <p:nvPr/>
        </p:nvSpPr>
        <p:spPr>
          <a:xfrm>
            <a:off x="4958056" y="3994292"/>
            <a:ext cx="2254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800" b="1" dirty="0"/>
              <a:t>Manufacturing costs</a:t>
            </a:r>
          </a:p>
        </p:txBody>
      </p:sp>
      <p:cxnSp>
        <p:nvCxnSpPr>
          <p:cNvPr id="96" name="연결선: 꺾임 95">
            <a:extLst>
              <a:ext uri="{FF2B5EF4-FFF2-40B4-BE49-F238E27FC236}">
                <a16:creationId xmlns:a16="http://schemas.microsoft.com/office/drawing/2014/main" id="{F3DBE97F-E3F6-AE8C-4762-A13B1670D2D0}"/>
              </a:ext>
            </a:extLst>
          </p:cNvPr>
          <p:cNvCxnSpPr>
            <a:cxnSpLocks/>
            <a:endCxn id="94" idx="0"/>
          </p:cNvCxnSpPr>
          <p:nvPr/>
        </p:nvCxnSpPr>
        <p:spPr>
          <a:xfrm>
            <a:off x="5746750" y="3731257"/>
            <a:ext cx="338412" cy="263035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그림 107" descr="원, 만화 영화, 디자인, 예술이(가) 표시된 사진&#10;&#10;자동 생성된 설명">
            <a:extLst>
              <a:ext uri="{FF2B5EF4-FFF2-40B4-BE49-F238E27FC236}">
                <a16:creationId xmlns:a16="http://schemas.microsoft.com/office/drawing/2014/main" id="{5FE9582E-7296-5967-0712-913F143B56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311" y="3889667"/>
            <a:ext cx="2122526" cy="2359357"/>
          </a:xfrm>
          <a:prstGeom prst="rect">
            <a:avLst/>
          </a:prstGeom>
        </p:spPr>
      </p:pic>
      <p:pic>
        <p:nvPicPr>
          <p:cNvPr id="110" name="그림 109">
            <a:extLst>
              <a:ext uri="{FF2B5EF4-FFF2-40B4-BE49-F238E27FC236}">
                <a16:creationId xmlns:a16="http://schemas.microsoft.com/office/drawing/2014/main" id="{D5281943-A6E9-2F8E-98BA-C84EB1490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153" y="3889667"/>
            <a:ext cx="1133916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49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E9BC9-E9D5-6D23-CF64-DC4F79DFE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그림 97">
            <a:extLst>
              <a:ext uri="{FF2B5EF4-FFF2-40B4-BE49-F238E27FC236}">
                <a16:creationId xmlns:a16="http://schemas.microsoft.com/office/drawing/2014/main" id="{B17D89C4-E488-9376-ABAE-54AD688EA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202" y="234793"/>
            <a:ext cx="2160496" cy="2884031"/>
          </a:xfrm>
          <a:prstGeom prst="rect">
            <a:avLst/>
          </a:prstGeom>
        </p:spPr>
      </p:pic>
      <p:pic>
        <p:nvPicPr>
          <p:cNvPr id="90" name="그림 89">
            <a:extLst>
              <a:ext uri="{FF2B5EF4-FFF2-40B4-BE49-F238E27FC236}">
                <a16:creationId xmlns:a16="http://schemas.microsoft.com/office/drawing/2014/main" id="{183009C9-C93A-CBDB-004D-825DE0F30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56" y="3723424"/>
            <a:ext cx="4680970" cy="2592974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F4D22952-863F-29BB-81A2-B59D95EDF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Designed TDC feature</a:t>
            </a:r>
            <a:endParaRPr lang="en-US" altLang="ko-KR" sz="3200" b="1" dirty="0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BD901F8-4BBE-1389-10DC-17D865FF0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7A29-3D82-4649-A54A-56B0B6AD8A40}" type="datetime1">
              <a:rPr lang="ko-KR" altLang="en-US" smtClean="0"/>
              <a:t>2025-01-10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E61CBAAB-4BF9-03AA-6A21-71BA3F25A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8A17B79-92A7-06A9-383D-B24ED61DF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7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텍스트 개체 틀 5">
                <a:extLst>
                  <a:ext uri="{FF2B5EF4-FFF2-40B4-BE49-F238E27FC236}">
                    <a16:creationId xmlns:a16="http://schemas.microsoft.com/office/drawing/2014/main" id="{92009E02-3599-DA74-F036-4E4C8D8CA4B9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142479" y="834964"/>
                <a:ext cx="11034713" cy="602303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ko-KR" sz="2000" b="1" dirty="0"/>
                  <a:t>1. Hybrid electro-magnetic mode (HEM</a:t>
                </a:r>
                <a:r>
                  <a:rPr lang="en-US" altLang="ko-KR" sz="2000" b="1" baseline="-25000" dirty="0"/>
                  <a:t>11</a:t>
                </a:r>
                <a:r>
                  <a:rPr lang="en-US" altLang="ko-KR" sz="2000" b="1" dirty="0"/>
                  <a:t>)</a:t>
                </a:r>
              </a:p>
              <a:p>
                <a:pPr lvl="1"/>
                <a:r>
                  <a:rPr lang="en-US" altLang="ko-KR" sz="1600" dirty="0"/>
                  <a:t>Composed of transverse electromagnetic modes.</a:t>
                </a:r>
              </a:p>
              <a:p>
                <a:pPr lvl="2"/>
                <a:r>
                  <a:rPr lang="en-US" altLang="ko-KR" sz="1400" dirty="0"/>
                  <a:t>TE compose each iris section.</a:t>
                </a:r>
              </a:p>
              <a:p>
                <a:pPr lvl="2"/>
                <a:r>
                  <a:rPr lang="en-US" altLang="ko-KR" sz="1400" dirty="0"/>
                  <a:t>TM compose each the middle of cell.</a:t>
                </a:r>
                <a:r>
                  <a:rPr lang="en-US" altLang="ko-KR" sz="1600" baseline="-25000" dirty="0">
                    <a:sym typeface="Wingdings" panose="05000000000000000000" pitchFamily="2" charset="2"/>
                  </a:rPr>
                  <a:t>			</a:t>
                </a:r>
              </a:p>
              <a:p>
                <a:pPr marL="457200" lvl="1" indent="0">
                  <a:buNone/>
                </a:pPr>
                <a:endParaRPr lang="en-US" altLang="ko-KR" sz="1800" dirty="0"/>
              </a:p>
              <a:p>
                <a:pPr lvl="1"/>
                <a14:m>
                  <m:oMath xmlns:m="http://schemas.openxmlformats.org/officeDocument/2006/math">
                    <m:r>
                      <a:rPr lang="en-US" altLang="ko-KR" sz="160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ko-KR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1600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ko-KR" sz="160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altLang="ko-KR" sz="1600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altLang="ko-KR" sz="1600" i="1">
                        <a:latin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ko-KR" sz="1600" dirty="0"/>
                  <a:t> </a:t>
                </a:r>
                <a:r>
                  <a:rPr lang="en-US" altLang="ko-KR" sz="1600" dirty="0">
                    <a:sym typeface="Wingdings" panose="05000000000000000000" pitchFamily="2" charset="2"/>
                  </a:rPr>
                  <a:t> -E</a:t>
                </a:r>
                <a:r>
                  <a:rPr lang="en-US" altLang="ko-KR" sz="1600" baseline="-25000" dirty="0">
                    <a:sym typeface="Wingdings" panose="05000000000000000000" pitchFamily="2" charset="2"/>
                  </a:rPr>
                  <a:t>y</a:t>
                </a:r>
                <a:r>
                  <a:rPr lang="en-US" altLang="ko-KR" sz="1600" dirty="0">
                    <a:sym typeface="Wingdings" panose="05000000000000000000" pitchFamily="2" charset="2"/>
                  </a:rPr>
                  <a:t> and </a:t>
                </a:r>
                <a:r>
                  <a:rPr lang="en-US" altLang="ko-KR" sz="1600" dirty="0" err="1">
                    <a:sym typeface="Wingdings" panose="05000000000000000000" pitchFamily="2" charset="2"/>
                  </a:rPr>
                  <a:t>H</a:t>
                </a:r>
                <a:r>
                  <a:rPr lang="en-US" altLang="ko-KR" sz="1600" baseline="-25000" dirty="0" err="1">
                    <a:sym typeface="Wingdings" panose="05000000000000000000" pitchFamily="2" charset="2"/>
                  </a:rPr>
                  <a:t>x</a:t>
                </a:r>
                <a:r>
                  <a:rPr lang="en-US" altLang="ko-KR" sz="1600" baseline="-25000" dirty="0">
                    <a:sym typeface="Wingdings" panose="05000000000000000000" pitchFamily="2" charset="2"/>
                  </a:rPr>
                  <a:t> </a:t>
                </a:r>
                <a:r>
                  <a:rPr lang="en-US" altLang="ko-KR" sz="1600" dirty="0">
                    <a:sym typeface="Wingdings" panose="05000000000000000000" pitchFamily="2" charset="2"/>
                  </a:rPr>
                  <a:t> </a:t>
                </a:r>
                <a:r>
                  <a:rPr lang="en-US" altLang="ko-KR" sz="1600" b="1" dirty="0">
                    <a:sym typeface="Wingdings" panose="05000000000000000000" pitchFamily="2" charset="2"/>
                  </a:rPr>
                  <a:t>-</a:t>
                </a:r>
                <a:r>
                  <a:rPr lang="en-US" altLang="ko-KR" sz="1600" b="1" dirty="0" err="1">
                    <a:sym typeface="Wingdings" panose="05000000000000000000" pitchFamily="2" charset="2"/>
                  </a:rPr>
                  <a:t>F</a:t>
                </a:r>
                <a:r>
                  <a:rPr lang="en-US" altLang="ko-KR" sz="1600" b="1" baseline="-25000" dirty="0" err="1">
                    <a:sym typeface="Wingdings" panose="05000000000000000000" pitchFamily="2" charset="2"/>
                  </a:rPr>
                  <a:t>y</a:t>
                </a:r>
                <a:endParaRPr lang="en-US" altLang="ko-KR" sz="1600" b="1" baseline="-25000" dirty="0">
                  <a:sym typeface="Wingdings" panose="05000000000000000000" pitchFamily="2" charset="2"/>
                </a:endParaRPr>
              </a:p>
              <a:p>
                <a:pPr marL="457200" lvl="1" indent="0">
                  <a:buNone/>
                </a:pPr>
                <a:r>
                  <a:rPr lang="en-US" altLang="ko-KR" sz="1600" dirty="0"/>
                  <a:t>: Both E and H field kick the beam</a:t>
                </a:r>
              </a:p>
              <a:p>
                <a:pPr marL="457200" lvl="1" indent="0">
                  <a:buNone/>
                </a:pPr>
                <a:r>
                  <a:rPr lang="en-US" altLang="ko-KR" sz="1600" baseline="-25000" dirty="0">
                    <a:sym typeface="Wingdings" panose="05000000000000000000" pitchFamily="2" charset="2"/>
                  </a:rPr>
                  <a:t>	</a:t>
                </a:r>
                <a:r>
                  <a:rPr lang="en-US" altLang="ko-KR" sz="1600" dirty="0">
                    <a:sym typeface="Wingdings" panose="05000000000000000000" pitchFamily="2" charset="2"/>
                  </a:rPr>
                  <a:t> High r</a:t>
                </a:r>
                <a:r>
                  <a:rPr lang="ko-KR" altLang="en-US" sz="1600" baseline="-25000" dirty="0">
                    <a:sym typeface="Wingdings" panose="05000000000000000000" pitchFamily="2" charset="2"/>
                  </a:rPr>
                  <a:t>⊥</a:t>
                </a:r>
                <a:r>
                  <a:rPr lang="en-US" altLang="ko-KR" sz="1600" dirty="0">
                    <a:sym typeface="Wingdings" panose="05000000000000000000" pitchFamily="2" charset="2"/>
                  </a:rPr>
                  <a:t>,</a:t>
                </a:r>
                <a:r>
                  <a:rPr lang="ko-KR" altLang="en-US" sz="1600" dirty="0">
                    <a:sym typeface="Wingdings" panose="05000000000000000000" pitchFamily="2" charset="2"/>
                  </a:rPr>
                  <a:t> </a:t>
                </a:r>
                <a:r>
                  <a:rPr lang="en-US" altLang="ko-KR" sz="1600" dirty="0">
                    <a:sym typeface="Wingdings" panose="05000000000000000000" pitchFamily="2" charset="2"/>
                  </a:rPr>
                  <a:t>high V</a:t>
                </a:r>
                <a:r>
                  <a:rPr lang="ko-KR" altLang="en-US" sz="1600" baseline="-25000" dirty="0">
                    <a:sym typeface="Wingdings" panose="05000000000000000000" pitchFamily="2" charset="2"/>
                  </a:rPr>
                  <a:t> ⊥</a:t>
                </a:r>
                <a:r>
                  <a:rPr lang="ko-KR" altLang="en-US" sz="1600" dirty="0">
                    <a:sym typeface="Wingdings" panose="05000000000000000000" pitchFamily="2" charset="2"/>
                  </a:rPr>
                  <a:t> </a:t>
                </a:r>
                <a:r>
                  <a:rPr lang="en-US" altLang="ko-KR" sz="1600" dirty="0">
                    <a:sym typeface="Wingdings" panose="05000000000000000000" pitchFamily="2" charset="2"/>
                  </a:rPr>
                  <a:t> High power efficiency.</a:t>
                </a:r>
              </a:p>
              <a:p>
                <a:pPr marL="457200" lvl="1" indent="0">
                  <a:buNone/>
                </a:pPr>
                <a:endParaRPr lang="en-US" altLang="ko-KR" sz="1600" b="1" baseline="-25000" dirty="0">
                  <a:sym typeface="Wingdings" panose="05000000000000000000" pitchFamily="2" charset="2"/>
                </a:endParaRPr>
              </a:p>
              <a:p>
                <a:pPr lvl="1"/>
                <a:endParaRPr lang="en-US" altLang="ko-KR" sz="16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1"/>
                <a:endParaRPr lang="en-US" altLang="ko-KR" sz="16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1"/>
                <a:endParaRPr lang="en-US" altLang="ko-KR" sz="16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1"/>
                <a:endParaRPr lang="en-US" altLang="ko-KR" sz="16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1"/>
                <a:endParaRPr lang="en-US" altLang="ko-KR" sz="16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1"/>
                <a:endParaRPr lang="en-US" altLang="ko-KR" sz="16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1"/>
                <a:endParaRPr lang="en-US" altLang="ko-KR" sz="16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1"/>
                <a:endParaRPr lang="en-US" altLang="ko-KR" sz="160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1"/>
                <a:endParaRPr lang="en-US" altLang="ko-KR" sz="16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1"/>
                <a:endParaRPr lang="en-US" altLang="ko-KR" sz="160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𝑉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⊥</m:t>
                        </m:r>
                      </m:sub>
                    </m:sSub>
                    <m:r>
                      <a:rPr lang="en-US" altLang="ko-KR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4"/>
                              </m:rPr>
                              <a:rPr lang="en-US" altLang="ko-KR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𝑧</m:t>
                            </m:r>
                          </m:e>
                          <m:sub>
                            <m:r>
                              <m:rPr>
                                <m:brk m:alnAt="24"/>
                              </m:rPr>
                              <a:rPr lang="en-US" altLang="ko-KR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sup>
                      <m:e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sub>
                        </m:sSub>
                        <m:d>
                          <m:d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𝑧</m:t>
                            </m:r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sub>
                        </m:sSub>
                        <m:d>
                          <m:d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𝑧</m:t>
                            </m:r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𝑑𝑧</m:t>
                        </m:r>
                      </m:e>
                    </m:nary>
                  </m:oMath>
                </a14:m>
                <a:endParaRPr lang="en-US" altLang="ko-KR" sz="16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endParaRPr lang="en-US" altLang="ko-KR" sz="1600" b="1" baseline="-25000" dirty="0"/>
              </a:p>
            </p:txBody>
          </p:sp>
        </mc:Choice>
        <mc:Fallback xmlns="">
          <p:sp>
            <p:nvSpPr>
              <p:cNvPr id="6" name="텍스트 개체 틀 5">
                <a:extLst>
                  <a:ext uri="{FF2B5EF4-FFF2-40B4-BE49-F238E27FC236}">
                    <a16:creationId xmlns:a16="http://schemas.microsoft.com/office/drawing/2014/main" id="{92009E02-3599-DA74-F036-4E4C8D8CA4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142479" y="834964"/>
                <a:ext cx="11034713" cy="6023036"/>
              </a:xfrm>
              <a:blipFill>
                <a:blip r:embed="rId4"/>
                <a:stretch>
                  <a:fillRect l="-552" t="-1012" b="-708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슬라이드 번호 개체 틀 16">
            <a:extLst>
              <a:ext uri="{FF2B5EF4-FFF2-40B4-BE49-F238E27FC236}">
                <a16:creationId xmlns:a16="http://schemas.microsoft.com/office/drawing/2014/main" id="{7AE7B7D0-BF05-46CE-BFC8-4D60DE12EB45}"/>
              </a:ext>
            </a:extLst>
          </p:cNvPr>
          <p:cNvSpPr txBox="1">
            <a:spLocks/>
          </p:cNvSpPr>
          <p:nvPr/>
        </p:nvSpPr>
        <p:spPr>
          <a:xfrm>
            <a:off x="9448802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57797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898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97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696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594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493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391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290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188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5E07D6-92A3-4059-8807-6342F075D8A0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2DD58BE3-84E5-64E4-994C-01CBFDD43DFB}"/>
              </a:ext>
            </a:extLst>
          </p:cNvPr>
          <p:cNvGrpSpPr/>
          <p:nvPr/>
        </p:nvGrpSpPr>
        <p:grpSpPr>
          <a:xfrm>
            <a:off x="7223156" y="235015"/>
            <a:ext cx="4680970" cy="2963223"/>
            <a:chOff x="7283945" y="137226"/>
            <a:chExt cx="4680970" cy="2963223"/>
          </a:xfrm>
        </p:grpSpPr>
        <p:grpSp>
          <p:nvGrpSpPr>
            <p:cNvPr id="65" name="그룹 64">
              <a:extLst>
                <a:ext uri="{FF2B5EF4-FFF2-40B4-BE49-F238E27FC236}">
                  <a16:creationId xmlns:a16="http://schemas.microsoft.com/office/drawing/2014/main" id="{4BC22B45-6788-122A-C244-48F05370E76A}"/>
                </a:ext>
              </a:extLst>
            </p:cNvPr>
            <p:cNvGrpSpPr/>
            <p:nvPr/>
          </p:nvGrpSpPr>
          <p:grpSpPr>
            <a:xfrm>
              <a:off x="7283945" y="137226"/>
              <a:ext cx="4680970" cy="2963223"/>
              <a:chOff x="7283945" y="137226"/>
              <a:chExt cx="4680970" cy="2963223"/>
            </a:xfrm>
          </p:grpSpPr>
          <p:pic>
            <p:nvPicPr>
              <p:cNvPr id="71" name="그림 70">
                <a:extLst>
                  <a:ext uri="{FF2B5EF4-FFF2-40B4-BE49-F238E27FC236}">
                    <a16:creationId xmlns:a16="http://schemas.microsoft.com/office/drawing/2014/main" id="{369266E2-9285-09BE-09A5-D79E3CEAE484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83945" y="137226"/>
                <a:ext cx="4680970" cy="2864592"/>
              </a:xfrm>
              <a:prstGeom prst="rect">
                <a:avLst/>
              </a:prstGeom>
            </p:spPr>
          </p:pic>
          <p:sp>
            <p:nvSpPr>
              <p:cNvPr id="72" name="직사각형 71">
                <a:extLst>
                  <a:ext uri="{FF2B5EF4-FFF2-40B4-BE49-F238E27FC236}">
                    <a16:creationId xmlns:a16="http://schemas.microsoft.com/office/drawing/2014/main" id="{E2ABF0E9-D82F-01E9-55EA-26D5A26424B2}"/>
                  </a:ext>
                </a:extLst>
              </p:cNvPr>
              <p:cNvSpPr/>
              <p:nvPr/>
            </p:nvSpPr>
            <p:spPr>
              <a:xfrm>
                <a:off x="8149034" y="1517850"/>
                <a:ext cx="2963943" cy="1582599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78898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57797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36696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15594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394493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873391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352290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31188" algn="l" defTabSz="957797" rtl="0" eaLnBrk="1" latinLnBrk="1" hangingPunct="1">
                  <a:defRPr sz="1875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</p:grpSp>
        <p:grpSp>
          <p:nvGrpSpPr>
            <p:cNvPr id="66" name="그룹 65">
              <a:extLst>
                <a:ext uri="{FF2B5EF4-FFF2-40B4-BE49-F238E27FC236}">
                  <a16:creationId xmlns:a16="http://schemas.microsoft.com/office/drawing/2014/main" id="{A62D2F68-F6A3-851D-DEF9-FDF4094E6369}"/>
                </a:ext>
              </a:extLst>
            </p:cNvPr>
            <p:cNvGrpSpPr/>
            <p:nvPr/>
          </p:nvGrpSpPr>
          <p:grpSpPr>
            <a:xfrm>
              <a:off x="8161461" y="686287"/>
              <a:ext cx="2951516" cy="985496"/>
              <a:chOff x="8396438" y="603159"/>
              <a:chExt cx="2412638" cy="985496"/>
            </a:xfrm>
          </p:grpSpPr>
          <p:cxnSp>
            <p:nvCxnSpPr>
              <p:cNvPr id="67" name="직선 화살표 연결선 66">
                <a:extLst>
                  <a:ext uri="{FF2B5EF4-FFF2-40B4-BE49-F238E27FC236}">
                    <a16:creationId xmlns:a16="http://schemas.microsoft.com/office/drawing/2014/main" id="{19FE3B4E-B3D5-38E0-F80D-D8A37F810E81}"/>
                  </a:ext>
                </a:extLst>
              </p:cNvPr>
              <p:cNvCxnSpPr/>
              <p:nvPr/>
            </p:nvCxnSpPr>
            <p:spPr>
              <a:xfrm>
                <a:off x="8729567" y="1231701"/>
                <a:ext cx="1746380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직선 연결선 67">
                <a:extLst>
                  <a:ext uri="{FF2B5EF4-FFF2-40B4-BE49-F238E27FC236}">
                    <a16:creationId xmlns:a16="http://schemas.microsoft.com/office/drawing/2014/main" id="{4F172F9D-DE33-5228-6D39-A300D489747A}"/>
                  </a:ext>
                </a:extLst>
              </p:cNvPr>
              <p:cNvCxnSpPr/>
              <p:nvPr/>
            </p:nvCxnSpPr>
            <p:spPr>
              <a:xfrm>
                <a:off x="8693730" y="877455"/>
                <a:ext cx="0" cy="7112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직선 연결선 68">
                <a:extLst>
                  <a:ext uri="{FF2B5EF4-FFF2-40B4-BE49-F238E27FC236}">
                    <a16:creationId xmlns:a16="http://schemas.microsoft.com/office/drawing/2014/main" id="{33A49301-13AB-4B43-B38C-B16E2E64EF0F}"/>
                  </a:ext>
                </a:extLst>
              </p:cNvPr>
              <p:cNvCxnSpPr/>
              <p:nvPr/>
            </p:nvCxnSpPr>
            <p:spPr>
              <a:xfrm>
                <a:off x="10520835" y="877455"/>
                <a:ext cx="0" cy="7112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FB075CA-CAAF-9B39-EAB6-32A66D174656}"/>
                  </a:ext>
                </a:extLst>
              </p:cNvPr>
              <p:cNvSpPr txBox="1"/>
              <p:nvPr/>
            </p:nvSpPr>
            <p:spPr>
              <a:xfrm>
                <a:off x="8396438" y="603159"/>
                <a:ext cx="2412638" cy="916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dirty="0"/>
                  <a:t>2/3π operation mode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altLang="ko-KR" dirty="0"/>
                  <a:t>ΔΦ = 4π</a:t>
                </a:r>
              </a:p>
            </p:txBody>
          </p:sp>
        </p:grp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3436AF74-CD7A-4CDD-CC8B-6234A682DF02}"/>
              </a:ext>
            </a:extLst>
          </p:cNvPr>
          <p:cNvGrpSpPr/>
          <p:nvPr/>
        </p:nvGrpSpPr>
        <p:grpSpPr>
          <a:xfrm>
            <a:off x="9635356" y="1900407"/>
            <a:ext cx="970369" cy="1015454"/>
            <a:chOff x="9696145" y="1802618"/>
            <a:chExt cx="970369" cy="1015454"/>
          </a:xfrm>
          <a:solidFill>
            <a:srgbClr val="0000FF"/>
          </a:solidFill>
        </p:grpSpPr>
        <p:sp>
          <p:nvSpPr>
            <p:cNvPr id="60" name="화살표: 오른쪽 59">
              <a:extLst>
                <a:ext uri="{FF2B5EF4-FFF2-40B4-BE49-F238E27FC236}">
                  <a16:creationId xmlns:a16="http://schemas.microsoft.com/office/drawing/2014/main" id="{F0A49FBF-C37A-C642-C12A-683586613D2D}"/>
                </a:ext>
              </a:extLst>
            </p:cNvPr>
            <p:cNvSpPr/>
            <p:nvPr/>
          </p:nvSpPr>
          <p:spPr>
            <a:xfrm flipH="1">
              <a:off x="9912381" y="1802618"/>
              <a:ext cx="572654" cy="245235"/>
            </a:xfrm>
            <a:prstGeom prst="righ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화살표: 오른쪽 60">
              <a:extLst>
                <a:ext uri="{FF2B5EF4-FFF2-40B4-BE49-F238E27FC236}">
                  <a16:creationId xmlns:a16="http://schemas.microsoft.com/office/drawing/2014/main" id="{1781A64A-44C8-12A0-B5B8-EB86C940BCEA}"/>
                </a:ext>
              </a:extLst>
            </p:cNvPr>
            <p:cNvSpPr/>
            <p:nvPr/>
          </p:nvSpPr>
          <p:spPr>
            <a:xfrm>
              <a:off x="9912381" y="2572837"/>
              <a:ext cx="572654" cy="245235"/>
            </a:xfrm>
            <a:prstGeom prst="righ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62" name="그룹 61">
              <a:extLst>
                <a:ext uri="{FF2B5EF4-FFF2-40B4-BE49-F238E27FC236}">
                  <a16:creationId xmlns:a16="http://schemas.microsoft.com/office/drawing/2014/main" id="{5A350328-FCDA-32EF-4553-2DD03D715798}"/>
                </a:ext>
              </a:extLst>
            </p:cNvPr>
            <p:cNvGrpSpPr/>
            <p:nvPr/>
          </p:nvGrpSpPr>
          <p:grpSpPr>
            <a:xfrm>
              <a:off x="9696145" y="2149146"/>
              <a:ext cx="970369" cy="316111"/>
              <a:chOff x="9696145" y="2149146"/>
              <a:chExt cx="970369" cy="316111"/>
            </a:xfrm>
            <a:grpFill/>
          </p:grpSpPr>
          <p:sp>
            <p:nvSpPr>
              <p:cNvPr id="63" name="화살표: 오른쪽 62">
                <a:extLst>
                  <a:ext uri="{FF2B5EF4-FFF2-40B4-BE49-F238E27FC236}">
                    <a16:creationId xmlns:a16="http://schemas.microsoft.com/office/drawing/2014/main" id="{F082A790-A66C-851D-7701-60F5A23BBFBE}"/>
                  </a:ext>
                </a:extLst>
              </p:cNvPr>
              <p:cNvSpPr/>
              <p:nvPr/>
            </p:nvSpPr>
            <p:spPr>
              <a:xfrm rot="5400000" flipH="1">
                <a:off x="9660708" y="2184583"/>
                <a:ext cx="316110" cy="245235"/>
              </a:xfrm>
              <a:prstGeom prst="rightArrow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4" name="화살표: 오른쪽 63">
                <a:extLst>
                  <a:ext uri="{FF2B5EF4-FFF2-40B4-BE49-F238E27FC236}">
                    <a16:creationId xmlns:a16="http://schemas.microsoft.com/office/drawing/2014/main" id="{97B097A6-6691-4664-95D3-BB5A5764B411}"/>
                  </a:ext>
                </a:extLst>
              </p:cNvPr>
              <p:cNvSpPr/>
              <p:nvPr/>
            </p:nvSpPr>
            <p:spPr>
              <a:xfrm rot="16200000" flipH="1" flipV="1">
                <a:off x="10385842" y="2184584"/>
                <a:ext cx="316110" cy="245235"/>
              </a:xfrm>
              <a:prstGeom prst="rightArrow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DBD0DDF-403C-25B7-2591-34B58589A03E}"/>
              </a:ext>
            </a:extLst>
          </p:cNvPr>
          <p:cNvSpPr txBox="1"/>
          <p:nvPr/>
        </p:nvSpPr>
        <p:spPr>
          <a:xfrm>
            <a:off x="7118324" y="260879"/>
            <a:ext cx="4758736" cy="469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b="1" dirty="0">
                <a:sym typeface="Wingdings" panose="05000000000000000000" pitchFamily="2" charset="2"/>
              </a:rPr>
              <a:t>&lt;E-field distribution&gt;</a:t>
            </a:r>
            <a:endParaRPr lang="en-US" altLang="ko-KR" dirty="0"/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9CB8F6AF-842E-A8C0-E7A3-E30BFB792C7B}"/>
              </a:ext>
            </a:extLst>
          </p:cNvPr>
          <p:cNvGrpSpPr/>
          <p:nvPr/>
        </p:nvGrpSpPr>
        <p:grpSpPr>
          <a:xfrm>
            <a:off x="7454443" y="1611132"/>
            <a:ext cx="4255839" cy="1586152"/>
            <a:chOff x="7451254" y="5157548"/>
            <a:chExt cx="4255839" cy="1586152"/>
          </a:xfrm>
        </p:grpSpPr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BACC74FC-086B-9269-633D-138327385F41}"/>
                </a:ext>
              </a:extLst>
            </p:cNvPr>
            <p:cNvSpPr/>
            <p:nvPr/>
          </p:nvSpPr>
          <p:spPr>
            <a:xfrm>
              <a:off x="7451254" y="5157548"/>
              <a:ext cx="633802" cy="1586152"/>
            </a:xfrm>
            <a:prstGeom prst="rect">
              <a:avLst/>
            </a:prstGeom>
            <a:noFill/>
            <a:ln w="3175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78898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57797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36696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15594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94493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873391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352290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31188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8DD7369D-827D-BD6D-199A-8855610EF442}"/>
                </a:ext>
              </a:extLst>
            </p:cNvPr>
            <p:cNvSpPr/>
            <p:nvPr/>
          </p:nvSpPr>
          <p:spPr>
            <a:xfrm>
              <a:off x="11048999" y="5157548"/>
              <a:ext cx="658094" cy="1586152"/>
            </a:xfrm>
            <a:prstGeom prst="rect">
              <a:avLst/>
            </a:prstGeom>
            <a:noFill/>
            <a:ln w="3175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78898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57797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36696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15594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94493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873391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352290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31188" algn="l" defTabSz="957797" rtl="0" eaLnBrk="1" latinLnBrk="1" hangingPunct="1">
                <a:defRPr sz="187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B71D9E04-CFE5-BF17-16D1-F86322624546}"/>
              </a:ext>
            </a:extLst>
          </p:cNvPr>
          <p:cNvGrpSpPr/>
          <p:nvPr/>
        </p:nvGrpSpPr>
        <p:grpSpPr>
          <a:xfrm>
            <a:off x="10877141" y="2630183"/>
            <a:ext cx="1588504" cy="1036766"/>
            <a:chOff x="10873952" y="6167073"/>
            <a:chExt cx="1588504" cy="1036766"/>
          </a:xfrm>
        </p:grpSpPr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4452584E-5861-6553-F6B6-8C5D724B4482}"/>
                </a:ext>
              </a:extLst>
            </p:cNvPr>
            <p:cNvGrpSpPr/>
            <p:nvPr/>
          </p:nvGrpSpPr>
          <p:grpSpPr>
            <a:xfrm>
              <a:off x="10873952" y="6734415"/>
              <a:ext cx="1125794" cy="469424"/>
              <a:chOff x="5917750" y="6101333"/>
              <a:chExt cx="1125794" cy="469424"/>
            </a:xfrm>
          </p:grpSpPr>
          <p:cxnSp>
            <p:nvCxnSpPr>
              <p:cNvPr id="49" name="직선 화살표 연결선 48">
                <a:extLst>
                  <a:ext uri="{FF2B5EF4-FFF2-40B4-BE49-F238E27FC236}">
                    <a16:creationId xmlns:a16="http://schemas.microsoft.com/office/drawing/2014/main" id="{0ED183A8-86D8-D40E-7AB2-0118235FB259}"/>
                  </a:ext>
                </a:extLst>
              </p:cNvPr>
              <p:cNvCxnSpPr/>
              <p:nvPr/>
            </p:nvCxnSpPr>
            <p:spPr>
              <a:xfrm flipH="1">
                <a:off x="6073725" y="6228089"/>
                <a:ext cx="96981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B030468-A1B8-188A-7C81-83B6C7740CAA}"/>
                  </a:ext>
                </a:extLst>
              </p:cNvPr>
              <p:cNvSpPr txBox="1"/>
              <p:nvPr/>
            </p:nvSpPr>
            <p:spPr>
              <a:xfrm>
                <a:off x="5917750" y="6101333"/>
                <a:ext cx="660464" cy="469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b="1" dirty="0">
                    <a:sym typeface="Wingdings" panose="05000000000000000000" pitchFamily="2" charset="2"/>
                  </a:rPr>
                  <a:t>z</a:t>
                </a:r>
                <a:endParaRPr lang="en-US" altLang="ko-KR" dirty="0"/>
              </a:p>
            </p:txBody>
          </p:sp>
        </p:grpSp>
        <p:cxnSp>
          <p:nvCxnSpPr>
            <p:cNvPr id="47" name="직선 화살표 연결선 46">
              <a:extLst>
                <a:ext uri="{FF2B5EF4-FFF2-40B4-BE49-F238E27FC236}">
                  <a16:creationId xmlns:a16="http://schemas.microsoft.com/office/drawing/2014/main" id="{C1E346EA-FDED-913D-CBA2-6A39BE6B42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994832" y="6432275"/>
              <a:ext cx="0" cy="4413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2E73E0D-9714-5CC6-A658-97B0B891F596}"/>
                </a:ext>
              </a:extLst>
            </p:cNvPr>
            <p:cNvSpPr txBox="1"/>
            <p:nvPr/>
          </p:nvSpPr>
          <p:spPr>
            <a:xfrm>
              <a:off x="11801992" y="6167073"/>
              <a:ext cx="660464" cy="46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b="1" dirty="0">
                  <a:sym typeface="Wingdings" panose="05000000000000000000" pitchFamily="2" charset="2"/>
                </a:rPr>
                <a:t>y</a:t>
              </a:r>
              <a:endParaRPr lang="en-US" altLang="ko-KR" dirty="0"/>
            </a:p>
          </p:txBody>
        </p:sp>
      </p:grpSp>
      <p:sp>
        <p:nvSpPr>
          <p:cNvPr id="26" name="타원 25">
            <a:extLst>
              <a:ext uri="{FF2B5EF4-FFF2-40B4-BE49-F238E27FC236}">
                <a16:creationId xmlns:a16="http://schemas.microsoft.com/office/drawing/2014/main" id="{D844B77C-BEE4-7A98-EB6C-E497E4161AFD}"/>
              </a:ext>
            </a:extLst>
          </p:cNvPr>
          <p:cNvSpPr/>
          <p:nvPr/>
        </p:nvSpPr>
        <p:spPr>
          <a:xfrm>
            <a:off x="11481230" y="2340034"/>
            <a:ext cx="780250" cy="18548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Beam</a:t>
            </a:r>
            <a:endParaRPr lang="ko-KR" altLang="en-US" sz="1200" dirty="0"/>
          </a:p>
        </p:txBody>
      </p:sp>
      <p:pic>
        <p:nvPicPr>
          <p:cNvPr id="82" name="그림 81" descr="텍스트, 라인, 그래프, 스크린샷이(가) 표시된 사진&#10;&#10;자동 생성된 설명">
            <a:extLst>
              <a:ext uri="{FF2B5EF4-FFF2-40B4-BE49-F238E27FC236}">
                <a16:creationId xmlns:a16="http://schemas.microsoft.com/office/drawing/2014/main" id="{8603D4D5-EEF5-3889-F706-5C3897E070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88" y="3597278"/>
            <a:ext cx="3167063" cy="2533650"/>
          </a:xfrm>
          <a:prstGeom prst="rect">
            <a:avLst/>
          </a:prstGeom>
        </p:spPr>
      </p:pic>
      <p:pic>
        <p:nvPicPr>
          <p:cNvPr id="84" name="그림 83" descr="텍스트, 그래프, 도표, 라인이(가) 표시된 사진&#10;&#10;자동 생성된 설명">
            <a:extLst>
              <a:ext uri="{FF2B5EF4-FFF2-40B4-BE49-F238E27FC236}">
                <a16:creationId xmlns:a16="http://schemas.microsoft.com/office/drawing/2014/main" id="{63A10AA1-FBC4-AC0F-B506-128E966202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3606801"/>
            <a:ext cx="3167063" cy="2533650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B898D80E-0C03-9652-A477-A73DDE79F1E6}"/>
              </a:ext>
            </a:extLst>
          </p:cNvPr>
          <p:cNvSpPr/>
          <p:nvPr/>
        </p:nvSpPr>
        <p:spPr>
          <a:xfrm>
            <a:off x="8601458" y="2347835"/>
            <a:ext cx="780250" cy="18548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Beam</a:t>
            </a:r>
            <a:endParaRPr lang="ko-KR" altLang="en-US" sz="1200" dirty="0"/>
          </a:p>
        </p:txBody>
      </p:sp>
      <p:sp>
        <p:nvSpPr>
          <p:cNvPr id="91" name="화살표: 아래쪽 90">
            <a:extLst>
              <a:ext uri="{FF2B5EF4-FFF2-40B4-BE49-F238E27FC236}">
                <a16:creationId xmlns:a16="http://schemas.microsoft.com/office/drawing/2014/main" id="{E37A3AEA-B8A6-16AB-3234-669E77B83877}"/>
              </a:ext>
            </a:extLst>
          </p:cNvPr>
          <p:cNvSpPr/>
          <p:nvPr/>
        </p:nvSpPr>
        <p:spPr>
          <a:xfrm>
            <a:off x="9497692" y="3315003"/>
            <a:ext cx="355358" cy="497572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화살표: 아래쪽 91">
            <a:extLst>
              <a:ext uri="{FF2B5EF4-FFF2-40B4-BE49-F238E27FC236}">
                <a16:creationId xmlns:a16="http://schemas.microsoft.com/office/drawing/2014/main" id="{E9E71889-F3CC-FF8D-F71A-3FFED41E9EA4}"/>
              </a:ext>
            </a:extLst>
          </p:cNvPr>
          <p:cNvSpPr/>
          <p:nvPr/>
        </p:nvSpPr>
        <p:spPr>
          <a:xfrm rot="5400000">
            <a:off x="6641678" y="4795556"/>
            <a:ext cx="360478" cy="497572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669B71F-544A-1884-7537-933926539E0A}"/>
              </a:ext>
            </a:extLst>
          </p:cNvPr>
          <p:cNvSpPr txBox="1"/>
          <p:nvPr/>
        </p:nvSpPr>
        <p:spPr>
          <a:xfrm>
            <a:off x="4953477" y="456445"/>
            <a:ext cx="2500966" cy="483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b="1" dirty="0">
                <a:sym typeface="Wingdings" panose="05000000000000000000" pitchFamily="2" charset="2"/>
              </a:rPr>
              <a:t>&lt;H-field distribution&gt;</a:t>
            </a:r>
            <a:endParaRPr lang="en-US" altLang="ko-KR" dirty="0"/>
          </a:p>
        </p:txBody>
      </p: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30139BAD-DE16-6C90-75F8-58F04FB6713F}"/>
              </a:ext>
            </a:extLst>
          </p:cNvPr>
          <p:cNvGrpSpPr/>
          <p:nvPr/>
        </p:nvGrpSpPr>
        <p:grpSpPr>
          <a:xfrm>
            <a:off x="8491436" y="1900407"/>
            <a:ext cx="1006255" cy="1015454"/>
            <a:chOff x="8552225" y="1802618"/>
            <a:chExt cx="1006255" cy="1015454"/>
          </a:xfrm>
          <a:solidFill>
            <a:srgbClr val="0000FF"/>
          </a:solidFill>
        </p:grpSpPr>
        <p:sp>
          <p:nvSpPr>
            <p:cNvPr id="55" name="화살표: 오른쪽 54">
              <a:extLst>
                <a:ext uri="{FF2B5EF4-FFF2-40B4-BE49-F238E27FC236}">
                  <a16:creationId xmlns:a16="http://schemas.microsoft.com/office/drawing/2014/main" id="{E1C524CB-D58B-83B9-24CF-C62981EFBBB0}"/>
                </a:ext>
              </a:extLst>
            </p:cNvPr>
            <p:cNvSpPr/>
            <p:nvPr/>
          </p:nvSpPr>
          <p:spPr>
            <a:xfrm flipH="1">
              <a:off x="8794980" y="1802618"/>
              <a:ext cx="572654" cy="245235"/>
            </a:xfrm>
            <a:prstGeom prst="righ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화살표: 오른쪽 55">
              <a:extLst>
                <a:ext uri="{FF2B5EF4-FFF2-40B4-BE49-F238E27FC236}">
                  <a16:creationId xmlns:a16="http://schemas.microsoft.com/office/drawing/2014/main" id="{E90B06B7-D44E-8D6E-C548-578C10C28BA0}"/>
                </a:ext>
              </a:extLst>
            </p:cNvPr>
            <p:cNvSpPr/>
            <p:nvPr/>
          </p:nvSpPr>
          <p:spPr>
            <a:xfrm>
              <a:off x="8794980" y="2572837"/>
              <a:ext cx="572654" cy="245235"/>
            </a:xfrm>
            <a:prstGeom prst="righ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57" name="그룹 56">
              <a:extLst>
                <a:ext uri="{FF2B5EF4-FFF2-40B4-BE49-F238E27FC236}">
                  <a16:creationId xmlns:a16="http://schemas.microsoft.com/office/drawing/2014/main" id="{D11E61F3-A035-A4C9-3A83-6202B9D78B97}"/>
                </a:ext>
              </a:extLst>
            </p:cNvPr>
            <p:cNvGrpSpPr/>
            <p:nvPr/>
          </p:nvGrpSpPr>
          <p:grpSpPr>
            <a:xfrm>
              <a:off x="8552225" y="2149146"/>
              <a:ext cx="1006255" cy="316111"/>
              <a:chOff x="8552225" y="2149146"/>
              <a:chExt cx="1006255" cy="316111"/>
            </a:xfrm>
            <a:grpFill/>
          </p:grpSpPr>
          <p:sp>
            <p:nvSpPr>
              <p:cNvPr id="58" name="화살표: 오른쪽 57">
                <a:extLst>
                  <a:ext uri="{FF2B5EF4-FFF2-40B4-BE49-F238E27FC236}">
                    <a16:creationId xmlns:a16="http://schemas.microsoft.com/office/drawing/2014/main" id="{E4794242-1618-956A-92C9-986C4B4C1B29}"/>
                  </a:ext>
                </a:extLst>
              </p:cNvPr>
              <p:cNvSpPr/>
              <p:nvPr/>
            </p:nvSpPr>
            <p:spPr>
              <a:xfrm rot="16200000" flipH="1" flipV="1">
                <a:off x="9277808" y="2184583"/>
                <a:ext cx="316110" cy="245235"/>
              </a:xfrm>
              <a:prstGeom prst="rightArrow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9" name="화살표: 오른쪽 58">
                <a:extLst>
                  <a:ext uri="{FF2B5EF4-FFF2-40B4-BE49-F238E27FC236}">
                    <a16:creationId xmlns:a16="http://schemas.microsoft.com/office/drawing/2014/main" id="{D1F48051-AAF1-C4F1-AF4B-0C483D542D8E}"/>
                  </a:ext>
                </a:extLst>
              </p:cNvPr>
              <p:cNvSpPr/>
              <p:nvPr/>
            </p:nvSpPr>
            <p:spPr>
              <a:xfrm rot="5400000" flipH="1">
                <a:off x="8516788" y="2184584"/>
                <a:ext cx="316110" cy="245235"/>
              </a:xfrm>
              <a:prstGeom prst="rightArrow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182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3737 3.7037E-7 " pathEditMode="relative" rAng="0" ptsTypes="AA">
                                      <p:cBhvr>
                                        <p:cTn id="6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8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accel="1333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700000">
                                      <p:cBhvr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D1741-1FA0-7CC5-245F-543043A0E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86BBDEA-E008-B600-9C4F-4CE167EAA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Designed TDC feature</a:t>
            </a:r>
            <a:endParaRPr lang="en-US" altLang="ko-KR" sz="3200" b="1" dirty="0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5B393C40-F454-F146-44C0-0F340DA15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7A29-3D82-4649-A54A-56B0B6AD8A40}" type="datetime1">
              <a:rPr lang="ko-KR" altLang="en-US" smtClean="0"/>
              <a:t>2025-01-10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FB5A3E0-80BA-2FAF-47B4-02A62A44B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6A47AEF-5B34-1251-5B7D-1C3DAABB2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8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텍스트 개체 틀 5">
                <a:extLst>
                  <a:ext uri="{FF2B5EF4-FFF2-40B4-BE49-F238E27FC236}">
                    <a16:creationId xmlns:a16="http://schemas.microsoft.com/office/drawing/2014/main" id="{BB840A10-8143-B359-41DE-4E3AC08D8A54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142479" y="600703"/>
                <a:ext cx="11034713" cy="56565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ko-KR" sz="2000" b="1" dirty="0"/>
                  <a:t>2. Disk-loaded structure</a:t>
                </a:r>
              </a:p>
              <a:p>
                <a:pPr marL="0" indent="0">
                  <a:buNone/>
                </a:pPr>
                <a:r>
                  <a:rPr lang="en-US" altLang="ko-KR" sz="1800" b="1" dirty="0"/>
                  <a:t>Why we choose disk-loaded structure?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altLang="ko-KR" sz="1800" dirty="0"/>
                  <a:t>First,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ko-KR" sz="1800" dirty="0"/>
                  <a:t> in uniform cavity</a:t>
                </a:r>
                <a:endParaRPr lang="en-US" altLang="ko-KR" sz="1600" dirty="0"/>
              </a:p>
              <a:p>
                <a:pPr marL="800100" lvl="1" indent="-342900">
                  <a:buFont typeface="+mj-lt"/>
                  <a:buAutoNum type="arabicPeriod"/>
                </a:pPr>
                <a:endParaRPr lang="en-US" altLang="ko-KR" sz="1600" dirty="0"/>
              </a:p>
              <a:p>
                <a:pPr marL="800100" lvl="1" indent="-342900">
                  <a:buFont typeface="+mj-lt"/>
                  <a:buAutoNum type="arabicPeriod"/>
                </a:pPr>
                <a:endParaRPr lang="en-US" altLang="ko-KR" sz="1600" dirty="0"/>
              </a:p>
              <a:p>
                <a:pPr marL="800100" lvl="1" indent="-342900">
                  <a:buFont typeface="+mj-lt"/>
                  <a:buAutoNum type="arabicPeriod"/>
                </a:pPr>
                <a:endParaRPr lang="en-US" altLang="ko-KR" sz="1600" dirty="0"/>
              </a:p>
              <a:p>
                <a:pPr marL="800100" lvl="1" indent="-342900">
                  <a:buFont typeface="+mj-lt"/>
                  <a:buAutoNum type="arabicPeriod"/>
                </a:pPr>
                <a:endParaRPr lang="en-US" altLang="ko-KR" sz="1600" dirty="0"/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altLang="ko-KR" sz="1800" dirty="0"/>
                  <a:t>Slow-wave structure is needed.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  <m:r>
                      <a:rPr lang="en-US" altLang="ko-K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ko-K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ko-K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𝐿𝐶</m:t>
                            </m:r>
                          </m:e>
                        </m:rad>
                      </m:den>
                    </m:f>
                  </m:oMath>
                </a14:m>
                <a:endParaRPr lang="en-US" altLang="ko-KR" sz="1800" dirty="0"/>
              </a:p>
              <a:p>
                <a:pPr marL="800100" lvl="1" indent="-342900">
                  <a:buFont typeface="+mj-lt"/>
                  <a:buAutoNum type="arabicPeriod"/>
                </a:pPr>
                <a:endParaRPr lang="en-US" altLang="ko-KR" sz="1800" dirty="0"/>
              </a:p>
              <a:p>
                <a:pPr marL="800100" lvl="1" indent="-342900">
                  <a:buFont typeface="+mj-lt"/>
                  <a:buAutoNum type="arabicPeriod"/>
                </a:pPr>
                <a:endParaRPr lang="en-US" altLang="ko-KR" sz="1800" dirty="0"/>
              </a:p>
              <a:p>
                <a:pPr marL="800100" lvl="1" indent="-342900">
                  <a:buFont typeface="+mj-lt"/>
                  <a:buAutoNum type="arabicPeriod"/>
                </a:pPr>
                <a:endParaRPr lang="en-US" altLang="ko-KR" sz="1800" dirty="0"/>
              </a:p>
              <a:p>
                <a:pPr marL="800100" lvl="1" indent="-342900">
                  <a:buFont typeface="+mj-lt"/>
                  <a:buAutoNum type="arabicPeriod"/>
                </a:pPr>
                <a:endParaRPr lang="en-US" altLang="ko-KR" sz="1800" dirty="0"/>
              </a:p>
              <a:p>
                <a:pPr marL="800100" lvl="1" indent="-342900">
                  <a:buFont typeface="+mj-lt"/>
                  <a:buAutoNum type="arabicPeriod"/>
                </a:pPr>
                <a:endParaRPr lang="en-US" altLang="ko-KR" sz="1800" dirty="0"/>
              </a:p>
              <a:p>
                <a:pPr marL="800100" lvl="1" indent="-342900">
                  <a:buFont typeface="+mj-lt"/>
                  <a:buAutoNum type="arabicPeriod"/>
                </a:pPr>
                <a:endParaRPr lang="en-US" altLang="ko-KR" sz="1800" dirty="0"/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altLang="ko-KR" sz="1800" dirty="0"/>
                  <a:t>Some structure have higher r</a:t>
                </a:r>
                <a:r>
                  <a:rPr lang="ko-KR" altLang="en-US" sz="1800" baseline="-25000" dirty="0"/>
                  <a:t>⊥</a:t>
                </a:r>
                <a:r>
                  <a:rPr lang="en-US" altLang="ko-KR" sz="1800" dirty="0"/>
                  <a:t>, but</a:t>
                </a:r>
                <a:r>
                  <a:rPr lang="ko-KR" altLang="en-US" sz="1800" dirty="0"/>
                  <a:t> </a:t>
                </a:r>
                <a:r>
                  <a:rPr lang="en-US" altLang="ko-KR" sz="1800" dirty="0"/>
                  <a:t>too high v</a:t>
                </a:r>
                <a:r>
                  <a:rPr lang="en-US" altLang="ko-KR" sz="1800" baseline="-25000" dirty="0"/>
                  <a:t>g</a:t>
                </a:r>
                <a:r>
                  <a:rPr lang="en-US" altLang="ko-KR" sz="1800" dirty="0"/>
                  <a:t> or hard to manufacture.</a:t>
                </a:r>
                <a:endParaRPr lang="en-US" altLang="ko-KR" sz="2400" dirty="0"/>
              </a:p>
              <a:p>
                <a:pPr marL="0" indent="0">
                  <a:buNone/>
                </a:pPr>
                <a:endParaRPr lang="en-US" altLang="ko-KR" b="1" dirty="0"/>
              </a:p>
              <a:p>
                <a:pPr marL="0" indent="0">
                  <a:buNone/>
                </a:pPr>
                <a:endParaRPr lang="en-US" altLang="ko-KR" sz="2000" b="1" dirty="0"/>
              </a:p>
            </p:txBody>
          </p:sp>
        </mc:Choice>
        <mc:Fallback xmlns="">
          <p:sp>
            <p:nvSpPr>
              <p:cNvPr id="6" name="텍스트 개체 틀 5">
                <a:extLst>
                  <a:ext uri="{FF2B5EF4-FFF2-40B4-BE49-F238E27FC236}">
                    <a16:creationId xmlns:a16="http://schemas.microsoft.com/office/drawing/2014/main" id="{BB840A10-8143-B359-41DE-4E3AC08D8A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142479" y="600703"/>
                <a:ext cx="11034713" cy="5656594"/>
              </a:xfrm>
              <a:blipFill>
                <a:blip r:embed="rId2"/>
                <a:stretch>
                  <a:fillRect l="-552" t="-107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슬라이드 번호 개체 틀 16">
            <a:extLst>
              <a:ext uri="{FF2B5EF4-FFF2-40B4-BE49-F238E27FC236}">
                <a16:creationId xmlns:a16="http://schemas.microsoft.com/office/drawing/2014/main" id="{709AA585-AE6E-8B2A-4655-FF956236D3B6}"/>
              </a:ext>
            </a:extLst>
          </p:cNvPr>
          <p:cNvSpPr txBox="1">
            <a:spLocks/>
          </p:cNvSpPr>
          <p:nvPr/>
        </p:nvSpPr>
        <p:spPr>
          <a:xfrm>
            <a:off x="9448802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57797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898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97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696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594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493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391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290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188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5E07D6-92A3-4059-8807-6342F075D8A0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0486AE5-DFEB-A9AD-DFAC-1267DF3A5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095" y="413757"/>
            <a:ext cx="3315770" cy="1178331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5D714923-7CC7-ABF7-80CD-F7EFC6B3A21A}"/>
              </a:ext>
            </a:extLst>
          </p:cNvPr>
          <p:cNvGrpSpPr/>
          <p:nvPr/>
        </p:nvGrpSpPr>
        <p:grpSpPr>
          <a:xfrm>
            <a:off x="3737446" y="3841192"/>
            <a:ext cx="4717107" cy="1185869"/>
            <a:chOff x="1014808" y="3549847"/>
            <a:chExt cx="4717107" cy="1185869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EE89A653-338D-11E9-BDBC-F939784F9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2166"/>
            <a:stretch/>
          </p:blipFill>
          <p:spPr>
            <a:xfrm>
              <a:off x="2043478" y="3549847"/>
              <a:ext cx="3688437" cy="1185869"/>
            </a:xfrm>
            <a:prstGeom prst="rect">
              <a:avLst/>
            </a:prstGeom>
          </p:spPr>
        </p:pic>
        <p:pic>
          <p:nvPicPr>
            <p:cNvPr id="14" name="그림 13" descr="원, 만화 영화, 디자인, 예술이(가) 표시된 사진&#10;&#10;자동 생성된 설명">
              <a:extLst>
                <a:ext uri="{FF2B5EF4-FFF2-40B4-BE49-F238E27FC236}">
                  <a16:creationId xmlns:a16="http://schemas.microsoft.com/office/drawing/2014/main" id="{1FC9B4A5-1334-CAB1-FEEC-33B87620A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808" y="3549847"/>
              <a:ext cx="1028670" cy="1143449"/>
            </a:xfrm>
            <a:prstGeom prst="rect">
              <a:avLst/>
            </a:prstGeom>
          </p:spPr>
        </p:pic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AC3D554E-79C6-5A57-CEB1-6CFD22CED7D6}"/>
              </a:ext>
            </a:extLst>
          </p:cNvPr>
          <p:cNvGrpSpPr/>
          <p:nvPr/>
        </p:nvGrpSpPr>
        <p:grpSpPr>
          <a:xfrm>
            <a:off x="8431865" y="201659"/>
            <a:ext cx="3656016" cy="5374708"/>
            <a:chOff x="8004080" y="514572"/>
            <a:chExt cx="3656016" cy="5374708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B74DD816-80A9-376B-9CF0-F377EEB23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04080" y="514572"/>
              <a:ext cx="3656016" cy="5374708"/>
            </a:xfrm>
            <a:prstGeom prst="rect">
              <a:avLst/>
            </a:prstGeom>
          </p:spPr>
        </p:pic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86CDF2EC-3E43-C5A7-D62F-E08D8F13040D}"/>
                </a:ext>
              </a:extLst>
            </p:cNvPr>
            <p:cNvSpPr/>
            <p:nvPr/>
          </p:nvSpPr>
          <p:spPr>
            <a:xfrm>
              <a:off x="8544321" y="834965"/>
              <a:ext cx="1317229" cy="1070036"/>
            </a:xfrm>
            <a:prstGeom prst="rect">
              <a:avLst/>
            </a:pr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0" name="그림 9">
            <a:extLst>
              <a:ext uri="{FF2B5EF4-FFF2-40B4-BE49-F238E27FC236}">
                <a16:creationId xmlns:a16="http://schemas.microsoft.com/office/drawing/2014/main" id="{5B31B57A-4FC5-24C4-391F-C85E3084E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5837" y="1718410"/>
            <a:ext cx="3379763" cy="144048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0EF21CCC-6A34-CADE-CACE-8F12B03ECD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549" y="3694187"/>
            <a:ext cx="2758024" cy="133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11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86619-FF65-C7C9-6495-EFFEB40B3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4E15FD1-3E08-A15A-0E16-13D62A166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Designed TDC feature</a:t>
            </a:r>
            <a:endParaRPr lang="en-US" altLang="ko-KR" sz="3200" b="1" dirty="0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61958753-F556-D4F0-5342-A57A47544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7A29-3D82-4649-A54A-56B0B6AD8A40}" type="datetime1">
              <a:rPr lang="ko-KR" altLang="en-US" smtClean="0"/>
              <a:t>2025-01-10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58D68885-C846-BE2F-B76E-A387E671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B135636-FB14-96B7-DC98-E36340007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9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텍스트 개체 틀 5">
                <a:extLst>
                  <a:ext uri="{FF2B5EF4-FFF2-40B4-BE49-F238E27FC236}">
                    <a16:creationId xmlns:a16="http://schemas.microsoft.com/office/drawing/2014/main" id="{3A48B453-5F0E-6A45-41DC-01304A48ED6F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142479" y="834964"/>
                <a:ext cx="11034713" cy="579755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ko-KR" sz="2000" b="1" dirty="0"/>
                  <a:t>Why 2π/3  mode operation was selected? (Efficiency of the structure)</a:t>
                </a:r>
              </a:p>
              <a:p>
                <a:pPr lvl="1"/>
                <a:r>
                  <a:rPr lang="en-US" altLang="ko-KR" sz="1600" dirty="0"/>
                  <a:t>Fewer disks required than π/2 mode.</a:t>
                </a:r>
              </a:p>
              <a:p>
                <a:pPr lvl="2">
                  <a:buFont typeface="Wingdings" panose="05000000000000000000" pitchFamily="2" charset="2"/>
                  <a:buChar char="à"/>
                </a:pPr>
                <a:r>
                  <a:rPr lang="en-US" altLang="ko-KR" dirty="0">
                    <a:sym typeface="Wingdings" panose="05000000000000000000" pitchFamily="2" charset="2"/>
                  </a:rPr>
                  <a:t>Not only </a:t>
                </a:r>
                <a:r>
                  <a:rPr lang="en-US" altLang="ko-KR" b="1" u="sng" dirty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cheaper manufacturing cost</a:t>
                </a:r>
                <a:r>
                  <a:rPr lang="en-US" altLang="ko-KR" u="sng" dirty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altLang="ko-KR" dirty="0"/>
                  <a:t>but also </a:t>
                </a:r>
                <a:r>
                  <a:rPr lang="en-US" altLang="ko-KR" b="1" u="sng" dirty="0">
                    <a:solidFill>
                      <a:srgbClr val="0000FF"/>
                    </a:solidFill>
                  </a:rPr>
                  <a:t>higher </a:t>
                </a:r>
                <a:r>
                  <a:rPr lang="en-US" altLang="ko-KR" sz="1600" b="1" u="sng" dirty="0">
                    <a:solidFill>
                      <a:srgbClr val="0000FF"/>
                    </a:solidFill>
                  </a:rPr>
                  <a:t>r</a:t>
                </a:r>
                <a:r>
                  <a:rPr lang="ko-KR" altLang="en-US" sz="1600" b="1" u="sng" baseline="-25000" dirty="0">
                    <a:solidFill>
                      <a:srgbClr val="0000FF"/>
                    </a:solidFill>
                  </a:rPr>
                  <a:t>⊥</a:t>
                </a:r>
                <a:r>
                  <a:rPr lang="ko-KR" altLang="en-US" sz="1600" b="1" u="sng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ko-KR" dirty="0"/>
                  <a:t>.</a:t>
                </a:r>
              </a:p>
              <a:p>
                <a:pPr lvl="1"/>
                <a:endParaRPr lang="en-US" altLang="ko-KR" dirty="0"/>
              </a:p>
              <a:p>
                <a:pPr lvl="1"/>
                <a:r>
                  <a:rPr lang="en-US" altLang="ko-KR" sz="1800" dirty="0"/>
                  <a:t>Quality factor Q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ko-KR" sz="1800" b="0" i="0" smtClean="0">
                            <a:latin typeface="Cambria Math" panose="02040503050406030204" pitchFamily="18" charset="0"/>
                          </a:rPr>
                          <m:t>Stored</m:t>
                        </m:r>
                        <m:r>
                          <a:rPr lang="en-US" altLang="ko-KR" sz="18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ko-KR" sz="1800" b="0" i="0" smtClean="0">
                            <a:latin typeface="Cambria Math" panose="02040503050406030204" pitchFamily="18" charset="0"/>
                          </a:rPr>
                          <m:t>energy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ko-KR" sz="1800" b="0" i="0" smtClean="0">
                            <a:latin typeface="Cambria Math" panose="02040503050406030204" pitchFamily="18" charset="0"/>
                          </a:rPr>
                          <m:t>Energy</m:t>
                        </m:r>
                        <m:r>
                          <a:rPr lang="en-US" altLang="ko-KR" sz="18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ko-KR" sz="1800" b="0" i="0" smtClean="0">
                            <a:latin typeface="Cambria Math" panose="02040503050406030204" pitchFamily="18" charset="0"/>
                          </a:rPr>
                          <m:t>lost</m:t>
                        </m:r>
                        <m:r>
                          <a:rPr lang="en-US" altLang="ko-KR" sz="18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ko-KR" sz="1800" b="0" i="0" smtClean="0">
                            <a:latin typeface="Cambria Math" panose="02040503050406030204" pitchFamily="18" charset="0"/>
                          </a:rPr>
                          <m:t>per</m:t>
                        </m:r>
                        <m:r>
                          <a:rPr lang="en-US" altLang="ko-KR" sz="18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ko-KR" sz="1800" b="0" i="0" smtClean="0">
                            <a:latin typeface="Cambria Math" panose="02040503050406030204" pitchFamily="18" charset="0"/>
                          </a:rPr>
                          <m:t>cycle</m:t>
                        </m:r>
                      </m:den>
                    </m:f>
                  </m:oMath>
                </a14:m>
                <a:endParaRPr lang="en-US" altLang="ko-KR" sz="1800" dirty="0"/>
              </a:p>
              <a:p>
                <a:pPr lvl="1"/>
                <a:endParaRPr lang="en-US" altLang="ko-KR" sz="1800" dirty="0"/>
              </a:p>
              <a:p>
                <a:pPr lvl="1"/>
                <a:endParaRPr lang="en-US" altLang="ko-KR" sz="1800" dirty="0"/>
              </a:p>
              <a:p>
                <a:pPr lvl="1"/>
                <a:endParaRPr lang="en-US" altLang="ko-KR" sz="1800" dirty="0"/>
              </a:p>
              <a:p>
                <a:pPr lvl="1"/>
                <a:endParaRPr lang="en-US" altLang="ko-KR" sz="1800" dirty="0"/>
              </a:p>
              <a:p>
                <a:pPr lvl="1"/>
                <a:endParaRPr lang="en-US" altLang="ko-KR" sz="1800" dirty="0"/>
              </a:p>
              <a:p>
                <a:pPr lvl="1"/>
                <a:endParaRPr lang="en-US" altLang="ko-KR" sz="1800" dirty="0"/>
              </a:p>
              <a:p>
                <a:pPr lvl="1"/>
                <a:endParaRPr lang="en-US" altLang="ko-KR" sz="1800" dirty="0"/>
              </a:p>
              <a:p>
                <a:pPr lvl="1"/>
                <a:endParaRPr lang="en-US" altLang="ko-KR" sz="1800" dirty="0"/>
              </a:p>
              <a:p>
                <a:pPr lvl="1"/>
                <a:endParaRPr lang="en-US" altLang="ko-KR" sz="1800" dirty="0"/>
              </a:p>
              <a:p>
                <a:pPr lvl="1"/>
                <a:endParaRPr lang="en-US" altLang="ko-KR" sz="1800" dirty="0"/>
              </a:p>
              <a:p>
                <a:pPr marL="457200" lvl="1" indent="0">
                  <a:buNone/>
                </a:pPr>
                <a:endParaRPr lang="en-US" altLang="ko-KR" sz="1800" dirty="0"/>
              </a:p>
              <a:p>
                <a:pPr lvl="1"/>
                <a:r>
                  <a:rPr lang="en-US" altLang="ko-KR" sz="1800" dirty="0"/>
                  <a:t>Thick disk </a:t>
                </a:r>
                <a:r>
                  <a:rPr lang="ko-KR" altLang="en-US" sz="1800" dirty="0"/>
                  <a:t>→ </a:t>
                </a:r>
                <a:r>
                  <a:rPr lang="en-US" altLang="ko-KR" sz="1800" dirty="0"/>
                  <a:t>low</a:t>
                </a:r>
                <a:r>
                  <a:rPr lang="ko-KR" altLang="en-US" sz="1800" dirty="0"/>
                  <a:t> </a:t>
                </a:r>
                <a:r>
                  <a:rPr lang="en-US" altLang="ko-KR" sz="1800" dirty="0"/>
                  <a:t>v</a:t>
                </a:r>
                <a:r>
                  <a:rPr lang="en-US" altLang="ko-KR" sz="1800" baseline="-25000" dirty="0"/>
                  <a:t>g</a:t>
                </a:r>
                <a:r>
                  <a:rPr lang="en-US" altLang="ko-KR" sz="1800" dirty="0"/>
                  <a:t> </a:t>
                </a:r>
                <a:r>
                  <a:rPr lang="ko-KR" altLang="en-US" sz="1800" dirty="0"/>
                  <a:t>→ </a:t>
                </a:r>
                <a:r>
                  <a:rPr lang="en-US" altLang="ko-KR" sz="1800" dirty="0"/>
                  <a:t>Enhanced power efficiency.</a:t>
                </a:r>
                <a:endParaRPr lang="en-US" altLang="ko-KR" sz="1600" dirty="0"/>
              </a:p>
            </p:txBody>
          </p:sp>
        </mc:Choice>
        <mc:Fallback xmlns="">
          <p:sp>
            <p:nvSpPr>
              <p:cNvPr id="6" name="텍스트 개체 틀 5">
                <a:extLst>
                  <a:ext uri="{FF2B5EF4-FFF2-40B4-BE49-F238E27FC236}">
                    <a16:creationId xmlns:a16="http://schemas.microsoft.com/office/drawing/2014/main" id="{3A48B453-5F0E-6A45-41DC-01304A48ED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142479" y="834964"/>
                <a:ext cx="11034713" cy="5797552"/>
              </a:xfrm>
              <a:blipFill>
                <a:blip r:embed="rId2"/>
                <a:stretch>
                  <a:fillRect l="-552" t="-105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슬라이드 번호 개체 틀 16">
            <a:extLst>
              <a:ext uri="{FF2B5EF4-FFF2-40B4-BE49-F238E27FC236}">
                <a16:creationId xmlns:a16="http://schemas.microsoft.com/office/drawing/2014/main" id="{3D739D8E-4C3B-B9EF-AA1A-3C6FD365884E}"/>
              </a:ext>
            </a:extLst>
          </p:cNvPr>
          <p:cNvSpPr txBox="1">
            <a:spLocks/>
          </p:cNvSpPr>
          <p:nvPr/>
        </p:nvSpPr>
        <p:spPr>
          <a:xfrm>
            <a:off x="9448802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57797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898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97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696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594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493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391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290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188" algn="l" defTabSz="957797" rtl="0" eaLnBrk="1" latinLnBrk="1" hangingPunct="1"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5E07D6-92A3-4059-8807-6342F075D8A0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FD7D7701-1E0B-0BC8-4B2D-676E8FB99E4F}"/>
              </a:ext>
            </a:extLst>
          </p:cNvPr>
          <p:cNvGrpSpPr/>
          <p:nvPr/>
        </p:nvGrpSpPr>
        <p:grpSpPr>
          <a:xfrm>
            <a:off x="8822302" y="81402"/>
            <a:ext cx="3122168" cy="4967995"/>
            <a:chOff x="8610600" y="225484"/>
            <a:chExt cx="3505200" cy="5577475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7D6CE644-556F-D70A-772A-DE21C665B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33751" y="225484"/>
              <a:ext cx="3315770" cy="5577475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BE22E18F-CA3F-FF23-3245-B95A4B7AABDB}"/>
                </a:ext>
              </a:extLst>
            </p:cNvPr>
            <p:cNvSpPr/>
            <p:nvPr/>
          </p:nvSpPr>
          <p:spPr>
            <a:xfrm>
              <a:off x="8610600" y="3043297"/>
              <a:ext cx="3505200" cy="1147703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9" name="그림 8" descr="텍스트, 라인, 그래프, 도표이(가) 표시된 사진&#10;&#10;자동 생성된 설명">
            <a:extLst>
              <a:ext uri="{FF2B5EF4-FFF2-40B4-BE49-F238E27FC236}">
                <a16:creationId xmlns:a16="http://schemas.microsoft.com/office/drawing/2014/main" id="{48EBF63F-EE34-84C5-93D0-2A65258BF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1" y="2591298"/>
            <a:ext cx="3251200" cy="3251200"/>
          </a:xfrm>
          <a:prstGeom prst="rect">
            <a:avLst/>
          </a:prstGeom>
        </p:spPr>
      </p:pic>
      <p:pic>
        <p:nvPicPr>
          <p:cNvPr id="14" name="그림 13" descr="텍스트, 라인, 그래프, 도표이(가) 표시된 사진&#10;&#10;자동 생성된 설명">
            <a:extLst>
              <a:ext uri="{FF2B5EF4-FFF2-40B4-BE49-F238E27FC236}">
                <a16:creationId xmlns:a16="http://schemas.microsoft.com/office/drawing/2014/main" id="{0B712690-96E1-7846-9BDB-3CC1D98CB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523" y="2591298"/>
            <a:ext cx="3251200" cy="32512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79914CF8-7C05-7229-FCEB-E0C727C9F5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8917" y="5080362"/>
            <a:ext cx="3165553" cy="1725369"/>
          </a:xfrm>
          <a:prstGeom prst="rect">
            <a:avLst/>
          </a:prstGeom>
        </p:spPr>
      </p:pic>
      <p:grpSp>
        <p:nvGrpSpPr>
          <p:cNvPr id="19" name="그룹 18">
            <a:extLst>
              <a:ext uri="{FF2B5EF4-FFF2-40B4-BE49-F238E27FC236}">
                <a16:creationId xmlns:a16="http://schemas.microsoft.com/office/drawing/2014/main" id="{DD647D47-B89B-9D64-8784-55433E51B832}"/>
              </a:ext>
            </a:extLst>
          </p:cNvPr>
          <p:cNvGrpSpPr/>
          <p:nvPr/>
        </p:nvGrpSpPr>
        <p:grpSpPr>
          <a:xfrm>
            <a:off x="3123274" y="6308995"/>
            <a:ext cx="3993724" cy="365125"/>
            <a:chOff x="4221266" y="1828800"/>
            <a:chExt cx="7970734" cy="728722"/>
          </a:xfrm>
        </p:grpSpPr>
        <p:sp>
          <p:nvSpPr>
            <p:cNvPr id="10" name="화살표: 오른쪽 9">
              <a:extLst>
                <a:ext uri="{FF2B5EF4-FFF2-40B4-BE49-F238E27FC236}">
                  <a16:creationId xmlns:a16="http://schemas.microsoft.com/office/drawing/2014/main" id="{F100037D-BB21-91F6-671D-3D51B1605B55}"/>
                </a:ext>
              </a:extLst>
            </p:cNvPr>
            <p:cNvSpPr/>
            <p:nvPr/>
          </p:nvSpPr>
          <p:spPr>
            <a:xfrm>
              <a:off x="4298458" y="2065756"/>
              <a:ext cx="7893542" cy="325543"/>
            </a:xfrm>
            <a:prstGeom prst="rightArrow">
              <a:avLst/>
            </a:prstGeom>
            <a:solidFill>
              <a:srgbClr val="0000FF">
                <a:alpha val="35000"/>
              </a:srgb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B9BDA847-8C91-D1B9-842A-F8CBE80B3EE1}"/>
                </a:ext>
              </a:extLst>
            </p:cNvPr>
            <p:cNvSpPr/>
            <p:nvPr/>
          </p:nvSpPr>
          <p:spPr>
            <a:xfrm>
              <a:off x="4221266" y="1828800"/>
              <a:ext cx="2103333" cy="728722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dirty="0"/>
                <a:t>RF system</a:t>
              </a:r>
            </a:p>
            <a:p>
              <a:pPr algn="ctr"/>
              <a:r>
                <a:rPr lang="en-US" altLang="ko-KR" sz="900" dirty="0"/>
                <a:t>(Power generation)</a:t>
              </a:r>
              <a:endParaRPr lang="ko-KR" altLang="en-US" sz="900" dirty="0"/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4CFC09B4-C5F7-B5A5-C0B6-F8303F848B97}"/>
                </a:ext>
              </a:extLst>
            </p:cNvPr>
            <p:cNvSpPr/>
            <p:nvPr/>
          </p:nvSpPr>
          <p:spPr>
            <a:xfrm>
              <a:off x="6818628" y="1828800"/>
              <a:ext cx="1697006" cy="728722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dirty="0"/>
                <a:t>Transmission</a:t>
              </a:r>
              <a:endParaRPr lang="ko-KR" altLang="en-US" sz="900" dirty="0"/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86F788FB-E37D-26F0-67BD-5EC21E3EB383}"/>
                </a:ext>
              </a:extLst>
            </p:cNvPr>
            <p:cNvSpPr/>
            <p:nvPr/>
          </p:nvSpPr>
          <p:spPr>
            <a:xfrm>
              <a:off x="9191290" y="1828800"/>
              <a:ext cx="1504446" cy="728722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dirty="0"/>
                <a:t>Deflecting cavity</a:t>
              </a:r>
              <a:endParaRPr lang="ko-KR" altLang="en-US" sz="900" dirty="0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DB439B00-C0CB-C891-4002-E77BC61DC75D}"/>
                </a:ext>
              </a:extLst>
            </p:cNvPr>
            <p:cNvSpPr/>
            <p:nvPr/>
          </p:nvSpPr>
          <p:spPr>
            <a:xfrm>
              <a:off x="11004736" y="2001885"/>
              <a:ext cx="936440" cy="38255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dirty="0"/>
                <a:t>Load</a:t>
              </a:r>
              <a:endParaRPr lang="ko-KR" altLang="en-US" sz="900" dirty="0"/>
            </a:p>
          </p:txBody>
        </p:sp>
      </p:grpSp>
      <p:pic>
        <p:nvPicPr>
          <p:cNvPr id="20" name="그림 19">
            <a:extLst>
              <a:ext uri="{FF2B5EF4-FFF2-40B4-BE49-F238E27FC236}">
                <a16:creationId xmlns:a16="http://schemas.microsoft.com/office/drawing/2014/main" id="{24E58468-F245-5DE5-258A-E5ADE97B010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2166"/>
          <a:stretch/>
        </p:blipFill>
        <p:spPr>
          <a:xfrm>
            <a:off x="1184836" y="6252755"/>
            <a:ext cx="1719936" cy="55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0831"/>
      </p:ext>
    </p:extLst>
  </p:cSld>
  <p:clrMapOvr>
    <a:masterClrMapping/>
  </p:clrMapOvr>
</p:sld>
</file>

<file path=ppt/theme/theme1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ptos Narrow">
      <a:majorFont>
        <a:latin typeface="Aptos Narrow"/>
        <a:ea typeface="Aptos Narrow"/>
        <a:cs typeface=""/>
      </a:majorFont>
      <a:minorFont>
        <a:latin typeface="Aptos Narrow"/>
        <a:ea typeface="Aptos Narro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71F73BF4D67D2D499852639D8CC47BE3" ma:contentTypeVersion="6" ma:contentTypeDescription="새 문서를 만듭니다." ma:contentTypeScope="" ma:versionID="e87bb181e8fbc2c569c7ccf4877e019d">
  <xsd:schema xmlns:xsd="http://www.w3.org/2001/XMLSchema" xmlns:xs="http://www.w3.org/2001/XMLSchema" xmlns:p="http://schemas.microsoft.com/office/2006/metadata/properties" xmlns:ns3="39d2b04a-601d-4732-b3cc-b1f0314eea18" targetNamespace="http://schemas.microsoft.com/office/2006/metadata/properties" ma:root="true" ma:fieldsID="8db0c255632c1b714af13f0a919fc998" ns3:_="">
    <xsd:import namespace="39d2b04a-601d-4732-b3cc-b1f0314eea18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_activity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d2b04a-601d-4732-b3cc-b1f0314eea18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9" nillable="true" ma:displayName="_activity" ma:hidden="true" ma:internalName="_activity">
      <xsd:simpleType>
        <xsd:restriction base="dms:Note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9d2b04a-601d-4732-b3cc-b1f0314eea18" xsi:nil="true"/>
  </documentManagement>
</p:properties>
</file>

<file path=customXml/itemProps1.xml><?xml version="1.0" encoding="utf-8"?>
<ds:datastoreItem xmlns:ds="http://schemas.openxmlformats.org/officeDocument/2006/customXml" ds:itemID="{CD7127D4-4001-4765-B348-265FBC4BFEBA}">
  <ds:schemaRefs>
    <ds:schemaRef ds:uri="39d2b04a-601d-4732-b3cc-b1f0314eea1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28F6431-BA9C-4C3A-9536-BF8A080313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8657F1-ED6F-40D6-8160-8A1ED79F909A}">
  <ds:schemaRefs>
    <ds:schemaRef ds:uri="http://purl.org/dc/elements/1.1/"/>
    <ds:schemaRef ds:uri="39d2b04a-601d-4732-b3cc-b1f0314eea18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2233</TotalTime>
  <Words>1038</Words>
  <Application>Microsoft Office PowerPoint</Application>
  <PresentationFormat>와이드스크린</PresentationFormat>
  <Paragraphs>365</Paragraphs>
  <Slides>18</Slides>
  <Notes>5</Notes>
  <HiddenSlides>0</HiddenSlides>
  <MMClips>1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26" baseType="lpstr">
      <vt:lpstr>-apple-system</vt:lpstr>
      <vt:lpstr>맑은 고딕</vt:lpstr>
      <vt:lpstr>Aptos Narrow</vt:lpstr>
      <vt:lpstr>Arial</vt:lpstr>
      <vt:lpstr>Cambria Math</vt:lpstr>
      <vt:lpstr>Times New Roman</vt:lpstr>
      <vt:lpstr>Wingdings</vt:lpstr>
      <vt:lpstr>디자인 사용자 지정</vt:lpstr>
      <vt:lpstr>Progress of deflecting cavity and status of eLABs</vt:lpstr>
      <vt:lpstr>Outline</vt:lpstr>
      <vt:lpstr>Current status of elabs facility.</vt:lpstr>
      <vt:lpstr>Review</vt:lpstr>
      <vt:lpstr>Primarily priority for design TDC</vt:lpstr>
      <vt:lpstr>Designed TDC feature</vt:lpstr>
      <vt:lpstr>Designed TDC feature</vt:lpstr>
      <vt:lpstr>Designed TDC feature</vt:lpstr>
      <vt:lpstr>Designed TDC feature</vt:lpstr>
      <vt:lpstr>Designed TDC feature</vt:lpstr>
      <vt:lpstr>Designed TDC feature</vt:lpstr>
      <vt:lpstr>Designed TDC feature</vt:lpstr>
      <vt:lpstr>CST simulation of TDC</vt:lpstr>
      <vt:lpstr>Analysis of TDC</vt:lpstr>
      <vt:lpstr>ASTRA simulation status</vt:lpstr>
      <vt:lpstr>Summary</vt:lpstr>
      <vt:lpstr>Appendix A</vt:lpstr>
      <vt:lpstr>Appendix 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Geunwoo Kim</dc:creator>
  <cp:lastModifiedBy>김근우(첨단원자력공학부)</cp:lastModifiedBy>
  <cp:revision>1</cp:revision>
  <cp:lastPrinted>2023-03-08T02:21:59Z</cp:lastPrinted>
  <dcterms:created xsi:type="dcterms:W3CDTF">2023-03-06T04:18:31Z</dcterms:created>
  <dcterms:modified xsi:type="dcterms:W3CDTF">2025-01-10T01:16:32Z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0x01010071F73BF4D67D2D499852639D8CC47BE3</vt:lpwstr>
  </property>
</Properties>
</file>