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41"/>
  </p:notesMasterIdLst>
  <p:sldIdLst>
    <p:sldId id="256" r:id="rId2"/>
    <p:sldId id="280" r:id="rId3"/>
    <p:sldId id="1233" r:id="rId4"/>
    <p:sldId id="1223" r:id="rId5"/>
    <p:sldId id="1204" r:id="rId6"/>
    <p:sldId id="1216" r:id="rId7"/>
    <p:sldId id="1235" r:id="rId8"/>
    <p:sldId id="1236" r:id="rId9"/>
    <p:sldId id="1237" r:id="rId10"/>
    <p:sldId id="1228" r:id="rId11"/>
    <p:sldId id="1229" r:id="rId12"/>
    <p:sldId id="1238" r:id="rId13"/>
    <p:sldId id="1230" r:id="rId14"/>
    <p:sldId id="1224" r:id="rId15"/>
    <p:sldId id="1225" r:id="rId16"/>
    <p:sldId id="1184" r:id="rId17"/>
    <p:sldId id="1141" r:id="rId18"/>
    <p:sldId id="1190" r:id="rId19"/>
    <p:sldId id="1210" r:id="rId20"/>
    <p:sldId id="1180" r:id="rId21"/>
    <p:sldId id="375" r:id="rId22"/>
    <p:sldId id="1212" r:id="rId23"/>
    <p:sldId id="1213" r:id="rId24"/>
    <p:sldId id="1218" r:id="rId25"/>
    <p:sldId id="1226" r:id="rId26"/>
    <p:sldId id="1232" r:id="rId27"/>
    <p:sldId id="1227" r:id="rId28"/>
    <p:sldId id="1214" r:id="rId29"/>
    <p:sldId id="1240" r:id="rId30"/>
    <p:sldId id="1234" r:id="rId31"/>
    <p:sldId id="1239" r:id="rId32"/>
    <p:sldId id="1215" r:id="rId33"/>
    <p:sldId id="1217" r:id="rId34"/>
    <p:sldId id="258" r:id="rId35"/>
    <p:sldId id="259" r:id="rId36"/>
    <p:sldId id="260" r:id="rId37"/>
    <p:sldId id="261" r:id="rId38"/>
    <p:sldId id="262" r:id="rId39"/>
    <p:sldId id="263" r:id="rId40"/>
  </p:sldIdLst>
  <p:sldSz cx="9144000" cy="5143500" type="screen16x9"/>
  <p:notesSz cx="6858000" cy="9144000"/>
  <p:embeddedFontLst>
    <p:embeddedFont>
      <p:font typeface="Calibri" panose="020F0502020204030204" pitchFamily="34" charset="0"/>
      <p:regular r:id="rId42"/>
      <p:bold r:id="rId43"/>
      <p:italic r:id="rId44"/>
      <p:boldItalic r:id="rId45"/>
    </p:embeddedFont>
    <p:embeddedFont>
      <p:font typeface="Cambria Math" panose="02040503050406030204" pitchFamily="18" charset="0"/>
      <p:regular r:id="rId46"/>
    </p:embeddedFont>
    <p:embeddedFont>
      <p:font typeface="Lato" panose="020F0502020204030203" pitchFamily="34" charset="0"/>
      <p:regular r:id="rId47"/>
      <p:bold r:id="rId48"/>
      <p:italic r:id="rId49"/>
      <p:boldItalic r:id="rId50"/>
    </p:embeddedFont>
    <p:embeddedFont>
      <p:font typeface="Lato Black" panose="020F0502020204030203" pitchFamily="34" charset="0"/>
      <p:bold r:id="rId51"/>
      <p:italic r:id="rId52"/>
      <p:boldItalic r:id="rId53"/>
    </p:embeddedFont>
    <p:embeddedFont>
      <p:font typeface="Montserrat" pitchFamily="2" charset="77"/>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04">
          <p15:clr>
            <a:srgbClr val="747775"/>
          </p15:clr>
        </p15:guide>
        <p15:guide id="2" pos="2880">
          <p15:clr>
            <a:srgbClr val="747775"/>
          </p15:clr>
        </p15:guide>
        <p15:guide id="3" orient="horz" pos="2833">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03"/>
    <p:restoredTop sz="81390"/>
  </p:normalViewPr>
  <p:slideViewPr>
    <p:cSldViewPr snapToGrid="0">
      <p:cViewPr>
        <p:scale>
          <a:sx n="90" d="100"/>
          <a:sy n="90" d="100"/>
        </p:scale>
        <p:origin x="968" y="872"/>
      </p:cViewPr>
      <p:guideLst>
        <p:guide orient="horz" pos="504"/>
        <p:guide pos="2880"/>
        <p:guide orient="horz" pos="283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513fd8e1f6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513fd8e1f6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5875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8086-2D5E-984D-BB54-E64CE7B55320}" type="slidenum">
              <a:rPr lang="en-US" smtClean="0"/>
              <a:t>17</a:t>
            </a:fld>
            <a:endParaRPr lang="en-US"/>
          </a:p>
        </p:txBody>
      </p:sp>
    </p:spTree>
    <p:extLst>
      <p:ext uri="{BB962C8B-B14F-4D97-AF65-F5344CB8AC3E}">
        <p14:creationId xmlns:p14="http://schemas.microsoft.com/office/powerpoint/2010/main" val="3950494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8086-2D5E-984D-BB54-E64CE7B55320}" type="slidenum">
              <a:rPr lang="en-US" smtClean="0"/>
              <a:t>18</a:t>
            </a:fld>
            <a:endParaRPr lang="en-US"/>
          </a:p>
        </p:txBody>
      </p:sp>
    </p:spTree>
    <p:extLst>
      <p:ext uri="{BB962C8B-B14F-4D97-AF65-F5344CB8AC3E}">
        <p14:creationId xmlns:p14="http://schemas.microsoft.com/office/powerpoint/2010/main" val="2802188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9199A-DB83-D498-6383-3636E65C6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6FDE87-85E2-22DA-FF0C-8DFE6D2AC5B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1E60CE-46FA-1DE2-9AD2-28E6C3674D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02BE7E-D7C6-8915-6C0A-232867983199}"/>
              </a:ext>
            </a:extLst>
          </p:cNvPr>
          <p:cNvSpPr>
            <a:spLocks noGrp="1"/>
          </p:cNvSpPr>
          <p:nvPr>
            <p:ph type="sldNum" sz="quarter" idx="5"/>
          </p:nvPr>
        </p:nvSpPr>
        <p:spPr/>
        <p:txBody>
          <a:bodyPr/>
          <a:lstStyle/>
          <a:p>
            <a:fld id="{BDB28086-2D5E-984D-BB54-E64CE7B55320}" type="slidenum">
              <a:rPr lang="en-US" smtClean="0"/>
              <a:t>19</a:t>
            </a:fld>
            <a:endParaRPr lang="en-US"/>
          </a:p>
        </p:txBody>
      </p:sp>
    </p:spTree>
    <p:extLst>
      <p:ext uri="{BB962C8B-B14F-4D97-AF65-F5344CB8AC3E}">
        <p14:creationId xmlns:p14="http://schemas.microsoft.com/office/powerpoint/2010/main" val="656446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6814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256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5598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513fd8e1f6_2_4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g3513fd8e1f6_2_4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513fd8e1f6_2_48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g3513fd8e1f6_2_4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513fd8e1f6_2_50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g3513fd8e1f6_2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5689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513fd8e1f6_2_44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g3513fd8e1f6_2_4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513fd8e1f6_2_45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g3513fd8e1f6_2_4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513fd8e1f6_2_5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g3513fd8e1f6_2_5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8168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008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629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9816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9569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3555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4230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 Option 1">
  <p:cSld name="Title Slide - Option 1">
    <p:bg>
      <p:bgPr>
        <a:gradFill>
          <a:gsLst>
            <a:gs pos="0">
              <a:srgbClr val="E04F39"/>
            </a:gs>
            <a:gs pos="15000">
              <a:srgbClr val="E04F39"/>
            </a:gs>
            <a:gs pos="50000">
              <a:srgbClr val="AF2D24"/>
            </a:gs>
            <a:gs pos="100000">
              <a:srgbClr val="8C1515"/>
            </a:gs>
          </a:gsLst>
          <a:lin ang="8100019" scaled="0"/>
        </a:gradFill>
        <a:effectLst/>
      </p:bgPr>
    </p:bg>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a:stretch/>
        </p:blipFill>
        <p:spPr>
          <a:xfrm>
            <a:off x="0" y="5963"/>
            <a:ext cx="9144000" cy="5143500"/>
          </a:xfrm>
          <a:prstGeom prst="rect">
            <a:avLst/>
          </a:prstGeom>
          <a:noFill/>
          <a:ln>
            <a:noFill/>
          </a:ln>
        </p:spPr>
      </p:pic>
      <p:sp>
        <p:nvSpPr>
          <p:cNvPr id="52" name="Google Shape;52;p13"/>
          <p:cNvSpPr txBox="1">
            <a:spLocks noGrp="1"/>
          </p:cNvSpPr>
          <p:nvPr>
            <p:ph type="body" idx="1"/>
          </p:nvPr>
        </p:nvSpPr>
        <p:spPr>
          <a:xfrm>
            <a:off x="600075" y="485776"/>
            <a:ext cx="5672700" cy="1684800"/>
          </a:xfrm>
          <a:prstGeom prst="rect">
            <a:avLst/>
          </a:prstGeom>
          <a:noFill/>
          <a:ln>
            <a:noFill/>
          </a:ln>
        </p:spPr>
        <p:txBody>
          <a:bodyPr spcFirstLastPara="1" wrap="square" lIns="0" tIns="34275" rIns="68575" bIns="34275" anchor="b" anchorCtr="0">
            <a:normAutofit/>
          </a:bodyPr>
          <a:lstStyle>
            <a:lvl1pPr marL="457200" lvl="0" indent="-457200" algn="l">
              <a:lnSpc>
                <a:spcPct val="100000"/>
              </a:lnSpc>
              <a:spcBef>
                <a:spcPts val="400"/>
              </a:spcBef>
              <a:spcAft>
                <a:spcPts val="0"/>
              </a:spcAft>
              <a:buClr>
                <a:schemeClr val="lt1"/>
              </a:buClr>
              <a:buSzPts val="3600"/>
              <a:buFont typeface="Lato"/>
              <a:buChar char="●"/>
              <a:defRPr sz="3600">
                <a:solidFill>
                  <a:schemeClr val="lt1"/>
                </a:solidFill>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body" idx="2"/>
          </p:nvPr>
        </p:nvSpPr>
        <p:spPr>
          <a:xfrm>
            <a:off x="600074" y="2198660"/>
            <a:ext cx="5672700" cy="379200"/>
          </a:xfrm>
          <a:prstGeom prst="rect">
            <a:avLst/>
          </a:prstGeom>
          <a:noFill/>
          <a:ln>
            <a:noFill/>
          </a:ln>
        </p:spPr>
        <p:txBody>
          <a:bodyPr spcFirstLastPara="1" wrap="square" lIns="0" tIns="34275" rIns="68575" bIns="34275" anchor="b" anchorCtr="0">
            <a:noAutofit/>
          </a:bodyPr>
          <a:lstStyle>
            <a:lvl1pPr marL="457200" lvl="0" indent="-361950" algn="l">
              <a:lnSpc>
                <a:spcPct val="100000"/>
              </a:lnSpc>
              <a:spcBef>
                <a:spcPts val="400"/>
              </a:spcBef>
              <a:spcAft>
                <a:spcPts val="0"/>
              </a:spcAft>
              <a:buClr>
                <a:schemeClr val="lt1"/>
              </a:buClr>
              <a:buSzPts val="2100"/>
              <a:buFont typeface="Lato"/>
              <a:buChar char="●"/>
              <a:defRPr sz="2100">
                <a:solidFill>
                  <a:schemeClr val="lt1"/>
                </a:solidFill>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54" name="Google Shape;54;p13"/>
          <p:cNvSpPr txBox="1">
            <a:spLocks noGrp="1"/>
          </p:cNvSpPr>
          <p:nvPr>
            <p:ph type="body" idx="3"/>
          </p:nvPr>
        </p:nvSpPr>
        <p:spPr>
          <a:xfrm>
            <a:off x="600075" y="2955834"/>
            <a:ext cx="5672700" cy="273000"/>
          </a:xfrm>
          <a:prstGeom prst="rect">
            <a:avLst/>
          </a:prstGeom>
          <a:noFill/>
          <a:ln>
            <a:noFill/>
          </a:ln>
        </p:spPr>
        <p:txBody>
          <a:bodyPr spcFirstLastPara="1" wrap="square" lIns="0" tIns="34275" rIns="68575" bIns="34275" anchor="t" anchorCtr="0">
            <a:noAutofit/>
          </a:bodyPr>
          <a:lstStyle>
            <a:lvl1pPr marL="457200" lvl="0" indent="-317500" algn="l">
              <a:lnSpc>
                <a:spcPct val="100000"/>
              </a:lnSpc>
              <a:spcBef>
                <a:spcPts val="400"/>
              </a:spcBef>
              <a:spcAft>
                <a:spcPts val="0"/>
              </a:spcAft>
              <a:buClr>
                <a:schemeClr val="lt1"/>
              </a:buClr>
              <a:buSzPts val="1400"/>
              <a:buFont typeface="Lato"/>
              <a:buChar char="●"/>
              <a:defRPr sz="1400">
                <a:solidFill>
                  <a:schemeClr val="lt1"/>
                </a:solidFill>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55" name="Google Shape;55;p13"/>
          <p:cNvSpPr txBox="1">
            <a:spLocks noGrp="1"/>
          </p:cNvSpPr>
          <p:nvPr>
            <p:ph type="body" idx="4"/>
          </p:nvPr>
        </p:nvSpPr>
        <p:spPr>
          <a:xfrm>
            <a:off x="600075" y="3229801"/>
            <a:ext cx="3899700" cy="221400"/>
          </a:xfrm>
          <a:prstGeom prst="rect">
            <a:avLst/>
          </a:prstGeom>
          <a:noFill/>
          <a:ln>
            <a:noFill/>
          </a:ln>
        </p:spPr>
        <p:txBody>
          <a:bodyPr spcFirstLastPara="1" wrap="square" lIns="0" tIns="34275" rIns="68575" bIns="34275" anchor="t" anchorCtr="0">
            <a:noAutofit/>
          </a:bodyPr>
          <a:lstStyle>
            <a:lvl1pPr marL="457200" lvl="0" indent="-304800" algn="l">
              <a:lnSpc>
                <a:spcPct val="100000"/>
              </a:lnSpc>
              <a:spcBef>
                <a:spcPts val="400"/>
              </a:spcBef>
              <a:spcAft>
                <a:spcPts val="0"/>
              </a:spcAft>
              <a:buClr>
                <a:schemeClr val="lt1"/>
              </a:buClr>
              <a:buSzPts val="1200"/>
              <a:buFont typeface="Lato"/>
              <a:buChar char="●"/>
              <a:defRPr sz="1200" b="1" i="0">
                <a:solidFill>
                  <a:schemeClr val="lt1"/>
                </a:solidFill>
                <a:latin typeface="Lato"/>
                <a:ea typeface="Lato"/>
                <a:cs typeface="Lato"/>
                <a:sym typeface="Lato"/>
              </a:defRPr>
            </a:lvl1pPr>
            <a:lvl2pPr marL="914400" lvl="1" indent="-311150" algn="l">
              <a:lnSpc>
                <a:spcPct val="100000"/>
              </a:lnSpc>
              <a:spcBef>
                <a:spcPts val="400"/>
              </a:spcBef>
              <a:spcAft>
                <a:spcPts val="0"/>
              </a:spcAft>
              <a:buSzPts val="1300"/>
              <a:buChar char="○"/>
              <a:defRPr>
                <a:solidFill>
                  <a:srgbClr val="00B0F0"/>
                </a:solidFill>
              </a:defRPr>
            </a:lvl2pPr>
            <a:lvl3pPr marL="1371600" lvl="2" indent="-311150" algn="l">
              <a:lnSpc>
                <a:spcPct val="100000"/>
              </a:lnSpc>
              <a:spcBef>
                <a:spcPts val="400"/>
              </a:spcBef>
              <a:spcAft>
                <a:spcPts val="0"/>
              </a:spcAft>
              <a:buSzPts val="1300"/>
              <a:buChar char="■"/>
              <a:defRPr>
                <a:solidFill>
                  <a:srgbClr val="00B0F0"/>
                </a:solidFill>
              </a:defRPr>
            </a:lvl3pPr>
            <a:lvl4pPr marL="1828800" lvl="3" indent="-304800" algn="l">
              <a:lnSpc>
                <a:spcPct val="100000"/>
              </a:lnSpc>
              <a:spcBef>
                <a:spcPts val="400"/>
              </a:spcBef>
              <a:spcAft>
                <a:spcPts val="0"/>
              </a:spcAft>
              <a:buSzPts val="1200"/>
              <a:buChar char="●"/>
              <a:defRPr>
                <a:solidFill>
                  <a:srgbClr val="00B0F0"/>
                </a:solidFill>
              </a:defRPr>
            </a:lvl4pPr>
            <a:lvl5pPr marL="2286000" lvl="4" indent="-304800" algn="l">
              <a:lnSpc>
                <a:spcPct val="100000"/>
              </a:lnSpc>
              <a:spcBef>
                <a:spcPts val="1200"/>
              </a:spcBef>
              <a:spcAft>
                <a:spcPts val="0"/>
              </a:spcAft>
              <a:buSzPts val="1200"/>
              <a:buChar char="○"/>
              <a:defRPr>
                <a:solidFill>
                  <a:srgbClr val="00B0F0"/>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pic>
        <p:nvPicPr>
          <p:cNvPr id="56" name="Google Shape;56;p13"/>
          <p:cNvPicPr preferRelativeResize="0"/>
          <p:nvPr/>
        </p:nvPicPr>
        <p:blipFill rotWithShape="1">
          <a:blip r:embed="rId3">
            <a:alphaModFix/>
          </a:blip>
          <a:srcRect/>
          <a:stretch/>
        </p:blipFill>
        <p:spPr>
          <a:xfrm>
            <a:off x="569840" y="4610876"/>
            <a:ext cx="1301116" cy="248395"/>
          </a:xfrm>
          <a:prstGeom prst="rect">
            <a:avLst/>
          </a:prstGeom>
          <a:noFill/>
          <a:ln>
            <a:noFill/>
          </a:ln>
        </p:spPr>
      </p:pic>
      <p:cxnSp>
        <p:nvCxnSpPr>
          <p:cNvPr id="57" name="Google Shape;57;p13"/>
          <p:cNvCxnSpPr/>
          <p:nvPr/>
        </p:nvCxnSpPr>
        <p:spPr>
          <a:xfrm>
            <a:off x="600075" y="2821749"/>
            <a:ext cx="7915200" cy="0"/>
          </a:xfrm>
          <a:prstGeom prst="straightConnector1">
            <a:avLst/>
          </a:prstGeom>
          <a:noFill/>
          <a:ln w="9525" cap="flat" cmpd="sng">
            <a:solidFill>
              <a:schemeClr val="lt1"/>
            </a:solidFill>
            <a:prstDash val="solid"/>
            <a:miter lim="800000"/>
            <a:headEnd type="none" w="sm" len="sm"/>
            <a:tailEnd type="none" w="sm" len="sm"/>
          </a:ln>
        </p:spPr>
      </p:cxnSp>
      <p:pic>
        <p:nvPicPr>
          <p:cNvPr id="58" name="Google Shape;58;p13"/>
          <p:cNvPicPr preferRelativeResize="0"/>
          <p:nvPr/>
        </p:nvPicPr>
        <p:blipFill rotWithShape="1">
          <a:blip r:embed="rId4">
            <a:alphaModFix/>
          </a:blip>
          <a:srcRect/>
          <a:stretch/>
        </p:blipFill>
        <p:spPr>
          <a:xfrm>
            <a:off x="6947129" y="4552547"/>
            <a:ext cx="1680155" cy="35451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Slide - 1 Column">
  <p:cSld name="Text Slide - 1 Column">
    <p:bg>
      <p:bgPr>
        <a:solidFill>
          <a:schemeClr val="lt1"/>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body" idx="1"/>
          </p:nvPr>
        </p:nvSpPr>
        <p:spPr>
          <a:xfrm>
            <a:off x="600075" y="832662"/>
            <a:ext cx="7915200" cy="298800"/>
          </a:xfrm>
          <a:prstGeom prst="rect">
            <a:avLst/>
          </a:prstGeom>
          <a:noFill/>
          <a:ln>
            <a:noFill/>
          </a:ln>
        </p:spPr>
        <p:txBody>
          <a:bodyPr spcFirstLastPara="1" wrap="square" lIns="0" tIns="34275" rIns="68575" bIns="34275" anchor="t" anchorCtr="0">
            <a:noAutofit/>
          </a:bodyPr>
          <a:lstStyle>
            <a:lvl1pPr marL="457200" lvl="0" indent="-323850" algn="l">
              <a:lnSpc>
                <a:spcPct val="120000"/>
              </a:lnSpc>
              <a:spcBef>
                <a:spcPts val="800"/>
              </a:spcBef>
              <a:spcAft>
                <a:spcPts val="0"/>
              </a:spcAft>
              <a:buSzPts val="1500"/>
              <a:buFont typeface="Lato"/>
              <a:buChar char="●"/>
              <a:defRPr sz="1500">
                <a:solidFill>
                  <a:srgbClr val="B83A4B"/>
                </a:solidFill>
                <a:latin typeface="Lato"/>
                <a:ea typeface="Lato"/>
                <a:cs typeface="Lato"/>
                <a:sym typeface="Lato"/>
              </a:defRPr>
            </a:lvl1pPr>
            <a:lvl2pPr marL="914400" lvl="1" indent="-336550" algn="l">
              <a:lnSpc>
                <a:spcPct val="120000"/>
              </a:lnSpc>
              <a:spcBef>
                <a:spcPts val="1200"/>
              </a:spcBef>
              <a:spcAft>
                <a:spcPts val="0"/>
              </a:spcAft>
              <a:buSzPts val="1700"/>
              <a:buChar char="○"/>
              <a:defRPr sz="1500">
                <a:latin typeface="Lato"/>
                <a:ea typeface="Lato"/>
                <a:cs typeface="Lato"/>
                <a:sym typeface="Lato"/>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61" name="Google Shape;61;p14"/>
          <p:cNvSpPr txBox="1">
            <a:spLocks noGrp="1"/>
          </p:cNvSpPr>
          <p:nvPr>
            <p:ph type="title"/>
          </p:nvPr>
        </p:nvSpPr>
        <p:spPr>
          <a:xfrm>
            <a:off x="600075" y="200026"/>
            <a:ext cx="7915200" cy="474000"/>
          </a:xfrm>
          <a:prstGeom prst="rect">
            <a:avLst/>
          </a:prstGeom>
          <a:noFill/>
          <a:ln>
            <a:noFill/>
          </a:ln>
        </p:spPr>
        <p:txBody>
          <a:bodyPr spcFirstLastPara="1" wrap="square" lIns="0" tIns="34275" rIns="68575" bIns="34275" anchor="b" anchorCtr="0">
            <a:normAutofit/>
          </a:bodyPr>
          <a:lstStyle>
            <a:lvl1pPr lvl="0" algn="l">
              <a:lnSpc>
                <a:spcPct val="90000"/>
              </a:lnSpc>
              <a:spcBef>
                <a:spcPts val="0"/>
              </a:spcBef>
              <a:spcAft>
                <a:spcPts val="0"/>
              </a:spcAft>
              <a:buClr>
                <a:srgbClr val="8C1515"/>
              </a:buClr>
              <a:buSzPts val="2400"/>
              <a:buFont typeface="Lato"/>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62" name="Google Shape;62;p14"/>
          <p:cNvCxnSpPr/>
          <p:nvPr/>
        </p:nvCxnSpPr>
        <p:spPr>
          <a:xfrm>
            <a:off x="600075" y="695351"/>
            <a:ext cx="7915200" cy="0"/>
          </a:xfrm>
          <a:prstGeom prst="straightConnector1">
            <a:avLst/>
          </a:prstGeom>
          <a:noFill/>
          <a:ln w="9525" cap="flat" cmpd="sng">
            <a:solidFill>
              <a:srgbClr val="8C1515"/>
            </a:solidFill>
            <a:prstDash val="solid"/>
            <a:miter lim="800000"/>
            <a:headEnd type="none" w="sm" len="sm"/>
            <a:tailEnd type="none" w="sm" len="sm"/>
          </a:ln>
        </p:spPr>
      </p:cxnSp>
      <p:sp>
        <p:nvSpPr>
          <p:cNvPr id="63" name="Google Shape;63;p14"/>
          <p:cNvSpPr txBox="1">
            <a:spLocks noGrp="1"/>
          </p:cNvSpPr>
          <p:nvPr>
            <p:ph type="body" idx="2"/>
          </p:nvPr>
        </p:nvSpPr>
        <p:spPr>
          <a:xfrm>
            <a:off x="600075" y="1203801"/>
            <a:ext cx="7915200" cy="3339600"/>
          </a:xfrm>
          <a:prstGeom prst="rect">
            <a:avLst/>
          </a:prstGeom>
          <a:noFill/>
          <a:ln>
            <a:noFill/>
          </a:ln>
        </p:spPr>
        <p:txBody>
          <a:bodyPr spcFirstLastPara="1" wrap="square" lIns="0" tIns="34275" rIns="68575" bIns="34275" anchor="t" anchorCtr="0">
            <a:noAutofit/>
          </a:bodyPr>
          <a:lstStyle>
            <a:lvl1pPr marL="457200" lvl="0" indent="-304800" algn="l">
              <a:lnSpc>
                <a:spcPct val="120000"/>
              </a:lnSpc>
              <a:spcBef>
                <a:spcPts val="800"/>
              </a:spcBef>
              <a:spcAft>
                <a:spcPts val="0"/>
              </a:spcAft>
              <a:buSzPts val="1200"/>
              <a:buFont typeface="Lato"/>
              <a:buChar char="●"/>
              <a:defRPr>
                <a:solidFill>
                  <a:srgbClr val="3F3F3F"/>
                </a:solidFill>
              </a:defRPr>
            </a:lvl1pPr>
            <a:lvl2pPr marL="914400" lvl="1" indent="-311150" algn="l">
              <a:lnSpc>
                <a:spcPct val="120000"/>
              </a:lnSpc>
              <a:spcBef>
                <a:spcPts val="1200"/>
              </a:spcBef>
              <a:spcAft>
                <a:spcPts val="0"/>
              </a:spcAft>
              <a:buSzPts val="1300"/>
              <a:buChar char="○"/>
              <a:defRPr>
                <a:solidFill>
                  <a:srgbClr val="3F3F3F"/>
                </a:solidFill>
              </a:defRPr>
            </a:lvl2pPr>
            <a:lvl3pPr marL="1371600" lvl="2" indent="-311150" algn="l">
              <a:lnSpc>
                <a:spcPct val="120000"/>
              </a:lnSpc>
              <a:spcBef>
                <a:spcPts val="1200"/>
              </a:spcBef>
              <a:spcAft>
                <a:spcPts val="0"/>
              </a:spcAft>
              <a:buSzPts val="1300"/>
              <a:buChar char="■"/>
              <a:defRPr>
                <a:solidFill>
                  <a:srgbClr val="3F3F3F"/>
                </a:solidFill>
              </a:defRPr>
            </a:lvl3pPr>
            <a:lvl4pPr marL="1828800" lvl="3" indent="-304800" algn="l">
              <a:lnSpc>
                <a:spcPct val="120000"/>
              </a:lnSpc>
              <a:spcBef>
                <a:spcPts val="1200"/>
              </a:spcBef>
              <a:spcAft>
                <a:spcPts val="0"/>
              </a:spcAft>
              <a:buSzPts val="1200"/>
              <a:buChar char="●"/>
              <a:defRPr>
                <a:solidFill>
                  <a:srgbClr val="3F3F3F"/>
                </a:solidFill>
              </a:defRPr>
            </a:lvl4pPr>
            <a:lvl5pPr marL="2286000" lvl="4" indent="-304800" algn="l">
              <a:lnSpc>
                <a:spcPct val="120000"/>
              </a:lnSpc>
              <a:spcBef>
                <a:spcPts val="1200"/>
              </a:spcBef>
              <a:spcAft>
                <a:spcPts val="0"/>
              </a:spcAft>
              <a:buSzPts val="1200"/>
              <a:buChar char="○"/>
              <a:defRPr>
                <a:solidFill>
                  <a:srgbClr val="3F3F3F"/>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64" name="Google Shape;64;p14"/>
          <p:cNvSpPr txBox="1">
            <a:spLocks noGrp="1"/>
          </p:cNvSpPr>
          <p:nvPr>
            <p:ph type="ftr" idx="11"/>
          </p:nvPr>
        </p:nvSpPr>
        <p:spPr>
          <a:xfrm>
            <a:off x="1225868" y="4712118"/>
            <a:ext cx="4389000" cy="273900"/>
          </a:xfrm>
          <a:prstGeom prst="rect">
            <a:avLst/>
          </a:prstGeom>
          <a:noFill/>
          <a:ln>
            <a:noFill/>
          </a:ln>
        </p:spPr>
        <p:txBody>
          <a:bodyPr spcFirstLastPara="1" wrap="square" lIns="0" tIns="34275" rIns="68575" bIns="34275" anchor="ctr" anchorCtr="0">
            <a:noAutofit/>
          </a:bodyPr>
          <a:lstStyle>
            <a:lvl1pPr lvl="0" algn="l">
              <a:spcBef>
                <a:spcPts val="0"/>
              </a:spcBef>
              <a:spcAft>
                <a:spcPts val="0"/>
              </a:spcAft>
              <a:buSzPts val="1400"/>
              <a:buNone/>
              <a:defRPr sz="800">
                <a:solidFill>
                  <a:srgbClr val="3F3F3F"/>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4"/>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lvl1pPr marL="0" lvl="0" indent="0" algn="r">
              <a:spcBef>
                <a:spcPts val="0"/>
              </a:spcBef>
              <a:buNone/>
              <a:defRPr sz="800" b="0" i="0" u="none" strike="noStrike" cap="none">
                <a:solidFill>
                  <a:srgbClr val="3F3F3F"/>
                </a:solidFill>
                <a:latin typeface="Lato"/>
                <a:ea typeface="Lato"/>
                <a:cs typeface="Lato"/>
                <a:sym typeface="Lato"/>
              </a:defRPr>
            </a:lvl1pPr>
            <a:lvl2pPr marL="0" lvl="1" indent="0" algn="r">
              <a:spcBef>
                <a:spcPts val="0"/>
              </a:spcBef>
              <a:buNone/>
              <a:defRPr sz="800" b="0" i="0" u="none" strike="noStrike" cap="none">
                <a:solidFill>
                  <a:srgbClr val="3F3F3F"/>
                </a:solidFill>
                <a:latin typeface="Lato"/>
                <a:ea typeface="Lato"/>
                <a:cs typeface="Lato"/>
                <a:sym typeface="Lato"/>
              </a:defRPr>
            </a:lvl2pPr>
            <a:lvl3pPr marL="0" lvl="2" indent="0" algn="r">
              <a:spcBef>
                <a:spcPts val="0"/>
              </a:spcBef>
              <a:buNone/>
              <a:defRPr sz="800" b="0" i="0" u="none" strike="noStrike" cap="none">
                <a:solidFill>
                  <a:srgbClr val="3F3F3F"/>
                </a:solidFill>
                <a:latin typeface="Lato"/>
                <a:ea typeface="Lato"/>
                <a:cs typeface="Lato"/>
                <a:sym typeface="Lato"/>
              </a:defRPr>
            </a:lvl3pPr>
            <a:lvl4pPr marL="0" lvl="3" indent="0" algn="r">
              <a:spcBef>
                <a:spcPts val="0"/>
              </a:spcBef>
              <a:buNone/>
              <a:defRPr sz="800" b="0" i="0" u="none" strike="noStrike" cap="none">
                <a:solidFill>
                  <a:srgbClr val="3F3F3F"/>
                </a:solidFill>
                <a:latin typeface="Lato"/>
                <a:ea typeface="Lato"/>
                <a:cs typeface="Lato"/>
                <a:sym typeface="Lato"/>
              </a:defRPr>
            </a:lvl4pPr>
            <a:lvl5pPr marL="0" lvl="4" indent="0" algn="r">
              <a:spcBef>
                <a:spcPts val="0"/>
              </a:spcBef>
              <a:buNone/>
              <a:defRPr sz="800" b="0" i="0" u="none" strike="noStrike" cap="none">
                <a:solidFill>
                  <a:srgbClr val="3F3F3F"/>
                </a:solidFill>
                <a:latin typeface="Lato"/>
                <a:ea typeface="Lato"/>
                <a:cs typeface="Lato"/>
                <a:sym typeface="Lato"/>
              </a:defRPr>
            </a:lvl5pPr>
            <a:lvl6pPr marL="0" lvl="5" indent="0" algn="r">
              <a:spcBef>
                <a:spcPts val="0"/>
              </a:spcBef>
              <a:buNone/>
              <a:defRPr sz="800" b="0" i="0" u="none" strike="noStrike" cap="none">
                <a:solidFill>
                  <a:srgbClr val="3F3F3F"/>
                </a:solidFill>
                <a:latin typeface="Lato"/>
                <a:ea typeface="Lato"/>
                <a:cs typeface="Lato"/>
                <a:sym typeface="Lato"/>
              </a:defRPr>
            </a:lvl6pPr>
            <a:lvl7pPr marL="0" lvl="6" indent="0" algn="r">
              <a:spcBef>
                <a:spcPts val="0"/>
              </a:spcBef>
              <a:buNone/>
              <a:defRPr sz="800" b="0" i="0" u="none" strike="noStrike" cap="none">
                <a:solidFill>
                  <a:srgbClr val="3F3F3F"/>
                </a:solidFill>
                <a:latin typeface="Lato"/>
                <a:ea typeface="Lato"/>
                <a:cs typeface="Lato"/>
                <a:sym typeface="Lato"/>
              </a:defRPr>
            </a:lvl7pPr>
            <a:lvl8pPr marL="0" lvl="7" indent="0" algn="r">
              <a:spcBef>
                <a:spcPts val="0"/>
              </a:spcBef>
              <a:buNone/>
              <a:defRPr sz="800" b="0" i="0" u="none" strike="noStrike" cap="none">
                <a:solidFill>
                  <a:srgbClr val="3F3F3F"/>
                </a:solidFill>
                <a:latin typeface="Lato"/>
                <a:ea typeface="Lato"/>
                <a:cs typeface="Lato"/>
                <a:sym typeface="Lato"/>
              </a:defRPr>
            </a:lvl8pPr>
            <a:lvl9pPr marL="0" lvl="8" indent="0" algn="r">
              <a:spcBef>
                <a:spcPts val="0"/>
              </a:spcBef>
              <a:buNone/>
              <a:defRPr sz="8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3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 Option 2">
  <p:cSld name="Title Slide - Option 2">
    <p:spTree>
      <p:nvGrpSpPr>
        <p:cNvPr id="1" name="Shape 66"/>
        <p:cNvGrpSpPr/>
        <p:nvPr/>
      </p:nvGrpSpPr>
      <p:grpSpPr>
        <a:xfrm>
          <a:off x="0" y="0"/>
          <a:ext cx="0" cy="0"/>
          <a:chOff x="0" y="0"/>
          <a:chExt cx="0" cy="0"/>
        </a:xfrm>
      </p:grpSpPr>
      <p:pic>
        <p:nvPicPr>
          <p:cNvPr id="67" name="Google Shape;67;p15" descr="A picture containing ocean floor&#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8" name="Google Shape;68;p15"/>
          <p:cNvSpPr txBox="1">
            <a:spLocks noGrp="1"/>
          </p:cNvSpPr>
          <p:nvPr>
            <p:ph type="body" idx="1"/>
          </p:nvPr>
        </p:nvSpPr>
        <p:spPr>
          <a:xfrm>
            <a:off x="600075" y="485776"/>
            <a:ext cx="5672700" cy="1684800"/>
          </a:xfrm>
          <a:prstGeom prst="rect">
            <a:avLst/>
          </a:prstGeom>
          <a:noFill/>
          <a:ln>
            <a:noFill/>
          </a:ln>
        </p:spPr>
        <p:txBody>
          <a:bodyPr spcFirstLastPara="1" wrap="square" lIns="0" tIns="34275" rIns="68575" bIns="34275" anchor="b" anchorCtr="0">
            <a:normAutofit/>
          </a:bodyPr>
          <a:lstStyle>
            <a:lvl1pPr marL="457200" lvl="0" indent="-457200" algn="l">
              <a:lnSpc>
                <a:spcPct val="100000"/>
              </a:lnSpc>
              <a:spcBef>
                <a:spcPts val="400"/>
              </a:spcBef>
              <a:spcAft>
                <a:spcPts val="0"/>
              </a:spcAft>
              <a:buClr>
                <a:schemeClr val="lt1"/>
              </a:buClr>
              <a:buSzPts val="3600"/>
              <a:buFont typeface="Lato"/>
              <a:buChar char="●"/>
              <a:defRPr sz="3600">
                <a:solidFill>
                  <a:schemeClr val="lt1"/>
                </a:solidFill>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69" name="Google Shape;69;p15"/>
          <p:cNvSpPr txBox="1">
            <a:spLocks noGrp="1"/>
          </p:cNvSpPr>
          <p:nvPr>
            <p:ph type="body" idx="2"/>
          </p:nvPr>
        </p:nvSpPr>
        <p:spPr>
          <a:xfrm>
            <a:off x="600074" y="2198660"/>
            <a:ext cx="5672700" cy="379200"/>
          </a:xfrm>
          <a:prstGeom prst="rect">
            <a:avLst/>
          </a:prstGeom>
          <a:noFill/>
          <a:ln>
            <a:noFill/>
          </a:ln>
        </p:spPr>
        <p:txBody>
          <a:bodyPr spcFirstLastPara="1" wrap="square" lIns="0" tIns="34275" rIns="68575" bIns="34275" anchor="b" anchorCtr="0">
            <a:noAutofit/>
          </a:bodyPr>
          <a:lstStyle>
            <a:lvl1pPr marL="457200" lvl="0" indent="-361950" algn="l">
              <a:lnSpc>
                <a:spcPct val="100000"/>
              </a:lnSpc>
              <a:spcBef>
                <a:spcPts val="400"/>
              </a:spcBef>
              <a:spcAft>
                <a:spcPts val="0"/>
              </a:spcAft>
              <a:buClr>
                <a:srgbClr val="D4D1D1"/>
              </a:buClr>
              <a:buSzPts val="2100"/>
              <a:buFont typeface="Lato"/>
              <a:buChar char="●"/>
              <a:defRPr sz="2100">
                <a:solidFill>
                  <a:srgbClr val="D4D1D1"/>
                </a:solidFill>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70" name="Google Shape;70;p15"/>
          <p:cNvSpPr txBox="1">
            <a:spLocks noGrp="1"/>
          </p:cNvSpPr>
          <p:nvPr>
            <p:ph type="body" idx="3"/>
          </p:nvPr>
        </p:nvSpPr>
        <p:spPr>
          <a:xfrm>
            <a:off x="600075" y="2955834"/>
            <a:ext cx="5672700" cy="273000"/>
          </a:xfrm>
          <a:prstGeom prst="rect">
            <a:avLst/>
          </a:prstGeom>
          <a:noFill/>
          <a:ln>
            <a:noFill/>
          </a:ln>
        </p:spPr>
        <p:txBody>
          <a:bodyPr spcFirstLastPara="1" wrap="square" lIns="0" tIns="34275" rIns="68575" bIns="34275" anchor="t" anchorCtr="0">
            <a:noAutofit/>
          </a:bodyPr>
          <a:lstStyle>
            <a:lvl1pPr marL="457200" lvl="0" indent="-317500" algn="l">
              <a:lnSpc>
                <a:spcPct val="100000"/>
              </a:lnSpc>
              <a:spcBef>
                <a:spcPts val="400"/>
              </a:spcBef>
              <a:spcAft>
                <a:spcPts val="0"/>
              </a:spcAft>
              <a:buClr>
                <a:schemeClr val="lt1"/>
              </a:buClr>
              <a:buSzPts val="1400"/>
              <a:buFont typeface="Lato"/>
              <a:buChar char="●"/>
              <a:defRPr sz="1400">
                <a:solidFill>
                  <a:schemeClr val="lt1"/>
                </a:solidFill>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71" name="Google Shape;71;p15"/>
          <p:cNvSpPr txBox="1">
            <a:spLocks noGrp="1"/>
          </p:cNvSpPr>
          <p:nvPr>
            <p:ph type="body" idx="4"/>
          </p:nvPr>
        </p:nvSpPr>
        <p:spPr>
          <a:xfrm>
            <a:off x="600075" y="3229801"/>
            <a:ext cx="3899700" cy="221400"/>
          </a:xfrm>
          <a:prstGeom prst="rect">
            <a:avLst/>
          </a:prstGeom>
          <a:noFill/>
          <a:ln>
            <a:noFill/>
          </a:ln>
        </p:spPr>
        <p:txBody>
          <a:bodyPr spcFirstLastPara="1" wrap="square" lIns="0" tIns="34275" rIns="68575" bIns="34275" anchor="t" anchorCtr="0">
            <a:noAutofit/>
          </a:bodyPr>
          <a:lstStyle>
            <a:lvl1pPr marL="457200" lvl="0" indent="-304800" algn="l">
              <a:lnSpc>
                <a:spcPct val="100000"/>
              </a:lnSpc>
              <a:spcBef>
                <a:spcPts val="400"/>
              </a:spcBef>
              <a:spcAft>
                <a:spcPts val="0"/>
              </a:spcAft>
              <a:buClr>
                <a:srgbClr val="D4D1D1"/>
              </a:buClr>
              <a:buSzPts val="1200"/>
              <a:buFont typeface="Lato"/>
              <a:buChar char="●"/>
              <a:defRPr sz="1200" b="1" i="0">
                <a:solidFill>
                  <a:srgbClr val="D4D1D1"/>
                </a:solidFill>
                <a:latin typeface="Lato"/>
                <a:ea typeface="Lato"/>
                <a:cs typeface="Lato"/>
                <a:sym typeface="Lato"/>
              </a:defRPr>
            </a:lvl1pPr>
            <a:lvl2pPr marL="914400" lvl="1" indent="-311150" algn="l">
              <a:lnSpc>
                <a:spcPct val="100000"/>
              </a:lnSpc>
              <a:spcBef>
                <a:spcPts val="400"/>
              </a:spcBef>
              <a:spcAft>
                <a:spcPts val="0"/>
              </a:spcAft>
              <a:buSzPts val="1300"/>
              <a:buChar char="○"/>
              <a:defRPr>
                <a:solidFill>
                  <a:srgbClr val="00B0F0"/>
                </a:solidFill>
              </a:defRPr>
            </a:lvl2pPr>
            <a:lvl3pPr marL="1371600" lvl="2" indent="-311150" algn="l">
              <a:lnSpc>
                <a:spcPct val="100000"/>
              </a:lnSpc>
              <a:spcBef>
                <a:spcPts val="400"/>
              </a:spcBef>
              <a:spcAft>
                <a:spcPts val="0"/>
              </a:spcAft>
              <a:buSzPts val="1300"/>
              <a:buChar char="■"/>
              <a:defRPr>
                <a:solidFill>
                  <a:srgbClr val="00B0F0"/>
                </a:solidFill>
              </a:defRPr>
            </a:lvl3pPr>
            <a:lvl4pPr marL="1828800" lvl="3" indent="-304800" algn="l">
              <a:lnSpc>
                <a:spcPct val="100000"/>
              </a:lnSpc>
              <a:spcBef>
                <a:spcPts val="400"/>
              </a:spcBef>
              <a:spcAft>
                <a:spcPts val="0"/>
              </a:spcAft>
              <a:buSzPts val="1200"/>
              <a:buChar char="●"/>
              <a:defRPr>
                <a:solidFill>
                  <a:srgbClr val="00B0F0"/>
                </a:solidFill>
              </a:defRPr>
            </a:lvl4pPr>
            <a:lvl5pPr marL="2286000" lvl="4" indent="-304800" algn="l">
              <a:lnSpc>
                <a:spcPct val="100000"/>
              </a:lnSpc>
              <a:spcBef>
                <a:spcPts val="1200"/>
              </a:spcBef>
              <a:spcAft>
                <a:spcPts val="0"/>
              </a:spcAft>
              <a:buSzPts val="1200"/>
              <a:buChar char="○"/>
              <a:defRPr>
                <a:solidFill>
                  <a:srgbClr val="00B0F0"/>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pic>
        <p:nvPicPr>
          <p:cNvPr id="72" name="Google Shape;72;p15"/>
          <p:cNvPicPr preferRelativeResize="0"/>
          <p:nvPr/>
        </p:nvPicPr>
        <p:blipFill rotWithShape="1">
          <a:blip r:embed="rId3">
            <a:alphaModFix/>
          </a:blip>
          <a:srcRect/>
          <a:stretch/>
        </p:blipFill>
        <p:spPr>
          <a:xfrm>
            <a:off x="569840" y="4610876"/>
            <a:ext cx="1301116" cy="248395"/>
          </a:xfrm>
          <a:prstGeom prst="rect">
            <a:avLst/>
          </a:prstGeom>
          <a:noFill/>
          <a:ln>
            <a:noFill/>
          </a:ln>
        </p:spPr>
      </p:pic>
      <p:cxnSp>
        <p:nvCxnSpPr>
          <p:cNvPr id="73" name="Google Shape;73;p15"/>
          <p:cNvCxnSpPr/>
          <p:nvPr/>
        </p:nvCxnSpPr>
        <p:spPr>
          <a:xfrm>
            <a:off x="600075" y="2821749"/>
            <a:ext cx="7915200" cy="0"/>
          </a:xfrm>
          <a:prstGeom prst="straightConnector1">
            <a:avLst/>
          </a:prstGeom>
          <a:noFill/>
          <a:ln w="9525" cap="flat" cmpd="sng">
            <a:solidFill>
              <a:schemeClr val="lt1"/>
            </a:solidFill>
            <a:prstDash val="solid"/>
            <a:miter lim="800000"/>
            <a:headEnd type="none" w="sm" len="sm"/>
            <a:tailEnd type="none" w="sm" len="sm"/>
          </a:ln>
        </p:spPr>
      </p:cxnSp>
      <p:pic>
        <p:nvPicPr>
          <p:cNvPr id="74" name="Google Shape;74;p15"/>
          <p:cNvPicPr preferRelativeResize="0"/>
          <p:nvPr/>
        </p:nvPicPr>
        <p:blipFill rotWithShape="1">
          <a:blip r:embed="rId4">
            <a:alphaModFix/>
          </a:blip>
          <a:srcRect/>
          <a:stretch/>
        </p:blipFill>
        <p:spPr>
          <a:xfrm>
            <a:off x="6947129" y="4552547"/>
            <a:ext cx="1680155" cy="35451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 Option 5">
  <p:cSld name="Title Slide - Option 5">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6"/>
          <p:cNvSpPr txBox="1">
            <a:spLocks noGrp="1"/>
          </p:cNvSpPr>
          <p:nvPr>
            <p:ph type="body" idx="1"/>
          </p:nvPr>
        </p:nvSpPr>
        <p:spPr>
          <a:xfrm>
            <a:off x="600074" y="485775"/>
            <a:ext cx="5259900" cy="1649700"/>
          </a:xfrm>
          <a:prstGeom prst="rect">
            <a:avLst/>
          </a:prstGeom>
          <a:noFill/>
          <a:ln>
            <a:noFill/>
          </a:ln>
        </p:spPr>
        <p:txBody>
          <a:bodyPr spcFirstLastPara="1" wrap="square" lIns="0" tIns="34275" rIns="68575" bIns="34275" anchor="b" anchorCtr="0">
            <a:normAutofit/>
          </a:bodyPr>
          <a:lstStyle>
            <a:lvl1pPr marL="457200" lvl="0" indent="-457200" algn="l">
              <a:lnSpc>
                <a:spcPct val="100000"/>
              </a:lnSpc>
              <a:spcBef>
                <a:spcPts val="400"/>
              </a:spcBef>
              <a:spcAft>
                <a:spcPts val="0"/>
              </a:spcAft>
              <a:buClr>
                <a:srgbClr val="3F3F3F"/>
              </a:buClr>
              <a:buSzPts val="3600"/>
              <a:buFont typeface="Lato"/>
              <a:buChar char="●"/>
              <a:defRPr sz="3600" b="1" i="0">
                <a:solidFill>
                  <a:srgbClr val="3F3F3F"/>
                </a:solidFill>
                <a:latin typeface="Lato"/>
                <a:ea typeface="Lato"/>
                <a:cs typeface="Lato"/>
                <a:sym typeface="Lato"/>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77" name="Google Shape;77;p16"/>
          <p:cNvSpPr txBox="1">
            <a:spLocks noGrp="1"/>
          </p:cNvSpPr>
          <p:nvPr>
            <p:ph type="body" idx="2"/>
          </p:nvPr>
        </p:nvSpPr>
        <p:spPr>
          <a:xfrm>
            <a:off x="600075" y="2163308"/>
            <a:ext cx="5259900" cy="379200"/>
          </a:xfrm>
          <a:prstGeom prst="rect">
            <a:avLst/>
          </a:prstGeom>
          <a:noFill/>
          <a:ln>
            <a:noFill/>
          </a:ln>
        </p:spPr>
        <p:txBody>
          <a:bodyPr spcFirstLastPara="1" wrap="square" lIns="0" tIns="34275" rIns="68575" bIns="34275" anchor="b" anchorCtr="0">
            <a:noAutofit/>
          </a:bodyPr>
          <a:lstStyle>
            <a:lvl1pPr marL="457200" lvl="0" indent="-361950" algn="l">
              <a:lnSpc>
                <a:spcPct val="100000"/>
              </a:lnSpc>
              <a:spcBef>
                <a:spcPts val="400"/>
              </a:spcBef>
              <a:spcAft>
                <a:spcPts val="0"/>
              </a:spcAft>
              <a:buClr>
                <a:srgbClr val="8C1515"/>
              </a:buClr>
              <a:buSzPts val="2100"/>
              <a:buFont typeface="Lato"/>
              <a:buChar char="●"/>
              <a:defRPr sz="2100">
                <a:solidFill>
                  <a:srgbClr val="8C1515"/>
                </a:solidFill>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78" name="Google Shape;78;p16"/>
          <p:cNvSpPr txBox="1">
            <a:spLocks noGrp="1"/>
          </p:cNvSpPr>
          <p:nvPr>
            <p:ph type="body" idx="3"/>
          </p:nvPr>
        </p:nvSpPr>
        <p:spPr>
          <a:xfrm>
            <a:off x="600074" y="2884395"/>
            <a:ext cx="5259900" cy="296700"/>
          </a:xfrm>
          <a:prstGeom prst="rect">
            <a:avLst/>
          </a:prstGeom>
          <a:noFill/>
          <a:ln>
            <a:noFill/>
          </a:ln>
        </p:spPr>
        <p:txBody>
          <a:bodyPr spcFirstLastPara="1" wrap="square" lIns="0" tIns="34275" rIns="68575" bIns="34275" anchor="t" anchorCtr="0">
            <a:noAutofit/>
          </a:bodyPr>
          <a:lstStyle>
            <a:lvl1pPr marL="457200" lvl="0" indent="-317500" algn="l">
              <a:lnSpc>
                <a:spcPct val="100000"/>
              </a:lnSpc>
              <a:spcBef>
                <a:spcPts val="400"/>
              </a:spcBef>
              <a:spcAft>
                <a:spcPts val="0"/>
              </a:spcAft>
              <a:buClr>
                <a:srgbClr val="3F3F3F"/>
              </a:buClr>
              <a:buSzPts val="1400"/>
              <a:buFont typeface="Lato"/>
              <a:buChar char="●"/>
              <a:defRPr sz="1400">
                <a:solidFill>
                  <a:srgbClr val="3F3F3F"/>
                </a:solidFill>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79" name="Google Shape;79;p16"/>
          <p:cNvSpPr txBox="1">
            <a:spLocks noGrp="1"/>
          </p:cNvSpPr>
          <p:nvPr>
            <p:ph type="body" idx="4"/>
          </p:nvPr>
        </p:nvSpPr>
        <p:spPr>
          <a:xfrm>
            <a:off x="600074" y="3181002"/>
            <a:ext cx="5259900" cy="296700"/>
          </a:xfrm>
          <a:prstGeom prst="rect">
            <a:avLst/>
          </a:prstGeom>
          <a:noFill/>
          <a:ln>
            <a:noFill/>
          </a:ln>
        </p:spPr>
        <p:txBody>
          <a:bodyPr spcFirstLastPara="1" wrap="square" lIns="0" tIns="34275" rIns="68575" bIns="34275" anchor="t" anchorCtr="0">
            <a:noAutofit/>
          </a:bodyPr>
          <a:lstStyle>
            <a:lvl1pPr marL="457200" lvl="0" indent="-317500" algn="l">
              <a:lnSpc>
                <a:spcPct val="100000"/>
              </a:lnSpc>
              <a:spcBef>
                <a:spcPts val="400"/>
              </a:spcBef>
              <a:spcAft>
                <a:spcPts val="0"/>
              </a:spcAft>
              <a:buClr>
                <a:srgbClr val="8C1515"/>
              </a:buClr>
              <a:buSzPts val="1400"/>
              <a:buFont typeface="Lato"/>
              <a:buChar char="●"/>
              <a:defRPr sz="1400" b="0" i="0">
                <a:solidFill>
                  <a:srgbClr val="8C1515"/>
                </a:solidFill>
                <a:latin typeface="Lato"/>
                <a:ea typeface="Lato"/>
                <a:cs typeface="Lato"/>
                <a:sym typeface="Lato"/>
              </a:defRPr>
            </a:lvl1pPr>
            <a:lvl2pPr marL="914400" lvl="1" indent="-311150" algn="l">
              <a:lnSpc>
                <a:spcPct val="100000"/>
              </a:lnSpc>
              <a:spcBef>
                <a:spcPts val="400"/>
              </a:spcBef>
              <a:spcAft>
                <a:spcPts val="0"/>
              </a:spcAft>
              <a:buSzPts val="1300"/>
              <a:buChar char="○"/>
              <a:defRPr>
                <a:solidFill>
                  <a:srgbClr val="00B0F0"/>
                </a:solidFill>
              </a:defRPr>
            </a:lvl2pPr>
            <a:lvl3pPr marL="1371600" lvl="2" indent="-311150" algn="l">
              <a:lnSpc>
                <a:spcPct val="100000"/>
              </a:lnSpc>
              <a:spcBef>
                <a:spcPts val="400"/>
              </a:spcBef>
              <a:spcAft>
                <a:spcPts val="0"/>
              </a:spcAft>
              <a:buSzPts val="1300"/>
              <a:buChar char="■"/>
              <a:defRPr>
                <a:solidFill>
                  <a:srgbClr val="00B0F0"/>
                </a:solidFill>
              </a:defRPr>
            </a:lvl3pPr>
            <a:lvl4pPr marL="1828800" lvl="3" indent="-304800" algn="l">
              <a:lnSpc>
                <a:spcPct val="100000"/>
              </a:lnSpc>
              <a:spcBef>
                <a:spcPts val="400"/>
              </a:spcBef>
              <a:spcAft>
                <a:spcPts val="0"/>
              </a:spcAft>
              <a:buSzPts val="1200"/>
              <a:buChar char="●"/>
              <a:defRPr>
                <a:solidFill>
                  <a:srgbClr val="00B0F0"/>
                </a:solidFill>
              </a:defRPr>
            </a:lvl4pPr>
            <a:lvl5pPr marL="2286000" lvl="4" indent="-304800" algn="l">
              <a:lnSpc>
                <a:spcPct val="100000"/>
              </a:lnSpc>
              <a:spcBef>
                <a:spcPts val="1200"/>
              </a:spcBef>
              <a:spcAft>
                <a:spcPts val="0"/>
              </a:spcAft>
              <a:buSzPts val="1200"/>
              <a:buChar char="○"/>
              <a:defRPr>
                <a:solidFill>
                  <a:srgbClr val="00B0F0"/>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pic>
        <p:nvPicPr>
          <p:cNvPr id="80" name="Google Shape;80;p16"/>
          <p:cNvPicPr preferRelativeResize="0"/>
          <p:nvPr/>
        </p:nvPicPr>
        <p:blipFill rotWithShape="1">
          <a:blip r:embed="rId3">
            <a:alphaModFix/>
          </a:blip>
          <a:srcRect/>
          <a:stretch/>
        </p:blipFill>
        <p:spPr>
          <a:xfrm>
            <a:off x="569840" y="4610876"/>
            <a:ext cx="1301116" cy="248395"/>
          </a:xfrm>
          <a:prstGeom prst="rect">
            <a:avLst/>
          </a:prstGeom>
          <a:noFill/>
          <a:ln>
            <a:noFill/>
          </a:ln>
        </p:spPr>
      </p:pic>
      <p:pic>
        <p:nvPicPr>
          <p:cNvPr id="81" name="Google Shape;81;p16"/>
          <p:cNvPicPr preferRelativeResize="0"/>
          <p:nvPr/>
        </p:nvPicPr>
        <p:blipFill rotWithShape="1">
          <a:blip r:embed="rId4">
            <a:alphaModFix/>
          </a:blip>
          <a:srcRect/>
          <a:stretch/>
        </p:blipFill>
        <p:spPr>
          <a:xfrm>
            <a:off x="2406917" y="4552547"/>
            <a:ext cx="1680155" cy="35451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 Option 4A">
  <p:cSld name="Title Slide - Option 4A">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17"/>
          <p:cNvSpPr txBox="1">
            <a:spLocks noGrp="1"/>
          </p:cNvSpPr>
          <p:nvPr>
            <p:ph type="body" idx="1"/>
          </p:nvPr>
        </p:nvSpPr>
        <p:spPr>
          <a:xfrm>
            <a:off x="600075" y="478703"/>
            <a:ext cx="4836900" cy="1684800"/>
          </a:xfrm>
          <a:prstGeom prst="rect">
            <a:avLst/>
          </a:prstGeom>
          <a:noFill/>
          <a:ln>
            <a:noFill/>
          </a:ln>
        </p:spPr>
        <p:txBody>
          <a:bodyPr spcFirstLastPara="1" wrap="square" lIns="0" tIns="34275" rIns="68575" bIns="34275" anchor="b" anchorCtr="0">
            <a:normAutofit/>
          </a:bodyPr>
          <a:lstStyle>
            <a:lvl1pPr marL="457200" lvl="0" indent="-457200" algn="l">
              <a:lnSpc>
                <a:spcPct val="100000"/>
              </a:lnSpc>
              <a:spcBef>
                <a:spcPts val="400"/>
              </a:spcBef>
              <a:spcAft>
                <a:spcPts val="0"/>
              </a:spcAft>
              <a:buClr>
                <a:srgbClr val="8C1515"/>
              </a:buClr>
              <a:buSzPts val="3600"/>
              <a:buFont typeface="Lato"/>
              <a:buChar char="●"/>
              <a:defRPr sz="3600" b="1">
                <a:solidFill>
                  <a:srgbClr val="8C1515"/>
                </a:solidFill>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cxnSp>
        <p:nvCxnSpPr>
          <p:cNvPr id="84" name="Google Shape;84;p17"/>
          <p:cNvCxnSpPr/>
          <p:nvPr/>
        </p:nvCxnSpPr>
        <p:spPr>
          <a:xfrm>
            <a:off x="0" y="4401728"/>
            <a:ext cx="9144000" cy="0"/>
          </a:xfrm>
          <a:prstGeom prst="straightConnector1">
            <a:avLst/>
          </a:prstGeom>
          <a:noFill/>
          <a:ln w="9525" cap="flat" cmpd="sng">
            <a:solidFill>
              <a:srgbClr val="3F3F3F"/>
            </a:solidFill>
            <a:prstDash val="solid"/>
            <a:miter lim="800000"/>
            <a:headEnd type="none" w="sm" len="sm"/>
            <a:tailEnd type="none" w="sm" len="sm"/>
          </a:ln>
        </p:spPr>
      </p:cxnSp>
      <p:sp>
        <p:nvSpPr>
          <p:cNvPr id="85" name="Google Shape;85;p17"/>
          <p:cNvSpPr txBox="1">
            <a:spLocks noGrp="1"/>
          </p:cNvSpPr>
          <p:nvPr>
            <p:ph type="body" idx="2"/>
          </p:nvPr>
        </p:nvSpPr>
        <p:spPr>
          <a:xfrm>
            <a:off x="600075" y="2177449"/>
            <a:ext cx="4914900" cy="379200"/>
          </a:xfrm>
          <a:prstGeom prst="rect">
            <a:avLst/>
          </a:prstGeom>
          <a:noFill/>
          <a:ln>
            <a:noFill/>
          </a:ln>
        </p:spPr>
        <p:txBody>
          <a:bodyPr spcFirstLastPara="1" wrap="square" lIns="0" tIns="34275" rIns="68575" bIns="34275" anchor="b" anchorCtr="0">
            <a:noAutofit/>
          </a:bodyPr>
          <a:lstStyle>
            <a:lvl1pPr marL="457200" lvl="0" indent="-361950" algn="l">
              <a:lnSpc>
                <a:spcPct val="100000"/>
              </a:lnSpc>
              <a:spcBef>
                <a:spcPts val="400"/>
              </a:spcBef>
              <a:spcAft>
                <a:spcPts val="0"/>
              </a:spcAft>
              <a:buClr>
                <a:srgbClr val="3F3F3F"/>
              </a:buClr>
              <a:buSzPts val="2100"/>
              <a:buFont typeface="Lato"/>
              <a:buChar char="●"/>
              <a:defRPr sz="2100">
                <a:solidFill>
                  <a:srgbClr val="3F3F3F"/>
                </a:solidFill>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86" name="Google Shape;86;p17"/>
          <p:cNvSpPr txBox="1">
            <a:spLocks noGrp="1"/>
          </p:cNvSpPr>
          <p:nvPr>
            <p:ph type="body" idx="3"/>
          </p:nvPr>
        </p:nvSpPr>
        <p:spPr>
          <a:xfrm>
            <a:off x="600075" y="2877535"/>
            <a:ext cx="4914900" cy="312300"/>
          </a:xfrm>
          <a:prstGeom prst="rect">
            <a:avLst/>
          </a:prstGeom>
          <a:noFill/>
          <a:ln>
            <a:noFill/>
          </a:ln>
        </p:spPr>
        <p:txBody>
          <a:bodyPr spcFirstLastPara="1" wrap="square" lIns="0" tIns="34275" rIns="68575" bIns="34275" anchor="t" anchorCtr="0">
            <a:noAutofit/>
          </a:bodyPr>
          <a:lstStyle>
            <a:lvl1pPr marL="457200" lvl="0" indent="-317500" algn="l">
              <a:lnSpc>
                <a:spcPct val="100000"/>
              </a:lnSpc>
              <a:spcBef>
                <a:spcPts val="400"/>
              </a:spcBef>
              <a:spcAft>
                <a:spcPts val="0"/>
              </a:spcAft>
              <a:buClr>
                <a:srgbClr val="3F3F3F"/>
              </a:buClr>
              <a:buSzPts val="1400"/>
              <a:buFont typeface="Lato"/>
              <a:buChar char="●"/>
              <a:defRPr sz="1400">
                <a:solidFill>
                  <a:srgbClr val="3F3F3F"/>
                </a:solidFill>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87" name="Google Shape;87;p17"/>
          <p:cNvSpPr txBox="1">
            <a:spLocks noGrp="1"/>
          </p:cNvSpPr>
          <p:nvPr>
            <p:ph type="body" idx="4"/>
          </p:nvPr>
        </p:nvSpPr>
        <p:spPr>
          <a:xfrm>
            <a:off x="600075" y="3195705"/>
            <a:ext cx="4914900" cy="312300"/>
          </a:xfrm>
          <a:prstGeom prst="rect">
            <a:avLst/>
          </a:prstGeom>
          <a:noFill/>
          <a:ln>
            <a:noFill/>
          </a:ln>
        </p:spPr>
        <p:txBody>
          <a:bodyPr spcFirstLastPara="1" wrap="square" lIns="0" tIns="34275" rIns="68575" bIns="34275" anchor="t" anchorCtr="0">
            <a:noAutofit/>
          </a:bodyPr>
          <a:lstStyle>
            <a:lvl1pPr marL="457200" lvl="0" indent="-317500" algn="l">
              <a:lnSpc>
                <a:spcPct val="100000"/>
              </a:lnSpc>
              <a:spcBef>
                <a:spcPts val="400"/>
              </a:spcBef>
              <a:spcAft>
                <a:spcPts val="0"/>
              </a:spcAft>
              <a:buClr>
                <a:srgbClr val="3F3F3F"/>
              </a:buClr>
              <a:buSzPts val="1400"/>
              <a:buFont typeface="Lato"/>
              <a:buChar char="●"/>
              <a:defRPr sz="1400" b="0" i="0">
                <a:solidFill>
                  <a:srgbClr val="3F3F3F"/>
                </a:solidFill>
                <a:latin typeface="Lato"/>
                <a:ea typeface="Lato"/>
                <a:cs typeface="Lato"/>
                <a:sym typeface="Lato"/>
              </a:defRPr>
            </a:lvl1pPr>
            <a:lvl2pPr marL="914400" lvl="1" indent="-311150" algn="l">
              <a:lnSpc>
                <a:spcPct val="100000"/>
              </a:lnSpc>
              <a:spcBef>
                <a:spcPts val="400"/>
              </a:spcBef>
              <a:spcAft>
                <a:spcPts val="0"/>
              </a:spcAft>
              <a:buSzPts val="1300"/>
              <a:buChar char="○"/>
              <a:defRPr>
                <a:solidFill>
                  <a:srgbClr val="00B0F0"/>
                </a:solidFill>
              </a:defRPr>
            </a:lvl2pPr>
            <a:lvl3pPr marL="1371600" lvl="2" indent="-311150" algn="l">
              <a:lnSpc>
                <a:spcPct val="100000"/>
              </a:lnSpc>
              <a:spcBef>
                <a:spcPts val="400"/>
              </a:spcBef>
              <a:spcAft>
                <a:spcPts val="0"/>
              </a:spcAft>
              <a:buSzPts val="1300"/>
              <a:buChar char="■"/>
              <a:defRPr>
                <a:solidFill>
                  <a:srgbClr val="00B0F0"/>
                </a:solidFill>
              </a:defRPr>
            </a:lvl3pPr>
            <a:lvl4pPr marL="1828800" lvl="3" indent="-304800" algn="l">
              <a:lnSpc>
                <a:spcPct val="100000"/>
              </a:lnSpc>
              <a:spcBef>
                <a:spcPts val="400"/>
              </a:spcBef>
              <a:spcAft>
                <a:spcPts val="0"/>
              </a:spcAft>
              <a:buSzPts val="1200"/>
              <a:buChar char="●"/>
              <a:defRPr>
                <a:solidFill>
                  <a:srgbClr val="00B0F0"/>
                </a:solidFill>
              </a:defRPr>
            </a:lvl4pPr>
            <a:lvl5pPr marL="2286000" lvl="4" indent="-304800" algn="l">
              <a:lnSpc>
                <a:spcPct val="100000"/>
              </a:lnSpc>
              <a:spcBef>
                <a:spcPts val="1200"/>
              </a:spcBef>
              <a:spcAft>
                <a:spcPts val="0"/>
              </a:spcAft>
              <a:buSzPts val="1200"/>
              <a:buChar char="○"/>
              <a:defRPr>
                <a:solidFill>
                  <a:srgbClr val="00B0F0"/>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pic>
        <p:nvPicPr>
          <p:cNvPr id="88" name="Google Shape;88;p17"/>
          <p:cNvPicPr preferRelativeResize="0"/>
          <p:nvPr/>
        </p:nvPicPr>
        <p:blipFill rotWithShape="1">
          <a:blip r:embed="rId3">
            <a:alphaModFix/>
          </a:blip>
          <a:srcRect/>
          <a:stretch/>
        </p:blipFill>
        <p:spPr>
          <a:xfrm>
            <a:off x="569840" y="4610876"/>
            <a:ext cx="1301116" cy="248395"/>
          </a:xfrm>
          <a:prstGeom prst="rect">
            <a:avLst/>
          </a:prstGeom>
          <a:noFill/>
          <a:ln>
            <a:noFill/>
          </a:ln>
        </p:spPr>
      </p:pic>
      <p:pic>
        <p:nvPicPr>
          <p:cNvPr id="89" name="Google Shape;89;p17" descr="A black and white logo&#10;&#10;Description automatically generated"/>
          <p:cNvPicPr preferRelativeResize="0"/>
          <p:nvPr/>
        </p:nvPicPr>
        <p:blipFill rotWithShape="1">
          <a:blip r:embed="rId4">
            <a:alphaModFix/>
          </a:blip>
          <a:srcRect/>
          <a:stretch/>
        </p:blipFill>
        <p:spPr>
          <a:xfrm>
            <a:off x="6943957" y="4548527"/>
            <a:ext cx="1692623" cy="356837"/>
          </a:xfrm>
          <a:prstGeom prst="rect">
            <a:avLst/>
          </a:prstGeom>
          <a:noFill/>
          <a:ln>
            <a:noFill/>
          </a:ln>
        </p:spPr>
      </p:pic>
    </p:spTree>
  </p:cSld>
  <p:clrMapOvr>
    <a:masterClrMapping/>
  </p:clrMapOvr>
  <p:extLst>
    <p:ext uri="{DCECCB84-F9BA-43D5-87BE-67443E8EF086}">
      <p15:sldGuideLst xmlns:p15="http://schemas.microsoft.com/office/powerpoint/2012/main">
        <p15:guide id="1" pos="3474">
          <p15:clr>
            <a:srgbClr val="FBAE40"/>
          </p15:clr>
        </p15:guide>
        <p15:guide id="2" orient="horz" pos="1620">
          <p15:clr>
            <a:srgbClr val="FBAE40"/>
          </p15:clr>
        </p15:guide>
        <p15:guide id="3" orient="horz" pos="2772">
          <p15:clr>
            <a:srgbClr val="FBAE40"/>
          </p15:clr>
        </p15:guide>
        <p15:guide id="4" orient="horz" pos="19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Title Slide - Option 4C - Printable">
  <p:cSld name="1_Title Slide - Option 4C - Printable">
    <p:bg>
      <p:bgPr>
        <a:blipFill>
          <a:blip r:embed="rId2">
            <a:alphaModFix/>
          </a:blip>
          <a:stretch>
            <a:fillRect/>
          </a:stretch>
        </a:blipFill>
        <a:effectLst/>
      </p:bgPr>
    </p:bg>
    <p:spTree>
      <p:nvGrpSpPr>
        <p:cNvPr id="1" name="Shape 90"/>
        <p:cNvGrpSpPr/>
        <p:nvPr/>
      </p:nvGrpSpPr>
      <p:grpSpPr>
        <a:xfrm>
          <a:off x="0" y="0"/>
          <a:ext cx="0" cy="0"/>
          <a:chOff x="0" y="0"/>
          <a:chExt cx="0" cy="0"/>
        </a:xfrm>
      </p:grpSpPr>
      <p:pic>
        <p:nvPicPr>
          <p:cNvPr id="91" name="Google Shape;91;p18"/>
          <p:cNvPicPr preferRelativeResize="0"/>
          <p:nvPr/>
        </p:nvPicPr>
        <p:blipFill rotWithShape="1">
          <a:blip r:embed="rId3">
            <a:alphaModFix/>
          </a:blip>
          <a:srcRect/>
          <a:stretch/>
        </p:blipFill>
        <p:spPr>
          <a:xfrm>
            <a:off x="569840" y="4610876"/>
            <a:ext cx="1301116" cy="248395"/>
          </a:xfrm>
          <a:prstGeom prst="rect">
            <a:avLst/>
          </a:prstGeom>
          <a:noFill/>
          <a:ln>
            <a:noFill/>
          </a:ln>
        </p:spPr>
      </p:pic>
      <p:sp>
        <p:nvSpPr>
          <p:cNvPr id="92" name="Google Shape;92;p18"/>
          <p:cNvSpPr txBox="1">
            <a:spLocks noGrp="1"/>
          </p:cNvSpPr>
          <p:nvPr>
            <p:ph type="body" idx="1"/>
          </p:nvPr>
        </p:nvSpPr>
        <p:spPr>
          <a:xfrm>
            <a:off x="600075" y="478703"/>
            <a:ext cx="4836900" cy="1684800"/>
          </a:xfrm>
          <a:prstGeom prst="rect">
            <a:avLst/>
          </a:prstGeom>
          <a:noFill/>
          <a:ln>
            <a:noFill/>
          </a:ln>
        </p:spPr>
        <p:txBody>
          <a:bodyPr spcFirstLastPara="1" wrap="square" lIns="0" tIns="34275" rIns="68575" bIns="34275" anchor="b" anchorCtr="0">
            <a:normAutofit/>
          </a:bodyPr>
          <a:lstStyle>
            <a:lvl1pPr marL="457200" lvl="0" indent="-457200" algn="l">
              <a:lnSpc>
                <a:spcPct val="100000"/>
              </a:lnSpc>
              <a:spcBef>
                <a:spcPts val="400"/>
              </a:spcBef>
              <a:spcAft>
                <a:spcPts val="0"/>
              </a:spcAft>
              <a:buClr>
                <a:srgbClr val="8C1515"/>
              </a:buClr>
              <a:buSzPts val="3600"/>
              <a:buFont typeface="Lato"/>
              <a:buChar char="●"/>
              <a:defRPr sz="3600" b="1">
                <a:solidFill>
                  <a:srgbClr val="8C1515"/>
                </a:solidFill>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cxnSp>
        <p:nvCxnSpPr>
          <p:cNvPr id="93" name="Google Shape;93;p18"/>
          <p:cNvCxnSpPr/>
          <p:nvPr/>
        </p:nvCxnSpPr>
        <p:spPr>
          <a:xfrm>
            <a:off x="0" y="4401728"/>
            <a:ext cx="9144000" cy="0"/>
          </a:xfrm>
          <a:prstGeom prst="straightConnector1">
            <a:avLst/>
          </a:prstGeom>
          <a:noFill/>
          <a:ln w="9525" cap="flat" cmpd="sng">
            <a:solidFill>
              <a:srgbClr val="3F3F3F"/>
            </a:solidFill>
            <a:prstDash val="solid"/>
            <a:miter lim="800000"/>
            <a:headEnd type="none" w="sm" len="sm"/>
            <a:tailEnd type="none" w="sm" len="sm"/>
          </a:ln>
        </p:spPr>
      </p:cxnSp>
      <p:sp>
        <p:nvSpPr>
          <p:cNvPr id="94" name="Google Shape;94;p18"/>
          <p:cNvSpPr txBox="1">
            <a:spLocks noGrp="1"/>
          </p:cNvSpPr>
          <p:nvPr>
            <p:ph type="body" idx="2"/>
          </p:nvPr>
        </p:nvSpPr>
        <p:spPr>
          <a:xfrm>
            <a:off x="600075" y="2177449"/>
            <a:ext cx="4914900" cy="379200"/>
          </a:xfrm>
          <a:prstGeom prst="rect">
            <a:avLst/>
          </a:prstGeom>
          <a:noFill/>
          <a:ln>
            <a:noFill/>
          </a:ln>
        </p:spPr>
        <p:txBody>
          <a:bodyPr spcFirstLastPara="1" wrap="square" lIns="0" tIns="34275" rIns="68575" bIns="34275" anchor="b" anchorCtr="0">
            <a:noAutofit/>
          </a:bodyPr>
          <a:lstStyle>
            <a:lvl1pPr marL="457200" lvl="0" indent="-361950" algn="l">
              <a:lnSpc>
                <a:spcPct val="100000"/>
              </a:lnSpc>
              <a:spcBef>
                <a:spcPts val="400"/>
              </a:spcBef>
              <a:spcAft>
                <a:spcPts val="0"/>
              </a:spcAft>
              <a:buClr>
                <a:srgbClr val="3F3F3F"/>
              </a:buClr>
              <a:buSzPts val="2100"/>
              <a:buFont typeface="Lato"/>
              <a:buChar char="●"/>
              <a:defRPr sz="2100">
                <a:solidFill>
                  <a:srgbClr val="3F3F3F"/>
                </a:solidFill>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95" name="Google Shape;95;p18"/>
          <p:cNvSpPr txBox="1">
            <a:spLocks noGrp="1"/>
          </p:cNvSpPr>
          <p:nvPr>
            <p:ph type="body" idx="3"/>
          </p:nvPr>
        </p:nvSpPr>
        <p:spPr>
          <a:xfrm>
            <a:off x="600075" y="2877535"/>
            <a:ext cx="4914900" cy="312300"/>
          </a:xfrm>
          <a:prstGeom prst="rect">
            <a:avLst/>
          </a:prstGeom>
          <a:noFill/>
          <a:ln>
            <a:noFill/>
          </a:ln>
        </p:spPr>
        <p:txBody>
          <a:bodyPr spcFirstLastPara="1" wrap="square" lIns="0" tIns="34275" rIns="68575" bIns="34275" anchor="t" anchorCtr="0">
            <a:noAutofit/>
          </a:bodyPr>
          <a:lstStyle>
            <a:lvl1pPr marL="457200" lvl="0" indent="-317500" algn="l">
              <a:lnSpc>
                <a:spcPct val="100000"/>
              </a:lnSpc>
              <a:spcBef>
                <a:spcPts val="400"/>
              </a:spcBef>
              <a:spcAft>
                <a:spcPts val="0"/>
              </a:spcAft>
              <a:buClr>
                <a:srgbClr val="3F3F3F"/>
              </a:buClr>
              <a:buSzPts val="1400"/>
              <a:buFont typeface="Lato"/>
              <a:buChar char="●"/>
              <a:defRPr sz="1400">
                <a:solidFill>
                  <a:srgbClr val="3F3F3F"/>
                </a:solidFill>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96" name="Google Shape;96;p18"/>
          <p:cNvSpPr txBox="1">
            <a:spLocks noGrp="1"/>
          </p:cNvSpPr>
          <p:nvPr>
            <p:ph type="body" idx="4"/>
          </p:nvPr>
        </p:nvSpPr>
        <p:spPr>
          <a:xfrm>
            <a:off x="600075" y="3195705"/>
            <a:ext cx="4914900" cy="312300"/>
          </a:xfrm>
          <a:prstGeom prst="rect">
            <a:avLst/>
          </a:prstGeom>
          <a:noFill/>
          <a:ln>
            <a:noFill/>
          </a:ln>
        </p:spPr>
        <p:txBody>
          <a:bodyPr spcFirstLastPara="1" wrap="square" lIns="0" tIns="34275" rIns="68575" bIns="34275" anchor="t" anchorCtr="0">
            <a:noAutofit/>
          </a:bodyPr>
          <a:lstStyle>
            <a:lvl1pPr marL="457200" lvl="0" indent="-317500" algn="l">
              <a:lnSpc>
                <a:spcPct val="100000"/>
              </a:lnSpc>
              <a:spcBef>
                <a:spcPts val="400"/>
              </a:spcBef>
              <a:spcAft>
                <a:spcPts val="0"/>
              </a:spcAft>
              <a:buClr>
                <a:srgbClr val="3F3F3F"/>
              </a:buClr>
              <a:buSzPts val="1400"/>
              <a:buFont typeface="Lato"/>
              <a:buChar char="●"/>
              <a:defRPr sz="1400" b="0" i="0">
                <a:solidFill>
                  <a:srgbClr val="3F3F3F"/>
                </a:solidFill>
                <a:latin typeface="Lato"/>
                <a:ea typeface="Lato"/>
                <a:cs typeface="Lato"/>
                <a:sym typeface="Lato"/>
              </a:defRPr>
            </a:lvl1pPr>
            <a:lvl2pPr marL="914400" lvl="1" indent="-311150" algn="l">
              <a:lnSpc>
                <a:spcPct val="100000"/>
              </a:lnSpc>
              <a:spcBef>
                <a:spcPts val="400"/>
              </a:spcBef>
              <a:spcAft>
                <a:spcPts val="0"/>
              </a:spcAft>
              <a:buSzPts val="1300"/>
              <a:buChar char="○"/>
              <a:defRPr>
                <a:solidFill>
                  <a:srgbClr val="00B0F0"/>
                </a:solidFill>
              </a:defRPr>
            </a:lvl2pPr>
            <a:lvl3pPr marL="1371600" lvl="2" indent="-311150" algn="l">
              <a:lnSpc>
                <a:spcPct val="100000"/>
              </a:lnSpc>
              <a:spcBef>
                <a:spcPts val="400"/>
              </a:spcBef>
              <a:spcAft>
                <a:spcPts val="0"/>
              </a:spcAft>
              <a:buSzPts val="1300"/>
              <a:buChar char="■"/>
              <a:defRPr>
                <a:solidFill>
                  <a:srgbClr val="00B0F0"/>
                </a:solidFill>
              </a:defRPr>
            </a:lvl3pPr>
            <a:lvl4pPr marL="1828800" lvl="3" indent="-304800" algn="l">
              <a:lnSpc>
                <a:spcPct val="100000"/>
              </a:lnSpc>
              <a:spcBef>
                <a:spcPts val="400"/>
              </a:spcBef>
              <a:spcAft>
                <a:spcPts val="0"/>
              </a:spcAft>
              <a:buSzPts val="1200"/>
              <a:buChar char="●"/>
              <a:defRPr>
                <a:solidFill>
                  <a:srgbClr val="00B0F0"/>
                </a:solidFill>
              </a:defRPr>
            </a:lvl4pPr>
            <a:lvl5pPr marL="2286000" lvl="4" indent="-304800" algn="l">
              <a:lnSpc>
                <a:spcPct val="100000"/>
              </a:lnSpc>
              <a:spcBef>
                <a:spcPts val="1200"/>
              </a:spcBef>
              <a:spcAft>
                <a:spcPts val="0"/>
              </a:spcAft>
              <a:buSzPts val="1200"/>
              <a:buChar char="○"/>
              <a:defRPr>
                <a:solidFill>
                  <a:srgbClr val="00B0F0"/>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pic>
        <p:nvPicPr>
          <p:cNvPr id="97" name="Google Shape;97;p18" descr="A black and white logo&#10;&#10;Description automatically generated"/>
          <p:cNvPicPr preferRelativeResize="0"/>
          <p:nvPr/>
        </p:nvPicPr>
        <p:blipFill rotWithShape="1">
          <a:blip r:embed="rId4">
            <a:alphaModFix/>
          </a:blip>
          <a:srcRect/>
          <a:stretch/>
        </p:blipFill>
        <p:spPr>
          <a:xfrm>
            <a:off x="6943957" y="4548527"/>
            <a:ext cx="1692623" cy="356837"/>
          </a:xfrm>
          <a:prstGeom prst="rect">
            <a:avLst/>
          </a:prstGeom>
          <a:noFill/>
          <a:ln>
            <a:noFill/>
          </a:ln>
        </p:spPr>
      </p:pic>
    </p:spTree>
  </p:cSld>
  <p:clrMapOvr>
    <a:masterClrMapping/>
  </p:clrMapOvr>
  <p:extLst>
    <p:ext uri="{DCECCB84-F9BA-43D5-87BE-67443E8EF086}">
      <p15:sldGuideLst xmlns:p15="http://schemas.microsoft.com/office/powerpoint/2012/main">
        <p15:guide id="1" pos="3474">
          <p15:clr>
            <a:srgbClr val="FBAE40"/>
          </p15:clr>
        </p15:guide>
        <p15:guide id="2" orient="horz" pos="1620">
          <p15:clr>
            <a:srgbClr val="FBAE40"/>
          </p15:clr>
        </p15:guide>
        <p15:guide id="3" orient="horz" pos="2772">
          <p15:clr>
            <a:srgbClr val="FBAE40"/>
          </p15:clr>
        </p15:guide>
        <p15:guide id="4" orient="horz" pos="19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Slide - Option 6">
  <p:cSld name="Title Slide - Option 6">
    <p:bg>
      <p:bgPr>
        <a:solidFill>
          <a:srgbClr val="D4D1D1"/>
        </a:solidFill>
        <a:effectLst/>
      </p:bgPr>
    </p:bg>
    <p:spTree>
      <p:nvGrpSpPr>
        <p:cNvPr id="1" name="Shape 98"/>
        <p:cNvGrpSpPr/>
        <p:nvPr/>
      </p:nvGrpSpPr>
      <p:grpSpPr>
        <a:xfrm>
          <a:off x="0" y="0"/>
          <a:ext cx="0" cy="0"/>
          <a:chOff x="0" y="0"/>
          <a:chExt cx="0" cy="0"/>
        </a:xfrm>
      </p:grpSpPr>
      <p:sp>
        <p:nvSpPr>
          <p:cNvPr id="99" name="Google Shape;99;p19"/>
          <p:cNvSpPr txBox="1">
            <a:spLocks noGrp="1"/>
          </p:cNvSpPr>
          <p:nvPr>
            <p:ph type="body" idx="1"/>
          </p:nvPr>
        </p:nvSpPr>
        <p:spPr>
          <a:xfrm>
            <a:off x="600074" y="365582"/>
            <a:ext cx="4657800" cy="1684800"/>
          </a:xfrm>
          <a:prstGeom prst="rect">
            <a:avLst/>
          </a:prstGeom>
          <a:noFill/>
          <a:ln>
            <a:noFill/>
          </a:ln>
        </p:spPr>
        <p:txBody>
          <a:bodyPr spcFirstLastPara="1" wrap="square" lIns="0" tIns="34275" rIns="68575" bIns="34275" anchor="b" anchorCtr="0">
            <a:normAutofit/>
          </a:bodyPr>
          <a:lstStyle>
            <a:lvl1pPr marL="457200" lvl="0" indent="-457200" algn="l">
              <a:lnSpc>
                <a:spcPct val="100000"/>
              </a:lnSpc>
              <a:spcBef>
                <a:spcPts val="400"/>
              </a:spcBef>
              <a:spcAft>
                <a:spcPts val="0"/>
              </a:spcAft>
              <a:buClr>
                <a:srgbClr val="3F3F3F"/>
              </a:buClr>
              <a:buSzPts val="3600"/>
              <a:buFont typeface="Lato"/>
              <a:buChar char="●"/>
              <a:defRPr sz="3600">
                <a:solidFill>
                  <a:srgbClr val="3F3F3F"/>
                </a:solidFill>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00" name="Google Shape;100;p19"/>
          <p:cNvSpPr txBox="1">
            <a:spLocks noGrp="1"/>
          </p:cNvSpPr>
          <p:nvPr>
            <p:ph type="body" idx="2"/>
          </p:nvPr>
        </p:nvSpPr>
        <p:spPr>
          <a:xfrm>
            <a:off x="600075" y="2177449"/>
            <a:ext cx="4460700" cy="379200"/>
          </a:xfrm>
          <a:prstGeom prst="rect">
            <a:avLst/>
          </a:prstGeom>
          <a:noFill/>
          <a:ln>
            <a:noFill/>
          </a:ln>
        </p:spPr>
        <p:txBody>
          <a:bodyPr spcFirstLastPara="1" wrap="square" lIns="0" tIns="34275" rIns="68575" bIns="34275" anchor="b" anchorCtr="0">
            <a:noAutofit/>
          </a:bodyPr>
          <a:lstStyle>
            <a:lvl1pPr marL="457200" lvl="0" indent="-361950" algn="l">
              <a:lnSpc>
                <a:spcPct val="100000"/>
              </a:lnSpc>
              <a:spcBef>
                <a:spcPts val="400"/>
              </a:spcBef>
              <a:spcAft>
                <a:spcPts val="0"/>
              </a:spcAft>
              <a:buClr>
                <a:srgbClr val="8C1515"/>
              </a:buClr>
              <a:buSzPts val="2100"/>
              <a:buFont typeface="Lato"/>
              <a:buChar char="●"/>
              <a:defRPr sz="2100">
                <a:solidFill>
                  <a:srgbClr val="8C1515"/>
                </a:solidFill>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01" name="Google Shape;101;p19"/>
          <p:cNvSpPr txBox="1">
            <a:spLocks noGrp="1"/>
          </p:cNvSpPr>
          <p:nvPr>
            <p:ph type="body" idx="3"/>
          </p:nvPr>
        </p:nvSpPr>
        <p:spPr>
          <a:xfrm>
            <a:off x="600075" y="3310031"/>
            <a:ext cx="4460700" cy="280800"/>
          </a:xfrm>
          <a:prstGeom prst="rect">
            <a:avLst/>
          </a:prstGeom>
          <a:noFill/>
          <a:ln>
            <a:noFill/>
          </a:ln>
        </p:spPr>
        <p:txBody>
          <a:bodyPr spcFirstLastPara="1" wrap="square" lIns="0" tIns="34275" rIns="68575" bIns="34275" anchor="t" anchorCtr="0">
            <a:noAutofit/>
          </a:bodyPr>
          <a:lstStyle>
            <a:lvl1pPr marL="457200" lvl="0" indent="-317500" algn="l">
              <a:lnSpc>
                <a:spcPct val="100000"/>
              </a:lnSpc>
              <a:spcBef>
                <a:spcPts val="400"/>
              </a:spcBef>
              <a:spcAft>
                <a:spcPts val="0"/>
              </a:spcAft>
              <a:buClr>
                <a:srgbClr val="3F3F3F"/>
              </a:buClr>
              <a:buSzPts val="1400"/>
              <a:buFont typeface="Lato"/>
              <a:buChar char="●"/>
              <a:defRPr sz="1400">
                <a:solidFill>
                  <a:srgbClr val="3F3F3F"/>
                </a:solidFill>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02" name="Google Shape;102;p19"/>
          <p:cNvSpPr txBox="1">
            <a:spLocks noGrp="1"/>
          </p:cNvSpPr>
          <p:nvPr>
            <p:ph type="body" idx="4"/>
          </p:nvPr>
        </p:nvSpPr>
        <p:spPr>
          <a:xfrm>
            <a:off x="600073" y="3604863"/>
            <a:ext cx="4460700" cy="280800"/>
          </a:xfrm>
          <a:prstGeom prst="rect">
            <a:avLst/>
          </a:prstGeom>
          <a:noFill/>
          <a:ln>
            <a:noFill/>
          </a:ln>
        </p:spPr>
        <p:txBody>
          <a:bodyPr spcFirstLastPara="1" wrap="square" lIns="0" tIns="34275" rIns="68575" bIns="34275" anchor="t" anchorCtr="0">
            <a:noAutofit/>
          </a:bodyPr>
          <a:lstStyle>
            <a:lvl1pPr marL="457200" lvl="0" indent="-285750" algn="l">
              <a:lnSpc>
                <a:spcPct val="100000"/>
              </a:lnSpc>
              <a:spcBef>
                <a:spcPts val="400"/>
              </a:spcBef>
              <a:spcAft>
                <a:spcPts val="0"/>
              </a:spcAft>
              <a:buClr>
                <a:srgbClr val="3F3F3F"/>
              </a:buClr>
              <a:buSzPts val="900"/>
              <a:buFont typeface="Lato Black"/>
              <a:buChar char="●"/>
              <a:defRPr sz="900" b="1" i="0">
                <a:solidFill>
                  <a:srgbClr val="3F3F3F"/>
                </a:solidFill>
                <a:latin typeface="Lato Black"/>
                <a:ea typeface="Lato Black"/>
                <a:cs typeface="Lato Black"/>
                <a:sym typeface="Lato Black"/>
              </a:defRPr>
            </a:lvl1pPr>
            <a:lvl2pPr marL="914400" lvl="1" indent="-311150" algn="l">
              <a:lnSpc>
                <a:spcPct val="100000"/>
              </a:lnSpc>
              <a:spcBef>
                <a:spcPts val="400"/>
              </a:spcBef>
              <a:spcAft>
                <a:spcPts val="0"/>
              </a:spcAft>
              <a:buSzPts val="1300"/>
              <a:buChar char="○"/>
              <a:defRPr>
                <a:solidFill>
                  <a:srgbClr val="00B0F0"/>
                </a:solidFill>
              </a:defRPr>
            </a:lvl2pPr>
            <a:lvl3pPr marL="1371600" lvl="2" indent="-311150" algn="l">
              <a:lnSpc>
                <a:spcPct val="100000"/>
              </a:lnSpc>
              <a:spcBef>
                <a:spcPts val="400"/>
              </a:spcBef>
              <a:spcAft>
                <a:spcPts val="0"/>
              </a:spcAft>
              <a:buSzPts val="1300"/>
              <a:buChar char="■"/>
              <a:defRPr>
                <a:solidFill>
                  <a:srgbClr val="00B0F0"/>
                </a:solidFill>
              </a:defRPr>
            </a:lvl3pPr>
            <a:lvl4pPr marL="1828800" lvl="3" indent="-304800" algn="l">
              <a:lnSpc>
                <a:spcPct val="100000"/>
              </a:lnSpc>
              <a:spcBef>
                <a:spcPts val="400"/>
              </a:spcBef>
              <a:spcAft>
                <a:spcPts val="0"/>
              </a:spcAft>
              <a:buSzPts val="1200"/>
              <a:buChar char="●"/>
              <a:defRPr>
                <a:solidFill>
                  <a:srgbClr val="00B0F0"/>
                </a:solidFill>
              </a:defRPr>
            </a:lvl4pPr>
            <a:lvl5pPr marL="2286000" lvl="4" indent="-304800" algn="l">
              <a:lnSpc>
                <a:spcPct val="100000"/>
              </a:lnSpc>
              <a:spcBef>
                <a:spcPts val="1200"/>
              </a:spcBef>
              <a:spcAft>
                <a:spcPts val="0"/>
              </a:spcAft>
              <a:buSzPts val="1200"/>
              <a:buChar char="○"/>
              <a:defRPr>
                <a:solidFill>
                  <a:srgbClr val="00B0F0"/>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cxnSp>
        <p:nvCxnSpPr>
          <p:cNvPr id="103" name="Google Shape;103;p19"/>
          <p:cNvCxnSpPr/>
          <p:nvPr/>
        </p:nvCxnSpPr>
        <p:spPr>
          <a:xfrm>
            <a:off x="0" y="3143250"/>
            <a:ext cx="5505600" cy="0"/>
          </a:xfrm>
          <a:prstGeom prst="straightConnector1">
            <a:avLst/>
          </a:prstGeom>
          <a:noFill/>
          <a:ln w="9525" cap="flat" cmpd="sng">
            <a:solidFill>
              <a:srgbClr val="3F3F3F"/>
            </a:solidFill>
            <a:prstDash val="solid"/>
            <a:miter lim="800000"/>
            <a:headEnd type="none" w="sm" len="sm"/>
            <a:tailEnd type="none" w="sm" len="sm"/>
          </a:ln>
        </p:spPr>
      </p:cxnSp>
      <p:cxnSp>
        <p:nvCxnSpPr>
          <p:cNvPr id="104" name="Google Shape;104;p19"/>
          <p:cNvCxnSpPr/>
          <p:nvPr/>
        </p:nvCxnSpPr>
        <p:spPr>
          <a:xfrm>
            <a:off x="0" y="4401728"/>
            <a:ext cx="9144000" cy="0"/>
          </a:xfrm>
          <a:prstGeom prst="straightConnector1">
            <a:avLst/>
          </a:prstGeom>
          <a:noFill/>
          <a:ln w="9525" cap="flat" cmpd="sng">
            <a:solidFill>
              <a:srgbClr val="3F3F3F"/>
            </a:solidFill>
            <a:prstDash val="solid"/>
            <a:miter lim="800000"/>
            <a:headEnd type="none" w="sm" len="sm"/>
            <a:tailEnd type="none" w="sm" len="sm"/>
          </a:ln>
        </p:spPr>
      </p:cxnSp>
      <p:pic>
        <p:nvPicPr>
          <p:cNvPr id="105" name="Google Shape;105;p19"/>
          <p:cNvPicPr preferRelativeResize="0"/>
          <p:nvPr/>
        </p:nvPicPr>
        <p:blipFill rotWithShape="1">
          <a:blip r:embed="rId2">
            <a:alphaModFix/>
          </a:blip>
          <a:srcRect/>
          <a:stretch/>
        </p:blipFill>
        <p:spPr>
          <a:xfrm>
            <a:off x="569840" y="4610876"/>
            <a:ext cx="1301116" cy="248395"/>
          </a:xfrm>
          <a:prstGeom prst="rect">
            <a:avLst/>
          </a:prstGeom>
          <a:noFill/>
          <a:ln>
            <a:noFill/>
          </a:ln>
        </p:spPr>
      </p:pic>
      <p:sp>
        <p:nvSpPr>
          <p:cNvPr id="106" name="Google Shape;106;p19"/>
          <p:cNvSpPr>
            <a:spLocks noGrp="1"/>
          </p:cNvSpPr>
          <p:nvPr>
            <p:ph type="pic" idx="5"/>
          </p:nvPr>
        </p:nvSpPr>
        <p:spPr>
          <a:xfrm>
            <a:off x="5505620" y="0"/>
            <a:ext cx="3638400" cy="4401600"/>
          </a:xfrm>
          <a:prstGeom prst="rect">
            <a:avLst/>
          </a:prstGeom>
          <a:solidFill>
            <a:schemeClr val="lt1"/>
          </a:solidFill>
          <a:ln>
            <a:noFill/>
          </a:ln>
        </p:spPr>
      </p:sp>
      <p:pic>
        <p:nvPicPr>
          <p:cNvPr id="107" name="Google Shape;107;p19" descr="A black and white logo&#10;&#10;Description automatically generated"/>
          <p:cNvPicPr preferRelativeResize="0"/>
          <p:nvPr/>
        </p:nvPicPr>
        <p:blipFill rotWithShape="1">
          <a:blip r:embed="rId3">
            <a:alphaModFix/>
          </a:blip>
          <a:srcRect/>
          <a:stretch/>
        </p:blipFill>
        <p:spPr>
          <a:xfrm>
            <a:off x="6943957" y="4548527"/>
            <a:ext cx="1692623" cy="356837"/>
          </a:xfrm>
          <a:prstGeom prst="rect">
            <a:avLst/>
          </a:prstGeom>
          <a:noFill/>
          <a:ln>
            <a:noFill/>
          </a:ln>
        </p:spPr>
      </p:pic>
    </p:spTree>
  </p:cSld>
  <p:clrMapOvr>
    <a:masterClrMapping/>
  </p:clrMapOvr>
  <p:extLst>
    <p:ext uri="{DCECCB84-F9BA-43D5-87BE-67443E8EF086}">
      <p15:sldGuideLst xmlns:p15="http://schemas.microsoft.com/office/powerpoint/2012/main">
        <p15:guide id="1" pos="3474">
          <p15:clr>
            <a:srgbClr val="FBAE40"/>
          </p15:clr>
        </p15:guide>
        <p15:guide id="2" orient="horz" pos="1620">
          <p15:clr>
            <a:srgbClr val="FBAE40"/>
          </p15:clr>
        </p15:guide>
        <p15:guide id="3" orient="horz" pos="2772">
          <p15:clr>
            <a:srgbClr val="FBAE40"/>
          </p15:clr>
        </p15:guide>
        <p15:guide id="4" orient="horz" pos="19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 Option 6 - Printable">
  <p:cSld name="Title Slide - Option 6 - Printable">
    <p:bg>
      <p:bgPr>
        <a:solidFill>
          <a:schemeClr val="lt1"/>
        </a:solidFill>
        <a:effectLst/>
      </p:bgPr>
    </p:bg>
    <p:spTree>
      <p:nvGrpSpPr>
        <p:cNvPr id="1" name="Shape 108"/>
        <p:cNvGrpSpPr/>
        <p:nvPr/>
      </p:nvGrpSpPr>
      <p:grpSpPr>
        <a:xfrm>
          <a:off x="0" y="0"/>
          <a:ext cx="0" cy="0"/>
          <a:chOff x="0" y="0"/>
          <a:chExt cx="0" cy="0"/>
        </a:xfrm>
      </p:grpSpPr>
      <p:sp>
        <p:nvSpPr>
          <p:cNvPr id="109" name="Google Shape;109;p20"/>
          <p:cNvSpPr txBox="1">
            <a:spLocks noGrp="1"/>
          </p:cNvSpPr>
          <p:nvPr>
            <p:ph type="body" idx="1"/>
          </p:nvPr>
        </p:nvSpPr>
        <p:spPr>
          <a:xfrm>
            <a:off x="600074" y="365582"/>
            <a:ext cx="4460700" cy="1684800"/>
          </a:xfrm>
          <a:prstGeom prst="rect">
            <a:avLst/>
          </a:prstGeom>
          <a:noFill/>
          <a:ln>
            <a:noFill/>
          </a:ln>
        </p:spPr>
        <p:txBody>
          <a:bodyPr spcFirstLastPara="1" wrap="square" lIns="0" tIns="34275" rIns="68575" bIns="34275" anchor="b" anchorCtr="0">
            <a:normAutofit/>
          </a:bodyPr>
          <a:lstStyle>
            <a:lvl1pPr marL="457200" lvl="0" indent="-457200" algn="l">
              <a:lnSpc>
                <a:spcPct val="100000"/>
              </a:lnSpc>
              <a:spcBef>
                <a:spcPts val="400"/>
              </a:spcBef>
              <a:spcAft>
                <a:spcPts val="0"/>
              </a:spcAft>
              <a:buClr>
                <a:srgbClr val="3F3F3F"/>
              </a:buClr>
              <a:buSzPts val="3600"/>
              <a:buFont typeface="Lato"/>
              <a:buChar char="●"/>
              <a:defRPr sz="3600">
                <a:solidFill>
                  <a:srgbClr val="3F3F3F"/>
                </a:solidFill>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10" name="Google Shape;110;p20"/>
          <p:cNvSpPr txBox="1">
            <a:spLocks noGrp="1"/>
          </p:cNvSpPr>
          <p:nvPr>
            <p:ph type="body" idx="2"/>
          </p:nvPr>
        </p:nvSpPr>
        <p:spPr>
          <a:xfrm>
            <a:off x="600075" y="2177449"/>
            <a:ext cx="4460700" cy="379200"/>
          </a:xfrm>
          <a:prstGeom prst="rect">
            <a:avLst/>
          </a:prstGeom>
          <a:noFill/>
          <a:ln>
            <a:noFill/>
          </a:ln>
        </p:spPr>
        <p:txBody>
          <a:bodyPr spcFirstLastPara="1" wrap="square" lIns="0" tIns="34275" rIns="68575" bIns="34275" anchor="b" anchorCtr="0">
            <a:noAutofit/>
          </a:bodyPr>
          <a:lstStyle>
            <a:lvl1pPr marL="457200" lvl="0" indent="-361950" algn="l">
              <a:lnSpc>
                <a:spcPct val="100000"/>
              </a:lnSpc>
              <a:spcBef>
                <a:spcPts val="400"/>
              </a:spcBef>
              <a:spcAft>
                <a:spcPts val="0"/>
              </a:spcAft>
              <a:buClr>
                <a:srgbClr val="8C1515"/>
              </a:buClr>
              <a:buSzPts val="2100"/>
              <a:buFont typeface="Lato"/>
              <a:buChar char="●"/>
              <a:defRPr sz="2100">
                <a:solidFill>
                  <a:srgbClr val="8C1515"/>
                </a:solidFill>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11" name="Google Shape;111;p20"/>
          <p:cNvSpPr txBox="1">
            <a:spLocks noGrp="1"/>
          </p:cNvSpPr>
          <p:nvPr>
            <p:ph type="body" idx="3"/>
          </p:nvPr>
        </p:nvSpPr>
        <p:spPr>
          <a:xfrm>
            <a:off x="600075" y="3310031"/>
            <a:ext cx="4460700" cy="280800"/>
          </a:xfrm>
          <a:prstGeom prst="rect">
            <a:avLst/>
          </a:prstGeom>
          <a:noFill/>
          <a:ln>
            <a:noFill/>
          </a:ln>
        </p:spPr>
        <p:txBody>
          <a:bodyPr spcFirstLastPara="1" wrap="square" lIns="0" tIns="34275" rIns="68575" bIns="34275" anchor="t" anchorCtr="0">
            <a:noAutofit/>
          </a:bodyPr>
          <a:lstStyle>
            <a:lvl1pPr marL="457200" lvl="0" indent="-317500" algn="l">
              <a:lnSpc>
                <a:spcPct val="100000"/>
              </a:lnSpc>
              <a:spcBef>
                <a:spcPts val="400"/>
              </a:spcBef>
              <a:spcAft>
                <a:spcPts val="0"/>
              </a:spcAft>
              <a:buClr>
                <a:srgbClr val="3F3F3F"/>
              </a:buClr>
              <a:buSzPts val="1400"/>
              <a:buFont typeface="Lato"/>
              <a:buChar char="●"/>
              <a:defRPr sz="1400">
                <a:solidFill>
                  <a:srgbClr val="3F3F3F"/>
                </a:solidFill>
              </a:defRPr>
            </a:lvl1pPr>
            <a:lvl2pPr marL="914400" lvl="1" indent="-311150" algn="l">
              <a:lnSpc>
                <a:spcPct val="100000"/>
              </a:lnSpc>
              <a:spcBef>
                <a:spcPts val="400"/>
              </a:spcBef>
              <a:spcAft>
                <a:spcPts val="0"/>
              </a:spcAft>
              <a:buSzPts val="1300"/>
              <a:buChar char="○"/>
              <a:defRPr>
                <a:solidFill>
                  <a:schemeClr val="lt1"/>
                </a:solidFill>
              </a:defRPr>
            </a:lvl2pPr>
            <a:lvl3pPr marL="1371600" lvl="2" indent="-311150" algn="l">
              <a:lnSpc>
                <a:spcPct val="100000"/>
              </a:lnSpc>
              <a:spcBef>
                <a:spcPts val="400"/>
              </a:spcBef>
              <a:spcAft>
                <a:spcPts val="0"/>
              </a:spcAft>
              <a:buSzPts val="1300"/>
              <a:buChar char="■"/>
              <a:defRPr>
                <a:solidFill>
                  <a:schemeClr val="lt1"/>
                </a:solidFill>
              </a:defRPr>
            </a:lvl3pPr>
            <a:lvl4pPr marL="1828800" lvl="3" indent="-304800" algn="l">
              <a:lnSpc>
                <a:spcPct val="100000"/>
              </a:lnSpc>
              <a:spcBef>
                <a:spcPts val="400"/>
              </a:spcBef>
              <a:spcAft>
                <a:spcPts val="0"/>
              </a:spcAft>
              <a:buSzPts val="1200"/>
              <a:buChar char="●"/>
              <a:defRPr>
                <a:solidFill>
                  <a:schemeClr val="lt1"/>
                </a:solidFill>
              </a:defRPr>
            </a:lvl4pPr>
            <a:lvl5pPr marL="2286000" lvl="4" indent="-304800" algn="l">
              <a:lnSpc>
                <a:spcPct val="100000"/>
              </a:lnSpc>
              <a:spcBef>
                <a:spcPts val="1200"/>
              </a:spcBef>
              <a:spcAft>
                <a:spcPts val="0"/>
              </a:spcAft>
              <a:buSzPts val="1200"/>
              <a:buChar char="○"/>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12" name="Google Shape;112;p20"/>
          <p:cNvSpPr txBox="1">
            <a:spLocks noGrp="1"/>
          </p:cNvSpPr>
          <p:nvPr>
            <p:ph type="body" idx="4"/>
          </p:nvPr>
        </p:nvSpPr>
        <p:spPr>
          <a:xfrm>
            <a:off x="600073" y="3604863"/>
            <a:ext cx="4460700" cy="280800"/>
          </a:xfrm>
          <a:prstGeom prst="rect">
            <a:avLst/>
          </a:prstGeom>
          <a:noFill/>
          <a:ln>
            <a:noFill/>
          </a:ln>
        </p:spPr>
        <p:txBody>
          <a:bodyPr spcFirstLastPara="1" wrap="square" lIns="0" tIns="34275" rIns="68575" bIns="34275" anchor="t" anchorCtr="0">
            <a:noAutofit/>
          </a:bodyPr>
          <a:lstStyle>
            <a:lvl1pPr marL="457200" lvl="0" indent="-285750" algn="l">
              <a:lnSpc>
                <a:spcPct val="100000"/>
              </a:lnSpc>
              <a:spcBef>
                <a:spcPts val="400"/>
              </a:spcBef>
              <a:spcAft>
                <a:spcPts val="0"/>
              </a:spcAft>
              <a:buClr>
                <a:srgbClr val="3F3F3F"/>
              </a:buClr>
              <a:buSzPts val="900"/>
              <a:buFont typeface="Lato Black"/>
              <a:buChar char="●"/>
              <a:defRPr sz="900" b="1" i="0">
                <a:solidFill>
                  <a:srgbClr val="3F3F3F"/>
                </a:solidFill>
                <a:latin typeface="Lato Black"/>
                <a:ea typeface="Lato Black"/>
                <a:cs typeface="Lato Black"/>
                <a:sym typeface="Lato Black"/>
              </a:defRPr>
            </a:lvl1pPr>
            <a:lvl2pPr marL="914400" lvl="1" indent="-311150" algn="l">
              <a:lnSpc>
                <a:spcPct val="100000"/>
              </a:lnSpc>
              <a:spcBef>
                <a:spcPts val="400"/>
              </a:spcBef>
              <a:spcAft>
                <a:spcPts val="0"/>
              </a:spcAft>
              <a:buSzPts val="1300"/>
              <a:buChar char="○"/>
              <a:defRPr>
                <a:solidFill>
                  <a:srgbClr val="00B0F0"/>
                </a:solidFill>
              </a:defRPr>
            </a:lvl2pPr>
            <a:lvl3pPr marL="1371600" lvl="2" indent="-311150" algn="l">
              <a:lnSpc>
                <a:spcPct val="100000"/>
              </a:lnSpc>
              <a:spcBef>
                <a:spcPts val="400"/>
              </a:spcBef>
              <a:spcAft>
                <a:spcPts val="0"/>
              </a:spcAft>
              <a:buSzPts val="1300"/>
              <a:buChar char="■"/>
              <a:defRPr>
                <a:solidFill>
                  <a:srgbClr val="00B0F0"/>
                </a:solidFill>
              </a:defRPr>
            </a:lvl3pPr>
            <a:lvl4pPr marL="1828800" lvl="3" indent="-304800" algn="l">
              <a:lnSpc>
                <a:spcPct val="100000"/>
              </a:lnSpc>
              <a:spcBef>
                <a:spcPts val="400"/>
              </a:spcBef>
              <a:spcAft>
                <a:spcPts val="0"/>
              </a:spcAft>
              <a:buSzPts val="1200"/>
              <a:buChar char="●"/>
              <a:defRPr>
                <a:solidFill>
                  <a:srgbClr val="00B0F0"/>
                </a:solidFill>
              </a:defRPr>
            </a:lvl4pPr>
            <a:lvl5pPr marL="2286000" lvl="4" indent="-304800" algn="l">
              <a:lnSpc>
                <a:spcPct val="100000"/>
              </a:lnSpc>
              <a:spcBef>
                <a:spcPts val="1200"/>
              </a:spcBef>
              <a:spcAft>
                <a:spcPts val="0"/>
              </a:spcAft>
              <a:buSzPts val="1200"/>
              <a:buChar char="○"/>
              <a:defRPr>
                <a:solidFill>
                  <a:srgbClr val="00B0F0"/>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cxnSp>
        <p:nvCxnSpPr>
          <p:cNvPr id="113" name="Google Shape;113;p20"/>
          <p:cNvCxnSpPr/>
          <p:nvPr/>
        </p:nvCxnSpPr>
        <p:spPr>
          <a:xfrm>
            <a:off x="0" y="3143250"/>
            <a:ext cx="5505600" cy="0"/>
          </a:xfrm>
          <a:prstGeom prst="straightConnector1">
            <a:avLst/>
          </a:prstGeom>
          <a:noFill/>
          <a:ln w="9525" cap="flat" cmpd="sng">
            <a:solidFill>
              <a:srgbClr val="3F3F3F"/>
            </a:solidFill>
            <a:prstDash val="solid"/>
            <a:miter lim="800000"/>
            <a:headEnd type="none" w="sm" len="sm"/>
            <a:tailEnd type="none" w="sm" len="sm"/>
          </a:ln>
        </p:spPr>
      </p:cxnSp>
      <p:cxnSp>
        <p:nvCxnSpPr>
          <p:cNvPr id="114" name="Google Shape;114;p20"/>
          <p:cNvCxnSpPr/>
          <p:nvPr/>
        </p:nvCxnSpPr>
        <p:spPr>
          <a:xfrm>
            <a:off x="0" y="4401728"/>
            <a:ext cx="9144000" cy="0"/>
          </a:xfrm>
          <a:prstGeom prst="straightConnector1">
            <a:avLst/>
          </a:prstGeom>
          <a:noFill/>
          <a:ln w="9525" cap="flat" cmpd="sng">
            <a:solidFill>
              <a:srgbClr val="3F3F3F"/>
            </a:solidFill>
            <a:prstDash val="solid"/>
            <a:miter lim="800000"/>
            <a:headEnd type="none" w="sm" len="sm"/>
            <a:tailEnd type="none" w="sm" len="sm"/>
          </a:ln>
        </p:spPr>
      </p:cxnSp>
      <p:pic>
        <p:nvPicPr>
          <p:cNvPr id="115" name="Google Shape;115;p20"/>
          <p:cNvPicPr preferRelativeResize="0"/>
          <p:nvPr/>
        </p:nvPicPr>
        <p:blipFill rotWithShape="1">
          <a:blip r:embed="rId2">
            <a:alphaModFix/>
          </a:blip>
          <a:srcRect/>
          <a:stretch/>
        </p:blipFill>
        <p:spPr>
          <a:xfrm>
            <a:off x="569840" y="4610876"/>
            <a:ext cx="1301116" cy="248395"/>
          </a:xfrm>
          <a:prstGeom prst="rect">
            <a:avLst/>
          </a:prstGeom>
          <a:noFill/>
          <a:ln>
            <a:noFill/>
          </a:ln>
        </p:spPr>
      </p:pic>
      <p:sp>
        <p:nvSpPr>
          <p:cNvPr id="116" name="Google Shape;116;p20"/>
          <p:cNvSpPr>
            <a:spLocks noGrp="1"/>
          </p:cNvSpPr>
          <p:nvPr>
            <p:ph type="pic" idx="5"/>
          </p:nvPr>
        </p:nvSpPr>
        <p:spPr>
          <a:xfrm>
            <a:off x="5505620" y="0"/>
            <a:ext cx="3638400" cy="4401600"/>
          </a:xfrm>
          <a:prstGeom prst="rect">
            <a:avLst/>
          </a:prstGeom>
          <a:solidFill>
            <a:schemeClr val="lt2"/>
          </a:solidFill>
          <a:ln>
            <a:noFill/>
          </a:ln>
        </p:spPr>
      </p:sp>
      <p:pic>
        <p:nvPicPr>
          <p:cNvPr id="117" name="Google Shape;117;p20" descr="A black and white logo&#10;&#10;Description automatically generated"/>
          <p:cNvPicPr preferRelativeResize="0"/>
          <p:nvPr/>
        </p:nvPicPr>
        <p:blipFill rotWithShape="1">
          <a:blip r:embed="rId3">
            <a:alphaModFix/>
          </a:blip>
          <a:srcRect/>
          <a:stretch/>
        </p:blipFill>
        <p:spPr>
          <a:xfrm>
            <a:off x="6943957" y="4548527"/>
            <a:ext cx="1692623" cy="356837"/>
          </a:xfrm>
          <a:prstGeom prst="rect">
            <a:avLst/>
          </a:prstGeom>
          <a:noFill/>
          <a:ln>
            <a:noFill/>
          </a:ln>
        </p:spPr>
      </p:pic>
    </p:spTree>
  </p:cSld>
  <p:clrMapOvr>
    <a:masterClrMapping/>
  </p:clrMapOvr>
  <p:extLst>
    <p:ext uri="{DCECCB84-F9BA-43D5-87BE-67443E8EF086}">
      <p15:sldGuideLst xmlns:p15="http://schemas.microsoft.com/office/powerpoint/2012/main">
        <p15:guide id="1" pos="3474">
          <p15:clr>
            <a:srgbClr val="FBAE40"/>
          </p15:clr>
        </p15:guide>
        <p15:guide id="2" orient="horz" pos="1620">
          <p15:clr>
            <a:srgbClr val="FBAE40"/>
          </p15:clr>
        </p15:guide>
        <p15:guide id="3" orient="horz" pos="2772">
          <p15:clr>
            <a:srgbClr val="FBAE40"/>
          </p15:clr>
        </p15:guide>
        <p15:guide id="4" orient="horz" pos="19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Agenda - Option 2">
  <p:cSld name="Agenda - Option 2">
    <p:spTree>
      <p:nvGrpSpPr>
        <p:cNvPr id="1" name="Shape 118"/>
        <p:cNvGrpSpPr/>
        <p:nvPr/>
      </p:nvGrpSpPr>
      <p:grpSpPr>
        <a:xfrm>
          <a:off x="0" y="0"/>
          <a:ext cx="0" cy="0"/>
          <a:chOff x="0" y="0"/>
          <a:chExt cx="0" cy="0"/>
        </a:xfrm>
      </p:grpSpPr>
      <p:sp>
        <p:nvSpPr>
          <p:cNvPr id="119" name="Google Shape;119;p21"/>
          <p:cNvSpPr txBox="1">
            <a:spLocks noGrp="1"/>
          </p:cNvSpPr>
          <p:nvPr>
            <p:ph type="body" idx="1"/>
          </p:nvPr>
        </p:nvSpPr>
        <p:spPr>
          <a:xfrm>
            <a:off x="3287288" y="542255"/>
            <a:ext cx="1284600" cy="244500"/>
          </a:xfrm>
          <a:prstGeom prst="rect">
            <a:avLst/>
          </a:prstGeom>
          <a:noFill/>
          <a:ln>
            <a:noFill/>
          </a:ln>
        </p:spPr>
        <p:txBody>
          <a:bodyPr spcFirstLastPara="1" wrap="square" lIns="0" tIns="34275" rIns="68575" bIns="34275" anchor="t" anchorCtr="0">
            <a:normAutofit/>
          </a:bodyPr>
          <a:lstStyle>
            <a:lvl1pPr marL="457200" lvl="0" indent="-228600" algn="l">
              <a:lnSpc>
                <a:spcPct val="135714"/>
              </a:lnSpc>
              <a:spcBef>
                <a:spcPts val="0"/>
              </a:spcBef>
              <a:spcAft>
                <a:spcPts val="0"/>
              </a:spcAft>
              <a:buSzPts val="1100"/>
              <a:buFont typeface="Lato"/>
              <a:buNone/>
              <a:defRPr sz="1100" b="1" i="0">
                <a:solidFill>
                  <a:srgbClr val="B83A4B"/>
                </a:solidFill>
                <a:latin typeface="Lato"/>
                <a:ea typeface="Lato"/>
                <a:cs typeface="Lato"/>
                <a:sym typeface="Lato"/>
              </a:defRPr>
            </a:lvl1pPr>
            <a:lvl2pPr marL="914400" lvl="1" indent="-228600" algn="l">
              <a:lnSpc>
                <a:spcPct val="120000"/>
              </a:lnSpc>
              <a:spcBef>
                <a:spcPts val="1200"/>
              </a:spcBef>
              <a:spcAft>
                <a:spcPts val="0"/>
              </a:spcAft>
              <a:buSzPts val="1700"/>
              <a:buNone/>
              <a:defRPr sz="1500">
                <a:solidFill>
                  <a:srgbClr val="888888"/>
                </a:solidFill>
              </a:defRPr>
            </a:lvl2pPr>
            <a:lvl3pPr marL="1371600" lvl="2" indent="-228600" algn="l">
              <a:lnSpc>
                <a:spcPct val="120000"/>
              </a:lnSpc>
              <a:spcBef>
                <a:spcPts val="1200"/>
              </a:spcBef>
              <a:spcAft>
                <a:spcPts val="0"/>
              </a:spcAft>
              <a:buSzPts val="1500"/>
              <a:buNone/>
              <a:defRPr sz="1400">
                <a:solidFill>
                  <a:srgbClr val="888888"/>
                </a:solidFill>
              </a:defRPr>
            </a:lvl3pPr>
            <a:lvl4pPr marL="1828800" lvl="3" indent="-228600" algn="l">
              <a:lnSpc>
                <a:spcPct val="120000"/>
              </a:lnSpc>
              <a:spcBef>
                <a:spcPts val="1200"/>
              </a:spcBef>
              <a:spcAft>
                <a:spcPts val="0"/>
              </a:spcAft>
              <a:buSzPts val="1300"/>
              <a:buNone/>
              <a:defRPr sz="1200">
                <a:solidFill>
                  <a:srgbClr val="888888"/>
                </a:solidFill>
              </a:defRPr>
            </a:lvl4pPr>
            <a:lvl5pPr marL="2286000" lvl="4" indent="-228600" algn="l">
              <a:lnSpc>
                <a:spcPct val="120000"/>
              </a:lnSpc>
              <a:spcBef>
                <a:spcPts val="1200"/>
              </a:spcBef>
              <a:spcAft>
                <a:spcPts val="0"/>
              </a:spcAft>
              <a:buSzPts val="1300"/>
              <a:buNone/>
              <a:defRPr sz="1200">
                <a:solidFill>
                  <a:srgbClr val="888888"/>
                </a:solidFill>
              </a:defRPr>
            </a:lvl5pPr>
            <a:lvl6pPr marL="2743200" lvl="5" indent="-228600" algn="l">
              <a:lnSpc>
                <a:spcPct val="90000"/>
              </a:lnSpc>
              <a:spcBef>
                <a:spcPts val="1200"/>
              </a:spcBef>
              <a:spcAft>
                <a:spcPts val="0"/>
              </a:spcAft>
              <a:buClr>
                <a:srgbClr val="888888"/>
              </a:buClr>
              <a:buSzPts val="1200"/>
              <a:buNone/>
              <a:defRPr sz="1200">
                <a:solidFill>
                  <a:srgbClr val="888888"/>
                </a:solidFill>
              </a:defRPr>
            </a:lvl6pPr>
            <a:lvl7pPr marL="3200400" lvl="6" indent="-228600" algn="l">
              <a:lnSpc>
                <a:spcPct val="90000"/>
              </a:lnSpc>
              <a:spcBef>
                <a:spcPts val="1200"/>
              </a:spcBef>
              <a:spcAft>
                <a:spcPts val="0"/>
              </a:spcAft>
              <a:buClr>
                <a:srgbClr val="888888"/>
              </a:buClr>
              <a:buSzPts val="1200"/>
              <a:buNone/>
              <a:defRPr sz="1200">
                <a:solidFill>
                  <a:srgbClr val="888888"/>
                </a:solidFill>
              </a:defRPr>
            </a:lvl7pPr>
            <a:lvl8pPr marL="3657600" lvl="7" indent="-228600" algn="l">
              <a:lnSpc>
                <a:spcPct val="90000"/>
              </a:lnSpc>
              <a:spcBef>
                <a:spcPts val="1200"/>
              </a:spcBef>
              <a:spcAft>
                <a:spcPts val="0"/>
              </a:spcAft>
              <a:buClr>
                <a:srgbClr val="888888"/>
              </a:buClr>
              <a:buSzPts val="1200"/>
              <a:buNone/>
              <a:defRPr sz="1200">
                <a:solidFill>
                  <a:srgbClr val="888888"/>
                </a:solidFill>
              </a:defRPr>
            </a:lvl8pPr>
            <a:lvl9pPr marL="4114800" lvl="8" indent="-228600" algn="l">
              <a:lnSpc>
                <a:spcPct val="90000"/>
              </a:lnSpc>
              <a:spcBef>
                <a:spcPts val="1200"/>
              </a:spcBef>
              <a:spcAft>
                <a:spcPts val="1200"/>
              </a:spcAft>
              <a:buClr>
                <a:srgbClr val="888888"/>
              </a:buClr>
              <a:buSzPts val="1200"/>
              <a:buNone/>
              <a:defRPr sz="1200">
                <a:solidFill>
                  <a:srgbClr val="888888"/>
                </a:solidFill>
              </a:defRPr>
            </a:lvl9pPr>
          </a:lstStyle>
          <a:p>
            <a:endParaRPr/>
          </a:p>
        </p:txBody>
      </p:sp>
      <p:sp>
        <p:nvSpPr>
          <p:cNvPr id="120" name="Google Shape;120;p21"/>
          <p:cNvSpPr txBox="1">
            <a:spLocks noGrp="1"/>
          </p:cNvSpPr>
          <p:nvPr>
            <p:ph type="body" idx="2"/>
          </p:nvPr>
        </p:nvSpPr>
        <p:spPr>
          <a:xfrm>
            <a:off x="4572001" y="542236"/>
            <a:ext cx="3972000" cy="244500"/>
          </a:xfrm>
          <a:prstGeom prst="rect">
            <a:avLst/>
          </a:prstGeom>
          <a:noFill/>
          <a:ln>
            <a:noFill/>
          </a:ln>
        </p:spPr>
        <p:txBody>
          <a:bodyPr spcFirstLastPara="1" wrap="square" lIns="0" tIns="34275" rIns="68575" bIns="34275" anchor="t" anchorCtr="0">
            <a:noAutofit/>
          </a:bodyPr>
          <a:lstStyle>
            <a:lvl1pPr marL="457200" lvl="0" indent="-228600" algn="l">
              <a:lnSpc>
                <a:spcPct val="118750"/>
              </a:lnSpc>
              <a:spcBef>
                <a:spcPts val="0"/>
              </a:spcBef>
              <a:spcAft>
                <a:spcPts val="0"/>
              </a:spcAft>
              <a:buSzPts val="1200"/>
              <a:buFont typeface="Lato"/>
              <a:buNone/>
              <a:defRPr sz="1200" b="1" i="0">
                <a:solidFill>
                  <a:srgbClr val="3F3F3F"/>
                </a:solidFill>
                <a:latin typeface="Lato"/>
                <a:ea typeface="Lato"/>
                <a:cs typeface="Lato"/>
                <a:sym typeface="Lato"/>
              </a:defRPr>
            </a:lvl1pPr>
            <a:lvl2pPr marL="914400" lvl="1" indent="-228600" algn="l">
              <a:lnSpc>
                <a:spcPct val="142857"/>
              </a:lnSpc>
              <a:spcBef>
                <a:spcPts val="1200"/>
              </a:spcBef>
              <a:spcAft>
                <a:spcPts val="0"/>
              </a:spcAft>
              <a:buSzPts val="1200"/>
              <a:buNone/>
              <a:defRPr sz="1100" b="0" i="1">
                <a:latin typeface="Montserrat"/>
                <a:ea typeface="Montserrat"/>
                <a:cs typeface="Montserrat"/>
                <a:sym typeface="Montserrat"/>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21" name="Google Shape;121;p21"/>
          <p:cNvSpPr txBox="1">
            <a:spLocks noGrp="1"/>
          </p:cNvSpPr>
          <p:nvPr>
            <p:ph type="body" idx="3"/>
          </p:nvPr>
        </p:nvSpPr>
        <p:spPr>
          <a:xfrm>
            <a:off x="4572001" y="786625"/>
            <a:ext cx="3972000" cy="282000"/>
          </a:xfrm>
          <a:prstGeom prst="rect">
            <a:avLst/>
          </a:prstGeom>
          <a:noFill/>
          <a:ln>
            <a:noFill/>
          </a:ln>
        </p:spPr>
        <p:txBody>
          <a:bodyPr spcFirstLastPara="1" wrap="square" lIns="0" tIns="34275" rIns="68575" bIns="34275" anchor="t" anchorCtr="0">
            <a:normAutofit/>
          </a:bodyPr>
          <a:lstStyle>
            <a:lvl1pPr marL="457200" lvl="0" indent="-228600" algn="l">
              <a:lnSpc>
                <a:spcPct val="135714"/>
              </a:lnSpc>
              <a:spcBef>
                <a:spcPts val="500"/>
              </a:spcBef>
              <a:spcAft>
                <a:spcPts val="0"/>
              </a:spcAft>
              <a:buSzPts val="1100"/>
              <a:buFont typeface="Lato"/>
              <a:buNone/>
              <a:defRPr sz="1100" b="0" i="0">
                <a:solidFill>
                  <a:srgbClr val="3F3F3F"/>
                </a:solidFill>
                <a:latin typeface="Lato"/>
                <a:ea typeface="Lato"/>
                <a:cs typeface="Lato"/>
                <a:sym typeface="Lato"/>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22" name="Google Shape;122;p21"/>
          <p:cNvSpPr txBox="1">
            <a:spLocks noGrp="1"/>
          </p:cNvSpPr>
          <p:nvPr>
            <p:ph type="body" idx="4"/>
          </p:nvPr>
        </p:nvSpPr>
        <p:spPr>
          <a:xfrm>
            <a:off x="3287288" y="1140506"/>
            <a:ext cx="1284600" cy="244500"/>
          </a:xfrm>
          <a:prstGeom prst="rect">
            <a:avLst/>
          </a:prstGeom>
          <a:noFill/>
          <a:ln>
            <a:noFill/>
          </a:ln>
        </p:spPr>
        <p:txBody>
          <a:bodyPr spcFirstLastPara="1" wrap="square" lIns="0" tIns="34275" rIns="68575" bIns="34275" anchor="t" anchorCtr="0">
            <a:normAutofit/>
          </a:bodyPr>
          <a:lstStyle>
            <a:lvl1pPr marL="457200" lvl="0" indent="-228600" algn="l">
              <a:lnSpc>
                <a:spcPct val="135714"/>
              </a:lnSpc>
              <a:spcBef>
                <a:spcPts val="0"/>
              </a:spcBef>
              <a:spcAft>
                <a:spcPts val="0"/>
              </a:spcAft>
              <a:buSzPts val="1100"/>
              <a:buFont typeface="Lato"/>
              <a:buNone/>
              <a:defRPr sz="1100" b="1" i="0">
                <a:solidFill>
                  <a:srgbClr val="B83A4B"/>
                </a:solidFill>
                <a:latin typeface="Lato"/>
                <a:ea typeface="Lato"/>
                <a:cs typeface="Lato"/>
                <a:sym typeface="Lato"/>
              </a:defRPr>
            </a:lvl1pPr>
            <a:lvl2pPr marL="914400" lvl="1" indent="-228600" algn="l">
              <a:lnSpc>
                <a:spcPct val="120000"/>
              </a:lnSpc>
              <a:spcBef>
                <a:spcPts val="1200"/>
              </a:spcBef>
              <a:spcAft>
                <a:spcPts val="0"/>
              </a:spcAft>
              <a:buSzPts val="1700"/>
              <a:buNone/>
              <a:defRPr sz="1500">
                <a:solidFill>
                  <a:srgbClr val="888888"/>
                </a:solidFill>
              </a:defRPr>
            </a:lvl2pPr>
            <a:lvl3pPr marL="1371600" lvl="2" indent="-228600" algn="l">
              <a:lnSpc>
                <a:spcPct val="120000"/>
              </a:lnSpc>
              <a:spcBef>
                <a:spcPts val="1200"/>
              </a:spcBef>
              <a:spcAft>
                <a:spcPts val="0"/>
              </a:spcAft>
              <a:buSzPts val="1500"/>
              <a:buNone/>
              <a:defRPr sz="1400">
                <a:solidFill>
                  <a:srgbClr val="888888"/>
                </a:solidFill>
              </a:defRPr>
            </a:lvl3pPr>
            <a:lvl4pPr marL="1828800" lvl="3" indent="-228600" algn="l">
              <a:lnSpc>
                <a:spcPct val="120000"/>
              </a:lnSpc>
              <a:spcBef>
                <a:spcPts val="1200"/>
              </a:spcBef>
              <a:spcAft>
                <a:spcPts val="0"/>
              </a:spcAft>
              <a:buSzPts val="1300"/>
              <a:buNone/>
              <a:defRPr sz="1200">
                <a:solidFill>
                  <a:srgbClr val="888888"/>
                </a:solidFill>
              </a:defRPr>
            </a:lvl4pPr>
            <a:lvl5pPr marL="2286000" lvl="4" indent="-228600" algn="l">
              <a:lnSpc>
                <a:spcPct val="120000"/>
              </a:lnSpc>
              <a:spcBef>
                <a:spcPts val="1200"/>
              </a:spcBef>
              <a:spcAft>
                <a:spcPts val="0"/>
              </a:spcAft>
              <a:buSzPts val="1300"/>
              <a:buNone/>
              <a:defRPr sz="1200">
                <a:solidFill>
                  <a:srgbClr val="888888"/>
                </a:solidFill>
              </a:defRPr>
            </a:lvl5pPr>
            <a:lvl6pPr marL="2743200" lvl="5" indent="-228600" algn="l">
              <a:lnSpc>
                <a:spcPct val="90000"/>
              </a:lnSpc>
              <a:spcBef>
                <a:spcPts val="1200"/>
              </a:spcBef>
              <a:spcAft>
                <a:spcPts val="0"/>
              </a:spcAft>
              <a:buClr>
                <a:srgbClr val="888888"/>
              </a:buClr>
              <a:buSzPts val="1200"/>
              <a:buNone/>
              <a:defRPr sz="1200">
                <a:solidFill>
                  <a:srgbClr val="888888"/>
                </a:solidFill>
              </a:defRPr>
            </a:lvl6pPr>
            <a:lvl7pPr marL="3200400" lvl="6" indent="-228600" algn="l">
              <a:lnSpc>
                <a:spcPct val="90000"/>
              </a:lnSpc>
              <a:spcBef>
                <a:spcPts val="1200"/>
              </a:spcBef>
              <a:spcAft>
                <a:spcPts val="0"/>
              </a:spcAft>
              <a:buClr>
                <a:srgbClr val="888888"/>
              </a:buClr>
              <a:buSzPts val="1200"/>
              <a:buNone/>
              <a:defRPr sz="1200">
                <a:solidFill>
                  <a:srgbClr val="888888"/>
                </a:solidFill>
              </a:defRPr>
            </a:lvl7pPr>
            <a:lvl8pPr marL="3657600" lvl="7" indent="-228600" algn="l">
              <a:lnSpc>
                <a:spcPct val="90000"/>
              </a:lnSpc>
              <a:spcBef>
                <a:spcPts val="1200"/>
              </a:spcBef>
              <a:spcAft>
                <a:spcPts val="0"/>
              </a:spcAft>
              <a:buClr>
                <a:srgbClr val="888888"/>
              </a:buClr>
              <a:buSzPts val="1200"/>
              <a:buNone/>
              <a:defRPr sz="1200">
                <a:solidFill>
                  <a:srgbClr val="888888"/>
                </a:solidFill>
              </a:defRPr>
            </a:lvl8pPr>
            <a:lvl9pPr marL="4114800" lvl="8" indent="-228600" algn="l">
              <a:lnSpc>
                <a:spcPct val="90000"/>
              </a:lnSpc>
              <a:spcBef>
                <a:spcPts val="1200"/>
              </a:spcBef>
              <a:spcAft>
                <a:spcPts val="1200"/>
              </a:spcAft>
              <a:buClr>
                <a:srgbClr val="888888"/>
              </a:buClr>
              <a:buSzPts val="1200"/>
              <a:buNone/>
              <a:defRPr sz="1200">
                <a:solidFill>
                  <a:srgbClr val="888888"/>
                </a:solidFill>
              </a:defRPr>
            </a:lvl9pPr>
          </a:lstStyle>
          <a:p>
            <a:endParaRPr/>
          </a:p>
        </p:txBody>
      </p:sp>
      <p:sp>
        <p:nvSpPr>
          <p:cNvPr id="123" name="Google Shape;123;p21"/>
          <p:cNvSpPr txBox="1">
            <a:spLocks noGrp="1"/>
          </p:cNvSpPr>
          <p:nvPr>
            <p:ph type="body" idx="5"/>
          </p:nvPr>
        </p:nvSpPr>
        <p:spPr>
          <a:xfrm>
            <a:off x="4572001" y="1140487"/>
            <a:ext cx="3972000" cy="244500"/>
          </a:xfrm>
          <a:prstGeom prst="rect">
            <a:avLst/>
          </a:prstGeom>
          <a:noFill/>
          <a:ln>
            <a:noFill/>
          </a:ln>
        </p:spPr>
        <p:txBody>
          <a:bodyPr spcFirstLastPara="1" wrap="square" lIns="0" tIns="34275" rIns="68575" bIns="34275" anchor="t" anchorCtr="0">
            <a:noAutofit/>
          </a:bodyPr>
          <a:lstStyle>
            <a:lvl1pPr marL="457200" lvl="0" indent="-228600" algn="l">
              <a:lnSpc>
                <a:spcPct val="118750"/>
              </a:lnSpc>
              <a:spcBef>
                <a:spcPts val="0"/>
              </a:spcBef>
              <a:spcAft>
                <a:spcPts val="0"/>
              </a:spcAft>
              <a:buSzPts val="1200"/>
              <a:buFont typeface="Lato"/>
              <a:buNone/>
              <a:defRPr sz="1200" b="1" i="0">
                <a:solidFill>
                  <a:srgbClr val="3F3F3F"/>
                </a:solidFill>
                <a:latin typeface="Lato"/>
                <a:ea typeface="Lato"/>
                <a:cs typeface="Lato"/>
                <a:sym typeface="Lato"/>
              </a:defRPr>
            </a:lvl1pPr>
            <a:lvl2pPr marL="914400" lvl="1" indent="-228600" algn="l">
              <a:lnSpc>
                <a:spcPct val="142857"/>
              </a:lnSpc>
              <a:spcBef>
                <a:spcPts val="1200"/>
              </a:spcBef>
              <a:spcAft>
                <a:spcPts val="0"/>
              </a:spcAft>
              <a:buSzPts val="1200"/>
              <a:buNone/>
              <a:defRPr sz="1100" b="0" i="1">
                <a:latin typeface="Montserrat"/>
                <a:ea typeface="Montserrat"/>
                <a:cs typeface="Montserrat"/>
                <a:sym typeface="Montserrat"/>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24" name="Google Shape;124;p21"/>
          <p:cNvSpPr txBox="1">
            <a:spLocks noGrp="1"/>
          </p:cNvSpPr>
          <p:nvPr>
            <p:ph type="body" idx="6"/>
          </p:nvPr>
        </p:nvSpPr>
        <p:spPr>
          <a:xfrm>
            <a:off x="4572001" y="1384876"/>
            <a:ext cx="3972000" cy="282000"/>
          </a:xfrm>
          <a:prstGeom prst="rect">
            <a:avLst/>
          </a:prstGeom>
          <a:noFill/>
          <a:ln>
            <a:noFill/>
          </a:ln>
        </p:spPr>
        <p:txBody>
          <a:bodyPr spcFirstLastPara="1" wrap="square" lIns="0" tIns="34275" rIns="68575" bIns="34275" anchor="t" anchorCtr="0">
            <a:normAutofit/>
          </a:bodyPr>
          <a:lstStyle>
            <a:lvl1pPr marL="457200" lvl="0" indent="-228600" algn="l">
              <a:lnSpc>
                <a:spcPct val="135714"/>
              </a:lnSpc>
              <a:spcBef>
                <a:spcPts val="500"/>
              </a:spcBef>
              <a:spcAft>
                <a:spcPts val="0"/>
              </a:spcAft>
              <a:buSzPts val="1100"/>
              <a:buFont typeface="Lato"/>
              <a:buNone/>
              <a:defRPr sz="1100" b="0" i="0">
                <a:solidFill>
                  <a:srgbClr val="3F3F3F"/>
                </a:solidFill>
                <a:latin typeface="Lato"/>
                <a:ea typeface="Lato"/>
                <a:cs typeface="Lato"/>
                <a:sym typeface="Lato"/>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25" name="Google Shape;125;p21"/>
          <p:cNvSpPr txBox="1">
            <a:spLocks noGrp="1"/>
          </p:cNvSpPr>
          <p:nvPr>
            <p:ph type="body" idx="7"/>
          </p:nvPr>
        </p:nvSpPr>
        <p:spPr>
          <a:xfrm>
            <a:off x="3287288" y="1743621"/>
            <a:ext cx="1284600" cy="244500"/>
          </a:xfrm>
          <a:prstGeom prst="rect">
            <a:avLst/>
          </a:prstGeom>
          <a:noFill/>
          <a:ln>
            <a:noFill/>
          </a:ln>
        </p:spPr>
        <p:txBody>
          <a:bodyPr spcFirstLastPara="1" wrap="square" lIns="0" tIns="34275" rIns="68575" bIns="34275" anchor="t" anchorCtr="0">
            <a:normAutofit/>
          </a:bodyPr>
          <a:lstStyle>
            <a:lvl1pPr marL="457200" lvl="0" indent="-228600" algn="l">
              <a:lnSpc>
                <a:spcPct val="135714"/>
              </a:lnSpc>
              <a:spcBef>
                <a:spcPts val="0"/>
              </a:spcBef>
              <a:spcAft>
                <a:spcPts val="0"/>
              </a:spcAft>
              <a:buSzPts val="1100"/>
              <a:buFont typeface="Lato"/>
              <a:buNone/>
              <a:defRPr sz="1100" b="1" i="0">
                <a:solidFill>
                  <a:srgbClr val="B83A4B"/>
                </a:solidFill>
                <a:latin typeface="Lato"/>
                <a:ea typeface="Lato"/>
                <a:cs typeface="Lato"/>
                <a:sym typeface="Lato"/>
              </a:defRPr>
            </a:lvl1pPr>
            <a:lvl2pPr marL="914400" lvl="1" indent="-228600" algn="l">
              <a:lnSpc>
                <a:spcPct val="120000"/>
              </a:lnSpc>
              <a:spcBef>
                <a:spcPts val="1200"/>
              </a:spcBef>
              <a:spcAft>
                <a:spcPts val="0"/>
              </a:spcAft>
              <a:buSzPts val="1700"/>
              <a:buNone/>
              <a:defRPr sz="1500">
                <a:solidFill>
                  <a:srgbClr val="888888"/>
                </a:solidFill>
              </a:defRPr>
            </a:lvl2pPr>
            <a:lvl3pPr marL="1371600" lvl="2" indent="-228600" algn="l">
              <a:lnSpc>
                <a:spcPct val="120000"/>
              </a:lnSpc>
              <a:spcBef>
                <a:spcPts val="1200"/>
              </a:spcBef>
              <a:spcAft>
                <a:spcPts val="0"/>
              </a:spcAft>
              <a:buSzPts val="1500"/>
              <a:buNone/>
              <a:defRPr sz="1400">
                <a:solidFill>
                  <a:srgbClr val="888888"/>
                </a:solidFill>
              </a:defRPr>
            </a:lvl3pPr>
            <a:lvl4pPr marL="1828800" lvl="3" indent="-228600" algn="l">
              <a:lnSpc>
                <a:spcPct val="120000"/>
              </a:lnSpc>
              <a:spcBef>
                <a:spcPts val="1200"/>
              </a:spcBef>
              <a:spcAft>
                <a:spcPts val="0"/>
              </a:spcAft>
              <a:buSzPts val="1300"/>
              <a:buNone/>
              <a:defRPr sz="1200">
                <a:solidFill>
                  <a:srgbClr val="888888"/>
                </a:solidFill>
              </a:defRPr>
            </a:lvl4pPr>
            <a:lvl5pPr marL="2286000" lvl="4" indent="-228600" algn="l">
              <a:lnSpc>
                <a:spcPct val="120000"/>
              </a:lnSpc>
              <a:spcBef>
                <a:spcPts val="1200"/>
              </a:spcBef>
              <a:spcAft>
                <a:spcPts val="0"/>
              </a:spcAft>
              <a:buSzPts val="1300"/>
              <a:buNone/>
              <a:defRPr sz="1200">
                <a:solidFill>
                  <a:srgbClr val="888888"/>
                </a:solidFill>
              </a:defRPr>
            </a:lvl5pPr>
            <a:lvl6pPr marL="2743200" lvl="5" indent="-228600" algn="l">
              <a:lnSpc>
                <a:spcPct val="90000"/>
              </a:lnSpc>
              <a:spcBef>
                <a:spcPts val="1200"/>
              </a:spcBef>
              <a:spcAft>
                <a:spcPts val="0"/>
              </a:spcAft>
              <a:buClr>
                <a:srgbClr val="888888"/>
              </a:buClr>
              <a:buSzPts val="1200"/>
              <a:buNone/>
              <a:defRPr sz="1200">
                <a:solidFill>
                  <a:srgbClr val="888888"/>
                </a:solidFill>
              </a:defRPr>
            </a:lvl6pPr>
            <a:lvl7pPr marL="3200400" lvl="6" indent="-228600" algn="l">
              <a:lnSpc>
                <a:spcPct val="90000"/>
              </a:lnSpc>
              <a:spcBef>
                <a:spcPts val="1200"/>
              </a:spcBef>
              <a:spcAft>
                <a:spcPts val="0"/>
              </a:spcAft>
              <a:buClr>
                <a:srgbClr val="888888"/>
              </a:buClr>
              <a:buSzPts val="1200"/>
              <a:buNone/>
              <a:defRPr sz="1200">
                <a:solidFill>
                  <a:srgbClr val="888888"/>
                </a:solidFill>
              </a:defRPr>
            </a:lvl7pPr>
            <a:lvl8pPr marL="3657600" lvl="7" indent="-228600" algn="l">
              <a:lnSpc>
                <a:spcPct val="90000"/>
              </a:lnSpc>
              <a:spcBef>
                <a:spcPts val="1200"/>
              </a:spcBef>
              <a:spcAft>
                <a:spcPts val="0"/>
              </a:spcAft>
              <a:buClr>
                <a:srgbClr val="888888"/>
              </a:buClr>
              <a:buSzPts val="1200"/>
              <a:buNone/>
              <a:defRPr sz="1200">
                <a:solidFill>
                  <a:srgbClr val="888888"/>
                </a:solidFill>
              </a:defRPr>
            </a:lvl8pPr>
            <a:lvl9pPr marL="4114800" lvl="8" indent="-228600" algn="l">
              <a:lnSpc>
                <a:spcPct val="90000"/>
              </a:lnSpc>
              <a:spcBef>
                <a:spcPts val="1200"/>
              </a:spcBef>
              <a:spcAft>
                <a:spcPts val="1200"/>
              </a:spcAft>
              <a:buClr>
                <a:srgbClr val="888888"/>
              </a:buClr>
              <a:buSzPts val="1200"/>
              <a:buNone/>
              <a:defRPr sz="1200">
                <a:solidFill>
                  <a:srgbClr val="888888"/>
                </a:solidFill>
              </a:defRPr>
            </a:lvl9pPr>
          </a:lstStyle>
          <a:p>
            <a:endParaRPr/>
          </a:p>
        </p:txBody>
      </p:sp>
      <p:sp>
        <p:nvSpPr>
          <p:cNvPr id="126" name="Google Shape;126;p21"/>
          <p:cNvSpPr txBox="1">
            <a:spLocks noGrp="1"/>
          </p:cNvSpPr>
          <p:nvPr>
            <p:ph type="body" idx="8"/>
          </p:nvPr>
        </p:nvSpPr>
        <p:spPr>
          <a:xfrm>
            <a:off x="4572001" y="1743602"/>
            <a:ext cx="3972000" cy="244500"/>
          </a:xfrm>
          <a:prstGeom prst="rect">
            <a:avLst/>
          </a:prstGeom>
          <a:noFill/>
          <a:ln>
            <a:noFill/>
          </a:ln>
        </p:spPr>
        <p:txBody>
          <a:bodyPr spcFirstLastPara="1" wrap="square" lIns="0" tIns="34275" rIns="68575" bIns="34275" anchor="t" anchorCtr="0">
            <a:noAutofit/>
          </a:bodyPr>
          <a:lstStyle>
            <a:lvl1pPr marL="457200" lvl="0" indent="-228600" algn="l">
              <a:lnSpc>
                <a:spcPct val="118750"/>
              </a:lnSpc>
              <a:spcBef>
                <a:spcPts val="0"/>
              </a:spcBef>
              <a:spcAft>
                <a:spcPts val="0"/>
              </a:spcAft>
              <a:buSzPts val="1200"/>
              <a:buFont typeface="Lato"/>
              <a:buNone/>
              <a:defRPr sz="1200" b="1" i="0">
                <a:solidFill>
                  <a:srgbClr val="3F3F3F"/>
                </a:solidFill>
                <a:latin typeface="Lato"/>
                <a:ea typeface="Lato"/>
                <a:cs typeface="Lato"/>
                <a:sym typeface="Lato"/>
              </a:defRPr>
            </a:lvl1pPr>
            <a:lvl2pPr marL="914400" lvl="1" indent="-228600" algn="l">
              <a:lnSpc>
                <a:spcPct val="142857"/>
              </a:lnSpc>
              <a:spcBef>
                <a:spcPts val="1200"/>
              </a:spcBef>
              <a:spcAft>
                <a:spcPts val="0"/>
              </a:spcAft>
              <a:buSzPts val="1200"/>
              <a:buNone/>
              <a:defRPr sz="1100" b="0" i="1">
                <a:latin typeface="Montserrat"/>
                <a:ea typeface="Montserrat"/>
                <a:cs typeface="Montserrat"/>
                <a:sym typeface="Montserrat"/>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27" name="Google Shape;127;p21"/>
          <p:cNvSpPr txBox="1">
            <a:spLocks noGrp="1"/>
          </p:cNvSpPr>
          <p:nvPr>
            <p:ph type="body" idx="9"/>
          </p:nvPr>
        </p:nvSpPr>
        <p:spPr>
          <a:xfrm>
            <a:off x="4572001" y="1987991"/>
            <a:ext cx="3972000" cy="282000"/>
          </a:xfrm>
          <a:prstGeom prst="rect">
            <a:avLst/>
          </a:prstGeom>
          <a:noFill/>
          <a:ln>
            <a:noFill/>
          </a:ln>
        </p:spPr>
        <p:txBody>
          <a:bodyPr spcFirstLastPara="1" wrap="square" lIns="0" tIns="34275" rIns="68575" bIns="34275" anchor="t" anchorCtr="0">
            <a:normAutofit/>
          </a:bodyPr>
          <a:lstStyle>
            <a:lvl1pPr marL="457200" lvl="0" indent="-228600" algn="l">
              <a:lnSpc>
                <a:spcPct val="135714"/>
              </a:lnSpc>
              <a:spcBef>
                <a:spcPts val="500"/>
              </a:spcBef>
              <a:spcAft>
                <a:spcPts val="0"/>
              </a:spcAft>
              <a:buSzPts val="1100"/>
              <a:buFont typeface="Lato"/>
              <a:buNone/>
              <a:defRPr sz="1100" b="0" i="0">
                <a:solidFill>
                  <a:srgbClr val="3F3F3F"/>
                </a:solidFill>
                <a:latin typeface="Lato"/>
                <a:ea typeface="Lato"/>
                <a:cs typeface="Lato"/>
                <a:sym typeface="Lato"/>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28" name="Google Shape;128;p21"/>
          <p:cNvSpPr txBox="1">
            <a:spLocks noGrp="1"/>
          </p:cNvSpPr>
          <p:nvPr>
            <p:ph type="body" idx="13"/>
          </p:nvPr>
        </p:nvSpPr>
        <p:spPr>
          <a:xfrm>
            <a:off x="3287288" y="2351591"/>
            <a:ext cx="1284600" cy="244500"/>
          </a:xfrm>
          <a:prstGeom prst="rect">
            <a:avLst/>
          </a:prstGeom>
          <a:noFill/>
          <a:ln>
            <a:noFill/>
          </a:ln>
        </p:spPr>
        <p:txBody>
          <a:bodyPr spcFirstLastPara="1" wrap="square" lIns="0" tIns="34275" rIns="68575" bIns="34275" anchor="t" anchorCtr="0">
            <a:normAutofit/>
          </a:bodyPr>
          <a:lstStyle>
            <a:lvl1pPr marL="457200" lvl="0" indent="-228600" algn="l">
              <a:lnSpc>
                <a:spcPct val="135714"/>
              </a:lnSpc>
              <a:spcBef>
                <a:spcPts val="0"/>
              </a:spcBef>
              <a:spcAft>
                <a:spcPts val="0"/>
              </a:spcAft>
              <a:buSzPts val="1100"/>
              <a:buFont typeface="Lato"/>
              <a:buNone/>
              <a:defRPr sz="1100" b="1" i="0">
                <a:solidFill>
                  <a:srgbClr val="B83A4B"/>
                </a:solidFill>
                <a:latin typeface="Lato"/>
                <a:ea typeface="Lato"/>
                <a:cs typeface="Lato"/>
                <a:sym typeface="Lato"/>
              </a:defRPr>
            </a:lvl1pPr>
            <a:lvl2pPr marL="914400" lvl="1" indent="-228600" algn="l">
              <a:lnSpc>
                <a:spcPct val="120000"/>
              </a:lnSpc>
              <a:spcBef>
                <a:spcPts val="1200"/>
              </a:spcBef>
              <a:spcAft>
                <a:spcPts val="0"/>
              </a:spcAft>
              <a:buSzPts val="1700"/>
              <a:buNone/>
              <a:defRPr sz="1500">
                <a:solidFill>
                  <a:srgbClr val="888888"/>
                </a:solidFill>
              </a:defRPr>
            </a:lvl2pPr>
            <a:lvl3pPr marL="1371600" lvl="2" indent="-228600" algn="l">
              <a:lnSpc>
                <a:spcPct val="120000"/>
              </a:lnSpc>
              <a:spcBef>
                <a:spcPts val="1200"/>
              </a:spcBef>
              <a:spcAft>
                <a:spcPts val="0"/>
              </a:spcAft>
              <a:buSzPts val="1500"/>
              <a:buNone/>
              <a:defRPr sz="1400">
                <a:solidFill>
                  <a:srgbClr val="888888"/>
                </a:solidFill>
              </a:defRPr>
            </a:lvl3pPr>
            <a:lvl4pPr marL="1828800" lvl="3" indent="-228600" algn="l">
              <a:lnSpc>
                <a:spcPct val="120000"/>
              </a:lnSpc>
              <a:spcBef>
                <a:spcPts val="1200"/>
              </a:spcBef>
              <a:spcAft>
                <a:spcPts val="0"/>
              </a:spcAft>
              <a:buSzPts val="1300"/>
              <a:buNone/>
              <a:defRPr sz="1200">
                <a:solidFill>
                  <a:srgbClr val="888888"/>
                </a:solidFill>
              </a:defRPr>
            </a:lvl4pPr>
            <a:lvl5pPr marL="2286000" lvl="4" indent="-228600" algn="l">
              <a:lnSpc>
                <a:spcPct val="120000"/>
              </a:lnSpc>
              <a:spcBef>
                <a:spcPts val="1200"/>
              </a:spcBef>
              <a:spcAft>
                <a:spcPts val="0"/>
              </a:spcAft>
              <a:buSzPts val="1300"/>
              <a:buNone/>
              <a:defRPr sz="1200">
                <a:solidFill>
                  <a:srgbClr val="888888"/>
                </a:solidFill>
              </a:defRPr>
            </a:lvl5pPr>
            <a:lvl6pPr marL="2743200" lvl="5" indent="-228600" algn="l">
              <a:lnSpc>
                <a:spcPct val="90000"/>
              </a:lnSpc>
              <a:spcBef>
                <a:spcPts val="1200"/>
              </a:spcBef>
              <a:spcAft>
                <a:spcPts val="0"/>
              </a:spcAft>
              <a:buClr>
                <a:srgbClr val="888888"/>
              </a:buClr>
              <a:buSzPts val="1200"/>
              <a:buNone/>
              <a:defRPr sz="1200">
                <a:solidFill>
                  <a:srgbClr val="888888"/>
                </a:solidFill>
              </a:defRPr>
            </a:lvl6pPr>
            <a:lvl7pPr marL="3200400" lvl="6" indent="-228600" algn="l">
              <a:lnSpc>
                <a:spcPct val="90000"/>
              </a:lnSpc>
              <a:spcBef>
                <a:spcPts val="1200"/>
              </a:spcBef>
              <a:spcAft>
                <a:spcPts val="0"/>
              </a:spcAft>
              <a:buClr>
                <a:srgbClr val="888888"/>
              </a:buClr>
              <a:buSzPts val="1200"/>
              <a:buNone/>
              <a:defRPr sz="1200">
                <a:solidFill>
                  <a:srgbClr val="888888"/>
                </a:solidFill>
              </a:defRPr>
            </a:lvl7pPr>
            <a:lvl8pPr marL="3657600" lvl="7" indent="-228600" algn="l">
              <a:lnSpc>
                <a:spcPct val="90000"/>
              </a:lnSpc>
              <a:spcBef>
                <a:spcPts val="1200"/>
              </a:spcBef>
              <a:spcAft>
                <a:spcPts val="0"/>
              </a:spcAft>
              <a:buClr>
                <a:srgbClr val="888888"/>
              </a:buClr>
              <a:buSzPts val="1200"/>
              <a:buNone/>
              <a:defRPr sz="1200">
                <a:solidFill>
                  <a:srgbClr val="888888"/>
                </a:solidFill>
              </a:defRPr>
            </a:lvl8pPr>
            <a:lvl9pPr marL="4114800" lvl="8" indent="-228600" algn="l">
              <a:lnSpc>
                <a:spcPct val="90000"/>
              </a:lnSpc>
              <a:spcBef>
                <a:spcPts val="1200"/>
              </a:spcBef>
              <a:spcAft>
                <a:spcPts val="1200"/>
              </a:spcAft>
              <a:buClr>
                <a:srgbClr val="888888"/>
              </a:buClr>
              <a:buSzPts val="1200"/>
              <a:buNone/>
              <a:defRPr sz="1200">
                <a:solidFill>
                  <a:srgbClr val="888888"/>
                </a:solidFill>
              </a:defRPr>
            </a:lvl9pPr>
          </a:lstStyle>
          <a:p>
            <a:endParaRPr/>
          </a:p>
        </p:txBody>
      </p:sp>
      <p:sp>
        <p:nvSpPr>
          <p:cNvPr id="129" name="Google Shape;129;p21"/>
          <p:cNvSpPr txBox="1">
            <a:spLocks noGrp="1"/>
          </p:cNvSpPr>
          <p:nvPr>
            <p:ph type="body" idx="14"/>
          </p:nvPr>
        </p:nvSpPr>
        <p:spPr>
          <a:xfrm>
            <a:off x="4572001" y="2351571"/>
            <a:ext cx="3972000" cy="244500"/>
          </a:xfrm>
          <a:prstGeom prst="rect">
            <a:avLst/>
          </a:prstGeom>
          <a:noFill/>
          <a:ln>
            <a:noFill/>
          </a:ln>
        </p:spPr>
        <p:txBody>
          <a:bodyPr spcFirstLastPara="1" wrap="square" lIns="0" tIns="34275" rIns="68575" bIns="34275" anchor="t" anchorCtr="0">
            <a:noAutofit/>
          </a:bodyPr>
          <a:lstStyle>
            <a:lvl1pPr marL="457200" lvl="0" indent="-228600" algn="l">
              <a:lnSpc>
                <a:spcPct val="118750"/>
              </a:lnSpc>
              <a:spcBef>
                <a:spcPts val="0"/>
              </a:spcBef>
              <a:spcAft>
                <a:spcPts val="0"/>
              </a:spcAft>
              <a:buSzPts val="1200"/>
              <a:buFont typeface="Lato"/>
              <a:buNone/>
              <a:defRPr sz="1200" b="1" i="0">
                <a:solidFill>
                  <a:srgbClr val="3F3F3F"/>
                </a:solidFill>
                <a:latin typeface="Lato"/>
                <a:ea typeface="Lato"/>
                <a:cs typeface="Lato"/>
                <a:sym typeface="Lato"/>
              </a:defRPr>
            </a:lvl1pPr>
            <a:lvl2pPr marL="914400" lvl="1" indent="-228600" algn="l">
              <a:lnSpc>
                <a:spcPct val="142857"/>
              </a:lnSpc>
              <a:spcBef>
                <a:spcPts val="1200"/>
              </a:spcBef>
              <a:spcAft>
                <a:spcPts val="0"/>
              </a:spcAft>
              <a:buSzPts val="1200"/>
              <a:buNone/>
              <a:defRPr sz="1100" b="0" i="1">
                <a:latin typeface="Montserrat"/>
                <a:ea typeface="Montserrat"/>
                <a:cs typeface="Montserrat"/>
                <a:sym typeface="Montserrat"/>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30" name="Google Shape;130;p21"/>
          <p:cNvSpPr txBox="1">
            <a:spLocks noGrp="1"/>
          </p:cNvSpPr>
          <p:nvPr>
            <p:ph type="body" idx="15"/>
          </p:nvPr>
        </p:nvSpPr>
        <p:spPr>
          <a:xfrm>
            <a:off x="4572001" y="2595960"/>
            <a:ext cx="3972000" cy="282000"/>
          </a:xfrm>
          <a:prstGeom prst="rect">
            <a:avLst/>
          </a:prstGeom>
          <a:noFill/>
          <a:ln>
            <a:noFill/>
          </a:ln>
        </p:spPr>
        <p:txBody>
          <a:bodyPr spcFirstLastPara="1" wrap="square" lIns="0" tIns="34275" rIns="68575" bIns="34275" anchor="t" anchorCtr="0">
            <a:normAutofit/>
          </a:bodyPr>
          <a:lstStyle>
            <a:lvl1pPr marL="457200" lvl="0" indent="-228600" algn="l">
              <a:lnSpc>
                <a:spcPct val="135714"/>
              </a:lnSpc>
              <a:spcBef>
                <a:spcPts val="500"/>
              </a:spcBef>
              <a:spcAft>
                <a:spcPts val="0"/>
              </a:spcAft>
              <a:buSzPts val="1100"/>
              <a:buFont typeface="Lato"/>
              <a:buNone/>
              <a:defRPr sz="1100" b="0" i="0">
                <a:solidFill>
                  <a:srgbClr val="3F3F3F"/>
                </a:solidFill>
                <a:latin typeface="Lato"/>
                <a:ea typeface="Lato"/>
                <a:cs typeface="Lato"/>
                <a:sym typeface="Lato"/>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31" name="Google Shape;131;p21"/>
          <p:cNvSpPr txBox="1">
            <a:spLocks noGrp="1"/>
          </p:cNvSpPr>
          <p:nvPr>
            <p:ph type="body" idx="16"/>
          </p:nvPr>
        </p:nvSpPr>
        <p:spPr>
          <a:xfrm>
            <a:off x="3287288" y="2959579"/>
            <a:ext cx="1284600" cy="244500"/>
          </a:xfrm>
          <a:prstGeom prst="rect">
            <a:avLst/>
          </a:prstGeom>
          <a:noFill/>
          <a:ln>
            <a:noFill/>
          </a:ln>
        </p:spPr>
        <p:txBody>
          <a:bodyPr spcFirstLastPara="1" wrap="square" lIns="0" tIns="34275" rIns="68575" bIns="34275" anchor="t" anchorCtr="0">
            <a:normAutofit/>
          </a:bodyPr>
          <a:lstStyle>
            <a:lvl1pPr marL="457200" lvl="0" indent="-228600" algn="l">
              <a:lnSpc>
                <a:spcPct val="135714"/>
              </a:lnSpc>
              <a:spcBef>
                <a:spcPts val="0"/>
              </a:spcBef>
              <a:spcAft>
                <a:spcPts val="0"/>
              </a:spcAft>
              <a:buSzPts val="1100"/>
              <a:buFont typeface="Lato"/>
              <a:buNone/>
              <a:defRPr sz="1100" b="1" i="0">
                <a:solidFill>
                  <a:srgbClr val="B83A4B"/>
                </a:solidFill>
                <a:latin typeface="Lato"/>
                <a:ea typeface="Lato"/>
                <a:cs typeface="Lato"/>
                <a:sym typeface="Lato"/>
              </a:defRPr>
            </a:lvl1pPr>
            <a:lvl2pPr marL="914400" lvl="1" indent="-228600" algn="l">
              <a:lnSpc>
                <a:spcPct val="120000"/>
              </a:lnSpc>
              <a:spcBef>
                <a:spcPts val="1200"/>
              </a:spcBef>
              <a:spcAft>
                <a:spcPts val="0"/>
              </a:spcAft>
              <a:buSzPts val="1700"/>
              <a:buNone/>
              <a:defRPr sz="1500">
                <a:solidFill>
                  <a:srgbClr val="888888"/>
                </a:solidFill>
              </a:defRPr>
            </a:lvl2pPr>
            <a:lvl3pPr marL="1371600" lvl="2" indent="-228600" algn="l">
              <a:lnSpc>
                <a:spcPct val="120000"/>
              </a:lnSpc>
              <a:spcBef>
                <a:spcPts val="1200"/>
              </a:spcBef>
              <a:spcAft>
                <a:spcPts val="0"/>
              </a:spcAft>
              <a:buSzPts val="1500"/>
              <a:buNone/>
              <a:defRPr sz="1400">
                <a:solidFill>
                  <a:srgbClr val="888888"/>
                </a:solidFill>
              </a:defRPr>
            </a:lvl3pPr>
            <a:lvl4pPr marL="1828800" lvl="3" indent="-228600" algn="l">
              <a:lnSpc>
                <a:spcPct val="120000"/>
              </a:lnSpc>
              <a:spcBef>
                <a:spcPts val="1200"/>
              </a:spcBef>
              <a:spcAft>
                <a:spcPts val="0"/>
              </a:spcAft>
              <a:buSzPts val="1300"/>
              <a:buNone/>
              <a:defRPr sz="1200">
                <a:solidFill>
                  <a:srgbClr val="888888"/>
                </a:solidFill>
              </a:defRPr>
            </a:lvl4pPr>
            <a:lvl5pPr marL="2286000" lvl="4" indent="-228600" algn="l">
              <a:lnSpc>
                <a:spcPct val="120000"/>
              </a:lnSpc>
              <a:spcBef>
                <a:spcPts val="1200"/>
              </a:spcBef>
              <a:spcAft>
                <a:spcPts val="0"/>
              </a:spcAft>
              <a:buSzPts val="1300"/>
              <a:buNone/>
              <a:defRPr sz="1200">
                <a:solidFill>
                  <a:srgbClr val="888888"/>
                </a:solidFill>
              </a:defRPr>
            </a:lvl5pPr>
            <a:lvl6pPr marL="2743200" lvl="5" indent="-228600" algn="l">
              <a:lnSpc>
                <a:spcPct val="90000"/>
              </a:lnSpc>
              <a:spcBef>
                <a:spcPts val="1200"/>
              </a:spcBef>
              <a:spcAft>
                <a:spcPts val="0"/>
              </a:spcAft>
              <a:buClr>
                <a:srgbClr val="888888"/>
              </a:buClr>
              <a:buSzPts val="1200"/>
              <a:buNone/>
              <a:defRPr sz="1200">
                <a:solidFill>
                  <a:srgbClr val="888888"/>
                </a:solidFill>
              </a:defRPr>
            </a:lvl6pPr>
            <a:lvl7pPr marL="3200400" lvl="6" indent="-228600" algn="l">
              <a:lnSpc>
                <a:spcPct val="90000"/>
              </a:lnSpc>
              <a:spcBef>
                <a:spcPts val="1200"/>
              </a:spcBef>
              <a:spcAft>
                <a:spcPts val="0"/>
              </a:spcAft>
              <a:buClr>
                <a:srgbClr val="888888"/>
              </a:buClr>
              <a:buSzPts val="1200"/>
              <a:buNone/>
              <a:defRPr sz="1200">
                <a:solidFill>
                  <a:srgbClr val="888888"/>
                </a:solidFill>
              </a:defRPr>
            </a:lvl7pPr>
            <a:lvl8pPr marL="3657600" lvl="7" indent="-228600" algn="l">
              <a:lnSpc>
                <a:spcPct val="90000"/>
              </a:lnSpc>
              <a:spcBef>
                <a:spcPts val="1200"/>
              </a:spcBef>
              <a:spcAft>
                <a:spcPts val="0"/>
              </a:spcAft>
              <a:buClr>
                <a:srgbClr val="888888"/>
              </a:buClr>
              <a:buSzPts val="1200"/>
              <a:buNone/>
              <a:defRPr sz="1200">
                <a:solidFill>
                  <a:srgbClr val="888888"/>
                </a:solidFill>
              </a:defRPr>
            </a:lvl8pPr>
            <a:lvl9pPr marL="4114800" lvl="8" indent="-228600" algn="l">
              <a:lnSpc>
                <a:spcPct val="90000"/>
              </a:lnSpc>
              <a:spcBef>
                <a:spcPts val="1200"/>
              </a:spcBef>
              <a:spcAft>
                <a:spcPts val="1200"/>
              </a:spcAft>
              <a:buClr>
                <a:srgbClr val="888888"/>
              </a:buClr>
              <a:buSzPts val="1200"/>
              <a:buNone/>
              <a:defRPr sz="1200">
                <a:solidFill>
                  <a:srgbClr val="888888"/>
                </a:solidFill>
              </a:defRPr>
            </a:lvl9pPr>
          </a:lstStyle>
          <a:p>
            <a:endParaRPr/>
          </a:p>
        </p:txBody>
      </p:sp>
      <p:sp>
        <p:nvSpPr>
          <p:cNvPr id="132" name="Google Shape;132;p21"/>
          <p:cNvSpPr txBox="1">
            <a:spLocks noGrp="1"/>
          </p:cNvSpPr>
          <p:nvPr>
            <p:ph type="body" idx="17"/>
          </p:nvPr>
        </p:nvSpPr>
        <p:spPr>
          <a:xfrm>
            <a:off x="4572001" y="2959559"/>
            <a:ext cx="3972000" cy="244500"/>
          </a:xfrm>
          <a:prstGeom prst="rect">
            <a:avLst/>
          </a:prstGeom>
          <a:noFill/>
          <a:ln>
            <a:noFill/>
          </a:ln>
        </p:spPr>
        <p:txBody>
          <a:bodyPr spcFirstLastPara="1" wrap="square" lIns="0" tIns="34275" rIns="68575" bIns="34275" anchor="t" anchorCtr="0">
            <a:noAutofit/>
          </a:bodyPr>
          <a:lstStyle>
            <a:lvl1pPr marL="457200" lvl="0" indent="-228600" algn="l">
              <a:lnSpc>
                <a:spcPct val="118750"/>
              </a:lnSpc>
              <a:spcBef>
                <a:spcPts val="0"/>
              </a:spcBef>
              <a:spcAft>
                <a:spcPts val="0"/>
              </a:spcAft>
              <a:buSzPts val="1200"/>
              <a:buFont typeface="Lato"/>
              <a:buNone/>
              <a:defRPr sz="1200" b="1" i="0">
                <a:solidFill>
                  <a:srgbClr val="3F3F3F"/>
                </a:solidFill>
                <a:latin typeface="Lato"/>
                <a:ea typeface="Lato"/>
                <a:cs typeface="Lato"/>
                <a:sym typeface="Lato"/>
              </a:defRPr>
            </a:lvl1pPr>
            <a:lvl2pPr marL="914400" lvl="1" indent="-228600" algn="l">
              <a:lnSpc>
                <a:spcPct val="142857"/>
              </a:lnSpc>
              <a:spcBef>
                <a:spcPts val="1200"/>
              </a:spcBef>
              <a:spcAft>
                <a:spcPts val="0"/>
              </a:spcAft>
              <a:buSzPts val="1200"/>
              <a:buNone/>
              <a:defRPr sz="1100" b="0" i="1">
                <a:latin typeface="Montserrat"/>
                <a:ea typeface="Montserrat"/>
                <a:cs typeface="Montserrat"/>
                <a:sym typeface="Montserrat"/>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33" name="Google Shape;133;p21"/>
          <p:cNvSpPr txBox="1">
            <a:spLocks noGrp="1"/>
          </p:cNvSpPr>
          <p:nvPr>
            <p:ph type="body" idx="18"/>
          </p:nvPr>
        </p:nvSpPr>
        <p:spPr>
          <a:xfrm>
            <a:off x="4572001" y="3203948"/>
            <a:ext cx="3972000" cy="282000"/>
          </a:xfrm>
          <a:prstGeom prst="rect">
            <a:avLst/>
          </a:prstGeom>
          <a:noFill/>
          <a:ln>
            <a:noFill/>
          </a:ln>
        </p:spPr>
        <p:txBody>
          <a:bodyPr spcFirstLastPara="1" wrap="square" lIns="0" tIns="34275" rIns="68575" bIns="34275" anchor="t" anchorCtr="0">
            <a:normAutofit/>
          </a:bodyPr>
          <a:lstStyle>
            <a:lvl1pPr marL="457200" lvl="0" indent="-228600" algn="l">
              <a:lnSpc>
                <a:spcPct val="135714"/>
              </a:lnSpc>
              <a:spcBef>
                <a:spcPts val="500"/>
              </a:spcBef>
              <a:spcAft>
                <a:spcPts val="0"/>
              </a:spcAft>
              <a:buSzPts val="1100"/>
              <a:buFont typeface="Lato"/>
              <a:buNone/>
              <a:defRPr sz="1100" b="0" i="0">
                <a:solidFill>
                  <a:srgbClr val="3F3F3F"/>
                </a:solidFill>
                <a:latin typeface="Lato"/>
                <a:ea typeface="Lato"/>
                <a:cs typeface="Lato"/>
                <a:sym typeface="Lato"/>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34" name="Google Shape;134;p21"/>
          <p:cNvSpPr txBox="1">
            <a:spLocks noGrp="1"/>
          </p:cNvSpPr>
          <p:nvPr>
            <p:ph type="body" idx="19"/>
          </p:nvPr>
        </p:nvSpPr>
        <p:spPr>
          <a:xfrm>
            <a:off x="3287288" y="3567557"/>
            <a:ext cx="1284600" cy="244500"/>
          </a:xfrm>
          <a:prstGeom prst="rect">
            <a:avLst/>
          </a:prstGeom>
          <a:noFill/>
          <a:ln>
            <a:noFill/>
          </a:ln>
        </p:spPr>
        <p:txBody>
          <a:bodyPr spcFirstLastPara="1" wrap="square" lIns="0" tIns="34275" rIns="68575" bIns="34275" anchor="t" anchorCtr="0">
            <a:normAutofit/>
          </a:bodyPr>
          <a:lstStyle>
            <a:lvl1pPr marL="457200" lvl="0" indent="-228600" algn="l">
              <a:lnSpc>
                <a:spcPct val="135714"/>
              </a:lnSpc>
              <a:spcBef>
                <a:spcPts val="0"/>
              </a:spcBef>
              <a:spcAft>
                <a:spcPts val="0"/>
              </a:spcAft>
              <a:buSzPts val="1100"/>
              <a:buFont typeface="Lato"/>
              <a:buNone/>
              <a:defRPr sz="1100" b="1" i="0">
                <a:solidFill>
                  <a:srgbClr val="B83A4B"/>
                </a:solidFill>
                <a:latin typeface="Lato"/>
                <a:ea typeface="Lato"/>
                <a:cs typeface="Lato"/>
                <a:sym typeface="Lato"/>
              </a:defRPr>
            </a:lvl1pPr>
            <a:lvl2pPr marL="914400" lvl="1" indent="-228600" algn="l">
              <a:lnSpc>
                <a:spcPct val="120000"/>
              </a:lnSpc>
              <a:spcBef>
                <a:spcPts val="1200"/>
              </a:spcBef>
              <a:spcAft>
                <a:spcPts val="0"/>
              </a:spcAft>
              <a:buSzPts val="1700"/>
              <a:buNone/>
              <a:defRPr sz="1500">
                <a:solidFill>
                  <a:srgbClr val="888888"/>
                </a:solidFill>
              </a:defRPr>
            </a:lvl2pPr>
            <a:lvl3pPr marL="1371600" lvl="2" indent="-228600" algn="l">
              <a:lnSpc>
                <a:spcPct val="120000"/>
              </a:lnSpc>
              <a:spcBef>
                <a:spcPts val="1200"/>
              </a:spcBef>
              <a:spcAft>
                <a:spcPts val="0"/>
              </a:spcAft>
              <a:buSzPts val="1500"/>
              <a:buNone/>
              <a:defRPr sz="1400">
                <a:solidFill>
                  <a:srgbClr val="888888"/>
                </a:solidFill>
              </a:defRPr>
            </a:lvl3pPr>
            <a:lvl4pPr marL="1828800" lvl="3" indent="-228600" algn="l">
              <a:lnSpc>
                <a:spcPct val="120000"/>
              </a:lnSpc>
              <a:spcBef>
                <a:spcPts val="1200"/>
              </a:spcBef>
              <a:spcAft>
                <a:spcPts val="0"/>
              </a:spcAft>
              <a:buSzPts val="1300"/>
              <a:buNone/>
              <a:defRPr sz="1200">
                <a:solidFill>
                  <a:srgbClr val="888888"/>
                </a:solidFill>
              </a:defRPr>
            </a:lvl4pPr>
            <a:lvl5pPr marL="2286000" lvl="4" indent="-228600" algn="l">
              <a:lnSpc>
                <a:spcPct val="120000"/>
              </a:lnSpc>
              <a:spcBef>
                <a:spcPts val="1200"/>
              </a:spcBef>
              <a:spcAft>
                <a:spcPts val="0"/>
              </a:spcAft>
              <a:buSzPts val="1300"/>
              <a:buNone/>
              <a:defRPr sz="1200">
                <a:solidFill>
                  <a:srgbClr val="888888"/>
                </a:solidFill>
              </a:defRPr>
            </a:lvl5pPr>
            <a:lvl6pPr marL="2743200" lvl="5" indent="-228600" algn="l">
              <a:lnSpc>
                <a:spcPct val="90000"/>
              </a:lnSpc>
              <a:spcBef>
                <a:spcPts val="1200"/>
              </a:spcBef>
              <a:spcAft>
                <a:spcPts val="0"/>
              </a:spcAft>
              <a:buClr>
                <a:srgbClr val="888888"/>
              </a:buClr>
              <a:buSzPts val="1200"/>
              <a:buNone/>
              <a:defRPr sz="1200">
                <a:solidFill>
                  <a:srgbClr val="888888"/>
                </a:solidFill>
              </a:defRPr>
            </a:lvl6pPr>
            <a:lvl7pPr marL="3200400" lvl="6" indent="-228600" algn="l">
              <a:lnSpc>
                <a:spcPct val="90000"/>
              </a:lnSpc>
              <a:spcBef>
                <a:spcPts val="1200"/>
              </a:spcBef>
              <a:spcAft>
                <a:spcPts val="0"/>
              </a:spcAft>
              <a:buClr>
                <a:srgbClr val="888888"/>
              </a:buClr>
              <a:buSzPts val="1200"/>
              <a:buNone/>
              <a:defRPr sz="1200">
                <a:solidFill>
                  <a:srgbClr val="888888"/>
                </a:solidFill>
              </a:defRPr>
            </a:lvl7pPr>
            <a:lvl8pPr marL="3657600" lvl="7" indent="-228600" algn="l">
              <a:lnSpc>
                <a:spcPct val="90000"/>
              </a:lnSpc>
              <a:spcBef>
                <a:spcPts val="1200"/>
              </a:spcBef>
              <a:spcAft>
                <a:spcPts val="0"/>
              </a:spcAft>
              <a:buClr>
                <a:srgbClr val="888888"/>
              </a:buClr>
              <a:buSzPts val="1200"/>
              <a:buNone/>
              <a:defRPr sz="1200">
                <a:solidFill>
                  <a:srgbClr val="888888"/>
                </a:solidFill>
              </a:defRPr>
            </a:lvl8pPr>
            <a:lvl9pPr marL="4114800" lvl="8" indent="-228600" algn="l">
              <a:lnSpc>
                <a:spcPct val="90000"/>
              </a:lnSpc>
              <a:spcBef>
                <a:spcPts val="1200"/>
              </a:spcBef>
              <a:spcAft>
                <a:spcPts val="1200"/>
              </a:spcAft>
              <a:buClr>
                <a:srgbClr val="888888"/>
              </a:buClr>
              <a:buSzPts val="1200"/>
              <a:buNone/>
              <a:defRPr sz="1200">
                <a:solidFill>
                  <a:srgbClr val="888888"/>
                </a:solidFill>
              </a:defRPr>
            </a:lvl9pPr>
          </a:lstStyle>
          <a:p>
            <a:endParaRPr/>
          </a:p>
        </p:txBody>
      </p:sp>
      <p:sp>
        <p:nvSpPr>
          <p:cNvPr id="135" name="Google Shape;135;p21"/>
          <p:cNvSpPr txBox="1">
            <a:spLocks noGrp="1"/>
          </p:cNvSpPr>
          <p:nvPr>
            <p:ph type="body" idx="20"/>
          </p:nvPr>
        </p:nvSpPr>
        <p:spPr>
          <a:xfrm>
            <a:off x="4572001" y="3567538"/>
            <a:ext cx="3972000" cy="244500"/>
          </a:xfrm>
          <a:prstGeom prst="rect">
            <a:avLst/>
          </a:prstGeom>
          <a:noFill/>
          <a:ln>
            <a:noFill/>
          </a:ln>
        </p:spPr>
        <p:txBody>
          <a:bodyPr spcFirstLastPara="1" wrap="square" lIns="0" tIns="34275" rIns="68575" bIns="34275" anchor="t" anchorCtr="0">
            <a:noAutofit/>
          </a:bodyPr>
          <a:lstStyle>
            <a:lvl1pPr marL="457200" lvl="0" indent="-228600" algn="l">
              <a:lnSpc>
                <a:spcPct val="118750"/>
              </a:lnSpc>
              <a:spcBef>
                <a:spcPts val="0"/>
              </a:spcBef>
              <a:spcAft>
                <a:spcPts val="0"/>
              </a:spcAft>
              <a:buSzPts val="1200"/>
              <a:buFont typeface="Lato"/>
              <a:buNone/>
              <a:defRPr sz="1200" b="1" i="0">
                <a:solidFill>
                  <a:srgbClr val="3F3F3F"/>
                </a:solidFill>
                <a:latin typeface="Lato"/>
                <a:ea typeface="Lato"/>
                <a:cs typeface="Lato"/>
                <a:sym typeface="Lato"/>
              </a:defRPr>
            </a:lvl1pPr>
            <a:lvl2pPr marL="914400" lvl="1" indent="-228600" algn="l">
              <a:lnSpc>
                <a:spcPct val="142857"/>
              </a:lnSpc>
              <a:spcBef>
                <a:spcPts val="1200"/>
              </a:spcBef>
              <a:spcAft>
                <a:spcPts val="0"/>
              </a:spcAft>
              <a:buSzPts val="1200"/>
              <a:buNone/>
              <a:defRPr sz="1100" b="0" i="1">
                <a:latin typeface="Montserrat"/>
                <a:ea typeface="Montserrat"/>
                <a:cs typeface="Montserrat"/>
                <a:sym typeface="Montserrat"/>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36" name="Google Shape;136;p21"/>
          <p:cNvSpPr txBox="1">
            <a:spLocks noGrp="1"/>
          </p:cNvSpPr>
          <p:nvPr>
            <p:ph type="body" idx="21"/>
          </p:nvPr>
        </p:nvSpPr>
        <p:spPr>
          <a:xfrm>
            <a:off x="4572001" y="3811927"/>
            <a:ext cx="3972000" cy="282000"/>
          </a:xfrm>
          <a:prstGeom prst="rect">
            <a:avLst/>
          </a:prstGeom>
          <a:noFill/>
          <a:ln>
            <a:noFill/>
          </a:ln>
        </p:spPr>
        <p:txBody>
          <a:bodyPr spcFirstLastPara="1" wrap="square" lIns="0" tIns="34275" rIns="68575" bIns="34275" anchor="t" anchorCtr="0">
            <a:normAutofit/>
          </a:bodyPr>
          <a:lstStyle>
            <a:lvl1pPr marL="457200" lvl="0" indent="-228600" algn="l">
              <a:lnSpc>
                <a:spcPct val="135714"/>
              </a:lnSpc>
              <a:spcBef>
                <a:spcPts val="500"/>
              </a:spcBef>
              <a:spcAft>
                <a:spcPts val="0"/>
              </a:spcAft>
              <a:buSzPts val="1100"/>
              <a:buFont typeface="Lato"/>
              <a:buNone/>
              <a:defRPr sz="1100" b="0" i="0">
                <a:solidFill>
                  <a:srgbClr val="3F3F3F"/>
                </a:solidFill>
                <a:latin typeface="Lato"/>
                <a:ea typeface="Lato"/>
                <a:cs typeface="Lato"/>
                <a:sym typeface="Lato"/>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37" name="Google Shape;137;p21"/>
          <p:cNvSpPr txBox="1">
            <a:spLocks noGrp="1"/>
          </p:cNvSpPr>
          <p:nvPr>
            <p:ph type="title"/>
          </p:nvPr>
        </p:nvSpPr>
        <p:spPr>
          <a:xfrm>
            <a:off x="600075" y="477440"/>
            <a:ext cx="2559000" cy="837000"/>
          </a:xfrm>
          <a:prstGeom prst="rect">
            <a:avLst/>
          </a:prstGeom>
          <a:noFill/>
          <a:ln>
            <a:noFill/>
          </a:ln>
        </p:spPr>
        <p:txBody>
          <a:bodyPr spcFirstLastPara="1" wrap="square" lIns="0" tIns="34275" rIns="68575" bIns="34275" anchor="t" anchorCtr="0">
            <a:normAutofit/>
          </a:bodyPr>
          <a:lstStyle>
            <a:lvl1pPr lvl="0" algn="l">
              <a:lnSpc>
                <a:spcPct val="90000"/>
              </a:lnSpc>
              <a:spcBef>
                <a:spcPts val="0"/>
              </a:spcBef>
              <a:spcAft>
                <a:spcPts val="0"/>
              </a:spcAft>
              <a:buClr>
                <a:srgbClr val="8C1515"/>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38" name="Google Shape;138;p21"/>
          <p:cNvPicPr preferRelativeResize="0"/>
          <p:nvPr/>
        </p:nvPicPr>
        <p:blipFill rotWithShape="1">
          <a:blip r:embed="rId2">
            <a:alphaModFix/>
          </a:blip>
          <a:srcRect/>
          <a:stretch/>
        </p:blipFill>
        <p:spPr>
          <a:xfrm>
            <a:off x="0" y="-8739"/>
            <a:ext cx="9144000" cy="156917"/>
          </a:xfrm>
          <a:prstGeom prst="rect">
            <a:avLst/>
          </a:prstGeom>
          <a:noFill/>
          <a:ln>
            <a:noFill/>
          </a:ln>
        </p:spPr>
      </p:pic>
      <p:sp>
        <p:nvSpPr>
          <p:cNvPr id="139" name="Google Shape;139;p21"/>
          <p:cNvSpPr/>
          <p:nvPr/>
        </p:nvSpPr>
        <p:spPr>
          <a:xfrm>
            <a:off x="0" y="-10470"/>
            <a:ext cx="9144000" cy="158700"/>
          </a:xfrm>
          <a:prstGeom prst="rect">
            <a:avLst/>
          </a:prstGeom>
          <a:solidFill>
            <a:srgbClr val="D4D1D1">
              <a:alpha val="2471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40" name="Google Shape;140;p21"/>
          <p:cNvSpPr txBox="1">
            <a:spLocks noGrp="1"/>
          </p:cNvSpPr>
          <p:nvPr>
            <p:ph type="ftr" idx="11"/>
          </p:nvPr>
        </p:nvSpPr>
        <p:spPr>
          <a:xfrm>
            <a:off x="1225868" y="4712118"/>
            <a:ext cx="4389000" cy="273900"/>
          </a:xfrm>
          <a:prstGeom prst="rect">
            <a:avLst/>
          </a:prstGeom>
          <a:noFill/>
          <a:ln>
            <a:noFill/>
          </a:ln>
        </p:spPr>
        <p:txBody>
          <a:bodyPr spcFirstLastPara="1" wrap="square" lIns="0" tIns="34275" rIns="68575" bIns="34275" anchor="ctr" anchorCtr="0">
            <a:noAutofit/>
          </a:bodyPr>
          <a:lstStyle>
            <a:lvl1pPr lvl="0" algn="l">
              <a:spcBef>
                <a:spcPts val="0"/>
              </a:spcBef>
              <a:spcAft>
                <a:spcPts val="0"/>
              </a:spcAft>
              <a:buSzPts val="1400"/>
              <a:buNone/>
              <a:defRPr sz="800">
                <a:solidFill>
                  <a:srgbClr val="3F3F3F"/>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1"/>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lvl1pPr marL="0" lvl="0" indent="0" algn="r">
              <a:spcBef>
                <a:spcPts val="0"/>
              </a:spcBef>
              <a:buNone/>
              <a:defRPr sz="800">
                <a:solidFill>
                  <a:srgbClr val="3F3F3F"/>
                </a:solidFill>
                <a:latin typeface="Lato"/>
                <a:ea typeface="Lato"/>
                <a:cs typeface="Lato"/>
                <a:sym typeface="Lato"/>
              </a:defRPr>
            </a:lvl1pPr>
            <a:lvl2pPr marL="0" lvl="1" indent="0" algn="r">
              <a:spcBef>
                <a:spcPts val="0"/>
              </a:spcBef>
              <a:buNone/>
              <a:defRPr sz="800">
                <a:solidFill>
                  <a:srgbClr val="3F3F3F"/>
                </a:solidFill>
                <a:latin typeface="Lato"/>
                <a:ea typeface="Lato"/>
                <a:cs typeface="Lato"/>
                <a:sym typeface="Lato"/>
              </a:defRPr>
            </a:lvl2pPr>
            <a:lvl3pPr marL="0" lvl="2" indent="0" algn="r">
              <a:spcBef>
                <a:spcPts val="0"/>
              </a:spcBef>
              <a:buNone/>
              <a:defRPr sz="800">
                <a:solidFill>
                  <a:srgbClr val="3F3F3F"/>
                </a:solidFill>
                <a:latin typeface="Lato"/>
                <a:ea typeface="Lato"/>
                <a:cs typeface="Lato"/>
                <a:sym typeface="Lato"/>
              </a:defRPr>
            </a:lvl3pPr>
            <a:lvl4pPr marL="0" lvl="3" indent="0" algn="r">
              <a:spcBef>
                <a:spcPts val="0"/>
              </a:spcBef>
              <a:buNone/>
              <a:defRPr sz="800">
                <a:solidFill>
                  <a:srgbClr val="3F3F3F"/>
                </a:solidFill>
                <a:latin typeface="Lato"/>
                <a:ea typeface="Lato"/>
                <a:cs typeface="Lato"/>
                <a:sym typeface="Lato"/>
              </a:defRPr>
            </a:lvl4pPr>
            <a:lvl5pPr marL="0" lvl="4" indent="0" algn="r">
              <a:spcBef>
                <a:spcPts val="0"/>
              </a:spcBef>
              <a:buNone/>
              <a:defRPr sz="800">
                <a:solidFill>
                  <a:srgbClr val="3F3F3F"/>
                </a:solidFill>
                <a:latin typeface="Lato"/>
                <a:ea typeface="Lato"/>
                <a:cs typeface="Lato"/>
                <a:sym typeface="Lato"/>
              </a:defRPr>
            </a:lvl5pPr>
            <a:lvl6pPr marL="0" lvl="5" indent="0" algn="r">
              <a:spcBef>
                <a:spcPts val="0"/>
              </a:spcBef>
              <a:buNone/>
              <a:defRPr sz="800">
                <a:solidFill>
                  <a:srgbClr val="3F3F3F"/>
                </a:solidFill>
                <a:latin typeface="Lato"/>
                <a:ea typeface="Lato"/>
                <a:cs typeface="Lato"/>
                <a:sym typeface="Lato"/>
              </a:defRPr>
            </a:lvl6pPr>
            <a:lvl7pPr marL="0" lvl="6" indent="0" algn="r">
              <a:spcBef>
                <a:spcPts val="0"/>
              </a:spcBef>
              <a:buNone/>
              <a:defRPr sz="800">
                <a:solidFill>
                  <a:srgbClr val="3F3F3F"/>
                </a:solidFill>
                <a:latin typeface="Lato"/>
                <a:ea typeface="Lato"/>
                <a:cs typeface="Lato"/>
                <a:sym typeface="Lato"/>
              </a:defRPr>
            </a:lvl7pPr>
            <a:lvl8pPr marL="0" lvl="7" indent="0" algn="r">
              <a:spcBef>
                <a:spcPts val="0"/>
              </a:spcBef>
              <a:buNone/>
              <a:defRPr sz="800">
                <a:solidFill>
                  <a:srgbClr val="3F3F3F"/>
                </a:solidFill>
                <a:latin typeface="Lato"/>
                <a:ea typeface="Lato"/>
                <a:cs typeface="Lato"/>
                <a:sym typeface="Lato"/>
              </a:defRPr>
            </a:lvl8pPr>
            <a:lvl9pPr marL="0" lvl="8" indent="0" algn="r">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genda - Option 1">
  <p:cSld name="Agenda - Option 1">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xfrm>
            <a:off x="600075" y="477440"/>
            <a:ext cx="2559000" cy="837000"/>
          </a:xfrm>
          <a:prstGeom prst="rect">
            <a:avLst/>
          </a:prstGeom>
          <a:noFill/>
          <a:ln>
            <a:noFill/>
          </a:ln>
        </p:spPr>
        <p:txBody>
          <a:bodyPr spcFirstLastPara="1" wrap="square" lIns="0" tIns="34275" rIns="68575" bIns="34275" anchor="t" anchorCtr="0">
            <a:normAutofit/>
          </a:bodyPr>
          <a:lstStyle>
            <a:lvl1pPr lvl="0" algn="l">
              <a:lnSpc>
                <a:spcPct val="90000"/>
              </a:lnSpc>
              <a:spcBef>
                <a:spcPts val="0"/>
              </a:spcBef>
              <a:spcAft>
                <a:spcPts val="0"/>
              </a:spcAft>
              <a:buClr>
                <a:srgbClr val="8C1515"/>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4" name="Google Shape;144;p22"/>
          <p:cNvSpPr txBox="1">
            <a:spLocks noGrp="1"/>
          </p:cNvSpPr>
          <p:nvPr>
            <p:ph type="body" idx="1"/>
          </p:nvPr>
        </p:nvSpPr>
        <p:spPr>
          <a:xfrm>
            <a:off x="3302765" y="542255"/>
            <a:ext cx="2538600" cy="298800"/>
          </a:xfrm>
          <a:prstGeom prst="rect">
            <a:avLst/>
          </a:prstGeom>
          <a:noFill/>
          <a:ln>
            <a:noFill/>
          </a:ln>
        </p:spPr>
        <p:txBody>
          <a:bodyPr spcFirstLastPara="1" wrap="square" lIns="0" tIns="34275" rIns="68575" bIns="34275" anchor="t" anchorCtr="0">
            <a:noAutofit/>
          </a:bodyPr>
          <a:lstStyle>
            <a:lvl1pPr marL="457200" lvl="0" indent="-323850" algn="l">
              <a:lnSpc>
                <a:spcPct val="120000"/>
              </a:lnSpc>
              <a:spcBef>
                <a:spcPts val="800"/>
              </a:spcBef>
              <a:spcAft>
                <a:spcPts val="0"/>
              </a:spcAft>
              <a:buSzPts val="1500"/>
              <a:buFont typeface="Lato"/>
              <a:buChar char="●"/>
              <a:defRPr sz="1500">
                <a:solidFill>
                  <a:srgbClr val="B83A4B"/>
                </a:solidFill>
                <a:latin typeface="Lato"/>
                <a:ea typeface="Lato"/>
                <a:cs typeface="Lato"/>
                <a:sym typeface="Lato"/>
              </a:defRPr>
            </a:lvl1pPr>
            <a:lvl2pPr marL="914400" lvl="1" indent="-336550" algn="l">
              <a:lnSpc>
                <a:spcPct val="120000"/>
              </a:lnSpc>
              <a:spcBef>
                <a:spcPts val="1200"/>
              </a:spcBef>
              <a:spcAft>
                <a:spcPts val="0"/>
              </a:spcAft>
              <a:buSzPts val="1700"/>
              <a:buChar char="○"/>
              <a:defRPr sz="1500">
                <a:latin typeface="Lato"/>
                <a:ea typeface="Lato"/>
                <a:cs typeface="Lato"/>
                <a:sym typeface="Lato"/>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45" name="Google Shape;145;p22"/>
          <p:cNvSpPr txBox="1">
            <a:spLocks noGrp="1"/>
          </p:cNvSpPr>
          <p:nvPr>
            <p:ph type="body" idx="2"/>
          </p:nvPr>
        </p:nvSpPr>
        <p:spPr>
          <a:xfrm>
            <a:off x="3302765" y="1702668"/>
            <a:ext cx="2538600" cy="298800"/>
          </a:xfrm>
          <a:prstGeom prst="rect">
            <a:avLst/>
          </a:prstGeom>
          <a:noFill/>
          <a:ln>
            <a:noFill/>
          </a:ln>
        </p:spPr>
        <p:txBody>
          <a:bodyPr spcFirstLastPara="1" wrap="square" lIns="0" tIns="34275" rIns="68575" bIns="34275" anchor="t" anchorCtr="0">
            <a:noAutofit/>
          </a:bodyPr>
          <a:lstStyle>
            <a:lvl1pPr marL="457200" lvl="0" indent="-323850" algn="l">
              <a:lnSpc>
                <a:spcPct val="120000"/>
              </a:lnSpc>
              <a:spcBef>
                <a:spcPts val="800"/>
              </a:spcBef>
              <a:spcAft>
                <a:spcPts val="0"/>
              </a:spcAft>
              <a:buSzPts val="1500"/>
              <a:buFont typeface="Lato"/>
              <a:buChar char="●"/>
              <a:defRPr sz="1500">
                <a:solidFill>
                  <a:srgbClr val="B83A4B"/>
                </a:solidFill>
                <a:latin typeface="Lato"/>
                <a:ea typeface="Lato"/>
                <a:cs typeface="Lato"/>
                <a:sym typeface="Lato"/>
              </a:defRPr>
            </a:lvl1pPr>
            <a:lvl2pPr marL="914400" lvl="1" indent="-336550" algn="l">
              <a:lnSpc>
                <a:spcPct val="120000"/>
              </a:lnSpc>
              <a:spcBef>
                <a:spcPts val="1200"/>
              </a:spcBef>
              <a:spcAft>
                <a:spcPts val="0"/>
              </a:spcAft>
              <a:buSzPts val="1700"/>
              <a:buChar char="○"/>
              <a:defRPr sz="1500">
                <a:latin typeface="Lato"/>
                <a:ea typeface="Lato"/>
                <a:cs typeface="Lato"/>
                <a:sym typeface="Lato"/>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46" name="Google Shape;146;p22"/>
          <p:cNvSpPr txBox="1">
            <a:spLocks noGrp="1"/>
          </p:cNvSpPr>
          <p:nvPr>
            <p:ph type="body" idx="3"/>
          </p:nvPr>
        </p:nvSpPr>
        <p:spPr>
          <a:xfrm>
            <a:off x="3302765" y="2848734"/>
            <a:ext cx="2538600" cy="298800"/>
          </a:xfrm>
          <a:prstGeom prst="rect">
            <a:avLst/>
          </a:prstGeom>
          <a:noFill/>
          <a:ln>
            <a:noFill/>
          </a:ln>
        </p:spPr>
        <p:txBody>
          <a:bodyPr spcFirstLastPara="1" wrap="square" lIns="0" tIns="34275" rIns="68575" bIns="34275" anchor="t" anchorCtr="0">
            <a:noAutofit/>
          </a:bodyPr>
          <a:lstStyle>
            <a:lvl1pPr marL="457200" lvl="0" indent="-323850" algn="l">
              <a:lnSpc>
                <a:spcPct val="120000"/>
              </a:lnSpc>
              <a:spcBef>
                <a:spcPts val="800"/>
              </a:spcBef>
              <a:spcAft>
                <a:spcPts val="0"/>
              </a:spcAft>
              <a:buSzPts val="1500"/>
              <a:buFont typeface="Lato"/>
              <a:buChar char="●"/>
              <a:defRPr sz="1500">
                <a:solidFill>
                  <a:srgbClr val="B83A4B"/>
                </a:solidFill>
                <a:latin typeface="Lato"/>
                <a:ea typeface="Lato"/>
                <a:cs typeface="Lato"/>
                <a:sym typeface="Lato"/>
              </a:defRPr>
            </a:lvl1pPr>
            <a:lvl2pPr marL="914400" lvl="1" indent="-336550" algn="l">
              <a:lnSpc>
                <a:spcPct val="120000"/>
              </a:lnSpc>
              <a:spcBef>
                <a:spcPts val="1200"/>
              </a:spcBef>
              <a:spcAft>
                <a:spcPts val="0"/>
              </a:spcAft>
              <a:buSzPts val="1700"/>
              <a:buChar char="○"/>
              <a:defRPr sz="1500">
                <a:latin typeface="Lato"/>
                <a:ea typeface="Lato"/>
                <a:cs typeface="Lato"/>
                <a:sym typeface="Lato"/>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47" name="Google Shape;147;p22"/>
          <p:cNvSpPr txBox="1">
            <a:spLocks noGrp="1"/>
          </p:cNvSpPr>
          <p:nvPr>
            <p:ph type="body" idx="4"/>
          </p:nvPr>
        </p:nvSpPr>
        <p:spPr>
          <a:xfrm>
            <a:off x="5984949" y="533919"/>
            <a:ext cx="2538600" cy="298800"/>
          </a:xfrm>
          <a:prstGeom prst="rect">
            <a:avLst/>
          </a:prstGeom>
          <a:noFill/>
          <a:ln>
            <a:noFill/>
          </a:ln>
        </p:spPr>
        <p:txBody>
          <a:bodyPr spcFirstLastPara="1" wrap="square" lIns="0" tIns="34275" rIns="68575" bIns="34275" anchor="t" anchorCtr="0">
            <a:noAutofit/>
          </a:bodyPr>
          <a:lstStyle>
            <a:lvl1pPr marL="457200" lvl="0" indent="-323850" algn="l">
              <a:lnSpc>
                <a:spcPct val="120000"/>
              </a:lnSpc>
              <a:spcBef>
                <a:spcPts val="800"/>
              </a:spcBef>
              <a:spcAft>
                <a:spcPts val="0"/>
              </a:spcAft>
              <a:buSzPts val="1500"/>
              <a:buFont typeface="Lato"/>
              <a:buChar char="●"/>
              <a:defRPr sz="1500">
                <a:solidFill>
                  <a:srgbClr val="B83A4B"/>
                </a:solidFill>
                <a:latin typeface="Lato"/>
                <a:ea typeface="Lato"/>
                <a:cs typeface="Lato"/>
                <a:sym typeface="Lato"/>
              </a:defRPr>
            </a:lvl1pPr>
            <a:lvl2pPr marL="914400" lvl="1" indent="-336550" algn="l">
              <a:lnSpc>
                <a:spcPct val="120000"/>
              </a:lnSpc>
              <a:spcBef>
                <a:spcPts val="1200"/>
              </a:spcBef>
              <a:spcAft>
                <a:spcPts val="0"/>
              </a:spcAft>
              <a:buSzPts val="1700"/>
              <a:buChar char="○"/>
              <a:defRPr sz="1500">
                <a:latin typeface="Lato"/>
                <a:ea typeface="Lato"/>
                <a:cs typeface="Lato"/>
                <a:sym typeface="Lato"/>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48" name="Google Shape;148;p22"/>
          <p:cNvSpPr txBox="1">
            <a:spLocks noGrp="1"/>
          </p:cNvSpPr>
          <p:nvPr>
            <p:ph type="body" idx="5"/>
          </p:nvPr>
        </p:nvSpPr>
        <p:spPr>
          <a:xfrm>
            <a:off x="5984949" y="1694332"/>
            <a:ext cx="2538600" cy="298800"/>
          </a:xfrm>
          <a:prstGeom prst="rect">
            <a:avLst/>
          </a:prstGeom>
          <a:noFill/>
          <a:ln>
            <a:noFill/>
          </a:ln>
        </p:spPr>
        <p:txBody>
          <a:bodyPr spcFirstLastPara="1" wrap="square" lIns="0" tIns="34275" rIns="68575" bIns="34275" anchor="t" anchorCtr="0">
            <a:noAutofit/>
          </a:bodyPr>
          <a:lstStyle>
            <a:lvl1pPr marL="457200" lvl="0" indent="-323850" algn="l">
              <a:lnSpc>
                <a:spcPct val="120000"/>
              </a:lnSpc>
              <a:spcBef>
                <a:spcPts val="800"/>
              </a:spcBef>
              <a:spcAft>
                <a:spcPts val="0"/>
              </a:spcAft>
              <a:buSzPts val="1500"/>
              <a:buFont typeface="Lato"/>
              <a:buChar char="●"/>
              <a:defRPr sz="1500">
                <a:solidFill>
                  <a:srgbClr val="B83A4B"/>
                </a:solidFill>
                <a:latin typeface="Lato"/>
                <a:ea typeface="Lato"/>
                <a:cs typeface="Lato"/>
                <a:sym typeface="Lato"/>
              </a:defRPr>
            </a:lvl1pPr>
            <a:lvl2pPr marL="914400" lvl="1" indent="-336550" algn="l">
              <a:lnSpc>
                <a:spcPct val="120000"/>
              </a:lnSpc>
              <a:spcBef>
                <a:spcPts val="1200"/>
              </a:spcBef>
              <a:spcAft>
                <a:spcPts val="0"/>
              </a:spcAft>
              <a:buSzPts val="1700"/>
              <a:buChar char="○"/>
              <a:defRPr sz="1500">
                <a:latin typeface="Lato"/>
                <a:ea typeface="Lato"/>
                <a:cs typeface="Lato"/>
                <a:sym typeface="Lato"/>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49" name="Google Shape;149;p22"/>
          <p:cNvSpPr txBox="1">
            <a:spLocks noGrp="1"/>
          </p:cNvSpPr>
          <p:nvPr>
            <p:ph type="body" idx="6"/>
          </p:nvPr>
        </p:nvSpPr>
        <p:spPr>
          <a:xfrm>
            <a:off x="5984949" y="2840398"/>
            <a:ext cx="2538600" cy="298800"/>
          </a:xfrm>
          <a:prstGeom prst="rect">
            <a:avLst/>
          </a:prstGeom>
          <a:noFill/>
          <a:ln>
            <a:noFill/>
          </a:ln>
        </p:spPr>
        <p:txBody>
          <a:bodyPr spcFirstLastPara="1" wrap="square" lIns="0" tIns="34275" rIns="68575" bIns="34275" anchor="t" anchorCtr="0">
            <a:noAutofit/>
          </a:bodyPr>
          <a:lstStyle>
            <a:lvl1pPr marL="457200" lvl="0" indent="-323850" algn="l">
              <a:lnSpc>
                <a:spcPct val="120000"/>
              </a:lnSpc>
              <a:spcBef>
                <a:spcPts val="800"/>
              </a:spcBef>
              <a:spcAft>
                <a:spcPts val="0"/>
              </a:spcAft>
              <a:buSzPts val="1500"/>
              <a:buFont typeface="Lato"/>
              <a:buChar char="●"/>
              <a:defRPr sz="1500">
                <a:solidFill>
                  <a:srgbClr val="B83A4B"/>
                </a:solidFill>
                <a:latin typeface="Lato"/>
                <a:ea typeface="Lato"/>
                <a:cs typeface="Lato"/>
                <a:sym typeface="Lato"/>
              </a:defRPr>
            </a:lvl1pPr>
            <a:lvl2pPr marL="914400" lvl="1" indent="-336550" algn="l">
              <a:lnSpc>
                <a:spcPct val="120000"/>
              </a:lnSpc>
              <a:spcBef>
                <a:spcPts val="1200"/>
              </a:spcBef>
              <a:spcAft>
                <a:spcPts val="0"/>
              </a:spcAft>
              <a:buSzPts val="1700"/>
              <a:buChar char="○"/>
              <a:defRPr sz="1500">
                <a:latin typeface="Lato"/>
                <a:ea typeface="Lato"/>
                <a:cs typeface="Lato"/>
                <a:sym typeface="Lato"/>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50" name="Google Shape;150;p22"/>
          <p:cNvSpPr txBox="1">
            <a:spLocks noGrp="1"/>
          </p:cNvSpPr>
          <p:nvPr>
            <p:ph type="body" idx="7"/>
          </p:nvPr>
        </p:nvSpPr>
        <p:spPr>
          <a:xfrm>
            <a:off x="3302794" y="852740"/>
            <a:ext cx="2538300" cy="837000"/>
          </a:xfrm>
          <a:prstGeom prst="rect">
            <a:avLst/>
          </a:prstGeom>
          <a:noFill/>
          <a:ln>
            <a:noFill/>
          </a:ln>
        </p:spPr>
        <p:txBody>
          <a:bodyPr spcFirstLastPara="1" wrap="square" lIns="0" tIns="34275" rIns="68575" bIns="34275" anchor="t" anchorCtr="0">
            <a:noAutofit/>
          </a:bodyPr>
          <a:lstStyle>
            <a:lvl1pPr marL="457200" lvl="0" indent="-304800" algn="l">
              <a:lnSpc>
                <a:spcPct val="120000"/>
              </a:lnSpc>
              <a:spcBef>
                <a:spcPts val="800"/>
              </a:spcBef>
              <a:spcAft>
                <a:spcPts val="0"/>
              </a:spcAft>
              <a:buSzPts val="1200"/>
              <a:buFont typeface="Lato"/>
              <a:buChar char="●"/>
              <a:defRPr>
                <a:solidFill>
                  <a:srgbClr val="3F3F3F"/>
                </a:solidFill>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51" name="Google Shape;151;p22"/>
          <p:cNvSpPr txBox="1">
            <a:spLocks noGrp="1"/>
          </p:cNvSpPr>
          <p:nvPr>
            <p:ph type="body" idx="8"/>
          </p:nvPr>
        </p:nvSpPr>
        <p:spPr>
          <a:xfrm>
            <a:off x="3302794" y="2015012"/>
            <a:ext cx="2538300" cy="837000"/>
          </a:xfrm>
          <a:prstGeom prst="rect">
            <a:avLst/>
          </a:prstGeom>
          <a:noFill/>
          <a:ln>
            <a:noFill/>
          </a:ln>
        </p:spPr>
        <p:txBody>
          <a:bodyPr spcFirstLastPara="1" wrap="square" lIns="0" tIns="34275" rIns="68575" bIns="34275" anchor="t" anchorCtr="0">
            <a:noAutofit/>
          </a:bodyPr>
          <a:lstStyle>
            <a:lvl1pPr marL="457200" lvl="0" indent="-304800" algn="l">
              <a:lnSpc>
                <a:spcPct val="120000"/>
              </a:lnSpc>
              <a:spcBef>
                <a:spcPts val="800"/>
              </a:spcBef>
              <a:spcAft>
                <a:spcPts val="0"/>
              </a:spcAft>
              <a:buSzPts val="1200"/>
              <a:buFont typeface="Lato"/>
              <a:buChar char="●"/>
              <a:defRPr>
                <a:solidFill>
                  <a:srgbClr val="3F3F3F"/>
                </a:solidFill>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52" name="Google Shape;152;p22"/>
          <p:cNvSpPr txBox="1">
            <a:spLocks noGrp="1"/>
          </p:cNvSpPr>
          <p:nvPr>
            <p:ph type="body" idx="9"/>
          </p:nvPr>
        </p:nvSpPr>
        <p:spPr>
          <a:xfrm>
            <a:off x="3302765" y="3163602"/>
            <a:ext cx="2538300" cy="837000"/>
          </a:xfrm>
          <a:prstGeom prst="rect">
            <a:avLst/>
          </a:prstGeom>
          <a:noFill/>
          <a:ln>
            <a:noFill/>
          </a:ln>
        </p:spPr>
        <p:txBody>
          <a:bodyPr spcFirstLastPara="1" wrap="square" lIns="0" tIns="34275" rIns="68575" bIns="34275" anchor="t" anchorCtr="0">
            <a:noAutofit/>
          </a:bodyPr>
          <a:lstStyle>
            <a:lvl1pPr marL="457200" lvl="0" indent="-304800" algn="l">
              <a:lnSpc>
                <a:spcPct val="120000"/>
              </a:lnSpc>
              <a:spcBef>
                <a:spcPts val="800"/>
              </a:spcBef>
              <a:spcAft>
                <a:spcPts val="0"/>
              </a:spcAft>
              <a:buSzPts val="1200"/>
              <a:buFont typeface="Lato"/>
              <a:buChar char="●"/>
              <a:defRPr>
                <a:solidFill>
                  <a:srgbClr val="3F3F3F"/>
                </a:solidFill>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53" name="Google Shape;153;p22"/>
          <p:cNvSpPr txBox="1">
            <a:spLocks noGrp="1"/>
          </p:cNvSpPr>
          <p:nvPr>
            <p:ph type="body" idx="13"/>
          </p:nvPr>
        </p:nvSpPr>
        <p:spPr>
          <a:xfrm>
            <a:off x="5984977" y="836734"/>
            <a:ext cx="2538300" cy="837000"/>
          </a:xfrm>
          <a:prstGeom prst="rect">
            <a:avLst/>
          </a:prstGeom>
          <a:noFill/>
          <a:ln>
            <a:noFill/>
          </a:ln>
        </p:spPr>
        <p:txBody>
          <a:bodyPr spcFirstLastPara="1" wrap="square" lIns="0" tIns="34275" rIns="68575" bIns="34275" anchor="t" anchorCtr="0">
            <a:noAutofit/>
          </a:bodyPr>
          <a:lstStyle>
            <a:lvl1pPr marL="457200" lvl="0" indent="-304800" algn="l">
              <a:lnSpc>
                <a:spcPct val="120000"/>
              </a:lnSpc>
              <a:spcBef>
                <a:spcPts val="800"/>
              </a:spcBef>
              <a:spcAft>
                <a:spcPts val="0"/>
              </a:spcAft>
              <a:buSzPts val="1200"/>
              <a:buFont typeface="Lato"/>
              <a:buChar char="●"/>
              <a:defRPr>
                <a:solidFill>
                  <a:srgbClr val="3F3F3F"/>
                </a:solidFill>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54" name="Google Shape;154;p22"/>
          <p:cNvSpPr txBox="1">
            <a:spLocks noGrp="1"/>
          </p:cNvSpPr>
          <p:nvPr>
            <p:ph type="body" idx="14"/>
          </p:nvPr>
        </p:nvSpPr>
        <p:spPr>
          <a:xfrm>
            <a:off x="5984977" y="1999005"/>
            <a:ext cx="2538300" cy="837000"/>
          </a:xfrm>
          <a:prstGeom prst="rect">
            <a:avLst/>
          </a:prstGeom>
          <a:noFill/>
          <a:ln>
            <a:noFill/>
          </a:ln>
        </p:spPr>
        <p:txBody>
          <a:bodyPr spcFirstLastPara="1" wrap="square" lIns="0" tIns="34275" rIns="68575" bIns="34275" anchor="t" anchorCtr="0">
            <a:noAutofit/>
          </a:bodyPr>
          <a:lstStyle>
            <a:lvl1pPr marL="457200" lvl="0" indent="-304800" algn="l">
              <a:lnSpc>
                <a:spcPct val="120000"/>
              </a:lnSpc>
              <a:spcBef>
                <a:spcPts val="800"/>
              </a:spcBef>
              <a:spcAft>
                <a:spcPts val="0"/>
              </a:spcAft>
              <a:buSzPts val="1200"/>
              <a:buFont typeface="Lato"/>
              <a:buChar char="●"/>
              <a:defRPr>
                <a:solidFill>
                  <a:srgbClr val="3F3F3F"/>
                </a:solidFill>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55" name="Google Shape;155;p22"/>
          <p:cNvSpPr txBox="1">
            <a:spLocks noGrp="1"/>
          </p:cNvSpPr>
          <p:nvPr>
            <p:ph type="body" idx="15"/>
          </p:nvPr>
        </p:nvSpPr>
        <p:spPr>
          <a:xfrm>
            <a:off x="5984949" y="3147596"/>
            <a:ext cx="2538300" cy="837000"/>
          </a:xfrm>
          <a:prstGeom prst="rect">
            <a:avLst/>
          </a:prstGeom>
          <a:noFill/>
          <a:ln>
            <a:noFill/>
          </a:ln>
        </p:spPr>
        <p:txBody>
          <a:bodyPr spcFirstLastPara="1" wrap="square" lIns="0" tIns="34275" rIns="68575" bIns="34275" anchor="t" anchorCtr="0">
            <a:noAutofit/>
          </a:bodyPr>
          <a:lstStyle>
            <a:lvl1pPr marL="457200" lvl="0" indent="-304800" algn="l">
              <a:lnSpc>
                <a:spcPct val="120000"/>
              </a:lnSpc>
              <a:spcBef>
                <a:spcPts val="800"/>
              </a:spcBef>
              <a:spcAft>
                <a:spcPts val="0"/>
              </a:spcAft>
              <a:buSzPts val="1200"/>
              <a:buFont typeface="Lato"/>
              <a:buChar char="●"/>
              <a:defRPr>
                <a:solidFill>
                  <a:srgbClr val="3F3F3F"/>
                </a:solidFill>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pic>
        <p:nvPicPr>
          <p:cNvPr id="156" name="Google Shape;156;p22"/>
          <p:cNvPicPr preferRelativeResize="0"/>
          <p:nvPr/>
        </p:nvPicPr>
        <p:blipFill rotWithShape="1">
          <a:blip r:embed="rId2">
            <a:alphaModFix/>
          </a:blip>
          <a:srcRect/>
          <a:stretch/>
        </p:blipFill>
        <p:spPr>
          <a:xfrm>
            <a:off x="0" y="-8739"/>
            <a:ext cx="9144000" cy="156917"/>
          </a:xfrm>
          <a:prstGeom prst="rect">
            <a:avLst/>
          </a:prstGeom>
          <a:noFill/>
          <a:ln>
            <a:noFill/>
          </a:ln>
        </p:spPr>
      </p:pic>
      <p:sp>
        <p:nvSpPr>
          <p:cNvPr id="157" name="Google Shape;157;p22"/>
          <p:cNvSpPr/>
          <p:nvPr/>
        </p:nvSpPr>
        <p:spPr>
          <a:xfrm>
            <a:off x="0" y="-10470"/>
            <a:ext cx="9144000" cy="158700"/>
          </a:xfrm>
          <a:prstGeom prst="rect">
            <a:avLst/>
          </a:prstGeom>
          <a:solidFill>
            <a:srgbClr val="D4D1D1">
              <a:alpha val="2471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8" name="Google Shape;158;p22"/>
          <p:cNvSpPr txBox="1">
            <a:spLocks noGrp="1"/>
          </p:cNvSpPr>
          <p:nvPr>
            <p:ph type="ftr" idx="11"/>
          </p:nvPr>
        </p:nvSpPr>
        <p:spPr>
          <a:xfrm>
            <a:off x="1225868" y="4712118"/>
            <a:ext cx="4389000" cy="273900"/>
          </a:xfrm>
          <a:prstGeom prst="rect">
            <a:avLst/>
          </a:prstGeom>
          <a:noFill/>
          <a:ln>
            <a:noFill/>
          </a:ln>
        </p:spPr>
        <p:txBody>
          <a:bodyPr spcFirstLastPara="1" wrap="square" lIns="0" tIns="34275" rIns="68575" bIns="34275" anchor="ctr" anchorCtr="0">
            <a:noAutofit/>
          </a:bodyPr>
          <a:lstStyle>
            <a:lvl1pPr lvl="0" algn="l">
              <a:spcBef>
                <a:spcPts val="0"/>
              </a:spcBef>
              <a:spcAft>
                <a:spcPts val="0"/>
              </a:spcAft>
              <a:buSzPts val="1400"/>
              <a:buNone/>
              <a:defRPr sz="800">
                <a:solidFill>
                  <a:srgbClr val="3F3F3F"/>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2"/>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lvl1pPr marL="0" lvl="0" indent="0" algn="r">
              <a:spcBef>
                <a:spcPts val="0"/>
              </a:spcBef>
              <a:buNone/>
              <a:defRPr sz="800">
                <a:solidFill>
                  <a:srgbClr val="3F3F3F"/>
                </a:solidFill>
                <a:latin typeface="Lato"/>
                <a:ea typeface="Lato"/>
                <a:cs typeface="Lato"/>
                <a:sym typeface="Lato"/>
              </a:defRPr>
            </a:lvl1pPr>
            <a:lvl2pPr marL="0" lvl="1" indent="0" algn="r">
              <a:spcBef>
                <a:spcPts val="0"/>
              </a:spcBef>
              <a:buNone/>
              <a:defRPr sz="800">
                <a:solidFill>
                  <a:srgbClr val="3F3F3F"/>
                </a:solidFill>
                <a:latin typeface="Lato"/>
                <a:ea typeface="Lato"/>
                <a:cs typeface="Lato"/>
                <a:sym typeface="Lato"/>
              </a:defRPr>
            </a:lvl2pPr>
            <a:lvl3pPr marL="0" lvl="2" indent="0" algn="r">
              <a:spcBef>
                <a:spcPts val="0"/>
              </a:spcBef>
              <a:buNone/>
              <a:defRPr sz="800">
                <a:solidFill>
                  <a:srgbClr val="3F3F3F"/>
                </a:solidFill>
                <a:latin typeface="Lato"/>
                <a:ea typeface="Lato"/>
                <a:cs typeface="Lato"/>
                <a:sym typeface="Lato"/>
              </a:defRPr>
            </a:lvl3pPr>
            <a:lvl4pPr marL="0" lvl="3" indent="0" algn="r">
              <a:spcBef>
                <a:spcPts val="0"/>
              </a:spcBef>
              <a:buNone/>
              <a:defRPr sz="800">
                <a:solidFill>
                  <a:srgbClr val="3F3F3F"/>
                </a:solidFill>
                <a:latin typeface="Lato"/>
                <a:ea typeface="Lato"/>
                <a:cs typeface="Lato"/>
                <a:sym typeface="Lato"/>
              </a:defRPr>
            </a:lvl4pPr>
            <a:lvl5pPr marL="0" lvl="4" indent="0" algn="r">
              <a:spcBef>
                <a:spcPts val="0"/>
              </a:spcBef>
              <a:buNone/>
              <a:defRPr sz="800">
                <a:solidFill>
                  <a:srgbClr val="3F3F3F"/>
                </a:solidFill>
                <a:latin typeface="Lato"/>
                <a:ea typeface="Lato"/>
                <a:cs typeface="Lato"/>
                <a:sym typeface="Lato"/>
              </a:defRPr>
            </a:lvl5pPr>
            <a:lvl6pPr marL="0" lvl="5" indent="0" algn="r">
              <a:spcBef>
                <a:spcPts val="0"/>
              </a:spcBef>
              <a:buNone/>
              <a:defRPr sz="800">
                <a:solidFill>
                  <a:srgbClr val="3F3F3F"/>
                </a:solidFill>
                <a:latin typeface="Lato"/>
                <a:ea typeface="Lato"/>
                <a:cs typeface="Lato"/>
                <a:sym typeface="Lato"/>
              </a:defRPr>
            </a:lvl6pPr>
            <a:lvl7pPr marL="0" lvl="6" indent="0" algn="r">
              <a:spcBef>
                <a:spcPts val="0"/>
              </a:spcBef>
              <a:buNone/>
              <a:defRPr sz="800">
                <a:solidFill>
                  <a:srgbClr val="3F3F3F"/>
                </a:solidFill>
                <a:latin typeface="Lato"/>
                <a:ea typeface="Lato"/>
                <a:cs typeface="Lato"/>
                <a:sym typeface="Lato"/>
              </a:defRPr>
            </a:lvl7pPr>
            <a:lvl8pPr marL="0" lvl="7" indent="0" algn="r">
              <a:spcBef>
                <a:spcPts val="0"/>
              </a:spcBef>
              <a:buNone/>
              <a:defRPr sz="800">
                <a:solidFill>
                  <a:srgbClr val="3F3F3F"/>
                </a:solidFill>
                <a:latin typeface="Lato"/>
                <a:ea typeface="Lato"/>
                <a:cs typeface="Lato"/>
                <a:sym typeface="Lato"/>
              </a:defRPr>
            </a:lvl8pPr>
            <a:lvl9pPr marL="0" lvl="8" indent="0" algn="r">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39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genda - Option 3">
  <p:cSld name="Agenda - Option 3">
    <p:spTree>
      <p:nvGrpSpPr>
        <p:cNvPr id="1" name="Shape 160"/>
        <p:cNvGrpSpPr/>
        <p:nvPr/>
      </p:nvGrpSpPr>
      <p:grpSpPr>
        <a:xfrm>
          <a:off x="0" y="0"/>
          <a:ext cx="0" cy="0"/>
          <a:chOff x="0" y="0"/>
          <a:chExt cx="0" cy="0"/>
        </a:xfrm>
      </p:grpSpPr>
      <p:sp>
        <p:nvSpPr>
          <p:cNvPr id="161" name="Google Shape;161;p23"/>
          <p:cNvSpPr txBox="1">
            <a:spLocks noGrp="1"/>
          </p:cNvSpPr>
          <p:nvPr>
            <p:ph type="title"/>
          </p:nvPr>
        </p:nvSpPr>
        <p:spPr>
          <a:xfrm>
            <a:off x="600075" y="477440"/>
            <a:ext cx="7913400" cy="603000"/>
          </a:xfrm>
          <a:prstGeom prst="rect">
            <a:avLst/>
          </a:prstGeom>
          <a:noFill/>
          <a:ln>
            <a:noFill/>
          </a:ln>
        </p:spPr>
        <p:txBody>
          <a:bodyPr spcFirstLastPara="1" wrap="square" lIns="0" tIns="34275" rIns="68575" bIns="34275" anchor="t" anchorCtr="0">
            <a:normAutofit/>
          </a:bodyPr>
          <a:lstStyle>
            <a:lvl1pPr lvl="0" algn="l">
              <a:lnSpc>
                <a:spcPct val="90000"/>
              </a:lnSpc>
              <a:spcBef>
                <a:spcPts val="0"/>
              </a:spcBef>
              <a:spcAft>
                <a:spcPts val="0"/>
              </a:spcAft>
              <a:buClr>
                <a:srgbClr val="8C1515"/>
              </a:buClr>
              <a:buSzPts val="2700"/>
              <a:buFont typeface="Lato"/>
              <a:buNone/>
              <a:defRPr sz="2700" b="0" i="0">
                <a:solidFill>
                  <a:srgbClr val="8C1515"/>
                </a:solidFill>
                <a:latin typeface="Lato"/>
                <a:ea typeface="Lato"/>
                <a:cs typeface="Lato"/>
                <a:sym typeface="La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2" name="Google Shape;162;p23"/>
          <p:cNvSpPr txBox="1">
            <a:spLocks noGrp="1"/>
          </p:cNvSpPr>
          <p:nvPr>
            <p:ph type="subTitle" idx="1"/>
          </p:nvPr>
        </p:nvSpPr>
        <p:spPr>
          <a:xfrm>
            <a:off x="600075" y="1237228"/>
            <a:ext cx="2526000" cy="244500"/>
          </a:xfrm>
          <a:prstGeom prst="rect">
            <a:avLst/>
          </a:prstGeom>
          <a:noFill/>
          <a:ln>
            <a:noFill/>
          </a:ln>
        </p:spPr>
        <p:txBody>
          <a:bodyPr spcFirstLastPara="1" wrap="square" lIns="0" tIns="34275" rIns="68575" bIns="34275" anchor="t" anchorCtr="0">
            <a:normAutofit/>
          </a:bodyPr>
          <a:lstStyle>
            <a:lvl1pPr marR="0" lvl="0" algn="l">
              <a:lnSpc>
                <a:spcPct val="128571"/>
              </a:lnSpc>
              <a:spcBef>
                <a:spcPts val="800"/>
              </a:spcBef>
              <a:spcAft>
                <a:spcPts val="0"/>
              </a:spcAft>
              <a:buClr>
                <a:srgbClr val="B83A4B"/>
              </a:buClr>
              <a:buSzPts val="1100"/>
              <a:buFont typeface="Arial"/>
              <a:buNone/>
              <a:defRPr sz="1100" b="1" i="0">
                <a:solidFill>
                  <a:srgbClr val="B83A4B"/>
                </a:solidFill>
                <a:latin typeface="Lato"/>
                <a:ea typeface="Lato"/>
                <a:cs typeface="Lato"/>
                <a:sym typeface="Lato"/>
              </a:defRPr>
            </a:lvl1pPr>
            <a:lvl2pPr lvl="1" algn="ctr">
              <a:lnSpc>
                <a:spcPct val="120000"/>
              </a:lnSpc>
              <a:spcBef>
                <a:spcPts val="500"/>
              </a:spcBef>
              <a:spcAft>
                <a:spcPts val="0"/>
              </a:spcAft>
              <a:buSzPts val="1700"/>
              <a:buNone/>
              <a:defRPr sz="1500"/>
            </a:lvl2pPr>
            <a:lvl3pPr lvl="2" algn="ctr">
              <a:lnSpc>
                <a:spcPct val="120000"/>
              </a:lnSpc>
              <a:spcBef>
                <a:spcPts val="1200"/>
              </a:spcBef>
              <a:spcAft>
                <a:spcPts val="0"/>
              </a:spcAft>
              <a:buSzPts val="1500"/>
              <a:buNone/>
              <a:defRPr sz="1400"/>
            </a:lvl3pPr>
            <a:lvl4pPr lvl="3" algn="ctr">
              <a:lnSpc>
                <a:spcPct val="120000"/>
              </a:lnSpc>
              <a:spcBef>
                <a:spcPts val="1200"/>
              </a:spcBef>
              <a:spcAft>
                <a:spcPts val="0"/>
              </a:spcAft>
              <a:buSzPts val="1300"/>
              <a:buNone/>
              <a:defRPr sz="1200"/>
            </a:lvl4pPr>
            <a:lvl5pPr lvl="4" algn="ctr">
              <a:lnSpc>
                <a:spcPct val="120000"/>
              </a:lnSpc>
              <a:spcBef>
                <a:spcPts val="1200"/>
              </a:spcBef>
              <a:spcAft>
                <a:spcPts val="0"/>
              </a:spcAft>
              <a:buSzPts val="1300"/>
              <a:buNone/>
              <a:defRPr sz="1200"/>
            </a:lvl5pPr>
            <a:lvl6pPr lvl="5" algn="ctr">
              <a:lnSpc>
                <a:spcPct val="90000"/>
              </a:lnSpc>
              <a:spcBef>
                <a:spcPts val="1200"/>
              </a:spcBef>
              <a:spcAft>
                <a:spcPts val="0"/>
              </a:spcAft>
              <a:buClr>
                <a:schemeClr val="dk1"/>
              </a:buClr>
              <a:buSzPts val="1200"/>
              <a:buNone/>
              <a:defRPr sz="1200"/>
            </a:lvl6pPr>
            <a:lvl7pPr lvl="6" algn="ctr">
              <a:lnSpc>
                <a:spcPct val="90000"/>
              </a:lnSpc>
              <a:spcBef>
                <a:spcPts val="1200"/>
              </a:spcBef>
              <a:spcAft>
                <a:spcPts val="0"/>
              </a:spcAft>
              <a:buClr>
                <a:schemeClr val="dk1"/>
              </a:buClr>
              <a:buSzPts val="1200"/>
              <a:buNone/>
              <a:defRPr sz="1200"/>
            </a:lvl7pPr>
            <a:lvl8pPr lvl="7" algn="ctr">
              <a:lnSpc>
                <a:spcPct val="90000"/>
              </a:lnSpc>
              <a:spcBef>
                <a:spcPts val="1200"/>
              </a:spcBef>
              <a:spcAft>
                <a:spcPts val="0"/>
              </a:spcAft>
              <a:buClr>
                <a:schemeClr val="dk1"/>
              </a:buClr>
              <a:buSzPts val="1200"/>
              <a:buNone/>
              <a:defRPr sz="1200"/>
            </a:lvl8pPr>
            <a:lvl9pPr lvl="8" algn="ctr">
              <a:lnSpc>
                <a:spcPct val="90000"/>
              </a:lnSpc>
              <a:spcBef>
                <a:spcPts val="1200"/>
              </a:spcBef>
              <a:spcAft>
                <a:spcPts val="1200"/>
              </a:spcAft>
              <a:buClr>
                <a:schemeClr val="dk1"/>
              </a:buClr>
              <a:buSzPts val="1200"/>
              <a:buNone/>
              <a:defRPr sz="1200"/>
            </a:lvl9pPr>
          </a:lstStyle>
          <a:p>
            <a:endParaRPr/>
          </a:p>
        </p:txBody>
      </p:sp>
      <p:cxnSp>
        <p:nvCxnSpPr>
          <p:cNvPr id="163" name="Google Shape;163;p23"/>
          <p:cNvCxnSpPr/>
          <p:nvPr/>
        </p:nvCxnSpPr>
        <p:spPr>
          <a:xfrm>
            <a:off x="600075" y="1481617"/>
            <a:ext cx="7927500" cy="0"/>
          </a:xfrm>
          <a:prstGeom prst="straightConnector1">
            <a:avLst/>
          </a:prstGeom>
          <a:noFill/>
          <a:ln w="9525" cap="flat" cmpd="sng">
            <a:solidFill>
              <a:srgbClr val="8C1515"/>
            </a:solidFill>
            <a:prstDash val="solid"/>
            <a:miter lim="800000"/>
            <a:headEnd type="none" w="sm" len="sm"/>
            <a:tailEnd type="none" w="sm" len="sm"/>
          </a:ln>
        </p:spPr>
      </p:cxnSp>
      <p:sp>
        <p:nvSpPr>
          <p:cNvPr id="164" name="Google Shape;164;p23"/>
          <p:cNvSpPr txBox="1">
            <a:spLocks noGrp="1"/>
          </p:cNvSpPr>
          <p:nvPr>
            <p:ph type="body" idx="2"/>
          </p:nvPr>
        </p:nvSpPr>
        <p:spPr>
          <a:xfrm>
            <a:off x="3309071" y="1237229"/>
            <a:ext cx="2526000" cy="244500"/>
          </a:xfrm>
          <a:prstGeom prst="rect">
            <a:avLst/>
          </a:prstGeom>
          <a:noFill/>
          <a:ln>
            <a:noFill/>
          </a:ln>
        </p:spPr>
        <p:txBody>
          <a:bodyPr spcFirstLastPara="1" wrap="square" lIns="0" tIns="34275" rIns="68575" bIns="34275" anchor="t" anchorCtr="0">
            <a:normAutofit/>
          </a:bodyPr>
          <a:lstStyle>
            <a:lvl1pPr marL="457200" lvl="0" indent="-228600" algn="l">
              <a:lnSpc>
                <a:spcPct val="120000"/>
              </a:lnSpc>
              <a:spcBef>
                <a:spcPts val="800"/>
              </a:spcBef>
              <a:spcAft>
                <a:spcPts val="0"/>
              </a:spcAft>
              <a:buSzPts val="1100"/>
              <a:buFont typeface="Lato"/>
              <a:buNone/>
              <a:defRPr sz="1100" b="1" i="0">
                <a:solidFill>
                  <a:srgbClr val="B83A4B"/>
                </a:solidFill>
                <a:latin typeface="Lato"/>
                <a:ea typeface="Lato"/>
                <a:cs typeface="Lato"/>
                <a:sym typeface="Lato"/>
              </a:defRPr>
            </a:lvl1pPr>
            <a:lvl2pPr marL="914400" lvl="1" indent="-228600" algn="l">
              <a:lnSpc>
                <a:spcPct val="120000"/>
              </a:lnSpc>
              <a:spcBef>
                <a:spcPts val="1200"/>
              </a:spcBef>
              <a:spcAft>
                <a:spcPts val="0"/>
              </a:spcAft>
              <a:buSzPts val="1700"/>
              <a:buNone/>
              <a:defRPr sz="1500">
                <a:solidFill>
                  <a:srgbClr val="888888"/>
                </a:solidFill>
              </a:defRPr>
            </a:lvl2pPr>
            <a:lvl3pPr marL="1371600" lvl="2" indent="-228600" algn="l">
              <a:lnSpc>
                <a:spcPct val="120000"/>
              </a:lnSpc>
              <a:spcBef>
                <a:spcPts val="1200"/>
              </a:spcBef>
              <a:spcAft>
                <a:spcPts val="0"/>
              </a:spcAft>
              <a:buSzPts val="1500"/>
              <a:buNone/>
              <a:defRPr sz="1400">
                <a:solidFill>
                  <a:srgbClr val="888888"/>
                </a:solidFill>
              </a:defRPr>
            </a:lvl3pPr>
            <a:lvl4pPr marL="1828800" lvl="3" indent="-228600" algn="l">
              <a:lnSpc>
                <a:spcPct val="120000"/>
              </a:lnSpc>
              <a:spcBef>
                <a:spcPts val="1200"/>
              </a:spcBef>
              <a:spcAft>
                <a:spcPts val="0"/>
              </a:spcAft>
              <a:buSzPts val="1300"/>
              <a:buNone/>
              <a:defRPr sz="1200">
                <a:solidFill>
                  <a:srgbClr val="888888"/>
                </a:solidFill>
              </a:defRPr>
            </a:lvl4pPr>
            <a:lvl5pPr marL="2286000" lvl="4" indent="-228600" algn="l">
              <a:lnSpc>
                <a:spcPct val="120000"/>
              </a:lnSpc>
              <a:spcBef>
                <a:spcPts val="1200"/>
              </a:spcBef>
              <a:spcAft>
                <a:spcPts val="0"/>
              </a:spcAft>
              <a:buSzPts val="1300"/>
              <a:buNone/>
              <a:defRPr sz="1200">
                <a:solidFill>
                  <a:srgbClr val="888888"/>
                </a:solidFill>
              </a:defRPr>
            </a:lvl5pPr>
            <a:lvl6pPr marL="2743200" lvl="5" indent="-228600" algn="l">
              <a:lnSpc>
                <a:spcPct val="90000"/>
              </a:lnSpc>
              <a:spcBef>
                <a:spcPts val="1200"/>
              </a:spcBef>
              <a:spcAft>
                <a:spcPts val="0"/>
              </a:spcAft>
              <a:buClr>
                <a:srgbClr val="888888"/>
              </a:buClr>
              <a:buSzPts val="1200"/>
              <a:buNone/>
              <a:defRPr sz="1200">
                <a:solidFill>
                  <a:srgbClr val="888888"/>
                </a:solidFill>
              </a:defRPr>
            </a:lvl6pPr>
            <a:lvl7pPr marL="3200400" lvl="6" indent="-228600" algn="l">
              <a:lnSpc>
                <a:spcPct val="90000"/>
              </a:lnSpc>
              <a:spcBef>
                <a:spcPts val="1200"/>
              </a:spcBef>
              <a:spcAft>
                <a:spcPts val="0"/>
              </a:spcAft>
              <a:buClr>
                <a:srgbClr val="888888"/>
              </a:buClr>
              <a:buSzPts val="1200"/>
              <a:buNone/>
              <a:defRPr sz="1200">
                <a:solidFill>
                  <a:srgbClr val="888888"/>
                </a:solidFill>
              </a:defRPr>
            </a:lvl7pPr>
            <a:lvl8pPr marL="3657600" lvl="7" indent="-228600" algn="l">
              <a:lnSpc>
                <a:spcPct val="90000"/>
              </a:lnSpc>
              <a:spcBef>
                <a:spcPts val="1200"/>
              </a:spcBef>
              <a:spcAft>
                <a:spcPts val="0"/>
              </a:spcAft>
              <a:buClr>
                <a:srgbClr val="888888"/>
              </a:buClr>
              <a:buSzPts val="1200"/>
              <a:buNone/>
              <a:defRPr sz="1200">
                <a:solidFill>
                  <a:srgbClr val="888888"/>
                </a:solidFill>
              </a:defRPr>
            </a:lvl8pPr>
            <a:lvl9pPr marL="4114800" lvl="8" indent="-228600" algn="l">
              <a:lnSpc>
                <a:spcPct val="90000"/>
              </a:lnSpc>
              <a:spcBef>
                <a:spcPts val="1200"/>
              </a:spcBef>
              <a:spcAft>
                <a:spcPts val="1200"/>
              </a:spcAft>
              <a:buClr>
                <a:srgbClr val="888888"/>
              </a:buClr>
              <a:buSzPts val="1200"/>
              <a:buNone/>
              <a:defRPr sz="1200">
                <a:solidFill>
                  <a:srgbClr val="888888"/>
                </a:solidFill>
              </a:defRPr>
            </a:lvl9pPr>
          </a:lstStyle>
          <a:p>
            <a:endParaRPr/>
          </a:p>
        </p:txBody>
      </p:sp>
      <p:sp>
        <p:nvSpPr>
          <p:cNvPr id="165" name="Google Shape;165;p23"/>
          <p:cNvSpPr txBox="1">
            <a:spLocks noGrp="1"/>
          </p:cNvSpPr>
          <p:nvPr>
            <p:ph type="body" idx="3"/>
          </p:nvPr>
        </p:nvSpPr>
        <p:spPr>
          <a:xfrm>
            <a:off x="6018068" y="1237229"/>
            <a:ext cx="2509500" cy="244500"/>
          </a:xfrm>
          <a:prstGeom prst="rect">
            <a:avLst/>
          </a:prstGeom>
          <a:noFill/>
          <a:ln>
            <a:noFill/>
          </a:ln>
        </p:spPr>
        <p:txBody>
          <a:bodyPr spcFirstLastPara="1" wrap="square" lIns="0" tIns="34275" rIns="68575" bIns="34275" anchor="t" anchorCtr="0">
            <a:normAutofit/>
          </a:bodyPr>
          <a:lstStyle>
            <a:lvl1pPr marL="457200" lvl="0" indent="-228600" algn="l">
              <a:lnSpc>
                <a:spcPct val="120000"/>
              </a:lnSpc>
              <a:spcBef>
                <a:spcPts val="800"/>
              </a:spcBef>
              <a:spcAft>
                <a:spcPts val="0"/>
              </a:spcAft>
              <a:buSzPts val="1100"/>
              <a:buFont typeface="Lato"/>
              <a:buNone/>
              <a:defRPr sz="1100" b="1" i="0">
                <a:solidFill>
                  <a:srgbClr val="B83A4B"/>
                </a:solidFill>
                <a:latin typeface="Lato"/>
                <a:ea typeface="Lato"/>
                <a:cs typeface="Lato"/>
                <a:sym typeface="Lato"/>
              </a:defRPr>
            </a:lvl1pPr>
            <a:lvl2pPr marL="914400" lvl="1" indent="-228600" algn="l">
              <a:lnSpc>
                <a:spcPct val="120000"/>
              </a:lnSpc>
              <a:spcBef>
                <a:spcPts val="1200"/>
              </a:spcBef>
              <a:spcAft>
                <a:spcPts val="0"/>
              </a:spcAft>
              <a:buSzPts val="1700"/>
              <a:buNone/>
              <a:defRPr sz="1500">
                <a:solidFill>
                  <a:srgbClr val="888888"/>
                </a:solidFill>
              </a:defRPr>
            </a:lvl2pPr>
            <a:lvl3pPr marL="1371600" lvl="2" indent="-228600" algn="l">
              <a:lnSpc>
                <a:spcPct val="120000"/>
              </a:lnSpc>
              <a:spcBef>
                <a:spcPts val="1200"/>
              </a:spcBef>
              <a:spcAft>
                <a:spcPts val="0"/>
              </a:spcAft>
              <a:buSzPts val="1500"/>
              <a:buNone/>
              <a:defRPr sz="1400">
                <a:solidFill>
                  <a:srgbClr val="888888"/>
                </a:solidFill>
              </a:defRPr>
            </a:lvl3pPr>
            <a:lvl4pPr marL="1828800" lvl="3" indent="-228600" algn="l">
              <a:lnSpc>
                <a:spcPct val="120000"/>
              </a:lnSpc>
              <a:spcBef>
                <a:spcPts val="1200"/>
              </a:spcBef>
              <a:spcAft>
                <a:spcPts val="0"/>
              </a:spcAft>
              <a:buSzPts val="1300"/>
              <a:buNone/>
              <a:defRPr sz="1200">
                <a:solidFill>
                  <a:srgbClr val="888888"/>
                </a:solidFill>
              </a:defRPr>
            </a:lvl4pPr>
            <a:lvl5pPr marL="2286000" lvl="4" indent="-228600" algn="l">
              <a:lnSpc>
                <a:spcPct val="120000"/>
              </a:lnSpc>
              <a:spcBef>
                <a:spcPts val="1200"/>
              </a:spcBef>
              <a:spcAft>
                <a:spcPts val="0"/>
              </a:spcAft>
              <a:buSzPts val="1300"/>
              <a:buNone/>
              <a:defRPr sz="1200">
                <a:solidFill>
                  <a:srgbClr val="888888"/>
                </a:solidFill>
              </a:defRPr>
            </a:lvl5pPr>
            <a:lvl6pPr marL="2743200" lvl="5" indent="-228600" algn="l">
              <a:lnSpc>
                <a:spcPct val="90000"/>
              </a:lnSpc>
              <a:spcBef>
                <a:spcPts val="1200"/>
              </a:spcBef>
              <a:spcAft>
                <a:spcPts val="0"/>
              </a:spcAft>
              <a:buClr>
                <a:srgbClr val="888888"/>
              </a:buClr>
              <a:buSzPts val="1200"/>
              <a:buNone/>
              <a:defRPr sz="1200">
                <a:solidFill>
                  <a:srgbClr val="888888"/>
                </a:solidFill>
              </a:defRPr>
            </a:lvl6pPr>
            <a:lvl7pPr marL="3200400" lvl="6" indent="-228600" algn="l">
              <a:lnSpc>
                <a:spcPct val="90000"/>
              </a:lnSpc>
              <a:spcBef>
                <a:spcPts val="1200"/>
              </a:spcBef>
              <a:spcAft>
                <a:spcPts val="0"/>
              </a:spcAft>
              <a:buClr>
                <a:srgbClr val="888888"/>
              </a:buClr>
              <a:buSzPts val="1200"/>
              <a:buNone/>
              <a:defRPr sz="1200">
                <a:solidFill>
                  <a:srgbClr val="888888"/>
                </a:solidFill>
              </a:defRPr>
            </a:lvl7pPr>
            <a:lvl8pPr marL="3657600" lvl="7" indent="-228600" algn="l">
              <a:lnSpc>
                <a:spcPct val="90000"/>
              </a:lnSpc>
              <a:spcBef>
                <a:spcPts val="1200"/>
              </a:spcBef>
              <a:spcAft>
                <a:spcPts val="0"/>
              </a:spcAft>
              <a:buClr>
                <a:srgbClr val="888888"/>
              </a:buClr>
              <a:buSzPts val="1200"/>
              <a:buNone/>
              <a:defRPr sz="1200">
                <a:solidFill>
                  <a:srgbClr val="888888"/>
                </a:solidFill>
              </a:defRPr>
            </a:lvl8pPr>
            <a:lvl9pPr marL="4114800" lvl="8" indent="-228600" algn="l">
              <a:lnSpc>
                <a:spcPct val="90000"/>
              </a:lnSpc>
              <a:spcBef>
                <a:spcPts val="1200"/>
              </a:spcBef>
              <a:spcAft>
                <a:spcPts val="1200"/>
              </a:spcAft>
              <a:buClr>
                <a:srgbClr val="888888"/>
              </a:buClr>
              <a:buSzPts val="1200"/>
              <a:buNone/>
              <a:defRPr sz="1200">
                <a:solidFill>
                  <a:srgbClr val="888888"/>
                </a:solidFill>
              </a:defRPr>
            </a:lvl9pPr>
          </a:lstStyle>
          <a:p>
            <a:endParaRPr/>
          </a:p>
        </p:txBody>
      </p:sp>
      <p:sp>
        <p:nvSpPr>
          <p:cNvPr id="166" name="Google Shape;166;p23"/>
          <p:cNvSpPr txBox="1">
            <a:spLocks noGrp="1"/>
          </p:cNvSpPr>
          <p:nvPr>
            <p:ph type="body" idx="4"/>
          </p:nvPr>
        </p:nvSpPr>
        <p:spPr>
          <a:xfrm>
            <a:off x="595211" y="1592131"/>
            <a:ext cx="2526000" cy="421200"/>
          </a:xfrm>
          <a:prstGeom prst="rect">
            <a:avLst/>
          </a:prstGeom>
          <a:noFill/>
          <a:ln>
            <a:noFill/>
          </a:ln>
        </p:spPr>
        <p:txBody>
          <a:bodyPr spcFirstLastPara="1" wrap="square" lIns="0" tIns="34275" rIns="68575" bIns="34275" anchor="t" anchorCtr="0">
            <a:noAutofit/>
          </a:bodyPr>
          <a:lstStyle>
            <a:lvl1pPr marL="457200" lvl="0" indent="-228600" algn="l">
              <a:lnSpc>
                <a:spcPct val="135714"/>
              </a:lnSpc>
              <a:spcBef>
                <a:spcPts val="0"/>
              </a:spcBef>
              <a:spcAft>
                <a:spcPts val="0"/>
              </a:spcAft>
              <a:buSzPts val="1100"/>
              <a:buFont typeface="Lato"/>
              <a:buNone/>
              <a:defRPr sz="1100" b="1" i="0">
                <a:latin typeface="Lato"/>
                <a:ea typeface="Lato"/>
                <a:cs typeface="Lato"/>
                <a:sym typeface="Lato"/>
              </a:defRPr>
            </a:lvl1pPr>
            <a:lvl2pPr marL="914400" lvl="1" indent="-228600" algn="l">
              <a:lnSpc>
                <a:spcPct val="142857"/>
              </a:lnSpc>
              <a:spcBef>
                <a:spcPts val="1200"/>
              </a:spcBef>
              <a:spcAft>
                <a:spcPts val="0"/>
              </a:spcAft>
              <a:buSzPts val="1200"/>
              <a:buNone/>
              <a:defRPr sz="1100" b="0" i="1">
                <a:latin typeface="Montserrat"/>
                <a:ea typeface="Montserrat"/>
                <a:cs typeface="Montserrat"/>
                <a:sym typeface="Montserrat"/>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67" name="Google Shape;167;p23"/>
          <p:cNvSpPr txBox="1">
            <a:spLocks noGrp="1"/>
          </p:cNvSpPr>
          <p:nvPr>
            <p:ph type="body" idx="5"/>
          </p:nvPr>
        </p:nvSpPr>
        <p:spPr>
          <a:xfrm>
            <a:off x="595211" y="2013249"/>
            <a:ext cx="2526000" cy="561600"/>
          </a:xfrm>
          <a:prstGeom prst="rect">
            <a:avLst/>
          </a:prstGeom>
          <a:noFill/>
          <a:ln>
            <a:noFill/>
          </a:ln>
        </p:spPr>
        <p:txBody>
          <a:bodyPr spcFirstLastPara="1" wrap="square" lIns="0" tIns="34275" rIns="68575" bIns="34275" anchor="t" anchorCtr="0">
            <a:normAutofit/>
          </a:bodyPr>
          <a:lstStyle>
            <a:lvl1pPr marL="457200" lvl="0" indent="-228600" algn="l">
              <a:lnSpc>
                <a:spcPct val="120000"/>
              </a:lnSpc>
              <a:spcBef>
                <a:spcPts val="800"/>
              </a:spcBef>
              <a:spcAft>
                <a:spcPts val="0"/>
              </a:spcAft>
              <a:buSzPts val="1100"/>
              <a:buFont typeface="Lato"/>
              <a:buNone/>
              <a:defRPr sz="1100" b="0" i="0">
                <a:latin typeface="Lato"/>
                <a:ea typeface="Lato"/>
                <a:cs typeface="Lato"/>
                <a:sym typeface="Lato"/>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68" name="Google Shape;168;p23"/>
          <p:cNvSpPr txBox="1">
            <a:spLocks noGrp="1"/>
          </p:cNvSpPr>
          <p:nvPr>
            <p:ph type="body" idx="6"/>
          </p:nvPr>
        </p:nvSpPr>
        <p:spPr>
          <a:xfrm>
            <a:off x="3309071" y="1592131"/>
            <a:ext cx="2526000" cy="421200"/>
          </a:xfrm>
          <a:prstGeom prst="rect">
            <a:avLst/>
          </a:prstGeom>
          <a:noFill/>
          <a:ln>
            <a:noFill/>
          </a:ln>
        </p:spPr>
        <p:txBody>
          <a:bodyPr spcFirstLastPara="1" wrap="square" lIns="0" tIns="34275" rIns="68575" bIns="34275" anchor="t" anchorCtr="0">
            <a:noAutofit/>
          </a:bodyPr>
          <a:lstStyle>
            <a:lvl1pPr marL="457200" lvl="0" indent="-228600" algn="l">
              <a:lnSpc>
                <a:spcPct val="135714"/>
              </a:lnSpc>
              <a:spcBef>
                <a:spcPts val="0"/>
              </a:spcBef>
              <a:spcAft>
                <a:spcPts val="0"/>
              </a:spcAft>
              <a:buSzPts val="1100"/>
              <a:buFont typeface="Lato"/>
              <a:buNone/>
              <a:defRPr sz="1100" b="1" i="0">
                <a:latin typeface="Lato"/>
                <a:ea typeface="Lato"/>
                <a:cs typeface="Lato"/>
                <a:sym typeface="Lato"/>
              </a:defRPr>
            </a:lvl1pPr>
            <a:lvl2pPr marL="914400" lvl="1" indent="-228600" algn="l">
              <a:lnSpc>
                <a:spcPct val="142857"/>
              </a:lnSpc>
              <a:spcBef>
                <a:spcPts val="1200"/>
              </a:spcBef>
              <a:spcAft>
                <a:spcPts val="0"/>
              </a:spcAft>
              <a:buSzPts val="1200"/>
              <a:buNone/>
              <a:defRPr sz="1100" b="0" i="1">
                <a:latin typeface="Montserrat"/>
                <a:ea typeface="Montserrat"/>
                <a:cs typeface="Montserrat"/>
                <a:sym typeface="Montserrat"/>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69" name="Google Shape;169;p23"/>
          <p:cNvSpPr txBox="1">
            <a:spLocks noGrp="1"/>
          </p:cNvSpPr>
          <p:nvPr>
            <p:ph type="body" idx="7"/>
          </p:nvPr>
        </p:nvSpPr>
        <p:spPr>
          <a:xfrm>
            <a:off x="3309071" y="2013249"/>
            <a:ext cx="2526000" cy="561600"/>
          </a:xfrm>
          <a:prstGeom prst="rect">
            <a:avLst/>
          </a:prstGeom>
          <a:noFill/>
          <a:ln>
            <a:noFill/>
          </a:ln>
        </p:spPr>
        <p:txBody>
          <a:bodyPr spcFirstLastPara="1" wrap="square" lIns="0" tIns="34275" rIns="68575" bIns="34275" anchor="t" anchorCtr="0">
            <a:normAutofit/>
          </a:bodyPr>
          <a:lstStyle>
            <a:lvl1pPr marL="457200" lvl="0" indent="-228600" algn="l">
              <a:lnSpc>
                <a:spcPct val="120000"/>
              </a:lnSpc>
              <a:spcBef>
                <a:spcPts val="800"/>
              </a:spcBef>
              <a:spcAft>
                <a:spcPts val="0"/>
              </a:spcAft>
              <a:buSzPts val="1100"/>
              <a:buFont typeface="Lato"/>
              <a:buNone/>
              <a:defRPr sz="1100" b="0" i="0">
                <a:latin typeface="Lato"/>
                <a:ea typeface="Lato"/>
                <a:cs typeface="Lato"/>
                <a:sym typeface="Lato"/>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70" name="Google Shape;170;p23"/>
          <p:cNvSpPr txBox="1">
            <a:spLocks noGrp="1"/>
          </p:cNvSpPr>
          <p:nvPr>
            <p:ph type="body" idx="8"/>
          </p:nvPr>
        </p:nvSpPr>
        <p:spPr>
          <a:xfrm>
            <a:off x="6022933" y="1592131"/>
            <a:ext cx="2488200" cy="421200"/>
          </a:xfrm>
          <a:prstGeom prst="rect">
            <a:avLst/>
          </a:prstGeom>
          <a:noFill/>
          <a:ln>
            <a:noFill/>
          </a:ln>
        </p:spPr>
        <p:txBody>
          <a:bodyPr spcFirstLastPara="1" wrap="square" lIns="0" tIns="34275" rIns="68575" bIns="34275" anchor="t" anchorCtr="0">
            <a:noAutofit/>
          </a:bodyPr>
          <a:lstStyle>
            <a:lvl1pPr marL="457200" lvl="0" indent="-228600" algn="l">
              <a:lnSpc>
                <a:spcPct val="135714"/>
              </a:lnSpc>
              <a:spcBef>
                <a:spcPts val="0"/>
              </a:spcBef>
              <a:spcAft>
                <a:spcPts val="0"/>
              </a:spcAft>
              <a:buSzPts val="1100"/>
              <a:buFont typeface="Lato"/>
              <a:buNone/>
              <a:defRPr sz="1100" b="1" i="0">
                <a:latin typeface="Lato"/>
                <a:ea typeface="Lato"/>
                <a:cs typeface="Lato"/>
                <a:sym typeface="Lato"/>
              </a:defRPr>
            </a:lvl1pPr>
            <a:lvl2pPr marL="914400" lvl="1" indent="-228600" algn="l">
              <a:lnSpc>
                <a:spcPct val="142857"/>
              </a:lnSpc>
              <a:spcBef>
                <a:spcPts val="1200"/>
              </a:spcBef>
              <a:spcAft>
                <a:spcPts val="0"/>
              </a:spcAft>
              <a:buSzPts val="1200"/>
              <a:buNone/>
              <a:defRPr sz="1100" b="0" i="1">
                <a:latin typeface="Montserrat"/>
                <a:ea typeface="Montserrat"/>
                <a:cs typeface="Montserrat"/>
                <a:sym typeface="Montserrat"/>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71" name="Google Shape;171;p23"/>
          <p:cNvSpPr txBox="1">
            <a:spLocks noGrp="1"/>
          </p:cNvSpPr>
          <p:nvPr>
            <p:ph type="body" idx="9"/>
          </p:nvPr>
        </p:nvSpPr>
        <p:spPr>
          <a:xfrm>
            <a:off x="6022933" y="2013249"/>
            <a:ext cx="2488200" cy="561600"/>
          </a:xfrm>
          <a:prstGeom prst="rect">
            <a:avLst/>
          </a:prstGeom>
          <a:noFill/>
          <a:ln>
            <a:noFill/>
          </a:ln>
        </p:spPr>
        <p:txBody>
          <a:bodyPr spcFirstLastPara="1" wrap="square" lIns="0" tIns="34275" rIns="68575" bIns="34275" anchor="t" anchorCtr="0">
            <a:normAutofit/>
          </a:bodyPr>
          <a:lstStyle>
            <a:lvl1pPr marL="457200" lvl="0" indent="-228600" algn="l">
              <a:lnSpc>
                <a:spcPct val="120000"/>
              </a:lnSpc>
              <a:spcBef>
                <a:spcPts val="800"/>
              </a:spcBef>
              <a:spcAft>
                <a:spcPts val="0"/>
              </a:spcAft>
              <a:buSzPts val="1100"/>
              <a:buFont typeface="Lato"/>
              <a:buNone/>
              <a:defRPr sz="1100" b="0" i="0">
                <a:latin typeface="Lato"/>
                <a:ea typeface="Lato"/>
                <a:cs typeface="Lato"/>
                <a:sym typeface="Lato"/>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72" name="Google Shape;172;p23"/>
          <p:cNvSpPr txBox="1">
            <a:spLocks noGrp="1"/>
          </p:cNvSpPr>
          <p:nvPr>
            <p:ph type="body" idx="13"/>
          </p:nvPr>
        </p:nvSpPr>
        <p:spPr>
          <a:xfrm>
            <a:off x="3309071" y="2866612"/>
            <a:ext cx="2542200" cy="244500"/>
          </a:xfrm>
          <a:prstGeom prst="rect">
            <a:avLst/>
          </a:prstGeom>
          <a:noFill/>
          <a:ln>
            <a:noFill/>
          </a:ln>
        </p:spPr>
        <p:txBody>
          <a:bodyPr spcFirstLastPara="1" wrap="square" lIns="0" tIns="34275" rIns="68575" bIns="34275" anchor="t" anchorCtr="0">
            <a:normAutofit/>
          </a:bodyPr>
          <a:lstStyle>
            <a:lvl1pPr marL="457200" lvl="0" indent="-228600" algn="l">
              <a:lnSpc>
                <a:spcPct val="120000"/>
              </a:lnSpc>
              <a:spcBef>
                <a:spcPts val="800"/>
              </a:spcBef>
              <a:spcAft>
                <a:spcPts val="0"/>
              </a:spcAft>
              <a:buSzPts val="1100"/>
              <a:buFont typeface="Lato"/>
              <a:buNone/>
              <a:defRPr sz="1100" b="1" i="0">
                <a:solidFill>
                  <a:srgbClr val="B83A4B"/>
                </a:solidFill>
                <a:latin typeface="Lato"/>
                <a:ea typeface="Lato"/>
                <a:cs typeface="Lato"/>
                <a:sym typeface="Lato"/>
              </a:defRPr>
            </a:lvl1pPr>
            <a:lvl2pPr marL="914400" lvl="1" indent="-228600" algn="l">
              <a:lnSpc>
                <a:spcPct val="120000"/>
              </a:lnSpc>
              <a:spcBef>
                <a:spcPts val="1200"/>
              </a:spcBef>
              <a:spcAft>
                <a:spcPts val="0"/>
              </a:spcAft>
              <a:buSzPts val="1700"/>
              <a:buNone/>
              <a:defRPr sz="1500">
                <a:solidFill>
                  <a:srgbClr val="888888"/>
                </a:solidFill>
              </a:defRPr>
            </a:lvl2pPr>
            <a:lvl3pPr marL="1371600" lvl="2" indent="-228600" algn="l">
              <a:lnSpc>
                <a:spcPct val="120000"/>
              </a:lnSpc>
              <a:spcBef>
                <a:spcPts val="1200"/>
              </a:spcBef>
              <a:spcAft>
                <a:spcPts val="0"/>
              </a:spcAft>
              <a:buSzPts val="1500"/>
              <a:buNone/>
              <a:defRPr sz="1400">
                <a:solidFill>
                  <a:srgbClr val="888888"/>
                </a:solidFill>
              </a:defRPr>
            </a:lvl3pPr>
            <a:lvl4pPr marL="1828800" lvl="3" indent="-228600" algn="l">
              <a:lnSpc>
                <a:spcPct val="120000"/>
              </a:lnSpc>
              <a:spcBef>
                <a:spcPts val="1200"/>
              </a:spcBef>
              <a:spcAft>
                <a:spcPts val="0"/>
              </a:spcAft>
              <a:buSzPts val="1300"/>
              <a:buNone/>
              <a:defRPr sz="1200">
                <a:solidFill>
                  <a:srgbClr val="888888"/>
                </a:solidFill>
              </a:defRPr>
            </a:lvl4pPr>
            <a:lvl5pPr marL="2286000" lvl="4" indent="-228600" algn="l">
              <a:lnSpc>
                <a:spcPct val="120000"/>
              </a:lnSpc>
              <a:spcBef>
                <a:spcPts val="1200"/>
              </a:spcBef>
              <a:spcAft>
                <a:spcPts val="0"/>
              </a:spcAft>
              <a:buSzPts val="1300"/>
              <a:buNone/>
              <a:defRPr sz="1200">
                <a:solidFill>
                  <a:srgbClr val="888888"/>
                </a:solidFill>
              </a:defRPr>
            </a:lvl5pPr>
            <a:lvl6pPr marL="2743200" lvl="5" indent="-228600" algn="l">
              <a:lnSpc>
                <a:spcPct val="90000"/>
              </a:lnSpc>
              <a:spcBef>
                <a:spcPts val="1200"/>
              </a:spcBef>
              <a:spcAft>
                <a:spcPts val="0"/>
              </a:spcAft>
              <a:buClr>
                <a:srgbClr val="888888"/>
              </a:buClr>
              <a:buSzPts val="1200"/>
              <a:buNone/>
              <a:defRPr sz="1200">
                <a:solidFill>
                  <a:srgbClr val="888888"/>
                </a:solidFill>
              </a:defRPr>
            </a:lvl6pPr>
            <a:lvl7pPr marL="3200400" lvl="6" indent="-228600" algn="l">
              <a:lnSpc>
                <a:spcPct val="90000"/>
              </a:lnSpc>
              <a:spcBef>
                <a:spcPts val="1200"/>
              </a:spcBef>
              <a:spcAft>
                <a:spcPts val="0"/>
              </a:spcAft>
              <a:buClr>
                <a:srgbClr val="888888"/>
              </a:buClr>
              <a:buSzPts val="1200"/>
              <a:buNone/>
              <a:defRPr sz="1200">
                <a:solidFill>
                  <a:srgbClr val="888888"/>
                </a:solidFill>
              </a:defRPr>
            </a:lvl7pPr>
            <a:lvl8pPr marL="3657600" lvl="7" indent="-228600" algn="l">
              <a:lnSpc>
                <a:spcPct val="90000"/>
              </a:lnSpc>
              <a:spcBef>
                <a:spcPts val="1200"/>
              </a:spcBef>
              <a:spcAft>
                <a:spcPts val="0"/>
              </a:spcAft>
              <a:buClr>
                <a:srgbClr val="888888"/>
              </a:buClr>
              <a:buSzPts val="1200"/>
              <a:buNone/>
              <a:defRPr sz="1200">
                <a:solidFill>
                  <a:srgbClr val="888888"/>
                </a:solidFill>
              </a:defRPr>
            </a:lvl8pPr>
            <a:lvl9pPr marL="4114800" lvl="8" indent="-228600" algn="l">
              <a:lnSpc>
                <a:spcPct val="90000"/>
              </a:lnSpc>
              <a:spcBef>
                <a:spcPts val="1200"/>
              </a:spcBef>
              <a:spcAft>
                <a:spcPts val="1200"/>
              </a:spcAft>
              <a:buClr>
                <a:srgbClr val="888888"/>
              </a:buClr>
              <a:buSzPts val="1200"/>
              <a:buNone/>
              <a:defRPr sz="1200">
                <a:solidFill>
                  <a:srgbClr val="888888"/>
                </a:solidFill>
              </a:defRPr>
            </a:lvl9pPr>
          </a:lstStyle>
          <a:p>
            <a:endParaRPr/>
          </a:p>
        </p:txBody>
      </p:sp>
      <p:sp>
        <p:nvSpPr>
          <p:cNvPr id="173" name="Google Shape;173;p23"/>
          <p:cNvSpPr txBox="1">
            <a:spLocks noGrp="1"/>
          </p:cNvSpPr>
          <p:nvPr>
            <p:ph type="body" idx="14"/>
          </p:nvPr>
        </p:nvSpPr>
        <p:spPr>
          <a:xfrm>
            <a:off x="6022933" y="2866612"/>
            <a:ext cx="2488200" cy="244500"/>
          </a:xfrm>
          <a:prstGeom prst="rect">
            <a:avLst/>
          </a:prstGeom>
          <a:noFill/>
          <a:ln>
            <a:noFill/>
          </a:ln>
        </p:spPr>
        <p:txBody>
          <a:bodyPr spcFirstLastPara="1" wrap="square" lIns="0" tIns="34275" rIns="68575" bIns="34275" anchor="t" anchorCtr="0">
            <a:normAutofit/>
          </a:bodyPr>
          <a:lstStyle>
            <a:lvl1pPr marL="457200" lvl="0" indent="-228600" algn="l">
              <a:lnSpc>
                <a:spcPct val="120000"/>
              </a:lnSpc>
              <a:spcBef>
                <a:spcPts val="800"/>
              </a:spcBef>
              <a:spcAft>
                <a:spcPts val="0"/>
              </a:spcAft>
              <a:buSzPts val="1100"/>
              <a:buFont typeface="Lato"/>
              <a:buNone/>
              <a:defRPr sz="1100" b="1" i="0">
                <a:solidFill>
                  <a:srgbClr val="B83A4B"/>
                </a:solidFill>
                <a:latin typeface="Lato"/>
                <a:ea typeface="Lato"/>
                <a:cs typeface="Lato"/>
                <a:sym typeface="Lato"/>
              </a:defRPr>
            </a:lvl1pPr>
            <a:lvl2pPr marL="914400" lvl="1" indent="-228600" algn="l">
              <a:lnSpc>
                <a:spcPct val="120000"/>
              </a:lnSpc>
              <a:spcBef>
                <a:spcPts val="1200"/>
              </a:spcBef>
              <a:spcAft>
                <a:spcPts val="0"/>
              </a:spcAft>
              <a:buSzPts val="1700"/>
              <a:buNone/>
              <a:defRPr sz="1500">
                <a:solidFill>
                  <a:srgbClr val="888888"/>
                </a:solidFill>
              </a:defRPr>
            </a:lvl2pPr>
            <a:lvl3pPr marL="1371600" lvl="2" indent="-228600" algn="l">
              <a:lnSpc>
                <a:spcPct val="120000"/>
              </a:lnSpc>
              <a:spcBef>
                <a:spcPts val="1200"/>
              </a:spcBef>
              <a:spcAft>
                <a:spcPts val="0"/>
              </a:spcAft>
              <a:buSzPts val="1500"/>
              <a:buNone/>
              <a:defRPr sz="1400">
                <a:solidFill>
                  <a:srgbClr val="888888"/>
                </a:solidFill>
              </a:defRPr>
            </a:lvl3pPr>
            <a:lvl4pPr marL="1828800" lvl="3" indent="-228600" algn="l">
              <a:lnSpc>
                <a:spcPct val="120000"/>
              </a:lnSpc>
              <a:spcBef>
                <a:spcPts val="1200"/>
              </a:spcBef>
              <a:spcAft>
                <a:spcPts val="0"/>
              </a:spcAft>
              <a:buSzPts val="1300"/>
              <a:buNone/>
              <a:defRPr sz="1200">
                <a:solidFill>
                  <a:srgbClr val="888888"/>
                </a:solidFill>
              </a:defRPr>
            </a:lvl4pPr>
            <a:lvl5pPr marL="2286000" lvl="4" indent="-228600" algn="l">
              <a:lnSpc>
                <a:spcPct val="120000"/>
              </a:lnSpc>
              <a:spcBef>
                <a:spcPts val="1200"/>
              </a:spcBef>
              <a:spcAft>
                <a:spcPts val="0"/>
              </a:spcAft>
              <a:buSzPts val="1300"/>
              <a:buNone/>
              <a:defRPr sz="1200">
                <a:solidFill>
                  <a:srgbClr val="888888"/>
                </a:solidFill>
              </a:defRPr>
            </a:lvl5pPr>
            <a:lvl6pPr marL="2743200" lvl="5" indent="-228600" algn="l">
              <a:lnSpc>
                <a:spcPct val="90000"/>
              </a:lnSpc>
              <a:spcBef>
                <a:spcPts val="1200"/>
              </a:spcBef>
              <a:spcAft>
                <a:spcPts val="0"/>
              </a:spcAft>
              <a:buClr>
                <a:srgbClr val="888888"/>
              </a:buClr>
              <a:buSzPts val="1200"/>
              <a:buNone/>
              <a:defRPr sz="1200">
                <a:solidFill>
                  <a:srgbClr val="888888"/>
                </a:solidFill>
              </a:defRPr>
            </a:lvl6pPr>
            <a:lvl7pPr marL="3200400" lvl="6" indent="-228600" algn="l">
              <a:lnSpc>
                <a:spcPct val="90000"/>
              </a:lnSpc>
              <a:spcBef>
                <a:spcPts val="1200"/>
              </a:spcBef>
              <a:spcAft>
                <a:spcPts val="0"/>
              </a:spcAft>
              <a:buClr>
                <a:srgbClr val="888888"/>
              </a:buClr>
              <a:buSzPts val="1200"/>
              <a:buNone/>
              <a:defRPr sz="1200">
                <a:solidFill>
                  <a:srgbClr val="888888"/>
                </a:solidFill>
              </a:defRPr>
            </a:lvl7pPr>
            <a:lvl8pPr marL="3657600" lvl="7" indent="-228600" algn="l">
              <a:lnSpc>
                <a:spcPct val="90000"/>
              </a:lnSpc>
              <a:spcBef>
                <a:spcPts val="1200"/>
              </a:spcBef>
              <a:spcAft>
                <a:spcPts val="0"/>
              </a:spcAft>
              <a:buClr>
                <a:srgbClr val="888888"/>
              </a:buClr>
              <a:buSzPts val="1200"/>
              <a:buNone/>
              <a:defRPr sz="1200">
                <a:solidFill>
                  <a:srgbClr val="888888"/>
                </a:solidFill>
              </a:defRPr>
            </a:lvl8pPr>
            <a:lvl9pPr marL="4114800" lvl="8" indent="-228600" algn="l">
              <a:lnSpc>
                <a:spcPct val="90000"/>
              </a:lnSpc>
              <a:spcBef>
                <a:spcPts val="1200"/>
              </a:spcBef>
              <a:spcAft>
                <a:spcPts val="1200"/>
              </a:spcAft>
              <a:buClr>
                <a:srgbClr val="888888"/>
              </a:buClr>
              <a:buSzPts val="1200"/>
              <a:buNone/>
              <a:defRPr sz="1200">
                <a:solidFill>
                  <a:srgbClr val="888888"/>
                </a:solidFill>
              </a:defRPr>
            </a:lvl9pPr>
          </a:lstStyle>
          <a:p>
            <a:endParaRPr/>
          </a:p>
        </p:txBody>
      </p:sp>
      <p:sp>
        <p:nvSpPr>
          <p:cNvPr id="174" name="Google Shape;174;p23"/>
          <p:cNvSpPr txBox="1">
            <a:spLocks noGrp="1"/>
          </p:cNvSpPr>
          <p:nvPr>
            <p:ph type="body" idx="15"/>
          </p:nvPr>
        </p:nvSpPr>
        <p:spPr>
          <a:xfrm>
            <a:off x="595211" y="3221514"/>
            <a:ext cx="2520900" cy="421200"/>
          </a:xfrm>
          <a:prstGeom prst="rect">
            <a:avLst/>
          </a:prstGeom>
          <a:noFill/>
          <a:ln>
            <a:noFill/>
          </a:ln>
        </p:spPr>
        <p:txBody>
          <a:bodyPr spcFirstLastPara="1" wrap="square" lIns="0" tIns="34275" rIns="68575" bIns="34275" anchor="t" anchorCtr="0">
            <a:noAutofit/>
          </a:bodyPr>
          <a:lstStyle>
            <a:lvl1pPr marL="457200" lvl="0" indent="-228600" algn="l">
              <a:lnSpc>
                <a:spcPct val="135714"/>
              </a:lnSpc>
              <a:spcBef>
                <a:spcPts val="0"/>
              </a:spcBef>
              <a:spcAft>
                <a:spcPts val="0"/>
              </a:spcAft>
              <a:buSzPts val="1100"/>
              <a:buFont typeface="Lato"/>
              <a:buNone/>
              <a:defRPr sz="1100" b="1" i="0">
                <a:latin typeface="Lato"/>
                <a:ea typeface="Lato"/>
                <a:cs typeface="Lato"/>
                <a:sym typeface="Lato"/>
              </a:defRPr>
            </a:lvl1pPr>
            <a:lvl2pPr marL="914400" lvl="1" indent="-228600" algn="l">
              <a:lnSpc>
                <a:spcPct val="142857"/>
              </a:lnSpc>
              <a:spcBef>
                <a:spcPts val="1200"/>
              </a:spcBef>
              <a:spcAft>
                <a:spcPts val="0"/>
              </a:spcAft>
              <a:buSzPts val="1200"/>
              <a:buNone/>
              <a:defRPr sz="1100" b="0" i="1">
                <a:latin typeface="Montserrat"/>
                <a:ea typeface="Montserrat"/>
                <a:cs typeface="Montserrat"/>
                <a:sym typeface="Montserrat"/>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75" name="Google Shape;175;p23"/>
          <p:cNvSpPr txBox="1">
            <a:spLocks noGrp="1"/>
          </p:cNvSpPr>
          <p:nvPr>
            <p:ph type="body" idx="16"/>
          </p:nvPr>
        </p:nvSpPr>
        <p:spPr>
          <a:xfrm>
            <a:off x="595211" y="3642632"/>
            <a:ext cx="2520900" cy="561600"/>
          </a:xfrm>
          <a:prstGeom prst="rect">
            <a:avLst/>
          </a:prstGeom>
          <a:noFill/>
          <a:ln>
            <a:noFill/>
          </a:ln>
        </p:spPr>
        <p:txBody>
          <a:bodyPr spcFirstLastPara="1" wrap="square" lIns="0" tIns="34275" rIns="68575" bIns="34275" anchor="t" anchorCtr="0">
            <a:normAutofit/>
          </a:bodyPr>
          <a:lstStyle>
            <a:lvl1pPr marL="457200" lvl="0" indent="-228600" algn="l">
              <a:lnSpc>
                <a:spcPct val="120000"/>
              </a:lnSpc>
              <a:spcBef>
                <a:spcPts val="800"/>
              </a:spcBef>
              <a:spcAft>
                <a:spcPts val="0"/>
              </a:spcAft>
              <a:buSzPts val="1100"/>
              <a:buFont typeface="Lato"/>
              <a:buNone/>
              <a:defRPr sz="1100" b="0" i="0">
                <a:latin typeface="Lato"/>
                <a:ea typeface="Lato"/>
                <a:cs typeface="Lato"/>
                <a:sym typeface="Lato"/>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76" name="Google Shape;176;p23"/>
          <p:cNvSpPr txBox="1">
            <a:spLocks noGrp="1"/>
          </p:cNvSpPr>
          <p:nvPr>
            <p:ph type="body" idx="17"/>
          </p:nvPr>
        </p:nvSpPr>
        <p:spPr>
          <a:xfrm>
            <a:off x="3309071" y="3221514"/>
            <a:ext cx="2542200" cy="421200"/>
          </a:xfrm>
          <a:prstGeom prst="rect">
            <a:avLst/>
          </a:prstGeom>
          <a:noFill/>
          <a:ln>
            <a:noFill/>
          </a:ln>
        </p:spPr>
        <p:txBody>
          <a:bodyPr spcFirstLastPara="1" wrap="square" lIns="0" tIns="34275" rIns="68575" bIns="34275" anchor="t" anchorCtr="0">
            <a:noAutofit/>
          </a:bodyPr>
          <a:lstStyle>
            <a:lvl1pPr marL="457200" lvl="0" indent="-228600" algn="l">
              <a:lnSpc>
                <a:spcPct val="135714"/>
              </a:lnSpc>
              <a:spcBef>
                <a:spcPts val="0"/>
              </a:spcBef>
              <a:spcAft>
                <a:spcPts val="0"/>
              </a:spcAft>
              <a:buSzPts val="1100"/>
              <a:buFont typeface="Lato"/>
              <a:buNone/>
              <a:defRPr sz="1100" b="1" i="0">
                <a:latin typeface="Lato"/>
                <a:ea typeface="Lato"/>
                <a:cs typeface="Lato"/>
                <a:sym typeface="Lato"/>
              </a:defRPr>
            </a:lvl1pPr>
            <a:lvl2pPr marL="914400" lvl="1" indent="-228600" algn="l">
              <a:lnSpc>
                <a:spcPct val="142857"/>
              </a:lnSpc>
              <a:spcBef>
                <a:spcPts val="1200"/>
              </a:spcBef>
              <a:spcAft>
                <a:spcPts val="0"/>
              </a:spcAft>
              <a:buSzPts val="1200"/>
              <a:buNone/>
              <a:defRPr sz="1100" b="0" i="1">
                <a:latin typeface="Montserrat"/>
                <a:ea typeface="Montserrat"/>
                <a:cs typeface="Montserrat"/>
                <a:sym typeface="Montserrat"/>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77" name="Google Shape;177;p23"/>
          <p:cNvSpPr txBox="1">
            <a:spLocks noGrp="1"/>
          </p:cNvSpPr>
          <p:nvPr>
            <p:ph type="body" idx="18"/>
          </p:nvPr>
        </p:nvSpPr>
        <p:spPr>
          <a:xfrm>
            <a:off x="3309071" y="3642632"/>
            <a:ext cx="2542200" cy="561600"/>
          </a:xfrm>
          <a:prstGeom prst="rect">
            <a:avLst/>
          </a:prstGeom>
          <a:noFill/>
          <a:ln>
            <a:noFill/>
          </a:ln>
        </p:spPr>
        <p:txBody>
          <a:bodyPr spcFirstLastPara="1" wrap="square" lIns="0" tIns="34275" rIns="68575" bIns="34275" anchor="t" anchorCtr="0">
            <a:normAutofit/>
          </a:bodyPr>
          <a:lstStyle>
            <a:lvl1pPr marL="457200" lvl="0" indent="-228600" algn="l">
              <a:lnSpc>
                <a:spcPct val="120000"/>
              </a:lnSpc>
              <a:spcBef>
                <a:spcPts val="800"/>
              </a:spcBef>
              <a:spcAft>
                <a:spcPts val="0"/>
              </a:spcAft>
              <a:buSzPts val="1100"/>
              <a:buFont typeface="Lato"/>
              <a:buNone/>
              <a:defRPr sz="1100" b="0" i="0">
                <a:latin typeface="Lato"/>
                <a:ea typeface="Lato"/>
                <a:cs typeface="Lato"/>
                <a:sym typeface="Lato"/>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78" name="Google Shape;178;p23"/>
          <p:cNvSpPr txBox="1">
            <a:spLocks noGrp="1"/>
          </p:cNvSpPr>
          <p:nvPr>
            <p:ph type="body" idx="19"/>
          </p:nvPr>
        </p:nvSpPr>
        <p:spPr>
          <a:xfrm>
            <a:off x="6022933" y="3221514"/>
            <a:ext cx="2488200" cy="421200"/>
          </a:xfrm>
          <a:prstGeom prst="rect">
            <a:avLst/>
          </a:prstGeom>
          <a:noFill/>
          <a:ln>
            <a:noFill/>
          </a:ln>
        </p:spPr>
        <p:txBody>
          <a:bodyPr spcFirstLastPara="1" wrap="square" lIns="0" tIns="34275" rIns="68575" bIns="34275" anchor="t" anchorCtr="0">
            <a:noAutofit/>
          </a:bodyPr>
          <a:lstStyle>
            <a:lvl1pPr marL="457200" lvl="0" indent="-228600" algn="l">
              <a:lnSpc>
                <a:spcPct val="135714"/>
              </a:lnSpc>
              <a:spcBef>
                <a:spcPts val="0"/>
              </a:spcBef>
              <a:spcAft>
                <a:spcPts val="0"/>
              </a:spcAft>
              <a:buSzPts val="1100"/>
              <a:buFont typeface="Lato"/>
              <a:buNone/>
              <a:defRPr sz="1100" b="1" i="0">
                <a:latin typeface="Lato"/>
                <a:ea typeface="Lato"/>
                <a:cs typeface="Lato"/>
                <a:sym typeface="Lato"/>
              </a:defRPr>
            </a:lvl1pPr>
            <a:lvl2pPr marL="914400" lvl="1" indent="-228600" algn="l">
              <a:lnSpc>
                <a:spcPct val="142857"/>
              </a:lnSpc>
              <a:spcBef>
                <a:spcPts val="1200"/>
              </a:spcBef>
              <a:spcAft>
                <a:spcPts val="0"/>
              </a:spcAft>
              <a:buSzPts val="1200"/>
              <a:buNone/>
              <a:defRPr sz="1100" b="0" i="1">
                <a:latin typeface="Montserrat"/>
                <a:ea typeface="Montserrat"/>
                <a:cs typeface="Montserrat"/>
                <a:sym typeface="Montserrat"/>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79" name="Google Shape;179;p23"/>
          <p:cNvSpPr txBox="1">
            <a:spLocks noGrp="1"/>
          </p:cNvSpPr>
          <p:nvPr>
            <p:ph type="body" idx="20"/>
          </p:nvPr>
        </p:nvSpPr>
        <p:spPr>
          <a:xfrm>
            <a:off x="6022933" y="3642632"/>
            <a:ext cx="2488200" cy="561600"/>
          </a:xfrm>
          <a:prstGeom prst="rect">
            <a:avLst/>
          </a:prstGeom>
          <a:noFill/>
          <a:ln>
            <a:noFill/>
          </a:ln>
        </p:spPr>
        <p:txBody>
          <a:bodyPr spcFirstLastPara="1" wrap="square" lIns="0" tIns="34275" rIns="68575" bIns="34275" anchor="t" anchorCtr="0">
            <a:normAutofit/>
          </a:bodyPr>
          <a:lstStyle>
            <a:lvl1pPr marL="457200" lvl="0" indent="-228600" algn="l">
              <a:lnSpc>
                <a:spcPct val="120000"/>
              </a:lnSpc>
              <a:spcBef>
                <a:spcPts val="800"/>
              </a:spcBef>
              <a:spcAft>
                <a:spcPts val="0"/>
              </a:spcAft>
              <a:buSzPts val="1100"/>
              <a:buFont typeface="Lato"/>
              <a:buNone/>
              <a:defRPr sz="1100" b="0" i="0">
                <a:latin typeface="Lato"/>
                <a:ea typeface="Lato"/>
                <a:cs typeface="Lato"/>
                <a:sym typeface="Lato"/>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80" name="Google Shape;180;p23"/>
          <p:cNvSpPr txBox="1">
            <a:spLocks noGrp="1"/>
          </p:cNvSpPr>
          <p:nvPr>
            <p:ph type="body" idx="21"/>
          </p:nvPr>
        </p:nvSpPr>
        <p:spPr>
          <a:xfrm>
            <a:off x="600075" y="2866612"/>
            <a:ext cx="2520900" cy="244500"/>
          </a:xfrm>
          <a:prstGeom prst="rect">
            <a:avLst/>
          </a:prstGeom>
          <a:noFill/>
          <a:ln>
            <a:noFill/>
          </a:ln>
        </p:spPr>
        <p:txBody>
          <a:bodyPr spcFirstLastPara="1" wrap="square" lIns="0" tIns="34275" rIns="68575" bIns="34275" anchor="t" anchorCtr="0">
            <a:normAutofit/>
          </a:bodyPr>
          <a:lstStyle>
            <a:lvl1pPr marL="457200" lvl="0" indent="-228600" algn="l">
              <a:lnSpc>
                <a:spcPct val="120000"/>
              </a:lnSpc>
              <a:spcBef>
                <a:spcPts val="800"/>
              </a:spcBef>
              <a:spcAft>
                <a:spcPts val="0"/>
              </a:spcAft>
              <a:buSzPts val="1100"/>
              <a:buFont typeface="Lato"/>
              <a:buNone/>
              <a:defRPr sz="1100" b="1" i="0">
                <a:solidFill>
                  <a:srgbClr val="B83A4B"/>
                </a:solidFill>
                <a:latin typeface="Lato"/>
                <a:ea typeface="Lato"/>
                <a:cs typeface="Lato"/>
                <a:sym typeface="Lato"/>
              </a:defRPr>
            </a:lvl1pPr>
            <a:lvl2pPr marL="914400" lvl="1" indent="-228600" algn="l">
              <a:lnSpc>
                <a:spcPct val="120000"/>
              </a:lnSpc>
              <a:spcBef>
                <a:spcPts val="1200"/>
              </a:spcBef>
              <a:spcAft>
                <a:spcPts val="0"/>
              </a:spcAft>
              <a:buSzPts val="1700"/>
              <a:buNone/>
              <a:defRPr sz="1500">
                <a:solidFill>
                  <a:srgbClr val="888888"/>
                </a:solidFill>
              </a:defRPr>
            </a:lvl2pPr>
            <a:lvl3pPr marL="1371600" lvl="2" indent="-228600" algn="l">
              <a:lnSpc>
                <a:spcPct val="120000"/>
              </a:lnSpc>
              <a:spcBef>
                <a:spcPts val="1200"/>
              </a:spcBef>
              <a:spcAft>
                <a:spcPts val="0"/>
              </a:spcAft>
              <a:buSzPts val="1500"/>
              <a:buNone/>
              <a:defRPr sz="1400">
                <a:solidFill>
                  <a:srgbClr val="888888"/>
                </a:solidFill>
              </a:defRPr>
            </a:lvl3pPr>
            <a:lvl4pPr marL="1828800" lvl="3" indent="-228600" algn="l">
              <a:lnSpc>
                <a:spcPct val="120000"/>
              </a:lnSpc>
              <a:spcBef>
                <a:spcPts val="1200"/>
              </a:spcBef>
              <a:spcAft>
                <a:spcPts val="0"/>
              </a:spcAft>
              <a:buSzPts val="1300"/>
              <a:buNone/>
              <a:defRPr sz="1200">
                <a:solidFill>
                  <a:srgbClr val="888888"/>
                </a:solidFill>
              </a:defRPr>
            </a:lvl4pPr>
            <a:lvl5pPr marL="2286000" lvl="4" indent="-228600" algn="l">
              <a:lnSpc>
                <a:spcPct val="120000"/>
              </a:lnSpc>
              <a:spcBef>
                <a:spcPts val="1200"/>
              </a:spcBef>
              <a:spcAft>
                <a:spcPts val="0"/>
              </a:spcAft>
              <a:buSzPts val="1300"/>
              <a:buNone/>
              <a:defRPr sz="1200">
                <a:solidFill>
                  <a:srgbClr val="888888"/>
                </a:solidFill>
              </a:defRPr>
            </a:lvl5pPr>
            <a:lvl6pPr marL="2743200" lvl="5" indent="-228600" algn="l">
              <a:lnSpc>
                <a:spcPct val="90000"/>
              </a:lnSpc>
              <a:spcBef>
                <a:spcPts val="1200"/>
              </a:spcBef>
              <a:spcAft>
                <a:spcPts val="0"/>
              </a:spcAft>
              <a:buClr>
                <a:srgbClr val="888888"/>
              </a:buClr>
              <a:buSzPts val="1200"/>
              <a:buNone/>
              <a:defRPr sz="1200">
                <a:solidFill>
                  <a:srgbClr val="888888"/>
                </a:solidFill>
              </a:defRPr>
            </a:lvl6pPr>
            <a:lvl7pPr marL="3200400" lvl="6" indent="-228600" algn="l">
              <a:lnSpc>
                <a:spcPct val="90000"/>
              </a:lnSpc>
              <a:spcBef>
                <a:spcPts val="1200"/>
              </a:spcBef>
              <a:spcAft>
                <a:spcPts val="0"/>
              </a:spcAft>
              <a:buClr>
                <a:srgbClr val="888888"/>
              </a:buClr>
              <a:buSzPts val="1200"/>
              <a:buNone/>
              <a:defRPr sz="1200">
                <a:solidFill>
                  <a:srgbClr val="888888"/>
                </a:solidFill>
              </a:defRPr>
            </a:lvl7pPr>
            <a:lvl8pPr marL="3657600" lvl="7" indent="-228600" algn="l">
              <a:lnSpc>
                <a:spcPct val="90000"/>
              </a:lnSpc>
              <a:spcBef>
                <a:spcPts val="1200"/>
              </a:spcBef>
              <a:spcAft>
                <a:spcPts val="0"/>
              </a:spcAft>
              <a:buClr>
                <a:srgbClr val="888888"/>
              </a:buClr>
              <a:buSzPts val="1200"/>
              <a:buNone/>
              <a:defRPr sz="1200">
                <a:solidFill>
                  <a:srgbClr val="888888"/>
                </a:solidFill>
              </a:defRPr>
            </a:lvl8pPr>
            <a:lvl9pPr marL="4114800" lvl="8" indent="-228600" algn="l">
              <a:lnSpc>
                <a:spcPct val="90000"/>
              </a:lnSpc>
              <a:spcBef>
                <a:spcPts val="1200"/>
              </a:spcBef>
              <a:spcAft>
                <a:spcPts val="1200"/>
              </a:spcAft>
              <a:buClr>
                <a:srgbClr val="888888"/>
              </a:buClr>
              <a:buSzPts val="1200"/>
              <a:buNone/>
              <a:defRPr sz="1200">
                <a:solidFill>
                  <a:srgbClr val="888888"/>
                </a:solidFill>
              </a:defRPr>
            </a:lvl9pPr>
          </a:lstStyle>
          <a:p>
            <a:endParaRPr/>
          </a:p>
        </p:txBody>
      </p:sp>
      <p:pic>
        <p:nvPicPr>
          <p:cNvPr id="181" name="Google Shape;181;p23"/>
          <p:cNvPicPr preferRelativeResize="0"/>
          <p:nvPr/>
        </p:nvPicPr>
        <p:blipFill rotWithShape="1">
          <a:blip r:embed="rId2">
            <a:alphaModFix/>
          </a:blip>
          <a:srcRect/>
          <a:stretch/>
        </p:blipFill>
        <p:spPr>
          <a:xfrm>
            <a:off x="0" y="-8739"/>
            <a:ext cx="9144000" cy="156917"/>
          </a:xfrm>
          <a:prstGeom prst="rect">
            <a:avLst/>
          </a:prstGeom>
          <a:noFill/>
          <a:ln>
            <a:noFill/>
          </a:ln>
        </p:spPr>
      </p:pic>
      <p:sp>
        <p:nvSpPr>
          <p:cNvPr id="182" name="Google Shape;182;p23"/>
          <p:cNvSpPr/>
          <p:nvPr/>
        </p:nvSpPr>
        <p:spPr>
          <a:xfrm>
            <a:off x="0" y="-10470"/>
            <a:ext cx="9144000" cy="158700"/>
          </a:xfrm>
          <a:prstGeom prst="rect">
            <a:avLst/>
          </a:prstGeom>
          <a:solidFill>
            <a:srgbClr val="D4D1D1">
              <a:alpha val="2471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183" name="Google Shape;183;p23"/>
          <p:cNvCxnSpPr/>
          <p:nvPr/>
        </p:nvCxnSpPr>
        <p:spPr>
          <a:xfrm>
            <a:off x="600075" y="3116453"/>
            <a:ext cx="7927500" cy="0"/>
          </a:xfrm>
          <a:prstGeom prst="straightConnector1">
            <a:avLst/>
          </a:prstGeom>
          <a:noFill/>
          <a:ln w="9525" cap="flat" cmpd="sng">
            <a:solidFill>
              <a:srgbClr val="8C1515"/>
            </a:solidFill>
            <a:prstDash val="solid"/>
            <a:miter lim="800000"/>
            <a:headEnd type="none" w="sm" len="sm"/>
            <a:tailEnd type="none" w="sm" len="sm"/>
          </a:ln>
        </p:spPr>
      </p:cxnSp>
      <p:sp>
        <p:nvSpPr>
          <p:cNvPr id="184" name="Google Shape;184;p23"/>
          <p:cNvSpPr txBox="1">
            <a:spLocks noGrp="1"/>
          </p:cNvSpPr>
          <p:nvPr>
            <p:ph type="ftr" idx="11"/>
          </p:nvPr>
        </p:nvSpPr>
        <p:spPr>
          <a:xfrm>
            <a:off x="1225868" y="4712118"/>
            <a:ext cx="4389000" cy="273900"/>
          </a:xfrm>
          <a:prstGeom prst="rect">
            <a:avLst/>
          </a:prstGeom>
          <a:noFill/>
          <a:ln>
            <a:noFill/>
          </a:ln>
        </p:spPr>
        <p:txBody>
          <a:bodyPr spcFirstLastPara="1" wrap="square" lIns="0" tIns="34275" rIns="68575" bIns="34275" anchor="ctr" anchorCtr="0">
            <a:noAutofit/>
          </a:bodyPr>
          <a:lstStyle>
            <a:lvl1pPr lvl="0" algn="l">
              <a:spcBef>
                <a:spcPts val="0"/>
              </a:spcBef>
              <a:spcAft>
                <a:spcPts val="0"/>
              </a:spcAft>
              <a:buSzPts val="1400"/>
              <a:buNone/>
              <a:defRPr sz="800">
                <a:solidFill>
                  <a:srgbClr val="3F3F3F"/>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23"/>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lvl1pPr marL="0" lvl="0" indent="0" algn="r">
              <a:spcBef>
                <a:spcPts val="0"/>
              </a:spcBef>
              <a:buNone/>
              <a:defRPr sz="800">
                <a:solidFill>
                  <a:srgbClr val="3F3F3F"/>
                </a:solidFill>
                <a:latin typeface="Lato"/>
                <a:ea typeface="Lato"/>
                <a:cs typeface="Lato"/>
                <a:sym typeface="Lato"/>
              </a:defRPr>
            </a:lvl1pPr>
            <a:lvl2pPr marL="0" lvl="1" indent="0" algn="r">
              <a:spcBef>
                <a:spcPts val="0"/>
              </a:spcBef>
              <a:buNone/>
              <a:defRPr sz="800">
                <a:solidFill>
                  <a:srgbClr val="3F3F3F"/>
                </a:solidFill>
                <a:latin typeface="Lato"/>
                <a:ea typeface="Lato"/>
                <a:cs typeface="Lato"/>
                <a:sym typeface="Lato"/>
              </a:defRPr>
            </a:lvl2pPr>
            <a:lvl3pPr marL="0" lvl="2" indent="0" algn="r">
              <a:spcBef>
                <a:spcPts val="0"/>
              </a:spcBef>
              <a:buNone/>
              <a:defRPr sz="800">
                <a:solidFill>
                  <a:srgbClr val="3F3F3F"/>
                </a:solidFill>
                <a:latin typeface="Lato"/>
                <a:ea typeface="Lato"/>
                <a:cs typeface="Lato"/>
                <a:sym typeface="Lato"/>
              </a:defRPr>
            </a:lvl3pPr>
            <a:lvl4pPr marL="0" lvl="3" indent="0" algn="r">
              <a:spcBef>
                <a:spcPts val="0"/>
              </a:spcBef>
              <a:buNone/>
              <a:defRPr sz="800">
                <a:solidFill>
                  <a:srgbClr val="3F3F3F"/>
                </a:solidFill>
                <a:latin typeface="Lato"/>
                <a:ea typeface="Lato"/>
                <a:cs typeface="Lato"/>
                <a:sym typeface="Lato"/>
              </a:defRPr>
            </a:lvl4pPr>
            <a:lvl5pPr marL="0" lvl="4" indent="0" algn="r">
              <a:spcBef>
                <a:spcPts val="0"/>
              </a:spcBef>
              <a:buNone/>
              <a:defRPr sz="800">
                <a:solidFill>
                  <a:srgbClr val="3F3F3F"/>
                </a:solidFill>
                <a:latin typeface="Lato"/>
                <a:ea typeface="Lato"/>
                <a:cs typeface="Lato"/>
                <a:sym typeface="Lato"/>
              </a:defRPr>
            </a:lvl5pPr>
            <a:lvl6pPr marL="0" lvl="5" indent="0" algn="r">
              <a:spcBef>
                <a:spcPts val="0"/>
              </a:spcBef>
              <a:buNone/>
              <a:defRPr sz="800">
                <a:solidFill>
                  <a:srgbClr val="3F3F3F"/>
                </a:solidFill>
                <a:latin typeface="Lato"/>
                <a:ea typeface="Lato"/>
                <a:cs typeface="Lato"/>
                <a:sym typeface="Lato"/>
              </a:defRPr>
            </a:lvl6pPr>
            <a:lvl7pPr marL="0" lvl="6" indent="0" algn="r">
              <a:spcBef>
                <a:spcPts val="0"/>
              </a:spcBef>
              <a:buNone/>
              <a:defRPr sz="800">
                <a:solidFill>
                  <a:srgbClr val="3F3F3F"/>
                </a:solidFill>
                <a:latin typeface="Lato"/>
                <a:ea typeface="Lato"/>
                <a:cs typeface="Lato"/>
                <a:sym typeface="Lato"/>
              </a:defRPr>
            </a:lvl7pPr>
            <a:lvl8pPr marL="0" lvl="7" indent="0" algn="r">
              <a:spcBef>
                <a:spcPts val="0"/>
              </a:spcBef>
              <a:buNone/>
              <a:defRPr sz="800">
                <a:solidFill>
                  <a:srgbClr val="3F3F3F"/>
                </a:solidFill>
                <a:latin typeface="Lato"/>
                <a:ea typeface="Lato"/>
                <a:cs typeface="Lato"/>
                <a:sym typeface="Lato"/>
              </a:defRPr>
            </a:lvl8pPr>
            <a:lvl9pPr marL="0" lvl="8" indent="0" algn="r">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hoto Slide - One Image">
  <p:cSld name="Photo Slide - One Image">
    <p:bg>
      <p:bgPr>
        <a:solidFill>
          <a:schemeClr val="lt1"/>
        </a:solidFill>
        <a:effectLst/>
      </p:bgPr>
    </p:bg>
    <p:spTree>
      <p:nvGrpSpPr>
        <p:cNvPr id="1" name="Shape 186"/>
        <p:cNvGrpSpPr/>
        <p:nvPr/>
      </p:nvGrpSpPr>
      <p:grpSpPr>
        <a:xfrm>
          <a:off x="0" y="0"/>
          <a:ext cx="0" cy="0"/>
          <a:chOff x="0" y="0"/>
          <a:chExt cx="0" cy="0"/>
        </a:xfrm>
      </p:grpSpPr>
      <p:sp>
        <p:nvSpPr>
          <p:cNvPr id="187" name="Google Shape;187;p24"/>
          <p:cNvSpPr>
            <a:spLocks noGrp="1"/>
          </p:cNvSpPr>
          <p:nvPr>
            <p:ph type="pic" idx="2"/>
          </p:nvPr>
        </p:nvSpPr>
        <p:spPr>
          <a:xfrm>
            <a:off x="600075" y="830716"/>
            <a:ext cx="5197500" cy="3712800"/>
          </a:xfrm>
          <a:prstGeom prst="rect">
            <a:avLst/>
          </a:prstGeom>
          <a:noFill/>
          <a:ln>
            <a:noFill/>
          </a:ln>
        </p:spPr>
      </p:sp>
      <p:sp>
        <p:nvSpPr>
          <p:cNvPr id="188" name="Google Shape;188;p24"/>
          <p:cNvSpPr txBox="1">
            <a:spLocks noGrp="1"/>
          </p:cNvSpPr>
          <p:nvPr>
            <p:ph type="body" idx="1"/>
          </p:nvPr>
        </p:nvSpPr>
        <p:spPr>
          <a:xfrm>
            <a:off x="5985272" y="830716"/>
            <a:ext cx="2530200" cy="298800"/>
          </a:xfrm>
          <a:prstGeom prst="rect">
            <a:avLst/>
          </a:prstGeom>
          <a:noFill/>
          <a:ln>
            <a:noFill/>
          </a:ln>
        </p:spPr>
        <p:txBody>
          <a:bodyPr spcFirstLastPara="1" wrap="square" lIns="0" tIns="34275" rIns="68575" bIns="34275" anchor="t" anchorCtr="0">
            <a:noAutofit/>
          </a:bodyPr>
          <a:lstStyle>
            <a:lvl1pPr marL="457200" lvl="0" indent="-323850" algn="l">
              <a:lnSpc>
                <a:spcPct val="120000"/>
              </a:lnSpc>
              <a:spcBef>
                <a:spcPts val="800"/>
              </a:spcBef>
              <a:spcAft>
                <a:spcPts val="0"/>
              </a:spcAft>
              <a:buSzPts val="1500"/>
              <a:buFont typeface="Lato"/>
              <a:buChar char="●"/>
              <a:defRPr sz="1500">
                <a:solidFill>
                  <a:srgbClr val="B83A4B"/>
                </a:solidFill>
                <a:latin typeface="Lato"/>
                <a:ea typeface="Lato"/>
                <a:cs typeface="Lato"/>
                <a:sym typeface="Lato"/>
              </a:defRPr>
            </a:lvl1pPr>
            <a:lvl2pPr marL="914400" lvl="1" indent="-336550" algn="l">
              <a:lnSpc>
                <a:spcPct val="120000"/>
              </a:lnSpc>
              <a:spcBef>
                <a:spcPts val="1200"/>
              </a:spcBef>
              <a:spcAft>
                <a:spcPts val="0"/>
              </a:spcAft>
              <a:buSzPts val="1700"/>
              <a:buChar char="○"/>
              <a:defRPr sz="1500">
                <a:latin typeface="Lato"/>
                <a:ea typeface="Lato"/>
                <a:cs typeface="Lato"/>
                <a:sym typeface="Lato"/>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89" name="Google Shape;189;p24"/>
          <p:cNvSpPr txBox="1">
            <a:spLocks noGrp="1"/>
          </p:cNvSpPr>
          <p:nvPr>
            <p:ph type="body" idx="3"/>
          </p:nvPr>
        </p:nvSpPr>
        <p:spPr>
          <a:xfrm>
            <a:off x="5985272" y="1201853"/>
            <a:ext cx="2530200" cy="3341700"/>
          </a:xfrm>
          <a:prstGeom prst="rect">
            <a:avLst/>
          </a:prstGeom>
          <a:noFill/>
          <a:ln>
            <a:noFill/>
          </a:ln>
        </p:spPr>
        <p:txBody>
          <a:bodyPr spcFirstLastPara="1" wrap="square" lIns="0" tIns="34275" rIns="68575" bIns="34275" anchor="t" anchorCtr="0">
            <a:noAutofit/>
          </a:bodyPr>
          <a:lstStyle>
            <a:lvl1pPr marL="457200" lvl="0" indent="-298450" algn="l">
              <a:lnSpc>
                <a:spcPct val="120000"/>
              </a:lnSpc>
              <a:spcBef>
                <a:spcPts val="800"/>
              </a:spcBef>
              <a:spcAft>
                <a:spcPts val="0"/>
              </a:spcAft>
              <a:buSzPts val="1100"/>
              <a:buFont typeface="Lato"/>
              <a:buChar char="●"/>
              <a:defRPr sz="1100">
                <a:solidFill>
                  <a:srgbClr val="3F3F3F"/>
                </a:solidFill>
              </a:defRPr>
            </a:lvl1pPr>
            <a:lvl2pPr marL="914400" lvl="1" indent="-311150" algn="l">
              <a:lnSpc>
                <a:spcPct val="120000"/>
              </a:lnSpc>
              <a:spcBef>
                <a:spcPts val="1200"/>
              </a:spcBef>
              <a:spcAft>
                <a:spcPts val="0"/>
              </a:spcAft>
              <a:buSzPts val="1300"/>
              <a:buChar char="○"/>
              <a:defRPr>
                <a:solidFill>
                  <a:srgbClr val="3F3F3F"/>
                </a:solidFill>
              </a:defRPr>
            </a:lvl2pPr>
            <a:lvl3pPr marL="1371600" lvl="2" indent="-311150" algn="l">
              <a:lnSpc>
                <a:spcPct val="120000"/>
              </a:lnSpc>
              <a:spcBef>
                <a:spcPts val="1200"/>
              </a:spcBef>
              <a:spcAft>
                <a:spcPts val="0"/>
              </a:spcAft>
              <a:buSzPts val="1300"/>
              <a:buChar char="■"/>
              <a:defRPr>
                <a:solidFill>
                  <a:srgbClr val="3F3F3F"/>
                </a:solidFill>
              </a:defRPr>
            </a:lvl3pPr>
            <a:lvl4pPr marL="1828800" lvl="3" indent="-304800" algn="l">
              <a:lnSpc>
                <a:spcPct val="120000"/>
              </a:lnSpc>
              <a:spcBef>
                <a:spcPts val="1200"/>
              </a:spcBef>
              <a:spcAft>
                <a:spcPts val="0"/>
              </a:spcAft>
              <a:buSzPts val="1200"/>
              <a:buChar char="●"/>
              <a:defRPr>
                <a:solidFill>
                  <a:srgbClr val="3F3F3F"/>
                </a:solidFill>
              </a:defRPr>
            </a:lvl4pPr>
            <a:lvl5pPr marL="2286000" lvl="4" indent="-304800" algn="l">
              <a:lnSpc>
                <a:spcPct val="120000"/>
              </a:lnSpc>
              <a:spcBef>
                <a:spcPts val="1200"/>
              </a:spcBef>
              <a:spcAft>
                <a:spcPts val="0"/>
              </a:spcAft>
              <a:buSzPts val="1200"/>
              <a:buChar char="○"/>
              <a:defRPr>
                <a:solidFill>
                  <a:srgbClr val="3F3F3F"/>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90" name="Google Shape;190;p24"/>
          <p:cNvSpPr txBox="1">
            <a:spLocks noGrp="1"/>
          </p:cNvSpPr>
          <p:nvPr>
            <p:ph type="ftr" idx="11"/>
          </p:nvPr>
        </p:nvSpPr>
        <p:spPr>
          <a:xfrm>
            <a:off x="1225868" y="4712118"/>
            <a:ext cx="4389000" cy="273900"/>
          </a:xfrm>
          <a:prstGeom prst="rect">
            <a:avLst/>
          </a:prstGeom>
          <a:noFill/>
          <a:ln>
            <a:noFill/>
          </a:ln>
        </p:spPr>
        <p:txBody>
          <a:bodyPr spcFirstLastPara="1" wrap="square" lIns="0" tIns="34275" rIns="68575" bIns="34275" anchor="ctr" anchorCtr="0">
            <a:noAutofit/>
          </a:bodyPr>
          <a:lstStyle>
            <a:lvl1pPr lvl="0" algn="l">
              <a:spcBef>
                <a:spcPts val="0"/>
              </a:spcBef>
              <a:spcAft>
                <a:spcPts val="0"/>
              </a:spcAft>
              <a:buSzPts val="1400"/>
              <a:buNone/>
              <a:defRPr sz="800">
                <a:solidFill>
                  <a:srgbClr val="3F3F3F"/>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24"/>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lvl1pPr marL="0" lvl="0" indent="0" algn="r">
              <a:spcBef>
                <a:spcPts val="0"/>
              </a:spcBef>
              <a:buNone/>
              <a:defRPr sz="800">
                <a:solidFill>
                  <a:srgbClr val="3F3F3F"/>
                </a:solidFill>
                <a:latin typeface="Lato"/>
                <a:ea typeface="Lato"/>
                <a:cs typeface="Lato"/>
                <a:sym typeface="Lato"/>
              </a:defRPr>
            </a:lvl1pPr>
            <a:lvl2pPr marL="0" lvl="1" indent="0" algn="r">
              <a:spcBef>
                <a:spcPts val="0"/>
              </a:spcBef>
              <a:buNone/>
              <a:defRPr sz="800">
                <a:solidFill>
                  <a:srgbClr val="3F3F3F"/>
                </a:solidFill>
                <a:latin typeface="Lato"/>
                <a:ea typeface="Lato"/>
                <a:cs typeface="Lato"/>
                <a:sym typeface="Lato"/>
              </a:defRPr>
            </a:lvl2pPr>
            <a:lvl3pPr marL="0" lvl="2" indent="0" algn="r">
              <a:spcBef>
                <a:spcPts val="0"/>
              </a:spcBef>
              <a:buNone/>
              <a:defRPr sz="800">
                <a:solidFill>
                  <a:srgbClr val="3F3F3F"/>
                </a:solidFill>
                <a:latin typeface="Lato"/>
                <a:ea typeface="Lato"/>
                <a:cs typeface="Lato"/>
                <a:sym typeface="Lato"/>
              </a:defRPr>
            </a:lvl3pPr>
            <a:lvl4pPr marL="0" lvl="3" indent="0" algn="r">
              <a:spcBef>
                <a:spcPts val="0"/>
              </a:spcBef>
              <a:buNone/>
              <a:defRPr sz="800">
                <a:solidFill>
                  <a:srgbClr val="3F3F3F"/>
                </a:solidFill>
                <a:latin typeface="Lato"/>
                <a:ea typeface="Lato"/>
                <a:cs typeface="Lato"/>
                <a:sym typeface="Lato"/>
              </a:defRPr>
            </a:lvl4pPr>
            <a:lvl5pPr marL="0" lvl="4" indent="0" algn="r">
              <a:spcBef>
                <a:spcPts val="0"/>
              </a:spcBef>
              <a:buNone/>
              <a:defRPr sz="800">
                <a:solidFill>
                  <a:srgbClr val="3F3F3F"/>
                </a:solidFill>
                <a:latin typeface="Lato"/>
                <a:ea typeface="Lato"/>
                <a:cs typeface="Lato"/>
                <a:sym typeface="Lato"/>
              </a:defRPr>
            </a:lvl5pPr>
            <a:lvl6pPr marL="0" lvl="5" indent="0" algn="r">
              <a:spcBef>
                <a:spcPts val="0"/>
              </a:spcBef>
              <a:buNone/>
              <a:defRPr sz="800">
                <a:solidFill>
                  <a:srgbClr val="3F3F3F"/>
                </a:solidFill>
                <a:latin typeface="Lato"/>
                <a:ea typeface="Lato"/>
                <a:cs typeface="Lato"/>
                <a:sym typeface="Lato"/>
              </a:defRPr>
            </a:lvl6pPr>
            <a:lvl7pPr marL="0" lvl="6" indent="0" algn="r">
              <a:spcBef>
                <a:spcPts val="0"/>
              </a:spcBef>
              <a:buNone/>
              <a:defRPr sz="800">
                <a:solidFill>
                  <a:srgbClr val="3F3F3F"/>
                </a:solidFill>
                <a:latin typeface="Lato"/>
                <a:ea typeface="Lato"/>
                <a:cs typeface="Lato"/>
                <a:sym typeface="Lato"/>
              </a:defRPr>
            </a:lvl7pPr>
            <a:lvl8pPr marL="0" lvl="7" indent="0" algn="r">
              <a:spcBef>
                <a:spcPts val="0"/>
              </a:spcBef>
              <a:buNone/>
              <a:defRPr sz="800">
                <a:solidFill>
                  <a:srgbClr val="3F3F3F"/>
                </a:solidFill>
                <a:latin typeface="Lato"/>
                <a:ea typeface="Lato"/>
                <a:cs typeface="Lato"/>
                <a:sym typeface="Lato"/>
              </a:defRPr>
            </a:lvl8pPr>
            <a:lvl9pPr marL="0" lvl="8" indent="0" algn="r">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192" name="Google Shape;192;p24"/>
          <p:cNvSpPr txBox="1">
            <a:spLocks noGrp="1"/>
          </p:cNvSpPr>
          <p:nvPr>
            <p:ph type="title"/>
          </p:nvPr>
        </p:nvSpPr>
        <p:spPr>
          <a:xfrm>
            <a:off x="600074" y="200026"/>
            <a:ext cx="7947600" cy="474000"/>
          </a:xfrm>
          <a:prstGeom prst="rect">
            <a:avLst/>
          </a:prstGeom>
          <a:noFill/>
          <a:ln>
            <a:noFill/>
          </a:ln>
        </p:spPr>
        <p:txBody>
          <a:bodyPr spcFirstLastPara="1" wrap="square" lIns="0" tIns="34275" rIns="68575" bIns="34275" anchor="b" anchorCtr="0">
            <a:normAutofit/>
          </a:bodyPr>
          <a:lstStyle>
            <a:lvl1pPr lvl="0" algn="l">
              <a:lnSpc>
                <a:spcPct val="90000"/>
              </a:lnSpc>
              <a:spcBef>
                <a:spcPts val="0"/>
              </a:spcBef>
              <a:spcAft>
                <a:spcPts val="0"/>
              </a:spcAft>
              <a:buClr>
                <a:srgbClr val="8C1515"/>
              </a:buClr>
              <a:buSzPts val="2400"/>
              <a:buFont typeface="Lato"/>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193" name="Google Shape;193;p24"/>
          <p:cNvCxnSpPr/>
          <p:nvPr/>
        </p:nvCxnSpPr>
        <p:spPr>
          <a:xfrm>
            <a:off x="600075" y="695351"/>
            <a:ext cx="7915200" cy="0"/>
          </a:xfrm>
          <a:prstGeom prst="straightConnector1">
            <a:avLst/>
          </a:prstGeom>
          <a:noFill/>
          <a:ln w="9525" cap="flat" cmpd="sng">
            <a:solidFill>
              <a:srgbClr val="8C1515"/>
            </a:solidFill>
            <a:prstDash val="solid"/>
            <a:miter lim="800000"/>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hoto Slide - 2 Images">
  <p:cSld name="Photo Slide - 2 Images">
    <p:bg>
      <p:bgPr>
        <a:solidFill>
          <a:schemeClr val="lt1"/>
        </a:solidFill>
        <a:effectLst/>
      </p:bgPr>
    </p:bg>
    <p:spTree>
      <p:nvGrpSpPr>
        <p:cNvPr id="1" name="Shape 194"/>
        <p:cNvGrpSpPr/>
        <p:nvPr/>
      </p:nvGrpSpPr>
      <p:grpSpPr>
        <a:xfrm>
          <a:off x="0" y="0"/>
          <a:ext cx="0" cy="0"/>
          <a:chOff x="0" y="0"/>
          <a:chExt cx="0" cy="0"/>
        </a:xfrm>
      </p:grpSpPr>
      <p:sp>
        <p:nvSpPr>
          <p:cNvPr id="195" name="Google Shape;195;p25"/>
          <p:cNvSpPr>
            <a:spLocks noGrp="1"/>
          </p:cNvSpPr>
          <p:nvPr>
            <p:ph type="pic" idx="2"/>
          </p:nvPr>
        </p:nvSpPr>
        <p:spPr>
          <a:xfrm>
            <a:off x="600075" y="830717"/>
            <a:ext cx="3857400" cy="2392500"/>
          </a:xfrm>
          <a:prstGeom prst="rect">
            <a:avLst/>
          </a:prstGeom>
          <a:noFill/>
          <a:ln>
            <a:noFill/>
          </a:ln>
        </p:spPr>
      </p:sp>
      <p:sp>
        <p:nvSpPr>
          <p:cNvPr id="196" name="Google Shape;196;p25"/>
          <p:cNvSpPr>
            <a:spLocks noGrp="1"/>
          </p:cNvSpPr>
          <p:nvPr>
            <p:ph type="pic" idx="3"/>
          </p:nvPr>
        </p:nvSpPr>
        <p:spPr>
          <a:xfrm>
            <a:off x="4672454" y="830715"/>
            <a:ext cx="3843000" cy="2392500"/>
          </a:xfrm>
          <a:prstGeom prst="rect">
            <a:avLst/>
          </a:prstGeom>
          <a:noFill/>
          <a:ln>
            <a:noFill/>
          </a:ln>
        </p:spPr>
      </p:sp>
      <p:sp>
        <p:nvSpPr>
          <p:cNvPr id="197" name="Google Shape;197;p25"/>
          <p:cNvSpPr txBox="1">
            <a:spLocks noGrp="1"/>
          </p:cNvSpPr>
          <p:nvPr>
            <p:ph type="body" idx="1"/>
          </p:nvPr>
        </p:nvSpPr>
        <p:spPr>
          <a:xfrm>
            <a:off x="600075" y="3716589"/>
            <a:ext cx="3857400" cy="826800"/>
          </a:xfrm>
          <a:prstGeom prst="rect">
            <a:avLst/>
          </a:prstGeom>
          <a:noFill/>
          <a:ln>
            <a:noFill/>
          </a:ln>
        </p:spPr>
        <p:txBody>
          <a:bodyPr spcFirstLastPara="1" wrap="square" lIns="0" tIns="34275" rIns="68575" bIns="34275" anchor="t" anchorCtr="0">
            <a:noAutofit/>
          </a:bodyPr>
          <a:lstStyle>
            <a:lvl1pPr marL="457200" lvl="0" indent="-298450" algn="l">
              <a:lnSpc>
                <a:spcPct val="120000"/>
              </a:lnSpc>
              <a:spcBef>
                <a:spcPts val="800"/>
              </a:spcBef>
              <a:spcAft>
                <a:spcPts val="0"/>
              </a:spcAft>
              <a:buSzPts val="1100"/>
              <a:buFont typeface="Lato"/>
              <a:buChar char="●"/>
              <a:defRPr sz="1100">
                <a:solidFill>
                  <a:srgbClr val="3F3F3F"/>
                </a:solidFill>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98" name="Google Shape;198;p25"/>
          <p:cNvSpPr txBox="1">
            <a:spLocks noGrp="1"/>
          </p:cNvSpPr>
          <p:nvPr>
            <p:ph type="body" idx="4"/>
          </p:nvPr>
        </p:nvSpPr>
        <p:spPr>
          <a:xfrm>
            <a:off x="600075" y="3362204"/>
            <a:ext cx="3857400" cy="298800"/>
          </a:xfrm>
          <a:prstGeom prst="rect">
            <a:avLst/>
          </a:prstGeom>
          <a:noFill/>
          <a:ln>
            <a:noFill/>
          </a:ln>
        </p:spPr>
        <p:txBody>
          <a:bodyPr spcFirstLastPara="1" wrap="square" lIns="0" tIns="34275" rIns="68575" bIns="34275" anchor="t" anchorCtr="0">
            <a:noAutofit/>
          </a:bodyPr>
          <a:lstStyle>
            <a:lvl1pPr marL="457200" lvl="0" indent="-323850" algn="l">
              <a:lnSpc>
                <a:spcPct val="120000"/>
              </a:lnSpc>
              <a:spcBef>
                <a:spcPts val="800"/>
              </a:spcBef>
              <a:spcAft>
                <a:spcPts val="0"/>
              </a:spcAft>
              <a:buSzPts val="1500"/>
              <a:buFont typeface="Lato"/>
              <a:buChar char="●"/>
              <a:defRPr sz="1500">
                <a:solidFill>
                  <a:srgbClr val="B83A4B"/>
                </a:solidFill>
                <a:latin typeface="Lato"/>
                <a:ea typeface="Lato"/>
                <a:cs typeface="Lato"/>
                <a:sym typeface="Lato"/>
              </a:defRPr>
            </a:lvl1pPr>
            <a:lvl2pPr marL="914400" lvl="1" indent="-336550" algn="l">
              <a:lnSpc>
                <a:spcPct val="120000"/>
              </a:lnSpc>
              <a:spcBef>
                <a:spcPts val="1200"/>
              </a:spcBef>
              <a:spcAft>
                <a:spcPts val="0"/>
              </a:spcAft>
              <a:buSzPts val="1700"/>
              <a:buChar char="○"/>
              <a:defRPr sz="1500">
                <a:latin typeface="Lato"/>
                <a:ea typeface="Lato"/>
                <a:cs typeface="Lato"/>
                <a:sym typeface="Lato"/>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99" name="Google Shape;199;p25"/>
          <p:cNvSpPr txBox="1">
            <a:spLocks noGrp="1"/>
          </p:cNvSpPr>
          <p:nvPr>
            <p:ph type="body" idx="5"/>
          </p:nvPr>
        </p:nvSpPr>
        <p:spPr>
          <a:xfrm>
            <a:off x="4678067" y="3716589"/>
            <a:ext cx="3857400" cy="826800"/>
          </a:xfrm>
          <a:prstGeom prst="rect">
            <a:avLst/>
          </a:prstGeom>
          <a:noFill/>
          <a:ln>
            <a:noFill/>
          </a:ln>
        </p:spPr>
        <p:txBody>
          <a:bodyPr spcFirstLastPara="1" wrap="square" lIns="0" tIns="34275" rIns="68575" bIns="34275" anchor="t" anchorCtr="0">
            <a:noAutofit/>
          </a:bodyPr>
          <a:lstStyle>
            <a:lvl1pPr marL="457200" lvl="0" indent="-298450" algn="l">
              <a:lnSpc>
                <a:spcPct val="120000"/>
              </a:lnSpc>
              <a:spcBef>
                <a:spcPts val="800"/>
              </a:spcBef>
              <a:spcAft>
                <a:spcPts val="0"/>
              </a:spcAft>
              <a:buSzPts val="1100"/>
              <a:buFont typeface="Lato"/>
              <a:buChar char="●"/>
              <a:defRPr sz="1100">
                <a:solidFill>
                  <a:srgbClr val="3F3F3F"/>
                </a:solidFill>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00" name="Google Shape;200;p25"/>
          <p:cNvSpPr txBox="1">
            <a:spLocks noGrp="1"/>
          </p:cNvSpPr>
          <p:nvPr>
            <p:ph type="body" idx="6"/>
          </p:nvPr>
        </p:nvSpPr>
        <p:spPr>
          <a:xfrm>
            <a:off x="4678067" y="3362204"/>
            <a:ext cx="3857400" cy="298800"/>
          </a:xfrm>
          <a:prstGeom prst="rect">
            <a:avLst/>
          </a:prstGeom>
          <a:noFill/>
          <a:ln>
            <a:noFill/>
          </a:ln>
        </p:spPr>
        <p:txBody>
          <a:bodyPr spcFirstLastPara="1" wrap="square" lIns="0" tIns="34275" rIns="68575" bIns="34275" anchor="t" anchorCtr="0">
            <a:noAutofit/>
          </a:bodyPr>
          <a:lstStyle>
            <a:lvl1pPr marL="457200" lvl="0" indent="-323850" algn="l">
              <a:lnSpc>
                <a:spcPct val="120000"/>
              </a:lnSpc>
              <a:spcBef>
                <a:spcPts val="800"/>
              </a:spcBef>
              <a:spcAft>
                <a:spcPts val="0"/>
              </a:spcAft>
              <a:buSzPts val="1500"/>
              <a:buFont typeface="Lato"/>
              <a:buChar char="●"/>
              <a:defRPr sz="1500">
                <a:solidFill>
                  <a:srgbClr val="B83A4B"/>
                </a:solidFill>
                <a:latin typeface="Lato"/>
                <a:ea typeface="Lato"/>
                <a:cs typeface="Lato"/>
                <a:sym typeface="Lato"/>
              </a:defRPr>
            </a:lvl1pPr>
            <a:lvl2pPr marL="914400" lvl="1" indent="-336550" algn="l">
              <a:lnSpc>
                <a:spcPct val="120000"/>
              </a:lnSpc>
              <a:spcBef>
                <a:spcPts val="1200"/>
              </a:spcBef>
              <a:spcAft>
                <a:spcPts val="0"/>
              </a:spcAft>
              <a:buSzPts val="1700"/>
              <a:buChar char="○"/>
              <a:defRPr sz="1500">
                <a:latin typeface="Lato"/>
                <a:ea typeface="Lato"/>
                <a:cs typeface="Lato"/>
                <a:sym typeface="Lato"/>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01" name="Google Shape;201;p25"/>
          <p:cNvSpPr txBox="1">
            <a:spLocks noGrp="1"/>
          </p:cNvSpPr>
          <p:nvPr>
            <p:ph type="ftr" idx="11"/>
          </p:nvPr>
        </p:nvSpPr>
        <p:spPr>
          <a:xfrm>
            <a:off x="1225868" y="4712118"/>
            <a:ext cx="4389000" cy="273900"/>
          </a:xfrm>
          <a:prstGeom prst="rect">
            <a:avLst/>
          </a:prstGeom>
          <a:noFill/>
          <a:ln>
            <a:noFill/>
          </a:ln>
        </p:spPr>
        <p:txBody>
          <a:bodyPr spcFirstLastPara="1" wrap="square" lIns="0" tIns="34275" rIns="68575" bIns="34275" anchor="ctr" anchorCtr="0">
            <a:noAutofit/>
          </a:bodyPr>
          <a:lstStyle>
            <a:lvl1pPr lvl="0" algn="l">
              <a:spcBef>
                <a:spcPts val="0"/>
              </a:spcBef>
              <a:spcAft>
                <a:spcPts val="0"/>
              </a:spcAft>
              <a:buSzPts val="1400"/>
              <a:buNone/>
              <a:defRPr sz="800">
                <a:solidFill>
                  <a:srgbClr val="3F3F3F"/>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25"/>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lvl1pPr marL="0" lvl="0" indent="0" algn="r">
              <a:spcBef>
                <a:spcPts val="0"/>
              </a:spcBef>
              <a:buNone/>
              <a:defRPr sz="800">
                <a:solidFill>
                  <a:srgbClr val="3F3F3F"/>
                </a:solidFill>
                <a:latin typeface="Lato"/>
                <a:ea typeface="Lato"/>
                <a:cs typeface="Lato"/>
                <a:sym typeface="Lato"/>
              </a:defRPr>
            </a:lvl1pPr>
            <a:lvl2pPr marL="0" lvl="1" indent="0" algn="r">
              <a:spcBef>
                <a:spcPts val="0"/>
              </a:spcBef>
              <a:buNone/>
              <a:defRPr sz="800">
                <a:solidFill>
                  <a:srgbClr val="3F3F3F"/>
                </a:solidFill>
                <a:latin typeface="Lato"/>
                <a:ea typeface="Lato"/>
                <a:cs typeface="Lato"/>
                <a:sym typeface="Lato"/>
              </a:defRPr>
            </a:lvl2pPr>
            <a:lvl3pPr marL="0" lvl="2" indent="0" algn="r">
              <a:spcBef>
                <a:spcPts val="0"/>
              </a:spcBef>
              <a:buNone/>
              <a:defRPr sz="800">
                <a:solidFill>
                  <a:srgbClr val="3F3F3F"/>
                </a:solidFill>
                <a:latin typeface="Lato"/>
                <a:ea typeface="Lato"/>
                <a:cs typeface="Lato"/>
                <a:sym typeface="Lato"/>
              </a:defRPr>
            </a:lvl3pPr>
            <a:lvl4pPr marL="0" lvl="3" indent="0" algn="r">
              <a:spcBef>
                <a:spcPts val="0"/>
              </a:spcBef>
              <a:buNone/>
              <a:defRPr sz="800">
                <a:solidFill>
                  <a:srgbClr val="3F3F3F"/>
                </a:solidFill>
                <a:latin typeface="Lato"/>
                <a:ea typeface="Lato"/>
                <a:cs typeface="Lato"/>
                <a:sym typeface="Lato"/>
              </a:defRPr>
            </a:lvl4pPr>
            <a:lvl5pPr marL="0" lvl="4" indent="0" algn="r">
              <a:spcBef>
                <a:spcPts val="0"/>
              </a:spcBef>
              <a:buNone/>
              <a:defRPr sz="800">
                <a:solidFill>
                  <a:srgbClr val="3F3F3F"/>
                </a:solidFill>
                <a:latin typeface="Lato"/>
                <a:ea typeface="Lato"/>
                <a:cs typeface="Lato"/>
                <a:sym typeface="Lato"/>
              </a:defRPr>
            </a:lvl5pPr>
            <a:lvl6pPr marL="0" lvl="5" indent="0" algn="r">
              <a:spcBef>
                <a:spcPts val="0"/>
              </a:spcBef>
              <a:buNone/>
              <a:defRPr sz="800">
                <a:solidFill>
                  <a:srgbClr val="3F3F3F"/>
                </a:solidFill>
                <a:latin typeface="Lato"/>
                <a:ea typeface="Lato"/>
                <a:cs typeface="Lato"/>
                <a:sym typeface="Lato"/>
              </a:defRPr>
            </a:lvl6pPr>
            <a:lvl7pPr marL="0" lvl="6" indent="0" algn="r">
              <a:spcBef>
                <a:spcPts val="0"/>
              </a:spcBef>
              <a:buNone/>
              <a:defRPr sz="800">
                <a:solidFill>
                  <a:srgbClr val="3F3F3F"/>
                </a:solidFill>
                <a:latin typeface="Lato"/>
                <a:ea typeface="Lato"/>
                <a:cs typeface="Lato"/>
                <a:sym typeface="Lato"/>
              </a:defRPr>
            </a:lvl7pPr>
            <a:lvl8pPr marL="0" lvl="7" indent="0" algn="r">
              <a:spcBef>
                <a:spcPts val="0"/>
              </a:spcBef>
              <a:buNone/>
              <a:defRPr sz="800">
                <a:solidFill>
                  <a:srgbClr val="3F3F3F"/>
                </a:solidFill>
                <a:latin typeface="Lato"/>
                <a:ea typeface="Lato"/>
                <a:cs typeface="Lato"/>
                <a:sym typeface="Lato"/>
              </a:defRPr>
            </a:lvl8pPr>
            <a:lvl9pPr marL="0" lvl="8" indent="0" algn="r">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203" name="Google Shape;203;p25"/>
          <p:cNvSpPr txBox="1">
            <a:spLocks noGrp="1"/>
          </p:cNvSpPr>
          <p:nvPr>
            <p:ph type="title"/>
          </p:nvPr>
        </p:nvSpPr>
        <p:spPr>
          <a:xfrm>
            <a:off x="600074" y="200026"/>
            <a:ext cx="7947600" cy="474000"/>
          </a:xfrm>
          <a:prstGeom prst="rect">
            <a:avLst/>
          </a:prstGeom>
          <a:noFill/>
          <a:ln>
            <a:noFill/>
          </a:ln>
        </p:spPr>
        <p:txBody>
          <a:bodyPr spcFirstLastPara="1" wrap="square" lIns="0" tIns="34275" rIns="68575" bIns="34275" anchor="b" anchorCtr="0">
            <a:normAutofit/>
          </a:bodyPr>
          <a:lstStyle>
            <a:lvl1pPr lvl="0" algn="l">
              <a:lnSpc>
                <a:spcPct val="90000"/>
              </a:lnSpc>
              <a:spcBef>
                <a:spcPts val="0"/>
              </a:spcBef>
              <a:spcAft>
                <a:spcPts val="0"/>
              </a:spcAft>
              <a:buClr>
                <a:srgbClr val="8C1515"/>
              </a:buClr>
              <a:buSzPts val="2400"/>
              <a:buFont typeface="Lato"/>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204" name="Google Shape;204;p25"/>
          <p:cNvCxnSpPr/>
          <p:nvPr/>
        </p:nvCxnSpPr>
        <p:spPr>
          <a:xfrm>
            <a:off x="600075" y="695351"/>
            <a:ext cx="7915200" cy="0"/>
          </a:xfrm>
          <a:prstGeom prst="straightConnector1">
            <a:avLst/>
          </a:prstGeom>
          <a:noFill/>
          <a:ln w="9525" cap="flat" cmpd="sng">
            <a:solidFill>
              <a:srgbClr val="8C1515"/>
            </a:solidFill>
            <a:prstDash val="solid"/>
            <a:miter lim="800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Slide - 3 Columns">
  <p:cSld name="Content Slide - 3 Columns">
    <p:bg>
      <p:bgPr>
        <a:solidFill>
          <a:schemeClr val="lt1"/>
        </a:solidFill>
        <a:effectLst/>
      </p:bgPr>
    </p:bg>
    <p:spTree>
      <p:nvGrpSpPr>
        <p:cNvPr id="1" name="Shape 205"/>
        <p:cNvGrpSpPr/>
        <p:nvPr/>
      </p:nvGrpSpPr>
      <p:grpSpPr>
        <a:xfrm>
          <a:off x="0" y="0"/>
          <a:ext cx="0" cy="0"/>
          <a:chOff x="0" y="0"/>
          <a:chExt cx="0" cy="0"/>
        </a:xfrm>
      </p:grpSpPr>
      <p:sp>
        <p:nvSpPr>
          <p:cNvPr id="206" name="Google Shape;206;p26"/>
          <p:cNvSpPr txBox="1">
            <a:spLocks noGrp="1"/>
          </p:cNvSpPr>
          <p:nvPr>
            <p:ph type="body" idx="1"/>
          </p:nvPr>
        </p:nvSpPr>
        <p:spPr>
          <a:xfrm>
            <a:off x="600075" y="830717"/>
            <a:ext cx="2526000" cy="2111100"/>
          </a:xfrm>
          <a:prstGeom prst="rect">
            <a:avLst/>
          </a:prstGeom>
          <a:solidFill>
            <a:schemeClr val="lt1"/>
          </a:solidFill>
          <a:ln>
            <a:noFill/>
          </a:ln>
        </p:spPr>
        <p:txBody>
          <a:bodyPr spcFirstLastPara="1" wrap="square" lIns="0" tIns="34275" rIns="68575" bIns="34275" anchor="t" anchorCtr="0">
            <a:noAutofit/>
          </a:bodyPr>
          <a:lstStyle>
            <a:lvl1pPr marL="457200" lvl="0" indent="-304800" algn="l">
              <a:lnSpc>
                <a:spcPct val="120000"/>
              </a:lnSpc>
              <a:spcBef>
                <a:spcPts val="800"/>
              </a:spcBef>
              <a:spcAft>
                <a:spcPts val="0"/>
              </a:spcAft>
              <a:buSzPts val="1200"/>
              <a:buFont typeface="Lato"/>
              <a:buChar char="●"/>
              <a:defRPr sz="1200">
                <a:solidFill>
                  <a:srgbClr val="544948"/>
                </a:solidFill>
                <a:latin typeface="Lato"/>
                <a:ea typeface="Lato"/>
                <a:cs typeface="Lato"/>
                <a:sym typeface="Lato"/>
              </a:defRPr>
            </a:lvl1pPr>
            <a:lvl2pPr marL="914400" lvl="1" indent="-311150" algn="l">
              <a:lnSpc>
                <a:spcPct val="120000"/>
              </a:lnSpc>
              <a:spcBef>
                <a:spcPts val="1200"/>
              </a:spcBef>
              <a:spcAft>
                <a:spcPts val="0"/>
              </a:spcAft>
              <a:buSzPts val="1300"/>
              <a:buChar char="○"/>
              <a:defRPr sz="1200">
                <a:latin typeface="Lato"/>
                <a:ea typeface="Lato"/>
                <a:cs typeface="Lato"/>
                <a:sym typeface="Lato"/>
              </a:defRPr>
            </a:lvl2pPr>
            <a:lvl3pPr marL="1371600" lvl="2" indent="-311150" algn="l">
              <a:lnSpc>
                <a:spcPct val="120000"/>
              </a:lnSpc>
              <a:spcBef>
                <a:spcPts val="1200"/>
              </a:spcBef>
              <a:spcAft>
                <a:spcPts val="0"/>
              </a:spcAft>
              <a:buSzPts val="1300"/>
              <a:buChar char="■"/>
              <a:defRPr sz="1200">
                <a:latin typeface="Lato"/>
                <a:ea typeface="Lato"/>
                <a:cs typeface="Lato"/>
                <a:sym typeface="Lato"/>
              </a:defRPr>
            </a:lvl3pPr>
            <a:lvl4pPr marL="1828800" lvl="3" indent="-311150" algn="l">
              <a:lnSpc>
                <a:spcPct val="120000"/>
              </a:lnSpc>
              <a:spcBef>
                <a:spcPts val="1200"/>
              </a:spcBef>
              <a:spcAft>
                <a:spcPts val="0"/>
              </a:spcAft>
              <a:buSzPts val="1300"/>
              <a:buChar char="●"/>
              <a:defRPr sz="1200">
                <a:latin typeface="Lato"/>
                <a:ea typeface="Lato"/>
                <a:cs typeface="Lato"/>
                <a:sym typeface="Lato"/>
              </a:defRPr>
            </a:lvl4pPr>
            <a:lvl5pPr marL="2286000" lvl="4" indent="-311150" algn="l">
              <a:lnSpc>
                <a:spcPct val="120000"/>
              </a:lnSpc>
              <a:spcBef>
                <a:spcPts val="1200"/>
              </a:spcBef>
              <a:spcAft>
                <a:spcPts val="0"/>
              </a:spcAft>
              <a:buSzPts val="1300"/>
              <a:buChar char="○"/>
              <a:defRPr sz="1200">
                <a:latin typeface="Lato"/>
                <a:ea typeface="Lato"/>
                <a:cs typeface="Lato"/>
                <a:sym typeface="Lato"/>
              </a:defRPr>
            </a:lvl5pPr>
            <a:lvl6pPr marL="2743200" lvl="5" indent="-323850" algn="l">
              <a:lnSpc>
                <a:spcPct val="90000"/>
              </a:lnSpc>
              <a:spcBef>
                <a:spcPts val="1200"/>
              </a:spcBef>
              <a:spcAft>
                <a:spcPts val="0"/>
              </a:spcAft>
              <a:buClr>
                <a:schemeClr val="dk1"/>
              </a:buClr>
              <a:buSzPts val="1500"/>
              <a:buChar char="■"/>
              <a:defRPr sz="1500"/>
            </a:lvl6pPr>
            <a:lvl7pPr marL="3200400" lvl="6" indent="-323850" algn="l">
              <a:lnSpc>
                <a:spcPct val="90000"/>
              </a:lnSpc>
              <a:spcBef>
                <a:spcPts val="1200"/>
              </a:spcBef>
              <a:spcAft>
                <a:spcPts val="0"/>
              </a:spcAft>
              <a:buClr>
                <a:schemeClr val="dk1"/>
              </a:buClr>
              <a:buSzPts val="1500"/>
              <a:buChar char="●"/>
              <a:defRPr sz="1500"/>
            </a:lvl7pPr>
            <a:lvl8pPr marL="3657600" lvl="7" indent="-323850" algn="l">
              <a:lnSpc>
                <a:spcPct val="90000"/>
              </a:lnSpc>
              <a:spcBef>
                <a:spcPts val="1200"/>
              </a:spcBef>
              <a:spcAft>
                <a:spcPts val="0"/>
              </a:spcAft>
              <a:buClr>
                <a:schemeClr val="dk1"/>
              </a:buClr>
              <a:buSzPts val="1500"/>
              <a:buChar char="○"/>
              <a:defRPr sz="1500"/>
            </a:lvl8pPr>
            <a:lvl9pPr marL="4114800" lvl="8" indent="-323850" algn="l">
              <a:lnSpc>
                <a:spcPct val="90000"/>
              </a:lnSpc>
              <a:spcBef>
                <a:spcPts val="1200"/>
              </a:spcBef>
              <a:spcAft>
                <a:spcPts val="1200"/>
              </a:spcAft>
              <a:buClr>
                <a:schemeClr val="dk1"/>
              </a:buClr>
              <a:buSzPts val="1500"/>
              <a:buChar char="■"/>
              <a:defRPr sz="1500"/>
            </a:lvl9pPr>
          </a:lstStyle>
          <a:p>
            <a:endParaRPr/>
          </a:p>
        </p:txBody>
      </p:sp>
      <p:sp>
        <p:nvSpPr>
          <p:cNvPr id="207" name="Google Shape;207;p26"/>
          <p:cNvSpPr txBox="1">
            <a:spLocks noGrp="1"/>
          </p:cNvSpPr>
          <p:nvPr>
            <p:ph type="body" idx="2"/>
          </p:nvPr>
        </p:nvSpPr>
        <p:spPr>
          <a:xfrm>
            <a:off x="600074" y="3451189"/>
            <a:ext cx="2526000" cy="1092300"/>
          </a:xfrm>
          <a:prstGeom prst="rect">
            <a:avLst/>
          </a:prstGeom>
          <a:noFill/>
          <a:ln>
            <a:noFill/>
          </a:ln>
        </p:spPr>
        <p:txBody>
          <a:bodyPr spcFirstLastPara="1" wrap="square" lIns="0" tIns="34275" rIns="68575" bIns="34275" anchor="t" anchorCtr="0">
            <a:noAutofit/>
          </a:bodyPr>
          <a:lstStyle>
            <a:lvl1pPr marL="457200" lvl="0" indent="-298450" algn="l">
              <a:lnSpc>
                <a:spcPct val="120000"/>
              </a:lnSpc>
              <a:spcBef>
                <a:spcPts val="800"/>
              </a:spcBef>
              <a:spcAft>
                <a:spcPts val="0"/>
              </a:spcAft>
              <a:buSzPts val="1100"/>
              <a:buFont typeface="Lato"/>
              <a:buChar char="●"/>
              <a:defRPr sz="1100">
                <a:solidFill>
                  <a:srgbClr val="3F3F3F"/>
                </a:solidFill>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08" name="Google Shape;208;p26"/>
          <p:cNvSpPr txBox="1">
            <a:spLocks noGrp="1"/>
          </p:cNvSpPr>
          <p:nvPr>
            <p:ph type="body" idx="3"/>
          </p:nvPr>
        </p:nvSpPr>
        <p:spPr>
          <a:xfrm>
            <a:off x="600074" y="3078291"/>
            <a:ext cx="2526000" cy="298800"/>
          </a:xfrm>
          <a:prstGeom prst="rect">
            <a:avLst/>
          </a:prstGeom>
          <a:noFill/>
          <a:ln>
            <a:noFill/>
          </a:ln>
        </p:spPr>
        <p:txBody>
          <a:bodyPr spcFirstLastPara="1" wrap="square" lIns="0" tIns="34275" rIns="68575" bIns="34275" anchor="t" anchorCtr="0">
            <a:noAutofit/>
          </a:bodyPr>
          <a:lstStyle>
            <a:lvl1pPr marL="457200" lvl="0" indent="-323850" algn="l">
              <a:lnSpc>
                <a:spcPct val="120000"/>
              </a:lnSpc>
              <a:spcBef>
                <a:spcPts val="800"/>
              </a:spcBef>
              <a:spcAft>
                <a:spcPts val="0"/>
              </a:spcAft>
              <a:buSzPts val="1500"/>
              <a:buFont typeface="Lato"/>
              <a:buChar char="●"/>
              <a:defRPr sz="1500">
                <a:solidFill>
                  <a:srgbClr val="B83A4B"/>
                </a:solidFill>
                <a:latin typeface="Lato"/>
                <a:ea typeface="Lato"/>
                <a:cs typeface="Lato"/>
                <a:sym typeface="Lato"/>
              </a:defRPr>
            </a:lvl1pPr>
            <a:lvl2pPr marL="914400" lvl="1" indent="-336550" algn="l">
              <a:lnSpc>
                <a:spcPct val="120000"/>
              </a:lnSpc>
              <a:spcBef>
                <a:spcPts val="1200"/>
              </a:spcBef>
              <a:spcAft>
                <a:spcPts val="0"/>
              </a:spcAft>
              <a:buSzPts val="1700"/>
              <a:buChar char="○"/>
              <a:defRPr sz="1500">
                <a:latin typeface="Lato"/>
                <a:ea typeface="Lato"/>
                <a:cs typeface="Lato"/>
                <a:sym typeface="Lato"/>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09" name="Google Shape;209;p26"/>
          <p:cNvSpPr txBox="1">
            <a:spLocks noGrp="1"/>
          </p:cNvSpPr>
          <p:nvPr>
            <p:ph type="body" idx="4"/>
          </p:nvPr>
        </p:nvSpPr>
        <p:spPr>
          <a:xfrm>
            <a:off x="3309071" y="830717"/>
            <a:ext cx="2526000" cy="2111100"/>
          </a:xfrm>
          <a:prstGeom prst="rect">
            <a:avLst/>
          </a:prstGeom>
          <a:solidFill>
            <a:schemeClr val="lt1"/>
          </a:solidFill>
          <a:ln>
            <a:noFill/>
          </a:ln>
        </p:spPr>
        <p:txBody>
          <a:bodyPr spcFirstLastPara="1" wrap="square" lIns="0" tIns="34275" rIns="68575" bIns="34275" anchor="t" anchorCtr="0">
            <a:noAutofit/>
          </a:bodyPr>
          <a:lstStyle>
            <a:lvl1pPr marL="457200" lvl="0" indent="-304800" algn="l">
              <a:lnSpc>
                <a:spcPct val="120000"/>
              </a:lnSpc>
              <a:spcBef>
                <a:spcPts val="800"/>
              </a:spcBef>
              <a:spcAft>
                <a:spcPts val="0"/>
              </a:spcAft>
              <a:buSzPts val="1200"/>
              <a:buFont typeface="Lato"/>
              <a:buChar char="●"/>
              <a:defRPr sz="1200">
                <a:solidFill>
                  <a:srgbClr val="544948"/>
                </a:solidFill>
                <a:latin typeface="Lato"/>
                <a:ea typeface="Lato"/>
                <a:cs typeface="Lato"/>
                <a:sym typeface="Lato"/>
              </a:defRPr>
            </a:lvl1pPr>
            <a:lvl2pPr marL="914400" lvl="1" indent="-311150" algn="l">
              <a:lnSpc>
                <a:spcPct val="120000"/>
              </a:lnSpc>
              <a:spcBef>
                <a:spcPts val="1200"/>
              </a:spcBef>
              <a:spcAft>
                <a:spcPts val="0"/>
              </a:spcAft>
              <a:buSzPts val="1300"/>
              <a:buChar char="○"/>
              <a:defRPr sz="1200">
                <a:latin typeface="Lato"/>
                <a:ea typeface="Lato"/>
                <a:cs typeface="Lato"/>
                <a:sym typeface="Lato"/>
              </a:defRPr>
            </a:lvl2pPr>
            <a:lvl3pPr marL="1371600" lvl="2" indent="-311150" algn="l">
              <a:lnSpc>
                <a:spcPct val="120000"/>
              </a:lnSpc>
              <a:spcBef>
                <a:spcPts val="1200"/>
              </a:spcBef>
              <a:spcAft>
                <a:spcPts val="0"/>
              </a:spcAft>
              <a:buSzPts val="1300"/>
              <a:buChar char="■"/>
              <a:defRPr sz="1200">
                <a:latin typeface="Lato"/>
                <a:ea typeface="Lato"/>
                <a:cs typeface="Lato"/>
                <a:sym typeface="Lato"/>
              </a:defRPr>
            </a:lvl3pPr>
            <a:lvl4pPr marL="1828800" lvl="3" indent="-311150" algn="l">
              <a:lnSpc>
                <a:spcPct val="120000"/>
              </a:lnSpc>
              <a:spcBef>
                <a:spcPts val="1200"/>
              </a:spcBef>
              <a:spcAft>
                <a:spcPts val="0"/>
              </a:spcAft>
              <a:buSzPts val="1300"/>
              <a:buChar char="●"/>
              <a:defRPr sz="1200">
                <a:latin typeface="Lato"/>
                <a:ea typeface="Lato"/>
                <a:cs typeface="Lato"/>
                <a:sym typeface="Lato"/>
              </a:defRPr>
            </a:lvl4pPr>
            <a:lvl5pPr marL="2286000" lvl="4" indent="-311150" algn="l">
              <a:lnSpc>
                <a:spcPct val="120000"/>
              </a:lnSpc>
              <a:spcBef>
                <a:spcPts val="1200"/>
              </a:spcBef>
              <a:spcAft>
                <a:spcPts val="0"/>
              </a:spcAft>
              <a:buSzPts val="1300"/>
              <a:buChar char="○"/>
              <a:defRPr sz="1200">
                <a:latin typeface="Lato"/>
                <a:ea typeface="Lato"/>
                <a:cs typeface="Lato"/>
                <a:sym typeface="Lato"/>
              </a:defRPr>
            </a:lvl5pPr>
            <a:lvl6pPr marL="2743200" lvl="5" indent="-323850" algn="l">
              <a:lnSpc>
                <a:spcPct val="90000"/>
              </a:lnSpc>
              <a:spcBef>
                <a:spcPts val="1200"/>
              </a:spcBef>
              <a:spcAft>
                <a:spcPts val="0"/>
              </a:spcAft>
              <a:buClr>
                <a:schemeClr val="dk1"/>
              </a:buClr>
              <a:buSzPts val="1500"/>
              <a:buChar char="■"/>
              <a:defRPr sz="1500"/>
            </a:lvl6pPr>
            <a:lvl7pPr marL="3200400" lvl="6" indent="-323850" algn="l">
              <a:lnSpc>
                <a:spcPct val="90000"/>
              </a:lnSpc>
              <a:spcBef>
                <a:spcPts val="1200"/>
              </a:spcBef>
              <a:spcAft>
                <a:spcPts val="0"/>
              </a:spcAft>
              <a:buClr>
                <a:schemeClr val="dk1"/>
              </a:buClr>
              <a:buSzPts val="1500"/>
              <a:buChar char="●"/>
              <a:defRPr sz="1500"/>
            </a:lvl7pPr>
            <a:lvl8pPr marL="3657600" lvl="7" indent="-323850" algn="l">
              <a:lnSpc>
                <a:spcPct val="90000"/>
              </a:lnSpc>
              <a:spcBef>
                <a:spcPts val="1200"/>
              </a:spcBef>
              <a:spcAft>
                <a:spcPts val="0"/>
              </a:spcAft>
              <a:buClr>
                <a:schemeClr val="dk1"/>
              </a:buClr>
              <a:buSzPts val="1500"/>
              <a:buChar char="○"/>
              <a:defRPr sz="1500"/>
            </a:lvl8pPr>
            <a:lvl9pPr marL="4114800" lvl="8" indent="-323850" algn="l">
              <a:lnSpc>
                <a:spcPct val="90000"/>
              </a:lnSpc>
              <a:spcBef>
                <a:spcPts val="1200"/>
              </a:spcBef>
              <a:spcAft>
                <a:spcPts val="1200"/>
              </a:spcAft>
              <a:buClr>
                <a:schemeClr val="dk1"/>
              </a:buClr>
              <a:buSzPts val="1500"/>
              <a:buChar char="■"/>
              <a:defRPr sz="1500"/>
            </a:lvl9pPr>
          </a:lstStyle>
          <a:p>
            <a:endParaRPr/>
          </a:p>
        </p:txBody>
      </p:sp>
      <p:sp>
        <p:nvSpPr>
          <p:cNvPr id="210" name="Google Shape;210;p26"/>
          <p:cNvSpPr txBox="1">
            <a:spLocks noGrp="1"/>
          </p:cNvSpPr>
          <p:nvPr>
            <p:ph type="body" idx="5"/>
          </p:nvPr>
        </p:nvSpPr>
        <p:spPr>
          <a:xfrm>
            <a:off x="3309071" y="3451189"/>
            <a:ext cx="2526000" cy="1092300"/>
          </a:xfrm>
          <a:prstGeom prst="rect">
            <a:avLst/>
          </a:prstGeom>
          <a:noFill/>
          <a:ln>
            <a:noFill/>
          </a:ln>
        </p:spPr>
        <p:txBody>
          <a:bodyPr spcFirstLastPara="1" wrap="square" lIns="0" tIns="34275" rIns="68575" bIns="34275" anchor="t" anchorCtr="0">
            <a:noAutofit/>
          </a:bodyPr>
          <a:lstStyle>
            <a:lvl1pPr marL="457200" lvl="0" indent="-298450" algn="l">
              <a:lnSpc>
                <a:spcPct val="120000"/>
              </a:lnSpc>
              <a:spcBef>
                <a:spcPts val="800"/>
              </a:spcBef>
              <a:spcAft>
                <a:spcPts val="0"/>
              </a:spcAft>
              <a:buSzPts val="1100"/>
              <a:buFont typeface="Lato"/>
              <a:buChar char="●"/>
              <a:defRPr sz="1100">
                <a:solidFill>
                  <a:srgbClr val="3F3F3F"/>
                </a:solidFill>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11" name="Google Shape;211;p26"/>
          <p:cNvSpPr txBox="1">
            <a:spLocks noGrp="1"/>
          </p:cNvSpPr>
          <p:nvPr>
            <p:ph type="body" idx="6"/>
          </p:nvPr>
        </p:nvSpPr>
        <p:spPr>
          <a:xfrm>
            <a:off x="3309071" y="3078291"/>
            <a:ext cx="2526000" cy="298800"/>
          </a:xfrm>
          <a:prstGeom prst="rect">
            <a:avLst/>
          </a:prstGeom>
          <a:noFill/>
          <a:ln>
            <a:noFill/>
          </a:ln>
        </p:spPr>
        <p:txBody>
          <a:bodyPr spcFirstLastPara="1" wrap="square" lIns="0" tIns="34275" rIns="68575" bIns="34275" anchor="t" anchorCtr="0">
            <a:noAutofit/>
          </a:bodyPr>
          <a:lstStyle>
            <a:lvl1pPr marL="457200" lvl="0" indent="-323850" algn="l">
              <a:lnSpc>
                <a:spcPct val="120000"/>
              </a:lnSpc>
              <a:spcBef>
                <a:spcPts val="800"/>
              </a:spcBef>
              <a:spcAft>
                <a:spcPts val="0"/>
              </a:spcAft>
              <a:buSzPts val="1500"/>
              <a:buFont typeface="Lato"/>
              <a:buChar char="●"/>
              <a:defRPr sz="1500">
                <a:solidFill>
                  <a:srgbClr val="B83A4B"/>
                </a:solidFill>
                <a:latin typeface="Lato"/>
                <a:ea typeface="Lato"/>
                <a:cs typeface="Lato"/>
                <a:sym typeface="Lato"/>
              </a:defRPr>
            </a:lvl1pPr>
            <a:lvl2pPr marL="914400" lvl="1" indent="-336550" algn="l">
              <a:lnSpc>
                <a:spcPct val="120000"/>
              </a:lnSpc>
              <a:spcBef>
                <a:spcPts val="1200"/>
              </a:spcBef>
              <a:spcAft>
                <a:spcPts val="0"/>
              </a:spcAft>
              <a:buSzPts val="1700"/>
              <a:buChar char="○"/>
              <a:defRPr sz="1500">
                <a:latin typeface="Lato"/>
                <a:ea typeface="Lato"/>
                <a:cs typeface="Lato"/>
                <a:sym typeface="Lato"/>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12" name="Google Shape;212;p26"/>
          <p:cNvSpPr txBox="1">
            <a:spLocks noGrp="1"/>
          </p:cNvSpPr>
          <p:nvPr>
            <p:ph type="body" idx="7"/>
          </p:nvPr>
        </p:nvSpPr>
        <p:spPr>
          <a:xfrm>
            <a:off x="6002780" y="830717"/>
            <a:ext cx="2526000" cy="2111100"/>
          </a:xfrm>
          <a:prstGeom prst="rect">
            <a:avLst/>
          </a:prstGeom>
          <a:solidFill>
            <a:schemeClr val="lt1"/>
          </a:solidFill>
          <a:ln>
            <a:noFill/>
          </a:ln>
        </p:spPr>
        <p:txBody>
          <a:bodyPr spcFirstLastPara="1" wrap="square" lIns="0" tIns="34275" rIns="68575" bIns="34275" anchor="t" anchorCtr="0">
            <a:noAutofit/>
          </a:bodyPr>
          <a:lstStyle>
            <a:lvl1pPr marL="457200" lvl="0" indent="-304800" algn="l">
              <a:lnSpc>
                <a:spcPct val="120000"/>
              </a:lnSpc>
              <a:spcBef>
                <a:spcPts val="800"/>
              </a:spcBef>
              <a:spcAft>
                <a:spcPts val="0"/>
              </a:spcAft>
              <a:buSzPts val="1200"/>
              <a:buFont typeface="Lato"/>
              <a:buChar char="●"/>
              <a:defRPr sz="1200">
                <a:solidFill>
                  <a:srgbClr val="544948"/>
                </a:solidFill>
                <a:latin typeface="Lato"/>
                <a:ea typeface="Lato"/>
                <a:cs typeface="Lato"/>
                <a:sym typeface="Lato"/>
              </a:defRPr>
            </a:lvl1pPr>
            <a:lvl2pPr marL="914400" lvl="1" indent="-311150" algn="l">
              <a:lnSpc>
                <a:spcPct val="120000"/>
              </a:lnSpc>
              <a:spcBef>
                <a:spcPts val="1200"/>
              </a:spcBef>
              <a:spcAft>
                <a:spcPts val="0"/>
              </a:spcAft>
              <a:buSzPts val="1300"/>
              <a:buChar char="○"/>
              <a:defRPr sz="1200">
                <a:latin typeface="Lato"/>
                <a:ea typeface="Lato"/>
                <a:cs typeface="Lato"/>
                <a:sym typeface="Lato"/>
              </a:defRPr>
            </a:lvl2pPr>
            <a:lvl3pPr marL="1371600" lvl="2" indent="-311150" algn="l">
              <a:lnSpc>
                <a:spcPct val="120000"/>
              </a:lnSpc>
              <a:spcBef>
                <a:spcPts val="1200"/>
              </a:spcBef>
              <a:spcAft>
                <a:spcPts val="0"/>
              </a:spcAft>
              <a:buSzPts val="1300"/>
              <a:buChar char="■"/>
              <a:defRPr sz="1200">
                <a:latin typeface="Lato"/>
                <a:ea typeface="Lato"/>
                <a:cs typeface="Lato"/>
                <a:sym typeface="Lato"/>
              </a:defRPr>
            </a:lvl3pPr>
            <a:lvl4pPr marL="1828800" lvl="3" indent="-311150" algn="l">
              <a:lnSpc>
                <a:spcPct val="120000"/>
              </a:lnSpc>
              <a:spcBef>
                <a:spcPts val="1200"/>
              </a:spcBef>
              <a:spcAft>
                <a:spcPts val="0"/>
              </a:spcAft>
              <a:buSzPts val="1300"/>
              <a:buChar char="●"/>
              <a:defRPr sz="1200">
                <a:latin typeface="Lato"/>
                <a:ea typeface="Lato"/>
                <a:cs typeface="Lato"/>
                <a:sym typeface="Lato"/>
              </a:defRPr>
            </a:lvl4pPr>
            <a:lvl5pPr marL="2286000" lvl="4" indent="-311150" algn="l">
              <a:lnSpc>
                <a:spcPct val="120000"/>
              </a:lnSpc>
              <a:spcBef>
                <a:spcPts val="1200"/>
              </a:spcBef>
              <a:spcAft>
                <a:spcPts val="0"/>
              </a:spcAft>
              <a:buSzPts val="1300"/>
              <a:buChar char="○"/>
              <a:defRPr sz="1200">
                <a:latin typeface="Lato"/>
                <a:ea typeface="Lato"/>
                <a:cs typeface="Lato"/>
                <a:sym typeface="Lato"/>
              </a:defRPr>
            </a:lvl5pPr>
            <a:lvl6pPr marL="2743200" lvl="5" indent="-323850" algn="l">
              <a:lnSpc>
                <a:spcPct val="90000"/>
              </a:lnSpc>
              <a:spcBef>
                <a:spcPts val="1200"/>
              </a:spcBef>
              <a:spcAft>
                <a:spcPts val="0"/>
              </a:spcAft>
              <a:buClr>
                <a:schemeClr val="dk1"/>
              </a:buClr>
              <a:buSzPts val="1500"/>
              <a:buChar char="■"/>
              <a:defRPr sz="1500"/>
            </a:lvl6pPr>
            <a:lvl7pPr marL="3200400" lvl="6" indent="-323850" algn="l">
              <a:lnSpc>
                <a:spcPct val="90000"/>
              </a:lnSpc>
              <a:spcBef>
                <a:spcPts val="1200"/>
              </a:spcBef>
              <a:spcAft>
                <a:spcPts val="0"/>
              </a:spcAft>
              <a:buClr>
                <a:schemeClr val="dk1"/>
              </a:buClr>
              <a:buSzPts val="1500"/>
              <a:buChar char="●"/>
              <a:defRPr sz="1500"/>
            </a:lvl7pPr>
            <a:lvl8pPr marL="3657600" lvl="7" indent="-323850" algn="l">
              <a:lnSpc>
                <a:spcPct val="90000"/>
              </a:lnSpc>
              <a:spcBef>
                <a:spcPts val="1200"/>
              </a:spcBef>
              <a:spcAft>
                <a:spcPts val="0"/>
              </a:spcAft>
              <a:buClr>
                <a:schemeClr val="dk1"/>
              </a:buClr>
              <a:buSzPts val="1500"/>
              <a:buChar char="○"/>
              <a:defRPr sz="1500"/>
            </a:lvl8pPr>
            <a:lvl9pPr marL="4114800" lvl="8" indent="-323850" algn="l">
              <a:lnSpc>
                <a:spcPct val="90000"/>
              </a:lnSpc>
              <a:spcBef>
                <a:spcPts val="1200"/>
              </a:spcBef>
              <a:spcAft>
                <a:spcPts val="1200"/>
              </a:spcAft>
              <a:buClr>
                <a:schemeClr val="dk1"/>
              </a:buClr>
              <a:buSzPts val="1500"/>
              <a:buChar char="■"/>
              <a:defRPr sz="1500"/>
            </a:lvl9pPr>
          </a:lstStyle>
          <a:p>
            <a:endParaRPr/>
          </a:p>
        </p:txBody>
      </p:sp>
      <p:sp>
        <p:nvSpPr>
          <p:cNvPr id="213" name="Google Shape;213;p26"/>
          <p:cNvSpPr txBox="1">
            <a:spLocks noGrp="1"/>
          </p:cNvSpPr>
          <p:nvPr>
            <p:ph type="body" idx="8"/>
          </p:nvPr>
        </p:nvSpPr>
        <p:spPr>
          <a:xfrm>
            <a:off x="6002780" y="3451189"/>
            <a:ext cx="2526000" cy="1092300"/>
          </a:xfrm>
          <a:prstGeom prst="rect">
            <a:avLst/>
          </a:prstGeom>
          <a:noFill/>
          <a:ln>
            <a:noFill/>
          </a:ln>
        </p:spPr>
        <p:txBody>
          <a:bodyPr spcFirstLastPara="1" wrap="square" lIns="0" tIns="34275" rIns="68575" bIns="34275" anchor="t" anchorCtr="0">
            <a:noAutofit/>
          </a:bodyPr>
          <a:lstStyle>
            <a:lvl1pPr marL="457200" lvl="0" indent="-298450" algn="l">
              <a:lnSpc>
                <a:spcPct val="120000"/>
              </a:lnSpc>
              <a:spcBef>
                <a:spcPts val="800"/>
              </a:spcBef>
              <a:spcAft>
                <a:spcPts val="0"/>
              </a:spcAft>
              <a:buSzPts val="1100"/>
              <a:buFont typeface="Lato"/>
              <a:buChar char="●"/>
              <a:defRPr sz="1100">
                <a:solidFill>
                  <a:srgbClr val="3F3F3F"/>
                </a:solidFill>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14" name="Google Shape;214;p26"/>
          <p:cNvSpPr txBox="1">
            <a:spLocks noGrp="1"/>
          </p:cNvSpPr>
          <p:nvPr>
            <p:ph type="body" idx="9"/>
          </p:nvPr>
        </p:nvSpPr>
        <p:spPr>
          <a:xfrm>
            <a:off x="6002780" y="3078291"/>
            <a:ext cx="2526000" cy="298800"/>
          </a:xfrm>
          <a:prstGeom prst="rect">
            <a:avLst/>
          </a:prstGeom>
          <a:noFill/>
          <a:ln>
            <a:noFill/>
          </a:ln>
        </p:spPr>
        <p:txBody>
          <a:bodyPr spcFirstLastPara="1" wrap="square" lIns="0" tIns="34275" rIns="68575" bIns="34275" anchor="t" anchorCtr="0">
            <a:noAutofit/>
          </a:bodyPr>
          <a:lstStyle>
            <a:lvl1pPr marL="457200" lvl="0" indent="-323850" algn="l">
              <a:lnSpc>
                <a:spcPct val="120000"/>
              </a:lnSpc>
              <a:spcBef>
                <a:spcPts val="800"/>
              </a:spcBef>
              <a:spcAft>
                <a:spcPts val="0"/>
              </a:spcAft>
              <a:buSzPts val="1500"/>
              <a:buFont typeface="Lato"/>
              <a:buChar char="●"/>
              <a:defRPr sz="1500">
                <a:solidFill>
                  <a:srgbClr val="B83A4B"/>
                </a:solidFill>
                <a:latin typeface="Lato"/>
                <a:ea typeface="Lato"/>
                <a:cs typeface="Lato"/>
                <a:sym typeface="Lato"/>
              </a:defRPr>
            </a:lvl1pPr>
            <a:lvl2pPr marL="914400" lvl="1" indent="-336550" algn="l">
              <a:lnSpc>
                <a:spcPct val="120000"/>
              </a:lnSpc>
              <a:spcBef>
                <a:spcPts val="1200"/>
              </a:spcBef>
              <a:spcAft>
                <a:spcPts val="0"/>
              </a:spcAft>
              <a:buSzPts val="1700"/>
              <a:buChar char="○"/>
              <a:defRPr sz="1500">
                <a:latin typeface="Lato"/>
                <a:ea typeface="Lato"/>
                <a:cs typeface="Lato"/>
                <a:sym typeface="Lato"/>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15" name="Google Shape;215;p26"/>
          <p:cNvSpPr txBox="1">
            <a:spLocks noGrp="1"/>
          </p:cNvSpPr>
          <p:nvPr>
            <p:ph type="ftr" idx="11"/>
          </p:nvPr>
        </p:nvSpPr>
        <p:spPr>
          <a:xfrm>
            <a:off x="1225868" y="4712118"/>
            <a:ext cx="4389000" cy="273900"/>
          </a:xfrm>
          <a:prstGeom prst="rect">
            <a:avLst/>
          </a:prstGeom>
          <a:noFill/>
          <a:ln>
            <a:noFill/>
          </a:ln>
        </p:spPr>
        <p:txBody>
          <a:bodyPr spcFirstLastPara="1" wrap="square" lIns="0" tIns="34275" rIns="68575" bIns="34275" anchor="ctr" anchorCtr="0">
            <a:noAutofit/>
          </a:bodyPr>
          <a:lstStyle>
            <a:lvl1pPr lvl="0" algn="l">
              <a:spcBef>
                <a:spcPts val="0"/>
              </a:spcBef>
              <a:spcAft>
                <a:spcPts val="0"/>
              </a:spcAft>
              <a:buSzPts val="1400"/>
              <a:buNone/>
              <a:defRPr sz="800">
                <a:solidFill>
                  <a:srgbClr val="3F3F3F"/>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26"/>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lvl1pPr marL="0" lvl="0" indent="0" algn="r">
              <a:spcBef>
                <a:spcPts val="0"/>
              </a:spcBef>
              <a:buNone/>
              <a:defRPr sz="800">
                <a:solidFill>
                  <a:srgbClr val="3F3F3F"/>
                </a:solidFill>
                <a:latin typeface="Lato"/>
                <a:ea typeface="Lato"/>
                <a:cs typeface="Lato"/>
                <a:sym typeface="Lato"/>
              </a:defRPr>
            </a:lvl1pPr>
            <a:lvl2pPr marL="0" lvl="1" indent="0" algn="r">
              <a:spcBef>
                <a:spcPts val="0"/>
              </a:spcBef>
              <a:buNone/>
              <a:defRPr sz="800">
                <a:solidFill>
                  <a:srgbClr val="3F3F3F"/>
                </a:solidFill>
                <a:latin typeface="Lato"/>
                <a:ea typeface="Lato"/>
                <a:cs typeface="Lato"/>
                <a:sym typeface="Lato"/>
              </a:defRPr>
            </a:lvl2pPr>
            <a:lvl3pPr marL="0" lvl="2" indent="0" algn="r">
              <a:spcBef>
                <a:spcPts val="0"/>
              </a:spcBef>
              <a:buNone/>
              <a:defRPr sz="800">
                <a:solidFill>
                  <a:srgbClr val="3F3F3F"/>
                </a:solidFill>
                <a:latin typeface="Lato"/>
                <a:ea typeface="Lato"/>
                <a:cs typeface="Lato"/>
                <a:sym typeface="Lato"/>
              </a:defRPr>
            </a:lvl3pPr>
            <a:lvl4pPr marL="0" lvl="3" indent="0" algn="r">
              <a:spcBef>
                <a:spcPts val="0"/>
              </a:spcBef>
              <a:buNone/>
              <a:defRPr sz="800">
                <a:solidFill>
                  <a:srgbClr val="3F3F3F"/>
                </a:solidFill>
                <a:latin typeface="Lato"/>
                <a:ea typeface="Lato"/>
                <a:cs typeface="Lato"/>
                <a:sym typeface="Lato"/>
              </a:defRPr>
            </a:lvl4pPr>
            <a:lvl5pPr marL="0" lvl="4" indent="0" algn="r">
              <a:spcBef>
                <a:spcPts val="0"/>
              </a:spcBef>
              <a:buNone/>
              <a:defRPr sz="800">
                <a:solidFill>
                  <a:srgbClr val="3F3F3F"/>
                </a:solidFill>
                <a:latin typeface="Lato"/>
                <a:ea typeface="Lato"/>
                <a:cs typeface="Lato"/>
                <a:sym typeface="Lato"/>
              </a:defRPr>
            </a:lvl5pPr>
            <a:lvl6pPr marL="0" lvl="5" indent="0" algn="r">
              <a:spcBef>
                <a:spcPts val="0"/>
              </a:spcBef>
              <a:buNone/>
              <a:defRPr sz="800">
                <a:solidFill>
                  <a:srgbClr val="3F3F3F"/>
                </a:solidFill>
                <a:latin typeface="Lato"/>
                <a:ea typeface="Lato"/>
                <a:cs typeface="Lato"/>
                <a:sym typeface="Lato"/>
              </a:defRPr>
            </a:lvl6pPr>
            <a:lvl7pPr marL="0" lvl="6" indent="0" algn="r">
              <a:spcBef>
                <a:spcPts val="0"/>
              </a:spcBef>
              <a:buNone/>
              <a:defRPr sz="800">
                <a:solidFill>
                  <a:srgbClr val="3F3F3F"/>
                </a:solidFill>
                <a:latin typeface="Lato"/>
                <a:ea typeface="Lato"/>
                <a:cs typeface="Lato"/>
                <a:sym typeface="Lato"/>
              </a:defRPr>
            </a:lvl7pPr>
            <a:lvl8pPr marL="0" lvl="7" indent="0" algn="r">
              <a:spcBef>
                <a:spcPts val="0"/>
              </a:spcBef>
              <a:buNone/>
              <a:defRPr sz="800">
                <a:solidFill>
                  <a:srgbClr val="3F3F3F"/>
                </a:solidFill>
                <a:latin typeface="Lato"/>
                <a:ea typeface="Lato"/>
                <a:cs typeface="Lato"/>
                <a:sym typeface="Lato"/>
              </a:defRPr>
            </a:lvl8pPr>
            <a:lvl9pPr marL="0" lvl="8" indent="0" algn="r">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217" name="Google Shape;217;p26"/>
          <p:cNvSpPr txBox="1">
            <a:spLocks noGrp="1"/>
          </p:cNvSpPr>
          <p:nvPr>
            <p:ph type="title"/>
          </p:nvPr>
        </p:nvSpPr>
        <p:spPr>
          <a:xfrm>
            <a:off x="600074" y="200026"/>
            <a:ext cx="7947600" cy="474000"/>
          </a:xfrm>
          <a:prstGeom prst="rect">
            <a:avLst/>
          </a:prstGeom>
          <a:noFill/>
          <a:ln>
            <a:noFill/>
          </a:ln>
        </p:spPr>
        <p:txBody>
          <a:bodyPr spcFirstLastPara="1" wrap="square" lIns="0" tIns="34275" rIns="68575" bIns="34275" anchor="b" anchorCtr="0">
            <a:normAutofit/>
          </a:bodyPr>
          <a:lstStyle>
            <a:lvl1pPr lvl="0" algn="l">
              <a:lnSpc>
                <a:spcPct val="90000"/>
              </a:lnSpc>
              <a:spcBef>
                <a:spcPts val="0"/>
              </a:spcBef>
              <a:spcAft>
                <a:spcPts val="0"/>
              </a:spcAft>
              <a:buClr>
                <a:srgbClr val="8C1515"/>
              </a:buClr>
              <a:buSzPts val="2400"/>
              <a:buFont typeface="Lato"/>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218" name="Google Shape;218;p26"/>
          <p:cNvCxnSpPr/>
          <p:nvPr/>
        </p:nvCxnSpPr>
        <p:spPr>
          <a:xfrm>
            <a:off x="600075" y="695351"/>
            <a:ext cx="7915200" cy="0"/>
          </a:xfrm>
          <a:prstGeom prst="straightConnector1">
            <a:avLst/>
          </a:prstGeom>
          <a:noFill/>
          <a:ln w="9525" cap="flat" cmpd="sng">
            <a:solidFill>
              <a:srgbClr val="8C1515"/>
            </a:solidFill>
            <a:prstDash val="solid"/>
            <a:miter lim="800000"/>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Slide - 2 Column">
  <p:cSld name="Text Slide - 2 Column">
    <p:bg>
      <p:bgPr>
        <a:solidFill>
          <a:schemeClr val="lt1"/>
        </a:solidFill>
        <a:effectLst/>
      </p:bgPr>
    </p:bg>
    <p:spTree>
      <p:nvGrpSpPr>
        <p:cNvPr id="1" name="Shape 219"/>
        <p:cNvGrpSpPr/>
        <p:nvPr/>
      </p:nvGrpSpPr>
      <p:grpSpPr>
        <a:xfrm>
          <a:off x="0" y="0"/>
          <a:ext cx="0" cy="0"/>
          <a:chOff x="0" y="0"/>
          <a:chExt cx="0" cy="0"/>
        </a:xfrm>
      </p:grpSpPr>
      <p:sp>
        <p:nvSpPr>
          <p:cNvPr id="220" name="Google Shape;220;p27"/>
          <p:cNvSpPr txBox="1">
            <a:spLocks noGrp="1"/>
          </p:cNvSpPr>
          <p:nvPr>
            <p:ph type="body" idx="1"/>
          </p:nvPr>
        </p:nvSpPr>
        <p:spPr>
          <a:xfrm>
            <a:off x="600075" y="1202204"/>
            <a:ext cx="3868200" cy="3341100"/>
          </a:xfrm>
          <a:prstGeom prst="rect">
            <a:avLst/>
          </a:prstGeom>
          <a:noFill/>
          <a:ln>
            <a:noFill/>
          </a:ln>
        </p:spPr>
        <p:txBody>
          <a:bodyPr spcFirstLastPara="1" wrap="square" lIns="0" tIns="34275" rIns="68575" bIns="34275" anchor="t" anchorCtr="0">
            <a:noAutofit/>
          </a:bodyPr>
          <a:lstStyle>
            <a:lvl1pPr marL="457200" lvl="0" indent="-304800" algn="l">
              <a:lnSpc>
                <a:spcPct val="120000"/>
              </a:lnSpc>
              <a:spcBef>
                <a:spcPts val="800"/>
              </a:spcBef>
              <a:spcAft>
                <a:spcPts val="0"/>
              </a:spcAft>
              <a:buSzPts val="1200"/>
              <a:buFont typeface="Lato"/>
              <a:buChar char="●"/>
              <a:defRPr>
                <a:solidFill>
                  <a:srgbClr val="3F3F3F"/>
                </a:solidFill>
              </a:defRPr>
            </a:lvl1pPr>
            <a:lvl2pPr marL="914400" lvl="1" indent="-311150" algn="l">
              <a:lnSpc>
                <a:spcPct val="120000"/>
              </a:lnSpc>
              <a:spcBef>
                <a:spcPts val="1200"/>
              </a:spcBef>
              <a:spcAft>
                <a:spcPts val="0"/>
              </a:spcAft>
              <a:buSzPts val="1300"/>
              <a:buChar char="○"/>
              <a:defRPr>
                <a:solidFill>
                  <a:srgbClr val="3F3F3F"/>
                </a:solidFill>
              </a:defRPr>
            </a:lvl2pPr>
            <a:lvl3pPr marL="1371600" lvl="2" indent="-311150" algn="l">
              <a:lnSpc>
                <a:spcPct val="120000"/>
              </a:lnSpc>
              <a:spcBef>
                <a:spcPts val="1200"/>
              </a:spcBef>
              <a:spcAft>
                <a:spcPts val="0"/>
              </a:spcAft>
              <a:buSzPts val="1300"/>
              <a:buChar char="■"/>
              <a:defRPr>
                <a:solidFill>
                  <a:srgbClr val="3F3F3F"/>
                </a:solidFill>
              </a:defRPr>
            </a:lvl3pPr>
            <a:lvl4pPr marL="1828800" lvl="3" indent="-304800" algn="l">
              <a:lnSpc>
                <a:spcPct val="120000"/>
              </a:lnSpc>
              <a:spcBef>
                <a:spcPts val="1200"/>
              </a:spcBef>
              <a:spcAft>
                <a:spcPts val="0"/>
              </a:spcAft>
              <a:buSzPts val="1200"/>
              <a:buChar char="●"/>
              <a:defRPr>
                <a:solidFill>
                  <a:srgbClr val="3F3F3F"/>
                </a:solidFill>
              </a:defRPr>
            </a:lvl4pPr>
            <a:lvl5pPr marL="2286000" lvl="4" indent="-304800" algn="l">
              <a:lnSpc>
                <a:spcPct val="120000"/>
              </a:lnSpc>
              <a:spcBef>
                <a:spcPts val="1200"/>
              </a:spcBef>
              <a:spcAft>
                <a:spcPts val="0"/>
              </a:spcAft>
              <a:buSzPts val="1200"/>
              <a:buChar char="○"/>
              <a:defRPr>
                <a:solidFill>
                  <a:srgbClr val="3F3F3F"/>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21" name="Google Shape;221;p27"/>
          <p:cNvSpPr txBox="1">
            <a:spLocks noGrp="1"/>
          </p:cNvSpPr>
          <p:nvPr>
            <p:ph type="body" idx="2"/>
          </p:nvPr>
        </p:nvSpPr>
        <p:spPr>
          <a:xfrm>
            <a:off x="4672454" y="1202204"/>
            <a:ext cx="3868200" cy="3341100"/>
          </a:xfrm>
          <a:prstGeom prst="rect">
            <a:avLst/>
          </a:prstGeom>
          <a:noFill/>
          <a:ln>
            <a:noFill/>
          </a:ln>
        </p:spPr>
        <p:txBody>
          <a:bodyPr spcFirstLastPara="1" wrap="square" lIns="0" tIns="34275" rIns="68575" bIns="34275" anchor="t" anchorCtr="0">
            <a:noAutofit/>
          </a:bodyPr>
          <a:lstStyle>
            <a:lvl1pPr marL="457200" lvl="0" indent="-304800" algn="l">
              <a:lnSpc>
                <a:spcPct val="120000"/>
              </a:lnSpc>
              <a:spcBef>
                <a:spcPts val="800"/>
              </a:spcBef>
              <a:spcAft>
                <a:spcPts val="0"/>
              </a:spcAft>
              <a:buSzPts val="1200"/>
              <a:buFont typeface="Lato"/>
              <a:buChar char="●"/>
              <a:defRPr>
                <a:solidFill>
                  <a:srgbClr val="3F3F3F"/>
                </a:solidFill>
              </a:defRPr>
            </a:lvl1pPr>
            <a:lvl2pPr marL="914400" lvl="1" indent="-311150" algn="l">
              <a:lnSpc>
                <a:spcPct val="120000"/>
              </a:lnSpc>
              <a:spcBef>
                <a:spcPts val="1200"/>
              </a:spcBef>
              <a:spcAft>
                <a:spcPts val="0"/>
              </a:spcAft>
              <a:buSzPts val="1300"/>
              <a:buChar char="○"/>
              <a:defRPr>
                <a:solidFill>
                  <a:srgbClr val="3F3F3F"/>
                </a:solidFill>
              </a:defRPr>
            </a:lvl2pPr>
            <a:lvl3pPr marL="1371600" lvl="2" indent="-311150" algn="l">
              <a:lnSpc>
                <a:spcPct val="120000"/>
              </a:lnSpc>
              <a:spcBef>
                <a:spcPts val="1200"/>
              </a:spcBef>
              <a:spcAft>
                <a:spcPts val="0"/>
              </a:spcAft>
              <a:buSzPts val="1300"/>
              <a:buChar char="■"/>
              <a:defRPr>
                <a:solidFill>
                  <a:srgbClr val="3F3F3F"/>
                </a:solidFill>
              </a:defRPr>
            </a:lvl3pPr>
            <a:lvl4pPr marL="1828800" lvl="3" indent="-304800" algn="l">
              <a:lnSpc>
                <a:spcPct val="120000"/>
              </a:lnSpc>
              <a:spcBef>
                <a:spcPts val="1200"/>
              </a:spcBef>
              <a:spcAft>
                <a:spcPts val="0"/>
              </a:spcAft>
              <a:buSzPts val="1200"/>
              <a:buChar char="●"/>
              <a:defRPr>
                <a:solidFill>
                  <a:srgbClr val="3F3F3F"/>
                </a:solidFill>
              </a:defRPr>
            </a:lvl4pPr>
            <a:lvl5pPr marL="2286000" lvl="4" indent="-304800" algn="l">
              <a:lnSpc>
                <a:spcPct val="120000"/>
              </a:lnSpc>
              <a:spcBef>
                <a:spcPts val="1200"/>
              </a:spcBef>
              <a:spcAft>
                <a:spcPts val="0"/>
              </a:spcAft>
              <a:buSzPts val="1200"/>
              <a:buChar char="○"/>
              <a:defRPr>
                <a:solidFill>
                  <a:srgbClr val="3F3F3F"/>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22" name="Google Shape;222;p27"/>
          <p:cNvSpPr txBox="1">
            <a:spLocks noGrp="1"/>
          </p:cNvSpPr>
          <p:nvPr>
            <p:ph type="body" idx="3"/>
          </p:nvPr>
        </p:nvSpPr>
        <p:spPr>
          <a:xfrm>
            <a:off x="596178" y="830716"/>
            <a:ext cx="3873600" cy="298800"/>
          </a:xfrm>
          <a:prstGeom prst="rect">
            <a:avLst/>
          </a:prstGeom>
          <a:noFill/>
          <a:ln>
            <a:noFill/>
          </a:ln>
        </p:spPr>
        <p:txBody>
          <a:bodyPr spcFirstLastPara="1" wrap="square" lIns="0" tIns="34275" rIns="68575" bIns="34275" anchor="t" anchorCtr="0">
            <a:noAutofit/>
          </a:bodyPr>
          <a:lstStyle>
            <a:lvl1pPr marL="457200" lvl="0" indent="-323850" algn="l">
              <a:lnSpc>
                <a:spcPct val="120000"/>
              </a:lnSpc>
              <a:spcBef>
                <a:spcPts val="800"/>
              </a:spcBef>
              <a:spcAft>
                <a:spcPts val="0"/>
              </a:spcAft>
              <a:buSzPts val="1500"/>
              <a:buFont typeface="Lato"/>
              <a:buChar char="●"/>
              <a:defRPr sz="1500">
                <a:solidFill>
                  <a:srgbClr val="B83A4B"/>
                </a:solidFill>
                <a:latin typeface="Lato"/>
                <a:ea typeface="Lato"/>
                <a:cs typeface="Lato"/>
                <a:sym typeface="Lato"/>
              </a:defRPr>
            </a:lvl1pPr>
            <a:lvl2pPr marL="914400" lvl="1" indent="-336550" algn="l">
              <a:lnSpc>
                <a:spcPct val="120000"/>
              </a:lnSpc>
              <a:spcBef>
                <a:spcPts val="1200"/>
              </a:spcBef>
              <a:spcAft>
                <a:spcPts val="0"/>
              </a:spcAft>
              <a:buSzPts val="1700"/>
              <a:buChar char="○"/>
              <a:defRPr sz="1500">
                <a:latin typeface="Lato"/>
                <a:ea typeface="Lato"/>
                <a:cs typeface="Lato"/>
                <a:sym typeface="Lato"/>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23" name="Google Shape;223;p27"/>
          <p:cNvSpPr txBox="1">
            <a:spLocks noGrp="1"/>
          </p:cNvSpPr>
          <p:nvPr>
            <p:ph type="body" idx="4"/>
          </p:nvPr>
        </p:nvSpPr>
        <p:spPr>
          <a:xfrm>
            <a:off x="4675627" y="830716"/>
            <a:ext cx="3872100" cy="298800"/>
          </a:xfrm>
          <a:prstGeom prst="rect">
            <a:avLst/>
          </a:prstGeom>
          <a:noFill/>
          <a:ln>
            <a:noFill/>
          </a:ln>
        </p:spPr>
        <p:txBody>
          <a:bodyPr spcFirstLastPara="1" wrap="square" lIns="0" tIns="34275" rIns="68575" bIns="34275" anchor="t" anchorCtr="0">
            <a:noAutofit/>
          </a:bodyPr>
          <a:lstStyle>
            <a:lvl1pPr marL="457200" lvl="0" indent="-323850" algn="l">
              <a:lnSpc>
                <a:spcPct val="120000"/>
              </a:lnSpc>
              <a:spcBef>
                <a:spcPts val="800"/>
              </a:spcBef>
              <a:spcAft>
                <a:spcPts val="0"/>
              </a:spcAft>
              <a:buSzPts val="1500"/>
              <a:buFont typeface="Lato"/>
              <a:buChar char="●"/>
              <a:defRPr sz="1500">
                <a:solidFill>
                  <a:srgbClr val="B83A4B"/>
                </a:solidFill>
                <a:latin typeface="Lato"/>
                <a:ea typeface="Lato"/>
                <a:cs typeface="Lato"/>
                <a:sym typeface="Lato"/>
              </a:defRPr>
            </a:lvl1pPr>
            <a:lvl2pPr marL="914400" lvl="1" indent="-336550" algn="l">
              <a:lnSpc>
                <a:spcPct val="120000"/>
              </a:lnSpc>
              <a:spcBef>
                <a:spcPts val="1200"/>
              </a:spcBef>
              <a:spcAft>
                <a:spcPts val="0"/>
              </a:spcAft>
              <a:buSzPts val="1700"/>
              <a:buChar char="○"/>
              <a:defRPr sz="1500">
                <a:latin typeface="Lato"/>
                <a:ea typeface="Lato"/>
                <a:cs typeface="Lato"/>
                <a:sym typeface="Lato"/>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24" name="Google Shape;224;p27"/>
          <p:cNvSpPr txBox="1">
            <a:spLocks noGrp="1"/>
          </p:cNvSpPr>
          <p:nvPr>
            <p:ph type="title"/>
          </p:nvPr>
        </p:nvSpPr>
        <p:spPr>
          <a:xfrm>
            <a:off x="600074" y="200026"/>
            <a:ext cx="7947600" cy="474000"/>
          </a:xfrm>
          <a:prstGeom prst="rect">
            <a:avLst/>
          </a:prstGeom>
          <a:noFill/>
          <a:ln>
            <a:noFill/>
          </a:ln>
        </p:spPr>
        <p:txBody>
          <a:bodyPr spcFirstLastPara="1" wrap="square" lIns="0" tIns="34275" rIns="68575" bIns="34275" anchor="b" anchorCtr="0">
            <a:normAutofit/>
          </a:bodyPr>
          <a:lstStyle>
            <a:lvl1pPr lvl="0" algn="l">
              <a:lnSpc>
                <a:spcPct val="90000"/>
              </a:lnSpc>
              <a:spcBef>
                <a:spcPts val="0"/>
              </a:spcBef>
              <a:spcAft>
                <a:spcPts val="0"/>
              </a:spcAft>
              <a:buClr>
                <a:srgbClr val="8C1515"/>
              </a:buClr>
              <a:buSzPts val="2400"/>
              <a:buFont typeface="Lato"/>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225" name="Google Shape;225;p27"/>
          <p:cNvCxnSpPr/>
          <p:nvPr/>
        </p:nvCxnSpPr>
        <p:spPr>
          <a:xfrm>
            <a:off x="600075" y="695351"/>
            <a:ext cx="7915200" cy="0"/>
          </a:xfrm>
          <a:prstGeom prst="straightConnector1">
            <a:avLst/>
          </a:prstGeom>
          <a:noFill/>
          <a:ln w="9525" cap="flat" cmpd="sng">
            <a:solidFill>
              <a:srgbClr val="8C1515"/>
            </a:solidFill>
            <a:prstDash val="solid"/>
            <a:miter lim="800000"/>
            <a:headEnd type="none" w="sm" len="sm"/>
            <a:tailEnd type="none" w="sm" len="sm"/>
          </a:ln>
        </p:spPr>
      </p:cxnSp>
      <p:sp>
        <p:nvSpPr>
          <p:cNvPr id="226" name="Google Shape;226;p27"/>
          <p:cNvSpPr txBox="1">
            <a:spLocks noGrp="1"/>
          </p:cNvSpPr>
          <p:nvPr>
            <p:ph type="ftr" idx="11"/>
          </p:nvPr>
        </p:nvSpPr>
        <p:spPr>
          <a:xfrm>
            <a:off x="1225868" y="4712118"/>
            <a:ext cx="4389000" cy="273900"/>
          </a:xfrm>
          <a:prstGeom prst="rect">
            <a:avLst/>
          </a:prstGeom>
          <a:noFill/>
          <a:ln>
            <a:noFill/>
          </a:ln>
        </p:spPr>
        <p:txBody>
          <a:bodyPr spcFirstLastPara="1" wrap="square" lIns="0" tIns="34275" rIns="68575" bIns="34275" anchor="ctr" anchorCtr="0">
            <a:noAutofit/>
          </a:bodyPr>
          <a:lstStyle>
            <a:lvl1pPr lvl="0" algn="l">
              <a:spcBef>
                <a:spcPts val="0"/>
              </a:spcBef>
              <a:spcAft>
                <a:spcPts val="0"/>
              </a:spcAft>
              <a:buSzPts val="1400"/>
              <a:buNone/>
              <a:defRPr sz="800">
                <a:solidFill>
                  <a:srgbClr val="3F3F3F"/>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27"/>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lvl1pPr marL="0" lvl="0" indent="0" algn="r">
              <a:spcBef>
                <a:spcPts val="0"/>
              </a:spcBef>
              <a:buNone/>
              <a:defRPr sz="800">
                <a:solidFill>
                  <a:srgbClr val="3F3F3F"/>
                </a:solidFill>
                <a:latin typeface="Lato"/>
                <a:ea typeface="Lato"/>
                <a:cs typeface="Lato"/>
                <a:sym typeface="Lato"/>
              </a:defRPr>
            </a:lvl1pPr>
            <a:lvl2pPr marL="0" lvl="1" indent="0" algn="r">
              <a:spcBef>
                <a:spcPts val="0"/>
              </a:spcBef>
              <a:buNone/>
              <a:defRPr sz="800">
                <a:solidFill>
                  <a:srgbClr val="3F3F3F"/>
                </a:solidFill>
                <a:latin typeface="Lato"/>
                <a:ea typeface="Lato"/>
                <a:cs typeface="Lato"/>
                <a:sym typeface="Lato"/>
              </a:defRPr>
            </a:lvl2pPr>
            <a:lvl3pPr marL="0" lvl="2" indent="0" algn="r">
              <a:spcBef>
                <a:spcPts val="0"/>
              </a:spcBef>
              <a:buNone/>
              <a:defRPr sz="800">
                <a:solidFill>
                  <a:srgbClr val="3F3F3F"/>
                </a:solidFill>
                <a:latin typeface="Lato"/>
                <a:ea typeface="Lato"/>
                <a:cs typeface="Lato"/>
                <a:sym typeface="Lato"/>
              </a:defRPr>
            </a:lvl3pPr>
            <a:lvl4pPr marL="0" lvl="3" indent="0" algn="r">
              <a:spcBef>
                <a:spcPts val="0"/>
              </a:spcBef>
              <a:buNone/>
              <a:defRPr sz="800">
                <a:solidFill>
                  <a:srgbClr val="3F3F3F"/>
                </a:solidFill>
                <a:latin typeface="Lato"/>
                <a:ea typeface="Lato"/>
                <a:cs typeface="Lato"/>
                <a:sym typeface="Lato"/>
              </a:defRPr>
            </a:lvl4pPr>
            <a:lvl5pPr marL="0" lvl="4" indent="0" algn="r">
              <a:spcBef>
                <a:spcPts val="0"/>
              </a:spcBef>
              <a:buNone/>
              <a:defRPr sz="800">
                <a:solidFill>
                  <a:srgbClr val="3F3F3F"/>
                </a:solidFill>
                <a:latin typeface="Lato"/>
                <a:ea typeface="Lato"/>
                <a:cs typeface="Lato"/>
                <a:sym typeface="Lato"/>
              </a:defRPr>
            </a:lvl5pPr>
            <a:lvl6pPr marL="0" lvl="5" indent="0" algn="r">
              <a:spcBef>
                <a:spcPts val="0"/>
              </a:spcBef>
              <a:buNone/>
              <a:defRPr sz="800">
                <a:solidFill>
                  <a:srgbClr val="3F3F3F"/>
                </a:solidFill>
                <a:latin typeface="Lato"/>
                <a:ea typeface="Lato"/>
                <a:cs typeface="Lato"/>
                <a:sym typeface="Lato"/>
              </a:defRPr>
            </a:lvl6pPr>
            <a:lvl7pPr marL="0" lvl="6" indent="0" algn="r">
              <a:spcBef>
                <a:spcPts val="0"/>
              </a:spcBef>
              <a:buNone/>
              <a:defRPr sz="800">
                <a:solidFill>
                  <a:srgbClr val="3F3F3F"/>
                </a:solidFill>
                <a:latin typeface="Lato"/>
                <a:ea typeface="Lato"/>
                <a:cs typeface="Lato"/>
                <a:sym typeface="Lato"/>
              </a:defRPr>
            </a:lvl7pPr>
            <a:lvl8pPr marL="0" lvl="7" indent="0" algn="r">
              <a:spcBef>
                <a:spcPts val="0"/>
              </a:spcBef>
              <a:buNone/>
              <a:defRPr sz="800">
                <a:solidFill>
                  <a:srgbClr val="3F3F3F"/>
                </a:solidFill>
                <a:latin typeface="Lato"/>
                <a:ea typeface="Lato"/>
                <a:cs typeface="Lato"/>
                <a:sym typeface="Lato"/>
              </a:defRPr>
            </a:lvl8pPr>
            <a:lvl9pPr marL="0" lvl="8" indent="0" algn="r">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5382">
          <p15:clr>
            <a:srgbClr val="FBAE40"/>
          </p15:clr>
        </p15:guide>
        <p15:guide id="2" orient="horz" pos="666">
          <p15:clr>
            <a:srgbClr val="FBAE40"/>
          </p15:clr>
        </p15:guide>
        <p15:guide id="3" orient="horz" pos="286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Break - Image">
  <p:cSld name="Section Break - Image">
    <p:spTree>
      <p:nvGrpSpPr>
        <p:cNvPr id="1" name="Shape 228"/>
        <p:cNvGrpSpPr/>
        <p:nvPr/>
      </p:nvGrpSpPr>
      <p:grpSpPr>
        <a:xfrm>
          <a:off x="0" y="0"/>
          <a:ext cx="0" cy="0"/>
          <a:chOff x="0" y="0"/>
          <a:chExt cx="0" cy="0"/>
        </a:xfrm>
      </p:grpSpPr>
      <p:pic>
        <p:nvPicPr>
          <p:cNvPr id="229" name="Google Shape;229;p2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30" name="Google Shape;230;p28"/>
          <p:cNvSpPr txBox="1">
            <a:spLocks noGrp="1"/>
          </p:cNvSpPr>
          <p:nvPr>
            <p:ph type="title"/>
          </p:nvPr>
        </p:nvSpPr>
        <p:spPr>
          <a:xfrm>
            <a:off x="600075" y="1961994"/>
            <a:ext cx="7915200" cy="910200"/>
          </a:xfrm>
          <a:prstGeom prst="rect">
            <a:avLst/>
          </a:prstGeom>
          <a:noFill/>
          <a:ln>
            <a:noFill/>
          </a:ln>
        </p:spPr>
        <p:txBody>
          <a:bodyPr spcFirstLastPara="1" wrap="square" lIns="0" tIns="34275" rIns="68575" bIns="34275" anchor="t" anchorCtr="0">
            <a:normAutofit/>
          </a:bodyPr>
          <a:lstStyle>
            <a:lvl1pPr lvl="0" algn="l">
              <a:lnSpc>
                <a:spcPct val="90000"/>
              </a:lnSpc>
              <a:spcBef>
                <a:spcPts val="0"/>
              </a:spcBef>
              <a:spcAft>
                <a:spcPts val="0"/>
              </a:spcAft>
              <a:buClr>
                <a:schemeClr val="lt1"/>
              </a:buClr>
              <a:buSzPts val="2700"/>
              <a:buFont typeface="Lato"/>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231" name="Google Shape;231;p28"/>
          <p:cNvCxnSpPr/>
          <p:nvPr/>
        </p:nvCxnSpPr>
        <p:spPr>
          <a:xfrm>
            <a:off x="600075" y="1891505"/>
            <a:ext cx="7915200" cy="0"/>
          </a:xfrm>
          <a:prstGeom prst="straightConnector1">
            <a:avLst/>
          </a:prstGeom>
          <a:noFill/>
          <a:ln w="9525" cap="flat" cmpd="sng">
            <a:solidFill>
              <a:schemeClr val="lt1"/>
            </a:solidFill>
            <a:prstDash val="solid"/>
            <a:miter lim="800000"/>
            <a:headEnd type="none" w="sm" len="sm"/>
            <a:tailEnd type="none" w="sm" len="sm"/>
          </a:ln>
        </p:spPr>
      </p:cxnSp>
      <p:sp>
        <p:nvSpPr>
          <p:cNvPr id="232" name="Google Shape;232;p28"/>
          <p:cNvSpPr txBox="1">
            <a:spLocks noGrp="1"/>
          </p:cNvSpPr>
          <p:nvPr>
            <p:ph type="body" idx="1"/>
          </p:nvPr>
        </p:nvSpPr>
        <p:spPr>
          <a:xfrm>
            <a:off x="600075" y="954818"/>
            <a:ext cx="1095600" cy="932400"/>
          </a:xfrm>
          <a:prstGeom prst="rect">
            <a:avLst/>
          </a:prstGeom>
          <a:noFill/>
          <a:ln>
            <a:noFill/>
          </a:ln>
        </p:spPr>
        <p:txBody>
          <a:bodyPr spcFirstLastPara="1" wrap="square" lIns="0" tIns="34275" rIns="68575" bIns="34275" anchor="b" anchorCtr="0">
            <a:normAutofit/>
          </a:bodyPr>
          <a:lstStyle>
            <a:lvl1pPr marL="457200" lvl="0" indent="-514350" algn="l">
              <a:lnSpc>
                <a:spcPct val="120000"/>
              </a:lnSpc>
              <a:spcBef>
                <a:spcPts val="800"/>
              </a:spcBef>
              <a:spcAft>
                <a:spcPts val="0"/>
              </a:spcAft>
              <a:buSzPts val="4500"/>
              <a:buFont typeface="Lato"/>
              <a:buChar char="●"/>
              <a:defRPr sz="4500">
                <a:solidFill>
                  <a:schemeClr val="lt1"/>
                </a:solidFill>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pic>
        <p:nvPicPr>
          <p:cNvPr id="233" name="Google Shape;233;p28"/>
          <p:cNvPicPr preferRelativeResize="0"/>
          <p:nvPr/>
        </p:nvPicPr>
        <p:blipFill rotWithShape="1">
          <a:blip r:embed="rId3">
            <a:alphaModFix/>
          </a:blip>
          <a:srcRect/>
          <a:stretch/>
        </p:blipFill>
        <p:spPr>
          <a:xfrm>
            <a:off x="591503" y="4771382"/>
            <a:ext cx="482363" cy="159389"/>
          </a:xfrm>
          <a:prstGeom prst="rect">
            <a:avLst/>
          </a:prstGeom>
          <a:noFill/>
          <a:ln>
            <a:noFill/>
          </a:ln>
        </p:spPr>
      </p:pic>
      <p:sp>
        <p:nvSpPr>
          <p:cNvPr id="234" name="Google Shape;234;p28"/>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lvl1pPr marL="0" lvl="0" indent="0" algn="r">
              <a:spcBef>
                <a:spcPts val="0"/>
              </a:spcBef>
              <a:buNone/>
              <a:defRPr sz="800">
                <a:solidFill>
                  <a:schemeClr val="lt1"/>
                </a:solidFill>
                <a:latin typeface="Lato"/>
                <a:ea typeface="Lato"/>
                <a:cs typeface="Lato"/>
                <a:sym typeface="Lato"/>
              </a:defRPr>
            </a:lvl1pPr>
            <a:lvl2pPr marL="0" lvl="1" indent="0" algn="r">
              <a:spcBef>
                <a:spcPts val="0"/>
              </a:spcBef>
              <a:buNone/>
              <a:defRPr sz="800">
                <a:solidFill>
                  <a:schemeClr val="lt1"/>
                </a:solidFill>
                <a:latin typeface="Lato"/>
                <a:ea typeface="Lato"/>
                <a:cs typeface="Lato"/>
                <a:sym typeface="Lato"/>
              </a:defRPr>
            </a:lvl2pPr>
            <a:lvl3pPr marL="0" lvl="2" indent="0" algn="r">
              <a:spcBef>
                <a:spcPts val="0"/>
              </a:spcBef>
              <a:buNone/>
              <a:defRPr sz="800">
                <a:solidFill>
                  <a:schemeClr val="lt1"/>
                </a:solidFill>
                <a:latin typeface="Lato"/>
                <a:ea typeface="Lato"/>
                <a:cs typeface="Lato"/>
                <a:sym typeface="Lato"/>
              </a:defRPr>
            </a:lvl3pPr>
            <a:lvl4pPr marL="0" lvl="3" indent="0" algn="r">
              <a:spcBef>
                <a:spcPts val="0"/>
              </a:spcBef>
              <a:buNone/>
              <a:defRPr sz="800">
                <a:solidFill>
                  <a:schemeClr val="lt1"/>
                </a:solidFill>
                <a:latin typeface="Lato"/>
                <a:ea typeface="Lato"/>
                <a:cs typeface="Lato"/>
                <a:sym typeface="Lato"/>
              </a:defRPr>
            </a:lvl4pPr>
            <a:lvl5pPr marL="0" lvl="4" indent="0" algn="r">
              <a:spcBef>
                <a:spcPts val="0"/>
              </a:spcBef>
              <a:buNone/>
              <a:defRPr sz="800">
                <a:solidFill>
                  <a:schemeClr val="lt1"/>
                </a:solidFill>
                <a:latin typeface="Lato"/>
                <a:ea typeface="Lato"/>
                <a:cs typeface="Lato"/>
                <a:sym typeface="Lato"/>
              </a:defRPr>
            </a:lvl5pPr>
            <a:lvl6pPr marL="0" lvl="5" indent="0" algn="r">
              <a:spcBef>
                <a:spcPts val="0"/>
              </a:spcBef>
              <a:buNone/>
              <a:defRPr sz="800">
                <a:solidFill>
                  <a:schemeClr val="lt1"/>
                </a:solidFill>
                <a:latin typeface="Lato"/>
                <a:ea typeface="Lato"/>
                <a:cs typeface="Lato"/>
                <a:sym typeface="Lato"/>
              </a:defRPr>
            </a:lvl6pPr>
            <a:lvl7pPr marL="0" lvl="6" indent="0" algn="r">
              <a:spcBef>
                <a:spcPts val="0"/>
              </a:spcBef>
              <a:buNone/>
              <a:defRPr sz="800">
                <a:solidFill>
                  <a:schemeClr val="lt1"/>
                </a:solidFill>
                <a:latin typeface="Lato"/>
                <a:ea typeface="Lato"/>
                <a:cs typeface="Lato"/>
                <a:sym typeface="Lato"/>
              </a:defRPr>
            </a:lvl7pPr>
            <a:lvl8pPr marL="0" lvl="7" indent="0" algn="r">
              <a:spcBef>
                <a:spcPts val="0"/>
              </a:spcBef>
              <a:buNone/>
              <a:defRPr sz="800">
                <a:solidFill>
                  <a:schemeClr val="lt1"/>
                </a:solidFill>
                <a:latin typeface="Lato"/>
                <a:ea typeface="Lato"/>
                <a:cs typeface="Lato"/>
                <a:sym typeface="Lato"/>
              </a:defRPr>
            </a:lvl8pPr>
            <a:lvl9pPr marL="0" lvl="8" indent="0" algn="r">
              <a:spcBef>
                <a:spcPts val="0"/>
              </a:spcBef>
              <a:buNone/>
              <a:defRPr sz="8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Section Break - Red">
  <p:cSld name="Section Break - Red">
    <p:bg>
      <p:bgPr>
        <a:gradFill>
          <a:gsLst>
            <a:gs pos="0">
              <a:srgbClr val="E04F39"/>
            </a:gs>
            <a:gs pos="15000">
              <a:srgbClr val="E04F39"/>
            </a:gs>
            <a:gs pos="50000">
              <a:srgbClr val="AF2D24"/>
            </a:gs>
            <a:gs pos="100000">
              <a:srgbClr val="8C1515"/>
            </a:gs>
          </a:gsLst>
          <a:lin ang="8100019" scaled="0"/>
        </a:gradFill>
        <a:effectLst/>
      </p:bgPr>
    </p:bg>
    <p:spTree>
      <p:nvGrpSpPr>
        <p:cNvPr id="1" name="Shape 235"/>
        <p:cNvGrpSpPr/>
        <p:nvPr/>
      </p:nvGrpSpPr>
      <p:grpSpPr>
        <a:xfrm>
          <a:off x="0" y="0"/>
          <a:ext cx="0" cy="0"/>
          <a:chOff x="0" y="0"/>
          <a:chExt cx="0" cy="0"/>
        </a:xfrm>
      </p:grpSpPr>
      <p:pic>
        <p:nvPicPr>
          <p:cNvPr id="236" name="Google Shape;236;p2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37" name="Google Shape;237;p29"/>
          <p:cNvSpPr txBox="1">
            <a:spLocks noGrp="1"/>
          </p:cNvSpPr>
          <p:nvPr>
            <p:ph type="title"/>
          </p:nvPr>
        </p:nvSpPr>
        <p:spPr>
          <a:xfrm>
            <a:off x="600075" y="1961994"/>
            <a:ext cx="7915200" cy="910200"/>
          </a:xfrm>
          <a:prstGeom prst="rect">
            <a:avLst/>
          </a:prstGeom>
          <a:noFill/>
          <a:ln>
            <a:noFill/>
          </a:ln>
        </p:spPr>
        <p:txBody>
          <a:bodyPr spcFirstLastPara="1" wrap="square" lIns="0" tIns="34275" rIns="68575" bIns="34275" anchor="t" anchorCtr="0">
            <a:normAutofit/>
          </a:bodyPr>
          <a:lstStyle>
            <a:lvl1pPr lvl="0" algn="l">
              <a:lnSpc>
                <a:spcPct val="90000"/>
              </a:lnSpc>
              <a:spcBef>
                <a:spcPts val="0"/>
              </a:spcBef>
              <a:spcAft>
                <a:spcPts val="0"/>
              </a:spcAft>
              <a:buClr>
                <a:schemeClr val="lt1"/>
              </a:buClr>
              <a:buSzPts val="2700"/>
              <a:buFont typeface="Lato"/>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238" name="Google Shape;238;p29"/>
          <p:cNvCxnSpPr/>
          <p:nvPr/>
        </p:nvCxnSpPr>
        <p:spPr>
          <a:xfrm>
            <a:off x="600075" y="1891505"/>
            <a:ext cx="7915200" cy="0"/>
          </a:xfrm>
          <a:prstGeom prst="straightConnector1">
            <a:avLst/>
          </a:prstGeom>
          <a:noFill/>
          <a:ln w="9525" cap="flat" cmpd="sng">
            <a:solidFill>
              <a:schemeClr val="lt1"/>
            </a:solidFill>
            <a:prstDash val="solid"/>
            <a:miter lim="800000"/>
            <a:headEnd type="none" w="sm" len="sm"/>
            <a:tailEnd type="none" w="sm" len="sm"/>
          </a:ln>
        </p:spPr>
      </p:cxnSp>
      <p:sp>
        <p:nvSpPr>
          <p:cNvPr id="239" name="Google Shape;239;p29"/>
          <p:cNvSpPr txBox="1">
            <a:spLocks noGrp="1"/>
          </p:cNvSpPr>
          <p:nvPr>
            <p:ph type="body" idx="1"/>
          </p:nvPr>
        </p:nvSpPr>
        <p:spPr>
          <a:xfrm>
            <a:off x="600075" y="954818"/>
            <a:ext cx="1095600" cy="932400"/>
          </a:xfrm>
          <a:prstGeom prst="rect">
            <a:avLst/>
          </a:prstGeom>
          <a:noFill/>
          <a:ln>
            <a:noFill/>
          </a:ln>
        </p:spPr>
        <p:txBody>
          <a:bodyPr spcFirstLastPara="1" wrap="square" lIns="0" tIns="34275" rIns="68575" bIns="34275" anchor="b" anchorCtr="0">
            <a:normAutofit/>
          </a:bodyPr>
          <a:lstStyle>
            <a:lvl1pPr marL="457200" lvl="0" indent="-514350" algn="l">
              <a:lnSpc>
                <a:spcPct val="120000"/>
              </a:lnSpc>
              <a:spcBef>
                <a:spcPts val="800"/>
              </a:spcBef>
              <a:spcAft>
                <a:spcPts val="0"/>
              </a:spcAft>
              <a:buSzPts val="4500"/>
              <a:buFont typeface="Lato"/>
              <a:buChar char="●"/>
              <a:defRPr sz="4500">
                <a:solidFill>
                  <a:schemeClr val="lt1"/>
                </a:solidFill>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pic>
        <p:nvPicPr>
          <p:cNvPr id="240" name="Google Shape;240;p29"/>
          <p:cNvPicPr preferRelativeResize="0"/>
          <p:nvPr/>
        </p:nvPicPr>
        <p:blipFill rotWithShape="1">
          <a:blip r:embed="rId3">
            <a:alphaModFix/>
          </a:blip>
          <a:srcRect/>
          <a:stretch/>
        </p:blipFill>
        <p:spPr>
          <a:xfrm>
            <a:off x="591503" y="4771382"/>
            <a:ext cx="482363" cy="159389"/>
          </a:xfrm>
          <a:prstGeom prst="rect">
            <a:avLst/>
          </a:prstGeom>
          <a:noFill/>
          <a:ln>
            <a:noFill/>
          </a:ln>
        </p:spPr>
      </p:pic>
      <p:sp>
        <p:nvSpPr>
          <p:cNvPr id="241" name="Google Shape;241;p29"/>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lvl1pPr marL="0" lvl="0" indent="0" algn="r">
              <a:spcBef>
                <a:spcPts val="0"/>
              </a:spcBef>
              <a:buNone/>
              <a:defRPr sz="800">
                <a:solidFill>
                  <a:schemeClr val="lt1"/>
                </a:solidFill>
                <a:latin typeface="Lato"/>
                <a:ea typeface="Lato"/>
                <a:cs typeface="Lato"/>
                <a:sym typeface="Lato"/>
              </a:defRPr>
            </a:lvl1pPr>
            <a:lvl2pPr marL="0" lvl="1" indent="0" algn="r">
              <a:spcBef>
                <a:spcPts val="0"/>
              </a:spcBef>
              <a:buNone/>
              <a:defRPr sz="800">
                <a:solidFill>
                  <a:schemeClr val="lt1"/>
                </a:solidFill>
                <a:latin typeface="Lato"/>
                <a:ea typeface="Lato"/>
                <a:cs typeface="Lato"/>
                <a:sym typeface="Lato"/>
              </a:defRPr>
            </a:lvl2pPr>
            <a:lvl3pPr marL="0" lvl="2" indent="0" algn="r">
              <a:spcBef>
                <a:spcPts val="0"/>
              </a:spcBef>
              <a:buNone/>
              <a:defRPr sz="800">
                <a:solidFill>
                  <a:schemeClr val="lt1"/>
                </a:solidFill>
                <a:latin typeface="Lato"/>
                <a:ea typeface="Lato"/>
                <a:cs typeface="Lato"/>
                <a:sym typeface="Lato"/>
              </a:defRPr>
            </a:lvl3pPr>
            <a:lvl4pPr marL="0" lvl="3" indent="0" algn="r">
              <a:spcBef>
                <a:spcPts val="0"/>
              </a:spcBef>
              <a:buNone/>
              <a:defRPr sz="800">
                <a:solidFill>
                  <a:schemeClr val="lt1"/>
                </a:solidFill>
                <a:latin typeface="Lato"/>
                <a:ea typeface="Lato"/>
                <a:cs typeface="Lato"/>
                <a:sym typeface="Lato"/>
              </a:defRPr>
            </a:lvl4pPr>
            <a:lvl5pPr marL="0" lvl="4" indent="0" algn="r">
              <a:spcBef>
                <a:spcPts val="0"/>
              </a:spcBef>
              <a:buNone/>
              <a:defRPr sz="800">
                <a:solidFill>
                  <a:schemeClr val="lt1"/>
                </a:solidFill>
                <a:latin typeface="Lato"/>
                <a:ea typeface="Lato"/>
                <a:cs typeface="Lato"/>
                <a:sym typeface="Lato"/>
              </a:defRPr>
            </a:lvl5pPr>
            <a:lvl6pPr marL="0" lvl="5" indent="0" algn="r">
              <a:spcBef>
                <a:spcPts val="0"/>
              </a:spcBef>
              <a:buNone/>
              <a:defRPr sz="800">
                <a:solidFill>
                  <a:schemeClr val="lt1"/>
                </a:solidFill>
                <a:latin typeface="Lato"/>
                <a:ea typeface="Lato"/>
                <a:cs typeface="Lato"/>
                <a:sym typeface="Lato"/>
              </a:defRPr>
            </a:lvl6pPr>
            <a:lvl7pPr marL="0" lvl="6" indent="0" algn="r">
              <a:spcBef>
                <a:spcPts val="0"/>
              </a:spcBef>
              <a:buNone/>
              <a:defRPr sz="800">
                <a:solidFill>
                  <a:schemeClr val="lt1"/>
                </a:solidFill>
                <a:latin typeface="Lato"/>
                <a:ea typeface="Lato"/>
                <a:cs typeface="Lato"/>
                <a:sym typeface="Lato"/>
              </a:defRPr>
            </a:lvl7pPr>
            <a:lvl8pPr marL="0" lvl="7" indent="0" algn="r">
              <a:spcBef>
                <a:spcPts val="0"/>
              </a:spcBef>
              <a:buNone/>
              <a:defRPr sz="800">
                <a:solidFill>
                  <a:schemeClr val="lt1"/>
                </a:solidFill>
                <a:latin typeface="Lato"/>
                <a:ea typeface="Lato"/>
                <a:cs typeface="Lato"/>
                <a:sym typeface="Lato"/>
              </a:defRPr>
            </a:lvl8pPr>
            <a:lvl9pPr marL="0" lvl="8" indent="0" algn="r">
              <a:spcBef>
                <a:spcPts val="0"/>
              </a:spcBef>
              <a:buNone/>
              <a:defRPr sz="8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ection Break - Blue">
  <p:cSld name="Section Break - Blue">
    <p:bg>
      <p:bgPr>
        <a:gradFill>
          <a:gsLst>
            <a:gs pos="0">
              <a:srgbClr val="1AA4BC"/>
            </a:gs>
            <a:gs pos="50000">
              <a:srgbClr val="006983"/>
            </a:gs>
            <a:gs pos="100000">
              <a:srgbClr val="013948"/>
            </a:gs>
          </a:gsLst>
          <a:lin ang="8100019" scaled="0"/>
        </a:gradFill>
        <a:effectLst/>
      </p:bgPr>
    </p:bg>
    <p:spTree>
      <p:nvGrpSpPr>
        <p:cNvPr id="1" name="Shape 242"/>
        <p:cNvGrpSpPr/>
        <p:nvPr/>
      </p:nvGrpSpPr>
      <p:grpSpPr>
        <a:xfrm>
          <a:off x="0" y="0"/>
          <a:ext cx="0" cy="0"/>
          <a:chOff x="0" y="0"/>
          <a:chExt cx="0" cy="0"/>
        </a:xfrm>
      </p:grpSpPr>
      <p:pic>
        <p:nvPicPr>
          <p:cNvPr id="243" name="Google Shape;243;p3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4" name="Google Shape;244;p30"/>
          <p:cNvSpPr txBox="1">
            <a:spLocks noGrp="1"/>
          </p:cNvSpPr>
          <p:nvPr>
            <p:ph type="title"/>
          </p:nvPr>
        </p:nvSpPr>
        <p:spPr>
          <a:xfrm>
            <a:off x="600075" y="1961994"/>
            <a:ext cx="7915200" cy="910200"/>
          </a:xfrm>
          <a:prstGeom prst="rect">
            <a:avLst/>
          </a:prstGeom>
          <a:noFill/>
          <a:ln>
            <a:noFill/>
          </a:ln>
        </p:spPr>
        <p:txBody>
          <a:bodyPr spcFirstLastPara="1" wrap="square" lIns="0" tIns="34275" rIns="68575" bIns="34275" anchor="t" anchorCtr="0">
            <a:normAutofit/>
          </a:bodyPr>
          <a:lstStyle>
            <a:lvl1pPr lvl="0" algn="l">
              <a:lnSpc>
                <a:spcPct val="90000"/>
              </a:lnSpc>
              <a:spcBef>
                <a:spcPts val="0"/>
              </a:spcBef>
              <a:spcAft>
                <a:spcPts val="0"/>
              </a:spcAft>
              <a:buClr>
                <a:schemeClr val="lt1"/>
              </a:buClr>
              <a:buSzPts val="2700"/>
              <a:buFont typeface="Lato"/>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245" name="Google Shape;245;p30"/>
          <p:cNvCxnSpPr/>
          <p:nvPr/>
        </p:nvCxnSpPr>
        <p:spPr>
          <a:xfrm>
            <a:off x="600075" y="1891505"/>
            <a:ext cx="7915200" cy="0"/>
          </a:xfrm>
          <a:prstGeom prst="straightConnector1">
            <a:avLst/>
          </a:prstGeom>
          <a:noFill/>
          <a:ln w="9525" cap="flat" cmpd="sng">
            <a:solidFill>
              <a:schemeClr val="lt1"/>
            </a:solidFill>
            <a:prstDash val="solid"/>
            <a:miter lim="800000"/>
            <a:headEnd type="none" w="sm" len="sm"/>
            <a:tailEnd type="none" w="sm" len="sm"/>
          </a:ln>
        </p:spPr>
      </p:cxnSp>
      <p:sp>
        <p:nvSpPr>
          <p:cNvPr id="246" name="Google Shape;246;p30"/>
          <p:cNvSpPr txBox="1">
            <a:spLocks noGrp="1"/>
          </p:cNvSpPr>
          <p:nvPr>
            <p:ph type="body" idx="1"/>
          </p:nvPr>
        </p:nvSpPr>
        <p:spPr>
          <a:xfrm>
            <a:off x="600075" y="954818"/>
            <a:ext cx="1095600" cy="932400"/>
          </a:xfrm>
          <a:prstGeom prst="rect">
            <a:avLst/>
          </a:prstGeom>
          <a:noFill/>
          <a:ln>
            <a:noFill/>
          </a:ln>
        </p:spPr>
        <p:txBody>
          <a:bodyPr spcFirstLastPara="1" wrap="square" lIns="0" tIns="34275" rIns="68575" bIns="34275" anchor="b" anchorCtr="0">
            <a:normAutofit/>
          </a:bodyPr>
          <a:lstStyle>
            <a:lvl1pPr marL="457200" lvl="0" indent="-514350" algn="l">
              <a:lnSpc>
                <a:spcPct val="120000"/>
              </a:lnSpc>
              <a:spcBef>
                <a:spcPts val="800"/>
              </a:spcBef>
              <a:spcAft>
                <a:spcPts val="0"/>
              </a:spcAft>
              <a:buSzPts val="4500"/>
              <a:buFont typeface="Lato"/>
              <a:buChar char="●"/>
              <a:defRPr sz="4500">
                <a:solidFill>
                  <a:schemeClr val="lt1"/>
                </a:solidFill>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pic>
        <p:nvPicPr>
          <p:cNvPr id="247" name="Google Shape;247;p30"/>
          <p:cNvPicPr preferRelativeResize="0"/>
          <p:nvPr/>
        </p:nvPicPr>
        <p:blipFill rotWithShape="1">
          <a:blip r:embed="rId3">
            <a:alphaModFix/>
          </a:blip>
          <a:srcRect/>
          <a:stretch/>
        </p:blipFill>
        <p:spPr>
          <a:xfrm>
            <a:off x="591503" y="4771382"/>
            <a:ext cx="482363" cy="159389"/>
          </a:xfrm>
          <a:prstGeom prst="rect">
            <a:avLst/>
          </a:prstGeom>
          <a:noFill/>
          <a:ln>
            <a:noFill/>
          </a:ln>
        </p:spPr>
      </p:pic>
      <p:sp>
        <p:nvSpPr>
          <p:cNvPr id="248" name="Google Shape;248;p30"/>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lvl1pPr marL="0" lvl="0" indent="0" algn="r">
              <a:spcBef>
                <a:spcPts val="0"/>
              </a:spcBef>
              <a:buNone/>
              <a:defRPr sz="800">
                <a:solidFill>
                  <a:schemeClr val="lt1"/>
                </a:solidFill>
                <a:latin typeface="Lato"/>
                <a:ea typeface="Lato"/>
                <a:cs typeface="Lato"/>
                <a:sym typeface="Lato"/>
              </a:defRPr>
            </a:lvl1pPr>
            <a:lvl2pPr marL="0" lvl="1" indent="0" algn="r">
              <a:spcBef>
                <a:spcPts val="0"/>
              </a:spcBef>
              <a:buNone/>
              <a:defRPr sz="800">
                <a:solidFill>
                  <a:schemeClr val="lt1"/>
                </a:solidFill>
                <a:latin typeface="Lato"/>
                <a:ea typeface="Lato"/>
                <a:cs typeface="Lato"/>
                <a:sym typeface="Lato"/>
              </a:defRPr>
            </a:lvl2pPr>
            <a:lvl3pPr marL="0" lvl="2" indent="0" algn="r">
              <a:spcBef>
                <a:spcPts val="0"/>
              </a:spcBef>
              <a:buNone/>
              <a:defRPr sz="800">
                <a:solidFill>
                  <a:schemeClr val="lt1"/>
                </a:solidFill>
                <a:latin typeface="Lato"/>
                <a:ea typeface="Lato"/>
                <a:cs typeface="Lato"/>
                <a:sym typeface="Lato"/>
              </a:defRPr>
            </a:lvl3pPr>
            <a:lvl4pPr marL="0" lvl="3" indent="0" algn="r">
              <a:spcBef>
                <a:spcPts val="0"/>
              </a:spcBef>
              <a:buNone/>
              <a:defRPr sz="800">
                <a:solidFill>
                  <a:schemeClr val="lt1"/>
                </a:solidFill>
                <a:latin typeface="Lato"/>
                <a:ea typeface="Lato"/>
                <a:cs typeface="Lato"/>
                <a:sym typeface="Lato"/>
              </a:defRPr>
            </a:lvl4pPr>
            <a:lvl5pPr marL="0" lvl="4" indent="0" algn="r">
              <a:spcBef>
                <a:spcPts val="0"/>
              </a:spcBef>
              <a:buNone/>
              <a:defRPr sz="800">
                <a:solidFill>
                  <a:schemeClr val="lt1"/>
                </a:solidFill>
                <a:latin typeface="Lato"/>
                <a:ea typeface="Lato"/>
                <a:cs typeface="Lato"/>
                <a:sym typeface="Lato"/>
              </a:defRPr>
            </a:lvl5pPr>
            <a:lvl6pPr marL="0" lvl="5" indent="0" algn="r">
              <a:spcBef>
                <a:spcPts val="0"/>
              </a:spcBef>
              <a:buNone/>
              <a:defRPr sz="800">
                <a:solidFill>
                  <a:schemeClr val="lt1"/>
                </a:solidFill>
                <a:latin typeface="Lato"/>
                <a:ea typeface="Lato"/>
                <a:cs typeface="Lato"/>
                <a:sym typeface="Lato"/>
              </a:defRPr>
            </a:lvl6pPr>
            <a:lvl7pPr marL="0" lvl="6" indent="0" algn="r">
              <a:spcBef>
                <a:spcPts val="0"/>
              </a:spcBef>
              <a:buNone/>
              <a:defRPr sz="800">
                <a:solidFill>
                  <a:schemeClr val="lt1"/>
                </a:solidFill>
                <a:latin typeface="Lato"/>
                <a:ea typeface="Lato"/>
                <a:cs typeface="Lato"/>
                <a:sym typeface="Lato"/>
              </a:defRPr>
            </a:lvl7pPr>
            <a:lvl8pPr marL="0" lvl="7" indent="0" algn="r">
              <a:spcBef>
                <a:spcPts val="0"/>
              </a:spcBef>
              <a:buNone/>
              <a:defRPr sz="800">
                <a:solidFill>
                  <a:schemeClr val="lt1"/>
                </a:solidFill>
                <a:latin typeface="Lato"/>
                <a:ea typeface="Lato"/>
                <a:cs typeface="Lato"/>
                <a:sym typeface="Lato"/>
              </a:defRPr>
            </a:lvl8pPr>
            <a:lvl9pPr marL="0" lvl="8" indent="0" algn="r">
              <a:spcBef>
                <a:spcPts val="0"/>
              </a:spcBef>
              <a:buNone/>
              <a:defRPr sz="8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Section Break - Purple">
  <p:cSld name="Section Break - Purple">
    <p:bg>
      <p:bgPr>
        <a:gradFill>
          <a:gsLst>
            <a:gs pos="0">
              <a:srgbClr val="B6B1A9"/>
            </a:gs>
            <a:gs pos="50000">
              <a:srgbClr val="877F7A"/>
            </a:gs>
            <a:gs pos="100000">
              <a:srgbClr val="544948"/>
            </a:gs>
          </a:gsLst>
          <a:lin ang="8100019" scaled="0"/>
        </a:gradFill>
        <a:effectLst/>
      </p:bgPr>
    </p:bg>
    <p:spTree>
      <p:nvGrpSpPr>
        <p:cNvPr id="1" name="Shape 249"/>
        <p:cNvGrpSpPr/>
        <p:nvPr/>
      </p:nvGrpSpPr>
      <p:grpSpPr>
        <a:xfrm>
          <a:off x="0" y="0"/>
          <a:ext cx="0" cy="0"/>
          <a:chOff x="0" y="0"/>
          <a:chExt cx="0" cy="0"/>
        </a:xfrm>
      </p:grpSpPr>
      <p:pic>
        <p:nvPicPr>
          <p:cNvPr id="250" name="Google Shape;250;p3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51" name="Google Shape;251;p31"/>
          <p:cNvSpPr txBox="1">
            <a:spLocks noGrp="1"/>
          </p:cNvSpPr>
          <p:nvPr>
            <p:ph type="title"/>
          </p:nvPr>
        </p:nvSpPr>
        <p:spPr>
          <a:xfrm>
            <a:off x="600075" y="1961994"/>
            <a:ext cx="7915200" cy="910200"/>
          </a:xfrm>
          <a:prstGeom prst="rect">
            <a:avLst/>
          </a:prstGeom>
          <a:noFill/>
          <a:ln>
            <a:noFill/>
          </a:ln>
        </p:spPr>
        <p:txBody>
          <a:bodyPr spcFirstLastPara="1" wrap="square" lIns="0" tIns="34275" rIns="68575" bIns="34275" anchor="t" anchorCtr="0">
            <a:normAutofit/>
          </a:bodyPr>
          <a:lstStyle>
            <a:lvl1pPr lvl="0" algn="l">
              <a:lnSpc>
                <a:spcPct val="90000"/>
              </a:lnSpc>
              <a:spcBef>
                <a:spcPts val="0"/>
              </a:spcBef>
              <a:spcAft>
                <a:spcPts val="0"/>
              </a:spcAft>
              <a:buClr>
                <a:schemeClr val="lt1"/>
              </a:buClr>
              <a:buSzPts val="2700"/>
              <a:buFont typeface="Lato"/>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252" name="Google Shape;252;p31"/>
          <p:cNvCxnSpPr/>
          <p:nvPr/>
        </p:nvCxnSpPr>
        <p:spPr>
          <a:xfrm>
            <a:off x="600075" y="1891505"/>
            <a:ext cx="7915200" cy="0"/>
          </a:xfrm>
          <a:prstGeom prst="straightConnector1">
            <a:avLst/>
          </a:prstGeom>
          <a:noFill/>
          <a:ln w="9525" cap="flat" cmpd="sng">
            <a:solidFill>
              <a:schemeClr val="lt1"/>
            </a:solidFill>
            <a:prstDash val="solid"/>
            <a:miter lim="800000"/>
            <a:headEnd type="none" w="sm" len="sm"/>
            <a:tailEnd type="none" w="sm" len="sm"/>
          </a:ln>
        </p:spPr>
      </p:cxnSp>
      <p:sp>
        <p:nvSpPr>
          <p:cNvPr id="253" name="Google Shape;253;p31"/>
          <p:cNvSpPr txBox="1">
            <a:spLocks noGrp="1"/>
          </p:cNvSpPr>
          <p:nvPr>
            <p:ph type="body" idx="1"/>
          </p:nvPr>
        </p:nvSpPr>
        <p:spPr>
          <a:xfrm>
            <a:off x="600075" y="954818"/>
            <a:ext cx="1095600" cy="932400"/>
          </a:xfrm>
          <a:prstGeom prst="rect">
            <a:avLst/>
          </a:prstGeom>
          <a:noFill/>
          <a:ln>
            <a:noFill/>
          </a:ln>
        </p:spPr>
        <p:txBody>
          <a:bodyPr spcFirstLastPara="1" wrap="square" lIns="0" tIns="34275" rIns="68575" bIns="34275" anchor="b" anchorCtr="0">
            <a:normAutofit/>
          </a:bodyPr>
          <a:lstStyle>
            <a:lvl1pPr marL="457200" lvl="0" indent="-514350" algn="l">
              <a:lnSpc>
                <a:spcPct val="120000"/>
              </a:lnSpc>
              <a:spcBef>
                <a:spcPts val="800"/>
              </a:spcBef>
              <a:spcAft>
                <a:spcPts val="0"/>
              </a:spcAft>
              <a:buSzPts val="4500"/>
              <a:buFont typeface="Lato"/>
              <a:buChar char="●"/>
              <a:defRPr sz="4500">
                <a:solidFill>
                  <a:schemeClr val="lt1"/>
                </a:solidFill>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pic>
        <p:nvPicPr>
          <p:cNvPr id="254" name="Google Shape;254;p31"/>
          <p:cNvPicPr preferRelativeResize="0"/>
          <p:nvPr/>
        </p:nvPicPr>
        <p:blipFill rotWithShape="1">
          <a:blip r:embed="rId3">
            <a:alphaModFix/>
          </a:blip>
          <a:srcRect/>
          <a:stretch/>
        </p:blipFill>
        <p:spPr>
          <a:xfrm>
            <a:off x="591503" y="4771382"/>
            <a:ext cx="482363" cy="159389"/>
          </a:xfrm>
          <a:prstGeom prst="rect">
            <a:avLst/>
          </a:prstGeom>
          <a:noFill/>
          <a:ln>
            <a:noFill/>
          </a:ln>
        </p:spPr>
      </p:pic>
      <p:sp>
        <p:nvSpPr>
          <p:cNvPr id="255" name="Google Shape;255;p31"/>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lvl1pPr marL="0" lvl="0" indent="0" algn="r">
              <a:spcBef>
                <a:spcPts val="0"/>
              </a:spcBef>
              <a:buNone/>
              <a:defRPr sz="800">
                <a:solidFill>
                  <a:schemeClr val="lt1"/>
                </a:solidFill>
                <a:latin typeface="Lato"/>
                <a:ea typeface="Lato"/>
                <a:cs typeface="Lato"/>
                <a:sym typeface="Lato"/>
              </a:defRPr>
            </a:lvl1pPr>
            <a:lvl2pPr marL="0" lvl="1" indent="0" algn="r">
              <a:spcBef>
                <a:spcPts val="0"/>
              </a:spcBef>
              <a:buNone/>
              <a:defRPr sz="800">
                <a:solidFill>
                  <a:schemeClr val="lt1"/>
                </a:solidFill>
                <a:latin typeface="Lato"/>
                <a:ea typeface="Lato"/>
                <a:cs typeface="Lato"/>
                <a:sym typeface="Lato"/>
              </a:defRPr>
            </a:lvl2pPr>
            <a:lvl3pPr marL="0" lvl="2" indent="0" algn="r">
              <a:spcBef>
                <a:spcPts val="0"/>
              </a:spcBef>
              <a:buNone/>
              <a:defRPr sz="800">
                <a:solidFill>
                  <a:schemeClr val="lt1"/>
                </a:solidFill>
                <a:latin typeface="Lato"/>
                <a:ea typeface="Lato"/>
                <a:cs typeface="Lato"/>
                <a:sym typeface="Lato"/>
              </a:defRPr>
            </a:lvl3pPr>
            <a:lvl4pPr marL="0" lvl="3" indent="0" algn="r">
              <a:spcBef>
                <a:spcPts val="0"/>
              </a:spcBef>
              <a:buNone/>
              <a:defRPr sz="800">
                <a:solidFill>
                  <a:schemeClr val="lt1"/>
                </a:solidFill>
                <a:latin typeface="Lato"/>
                <a:ea typeface="Lato"/>
                <a:cs typeface="Lato"/>
                <a:sym typeface="Lato"/>
              </a:defRPr>
            </a:lvl4pPr>
            <a:lvl5pPr marL="0" lvl="4" indent="0" algn="r">
              <a:spcBef>
                <a:spcPts val="0"/>
              </a:spcBef>
              <a:buNone/>
              <a:defRPr sz="800">
                <a:solidFill>
                  <a:schemeClr val="lt1"/>
                </a:solidFill>
                <a:latin typeface="Lato"/>
                <a:ea typeface="Lato"/>
                <a:cs typeface="Lato"/>
                <a:sym typeface="Lato"/>
              </a:defRPr>
            </a:lvl5pPr>
            <a:lvl6pPr marL="0" lvl="5" indent="0" algn="r">
              <a:spcBef>
                <a:spcPts val="0"/>
              </a:spcBef>
              <a:buNone/>
              <a:defRPr sz="800">
                <a:solidFill>
                  <a:schemeClr val="lt1"/>
                </a:solidFill>
                <a:latin typeface="Lato"/>
                <a:ea typeface="Lato"/>
                <a:cs typeface="Lato"/>
                <a:sym typeface="Lato"/>
              </a:defRPr>
            </a:lvl6pPr>
            <a:lvl7pPr marL="0" lvl="6" indent="0" algn="r">
              <a:spcBef>
                <a:spcPts val="0"/>
              </a:spcBef>
              <a:buNone/>
              <a:defRPr sz="800">
                <a:solidFill>
                  <a:schemeClr val="lt1"/>
                </a:solidFill>
                <a:latin typeface="Lato"/>
                <a:ea typeface="Lato"/>
                <a:cs typeface="Lato"/>
                <a:sym typeface="Lato"/>
              </a:defRPr>
            </a:lvl7pPr>
            <a:lvl8pPr marL="0" lvl="7" indent="0" algn="r">
              <a:spcBef>
                <a:spcPts val="0"/>
              </a:spcBef>
              <a:buNone/>
              <a:defRPr sz="800">
                <a:solidFill>
                  <a:schemeClr val="lt1"/>
                </a:solidFill>
                <a:latin typeface="Lato"/>
                <a:ea typeface="Lato"/>
                <a:cs typeface="Lato"/>
                <a:sym typeface="Lato"/>
              </a:defRPr>
            </a:lvl8pPr>
            <a:lvl9pPr marL="0" lvl="8" indent="0" algn="r">
              <a:spcBef>
                <a:spcPts val="0"/>
              </a:spcBef>
              <a:buNone/>
              <a:defRPr sz="8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Section Break - Orange">
  <p:cSld name="Section Break - Orange">
    <p:bg>
      <p:bgPr>
        <a:gradFill>
          <a:gsLst>
            <a:gs pos="0">
              <a:srgbClr val="FEDD5C"/>
            </a:gs>
            <a:gs pos="38000">
              <a:srgbClr val="F4B12F"/>
            </a:gs>
            <a:gs pos="78000">
              <a:srgbClr val="E98300"/>
            </a:gs>
            <a:gs pos="100000">
              <a:srgbClr val="E98300"/>
            </a:gs>
          </a:gsLst>
          <a:lin ang="8100019" scaled="0"/>
        </a:gradFill>
        <a:effectLst/>
      </p:bgPr>
    </p:bg>
    <p:spTree>
      <p:nvGrpSpPr>
        <p:cNvPr id="1" name="Shape 256"/>
        <p:cNvGrpSpPr/>
        <p:nvPr/>
      </p:nvGrpSpPr>
      <p:grpSpPr>
        <a:xfrm>
          <a:off x="0" y="0"/>
          <a:ext cx="0" cy="0"/>
          <a:chOff x="0" y="0"/>
          <a:chExt cx="0" cy="0"/>
        </a:xfrm>
      </p:grpSpPr>
      <p:pic>
        <p:nvPicPr>
          <p:cNvPr id="257" name="Google Shape;257;p3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58" name="Google Shape;258;p32"/>
          <p:cNvSpPr txBox="1">
            <a:spLocks noGrp="1"/>
          </p:cNvSpPr>
          <p:nvPr>
            <p:ph type="title"/>
          </p:nvPr>
        </p:nvSpPr>
        <p:spPr>
          <a:xfrm>
            <a:off x="600075" y="1961994"/>
            <a:ext cx="7915200" cy="910200"/>
          </a:xfrm>
          <a:prstGeom prst="rect">
            <a:avLst/>
          </a:prstGeom>
          <a:noFill/>
          <a:ln>
            <a:noFill/>
          </a:ln>
        </p:spPr>
        <p:txBody>
          <a:bodyPr spcFirstLastPara="1" wrap="square" lIns="0" tIns="34275" rIns="68575" bIns="34275" anchor="t" anchorCtr="0">
            <a:normAutofit/>
          </a:bodyPr>
          <a:lstStyle>
            <a:lvl1pPr lvl="0" algn="l">
              <a:lnSpc>
                <a:spcPct val="90000"/>
              </a:lnSpc>
              <a:spcBef>
                <a:spcPts val="0"/>
              </a:spcBef>
              <a:spcAft>
                <a:spcPts val="0"/>
              </a:spcAft>
              <a:buClr>
                <a:schemeClr val="lt1"/>
              </a:buClr>
              <a:buSzPts val="2700"/>
              <a:buFont typeface="Lato"/>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259" name="Google Shape;259;p32"/>
          <p:cNvCxnSpPr/>
          <p:nvPr/>
        </p:nvCxnSpPr>
        <p:spPr>
          <a:xfrm>
            <a:off x="600075" y="1891505"/>
            <a:ext cx="7915200" cy="0"/>
          </a:xfrm>
          <a:prstGeom prst="straightConnector1">
            <a:avLst/>
          </a:prstGeom>
          <a:noFill/>
          <a:ln w="9525" cap="flat" cmpd="sng">
            <a:solidFill>
              <a:schemeClr val="lt1"/>
            </a:solidFill>
            <a:prstDash val="solid"/>
            <a:miter lim="800000"/>
            <a:headEnd type="none" w="sm" len="sm"/>
            <a:tailEnd type="none" w="sm" len="sm"/>
          </a:ln>
        </p:spPr>
      </p:cxnSp>
      <p:sp>
        <p:nvSpPr>
          <p:cNvPr id="260" name="Google Shape;260;p32"/>
          <p:cNvSpPr txBox="1">
            <a:spLocks noGrp="1"/>
          </p:cNvSpPr>
          <p:nvPr>
            <p:ph type="body" idx="1"/>
          </p:nvPr>
        </p:nvSpPr>
        <p:spPr>
          <a:xfrm>
            <a:off x="600075" y="954818"/>
            <a:ext cx="1095600" cy="932400"/>
          </a:xfrm>
          <a:prstGeom prst="rect">
            <a:avLst/>
          </a:prstGeom>
          <a:noFill/>
          <a:ln>
            <a:noFill/>
          </a:ln>
        </p:spPr>
        <p:txBody>
          <a:bodyPr spcFirstLastPara="1" wrap="square" lIns="0" tIns="34275" rIns="68575" bIns="34275" anchor="b" anchorCtr="0">
            <a:normAutofit/>
          </a:bodyPr>
          <a:lstStyle>
            <a:lvl1pPr marL="457200" lvl="0" indent="-514350" algn="l">
              <a:lnSpc>
                <a:spcPct val="120000"/>
              </a:lnSpc>
              <a:spcBef>
                <a:spcPts val="800"/>
              </a:spcBef>
              <a:spcAft>
                <a:spcPts val="0"/>
              </a:spcAft>
              <a:buSzPts val="4500"/>
              <a:buFont typeface="Lato"/>
              <a:buChar char="●"/>
              <a:defRPr sz="4500">
                <a:solidFill>
                  <a:schemeClr val="lt1"/>
                </a:solidFill>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pic>
        <p:nvPicPr>
          <p:cNvPr id="261" name="Google Shape;261;p32"/>
          <p:cNvPicPr preferRelativeResize="0"/>
          <p:nvPr/>
        </p:nvPicPr>
        <p:blipFill rotWithShape="1">
          <a:blip r:embed="rId3">
            <a:alphaModFix/>
          </a:blip>
          <a:srcRect/>
          <a:stretch/>
        </p:blipFill>
        <p:spPr>
          <a:xfrm>
            <a:off x="591503" y="4771382"/>
            <a:ext cx="482363" cy="159389"/>
          </a:xfrm>
          <a:prstGeom prst="rect">
            <a:avLst/>
          </a:prstGeom>
          <a:noFill/>
          <a:ln>
            <a:noFill/>
          </a:ln>
        </p:spPr>
      </p:pic>
      <p:sp>
        <p:nvSpPr>
          <p:cNvPr id="262" name="Google Shape;262;p32"/>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lvl1pPr marL="0" lvl="0" indent="0" algn="r">
              <a:spcBef>
                <a:spcPts val="0"/>
              </a:spcBef>
              <a:buNone/>
              <a:defRPr sz="800">
                <a:solidFill>
                  <a:schemeClr val="lt1"/>
                </a:solidFill>
                <a:latin typeface="Lato"/>
                <a:ea typeface="Lato"/>
                <a:cs typeface="Lato"/>
                <a:sym typeface="Lato"/>
              </a:defRPr>
            </a:lvl1pPr>
            <a:lvl2pPr marL="0" lvl="1" indent="0" algn="r">
              <a:spcBef>
                <a:spcPts val="0"/>
              </a:spcBef>
              <a:buNone/>
              <a:defRPr sz="800">
                <a:solidFill>
                  <a:schemeClr val="lt1"/>
                </a:solidFill>
                <a:latin typeface="Lato"/>
                <a:ea typeface="Lato"/>
                <a:cs typeface="Lato"/>
                <a:sym typeface="Lato"/>
              </a:defRPr>
            </a:lvl2pPr>
            <a:lvl3pPr marL="0" lvl="2" indent="0" algn="r">
              <a:spcBef>
                <a:spcPts val="0"/>
              </a:spcBef>
              <a:buNone/>
              <a:defRPr sz="800">
                <a:solidFill>
                  <a:schemeClr val="lt1"/>
                </a:solidFill>
                <a:latin typeface="Lato"/>
                <a:ea typeface="Lato"/>
                <a:cs typeface="Lato"/>
                <a:sym typeface="Lato"/>
              </a:defRPr>
            </a:lvl3pPr>
            <a:lvl4pPr marL="0" lvl="3" indent="0" algn="r">
              <a:spcBef>
                <a:spcPts val="0"/>
              </a:spcBef>
              <a:buNone/>
              <a:defRPr sz="800">
                <a:solidFill>
                  <a:schemeClr val="lt1"/>
                </a:solidFill>
                <a:latin typeface="Lato"/>
                <a:ea typeface="Lato"/>
                <a:cs typeface="Lato"/>
                <a:sym typeface="Lato"/>
              </a:defRPr>
            </a:lvl4pPr>
            <a:lvl5pPr marL="0" lvl="4" indent="0" algn="r">
              <a:spcBef>
                <a:spcPts val="0"/>
              </a:spcBef>
              <a:buNone/>
              <a:defRPr sz="800">
                <a:solidFill>
                  <a:schemeClr val="lt1"/>
                </a:solidFill>
                <a:latin typeface="Lato"/>
                <a:ea typeface="Lato"/>
                <a:cs typeface="Lato"/>
                <a:sym typeface="Lato"/>
              </a:defRPr>
            </a:lvl5pPr>
            <a:lvl6pPr marL="0" lvl="5" indent="0" algn="r">
              <a:spcBef>
                <a:spcPts val="0"/>
              </a:spcBef>
              <a:buNone/>
              <a:defRPr sz="800">
                <a:solidFill>
                  <a:schemeClr val="lt1"/>
                </a:solidFill>
                <a:latin typeface="Lato"/>
                <a:ea typeface="Lato"/>
                <a:cs typeface="Lato"/>
                <a:sym typeface="Lato"/>
              </a:defRPr>
            </a:lvl6pPr>
            <a:lvl7pPr marL="0" lvl="6" indent="0" algn="r">
              <a:spcBef>
                <a:spcPts val="0"/>
              </a:spcBef>
              <a:buNone/>
              <a:defRPr sz="800">
                <a:solidFill>
                  <a:schemeClr val="lt1"/>
                </a:solidFill>
                <a:latin typeface="Lato"/>
                <a:ea typeface="Lato"/>
                <a:cs typeface="Lato"/>
                <a:sym typeface="Lato"/>
              </a:defRPr>
            </a:lvl7pPr>
            <a:lvl8pPr marL="0" lvl="7" indent="0" algn="r">
              <a:spcBef>
                <a:spcPts val="0"/>
              </a:spcBef>
              <a:buNone/>
              <a:defRPr sz="800">
                <a:solidFill>
                  <a:schemeClr val="lt1"/>
                </a:solidFill>
                <a:latin typeface="Lato"/>
                <a:ea typeface="Lato"/>
                <a:cs typeface="Lato"/>
                <a:sym typeface="Lato"/>
              </a:defRPr>
            </a:lvl8pPr>
            <a:lvl9pPr marL="0" lvl="8" indent="0" algn="r">
              <a:spcBef>
                <a:spcPts val="0"/>
              </a:spcBef>
              <a:buNone/>
              <a:defRPr sz="8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Section Break - Green">
  <p:cSld name="Section Break - Green">
    <p:bg>
      <p:bgPr>
        <a:gradFill>
          <a:gsLst>
            <a:gs pos="0">
              <a:srgbClr val="8AC751"/>
            </a:gs>
            <a:gs pos="50000">
              <a:srgbClr val="59B06D"/>
            </a:gs>
            <a:gs pos="100000">
              <a:srgbClr val="279989"/>
            </a:gs>
          </a:gsLst>
          <a:lin ang="8100019" scaled="0"/>
        </a:gradFill>
        <a:effectLst/>
      </p:bgPr>
    </p:bg>
    <p:spTree>
      <p:nvGrpSpPr>
        <p:cNvPr id="1" name="Shape 263"/>
        <p:cNvGrpSpPr/>
        <p:nvPr/>
      </p:nvGrpSpPr>
      <p:grpSpPr>
        <a:xfrm>
          <a:off x="0" y="0"/>
          <a:ext cx="0" cy="0"/>
          <a:chOff x="0" y="0"/>
          <a:chExt cx="0" cy="0"/>
        </a:xfrm>
      </p:grpSpPr>
      <p:pic>
        <p:nvPicPr>
          <p:cNvPr id="264" name="Google Shape;264;p3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65" name="Google Shape;265;p33"/>
          <p:cNvSpPr txBox="1">
            <a:spLocks noGrp="1"/>
          </p:cNvSpPr>
          <p:nvPr>
            <p:ph type="title"/>
          </p:nvPr>
        </p:nvSpPr>
        <p:spPr>
          <a:xfrm>
            <a:off x="600075" y="1961994"/>
            <a:ext cx="7915200" cy="910200"/>
          </a:xfrm>
          <a:prstGeom prst="rect">
            <a:avLst/>
          </a:prstGeom>
          <a:noFill/>
          <a:ln>
            <a:noFill/>
          </a:ln>
        </p:spPr>
        <p:txBody>
          <a:bodyPr spcFirstLastPara="1" wrap="square" lIns="0" tIns="34275" rIns="68575" bIns="34275" anchor="t" anchorCtr="0">
            <a:normAutofit/>
          </a:bodyPr>
          <a:lstStyle>
            <a:lvl1pPr lvl="0" algn="l">
              <a:lnSpc>
                <a:spcPct val="90000"/>
              </a:lnSpc>
              <a:spcBef>
                <a:spcPts val="0"/>
              </a:spcBef>
              <a:spcAft>
                <a:spcPts val="0"/>
              </a:spcAft>
              <a:buClr>
                <a:schemeClr val="lt1"/>
              </a:buClr>
              <a:buSzPts val="2700"/>
              <a:buFont typeface="Lato"/>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266" name="Google Shape;266;p33"/>
          <p:cNvCxnSpPr/>
          <p:nvPr/>
        </p:nvCxnSpPr>
        <p:spPr>
          <a:xfrm>
            <a:off x="600075" y="1891505"/>
            <a:ext cx="7915200" cy="0"/>
          </a:xfrm>
          <a:prstGeom prst="straightConnector1">
            <a:avLst/>
          </a:prstGeom>
          <a:noFill/>
          <a:ln w="9525" cap="flat" cmpd="sng">
            <a:solidFill>
              <a:schemeClr val="lt1"/>
            </a:solidFill>
            <a:prstDash val="solid"/>
            <a:miter lim="800000"/>
            <a:headEnd type="none" w="sm" len="sm"/>
            <a:tailEnd type="none" w="sm" len="sm"/>
          </a:ln>
        </p:spPr>
      </p:cxnSp>
      <p:sp>
        <p:nvSpPr>
          <p:cNvPr id="267" name="Google Shape;267;p33"/>
          <p:cNvSpPr txBox="1">
            <a:spLocks noGrp="1"/>
          </p:cNvSpPr>
          <p:nvPr>
            <p:ph type="body" idx="1"/>
          </p:nvPr>
        </p:nvSpPr>
        <p:spPr>
          <a:xfrm>
            <a:off x="600075" y="954818"/>
            <a:ext cx="1095600" cy="932400"/>
          </a:xfrm>
          <a:prstGeom prst="rect">
            <a:avLst/>
          </a:prstGeom>
          <a:noFill/>
          <a:ln>
            <a:noFill/>
          </a:ln>
        </p:spPr>
        <p:txBody>
          <a:bodyPr spcFirstLastPara="1" wrap="square" lIns="0" tIns="34275" rIns="68575" bIns="34275" anchor="b" anchorCtr="0">
            <a:normAutofit/>
          </a:bodyPr>
          <a:lstStyle>
            <a:lvl1pPr marL="457200" lvl="0" indent="-514350" algn="l">
              <a:lnSpc>
                <a:spcPct val="120000"/>
              </a:lnSpc>
              <a:spcBef>
                <a:spcPts val="800"/>
              </a:spcBef>
              <a:spcAft>
                <a:spcPts val="0"/>
              </a:spcAft>
              <a:buSzPts val="4500"/>
              <a:buFont typeface="Lato"/>
              <a:buChar char="●"/>
              <a:defRPr sz="4500">
                <a:solidFill>
                  <a:schemeClr val="lt1"/>
                </a:solidFill>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pic>
        <p:nvPicPr>
          <p:cNvPr id="268" name="Google Shape;268;p33"/>
          <p:cNvPicPr preferRelativeResize="0"/>
          <p:nvPr/>
        </p:nvPicPr>
        <p:blipFill rotWithShape="1">
          <a:blip r:embed="rId3">
            <a:alphaModFix/>
          </a:blip>
          <a:srcRect/>
          <a:stretch/>
        </p:blipFill>
        <p:spPr>
          <a:xfrm>
            <a:off x="591503" y="4771382"/>
            <a:ext cx="482363" cy="159389"/>
          </a:xfrm>
          <a:prstGeom prst="rect">
            <a:avLst/>
          </a:prstGeom>
          <a:noFill/>
          <a:ln>
            <a:noFill/>
          </a:ln>
        </p:spPr>
      </p:pic>
      <p:sp>
        <p:nvSpPr>
          <p:cNvPr id="269" name="Google Shape;269;p33"/>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lvl1pPr marL="0" lvl="0" indent="0" algn="r">
              <a:spcBef>
                <a:spcPts val="0"/>
              </a:spcBef>
              <a:buNone/>
              <a:defRPr sz="800">
                <a:solidFill>
                  <a:schemeClr val="lt1"/>
                </a:solidFill>
                <a:latin typeface="Lato"/>
                <a:ea typeface="Lato"/>
                <a:cs typeface="Lato"/>
                <a:sym typeface="Lato"/>
              </a:defRPr>
            </a:lvl1pPr>
            <a:lvl2pPr marL="0" lvl="1" indent="0" algn="r">
              <a:spcBef>
                <a:spcPts val="0"/>
              </a:spcBef>
              <a:buNone/>
              <a:defRPr sz="800">
                <a:solidFill>
                  <a:schemeClr val="lt1"/>
                </a:solidFill>
                <a:latin typeface="Lato"/>
                <a:ea typeface="Lato"/>
                <a:cs typeface="Lato"/>
                <a:sym typeface="Lato"/>
              </a:defRPr>
            </a:lvl2pPr>
            <a:lvl3pPr marL="0" lvl="2" indent="0" algn="r">
              <a:spcBef>
                <a:spcPts val="0"/>
              </a:spcBef>
              <a:buNone/>
              <a:defRPr sz="800">
                <a:solidFill>
                  <a:schemeClr val="lt1"/>
                </a:solidFill>
                <a:latin typeface="Lato"/>
                <a:ea typeface="Lato"/>
                <a:cs typeface="Lato"/>
                <a:sym typeface="Lato"/>
              </a:defRPr>
            </a:lvl3pPr>
            <a:lvl4pPr marL="0" lvl="3" indent="0" algn="r">
              <a:spcBef>
                <a:spcPts val="0"/>
              </a:spcBef>
              <a:buNone/>
              <a:defRPr sz="800">
                <a:solidFill>
                  <a:schemeClr val="lt1"/>
                </a:solidFill>
                <a:latin typeface="Lato"/>
                <a:ea typeface="Lato"/>
                <a:cs typeface="Lato"/>
                <a:sym typeface="Lato"/>
              </a:defRPr>
            </a:lvl4pPr>
            <a:lvl5pPr marL="0" lvl="4" indent="0" algn="r">
              <a:spcBef>
                <a:spcPts val="0"/>
              </a:spcBef>
              <a:buNone/>
              <a:defRPr sz="800">
                <a:solidFill>
                  <a:schemeClr val="lt1"/>
                </a:solidFill>
                <a:latin typeface="Lato"/>
                <a:ea typeface="Lato"/>
                <a:cs typeface="Lato"/>
                <a:sym typeface="Lato"/>
              </a:defRPr>
            </a:lvl5pPr>
            <a:lvl6pPr marL="0" lvl="5" indent="0" algn="r">
              <a:spcBef>
                <a:spcPts val="0"/>
              </a:spcBef>
              <a:buNone/>
              <a:defRPr sz="800">
                <a:solidFill>
                  <a:schemeClr val="lt1"/>
                </a:solidFill>
                <a:latin typeface="Lato"/>
                <a:ea typeface="Lato"/>
                <a:cs typeface="Lato"/>
                <a:sym typeface="Lato"/>
              </a:defRPr>
            </a:lvl6pPr>
            <a:lvl7pPr marL="0" lvl="6" indent="0" algn="r">
              <a:spcBef>
                <a:spcPts val="0"/>
              </a:spcBef>
              <a:buNone/>
              <a:defRPr sz="800">
                <a:solidFill>
                  <a:schemeClr val="lt1"/>
                </a:solidFill>
                <a:latin typeface="Lato"/>
                <a:ea typeface="Lato"/>
                <a:cs typeface="Lato"/>
                <a:sym typeface="Lato"/>
              </a:defRPr>
            </a:lvl7pPr>
            <a:lvl8pPr marL="0" lvl="7" indent="0" algn="r">
              <a:spcBef>
                <a:spcPts val="0"/>
              </a:spcBef>
              <a:buNone/>
              <a:defRPr sz="800">
                <a:solidFill>
                  <a:schemeClr val="lt1"/>
                </a:solidFill>
                <a:latin typeface="Lato"/>
                <a:ea typeface="Lato"/>
                <a:cs typeface="Lato"/>
                <a:sym typeface="Lato"/>
              </a:defRPr>
            </a:lvl8pPr>
            <a:lvl9pPr marL="0" lvl="8" indent="0" algn="r">
              <a:spcBef>
                <a:spcPts val="0"/>
              </a:spcBef>
              <a:buNone/>
              <a:defRPr sz="8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Break - Printable">
  <p:cSld name="Section Break - Printable">
    <p:bg>
      <p:bgPr>
        <a:blipFill>
          <a:blip r:embed="rId2">
            <a:alphaModFix/>
          </a:blip>
          <a:stretch>
            <a:fillRect/>
          </a:stretch>
        </a:blipFill>
        <a:effectLst/>
      </p:bgPr>
    </p:bg>
    <p:spTree>
      <p:nvGrpSpPr>
        <p:cNvPr id="1" name="Shape 270"/>
        <p:cNvGrpSpPr/>
        <p:nvPr/>
      </p:nvGrpSpPr>
      <p:grpSpPr>
        <a:xfrm>
          <a:off x="0" y="0"/>
          <a:ext cx="0" cy="0"/>
          <a:chOff x="0" y="0"/>
          <a:chExt cx="0" cy="0"/>
        </a:xfrm>
      </p:grpSpPr>
      <p:sp>
        <p:nvSpPr>
          <p:cNvPr id="271" name="Google Shape;271;p34"/>
          <p:cNvSpPr txBox="1">
            <a:spLocks noGrp="1"/>
          </p:cNvSpPr>
          <p:nvPr>
            <p:ph type="title"/>
          </p:nvPr>
        </p:nvSpPr>
        <p:spPr>
          <a:xfrm>
            <a:off x="600075" y="1961994"/>
            <a:ext cx="7915200" cy="910200"/>
          </a:xfrm>
          <a:prstGeom prst="rect">
            <a:avLst/>
          </a:prstGeom>
          <a:noFill/>
          <a:ln>
            <a:noFill/>
          </a:ln>
        </p:spPr>
        <p:txBody>
          <a:bodyPr spcFirstLastPara="1" wrap="square" lIns="0" tIns="34275" rIns="68575" bIns="34275" anchor="t" anchorCtr="0">
            <a:normAutofit/>
          </a:bodyPr>
          <a:lstStyle>
            <a:lvl1pPr lvl="0" algn="l">
              <a:lnSpc>
                <a:spcPct val="90000"/>
              </a:lnSpc>
              <a:spcBef>
                <a:spcPts val="0"/>
              </a:spcBef>
              <a:spcAft>
                <a:spcPts val="0"/>
              </a:spcAft>
              <a:buClr>
                <a:srgbClr val="8C1515"/>
              </a:buClr>
              <a:buSzPts val="2700"/>
              <a:buFont typeface="Lato"/>
              <a:buNone/>
              <a:defRPr>
                <a:solidFill>
                  <a:srgbClr val="8C151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272" name="Google Shape;272;p34"/>
          <p:cNvCxnSpPr/>
          <p:nvPr/>
        </p:nvCxnSpPr>
        <p:spPr>
          <a:xfrm>
            <a:off x="600075" y="1891505"/>
            <a:ext cx="7915200" cy="0"/>
          </a:xfrm>
          <a:prstGeom prst="straightConnector1">
            <a:avLst/>
          </a:prstGeom>
          <a:noFill/>
          <a:ln w="9525" cap="flat" cmpd="sng">
            <a:solidFill>
              <a:srgbClr val="8C1515"/>
            </a:solidFill>
            <a:prstDash val="solid"/>
            <a:miter lim="800000"/>
            <a:headEnd type="none" w="sm" len="sm"/>
            <a:tailEnd type="none" w="sm" len="sm"/>
          </a:ln>
        </p:spPr>
      </p:cxnSp>
      <p:sp>
        <p:nvSpPr>
          <p:cNvPr id="273" name="Google Shape;273;p34"/>
          <p:cNvSpPr txBox="1">
            <a:spLocks noGrp="1"/>
          </p:cNvSpPr>
          <p:nvPr>
            <p:ph type="body" idx="1"/>
          </p:nvPr>
        </p:nvSpPr>
        <p:spPr>
          <a:xfrm>
            <a:off x="600075" y="954818"/>
            <a:ext cx="1095600" cy="932400"/>
          </a:xfrm>
          <a:prstGeom prst="rect">
            <a:avLst/>
          </a:prstGeom>
          <a:noFill/>
          <a:ln>
            <a:noFill/>
          </a:ln>
        </p:spPr>
        <p:txBody>
          <a:bodyPr spcFirstLastPara="1" wrap="square" lIns="0" tIns="34275" rIns="68575" bIns="34275" anchor="b" anchorCtr="0">
            <a:normAutofit/>
          </a:bodyPr>
          <a:lstStyle>
            <a:lvl1pPr marL="457200" lvl="0" indent="-514350" algn="l">
              <a:lnSpc>
                <a:spcPct val="120000"/>
              </a:lnSpc>
              <a:spcBef>
                <a:spcPts val="800"/>
              </a:spcBef>
              <a:spcAft>
                <a:spcPts val="0"/>
              </a:spcAft>
              <a:buSzPts val="4500"/>
              <a:buFont typeface="Lato"/>
              <a:buChar char="●"/>
              <a:defRPr sz="4500">
                <a:solidFill>
                  <a:srgbClr val="3F3F3F"/>
                </a:solidFill>
              </a:defRPr>
            </a:lvl1pPr>
            <a:lvl2pPr marL="914400" lvl="1" indent="-323850" algn="l">
              <a:lnSpc>
                <a:spcPct val="120000"/>
              </a:lnSpc>
              <a:spcBef>
                <a:spcPts val="1200"/>
              </a:spcBef>
              <a:spcAft>
                <a:spcPts val="0"/>
              </a:spcAft>
              <a:buSzPts val="1500"/>
              <a:buChar char="○"/>
              <a:defRPr/>
            </a:lvl2pPr>
            <a:lvl3pPr marL="1371600" lvl="2" indent="-323850" algn="l">
              <a:lnSpc>
                <a:spcPct val="120000"/>
              </a:lnSpc>
              <a:spcBef>
                <a:spcPts val="1200"/>
              </a:spcBef>
              <a:spcAft>
                <a:spcPts val="0"/>
              </a:spcAft>
              <a:buSzPts val="1500"/>
              <a:buChar char="■"/>
              <a:defRPr/>
            </a:lvl3pPr>
            <a:lvl4pPr marL="1828800" lvl="3" indent="-323850" algn="l">
              <a:lnSpc>
                <a:spcPct val="120000"/>
              </a:lnSpc>
              <a:spcBef>
                <a:spcPts val="1200"/>
              </a:spcBef>
              <a:spcAft>
                <a:spcPts val="0"/>
              </a:spcAft>
              <a:buSzPts val="1500"/>
              <a:buChar char="●"/>
              <a:defRPr/>
            </a:lvl4pPr>
            <a:lvl5pPr marL="2286000" lvl="4" indent="-323850" algn="l">
              <a:lnSpc>
                <a:spcPct val="120000"/>
              </a:lnSpc>
              <a:spcBef>
                <a:spcPts val="1200"/>
              </a:spcBef>
              <a:spcAft>
                <a:spcPts val="0"/>
              </a:spcAft>
              <a:buSzPts val="15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74" name="Google Shape;274;p34"/>
          <p:cNvSpPr/>
          <p:nvPr/>
        </p:nvSpPr>
        <p:spPr>
          <a:xfrm>
            <a:off x="0" y="-10470"/>
            <a:ext cx="9144000" cy="158700"/>
          </a:xfrm>
          <a:prstGeom prst="rect">
            <a:avLst/>
          </a:prstGeom>
          <a:solidFill>
            <a:srgbClr val="D4D1D1">
              <a:alpha val="2471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75" name="Google Shape;275;p34"/>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lvl1pPr marL="0" lvl="0" indent="0" algn="r">
              <a:spcBef>
                <a:spcPts val="0"/>
              </a:spcBef>
              <a:buNone/>
              <a:defRPr sz="800">
                <a:solidFill>
                  <a:srgbClr val="3F3F3F"/>
                </a:solidFill>
                <a:latin typeface="Lato"/>
                <a:ea typeface="Lato"/>
                <a:cs typeface="Lato"/>
                <a:sym typeface="Lato"/>
              </a:defRPr>
            </a:lvl1pPr>
            <a:lvl2pPr marL="0" lvl="1" indent="0" algn="r">
              <a:spcBef>
                <a:spcPts val="0"/>
              </a:spcBef>
              <a:buNone/>
              <a:defRPr sz="800">
                <a:solidFill>
                  <a:srgbClr val="3F3F3F"/>
                </a:solidFill>
                <a:latin typeface="Lato"/>
                <a:ea typeface="Lato"/>
                <a:cs typeface="Lato"/>
                <a:sym typeface="Lato"/>
              </a:defRPr>
            </a:lvl2pPr>
            <a:lvl3pPr marL="0" lvl="2" indent="0" algn="r">
              <a:spcBef>
                <a:spcPts val="0"/>
              </a:spcBef>
              <a:buNone/>
              <a:defRPr sz="800">
                <a:solidFill>
                  <a:srgbClr val="3F3F3F"/>
                </a:solidFill>
                <a:latin typeface="Lato"/>
                <a:ea typeface="Lato"/>
                <a:cs typeface="Lato"/>
                <a:sym typeface="Lato"/>
              </a:defRPr>
            </a:lvl3pPr>
            <a:lvl4pPr marL="0" lvl="3" indent="0" algn="r">
              <a:spcBef>
                <a:spcPts val="0"/>
              </a:spcBef>
              <a:buNone/>
              <a:defRPr sz="800">
                <a:solidFill>
                  <a:srgbClr val="3F3F3F"/>
                </a:solidFill>
                <a:latin typeface="Lato"/>
                <a:ea typeface="Lato"/>
                <a:cs typeface="Lato"/>
                <a:sym typeface="Lato"/>
              </a:defRPr>
            </a:lvl4pPr>
            <a:lvl5pPr marL="0" lvl="4" indent="0" algn="r">
              <a:spcBef>
                <a:spcPts val="0"/>
              </a:spcBef>
              <a:buNone/>
              <a:defRPr sz="800">
                <a:solidFill>
                  <a:srgbClr val="3F3F3F"/>
                </a:solidFill>
                <a:latin typeface="Lato"/>
                <a:ea typeface="Lato"/>
                <a:cs typeface="Lato"/>
                <a:sym typeface="Lato"/>
              </a:defRPr>
            </a:lvl5pPr>
            <a:lvl6pPr marL="0" lvl="5" indent="0" algn="r">
              <a:spcBef>
                <a:spcPts val="0"/>
              </a:spcBef>
              <a:buNone/>
              <a:defRPr sz="800">
                <a:solidFill>
                  <a:srgbClr val="3F3F3F"/>
                </a:solidFill>
                <a:latin typeface="Lato"/>
                <a:ea typeface="Lato"/>
                <a:cs typeface="Lato"/>
                <a:sym typeface="Lato"/>
              </a:defRPr>
            </a:lvl6pPr>
            <a:lvl7pPr marL="0" lvl="6" indent="0" algn="r">
              <a:spcBef>
                <a:spcPts val="0"/>
              </a:spcBef>
              <a:buNone/>
              <a:defRPr sz="800">
                <a:solidFill>
                  <a:srgbClr val="3F3F3F"/>
                </a:solidFill>
                <a:latin typeface="Lato"/>
                <a:ea typeface="Lato"/>
                <a:cs typeface="Lato"/>
                <a:sym typeface="Lato"/>
              </a:defRPr>
            </a:lvl7pPr>
            <a:lvl8pPr marL="0" lvl="7" indent="0" algn="r">
              <a:spcBef>
                <a:spcPts val="0"/>
              </a:spcBef>
              <a:buNone/>
              <a:defRPr sz="800">
                <a:solidFill>
                  <a:srgbClr val="3F3F3F"/>
                </a:solidFill>
                <a:latin typeface="Lato"/>
                <a:ea typeface="Lato"/>
                <a:cs typeface="Lato"/>
                <a:sym typeface="Lato"/>
              </a:defRPr>
            </a:lvl8pPr>
            <a:lvl9pPr marL="0" lvl="8" indent="0" algn="r">
              <a:spcBef>
                <a:spcPts val="0"/>
              </a:spcBef>
              <a:buNone/>
              <a:defRPr sz="8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Photo Slide - One Imag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600075" y="830716"/>
            <a:ext cx="5197409" cy="3712698"/>
          </a:xfrm>
          <a:no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5985271" y="830716"/>
            <a:ext cx="2530079" cy="29886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dirty="0"/>
              <a:t>Click to edit Subtitle style</a:t>
            </a:r>
          </a:p>
        </p:txBody>
      </p:sp>
      <p:sp>
        <p:nvSpPr>
          <p:cNvPr id="22" name="Text Placeholder 21">
            <a:extLst>
              <a:ext uri="{FF2B5EF4-FFF2-40B4-BE49-F238E27FC236}">
                <a16:creationId xmlns:a16="http://schemas.microsoft.com/office/drawing/2014/main" id="{DA0C1017-97FA-6D48-9A0D-090E555BB0D3}"/>
              </a:ext>
            </a:extLst>
          </p:cNvPr>
          <p:cNvSpPr>
            <a:spLocks noGrp="1"/>
          </p:cNvSpPr>
          <p:nvPr>
            <p:ph type="body" sz="quarter" idx="18"/>
          </p:nvPr>
        </p:nvSpPr>
        <p:spPr>
          <a:xfrm>
            <a:off x="5985273" y="1201853"/>
            <a:ext cx="2530078" cy="3341561"/>
          </a:xfrm>
        </p:spPr>
        <p:txBody>
          <a:bodyPr/>
          <a:lstStyle>
            <a:lvl1pPr>
              <a:defRPr sz="105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p:txBody>
      </p:sp>
      <p:sp>
        <p:nvSpPr>
          <p:cNvPr id="8" name="Footer Placeholder 2">
            <a:extLst>
              <a:ext uri="{FF2B5EF4-FFF2-40B4-BE49-F238E27FC236}">
                <a16:creationId xmlns:a16="http://schemas.microsoft.com/office/drawing/2014/main" id="{56ED1B33-7460-3149-A78A-7698175DDCD9}"/>
              </a:ext>
            </a:extLst>
          </p:cNvPr>
          <p:cNvSpPr>
            <a:spLocks noGrp="1"/>
          </p:cNvSpPr>
          <p:nvPr>
            <p:ph type="ftr" sz="quarter" idx="3"/>
          </p:nvPr>
        </p:nvSpPr>
        <p:spPr>
          <a:xfrm>
            <a:off x="1225868" y="4712118"/>
            <a:ext cx="4389120" cy="273844"/>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dirty="0"/>
              <a:t>SECTION TITLE AND/OR DEPARTMENT</a:t>
            </a:r>
          </a:p>
        </p:txBody>
      </p:sp>
      <p:sp>
        <p:nvSpPr>
          <p:cNvPr id="10" name="Slide Number Placeholder 4">
            <a:extLst>
              <a:ext uri="{FF2B5EF4-FFF2-40B4-BE49-F238E27FC236}">
                <a16:creationId xmlns:a16="http://schemas.microsoft.com/office/drawing/2014/main" id="{4A5F029E-3019-A841-8F95-BDEC2121B480}"/>
              </a:ext>
            </a:extLst>
          </p:cNvPr>
          <p:cNvSpPr>
            <a:spLocks noGrp="1"/>
          </p:cNvSpPr>
          <p:nvPr>
            <p:ph type="sldNum" sz="quarter" idx="4"/>
          </p:nvPr>
        </p:nvSpPr>
        <p:spPr>
          <a:xfrm>
            <a:off x="6457950" y="4712118"/>
            <a:ext cx="2057400" cy="273844"/>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
        <p:nvSpPr>
          <p:cNvPr id="18" name="Title Placeholder 1">
            <a:extLst>
              <a:ext uri="{FF2B5EF4-FFF2-40B4-BE49-F238E27FC236}">
                <a16:creationId xmlns:a16="http://schemas.microsoft.com/office/drawing/2014/main" id="{84919F97-4951-B143-AC5E-0B468673D1D2}"/>
              </a:ext>
            </a:extLst>
          </p:cNvPr>
          <p:cNvSpPr>
            <a:spLocks noGrp="1"/>
          </p:cNvSpPr>
          <p:nvPr>
            <p:ph type="title" hasCustomPrompt="1"/>
          </p:nvPr>
        </p:nvSpPr>
        <p:spPr>
          <a:xfrm>
            <a:off x="600075" y="200026"/>
            <a:ext cx="7947746" cy="474114"/>
          </a:xfrm>
          <a:prstGeom prst="rect">
            <a:avLst/>
          </a:prstGeom>
        </p:spPr>
        <p:txBody>
          <a:bodyPr vert="horz" lIns="0" tIns="45720" rIns="91440" bIns="45720" rtlCol="0" anchor="b">
            <a:normAutofit/>
          </a:bodyPr>
          <a:lstStyle>
            <a:lvl1pPr>
              <a:defRPr sz="2400"/>
            </a:lvl1pPr>
          </a:lstStyle>
          <a:p>
            <a:r>
              <a:rPr lang="en-US" dirty="0"/>
              <a:t>Click to edit title style</a:t>
            </a:r>
          </a:p>
        </p:txBody>
      </p:sp>
      <p:cxnSp>
        <p:nvCxnSpPr>
          <p:cNvPr id="20" name="Straight Connector 19">
            <a:extLst>
              <a:ext uri="{FF2B5EF4-FFF2-40B4-BE49-F238E27FC236}">
                <a16:creationId xmlns:a16="http://schemas.microsoft.com/office/drawing/2014/main" id="{5128D1B1-345A-8D4A-BEEE-A61D73DC57E2}"/>
              </a:ext>
            </a:extLst>
          </p:cNvPr>
          <p:cNvCxnSpPr>
            <a:cxnSpLocks/>
          </p:cNvCxnSpPr>
          <p:nvPr userDrawn="1"/>
        </p:nvCxnSpPr>
        <p:spPr>
          <a:xfrm>
            <a:off x="600075" y="695351"/>
            <a:ext cx="7915275"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4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Photo Slide - One Imag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600075" y="830716"/>
            <a:ext cx="5197409" cy="3712698"/>
          </a:xfrm>
          <a:no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5985271" y="830716"/>
            <a:ext cx="2530079" cy="29886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dirty="0"/>
              <a:t>Click to edit Subtitle style</a:t>
            </a:r>
          </a:p>
        </p:txBody>
      </p:sp>
      <p:sp>
        <p:nvSpPr>
          <p:cNvPr id="22" name="Text Placeholder 21">
            <a:extLst>
              <a:ext uri="{FF2B5EF4-FFF2-40B4-BE49-F238E27FC236}">
                <a16:creationId xmlns:a16="http://schemas.microsoft.com/office/drawing/2014/main" id="{DA0C1017-97FA-6D48-9A0D-090E555BB0D3}"/>
              </a:ext>
            </a:extLst>
          </p:cNvPr>
          <p:cNvSpPr>
            <a:spLocks noGrp="1"/>
          </p:cNvSpPr>
          <p:nvPr>
            <p:ph type="body" sz="quarter" idx="18"/>
          </p:nvPr>
        </p:nvSpPr>
        <p:spPr>
          <a:xfrm>
            <a:off x="5985273" y="1201853"/>
            <a:ext cx="2530078" cy="3341561"/>
          </a:xfrm>
        </p:spPr>
        <p:txBody>
          <a:bodyPr/>
          <a:lstStyle>
            <a:lvl1pPr>
              <a:defRPr sz="105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p:txBody>
      </p:sp>
      <p:sp>
        <p:nvSpPr>
          <p:cNvPr id="8" name="Footer Placeholder 2">
            <a:extLst>
              <a:ext uri="{FF2B5EF4-FFF2-40B4-BE49-F238E27FC236}">
                <a16:creationId xmlns:a16="http://schemas.microsoft.com/office/drawing/2014/main" id="{56ED1B33-7460-3149-A78A-7698175DDCD9}"/>
              </a:ext>
            </a:extLst>
          </p:cNvPr>
          <p:cNvSpPr>
            <a:spLocks noGrp="1"/>
          </p:cNvSpPr>
          <p:nvPr>
            <p:ph type="ftr" sz="quarter" idx="3"/>
          </p:nvPr>
        </p:nvSpPr>
        <p:spPr>
          <a:xfrm>
            <a:off x="1225868" y="4712118"/>
            <a:ext cx="4389120" cy="273844"/>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dirty="0"/>
              <a:t>SECTION TITLE AND/OR DEPARTMENT</a:t>
            </a:r>
          </a:p>
        </p:txBody>
      </p:sp>
      <p:sp>
        <p:nvSpPr>
          <p:cNvPr id="10" name="Slide Number Placeholder 4">
            <a:extLst>
              <a:ext uri="{FF2B5EF4-FFF2-40B4-BE49-F238E27FC236}">
                <a16:creationId xmlns:a16="http://schemas.microsoft.com/office/drawing/2014/main" id="{4A5F029E-3019-A841-8F95-BDEC2121B480}"/>
              </a:ext>
            </a:extLst>
          </p:cNvPr>
          <p:cNvSpPr>
            <a:spLocks noGrp="1"/>
          </p:cNvSpPr>
          <p:nvPr>
            <p:ph type="sldNum" sz="quarter" idx="4"/>
          </p:nvPr>
        </p:nvSpPr>
        <p:spPr>
          <a:xfrm>
            <a:off x="6457950" y="4712118"/>
            <a:ext cx="2057400" cy="273844"/>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
        <p:nvSpPr>
          <p:cNvPr id="18" name="Title Placeholder 1">
            <a:extLst>
              <a:ext uri="{FF2B5EF4-FFF2-40B4-BE49-F238E27FC236}">
                <a16:creationId xmlns:a16="http://schemas.microsoft.com/office/drawing/2014/main" id="{84919F97-4951-B143-AC5E-0B468673D1D2}"/>
              </a:ext>
            </a:extLst>
          </p:cNvPr>
          <p:cNvSpPr>
            <a:spLocks noGrp="1"/>
          </p:cNvSpPr>
          <p:nvPr>
            <p:ph type="title" hasCustomPrompt="1"/>
          </p:nvPr>
        </p:nvSpPr>
        <p:spPr>
          <a:xfrm>
            <a:off x="600075" y="200026"/>
            <a:ext cx="7947746" cy="474114"/>
          </a:xfrm>
          <a:prstGeom prst="rect">
            <a:avLst/>
          </a:prstGeom>
        </p:spPr>
        <p:txBody>
          <a:bodyPr vert="horz" lIns="0" tIns="45720" rIns="91440" bIns="45720" rtlCol="0" anchor="b">
            <a:normAutofit/>
          </a:bodyPr>
          <a:lstStyle>
            <a:lvl1pPr>
              <a:defRPr sz="2400"/>
            </a:lvl1pPr>
          </a:lstStyle>
          <a:p>
            <a:r>
              <a:rPr lang="en-US" dirty="0"/>
              <a:t>Click to edit title style</a:t>
            </a:r>
          </a:p>
        </p:txBody>
      </p:sp>
      <p:cxnSp>
        <p:nvCxnSpPr>
          <p:cNvPr id="20" name="Straight Connector 19">
            <a:extLst>
              <a:ext uri="{FF2B5EF4-FFF2-40B4-BE49-F238E27FC236}">
                <a16:creationId xmlns:a16="http://schemas.microsoft.com/office/drawing/2014/main" id="{5128D1B1-345A-8D4A-BEEE-A61D73DC57E2}"/>
              </a:ext>
            </a:extLst>
          </p:cNvPr>
          <p:cNvCxnSpPr>
            <a:cxnSpLocks/>
          </p:cNvCxnSpPr>
          <p:nvPr userDrawn="1"/>
        </p:nvCxnSpPr>
        <p:spPr>
          <a:xfrm>
            <a:off x="600075" y="695351"/>
            <a:ext cx="7915275"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66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Photo Slide - One Imag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600075" y="830716"/>
            <a:ext cx="5197409" cy="3712698"/>
          </a:xfrm>
          <a:no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5985271" y="830716"/>
            <a:ext cx="2530079" cy="29886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dirty="0"/>
              <a:t>Click to edit Subtitle style</a:t>
            </a:r>
          </a:p>
        </p:txBody>
      </p:sp>
      <p:sp>
        <p:nvSpPr>
          <p:cNvPr id="22" name="Text Placeholder 21">
            <a:extLst>
              <a:ext uri="{FF2B5EF4-FFF2-40B4-BE49-F238E27FC236}">
                <a16:creationId xmlns:a16="http://schemas.microsoft.com/office/drawing/2014/main" id="{DA0C1017-97FA-6D48-9A0D-090E555BB0D3}"/>
              </a:ext>
            </a:extLst>
          </p:cNvPr>
          <p:cNvSpPr>
            <a:spLocks noGrp="1"/>
          </p:cNvSpPr>
          <p:nvPr>
            <p:ph type="body" sz="quarter" idx="18"/>
          </p:nvPr>
        </p:nvSpPr>
        <p:spPr>
          <a:xfrm>
            <a:off x="5985273" y="1201853"/>
            <a:ext cx="2530078" cy="3341561"/>
          </a:xfrm>
        </p:spPr>
        <p:txBody>
          <a:bodyPr/>
          <a:lstStyle>
            <a:lvl1pPr>
              <a:defRPr sz="105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p:txBody>
      </p:sp>
      <p:sp>
        <p:nvSpPr>
          <p:cNvPr id="8" name="Footer Placeholder 2">
            <a:extLst>
              <a:ext uri="{FF2B5EF4-FFF2-40B4-BE49-F238E27FC236}">
                <a16:creationId xmlns:a16="http://schemas.microsoft.com/office/drawing/2014/main" id="{56ED1B33-7460-3149-A78A-7698175DDCD9}"/>
              </a:ext>
            </a:extLst>
          </p:cNvPr>
          <p:cNvSpPr>
            <a:spLocks noGrp="1"/>
          </p:cNvSpPr>
          <p:nvPr>
            <p:ph type="ftr" sz="quarter" idx="3"/>
          </p:nvPr>
        </p:nvSpPr>
        <p:spPr>
          <a:xfrm>
            <a:off x="1225868" y="4712118"/>
            <a:ext cx="4389120" cy="273844"/>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dirty="0"/>
              <a:t>SECTION TITLE AND/OR DEPARTMENT</a:t>
            </a:r>
          </a:p>
        </p:txBody>
      </p:sp>
      <p:sp>
        <p:nvSpPr>
          <p:cNvPr id="10" name="Slide Number Placeholder 4">
            <a:extLst>
              <a:ext uri="{FF2B5EF4-FFF2-40B4-BE49-F238E27FC236}">
                <a16:creationId xmlns:a16="http://schemas.microsoft.com/office/drawing/2014/main" id="{4A5F029E-3019-A841-8F95-BDEC2121B480}"/>
              </a:ext>
            </a:extLst>
          </p:cNvPr>
          <p:cNvSpPr>
            <a:spLocks noGrp="1"/>
          </p:cNvSpPr>
          <p:nvPr>
            <p:ph type="sldNum" sz="quarter" idx="4"/>
          </p:nvPr>
        </p:nvSpPr>
        <p:spPr>
          <a:xfrm>
            <a:off x="6457950" y="4712118"/>
            <a:ext cx="2057400" cy="273844"/>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
        <p:nvSpPr>
          <p:cNvPr id="18" name="Title Placeholder 1">
            <a:extLst>
              <a:ext uri="{FF2B5EF4-FFF2-40B4-BE49-F238E27FC236}">
                <a16:creationId xmlns:a16="http://schemas.microsoft.com/office/drawing/2014/main" id="{84919F97-4951-B143-AC5E-0B468673D1D2}"/>
              </a:ext>
            </a:extLst>
          </p:cNvPr>
          <p:cNvSpPr>
            <a:spLocks noGrp="1"/>
          </p:cNvSpPr>
          <p:nvPr>
            <p:ph type="title" hasCustomPrompt="1"/>
          </p:nvPr>
        </p:nvSpPr>
        <p:spPr>
          <a:xfrm>
            <a:off x="600075" y="200026"/>
            <a:ext cx="7947746" cy="474114"/>
          </a:xfrm>
          <a:prstGeom prst="rect">
            <a:avLst/>
          </a:prstGeom>
        </p:spPr>
        <p:txBody>
          <a:bodyPr vert="horz" lIns="0" tIns="45720" rIns="91440" bIns="45720" rtlCol="0" anchor="b">
            <a:normAutofit/>
          </a:bodyPr>
          <a:lstStyle>
            <a:lvl1pPr>
              <a:defRPr sz="2400"/>
            </a:lvl1pPr>
          </a:lstStyle>
          <a:p>
            <a:r>
              <a:rPr lang="en-US" dirty="0"/>
              <a:t>Click to edit title style</a:t>
            </a:r>
          </a:p>
        </p:txBody>
      </p:sp>
      <p:cxnSp>
        <p:nvCxnSpPr>
          <p:cNvPr id="20" name="Straight Connector 19">
            <a:extLst>
              <a:ext uri="{FF2B5EF4-FFF2-40B4-BE49-F238E27FC236}">
                <a16:creationId xmlns:a16="http://schemas.microsoft.com/office/drawing/2014/main" id="{5128D1B1-345A-8D4A-BEEE-A61D73DC57E2}"/>
              </a:ext>
            </a:extLst>
          </p:cNvPr>
          <p:cNvCxnSpPr>
            <a:cxnSpLocks/>
          </p:cNvCxnSpPr>
          <p:nvPr userDrawn="1"/>
        </p:nvCxnSpPr>
        <p:spPr>
          <a:xfrm>
            <a:off x="600075" y="695351"/>
            <a:ext cx="7915275"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876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Photo Slide - One Imag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600075" y="830716"/>
            <a:ext cx="5197409" cy="3712698"/>
          </a:xfrm>
          <a:no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5985271" y="830716"/>
            <a:ext cx="2530079" cy="29886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dirty="0"/>
              <a:t>Click to edit Subtitle style</a:t>
            </a:r>
          </a:p>
        </p:txBody>
      </p:sp>
      <p:sp>
        <p:nvSpPr>
          <p:cNvPr id="22" name="Text Placeholder 21">
            <a:extLst>
              <a:ext uri="{FF2B5EF4-FFF2-40B4-BE49-F238E27FC236}">
                <a16:creationId xmlns:a16="http://schemas.microsoft.com/office/drawing/2014/main" id="{DA0C1017-97FA-6D48-9A0D-090E555BB0D3}"/>
              </a:ext>
            </a:extLst>
          </p:cNvPr>
          <p:cNvSpPr>
            <a:spLocks noGrp="1"/>
          </p:cNvSpPr>
          <p:nvPr>
            <p:ph type="body" sz="quarter" idx="18"/>
          </p:nvPr>
        </p:nvSpPr>
        <p:spPr>
          <a:xfrm>
            <a:off x="5985273" y="1201853"/>
            <a:ext cx="2530078" cy="3341561"/>
          </a:xfrm>
        </p:spPr>
        <p:txBody>
          <a:bodyPr/>
          <a:lstStyle>
            <a:lvl1pPr>
              <a:defRPr sz="105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p:txBody>
      </p:sp>
      <p:sp>
        <p:nvSpPr>
          <p:cNvPr id="8" name="Footer Placeholder 2">
            <a:extLst>
              <a:ext uri="{FF2B5EF4-FFF2-40B4-BE49-F238E27FC236}">
                <a16:creationId xmlns:a16="http://schemas.microsoft.com/office/drawing/2014/main" id="{56ED1B33-7460-3149-A78A-7698175DDCD9}"/>
              </a:ext>
            </a:extLst>
          </p:cNvPr>
          <p:cNvSpPr>
            <a:spLocks noGrp="1"/>
          </p:cNvSpPr>
          <p:nvPr>
            <p:ph type="ftr" sz="quarter" idx="3"/>
          </p:nvPr>
        </p:nvSpPr>
        <p:spPr>
          <a:xfrm>
            <a:off x="1225868" y="4712118"/>
            <a:ext cx="4389120" cy="273844"/>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dirty="0"/>
              <a:t>SECTION TITLE AND/OR DEPARTMENT</a:t>
            </a:r>
          </a:p>
        </p:txBody>
      </p:sp>
      <p:sp>
        <p:nvSpPr>
          <p:cNvPr id="10" name="Slide Number Placeholder 4">
            <a:extLst>
              <a:ext uri="{FF2B5EF4-FFF2-40B4-BE49-F238E27FC236}">
                <a16:creationId xmlns:a16="http://schemas.microsoft.com/office/drawing/2014/main" id="{4A5F029E-3019-A841-8F95-BDEC2121B480}"/>
              </a:ext>
            </a:extLst>
          </p:cNvPr>
          <p:cNvSpPr>
            <a:spLocks noGrp="1"/>
          </p:cNvSpPr>
          <p:nvPr>
            <p:ph type="sldNum" sz="quarter" idx="4"/>
          </p:nvPr>
        </p:nvSpPr>
        <p:spPr>
          <a:xfrm>
            <a:off x="6457950" y="4712118"/>
            <a:ext cx="2057400" cy="273844"/>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
        <p:nvSpPr>
          <p:cNvPr id="18" name="Title Placeholder 1">
            <a:extLst>
              <a:ext uri="{FF2B5EF4-FFF2-40B4-BE49-F238E27FC236}">
                <a16:creationId xmlns:a16="http://schemas.microsoft.com/office/drawing/2014/main" id="{84919F97-4951-B143-AC5E-0B468673D1D2}"/>
              </a:ext>
            </a:extLst>
          </p:cNvPr>
          <p:cNvSpPr>
            <a:spLocks noGrp="1"/>
          </p:cNvSpPr>
          <p:nvPr>
            <p:ph type="title" hasCustomPrompt="1"/>
          </p:nvPr>
        </p:nvSpPr>
        <p:spPr>
          <a:xfrm>
            <a:off x="600075" y="200026"/>
            <a:ext cx="7947746" cy="474114"/>
          </a:xfrm>
          <a:prstGeom prst="rect">
            <a:avLst/>
          </a:prstGeom>
        </p:spPr>
        <p:txBody>
          <a:bodyPr vert="horz" lIns="0" tIns="45720" rIns="91440" bIns="45720" rtlCol="0" anchor="b">
            <a:normAutofit/>
          </a:bodyPr>
          <a:lstStyle>
            <a:lvl1pPr>
              <a:defRPr sz="2400"/>
            </a:lvl1pPr>
          </a:lstStyle>
          <a:p>
            <a:r>
              <a:rPr lang="en-US" dirty="0"/>
              <a:t>Click to edit title style</a:t>
            </a:r>
          </a:p>
        </p:txBody>
      </p:sp>
      <p:cxnSp>
        <p:nvCxnSpPr>
          <p:cNvPr id="20" name="Straight Connector 19">
            <a:extLst>
              <a:ext uri="{FF2B5EF4-FFF2-40B4-BE49-F238E27FC236}">
                <a16:creationId xmlns:a16="http://schemas.microsoft.com/office/drawing/2014/main" id="{5128D1B1-345A-8D4A-BEEE-A61D73DC57E2}"/>
              </a:ext>
            </a:extLst>
          </p:cNvPr>
          <p:cNvCxnSpPr>
            <a:cxnSpLocks/>
          </p:cNvCxnSpPr>
          <p:nvPr userDrawn="1"/>
        </p:nvCxnSpPr>
        <p:spPr>
          <a:xfrm>
            <a:off x="600075" y="695351"/>
            <a:ext cx="7915275"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6763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Photo Slide - One Imag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600075" y="830716"/>
            <a:ext cx="5197409" cy="3712698"/>
          </a:xfrm>
          <a:no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5985271" y="830716"/>
            <a:ext cx="2530079" cy="29886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dirty="0"/>
              <a:t>Click to edit Subtitle style</a:t>
            </a:r>
          </a:p>
        </p:txBody>
      </p:sp>
      <p:sp>
        <p:nvSpPr>
          <p:cNvPr id="22" name="Text Placeholder 21">
            <a:extLst>
              <a:ext uri="{FF2B5EF4-FFF2-40B4-BE49-F238E27FC236}">
                <a16:creationId xmlns:a16="http://schemas.microsoft.com/office/drawing/2014/main" id="{DA0C1017-97FA-6D48-9A0D-090E555BB0D3}"/>
              </a:ext>
            </a:extLst>
          </p:cNvPr>
          <p:cNvSpPr>
            <a:spLocks noGrp="1"/>
          </p:cNvSpPr>
          <p:nvPr>
            <p:ph type="body" sz="quarter" idx="18"/>
          </p:nvPr>
        </p:nvSpPr>
        <p:spPr>
          <a:xfrm>
            <a:off x="5985273" y="1201853"/>
            <a:ext cx="2530078" cy="3341561"/>
          </a:xfrm>
        </p:spPr>
        <p:txBody>
          <a:bodyPr/>
          <a:lstStyle>
            <a:lvl1pPr>
              <a:defRPr sz="105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p:txBody>
      </p:sp>
      <p:sp>
        <p:nvSpPr>
          <p:cNvPr id="8" name="Footer Placeholder 2">
            <a:extLst>
              <a:ext uri="{FF2B5EF4-FFF2-40B4-BE49-F238E27FC236}">
                <a16:creationId xmlns:a16="http://schemas.microsoft.com/office/drawing/2014/main" id="{56ED1B33-7460-3149-A78A-7698175DDCD9}"/>
              </a:ext>
            </a:extLst>
          </p:cNvPr>
          <p:cNvSpPr>
            <a:spLocks noGrp="1"/>
          </p:cNvSpPr>
          <p:nvPr>
            <p:ph type="ftr" sz="quarter" idx="3"/>
          </p:nvPr>
        </p:nvSpPr>
        <p:spPr>
          <a:xfrm>
            <a:off x="1225868" y="4712118"/>
            <a:ext cx="4389120" cy="273844"/>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dirty="0"/>
              <a:t>SECTION TITLE AND/OR DEPARTMENT</a:t>
            </a:r>
          </a:p>
        </p:txBody>
      </p:sp>
      <p:sp>
        <p:nvSpPr>
          <p:cNvPr id="10" name="Slide Number Placeholder 4">
            <a:extLst>
              <a:ext uri="{FF2B5EF4-FFF2-40B4-BE49-F238E27FC236}">
                <a16:creationId xmlns:a16="http://schemas.microsoft.com/office/drawing/2014/main" id="{4A5F029E-3019-A841-8F95-BDEC2121B480}"/>
              </a:ext>
            </a:extLst>
          </p:cNvPr>
          <p:cNvSpPr>
            <a:spLocks noGrp="1"/>
          </p:cNvSpPr>
          <p:nvPr>
            <p:ph type="sldNum" sz="quarter" idx="4"/>
          </p:nvPr>
        </p:nvSpPr>
        <p:spPr>
          <a:xfrm>
            <a:off x="6457950" y="4712118"/>
            <a:ext cx="2057400" cy="273844"/>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
        <p:nvSpPr>
          <p:cNvPr id="18" name="Title Placeholder 1">
            <a:extLst>
              <a:ext uri="{FF2B5EF4-FFF2-40B4-BE49-F238E27FC236}">
                <a16:creationId xmlns:a16="http://schemas.microsoft.com/office/drawing/2014/main" id="{84919F97-4951-B143-AC5E-0B468673D1D2}"/>
              </a:ext>
            </a:extLst>
          </p:cNvPr>
          <p:cNvSpPr>
            <a:spLocks noGrp="1"/>
          </p:cNvSpPr>
          <p:nvPr>
            <p:ph type="title" hasCustomPrompt="1"/>
          </p:nvPr>
        </p:nvSpPr>
        <p:spPr>
          <a:xfrm>
            <a:off x="600075" y="200026"/>
            <a:ext cx="7947746" cy="474114"/>
          </a:xfrm>
          <a:prstGeom prst="rect">
            <a:avLst/>
          </a:prstGeom>
        </p:spPr>
        <p:txBody>
          <a:bodyPr vert="horz" lIns="0" tIns="45720" rIns="91440" bIns="45720" rtlCol="0" anchor="b">
            <a:normAutofit/>
          </a:bodyPr>
          <a:lstStyle>
            <a:lvl1pPr>
              <a:defRPr sz="2400"/>
            </a:lvl1pPr>
          </a:lstStyle>
          <a:p>
            <a:r>
              <a:rPr lang="en-US" dirty="0"/>
              <a:t>Click to edit title style</a:t>
            </a:r>
          </a:p>
        </p:txBody>
      </p:sp>
      <p:cxnSp>
        <p:nvCxnSpPr>
          <p:cNvPr id="20" name="Straight Connector 19">
            <a:extLst>
              <a:ext uri="{FF2B5EF4-FFF2-40B4-BE49-F238E27FC236}">
                <a16:creationId xmlns:a16="http://schemas.microsoft.com/office/drawing/2014/main" id="{5128D1B1-345A-8D4A-BEEE-A61D73DC57E2}"/>
              </a:ext>
            </a:extLst>
          </p:cNvPr>
          <p:cNvCxnSpPr>
            <a:cxnSpLocks/>
          </p:cNvCxnSpPr>
          <p:nvPr userDrawn="1"/>
        </p:nvCxnSpPr>
        <p:spPr>
          <a:xfrm>
            <a:off x="600075" y="695351"/>
            <a:ext cx="7915275"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428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Photo Slide - One Imag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600075" y="830716"/>
            <a:ext cx="5197409" cy="3712698"/>
          </a:xfrm>
          <a:no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5985271" y="830716"/>
            <a:ext cx="2530079" cy="29886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dirty="0"/>
              <a:t>Click to edit Subtitle style</a:t>
            </a:r>
          </a:p>
        </p:txBody>
      </p:sp>
      <p:sp>
        <p:nvSpPr>
          <p:cNvPr id="22" name="Text Placeholder 21">
            <a:extLst>
              <a:ext uri="{FF2B5EF4-FFF2-40B4-BE49-F238E27FC236}">
                <a16:creationId xmlns:a16="http://schemas.microsoft.com/office/drawing/2014/main" id="{DA0C1017-97FA-6D48-9A0D-090E555BB0D3}"/>
              </a:ext>
            </a:extLst>
          </p:cNvPr>
          <p:cNvSpPr>
            <a:spLocks noGrp="1"/>
          </p:cNvSpPr>
          <p:nvPr>
            <p:ph type="body" sz="quarter" idx="18"/>
          </p:nvPr>
        </p:nvSpPr>
        <p:spPr>
          <a:xfrm>
            <a:off x="5985273" y="1201853"/>
            <a:ext cx="2530078" cy="3341561"/>
          </a:xfrm>
        </p:spPr>
        <p:txBody>
          <a:bodyPr/>
          <a:lstStyle>
            <a:lvl1pPr>
              <a:defRPr sz="105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p:txBody>
      </p:sp>
      <p:sp>
        <p:nvSpPr>
          <p:cNvPr id="8" name="Footer Placeholder 2">
            <a:extLst>
              <a:ext uri="{FF2B5EF4-FFF2-40B4-BE49-F238E27FC236}">
                <a16:creationId xmlns:a16="http://schemas.microsoft.com/office/drawing/2014/main" id="{56ED1B33-7460-3149-A78A-7698175DDCD9}"/>
              </a:ext>
            </a:extLst>
          </p:cNvPr>
          <p:cNvSpPr>
            <a:spLocks noGrp="1"/>
          </p:cNvSpPr>
          <p:nvPr>
            <p:ph type="ftr" sz="quarter" idx="3"/>
          </p:nvPr>
        </p:nvSpPr>
        <p:spPr>
          <a:xfrm>
            <a:off x="1225868" y="4712118"/>
            <a:ext cx="4389120" cy="273844"/>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dirty="0"/>
              <a:t>SECTION TITLE AND/OR DEPARTMENT</a:t>
            </a:r>
          </a:p>
        </p:txBody>
      </p:sp>
      <p:sp>
        <p:nvSpPr>
          <p:cNvPr id="10" name="Slide Number Placeholder 4">
            <a:extLst>
              <a:ext uri="{FF2B5EF4-FFF2-40B4-BE49-F238E27FC236}">
                <a16:creationId xmlns:a16="http://schemas.microsoft.com/office/drawing/2014/main" id="{4A5F029E-3019-A841-8F95-BDEC2121B480}"/>
              </a:ext>
            </a:extLst>
          </p:cNvPr>
          <p:cNvSpPr>
            <a:spLocks noGrp="1"/>
          </p:cNvSpPr>
          <p:nvPr>
            <p:ph type="sldNum" sz="quarter" idx="4"/>
          </p:nvPr>
        </p:nvSpPr>
        <p:spPr>
          <a:xfrm>
            <a:off x="6457950" y="4712118"/>
            <a:ext cx="2057400" cy="273844"/>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
        <p:nvSpPr>
          <p:cNvPr id="18" name="Title Placeholder 1">
            <a:extLst>
              <a:ext uri="{FF2B5EF4-FFF2-40B4-BE49-F238E27FC236}">
                <a16:creationId xmlns:a16="http://schemas.microsoft.com/office/drawing/2014/main" id="{84919F97-4951-B143-AC5E-0B468673D1D2}"/>
              </a:ext>
            </a:extLst>
          </p:cNvPr>
          <p:cNvSpPr>
            <a:spLocks noGrp="1"/>
          </p:cNvSpPr>
          <p:nvPr>
            <p:ph type="title" hasCustomPrompt="1"/>
          </p:nvPr>
        </p:nvSpPr>
        <p:spPr>
          <a:xfrm>
            <a:off x="600075" y="200026"/>
            <a:ext cx="7947746" cy="474114"/>
          </a:xfrm>
          <a:prstGeom prst="rect">
            <a:avLst/>
          </a:prstGeom>
        </p:spPr>
        <p:txBody>
          <a:bodyPr vert="horz" lIns="0" tIns="45720" rIns="91440" bIns="45720" rtlCol="0" anchor="b">
            <a:normAutofit/>
          </a:bodyPr>
          <a:lstStyle>
            <a:lvl1pPr>
              <a:defRPr sz="2400"/>
            </a:lvl1pPr>
          </a:lstStyle>
          <a:p>
            <a:r>
              <a:rPr lang="en-US" dirty="0"/>
              <a:t>Click to edit title style</a:t>
            </a:r>
          </a:p>
        </p:txBody>
      </p:sp>
      <p:cxnSp>
        <p:nvCxnSpPr>
          <p:cNvPr id="20" name="Straight Connector 19">
            <a:extLst>
              <a:ext uri="{FF2B5EF4-FFF2-40B4-BE49-F238E27FC236}">
                <a16:creationId xmlns:a16="http://schemas.microsoft.com/office/drawing/2014/main" id="{5128D1B1-345A-8D4A-BEEE-A61D73DC57E2}"/>
              </a:ext>
            </a:extLst>
          </p:cNvPr>
          <p:cNvCxnSpPr>
            <a:cxnSpLocks/>
          </p:cNvCxnSpPr>
          <p:nvPr userDrawn="1"/>
        </p:nvCxnSpPr>
        <p:spPr>
          <a:xfrm>
            <a:off x="600075" y="695351"/>
            <a:ext cx="7915275"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752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Photo Slide - One Imag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600075" y="830716"/>
            <a:ext cx="5197409" cy="3712698"/>
          </a:xfrm>
          <a:no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5985271" y="830716"/>
            <a:ext cx="2530079" cy="29886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dirty="0"/>
              <a:t>Click to edit Subtitle style</a:t>
            </a:r>
          </a:p>
        </p:txBody>
      </p:sp>
      <p:sp>
        <p:nvSpPr>
          <p:cNvPr id="22" name="Text Placeholder 21">
            <a:extLst>
              <a:ext uri="{FF2B5EF4-FFF2-40B4-BE49-F238E27FC236}">
                <a16:creationId xmlns:a16="http://schemas.microsoft.com/office/drawing/2014/main" id="{DA0C1017-97FA-6D48-9A0D-090E555BB0D3}"/>
              </a:ext>
            </a:extLst>
          </p:cNvPr>
          <p:cNvSpPr>
            <a:spLocks noGrp="1"/>
          </p:cNvSpPr>
          <p:nvPr>
            <p:ph type="body" sz="quarter" idx="18"/>
          </p:nvPr>
        </p:nvSpPr>
        <p:spPr>
          <a:xfrm>
            <a:off x="5985273" y="1201853"/>
            <a:ext cx="2530078" cy="3341561"/>
          </a:xfrm>
        </p:spPr>
        <p:txBody>
          <a:bodyPr/>
          <a:lstStyle>
            <a:lvl1pPr>
              <a:defRPr sz="105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p:txBody>
      </p:sp>
      <p:sp>
        <p:nvSpPr>
          <p:cNvPr id="8" name="Footer Placeholder 2">
            <a:extLst>
              <a:ext uri="{FF2B5EF4-FFF2-40B4-BE49-F238E27FC236}">
                <a16:creationId xmlns:a16="http://schemas.microsoft.com/office/drawing/2014/main" id="{56ED1B33-7460-3149-A78A-7698175DDCD9}"/>
              </a:ext>
            </a:extLst>
          </p:cNvPr>
          <p:cNvSpPr>
            <a:spLocks noGrp="1"/>
          </p:cNvSpPr>
          <p:nvPr>
            <p:ph type="ftr" sz="quarter" idx="3"/>
          </p:nvPr>
        </p:nvSpPr>
        <p:spPr>
          <a:xfrm>
            <a:off x="1225868" y="4712118"/>
            <a:ext cx="4389120" cy="273844"/>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dirty="0"/>
              <a:t>SECTION TITLE AND/OR DEPARTMENT</a:t>
            </a:r>
          </a:p>
        </p:txBody>
      </p:sp>
      <p:sp>
        <p:nvSpPr>
          <p:cNvPr id="10" name="Slide Number Placeholder 4">
            <a:extLst>
              <a:ext uri="{FF2B5EF4-FFF2-40B4-BE49-F238E27FC236}">
                <a16:creationId xmlns:a16="http://schemas.microsoft.com/office/drawing/2014/main" id="{4A5F029E-3019-A841-8F95-BDEC2121B480}"/>
              </a:ext>
            </a:extLst>
          </p:cNvPr>
          <p:cNvSpPr>
            <a:spLocks noGrp="1"/>
          </p:cNvSpPr>
          <p:nvPr>
            <p:ph type="sldNum" sz="quarter" idx="4"/>
          </p:nvPr>
        </p:nvSpPr>
        <p:spPr>
          <a:xfrm>
            <a:off x="6457950" y="4712118"/>
            <a:ext cx="2057400" cy="273844"/>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
        <p:nvSpPr>
          <p:cNvPr id="18" name="Title Placeholder 1">
            <a:extLst>
              <a:ext uri="{FF2B5EF4-FFF2-40B4-BE49-F238E27FC236}">
                <a16:creationId xmlns:a16="http://schemas.microsoft.com/office/drawing/2014/main" id="{84919F97-4951-B143-AC5E-0B468673D1D2}"/>
              </a:ext>
            </a:extLst>
          </p:cNvPr>
          <p:cNvSpPr>
            <a:spLocks noGrp="1"/>
          </p:cNvSpPr>
          <p:nvPr>
            <p:ph type="title" hasCustomPrompt="1"/>
          </p:nvPr>
        </p:nvSpPr>
        <p:spPr>
          <a:xfrm>
            <a:off x="600075" y="200026"/>
            <a:ext cx="7947746" cy="474114"/>
          </a:xfrm>
          <a:prstGeom prst="rect">
            <a:avLst/>
          </a:prstGeom>
        </p:spPr>
        <p:txBody>
          <a:bodyPr vert="horz" lIns="0" tIns="45720" rIns="91440" bIns="45720" rtlCol="0" anchor="b">
            <a:normAutofit/>
          </a:bodyPr>
          <a:lstStyle>
            <a:lvl1pPr>
              <a:defRPr sz="2400"/>
            </a:lvl1pPr>
          </a:lstStyle>
          <a:p>
            <a:r>
              <a:rPr lang="en-US" dirty="0"/>
              <a:t>Click to edit title style</a:t>
            </a:r>
          </a:p>
        </p:txBody>
      </p:sp>
      <p:cxnSp>
        <p:nvCxnSpPr>
          <p:cNvPr id="20" name="Straight Connector 19">
            <a:extLst>
              <a:ext uri="{FF2B5EF4-FFF2-40B4-BE49-F238E27FC236}">
                <a16:creationId xmlns:a16="http://schemas.microsoft.com/office/drawing/2014/main" id="{5128D1B1-345A-8D4A-BEEE-A61D73DC57E2}"/>
              </a:ext>
            </a:extLst>
          </p:cNvPr>
          <p:cNvCxnSpPr>
            <a:cxnSpLocks/>
          </p:cNvCxnSpPr>
          <p:nvPr userDrawn="1"/>
        </p:nvCxnSpPr>
        <p:spPr>
          <a:xfrm>
            <a:off x="600075" y="695351"/>
            <a:ext cx="7915275"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66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Photo Slide - One Imag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600075" y="830716"/>
            <a:ext cx="5197409" cy="3712698"/>
          </a:xfrm>
          <a:no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5985271" y="830716"/>
            <a:ext cx="2530079" cy="29886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dirty="0"/>
              <a:t>Click to edit Subtitle style</a:t>
            </a:r>
          </a:p>
        </p:txBody>
      </p:sp>
      <p:sp>
        <p:nvSpPr>
          <p:cNvPr id="22" name="Text Placeholder 21">
            <a:extLst>
              <a:ext uri="{FF2B5EF4-FFF2-40B4-BE49-F238E27FC236}">
                <a16:creationId xmlns:a16="http://schemas.microsoft.com/office/drawing/2014/main" id="{DA0C1017-97FA-6D48-9A0D-090E555BB0D3}"/>
              </a:ext>
            </a:extLst>
          </p:cNvPr>
          <p:cNvSpPr>
            <a:spLocks noGrp="1"/>
          </p:cNvSpPr>
          <p:nvPr>
            <p:ph type="body" sz="quarter" idx="18"/>
          </p:nvPr>
        </p:nvSpPr>
        <p:spPr>
          <a:xfrm>
            <a:off x="5985273" y="1201853"/>
            <a:ext cx="2530078" cy="3341561"/>
          </a:xfrm>
        </p:spPr>
        <p:txBody>
          <a:bodyPr/>
          <a:lstStyle>
            <a:lvl1pPr>
              <a:defRPr sz="105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p:txBody>
      </p:sp>
      <p:sp>
        <p:nvSpPr>
          <p:cNvPr id="8" name="Footer Placeholder 2">
            <a:extLst>
              <a:ext uri="{FF2B5EF4-FFF2-40B4-BE49-F238E27FC236}">
                <a16:creationId xmlns:a16="http://schemas.microsoft.com/office/drawing/2014/main" id="{56ED1B33-7460-3149-A78A-7698175DDCD9}"/>
              </a:ext>
            </a:extLst>
          </p:cNvPr>
          <p:cNvSpPr>
            <a:spLocks noGrp="1"/>
          </p:cNvSpPr>
          <p:nvPr>
            <p:ph type="ftr" sz="quarter" idx="3"/>
          </p:nvPr>
        </p:nvSpPr>
        <p:spPr>
          <a:xfrm>
            <a:off x="1225868" y="4712118"/>
            <a:ext cx="4389120" cy="273844"/>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dirty="0"/>
              <a:t>SECTION TITLE AND/OR DEPARTMENT</a:t>
            </a:r>
          </a:p>
        </p:txBody>
      </p:sp>
      <p:sp>
        <p:nvSpPr>
          <p:cNvPr id="10" name="Slide Number Placeholder 4">
            <a:extLst>
              <a:ext uri="{FF2B5EF4-FFF2-40B4-BE49-F238E27FC236}">
                <a16:creationId xmlns:a16="http://schemas.microsoft.com/office/drawing/2014/main" id="{4A5F029E-3019-A841-8F95-BDEC2121B480}"/>
              </a:ext>
            </a:extLst>
          </p:cNvPr>
          <p:cNvSpPr>
            <a:spLocks noGrp="1"/>
          </p:cNvSpPr>
          <p:nvPr>
            <p:ph type="sldNum" sz="quarter" idx="4"/>
          </p:nvPr>
        </p:nvSpPr>
        <p:spPr>
          <a:xfrm>
            <a:off x="6457950" y="4712118"/>
            <a:ext cx="2057400" cy="273844"/>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
        <p:nvSpPr>
          <p:cNvPr id="18" name="Title Placeholder 1">
            <a:extLst>
              <a:ext uri="{FF2B5EF4-FFF2-40B4-BE49-F238E27FC236}">
                <a16:creationId xmlns:a16="http://schemas.microsoft.com/office/drawing/2014/main" id="{84919F97-4951-B143-AC5E-0B468673D1D2}"/>
              </a:ext>
            </a:extLst>
          </p:cNvPr>
          <p:cNvSpPr>
            <a:spLocks noGrp="1"/>
          </p:cNvSpPr>
          <p:nvPr>
            <p:ph type="title" hasCustomPrompt="1"/>
          </p:nvPr>
        </p:nvSpPr>
        <p:spPr>
          <a:xfrm>
            <a:off x="600075" y="200026"/>
            <a:ext cx="7947746" cy="474114"/>
          </a:xfrm>
          <a:prstGeom prst="rect">
            <a:avLst/>
          </a:prstGeom>
        </p:spPr>
        <p:txBody>
          <a:bodyPr vert="horz" lIns="0" tIns="45720" rIns="91440" bIns="45720" rtlCol="0" anchor="b">
            <a:normAutofit/>
          </a:bodyPr>
          <a:lstStyle>
            <a:lvl1pPr>
              <a:defRPr sz="2400"/>
            </a:lvl1pPr>
          </a:lstStyle>
          <a:p>
            <a:r>
              <a:rPr lang="en-US" dirty="0"/>
              <a:t>Click to edit title style</a:t>
            </a:r>
          </a:p>
        </p:txBody>
      </p:sp>
      <p:cxnSp>
        <p:nvCxnSpPr>
          <p:cNvPr id="20" name="Straight Connector 19">
            <a:extLst>
              <a:ext uri="{FF2B5EF4-FFF2-40B4-BE49-F238E27FC236}">
                <a16:creationId xmlns:a16="http://schemas.microsoft.com/office/drawing/2014/main" id="{5128D1B1-345A-8D4A-BEEE-A61D73DC57E2}"/>
              </a:ext>
            </a:extLst>
          </p:cNvPr>
          <p:cNvCxnSpPr>
            <a:cxnSpLocks/>
          </p:cNvCxnSpPr>
          <p:nvPr userDrawn="1"/>
        </p:nvCxnSpPr>
        <p:spPr>
          <a:xfrm>
            <a:off x="600075" y="695351"/>
            <a:ext cx="7915275"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899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2_Photo Slide - One Imag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600075" y="830716"/>
            <a:ext cx="5197409" cy="3712698"/>
          </a:xfrm>
          <a:no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5985271" y="830716"/>
            <a:ext cx="2530079" cy="29886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dirty="0"/>
              <a:t>Click to edit Subtitle style</a:t>
            </a:r>
          </a:p>
        </p:txBody>
      </p:sp>
      <p:sp>
        <p:nvSpPr>
          <p:cNvPr id="22" name="Text Placeholder 21">
            <a:extLst>
              <a:ext uri="{FF2B5EF4-FFF2-40B4-BE49-F238E27FC236}">
                <a16:creationId xmlns:a16="http://schemas.microsoft.com/office/drawing/2014/main" id="{DA0C1017-97FA-6D48-9A0D-090E555BB0D3}"/>
              </a:ext>
            </a:extLst>
          </p:cNvPr>
          <p:cNvSpPr>
            <a:spLocks noGrp="1"/>
          </p:cNvSpPr>
          <p:nvPr>
            <p:ph type="body" sz="quarter" idx="18"/>
          </p:nvPr>
        </p:nvSpPr>
        <p:spPr>
          <a:xfrm>
            <a:off x="5985273" y="1201853"/>
            <a:ext cx="2530078" cy="3341561"/>
          </a:xfrm>
        </p:spPr>
        <p:txBody>
          <a:bodyPr/>
          <a:lstStyle>
            <a:lvl1pPr>
              <a:defRPr sz="105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p:txBody>
      </p:sp>
      <p:sp>
        <p:nvSpPr>
          <p:cNvPr id="8" name="Footer Placeholder 2">
            <a:extLst>
              <a:ext uri="{FF2B5EF4-FFF2-40B4-BE49-F238E27FC236}">
                <a16:creationId xmlns:a16="http://schemas.microsoft.com/office/drawing/2014/main" id="{56ED1B33-7460-3149-A78A-7698175DDCD9}"/>
              </a:ext>
            </a:extLst>
          </p:cNvPr>
          <p:cNvSpPr>
            <a:spLocks noGrp="1"/>
          </p:cNvSpPr>
          <p:nvPr>
            <p:ph type="ftr" sz="quarter" idx="3"/>
          </p:nvPr>
        </p:nvSpPr>
        <p:spPr>
          <a:xfrm>
            <a:off x="1225868" y="4712118"/>
            <a:ext cx="4389120" cy="273844"/>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dirty="0"/>
              <a:t>SECTION TITLE AND/OR DEPARTMENT</a:t>
            </a:r>
          </a:p>
        </p:txBody>
      </p:sp>
      <p:sp>
        <p:nvSpPr>
          <p:cNvPr id="10" name="Slide Number Placeholder 4">
            <a:extLst>
              <a:ext uri="{FF2B5EF4-FFF2-40B4-BE49-F238E27FC236}">
                <a16:creationId xmlns:a16="http://schemas.microsoft.com/office/drawing/2014/main" id="{4A5F029E-3019-A841-8F95-BDEC2121B480}"/>
              </a:ext>
            </a:extLst>
          </p:cNvPr>
          <p:cNvSpPr>
            <a:spLocks noGrp="1"/>
          </p:cNvSpPr>
          <p:nvPr>
            <p:ph type="sldNum" sz="quarter" idx="4"/>
          </p:nvPr>
        </p:nvSpPr>
        <p:spPr>
          <a:xfrm>
            <a:off x="6457950" y="4712118"/>
            <a:ext cx="2057400" cy="273844"/>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
        <p:nvSpPr>
          <p:cNvPr id="18" name="Title Placeholder 1">
            <a:extLst>
              <a:ext uri="{FF2B5EF4-FFF2-40B4-BE49-F238E27FC236}">
                <a16:creationId xmlns:a16="http://schemas.microsoft.com/office/drawing/2014/main" id="{84919F97-4951-B143-AC5E-0B468673D1D2}"/>
              </a:ext>
            </a:extLst>
          </p:cNvPr>
          <p:cNvSpPr>
            <a:spLocks noGrp="1"/>
          </p:cNvSpPr>
          <p:nvPr>
            <p:ph type="title" hasCustomPrompt="1"/>
          </p:nvPr>
        </p:nvSpPr>
        <p:spPr>
          <a:xfrm>
            <a:off x="600075" y="200026"/>
            <a:ext cx="7947746" cy="474114"/>
          </a:xfrm>
          <a:prstGeom prst="rect">
            <a:avLst/>
          </a:prstGeom>
        </p:spPr>
        <p:txBody>
          <a:bodyPr vert="horz" lIns="0" tIns="45720" rIns="91440" bIns="45720" rtlCol="0" anchor="b">
            <a:normAutofit/>
          </a:bodyPr>
          <a:lstStyle>
            <a:lvl1pPr>
              <a:defRPr sz="2400"/>
            </a:lvl1pPr>
          </a:lstStyle>
          <a:p>
            <a:r>
              <a:rPr lang="en-US" dirty="0"/>
              <a:t>Click to edit title style</a:t>
            </a:r>
          </a:p>
        </p:txBody>
      </p:sp>
      <p:cxnSp>
        <p:nvCxnSpPr>
          <p:cNvPr id="20" name="Straight Connector 19">
            <a:extLst>
              <a:ext uri="{FF2B5EF4-FFF2-40B4-BE49-F238E27FC236}">
                <a16:creationId xmlns:a16="http://schemas.microsoft.com/office/drawing/2014/main" id="{5128D1B1-345A-8D4A-BEEE-A61D73DC57E2}"/>
              </a:ext>
            </a:extLst>
          </p:cNvPr>
          <p:cNvCxnSpPr>
            <a:cxnSpLocks/>
          </p:cNvCxnSpPr>
          <p:nvPr userDrawn="1"/>
        </p:nvCxnSpPr>
        <p:spPr>
          <a:xfrm>
            <a:off x="600075" y="695351"/>
            <a:ext cx="7915275"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98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3_Photo Slide - One Imag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600075" y="830716"/>
            <a:ext cx="5197409" cy="3712698"/>
          </a:xfrm>
          <a:no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5985271" y="830716"/>
            <a:ext cx="2530079" cy="29886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dirty="0"/>
              <a:t>Click to edit Subtitle style</a:t>
            </a:r>
          </a:p>
        </p:txBody>
      </p:sp>
      <p:sp>
        <p:nvSpPr>
          <p:cNvPr id="22" name="Text Placeholder 21">
            <a:extLst>
              <a:ext uri="{FF2B5EF4-FFF2-40B4-BE49-F238E27FC236}">
                <a16:creationId xmlns:a16="http://schemas.microsoft.com/office/drawing/2014/main" id="{DA0C1017-97FA-6D48-9A0D-090E555BB0D3}"/>
              </a:ext>
            </a:extLst>
          </p:cNvPr>
          <p:cNvSpPr>
            <a:spLocks noGrp="1"/>
          </p:cNvSpPr>
          <p:nvPr>
            <p:ph type="body" sz="quarter" idx="18"/>
          </p:nvPr>
        </p:nvSpPr>
        <p:spPr>
          <a:xfrm>
            <a:off x="5985273" y="1201853"/>
            <a:ext cx="2530078" cy="3341561"/>
          </a:xfrm>
        </p:spPr>
        <p:txBody>
          <a:bodyPr/>
          <a:lstStyle>
            <a:lvl1pPr>
              <a:defRPr sz="105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p:txBody>
      </p:sp>
      <p:sp>
        <p:nvSpPr>
          <p:cNvPr id="8" name="Footer Placeholder 2">
            <a:extLst>
              <a:ext uri="{FF2B5EF4-FFF2-40B4-BE49-F238E27FC236}">
                <a16:creationId xmlns:a16="http://schemas.microsoft.com/office/drawing/2014/main" id="{56ED1B33-7460-3149-A78A-7698175DDCD9}"/>
              </a:ext>
            </a:extLst>
          </p:cNvPr>
          <p:cNvSpPr>
            <a:spLocks noGrp="1"/>
          </p:cNvSpPr>
          <p:nvPr>
            <p:ph type="ftr" sz="quarter" idx="3"/>
          </p:nvPr>
        </p:nvSpPr>
        <p:spPr>
          <a:xfrm>
            <a:off x="1225868" y="4712118"/>
            <a:ext cx="4389120" cy="273844"/>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dirty="0"/>
              <a:t>SECTION TITLE AND/OR DEPARTMENT</a:t>
            </a:r>
          </a:p>
        </p:txBody>
      </p:sp>
      <p:sp>
        <p:nvSpPr>
          <p:cNvPr id="10" name="Slide Number Placeholder 4">
            <a:extLst>
              <a:ext uri="{FF2B5EF4-FFF2-40B4-BE49-F238E27FC236}">
                <a16:creationId xmlns:a16="http://schemas.microsoft.com/office/drawing/2014/main" id="{4A5F029E-3019-A841-8F95-BDEC2121B480}"/>
              </a:ext>
            </a:extLst>
          </p:cNvPr>
          <p:cNvSpPr>
            <a:spLocks noGrp="1"/>
          </p:cNvSpPr>
          <p:nvPr>
            <p:ph type="sldNum" sz="quarter" idx="4"/>
          </p:nvPr>
        </p:nvSpPr>
        <p:spPr>
          <a:xfrm>
            <a:off x="6457950" y="4712118"/>
            <a:ext cx="2057400" cy="273844"/>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
        <p:nvSpPr>
          <p:cNvPr id="18" name="Title Placeholder 1">
            <a:extLst>
              <a:ext uri="{FF2B5EF4-FFF2-40B4-BE49-F238E27FC236}">
                <a16:creationId xmlns:a16="http://schemas.microsoft.com/office/drawing/2014/main" id="{84919F97-4951-B143-AC5E-0B468673D1D2}"/>
              </a:ext>
            </a:extLst>
          </p:cNvPr>
          <p:cNvSpPr>
            <a:spLocks noGrp="1"/>
          </p:cNvSpPr>
          <p:nvPr>
            <p:ph type="title" hasCustomPrompt="1"/>
          </p:nvPr>
        </p:nvSpPr>
        <p:spPr>
          <a:xfrm>
            <a:off x="600075" y="200026"/>
            <a:ext cx="7947746" cy="474114"/>
          </a:xfrm>
          <a:prstGeom prst="rect">
            <a:avLst/>
          </a:prstGeom>
        </p:spPr>
        <p:txBody>
          <a:bodyPr vert="horz" lIns="0" tIns="45720" rIns="91440" bIns="45720" rtlCol="0" anchor="b">
            <a:normAutofit/>
          </a:bodyPr>
          <a:lstStyle>
            <a:lvl1pPr>
              <a:defRPr sz="2400"/>
            </a:lvl1pPr>
          </a:lstStyle>
          <a:p>
            <a:r>
              <a:rPr lang="en-US" dirty="0"/>
              <a:t>Click to edit title style</a:t>
            </a:r>
          </a:p>
        </p:txBody>
      </p:sp>
      <p:cxnSp>
        <p:nvCxnSpPr>
          <p:cNvPr id="20" name="Straight Connector 19">
            <a:extLst>
              <a:ext uri="{FF2B5EF4-FFF2-40B4-BE49-F238E27FC236}">
                <a16:creationId xmlns:a16="http://schemas.microsoft.com/office/drawing/2014/main" id="{5128D1B1-345A-8D4A-BEEE-A61D73DC57E2}"/>
              </a:ext>
            </a:extLst>
          </p:cNvPr>
          <p:cNvCxnSpPr>
            <a:cxnSpLocks/>
          </p:cNvCxnSpPr>
          <p:nvPr userDrawn="1"/>
        </p:nvCxnSpPr>
        <p:spPr>
          <a:xfrm>
            <a:off x="600075" y="695351"/>
            <a:ext cx="7915275"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49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7_Photo Slide - One Imag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600075" y="830716"/>
            <a:ext cx="5197409" cy="3712698"/>
          </a:xfrm>
          <a:no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5985271" y="830716"/>
            <a:ext cx="2530079" cy="29886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dirty="0"/>
              <a:t>Click to edit Subtitle style</a:t>
            </a:r>
          </a:p>
        </p:txBody>
      </p:sp>
      <p:sp>
        <p:nvSpPr>
          <p:cNvPr id="22" name="Text Placeholder 21">
            <a:extLst>
              <a:ext uri="{FF2B5EF4-FFF2-40B4-BE49-F238E27FC236}">
                <a16:creationId xmlns:a16="http://schemas.microsoft.com/office/drawing/2014/main" id="{DA0C1017-97FA-6D48-9A0D-090E555BB0D3}"/>
              </a:ext>
            </a:extLst>
          </p:cNvPr>
          <p:cNvSpPr>
            <a:spLocks noGrp="1"/>
          </p:cNvSpPr>
          <p:nvPr>
            <p:ph type="body" sz="quarter" idx="18"/>
          </p:nvPr>
        </p:nvSpPr>
        <p:spPr>
          <a:xfrm>
            <a:off x="5985273" y="1201853"/>
            <a:ext cx="2530078" cy="3341561"/>
          </a:xfrm>
        </p:spPr>
        <p:txBody>
          <a:bodyPr/>
          <a:lstStyle>
            <a:lvl1pPr>
              <a:defRPr sz="105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p:txBody>
      </p:sp>
      <p:sp>
        <p:nvSpPr>
          <p:cNvPr id="8" name="Footer Placeholder 2">
            <a:extLst>
              <a:ext uri="{FF2B5EF4-FFF2-40B4-BE49-F238E27FC236}">
                <a16:creationId xmlns:a16="http://schemas.microsoft.com/office/drawing/2014/main" id="{56ED1B33-7460-3149-A78A-7698175DDCD9}"/>
              </a:ext>
            </a:extLst>
          </p:cNvPr>
          <p:cNvSpPr>
            <a:spLocks noGrp="1"/>
          </p:cNvSpPr>
          <p:nvPr>
            <p:ph type="ftr" sz="quarter" idx="3"/>
          </p:nvPr>
        </p:nvSpPr>
        <p:spPr>
          <a:xfrm>
            <a:off x="1225868" y="4712118"/>
            <a:ext cx="4389120" cy="273844"/>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dirty="0"/>
              <a:t>SECTION TITLE AND/OR DEPARTMENT</a:t>
            </a:r>
          </a:p>
        </p:txBody>
      </p:sp>
      <p:sp>
        <p:nvSpPr>
          <p:cNvPr id="10" name="Slide Number Placeholder 4">
            <a:extLst>
              <a:ext uri="{FF2B5EF4-FFF2-40B4-BE49-F238E27FC236}">
                <a16:creationId xmlns:a16="http://schemas.microsoft.com/office/drawing/2014/main" id="{4A5F029E-3019-A841-8F95-BDEC2121B480}"/>
              </a:ext>
            </a:extLst>
          </p:cNvPr>
          <p:cNvSpPr>
            <a:spLocks noGrp="1"/>
          </p:cNvSpPr>
          <p:nvPr>
            <p:ph type="sldNum" sz="quarter" idx="4"/>
          </p:nvPr>
        </p:nvSpPr>
        <p:spPr>
          <a:xfrm>
            <a:off x="6457950" y="4712118"/>
            <a:ext cx="2057400" cy="273844"/>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
        <p:nvSpPr>
          <p:cNvPr id="18" name="Title Placeholder 1">
            <a:extLst>
              <a:ext uri="{FF2B5EF4-FFF2-40B4-BE49-F238E27FC236}">
                <a16:creationId xmlns:a16="http://schemas.microsoft.com/office/drawing/2014/main" id="{84919F97-4951-B143-AC5E-0B468673D1D2}"/>
              </a:ext>
            </a:extLst>
          </p:cNvPr>
          <p:cNvSpPr>
            <a:spLocks noGrp="1"/>
          </p:cNvSpPr>
          <p:nvPr>
            <p:ph type="title" hasCustomPrompt="1"/>
          </p:nvPr>
        </p:nvSpPr>
        <p:spPr>
          <a:xfrm>
            <a:off x="600075" y="200026"/>
            <a:ext cx="7947746" cy="474114"/>
          </a:xfrm>
          <a:prstGeom prst="rect">
            <a:avLst/>
          </a:prstGeom>
        </p:spPr>
        <p:txBody>
          <a:bodyPr vert="horz" lIns="0" tIns="45720" rIns="91440" bIns="45720" rtlCol="0" anchor="b">
            <a:normAutofit/>
          </a:bodyPr>
          <a:lstStyle>
            <a:lvl1pPr>
              <a:defRPr sz="2400"/>
            </a:lvl1pPr>
          </a:lstStyle>
          <a:p>
            <a:r>
              <a:rPr lang="en-US" dirty="0"/>
              <a:t>Click to edit title style</a:t>
            </a:r>
          </a:p>
        </p:txBody>
      </p:sp>
      <p:cxnSp>
        <p:nvCxnSpPr>
          <p:cNvPr id="20" name="Straight Connector 19">
            <a:extLst>
              <a:ext uri="{FF2B5EF4-FFF2-40B4-BE49-F238E27FC236}">
                <a16:creationId xmlns:a16="http://schemas.microsoft.com/office/drawing/2014/main" id="{5128D1B1-345A-8D4A-BEEE-A61D73DC57E2}"/>
              </a:ext>
            </a:extLst>
          </p:cNvPr>
          <p:cNvCxnSpPr>
            <a:cxnSpLocks/>
          </p:cNvCxnSpPr>
          <p:nvPr userDrawn="1"/>
        </p:nvCxnSpPr>
        <p:spPr>
          <a:xfrm>
            <a:off x="600075" y="695351"/>
            <a:ext cx="7915275"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445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2_Photo Slide - One Imag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600075" y="830716"/>
            <a:ext cx="5197409" cy="3712698"/>
          </a:xfrm>
          <a:no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5985271" y="830716"/>
            <a:ext cx="2530079" cy="29886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dirty="0"/>
              <a:t>Click to edit Subtitle style</a:t>
            </a:r>
          </a:p>
        </p:txBody>
      </p:sp>
      <p:sp>
        <p:nvSpPr>
          <p:cNvPr id="22" name="Text Placeholder 21">
            <a:extLst>
              <a:ext uri="{FF2B5EF4-FFF2-40B4-BE49-F238E27FC236}">
                <a16:creationId xmlns:a16="http://schemas.microsoft.com/office/drawing/2014/main" id="{DA0C1017-97FA-6D48-9A0D-090E555BB0D3}"/>
              </a:ext>
            </a:extLst>
          </p:cNvPr>
          <p:cNvSpPr>
            <a:spLocks noGrp="1"/>
          </p:cNvSpPr>
          <p:nvPr>
            <p:ph type="body" sz="quarter" idx="18"/>
          </p:nvPr>
        </p:nvSpPr>
        <p:spPr>
          <a:xfrm>
            <a:off x="5985273" y="1201853"/>
            <a:ext cx="2530078" cy="3341561"/>
          </a:xfrm>
        </p:spPr>
        <p:txBody>
          <a:bodyPr/>
          <a:lstStyle>
            <a:lvl1pPr>
              <a:defRPr sz="105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p:txBody>
      </p:sp>
      <p:sp>
        <p:nvSpPr>
          <p:cNvPr id="8" name="Footer Placeholder 2">
            <a:extLst>
              <a:ext uri="{FF2B5EF4-FFF2-40B4-BE49-F238E27FC236}">
                <a16:creationId xmlns:a16="http://schemas.microsoft.com/office/drawing/2014/main" id="{56ED1B33-7460-3149-A78A-7698175DDCD9}"/>
              </a:ext>
            </a:extLst>
          </p:cNvPr>
          <p:cNvSpPr>
            <a:spLocks noGrp="1"/>
          </p:cNvSpPr>
          <p:nvPr>
            <p:ph type="ftr" sz="quarter" idx="3"/>
          </p:nvPr>
        </p:nvSpPr>
        <p:spPr>
          <a:xfrm>
            <a:off x="1225868" y="4712118"/>
            <a:ext cx="4389120" cy="273844"/>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dirty="0"/>
              <a:t>SECTION TITLE AND/OR DEPARTMENT</a:t>
            </a:r>
          </a:p>
        </p:txBody>
      </p:sp>
      <p:sp>
        <p:nvSpPr>
          <p:cNvPr id="10" name="Slide Number Placeholder 4">
            <a:extLst>
              <a:ext uri="{FF2B5EF4-FFF2-40B4-BE49-F238E27FC236}">
                <a16:creationId xmlns:a16="http://schemas.microsoft.com/office/drawing/2014/main" id="{4A5F029E-3019-A841-8F95-BDEC2121B480}"/>
              </a:ext>
            </a:extLst>
          </p:cNvPr>
          <p:cNvSpPr>
            <a:spLocks noGrp="1"/>
          </p:cNvSpPr>
          <p:nvPr>
            <p:ph type="sldNum" sz="quarter" idx="4"/>
          </p:nvPr>
        </p:nvSpPr>
        <p:spPr>
          <a:xfrm>
            <a:off x="6457950" y="4712118"/>
            <a:ext cx="2057400" cy="273844"/>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
        <p:nvSpPr>
          <p:cNvPr id="18" name="Title Placeholder 1">
            <a:extLst>
              <a:ext uri="{FF2B5EF4-FFF2-40B4-BE49-F238E27FC236}">
                <a16:creationId xmlns:a16="http://schemas.microsoft.com/office/drawing/2014/main" id="{84919F97-4951-B143-AC5E-0B468673D1D2}"/>
              </a:ext>
            </a:extLst>
          </p:cNvPr>
          <p:cNvSpPr>
            <a:spLocks noGrp="1"/>
          </p:cNvSpPr>
          <p:nvPr>
            <p:ph type="title" hasCustomPrompt="1"/>
          </p:nvPr>
        </p:nvSpPr>
        <p:spPr>
          <a:xfrm>
            <a:off x="600075" y="200026"/>
            <a:ext cx="7947746" cy="474114"/>
          </a:xfrm>
          <a:prstGeom prst="rect">
            <a:avLst/>
          </a:prstGeom>
        </p:spPr>
        <p:txBody>
          <a:bodyPr vert="horz" lIns="0" tIns="45720" rIns="91440" bIns="45720" rtlCol="0" anchor="b">
            <a:normAutofit/>
          </a:bodyPr>
          <a:lstStyle>
            <a:lvl1pPr>
              <a:defRPr sz="2400"/>
            </a:lvl1pPr>
          </a:lstStyle>
          <a:p>
            <a:r>
              <a:rPr lang="en-US" dirty="0"/>
              <a:t>Click to edit title style</a:t>
            </a:r>
          </a:p>
        </p:txBody>
      </p:sp>
      <p:cxnSp>
        <p:nvCxnSpPr>
          <p:cNvPr id="20" name="Straight Connector 19">
            <a:extLst>
              <a:ext uri="{FF2B5EF4-FFF2-40B4-BE49-F238E27FC236}">
                <a16:creationId xmlns:a16="http://schemas.microsoft.com/office/drawing/2014/main" id="{5128D1B1-345A-8D4A-BEEE-A61D73DC57E2}"/>
              </a:ext>
            </a:extLst>
          </p:cNvPr>
          <p:cNvCxnSpPr>
            <a:cxnSpLocks/>
          </p:cNvCxnSpPr>
          <p:nvPr userDrawn="1"/>
        </p:nvCxnSpPr>
        <p:spPr>
          <a:xfrm>
            <a:off x="600075" y="695351"/>
            <a:ext cx="7915275"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30481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3_Photo Slide - One Imag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600075" y="830716"/>
            <a:ext cx="5197409" cy="3712698"/>
          </a:xfrm>
          <a:no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5985271" y="830716"/>
            <a:ext cx="2530079" cy="29886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dirty="0"/>
              <a:t>Click to edit Subtitle style</a:t>
            </a:r>
          </a:p>
        </p:txBody>
      </p:sp>
      <p:sp>
        <p:nvSpPr>
          <p:cNvPr id="22" name="Text Placeholder 21">
            <a:extLst>
              <a:ext uri="{FF2B5EF4-FFF2-40B4-BE49-F238E27FC236}">
                <a16:creationId xmlns:a16="http://schemas.microsoft.com/office/drawing/2014/main" id="{DA0C1017-97FA-6D48-9A0D-090E555BB0D3}"/>
              </a:ext>
            </a:extLst>
          </p:cNvPr>
          <p:cNvSpPr>
            <a:spLocks noGrp="1"/>
          </p:cNvSpPr>
          <p:nvPr>
            <p:ph type="body" sz="quarter" idx="18"/>
          </p:nvPr>
        </p:nvSpPr>
        <p:spPr>
          <a:xfrm>
            <a:off x="5985273" y="1201853"/>
            <a:ext cx="2530078" cy="3341561"/>
          </a:xfrm>
        </p:spPr>
        <p:txBody>
          <a:bodyPr/>
          <a:lstStyle>
            <a:lvl1pPr>
              <a:defRPr sz="105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p:txBody>
      </p:sp>
      <p:sp>
        <p:nvSpPr>
          <p:cNvPr id="8" name="Footer Placeholder 2">
            <a:extLst>
              <a:ext uri="{FF2B5EF4-FFF2-40B4-BE49-F238E27FC236}">
                <a16:creationId xmlns:a16="http://schemas.microsoft.com/office/drawing/2014/main" id="{56ED1B33-7460-3149-A78A-7698175DDCD9}"/>
              </a:ext>
            </a:extLst>
          </p:cNvPr>
          <p:cNvSpPr>
            <a:spLocks noGrp="1"/>
          </p:cNvSpPr>
          <p:nvPr>
            <p:ph type="ftr" sz="quarter" idx="3"/>
          </p:nvPr>
        </p:nvSpPr>
        <p:spPr>
          <a:xfrm>
            <a:off x="1225868" y="4712118"/>
            <a:ext cx="4389120" cy="273844"/>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dirty="0"/>
              <a:t>SECTION TITLE AND/OR DEPARTMENT</a:t>
            </a:r>
          </a:p>
        </p:txBody>
      </p:sp>
      <p:sp>
        <p:nvSpPr>
          <p:cNvPr id="10" name="Slide Number Placeholder 4">
            <a:extLst>
              <a:ext uri="{FF2B5EF4-FFF2-40B4-BE49-F238E27FC236}">
                <a16:creationId xmlns:a16="http://schemas.microsoft.com/office/drawing/2014/main" id="{4A5F029E-3019-A841-8F95-BDEC2121B480}"/>
              </a:ext>
            </a:extLst>
          </p:cNvPr>
          <p:cNvSpPr>
            <a:spLocks noGrp="1"/>
          </p:cNvSpPr>
          <p:nvPr>
            <p:ph type="sldNum" sz="quarter" idx="4"/>
          </p:nvPr>
        </p:nvSpPr>
        <p:spPr>
          <a:xfrm>
            <a:off x="6457950" y="4712118"/>
            <a:ext cx="2057400" cy="273844"/>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
        <p:nvSpPr>
          <p:cNvPr id="18" name="Title Placeholder 1">
            <a:extLst>
              <a:ext uri="{FF2B5EF4-FFF2-40B4-BE49-F238E27FC236}">
                <a16:creationId xmlns:a16="http://schemas.microsoft.com/office/drawing/2014/main" id="{84919F97-4951-B143-AC5E-0B468673D1D2}"/>
              </a:ext>
            </a:extLst>
          </p:cNvPr>
          <p:cNvSpPr>
            <a:spLocks noGrp="1"/>
          </p:cNvSpPr>
          <p:nvPr>
            <p:ph type="title" hasCustomPrompt="1"/>
          </p:nvPr>
        </p:nvSpPr>
        <p:spPr>
          <a:xfrm>
            <a:off x="600075" y="200026"/>
            <a:ext cx="7947746" cy="474114"/>
          </a:xfrm>
          <a:prstGeom prst="rect">
            <a:avLst/>
          </a:prstGeom>
        </p:spPr>
        <p:txBody>
          <a:bodyPr vert="horz" lIns="0" tIns="45720" rIns="91440" bIns="45720" rtlCol="0" anchor="b">
            <a:normAutofit/>
          </a:bodyPr>
          <a:lstStyle>
            <a:lvl1pPr>
              <a:defRPr sz="2400"/>
            </a:lvl1pPr>
          </a:lstStyle>
          <a:p>
            <a:r>
              <a:rPr lang="en-US" dirty="0"/>
              <a:t>Click to edit title style</a:t>
            </a:r>
          </a:p>
        </p:txBody>
      </p:sp>
      <p:cxnSp>
        <p:nvCxnSpPr>
          <p:cNvPr id="20" name="Straight Connector 19">
            <a:extLst>
              <a:ext uri="{FF2B5EF4-FFF2-40B4-BE49-F238E27FC236}">
                <a16:creationId xmlns:a16="http://schemas.microsoft.com/office/drawing/2014/main" id="{5128D1B1-345A-8D4A-BEEE-A61D73DC57E2}"/>
              </a:ext>
            </a:extLst>
          </p:cNvPr>
          <p:cNvCxnSpPr>
            <a:cxnSpLocks/>
          </p:cNvCxnSpPr>
          <p:nvPr userDrawn="1"/>
        </p:nvCxnSpPr>
        <p:spPr>
          <a:xfrm>
            <a:off x="600075" y="695351"/>
            <a:ext cx="7915275"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009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2" r:id="rId34"/>
    <p:sldLayoutId id="2147483683" r:id="rId35"/>
    <p:sldLayoutId id="2147483684" r:id="rId36"/>
    <p:sldLayoutId id="2147483685" r:id="rId37"/>
    <p:sldLayoutId id="2147483686" r:id="rId38"/>
    <p:sldLayoutId id="2147483687" r:id="rId39"/>
    <p:sldLayoutId id="2147483688" r:id="rId40"/>
    <p:sldLayoutId id="2147483692" r:id="rId41"/>
    <p:sldLayoutId id="2147483693" r:id="rId42"/>
    <p:sldLayoutId id="2147483694" r:id="rId43"/>
    <p:sldLayoutId id="2147483698" r:id="rId44"/>
    <p:sldLayoutId id="2147483703" r:id="rId45"/>
    <p:sldLayoutId id="2147483704" r:id="rId4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rive.google.com/drive/folders/12-y1bGFEUJgvN0v_cEUzJf08U2XhFinV?usp=sharing"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320.png"/><Relationship Id="rId11" Type="http://schemas.openxmlformats.org/officeDocument/2006/relationships/image" Target="../media/image24.png"/><Relationship Id="rId5" Type="http://schemas.openxmlformats.org/officeDocument/2006/relationships/image" Target="../media/image310.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44.png"/><Relationship Id="rId11" Type="http://schemas.openxmlformats.org/officeDocument/2006/relationships/image" Target="../media/image2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80.png"/><Relationship Id="rId1" Type="http://schemas.openxmlformats.org/officeDocument/2006/relationships/slideLayout" Target="../slideLayouts/slideLayout38.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0.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40.xml"/><Relationship Id="rId7" Type="http://schemas.openxmlformats.org/officeDocument/2006/relationships/image" Target="../media/image1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10.xml"/><Relationship Id="rId9" Type="http://schemas.openxmlformats.org/officeDocument/2006/relationships/image" Target="../media/image19.jpe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56.png"/><Relationship Id="rId11" Type="http://schemas.openxmlformats.org/officeDocument/2006/relationships/image" Target="../media/image530.png"/><Relationship Id="rId5" Type="http://schemas.openxmlformats.org/officeDocument/2006/relationships/image" Target="../media/image55.png"/><Relationship Id="rId10" Type="http://schemas.openxmlformats.org/officeDocument/2006/relationships/image" Target="../media/image520.png"/><Relationship Id="rId4" Type="http://schemas.openxmlformats.org/officeDocument/2006/relationships/image" Target="../media/image54.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41.xml"/><Relationship Id="rId5" Type="http://schemas.openxmlformats.org/officeDocument/2006/relationships/image" Target="../media/image24.png"/><Relationship Id="rId4" Type="http://schemas.openxmlformats.org/officeDocument/2006/relationships/image" Target="../media/image450.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4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62.emf"/></Relationships>
</file>

<file path=ppt/slides/_rels/slide2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2.emf"/><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65.png"/><Relationship Id="rId12"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44.xml"/><Relationship Id="rId6" Type="http://schemas.openxmlformats.org/officeDocument/2006/relationships/image" Target="../media/image23.png"/><Relationship Id="rId11" Type="http://schemas.openxmlformats.org/officeDocument/2006/relationships/image" Target="../media/image68.emf"/><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image" Target="../media/image6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6.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4.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7.png"/><Relationship Id="rId1" Type="http://schemas.openxmlformats.org/officeDocument/2006/relationships/slideLayout" Target="../slideLayouts/slideLayout34.xml"/><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4.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7.png"/><Relationship Id="rId1" Type="http://schemas.openxmlformats.org/officeDocument/2006/relationships/slideLayout" Target="../slideLayouts/slideLayout34.xml"/><Relationship Id="rId5" Type="http://schemas.openxmlformats.org/officeDocument/2006/relationships/image" Target="../media/image24.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image" Target="../media/image80.jpg"/></Relationships>
</file>

<file path=ppt/slides/_rels/slide3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3.jpg"/><Relationship Id="rId4" Type="http://schemas.openxmlformats.org/officeDocument/2006/relationships/image" Target="../media/image82.jp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emf"/><Relationship Id="rId1" Type="http://schemas.openxmlformats.org/officeDocument/2006/relationships/slideLayout" Target="../slideLayouts/slideLayout34.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6.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 name="Picture Placeholder 18">
            <a:hlinkClick r:id="rId3"/>
            <a:extLst>
              <a:ext uri="{FF2B5EF4-FFF2-40B4-BE49-F238E27FC236}">
                <a16:creationId xmlns:a16="http://schemas.microsoft.com/office/drawing/2014/main" id="{5FFA9FF4-7DAB-8FD7-FCCD-F431B3F60864}"/>
              </a:ext>
            </a:extLst>
          </p:cNvPr>
          <p:cNvPicPr>
            <a:picLocks noChangeAspect="1"/>
          </p:cNvPicPr>
          <p:nvPr/>
        </p:nvPicPr>
        <p:blipFill>
          <a:blip r:embed="rId4"/>
          <a:srcRect/>
          <a:stretch/>
        </p:blipFill>
        <p:spPr>
          <a:xfrm>
            <a:off x="-705440" y="-116157"/>
            <a:ext cx="10410429" cy="6954412"/>
          </a:xfrm>
          <a:prstGeom prst="rect">
            <a:avLst/>
          </a:prstGeom>
          <a:ln>
            <a:noFill/>
          </a:ln>
        </p:spPr>
      </p:pic>
      <p:sp>
        <p:nvSpPr>
          <p:cNvPr id="281" name="Google Shape;281;p35"/>
          <p:cNvSpPr txBox="1">
            <a:spLocks noGrp="1"/>
          </p:cNvSpPr>
          <p:nvPr>
            <p:ph type="body" idx="3"/>
          </p:nvPr>
        </p:nvSpPr>
        <p:spPr>
          <a:xfrm>
            <a:off x="600075" y="2955834"/>
            <a:ext cx="5672700" cy="273000"/>
          </a:xfrm>
          <a:prstGeom prst="rect">
            <a:avLst/>
          </a:prstGeom>
          <a:noFill/>
          <a:ln>
            <a:noFill/>
          </a:ln>
        </p:spPr>
        <p:txBody>
          <a:bodyPr spcFirstLastPara="1" wrap="square" lIns="0" tIns="34275" rIns="68575" bIns="34275" anchor="t" anchorCtr="0">
            <a:noAutofit/>
          </a:bodyPr>
          <a:lstStyle/>
          <a:p>
            <a:pPr marL="0" lvl="0" indent="0" algn="l" rtl="0">
              <a:lnSpc>
                <a:spcPct val="100000"/>
              </a:lnSpc>
              <a:spcBef>
                <a:spcPts val="0"/>
              </a:spcBef>
              <a:spcAft>
                <a:spcPts val="0"/>
              </a:spcAft>
              <a:buClr>
                <a:schemeClr val="lt1"/>
              </a:buClr>
              <a:buSzPts val="1400"/>
              <a:buFont typeface="Lato"/>
              <a:buNone/>
            </a:pPr>
            <a:r>
              <a:rPr lang="en" dirty="0">
                <a:latin typeface="Lato"/>
                <a:ea typeface="Lato"/>
                <a:cs typeface="Lato"/>
                <a:sym typeface="Lato"/>
              </a:rPr>
              <a:t>Thomas Linker</a:t>
            </a:r>
          </a:p>
          <a:p>
            <a:pPr marL="0" indent="0">
              <a:spcBef>
                <a:spcPts val="0"/>
              </a:spcBef>
              <a:buNone/>
            </a:pPr>
            <a:r>
              <a:rPr lang="en-US" dirty="0">
                <a:solidFill>
                  <a:schemeClr val="bg1"/>
                </a:solidFill>
                <a:ea typeface="Yu Mincho" panose="02020400000000000000" pitchFamily="18" charset="-128"/>
                <a:cs typeface="Times New Roman" panose="02020603050405020304" pitchFamily="18" charset="0"/>
              </a:rPr>
              <a:t>SLAC National Accelerator Laboratory, Menlo Park, California 94025, USA</a:t>
            </a:r>
          </a:p>
          <a:p>
            <a:pPr marL="0" lvl="0" indent="0" algn="l" rtl="0">
              <a:lnSpc>
                <a:spcPct val="100000"/>
              </a:lnSpc>
              <a:spcBef>
                <a:spcPts val="0"/>
              </a:spcBef>
              <a:spcAft>
                <a:spcPts val="0"/>
              </a:spcAft>
              <a:buClr>
                <a:schemeClr val="lt1"/>
              </a:buClr>
              <a:buSzPts val="1400"/>
              <a:buFont typeface="Lato"/>
              <a:buNone/>
            </a:pPr>
            <a:endParaRPr dirty="0">
              <a:latin typeface="Lato"/>
              <a:ea typeface="Lato"/>
              <a:cs typeface="Lato"/>
              <a:sym typeface="Lato"/>
            </a:endParaRPr>
          </a:p>
        </p:txBody>
      </p:sp>
      <p:sp>
        <p:nvSpPr>
          <p:cNvPr id="282" name="Google Shape;282;p35"/>
          <p:cNvSpPr txBox="1">
            <a:spLocks noGrp="1"/>
          </p:cNvSpPr>
          <p:nvPr>
            <p:ph type="body" idx="4"/>
          </p:nvPr>
        </p:nvSpPr>
        <p:spPr>
          <a:xfrm>
            <a:off x="600074" y="3809155"/>
            <a:ext cx="3899700" cy="221400"/>
          </a:xfrm>
          <a:prstGeom prst="rect">
            <a:avLst/>
          </a:prstGeom>
          <a:noFill/>
          <a:ln>
            <a:noFill/>
          </a:ln>
        </p:spPr>
        <p:txBody>
          <a:bodyPr spcFirstLastPara="1" wrap="square" lIns="0" tIns="34275" rIns="68575" bIns="34275" anchor="t" anchorCtr="0">
            <a:noAutofit/>
          </a:bodyPr>
          <a:lstStyle/>
          <a:p>
            <a:pPr marL="0" lvl="0" indent="0" algn="l" rtl="0">
              <a:lnSpc>
                <a:spcPct val="100000"/>
              </a:lnSpc>
              <a:spcBef>
                <a:spcPts val="0"/>
              </a:spcBef>
              <a:spcAft>
                <a:spcPts val="0"/>
              </a:spcAft>
              <a:buClr>
                <a:schemeClr val="lt1"/>
              </a:buClr>
              <a:buSzPts val="1200"/>
              <a:buFont typeface="Lato"/>
              <a:buNone/>
            </a:pPr>
            <a:r>
              <a:rPr lang="en" dirty="0"/>
              <a:t>10/17/2025</a:t>
            </a:r>
            <a:endParaRPr dirty="0"/>
          </a:p>
        </p:txBody>
      </p:sp>
      <p:sp>
        <p:nvSpPr>
          <p:cNvPr id="283" name="Google Shape;283;p35"/>
          <p:cNvSpPr txBox="1"/>
          <p:nvPr/>
        </p:nvSpPr>
        <p:spPr>
          <a:xfrm>
            <a:off x="424504" y="1761220"/>
            <a:ext cx="8719496" cy="1400400"/>
          </a:xfrm>
          <a:prstGeom prst="rect">
            <a:avLst/>
          </a:prstGeom>
          <a:noFill/>
          <a:ln>
            <a:noFill/>
          </a:ln>
        </p:spPr>
        <p:txBody>
          <a:bodyPr spcFirstLastPara="1" wrap="square" lIns="0" tIns="34275" rIns="68575" bIns="34275" anchor="b" anchorCtr="0">
            <a:noAutofit/>
          </a:bodyPr>
          <a:lstStyle/>
          <a:p>
            <a:pPr algn="ctr">
              <a:buClr>
                <a:srgbClr val="FF0000"/>
              </a:buClr>
            </a:pP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Two Color Non-Linear X-ray Spectroscopy with SASE and Monochromatic Beams</a:t>
            </a:r>
          </a:p>
          <a:p>
            <a:pPr algn="ctr">
              <a:lnSpc>
                <a:spcPts val="2400"/>
              </a:lnSpc>
            </a:pPr>
            <a:r>
              <a:rPr lang="en-US" sz="3600" b="1" dirty="0">
                <a:solidFill>
                  <a:schemeClr val="bg1"/>
                </a:solidFill>
                <a:ea typeface="Times New Roman" panose="02020603050405020304" pitchFamily="18" charset="0"/>
                <a:cs typeface="Times New Roman" panose="02020603050405020304" pitchFamily="18" charset="0"/>
              </a:rPr>
              <a:t> </a:t>
            </a:r>
          </a:p>
          <a:p>
            <a:pPr marL="0" lvl="0" indent="0" algn="l" rtl="0">
              <a:spcBef>
                <a:spcPts val="0"/>
              </a:spcBef>
              <a:spcAft>
                <a:spcPts val="0"/>
              </a:spcAft>
              <a:buNone/>
            </a:pPr>
            <a:endParaRPr sz="3600" dirty="0">
              <a:solidFill>
                <a:schemeClr val="bg1"/>
              </a:solidFill>
              <a:latin typeface="Lato"/>
              <a:ea typeface="Lato"/>
              <a:cs typeface="Lato"/>
              <a:sym typeface="Lato"/>
            </a:endParaRPr>
          </a:p>
        </p:txBody>
      </p:sp>
      <p:cxnSp>
        <p:nvCxnSpPr>
          <p:cNvPr id="285" name="Google Shape;285;p35"/>
          <p:cNvCxnSpPr/>
          <p:nvPr/>
        </p:nvCxnSpPr>
        <p:spPr>
          <a:xfrm>
            <a:off x="600075" y="2820325"/>
            <a:ext cx="7916100" cy="0"/>
          </a:xfrm>
          <a:prstGeom prst="straightConnector1">
            <a:avLst/>
          </a:prstGeom>
          <a:noFill/>
          <a:ln w="9525" cap="flat" cmpd="sng">
            <a:solidFill>
              <a:schemeClr val="lt1"/>
            </a:solidFill>
            <a:prstDash val="solid"/>
            <a:round/>
            <a:headEnd type="none" w="med" len="med"/>
            <a:tailEnd type="none" w="med" len="med"/>
          </a:ln>
        </p:spPr>
      </p:cxnSp>
      <p:grpSp>
        <p:nvGrpSpPr>
          <p:cNvPr id="286" name="Google Shape;286;p35"/>
          <p:cNvGrpSpPr/>
          <p:nvPr/>
        </p:nvGrpSpPr>
        <p:grpSpPr>
          <a:xfrm>
            <a:off x="569840" y="4552547"/>
            <a:ext cx="8057444" cy="354513"/>
            <a:chOff x="569840" y="4552547"/>
            <a:chExt cx="8057444" cy="354513"/>
          </a:xfrm>
        </p:grpSpPr>
        <p:pic>
          <p:nvPicPr>
            <p:cNvPr id="287" name="Google Shape;287;p35"/>
            <p:cNvPicPr preferRelativeResize="0"/>
            <p:nvPr/>
          </p:nvPicPr>
          <p:blipFill rotWithShape="1">
            <a:blip r:embed="rId5">
              <a:alphaModFix/>
            </a:blip>
            <a:srcRect/>
            <a:stretch/>
          </p:blipFill>
          <p:spPr>
            <a:xfrm>
              <a:off x="569840" y="4610876"/>
              <a:ext cx="1301116" cy="248395"/>
            </a:xfrm>
            <a:prstGeom prst="rect">
              <a:avLst/>
            </a:prstGeom>
            <a:noFill/>
            <a:ln>
              <a:noFill/>
            </a:ln>
          </p:spPr>
        </p:pic>
        <p:pic>
          <p:nvPicPr>
            <p:cNvPr id="288" name="Google Shape;288;p35"/>
            <p:cNvPicPr preferRelativeResize="0"/>
            <p:nvPr/>
          </p:nvPicPr>
          <p:blipFill rotWithShape="1">
            <a:blip r:embed="rId6">
              <a:alphaModFix/>
            </a:blip>
            <a:srcRect/>
            <a:stretch/>
          </p:blipFill>
          <p:spPr>
            <a:xfrm>
              <a:off x="6947129" y="4552547"/>
              <a:ext cx="1680155" cy="354513"/>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0F9C8-6E48-C579-7270-6C77FBB8B50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6ABD69B-9A3A-4679-69D6-CED1E4437C80}"/>
              </a:ext>
            </a:extLst>
          </p:cNvPr>
          <p:cNvSpPr>
            <a:spLocks noGrp="1"/>
          </p:cNvSpPr>
          <p:nvPr>
            <p:ph type="sldNum" sz="quarter" idx="4"/>
          </p:nvPr>
        </p:nvSpPr>
        <p:spPr>
          <a:xfrm>
            <a:off x="7015804" y="4839488"/>
            <a:ext cx="2012693" cy="338280"/>
          </a:xfrm>
        </p:spPr>
        <p:txBody>
          <a:bodyPr/>
          <a:lstStyle/>
          <a:p>
            <a:fld id="{52B60363-7E9F-BF4A-894A-A30319D3939A}" type="slidenum">
              <a:rPr lang="en-US" smtClean="0"/>
              <a:pPr/>
              <a:t>10</a:t>
            </a:fld>
            <a:endParaRPr lang="en-US" dirty="0"/>
          </a:p>
        </p:txBody>
      </p:sp>
      <p:sp>
        <p:nvSpPr>
          <p:cNvPr id="7" name="Title 6">
            <a:extLst>
              <a:ext uri="{FF2B5EF4-FFF2-40B4-BE49-F238E27FC236}">
                <a16:creationId xmlns:a16="http://schemas.microsoft.com/office/drawing/2014/main" id="{87F79D40-E0D6-3E23-8329-28F30D70A6FE}"/>
              </a:ext>
            </a:extLst>
          </p:cNvPr>
          <p:cNvSpPr>
            <a:spLocks noGrp="1"/>
          </p:cNvSpPr>
          <p:nvPr>
            <p:ph type="title"/>
          </p:nvPr>
        </p:nvSpPr>
        <p:spPr>
          <a:xfrm>
            <a:off x="638630" y="173704"/>
            <a:ext cx="8331195" cy="474114"/>
          </a:xfrm>
        </p:spPr>
        <p:txBody>
          <a:bodyPr>
            <a:noAutofit/>
          </a:bodyPr>
          <a:lstStyle/>
          <a:p>
            <a:r>
              <a:rPr lang="en-US" sz="1800" b="1" dirty="0">
                <a:solidFill>
                  <a:srgbClr val="C00000"/>
                </a:solidFill>
                <a:latin typeface="Lato" panose="020F0502020204030203" pitchFamily="34" charset="0"/>
                <a:ea typeface="Lato" panose="020F0502020204030203" pitchFamily="34" charset="0"/>
                <a:cs typeface="Lato" panose="020F0502020204030203" pitchFamily="34" charset="0"/>
              </a:rPr>
              <a:t>Amplified Stimulated Emission (ASE) in Low-Medium Gain</a:t>
            </a:r>
          </a:p>
        </p:txBody>
      </p:sp>
      <p:sp>
        <p:nvSpPr>
          <p:cNvPr id="149" name="Rectangle 148">
            <a:extLst>
              <a:ext uri="{FF2B5EF4-FFF2-40B4-BE49-F238E27FC236}">
                <a16:creationId xmlns:a16="http://schemas.microsoft.com/office/drawing/2014/main" id="{83511B47-3049-BA98-A7C5-50646DEE5288}"/>
              </a:ext>
            </a:extLst>
          </p:cNvPr>
          <p:cNvSpPr/>
          <p:nvPr/>
        </p:nvSpPr>
        <p:spPr>
          <a:xfrm>
            <a:off x="4848916" y="1389830"/>
            <a:ext cx="685800" cy="568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TextBox 40">
            <a:extLst>
              <a:ext uri="{FF2B5EF4-FFF2-40B4-BE49-F238E27FC236}">
                <a16:creationId xmlns:a16="http://schemas.microsoft.com/office/drawing/2014/main" id="{689FF242-ED18-94CD-AECF-837A08D0F516}"/>
              </a:ext>
            </a:extLst>
          </p:cNvPr>
          <p:cNvSpPr txBox="1"/>
          <p:nvPr/>
        </p:nvSpPr>
        <p:spPr>
          <a:xfrm>
            <a:off x="6915932" y="1558630"/>
            <a:ext cx="810491" cy="253916"/>
          </a:xfrm>
          <a:prstGeom prst="rect">
            <a:avLst/>
          </a:prstGeom>
          <a:noFill/>
        </p:spPr>
        <p:txBody>
          <a:bodyPr wrap="square" rtlCol="0">
            <a:spAutoFit/>
          </a:bodyPr>
          <a:lstStyle/>
          <a:p>
            <a:r>
              <a:rPr lang="en-US" sz="1050" dirty="0">
                <a:solidFill>
                  <a:schemeClr val="bg1"/>
                </a:solidFill>
              </a:rPr>
              <a:t>Spectra</a:t>
            </a:r>
          </a:p>
        </p:txBody>
      </p:sp>
      <p:sp>
        <p:nvSpPr>
          <p:cNvPr id="45" name="TextBox 44">
            <a:extLst>
              <a:ext uri="{FF2B5EF4-FFF2-40B4-BE49-F238E27FC236}">
                <a16:creationId xmlns:a16="http://schemas.microsoft.com/office/drawing/2014/main" id="{274183A3-1D0A-F8B3-41F5-72D46FB79AE3}"/>
              </a:ext>
            </a:extLst>
          </p:cNvPr>
          <p:cNvSpPr txBox="1"/>
          <p:nvPr/>
        </p:nvSpPr>
        <p:spPr>
          <a:xfrm>
            <a:off x="4523651" y="1281142"/>
            <a:ext cx="1004637" cy="253916"/>
          </a:xfrm>
          <a:prstGeom prst="rect">
            <a:avLst/>
          </a:prstGeom>
          <a:noFill/>
        </p:spPr>
        <p:txBody>
          <a:bodyPr wrap="square" rtlCol="0">
            <a:spAutoFit/>
          </a:bodyPr>
          <a:lstStyle/>
          <a:p>
            <a:r>
              <a:rPr lang="en-US" sz="1050" dirty="0">
                <a:solidFill>
                  <a:schemeClr val="bg1"/>
                </a:solidFill>
              </a:rPr>
              <a:t>NaMnO</a:t>
            </a:r>
            <a:r>
              <a:rPr lang="en-US" sz="1050" baseline="-25000" dirty="0">
                <a:solidFill>
                  <a:schemeClr val="bg1"/>
                </a:solidFill>
              </a:rPr>
              <a:t>4</a:t>
            </a:r>
            <a:endParaRPr lang="en-US" sz="1050" dirty="0">
              <a:solidFill>
                <a:schemeClr val="bg1"/>
              </a:solidFill>
            </a:endParaRPr>
          </a:p>
        </p:txBody>
      </p:sp>
      <p:sp>
        <p:nvSpPr>
          <p:cNvPr id="46" name="TextBox 45">
            <a:extLst>
              <a:ext uri="{FF2B5EF4-FFF2-40B4-BE49-F238E27FC236}">
                <a16:creationId xmlns:a16="http://schemas.microsoft.com/office/drawing/2014/main" id="{022A1567-9EF6-ABDA-E44B-B5429384A5A1}"/>
              </a:ext>
            </a:extLst>
          </p:cNvPr>
          <p:cNvSpPr txBox="1"/>
          <p:nvPr/>
        </p:nvSpPr>
        <p:spPr>
          <a:xfrm>
            <a:off x="4056654" y="2832453"/>
            <a:ext cx="1731315" cy="253916"/>
          </a:xfrm>
          <a:prstGeom prst="rect">
            <a:avLst/>
          </a:prstGeom>
          <a:noFill/>
        </p:spPr>
        <p:txBody>
          <a:bodyPr wrap="square" rtlCol="0">
            <a:spAutoFit/>
          </a:bodyPr>
          <a:lstStyle/>
          <a:p>
            <a:pPr algn="ctr"/>
            <a:r>
              <a:rPr lang="en-US" sz="1050" dirty="0">
                <a:solidFill>
                  <a:schemeClr val="bg1"/>
                </a:solidFill>
              </a:rPr>
              <a:t>Cu(CO</a:t>
            </a:r>
            <a:r>
              <a:rPr lang="en-US" sz="1050" baseline="-25000" dirty="0">
                <a:solidFill>
                  <a:schemeClr val="bg1"/>
                </a:solidFill>
              </a:rPr>
              <a:t>2</a:t>
            </a:r>
            <a:r>
              <a:rPr lang="en-US" sz="1050" dirty="0">
                <a:solidFill>
                  <a:schemeClr val="bg1"/>
                </a:solidFill>
              </a:rPr>
              <a:t>CH</a:t>
            </a:r>
            <a:r>
              <a:rPr lang="en-US" sz="1050" baseline="-25000" dirty="0">
                <a:solidFill>
                  <a:schemeClr val="bg1"/>
                </a:solidFill>
              </a:rPr>
              <a:t>3</a:t>
            </a:r>
            <a:r>
              <a:rPr lang="en-US" sz="1050" dirty="0">
                <a:solidFill>
                  <a:schemeClr val="bg1"/>
                </a:solidFill>
              </a:rPr>
              <a:t>)</a:t>
            </a:r>
            <a:r>
              <a:rPr lang="en-US" sz="1050" baseline="-25000" dirty="0">
                <a:solidFill>
                  <a:schemeClr val="bg1"/>
                </a:solidFill>
              </a:rPr>
              <a:t>2</a:t>
            </a:r>
            <a:endParaRPr lang="en-US" sz="1050" dirty="0">
              <a:solidFill>
                <a:schemeClr val="bg1"/>
              </a:solidFill>
            </a:endParaRPr>
          </a:p>
        </p:txBody>
      </p:sp>
      <p:sp>
        <p:nvSpPr>
          <p:cNvPr id="50" name="TextBox 49">
            <a:extLst>
              <a:ext uri="{FF2B5EF4-FFF2-40B4-BE49-F238E27FC236}">
                <a16:creationId xmlns:a16="http://schemas.microsoft.com/office/drawing/2014/main" id="{B3934F45-5A68-025E-FDB5-97651B10D2BB}"/>
              </a:ext>
            </a:extLst>
          </p:cNvPr>
          <p:cNvSpPr txBox="1"/>
          <p:nvPr/>
        </p:nvSpPr>
        <p:spPr>
          <a:xfrm>
            <a:off x="4513961" y="3617993"/>
            <a:ext cx="1004637" cy="253916"/>
          </a:xfrm>
          <a:prstGeom prst="rect">
            <a:avLst/>
          </a:prstGeom>
          <a:noFill/>
        </p:spPr>
        <p:txBody>
          <a:bodyPr wrap="square" rtlCol="0">
            <a:spAutoFit/>
          </a:bodyPr>
          <a:lstStyle/>
          <a:p>
            <a:r>
              <a:rPr lang="en-US" sz="1050" dirty="0">
                <a:solidFill>
                  <a:schemeClr val="bg1"/>
                </a:solidFill>
              </a:rPr>
              <a:t>SACLA</a:t>
            </a:r>
          </a:p>
        </p:txBody>
      </p:sp>
      <p:pic>
        <p:nvPicPr>
          <p:cNvPr id="17" name="Picture 16">
            <a:extLst>
              <a:ext uri="{FF2B5EF4-FFF2-40B4-BE49-F238E27FC236}">
                <a16:creationId xmlns:a16="http://schemas.microsoft.com/office/drawing/2014/main" id="{90FB073B-33C1-CB56-EC47-0F8D3ABFF35E}"/>
              </a:ext>
            </a:extLst>
          </p:cNvPr>
          <p:cNvPicPr>
            <a:picLocks noChangeAspect="1"/>
          </p:cNvPicPr>
          <p:nvPr/>
        </p:nvPicPr>
        <p:blipFill>
          <a:blip r:embed="rId3"/>
          <a:srcRect/>
          <a:stretch/>
        </p:blipFill>
        <p:spPr>
          <a:xfrm>
            <a:off x="65642" y="971585"/>
            <a:ext cx="2521712" cy="1891283"/>
          </a:xfrm>
          <a:prstGeom prst="rect">
            <a:avLst/>
          </a:prstGeom>
        </p:spPr>
      </p:pic>
      <p:pic>
        <p:nvPicPr>
          <p:cNvPr id="22" name="Picture 21">
            <a:extLst>
              <a:ext uri="{FF2B5EF4-FFF2-40B4-BE49-F238E27FC236}">
                <a16:creationId xmlns:a16="http://schemas.microsoft.com/office/drawing/2014/main" id="{E92A79D6-F297-5DF9-1375-608CA6E92963}"/>
              </a:ext>
            </a:extLst>
          </p:cNvPr>
          <p:cNvPicPr>
            <a:picLocks noChangeAspect="1"/>
          </p:cNvPicPr>
          <p:nvPr/>
        </p:nvPicPr>
        <p:blipFill>
          <a:blip r:embed="rId4"/>
          <a:stretch>
            <a:fillRect/>
          </a:stretch>
        </p:blipFill>
        <p:spPr>
          <a:xfrm>
            <a:off x="2567646" y="978418"/>
            <a:ext cx="2472046" cy="1854035"/>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FB4655C-B1F8-6B8B-C925-4876BCC298FD}"/>
                  </a:ext>
                </a:extLst>
              </p:cNvPr>
              <p:cNvSpPr txBox="1"/>
              <p:nvPr/>
            </p:nvSpPr>
            <p:spPr>
              <a:xfrm>
                <a:off x="1895441" y="1431524"/>
                <a:ext cx="551985" cy="253916"/>
              </a:xfrm>
              <a:prstGeom prst="rect">
                <a:avLst/>
              </a:prstGeom>
              <a:noFill/>
            </p:spPr>
            <p:txBody>
              <a:bodyPr wrap="square" rtlCol="0">
                <a:spAutoFit/>
              </a:bodyPr>
              <a:lstStyle/>
              <a:p>
                <a:r>
                  <a:rPr lang="en-US" sz="1050" dirty="0"/>
                  <a:t>K</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𝛼</m:t>
                        </m:r>
                      </m:e>
                      <m:sub>
                        <m:r>
                          <a:rPr lang="en-US" sz="1050" i="1">
                            <a:latin typeface="Cambria Math" panose="02040503050406030204" pitchFamily="18" charset="0"/>
                          </a:rPr>
                          <m:t>1</m:t>
                        </m:r>
                      </m:sub>
                    </m:sSub>
                  </m:oMath>
                </a14:m>
                <a:endParaRPr lang="en-US" sz="1050" dirty="0"/>
              </a:p>
            </p:txBody>
          </p:sp>
        </mc:Choice>
        <mc:Fallback xmlns="">
          <p:sp>
            <p:nvSpPr>
              <p:cNvPr id="25" name="TextBox 24">
                <a:extLst>
                  <a:ext uri="{FF2B5EF4-FFF2-40B4-BE49-F238E27FC236}">
                    <a16:creationId xmlns:a16="http://schemas.microsoft.com/office/drawing/2014/main" id="{4C5F8ED4-EDCB-41CD-7EA5-ED8E159E191D}"/>
                  </a:ext>
                </a:extLst>
              </p:cNvPr>
              <p:cNvSpPr txBox="1">
                <a:spLocks noRot="1" noChangeAspect="1" noMove="1" noResize="1" noEditPoints="1" noAdjustHandles="1" noChangeArrowheads="1" noChangeShapeType="1" noTextEdit="1"/>
              </p:cNvSpPr>
              <p:nvPr/>
            </p:nvSpPr>
            <p:spPr>
              <a:xfrm>
                <a:off x="1895441" y="1431524"/>
                <a:ext cx="551985" cy="253916"/>
              </a:xfrm>
              <a:prstGeom prst="rect">
                <a:avLst/>
              </a:prstGeom>
              <a:blipFill>
                <a:blip r:embed="rId5"/>
                <a:stretch>
                  <a:fillRect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ECD60E9-2177-707E-43C8-1F96E02329E1}"/>
                  </a:ext>
                </a:extLst>
              </p:cNvPr>
              <p:cNvSpPr txBox="1"/>
              <p:nvPr/>
            </p:nvSpPr>
            <p:spPr>
              <a:xfrm>
                <a:off x="704549" y="1652663"/>
                <a:ext cx="551985" cy="253916"/>
              </a:xfrm>
              <a:prstGeom prst="rect">
                <a:avLst/>
              </a:prstGeom>
              <a:noFill/>
            </p:spPr>
            <p:txBody>
              <a:bodyPr wrap="square" rtlCol="0">
                <a:spAutoFit/>
              </a:bodyPr>
              <a:lstStyle/>
              <a:p>
                <a:r>
                  <a:rPr lang="en-US" sz="1050" dirty="0"/>
                  <a:t>K</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𝛼</m:t>
                        </m:r>
                      </m:e>
                      <m:sub>
                        <m:r>
                          <a:rPr lang="en-US" sz="1050" i="1">
                            <a:latin typeface="Cambria Math" panose="02040503050406030204" pitchFamily="18" charset="0"/>
                          </a:rPr>
                          <m:t>2</m:t>
                        </m:r>
                      </m:sub>
                    </m:sSub>
                  </m:oMath>
                </a14:m>
                <a:endParaRPr lang="en-US" sz="1050" dirty="0"/>
              </a:p>
            </p:txBody>
          </p:sp>
        </mc:Choice>
        <mc:Fallback xmlns="">
          <p:sp>
            <p:nvSpPr>
              <p:cNvPr id="26" name="TextBox 25">
                <a:extLst>
                  <a:ext uri="{FF2B5EF4-FFF2-40B4-BE49-F238E27FC236}">
                    <a16:creationId xmlns:a16="http://schemas.microsoft.com/office/drawing/2014/main" id="{D7BB6A43-56B1-3C13-73E0-39DA10ADC493}"/>
                  </a:ext>
                </a:extLst>
              </p:cNvPr>
              <p:cNvSpPr txBox="1">
                <a:spLocks noRot="1" noChangeAspect="1" noMove="1" noResize="1" noEditPoints="1" noAdjustHandles="1" noChangeArrowheads="1" noChangeShapeType="1" noTextEdit="1"/>
              </p:cNvSpPr>
              <p:nvPr/>
            </p:nvSpPr>
            <p:spPr>
              <a:xfrm>
                <a:off x="704549" y="1652663"/>
                <a:ext cx="551985" cy="253916"/>
              </a:xfrm>
              <a:prstGeom prst="rect">
                <a:avLst/>
              </a:prstGeom>
              <a:blipFill>
                <a:blip r:embed="rId6"/>
                <a:stretch>
                  <a:fillRect b="-952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61A04089-6B51-3D57-6B4F-81FEB6F0B71B}"/>
              </a:ext>
            </a:extLst>
          </p:cNvPr>
          <p:cNvSpPr txBox="1"/>
          <p:nvPr/>
        </p:nvSpPr>
        <p:spPr>
          <a:xfrm>
            <a:off x="3200030" y="1976303"/>
            <a:ext cx="1150686" cy="523220"/>
          </a:xfrm>
          <a:prstGeom prst="rect">
            <a:avLst/>
          </a:prstGeom>
          <a:noFill/>
        </p:spPr>
        <p:txBody>
          <a:bodyPr wrap="square" rtlCol="0">
            <a:spAutoFit/>
          </a:bodyPr>
          <a:lstStyle/>
          <a:p>
            <a:r>
              <a:rPr lang="en-US" sz="1050" dirty="0" err="1">
                <a:solidFill>
                  <a:schemeClr val="bg1"/>
                </a:solidFill>
              </a:rPr>
              <a:t>NaMn</a:t>
            </a:r>
            <a:r>
              <a:rPr lang="en-US" sz="1050" dirty="0">
                <a:solidFill>
                  <a:schemeClr val="bg1"/>
                </a:solidFill>
              </a:rPr>
              <a:t>(VII)O</a:t>
            </a:r>
            <a:r>
              <a:rPr lang="en-US" sz="1050" baseline="-25000" dirty="0">
                <a:solidFill>
                  <a:schemeClr val="bg1"/>
                </a:solidFill>
              </a:rPr>
              <a:t>4</a:t>
            </a:r>
          </a:p>
          <a:p>
            <a:r>
              <a:rPr lang="en-US" sz="1050" dirty="0">
                <a:solidFill>
                  <a:schemeClr val="bg1"/>
                </a:solidFill>
              </a:rPr>
              <a:t>Liquid Jet</a:t>
            </a:r>
          </a:p>
          <a:p>
            <a:endParaRPr lang="en-US" sz="1050" baseline="-25000" dirty="0">
              <a:solidFill>
                <a:schemeClr val="bg1"/>
              </a:solidFill>
            </a:endParaRPr>
          </a:p>
        </p:txBody>
      </p:sp>
      <p:sp>
        <p:nvSpPr>
          <p:cNvPr id="28" name="TextBox 27">
            <a:extLst>
              <a:ext uri="{FF2B5EF4-FFF2-40B4-BE49-F238E27FC236}">
                <a16:creationId xmlns:a16="http://schemas.microsoft.com/office/drawing/2014/main" id="{35203E4C-DFDB-245D-6699-262F16016966}"/>
              </a:ext>
            </a:extLst>
          </p:cNvPr>
          <p:cNvSpPr txBox="1"/>
          <p:nvPr/>
        </p:nvSpPr>
        <p:spPr>
          <a:xfrm>
            <a:off x="3200031" y="1143890"/>
            <a:ext cx="900608" cy="577081"/>
          </a:xfrm>
          <a:prstGeom prst="rect">
            <a:avLst/>
          </a:prstGeom>
          <a:noFill/>
        </p:spPr>
        <p:txBody>
          <a:bodyPr wrap="square" rtlCol="0">
            <a:spAutoFit/>
          </a:bodyPr>
          <a:lstStyle/>
          <a:p>
            <a:r>
              <a:rPr lang="en-US" sz="1050" dirty="0">
                <a:solidFill>
                  <a:schemeClr val="bg1"/>
                </a:solidFill>
              </a:rPr>
              <a:t>LCLS Single Shot</a:t>
            </a:r>
          </a:p>
          <a:p>
            <a:endParaRPr lang="en-US" sz="1050" dirty="0">
              <a:solidFill>
                <a:schemeClr val="bg1"/>
              </a:solidFill>
            </a:endParaRPr>
          </a:p>
        </p:txBody>
      </p:sp>
      <p:pic>
        <p:nvPicPr>
          <p:cNvPr id="32" name="Picture 31">
            <a:extLst>
              <a:ext uri="{FF2B5EF4-FFF2-40B4-BE49-F238E27FC236}">
                <a16:creationId xmlns:a16="http://schemas.microsoft.com/office/drawing/2014/main" id="{581D5F0E-BF5A-65F4-6238-45C303F7E13A}"/>
              </a:ext>
            </a:extLst>
          </p:cNvPr>
          <p:cNvPicPr>
            <a:picLocks noChangeAspect="1"/>
          </p:cNvPicPr>
          <p:nvPr/>
        </p:nvPicPr>
        <p:blipFill>
          <a:blip r:embed="rId7"/>
          <a:stretch>
            <a:fillRect/>
          </a:stretch>
        </p:blipFill>
        <p:spPr>
          <a:xfrm>
            <a:off x="43902" y="2862868"/>
            <a:ext cx="2523744" cy="1892808"/>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01EBEFB-3EB4-4DAE-D2D9-BCD112B02877}"/>
                  </a:ext>
                </a:extLst>
              </p:cNvPr>
              <p:cNvSpPr txBox="1"/>
              <p:nvPr/>
            </p:nvSpPr>
            <p:spPr>
              <a:xfrm>
                <a:off x="1749523" y="3163041"/>
                <a:ext cx="551985" cy="253916"/>
              </a:xfrm>
              <a:prstGeom prst="rect">
                <a:avLst/>
              </a:prstGeom>
              <a:noFill/>
            </p:spPr>
            <p:txBody>
              <a:bodyPr wrap="square" rtlCol="0">
                <a:spAutoFit/>
              </a:bodyPr>
              <a:lstStyle/>
              <a:p>
                <a:r>
                  <a:rPr lang="en-US" sz="1050" dirty="0"/>
                  <a:t>K</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𝛼</m:t>
                        </m:r>
                      </m:e>
                      <m:sub>
                        <m:r>
                          <a:rPr lang="en-US" sz="1050" i="1">
                            <a:latin typeface="Cambria Math" panose="02040503050406030204" pitchFamily="18" charset="0"/>
                          </a:rPr>
                          <m:t>1</m:t>
                        </m:r>
                      </m:sub>
                    </m:sSub>
                  </m:oMath>
                </a14:m>
                <a:endParaRPr lang="en-US" sz="1050" dirty="0"/>
              </a:p>
            </p:txBody>
          </p:sp>
        </mc:Choice>
        <mc:Fallback xmlns="">
          <p:sp>
            <p:nvSpPr>
              <p:cNvPr id="34" name="TextBox 33">
                <a:extLst>
                  <a:ext uri="{FF2B5EF4-FFF2-40B4-BE49-F238E27FC236}">
                    <a16:creationId xmlns:a16="http://schemas.microsoft.com/office/drawing/2014/main" id="{FC637FCC-B6CD-19D9-3399-BC229EF660EE}"/>
                  </a:ext>
                </a:extLst>
              </p:cNvPr>
              <p:cNvSpPr txBox="1">
                <a:spLocks noRot="1" noChangeAspect="1" noMove="1" noResize="1" noEditPoints="1" noAdjustHandles="1" noChangeArrowheads="1" noChangeShapeType="1" noTextEdit="1"/>
              </p:cNvSpPr>
              <p:nvPr/>
            </p:nvSpPr>
            <p:spPr>
              <a:xfrm>
                <a:off x="1749523" y="3163041"/>
                <a:ext cx="551985" cy="253916"/>
              </a:xfrm>
              <a:prstGeom prst="rect">
                <a:avLst/>
              </a:prstGeom>
              <a:blipFill>
                <a:blip r:embed="rId8"/>
                <a:stretch>
                  <a:fillRect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26AAC8C-8AE6-6422-8E36-F63454AA13C1}"/>
                  </a:ext>
                </a:extLst>
              </p:cNvPr>
              <p:cNvSpPr txBox="1"/>
              <p:nvPr/>
            </p:nvSpPr>
            <p:spPr>
              <a:xfrm>
                <a:off x="638630" y="3543946"/>
                <a:ext cx="551985" cy="253916"/>
              </a:xfrm>
              <a:prstGeom prst="rect">
                <a:avLst/>
              </a:prstGeom>
              <a:noFill/>
            </p:spPr>
            <p:txBody>
              <a:bodyPr wrap="square" rtlCol="0">
                <a:spAutoFit/>
              </a:bodyPr>
              <a:lstStyle/>
              <a:p>
                <a:r>
                  <a:rPr lang="en-US" sz="1050" dirty="0"/>
                  <a:t>K</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𝛼</m:t>
                        </m:r>
                      </m:e>
                      <m:sub>
                        <m:r>
                          <a:rPr lang="en-US" sz="1050" i="1">
                            <a:latin typeface="Cambria Math" panose="02040503050406030204" pitchFamily="18" charset="0"/>
                          </a:rPr>
                          <m:t>2</m:t>
                        </m:r>
                      </m:sub>
                    </m:sSub>
                  </m:oMath>
                </a14:m>
                <a:endParaRPr lang="en-US" sz="1050" dirty="0"/>
              </a:p>
            </p:txBody>
          </p:sp>
        </mc:Choice>
        <mc:Fallback xmlns="">
          <p:sp>
            <p:nvSpPr>
              <p:cNvPr id="35" name="TextBox 34">
                <a:extLst>
                  <a:ext uri="{FF2B5EF4-FFF2-40B4-BE49-F238E27FC236}">
                    <a16:creationId xmlns:a16="http://schemas.microsoft.com/office/drawing/2014/main" id="{62578ED8-08AF-7EB7-2A40-AF7CD799C57E}"/>
                  </a:ext>
                </a:extLst>
              </p:cNvPr>
              <p:cNvSpPr txBox="1">
                <a:spLocks noRot="1" noChangeAspect="1" noMove="1" noResize="1" noEditPoints="1" noAdjustHandles="1" noChangeArrowheads="1" noChangeShapeType="1" noTextEdit="1"/>
              </p:cNvSpPr>
              <p:nvPr/>
            </p:nvSpPr>
            <p:spPr>
              <a:xfrm>
                <a:off x="638630" y="3543946"/>
                <a:ext cx="551985" cy="253916"/>
              </a:xfrm>
              <a:prstGeom prst="rect">
                <a:avLst/>
              </a:prstGeom>
              <a:blipFill>
                <a:blip r:embed="rId9"/>
                <a:stretch>
                  <a:fillRect b="-9091"/>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75D2B054-B235-5135-78B7-803EB896CA68}"/>
              </a:ext>
            </a:extLst>
          </p:cNvPr>
          <p:cNvSpPr txBox="1"/>
          <p:nvPr/>
        </p:nvSpPr>
        <p:spPr>
          <a:xfrm>
            <a:off x="689218" y="774924"/>
            <a:ext cx="4336751" cy="253916"/>
          </a:xfrm>
          <a:prstGeom prst="rect">
            <a:avLst/>
          </a:prstGeom>
          <a:noFill/>
        </p:spPr>
        <p:txBody>
          <a:bodyPr wrap="square" rtlCol="0">
            <a:spAutoFit/>
          </a:bodyPr>
          <a:lstStyle/>
          <a:p>
            <a:r>
              <a:rPr lang="en-US" sz="1050" dirty="0"/>
              <a:t>Gain Narrowing in Amplified Spontaneous Emission (ASE) </a:t>
            </a:r>
          </a:p>
        </p:txBody>
      </p:sp>
      <p:pic>
        <p:nvPicPr>
          <p:cNvPr id="58" name="Picture 57" descr="A graph of a blue and purple light&#10;&#10;AI-generated content may be incorrect.">
            <a:extLst>
              <a:ext uri="{FF2B5EF4-FFF2-40B4-BE49-F238E27FC236}">
                <a16:creationId xmlns:a16="http://schemas.microsoft.com/office/drawing/2014/main" id="{8A8EA0F6-1E4C-70B7-5083-CC78A537A974}"/>
              </a:ext>
            </a:extLst>
          </p:cNvPr>
          <p:cNvPicPr>
            <a:picLocks noChangeAspect="1"/>
          </p:cNvPicPr>
          <p:nvPr/>
        </p:nvPicPr>
        <p:blipFill>
          <a:blip r:embed="rId10"/>
          <a:stretch>
            <a:fillRect/>
          </a:stretch>
        </p:blipFill>
        <p:spPr>
          <a:xfrm>
            <a:off x="2557089" y="2818411"/>
            <a:ext cx="2468880" cy="1851660"/>
          </a:xfrm>
          <a:prstGeom prst="rect">
            <a:avLst/>
          </a:prstGeom>
        </p:spPr>
      </p:pic>
      <p:sp>
        <p:nvSpPr>
          <p:cNvPr id="59" name="TextBox 58">
            <a:extLst>
              <a:ext uri="{FF2B5EF4-FFF2-40B4-BE49-F238E27FC236}">
                <a16:creationId xmlns:a16="http://schemas.microsoft.com/office/drawing/2014/main" id="{09C7F0C5-637C-E027-C25C-8A1F8C9122A3}"/>
              </a:ext>
            </a:extLst>
          </p:cNvPr>
          <p:cNvSpPr txBox="1"/>
          <p:nvPr/>
        </p:nvSpPr>
        <p:spPr>
          <a:xfrm>
            <a:off x="3192418" y="3007473"/>
            <a:ext cx="900608" cy="577081"/>
          </a:xfrm>
          <a:prstGeom prst="rect">
            <a:avLst/>
          </a:prstGeom>
          <a:noFill/>
        </p:spPr>
        <p:txBody>
          <a:bodyPr wrap="square" rtlCol="0">
            <a:spAutoFit/>
          </a:bodyPr>
          <a:lstStyle/>
          <a:p>
            <a:r>
              <a:rPr lang="en-US" sz="1050" dirty="0">
                <a:solidFill>
                  <a:schemeClr val="bg1"/>
                </a:solidFill>
              </a:rPr>
              <a:t>SACLA Single Shot</a:t>
            </a:r>
          </a:p>
          <a:p>
            <a:endParaRPr lang="en-US" sz="1050" dirty="0">
              <a:solidFill>
                <a:schemeClr val="bg1"/>
              </a:solidFill>
            </a:endParaRPr>
          </a:p>
        </p:txBody>
      </p:sp>
      <p:sp>
        <p:nvSpPr>
          <p:cNvPr id="60" name="TextBox 59">
            <a:extLst>
              <a:ext uri="{FF2B5EF4-FFF2-40B4-BE49-F238E27FC236}">
                <a16:creationId xmlns:a16="http://schemas.microsoft.com/office/drawing/2014/main" id="{2A30522C-88F4-60BC-925F-C744C4FBACC5}"/>
              </a:ext>
            </a:extLst>
          </p:cNvPr>
          <p:cNvSpPr txBox="1"/>
          <p:nvPr/>
        </p:nvSpPr>
        <p:spPr>
          <a:xfrm>
            <a:off x="3106466" y="3832118"/>
            <a:ext cx="1150686" cy="523220"/>
          </a:xfrm>
          <a:prstGeom prst="rect">
            <a:avLst/>
          </a:prstGeom>
          <a:noFill/>
        </p:spPr>
        <p:txBody>
          <a:bodyPr wrap="square" rtlCol="0">
            <a:spAutoFit/>
          </a:bodyPr>
          <a:lstStyle/>
          <a:p>
            <a:r>
              <a:rPr lang="en-US" sz="1050" dirty="0">
                <a:solidFill>
                  <a:schemeClr val="bg1"/>
                </a:solidFill>
              </a:rPr>
              <a:t>Cu(II)SO</a:t>
            </a:r>
            <a:r>
              <a:rPr lang="en-US" sz="1050" baseline="-25000" dirty="0">
                <a:solidFill>
                  <a:schemeClr val="bg1"/>
                </a:solidFill>
              </a:rPr>
              <a:t>4</a:t>
            </a:r>
            <a:r>
              <a:rPr lang="en-US" sz="1050" dirty="0">
                <a:solidFill>
                  <a:schemeClr val="bg1"/>
                </a:solidFill>
              </a:rPr>
              <a:t>(H</a:t>
            </a:r>
            <a:r>
              <a:rPr lang="en-US" sz="1050" baseline="-25000" dirty="0">
                <a:solidFill>
                  <a:schemeClr val="bg1"/>
                </a:solidFill>
              </a:rPr>
              <a:t>2</a:t>
            </a:r>
            <a:r>
              <a:rPr lang="en-US" sz="1050" dirty="0">
                <a:solidFill>
                  <a:schemeClr val="bg1"/>
                </a:solidFill>
              </a:rPr>
              <a:t>O)</a:t>
            </a:r>
            <a:r>
              <a:rPr lang="en-US" sz="1050" baseline="-25000" dirty="0">
                <a:solidFill>
                  <a:schemeClr val="bg1"/>
                </a:solidFill>
              </a:rPr>
              <a:t>5</a:t>
            </a:r>
          </a:p>
          <a:p>
            <a:r>
              <a:rPr lang="en-US" sz="1050" dirty="0">
                <a:solidFill>
                  <a:schemeClr val="bg1"/>
                </a:solidFill>
              </a:rPr>
              <a:t>Powder</a:t>
            </a:r>
          </a:p>
          <a:p>
            <a:endParaRPr lang="en-US" sz="1050" baseline="-25000" dirty="0">
              <a:solidFill>
                <a:schemeClr val="bg1"/>
              </a:solidFill>
            </a:endParaRPr>
          </a:p>
        </p:txBody>
      </p:sp>
      <p:pic>
        <p:nvPicPr>
          <p:cNvPr id="2" name="Google Shape;312;p37" title="SLAC_short_red.png">
            <a:extLst>
              <a:ext uri="{FF2B5EF4-FFF2-40B4-BE49-F238E27FC236}">
                <a16:creationId xmlns:a16="http://schemas.microsoft.com/office/drawing/2014/main" id="{D6F15DAF-684D-B62C-06BB-D0C18C2709DF}"/>
              </a:ext>
            </a:extLst>
          </p:cNvPr>
          <p:cNvPicPr preferRelativeResize="0"/>
          <p:nvPr/>
        </p:nvPicPr>
        <p:blipFill>
          <a:blip r:embed="rId11">
            <a:alphaModFix/>
          </a:blip>
          <a:stretch>
            <a:fillRect/>
          </a:stretch>
        </p:blipFill>
        <p:spPr>
          <a:xfrm>
            <a:off x="610600" y="4785350"/>
            <a:ext cx="445752" cy="132550"/>
          </a:xfrm>
          <a:prstGeom prst="rect">
            <a:avLst/>
          </a:prstGeom>
          <a:noFill/>
          <a:ln>
            <a:noFill/>
          </a:ln>
        </p:spPr>
      </p:pic>
      <p:pic>
        <p:nvPicPr>
          <p:cNvPr id="4" name="Picture 3" descr="A graph of a graph of emission&#10;&#10;AI-generated content may be incorrect.">
            <a:extLst>
              <a:ext uri="{FF2B5EF4-FFF2-40B4-BE49-F238E27FC236}">
                <a16:creationId xmlns:a16="http://schemas.microsoft.com/office/drawing/2014/main" id="{B4EE4F56-BFB3-1E1A-E9C5-545CF26BAA8A}"/>
              </a:ext>
            </a:extLst>
          </p:cNvPr>
          <p:cNvPicPr>
            <a:picLocks noChangeAspect="1"/>
          </p:cNvPicPr>
          <p:nvPr/>
        </p:nvPicPr>
        <p:blipFill>
          <a:blip r:embed="rId12"/>
          <a:srcRect l="18857" r="11364"/>
          <a:stretch>
            <a:fillRect/>
          </a:stretch>
        </p:blipFill>
        <p:spPr>
          <a:xfrm>
            <a:off x="5787969" y="774924"/>
            <a:ext cx="3020339" cy="2828431"/>
          </a:xfrm>
          <a:prstGeom prst="rect">
            <a:avLst/>
          </a:prstGeom>
        </p:spPr>
      </p:pic>
      <p:sp>
        <p:nvSpPr>
          <p:cNvPr id="5" name="TextBox 4">
            <a:extLst>
              <a:ext uri="{FF2B5EF4-FFF2-40B4-BE49-F238E27FC236}">
                <a16:creationId xmlns:a16="http://schemas.microsoft.com/office/drawing/2014/main" id="{6F069DCB-B147-64E3-D777-B611D248678A}"/>
              </a:ext>
            </a:extLst>
          </p:cNvPr>
          <p:cNvSpPr txBox="1"/>
          <p:nvPr/>
        </p:nvSpPr>
        <p:spPr>
          <a:xfrm>
            <a:off x="8034921" y="1819697"/>
            <a:ext cx="1109079" cy="246221"/>
          </a:xfrm>
          <a:prstGeom prst="rect">
            <a:avLst/>
          </a:prstGeom>
          <a:noFill/>
        </p:spPr>
        <p:txBody>
          <a:bodyPr wrap="square" rtlCol="0">
            <a:spAutoFit/>
          </a:bodyPr>
          <a:lstStyle/>
          <a:p>
            <a:r>
              <a:rPr lang="en-US" sz="1000" dirty="0">
                <a:solidFill>
                  <a:srgbClr val="0070C0"/>
                </a:solidFill>
              </a:rPr>
              <a:t>Mn(II)</a:t>
            </a:r>
          </a:p>
        </p:txBody>
      </p:sp>
      <p:sp>
        <p:nvSpPr>
          <p:cNvPr id="8" name="TextBox 7">
            <a:extLst>
              <a:ext uri="{FF2B5EF4-FFF2-40B4-BE49-F238E27FC236}">
                <a16:creationId xmlns:a16="http://schemas.microsoft.com/office/drawing/2014/main" id="{FE7C8F49-7168-CA0D-6403-6256EE35C99D}"/>
              </a:ext>
            </a:extLst>
          </p:cNvPr>
          <p:cNvSpPr txBox="1"/>
          <p:nvPr/>
        </p:nvSpPr>
        <p:spPr>
          <a:xfrm>
            <a:off x="7280414" y="1980298"/>
            <a:ext cx="1109079" cy="246221"/>
          </a:xfrm>
          <a:prstGeom prst="rect">
            <a:avLst/>
          </a:prstGeom>
          <a:noFill/>
        </p:spPr>
        <p:txBody>
          <a:bodyPr wrap="square" rtlCol="0">
            <a:spAutoFit/>
          </a:bodyPr>
          <a:lstStyle/>
          <a:p>
            <a:r>
              <a:rPr lang="en-US" sz="1000" dirty="0">
                <a:solidFill>
                  <a:srgbClr val="FF0000"/>
                </a:solidFill>
              </a:rPr>
              <a:t>Mn(VII)</a:t>
            </a:r>
          </a:p>
        </p:txBody>
      </p:sp>
      <p:sp>
        <p:nvSpPr>
          <p:cNvPr id="9" name="TextBox 8">
            <a:extLst>
              <a:ext uri="{FF2B5EF4-FFF2-40B4-BE49-F238E27FC236}">
                <a16:creationId xmlns:a16="http://schemas.microsoft.com/office/drawing/2014/main" id="{C5DA7979-095B-040D-5B78-08E1E6A95541}"/>
              </a:ext>
            </a:extLst>
          </p:cNvPr>
          <p:cNvSpPr txBox="1"/>
          <p:nvPr/>
        </p:nvSpPr>
        <p:spPr>
          <a:xfrm>
            <a:off x="6377774" y="859000"/>
            <a:ext cx="2430534" cy="307777"/>
          </a:xfrm>
          <a:prstGeom prst="rect">
            <a:avLst/>
          </a:prstGeom>
          <a:noFill/>
        </p:spPr>
        <p:txBody>
          <a:bodyPr wrap="square" rtlCol="0">
            <a:spAutoFit/>
          </a:bodyPr>
          <a:lstStyle/>
          <a:p>
            <a:r>
              <a:rPr lang="en-US" dirty="0"/>
              <a:t>Chemistry Preserving</a:t>
            </a:r>
          </a:p>
        </p:txBody>
      </p:sp>
      <p:sp>
        <p:nvSpPr>
          <p:cNvPr id="10" name="TextBox 9">
            <a:extLst>
              <a:ext uri="{FF2B5EF4-FFF2-40B4-BE49-F238E27FC236}">
                <a16:creationId xmlns:a16="http://schemas.microsoft.com/office/drawing/2014/main" id="{9F8ED5FC-3DA6-CAD1-DDF6-B502F28BE5BB}"/>
              </a:ext>
            </a:extLst>
          </p:cNvPr>
          <p:cNvSpPr txBox="1"/>
          <p:nvPr/>
        </p:nvSpPr>
        <p:spPr>
          <a:xfrm>
            <a:off x="5510773" y="3688217"/>
            <a:ext cx="3573822" cy="1169551"/>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0CFF"/>
                </a:solidFill>
              </a:rPr>
              <a:t>Both in Liquid and Dense Solids We Can Observe Gain Narrowing  </a:t>
            </a:r>
          </a:p>
          <a:p>
            <a:pPr marL="285750" indent="-285750">
              <a:buFont typeface="Arial" panose="020B0604020202020204" pitchFamily="34" charset="0"/>
              <a:buChar char="•"/>
            </a:pPr>
            <a:endParaRPr lang="en-US" b="1" dirty="0">
              <a:solidFill>
                <a:srgbClr val="000CFF"/>
              </a:solidFill>
            </a:endParaRPr>
          </a:p>
          <a:p>
            <a:pPr marL="285750" indent="-285750">
              <a:buFont typeface="Arial" panose="020B0604020202020204" pitchFamily="34" charset="0"/>
              <a:buChar char="•"/>
            </a:pPr>
            <a:r>
              <a:rPr lang="en-US" b="1" dirty="0">
                <a:solidFill>
                  <a:srgbClr val="000CFF"/>
                </a:solidFill>
              </a:rPr>
              <a:t>ASE Preserves Chemical Sensitivity!</a:t>
            </a:r>
          </a:p>
          <a:p>
            <a:pPr marL="285750" indent="-285750">
              <a:buFont typeface="Arial" panose="020B0604020202020204" pitchFamily="34" charset="0"/>
              <a:buChar char="•"/>
            </a:pPr>
            <a:endParaRPr lang="en-US" b="1" dirty="0">
              <a:solidFill>
                <a:srgbClr val="000CFF"/>
              </a:solidFill>
            </a:endParaRPr>
          </a:p>
        </p:txBody>
      </p:sp>
      <p:sp>
        <p:nvSpPr>
          <p:cNvPr id="3" name="Rectangle 2">
            <a:extLst>
              <a:ext uri="{FF2B5EF4-FFF2-40B4-BE49-F238E27FC236}">
                <a16:creationId xmlns:a16="http://schemas.microsoft.com/office/drawing/2014/main" id="{332A015F-608B-993C-E846-D7E7ED48E2FF}"/>
              </a:ext>
            </a:extLst>
          </p:cNvPr>
          <p:cNvSpPr/>
          <p:nvPr/>
        </p:nvSpPr>
        <p:spPr>
          <a:xfrm>
            <a:off x="6230493" y="3424855"/>
            <a:ext cx="2617325" cy="253916"/>
          </a:xfrm>
          <a:prstGeom prst="rect">
            <a:avLst/>
          </a:prstGeom>
        </p:spPr>
        <p:txBody>
          <a:bodyPr wrap="square">
            <a:spAutoFit/>
          </a:bodyPr>
          <a:lstStyle/>
          <a:p>
            <a:r>
              <a:rPr lang="en-US" sz="1050" dirty="0">
                <a:ea typeface="Times New Roman" panose="02020603050405020304" pitchFamily="18" charset="0"/>
              </a:rPr>
              <a:t>Kroll et al, </a:t>
            </a:r>
            <a:r>
              <a:rPr lang="en-US" sz="1050" i="1" dirty="0">
                <a:ea typeface="Times New Roman" panose="02020603050405020304" pitchFamily="18" charset="0"/>
              </a:rPr>
              <a:t>PRL</a:t>
            </a:r>
            <a:r>
              <a:rPr lang="en-US" sz="1050" dirty="0">
                <a:ea typeface="Times New Roman" panose="02020603050405020304" pitchFamily="18" charset="0"/>
              </a:rPr>
              <a:t>, </a:t>
            </a:r>
            <a:r>
              <a:rPr lang="en-US" sz="1050" b="1" dirty="0">
                <a:ea typeface="Times New Roman" panose="02020603050405020304" pitchFamily="18" charset="0"/>
              </a:rPr>
              <a:t>120</a:t>
            </a:r>
            <a:r>
              <a:rPr lang="en-US" sz="1050" dirty="0">
                <a:ea typeface="Times New Roman" panose="02020603050405020304" pitchFamily="18" charset="0"/>
              </a:rPr>
              <a:t>, 133203 (2018)</a:t>
            </a:r>
            <a:endParaRPr lang="en-US" sz="1050" dirty="0"/>
          </a:p>
        </p:txBody>
      </p:sp>
    </p:spTree>
    <p:extLst>
      <p:ext uri="{BB962C8B-B14F-4D97-AF65-F5344CB8AC3E}">
        <p14:creationId xmlns:p14="http://schemas.microsoft.com/office/powerpoint/2010/main" val="1467135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ED6CF-F273-5879-7C04-EF6396048FE2}"/>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53146A5-15B6-FFCF-24F6-F506C2ACE1F0}"/>
              </a:ext>
            </a:extLst>
          </p:cNvPr>
          <p:cNvSpPr>
            <a:spLocks noGrp="1"/>
          </p:cNvSpPr>
          <p:nvPr>
            <p:ph type="sldNum" sz="quarter" idx="4"/>
          </p:nvPr>
        </p:nvSpPr>
        <p:spPr>
          <a:xfrm>
            <a:off x="7015804" y="4839488"/>
            <a:ext cx="2012693" cy="338280"/>
          </a:xfrm>
        </p:spPr>
        <p:txBody>
          <a:bodyPr/>
          <a:lstStyle/>
          <a:p>
            <a:fld id="{52B60363-7E9F-BF4A-894A-A30319D3939A}" type="slidenum">
              <a:rPr lang="en-US" smtClean="0"/>
              <a:pPr/>
              <a:t>11</a:t>
            </a:fld>
            <a:endParaRPr lang="en-US" dirty="0"/>
          </a:p>
        </p:txBody>
      </p:sp>
      <p:sp>
        <p:nvSpPr>
          <p:cNvPr id="7" name="Title 6">
            <a:extLst>
              <a:ext uri="{FF2B5EF4-FFF2-40B4-BE49-F238E27FC236}">
                <a16:creationId xmlns:a16="http://schemas.microsoft.com/office/drawing/2014/main" id="{3BA43235-C19D-C26C-EFDC-9D853451FDF9}"/>
              </a:ext>
            </a:extLst>
          </p:cNvPr>
          <p:cNvSpPr>
            <a:spLocks noGrp="1"/>
          </p:cNvSpPr>
          <p:nvPr>
            <p:ph type="title"/>
          </p:nvPr>
        </p:nvSpPr>
        <p:spPr>
          <a:xfrm>
            <a:off x="638630" y="173704"/>
            <a:ext cx="8331195" cy="474114"/>
          </a:xfrm>
        </p:spPr>
        <p:txBody>
          <a:bodyPr>
            <a:noAutofit/>
          </a:bodyPr>
          <a:lstStyle/>
          <a:p>
            <a:r>
              <a:rPr lang="en-US" sz="1800" b="1" dirty="0">
                <a:solidFill>
                  <a:srgbClr val="C00000"/>
                </a:solidFill>
                <a:latin typeface="Lato" panose="020F0502020204030203" pitchFamily="34" charset="0"/>
                <a:ea typeface="Lato" panose="020F0502020204030203" pitchFamily="34" charset="0"/>
                <a:cs typeface="Lato" panose="020F0502020204030203" pitchFamily="34" charset="0"/>
              </a:rPr>
              <a:t>Seeded Stimulated Emission Setup in Low-Medium Gain</a:t>
            </a:r>
          </a:p>
        </p:txBody>
      </p:sp>
      <p:sp>
        <p:nvSpPr>
          <p:cNvPr id="149" name="Rectangle 148">
            <a:extLst>
              <a:ext uri="{FF2B5EF4-FFF2-40B4-BE49-F238E27FC236}">
                <a16:creationId xmlns:a16="http://schemas.microsoft.com/office/drawing/2014/main" id="{45151CED-EF5B-AAEB-BA1C-29F8471EE95B}"/>
              </a:ext>
            </a:extLst>
          </p:cNvPr>
          <p:cNvSpPr/>
          <p:nvPr/>
        </p:nvSpPr>
        <p:spPr>
          <a:xfrm>
            <a:off x="4848916" y="1389830"/>
            <a:ext cx="685800" cy="568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TextBox 40">
            <a:extLst>
              <a:ext uri="{FF2B5EF4-FFF2-40B4-BE49-F238E27FC236}">
                <a16:creationId xmlns:a16="http://schemas.microsoft.com/office/drawing/2014/main" id="{8D8A1C95-4F7B-ED32-82E3-86894CA1F125}"/>
              </a:ext>
            </a:extLst>
          </p:cNvPr>
          <p:cNvSpPr txBox="1"/>
          <p:nvPr/>
        </p:nvSpPr>
        <p:spPr>
          <a:xfrm>
            <a:off x="6915932" y="1558630"/>
            <a:ext cx="810491" cy="253916"/>
          </a:xfrm>
          <a:prstGeom prst="rect">
            <a:avLst/>
          </a:prstGeom>
          <a:noFill/>
        </p:spPr>
        <p:txBody>
          <a:bodyPr wrap="square" rtlCol="0">
            <a:spAutoFit/>
          </a:bodyPr>
          <a:lstStyle/>
          <a:p>
            <a:r>
              <a:rPr lang="en-US" sz="1050" dirty="0">
                <a:solidFill>
                  <a:schemeClr val="bg1"/>
                </a:solidFill>
              </a:rPr>
              <a:t>Spectra</a:t>
            </a:r>
          </a:p>
        </p:txBody>
      </p:sp>
      <p:sp>
        <p:nvSpPr>
          <p:cNvPr id="45" name="TextBox 44">
            <a:extLst>
              <a:ext uri="{FF2B5EF4-FFF2-40B4-BE49-F238E27FC236}">
                <a16:creationId xmlns:a16="http://schemas.microsoft.com/office/drawing/2014/main" id="{55641D73-3E67-2A4D-7AD0-15A188ED946F}"/>
              </a:ext>
            </a:extLst>
          </p:cNvPr>
          <p:cNvSpPr txBox="1"/>
          <p:nvPr/>
        </p:nvSpPr>
        <p:spPr>
          <a:xfrm>
            <a:off x="4523651" y="1281142"/>
            <a:ext cx="1004637" cy="253916"/>
          </a:xfrm>
          <a:prstGeom prst="rect">
            <a:avLst/>
          </a:prstGeom>
          <a:noFill/>
        </p:spPr>
        <p:txBody>
          <a:bodyPr wrap="square" rtlCol="0">
            <a:spAutoFit/>
          </a:bodyPr>
          <a:lstStyle/>
          <a:p>
            <a:r>
              <a:rPr lang="en-US" sz="1050" dirty="0">
                <a:solidFill>
                  <a:schemeClr val="bg1"/>
                </a:solidFill>
              </a:rPr>
              <a:t>NaMnO</a:t>
            </a:r>
            <a:r>
              <a:rPr lang="en-US" sz="1050" baseline="-25000" dirty="0">
                <a:solidFill>
                  <a:schemeClr val="bg1"/>
                </a:solidFill>
              </a:rPr>
              <a:t>4</a:t>
            </a:r>
            <a:endParaRPr lang="en-US" sz="1050" dirty="0">
              <a:solidFill>
                <a:schemeClr val="bg1"/>
              </a:solidFill>
            </a:endParaRPr>
          </a:p>
        </p:txBody>
      </p:sp>
      <p:sp>
        <p:nvSpPr>
          <p:cNvPr id="28" name="TextBox 27">
            <a:extLst>
              <a:ext uri="{FF2B5EF4-FFF2-40B4-BE49-F238E27FC236}">
                <a16:creationId xmlns:a16="http://schemas.microsoft.com/office/drawing/2014/main" id="{B0ED6EB8-E00B-B7EA-FFFF-FD3552F0F177}"/>
              </a:ext>
            </a:extLst>
          </p:cNvPr>
          <p:cNvSpPr txBox="1"/>
          <p:nvPr/>
        </p:nvSpPr>
        <p:spPr>
          <a:xfrm>
            <a:off x="3200031" y="1143890"/>
            <a:ext cx="900608" cy="577081"/>
          </a:xfrm>
          <a:prstGeom prst="rect">
            <a:avLst/>
          </a:prstGeom>
          <a:noFill/>
        </p:spPr>
        <p:txBody>
          <a:bodyPr wrap="square" rtlCol="0">
            <a:spAutoFit/>
          </a:bodyPr>
          <a:lstStyle/>
          <a:p>
            <a:r>
              <a:rPr lang="en-US" sz="1050" dirty="0">
                <a:solidFill>
                  <a:schemeClr val="bg1"/>
                </a:solidFill>
              </a:rPr>
              <a:t>LCLS Single Shot</a:t>
            </a:r>
          </a:p>
          <a:p>
            <a:endParaRPr lang="en-US" sz="1050" dirty="0">
              <a:solidFill>
                <a:schemeClr val="bg1"/>
              </a:solidFill>
            </a:endParaRPr>
          </a:p>
        </p:txBody>
      </p:sp>
      <p:pic>
        <p:nvPicPr>
          <p:cNvPr id="11" name="Picture 10" descr="A collage of images of energy&#10;&#10;AI-generated content may be incorrect.">
            <a:extLst>
              <a:ext uri="{FF2B5EF4-FFF2-40B4-BE49-F238E27FC236}">
                <a16:creationId xmlns:a16="http://schemas.microsoft.com/office/drawing/2014/main" id="{AF8A2674-5610-21F9-810F-8ECC36F6D964}"/>
              </a:ext>
            </a:extLst>
          </p:cNvPr>
          <p:cNvPicPr>
            <a:picLocks noChangeAspect="1"/>
          </p:cNvPicPr>
          <p:nvPr/>
        </p:nvPicPr>
        <p:blipFill>
          <a:blip r:embed="rId3"/>
          <a:srcRect l="6804"/>
          <a:stretch>
            <a:fillRect/>
          </a:stretch>
        </p:blipFill>
        <p:spPr>
          <a:xfrm>
            <a:off x="452956" y="797022"/>
            <a:ext cx="4261251" cy="3553516"/>
          </a:xfrm>
          <a:prstGeom prst="rect">
            <a:avLst/>
          </a:prstGeom>
        </p:spPr>
      </p:pic>
      <p:pic>
        <p:nvPicPr>
          <p:cNvPr id="15" name="Picture 14" descr="A diagram of a graph&#10;&#10;AI-generated content may be incorrect.">
            <a:extLst>
              <a:ext uri="{FF2B5EF4-FFF2-40B4-BE49-F238E27FC236}">
                <a16:creationId xmlns:a16="http://schemas.microsoft.com/office/drawing/2014/main" id="{4DB67105-10EA-8FC9-E868-2C03C36EE47B}"/>
              </a:ext>
            </a:extLst>
          </p:cNvPr>
          <p:cNvPicPr>
            <a:picLocks noChangeAspect="1"/>
          </p:cNvPicPr>
          <p:nvPr/>
        </p:nvPicPr>
        <p:blipFill>
          <a:blip r:embed="rId4"/>
          <a:stretch>
            <a:fillRect/>
          </a:stretch>
        </p:blipFill>
        <p:spPr>
          <a:xfrm>
            <a:off x="4370057" y="792962"/>
            <a:ext cx="2761113" cy="1489172"/>
          </a:xfrm>
          <a:prstGeom prst="rect">
            <a:avLst/>
          </a:prstGeom>
        </p:spPr>
      </p:pic>
      <p:sp>
        <p:nvSpPr>
          <p:cNvPr id="16" name="TextBox 15">
            <a:extLst>
              <a:ext uri="{FF2B5EF4-FFF2-40B4-BE49-F238E27FC236}">
                <a16:creationId xmlns:a16="http://schemas.microsoft.com/office/drawing/2014/main" id="{5F845484-2503-493A-F392-D22D01E382FC}"/>
              </a:ext>
            </a:extLst>
          </p:cNvPr>
          <p:cNvSpPr txBox="1"/>
          <p:nvPr/>
        </p:nvSpPr>
        <p:spPr>
          <a:xfrm>
            <a:off x="4283110" y="2525308"/>
            <a:ext cx="3573822" cy="954107"/>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0CFF"/>
                </a:solidFill>
              </a:rPr>
              <a:t>Large Seeding From the Tail !</a:t>
            </a:r>
          </a:p>
          <a:p>
            <a:pPr marL="285750" indent="-285750">
              <a:buFont typeface="Arial" panose="020B0604020202020204" pitchFamily="34" charset="0"/>
              <a:buChar char="•"/>
            </a:pPr>
            <a:endParaRPr lang="en-US" b="1" dirty="0">
              <a:solidFill>
                <a:srgbClr val="000CFF"/>
              </a:solidFill>
            </a:endParaRPr>
          </a:p>
          <a:p>
            <a:pPr marL="285750" indent="-285750">
              <a:buFont typeface="Arial" panose="020B0604020202020204" pitchFamily="34" charset="0"/>
              <a:buChar char="•"/>
            </a:pPr>
            <a:r>
              <a:rPr lang="en-US" b="1" dirty="0">
                <a:solidFill>
                  <a:srgbClr val="000CFF"/>
                </a:solidFill>
              </a:rPr>
              <a:t>Frequency Can Get Pulled by the Seed</a:t>
            </a:r>
          </a:p>
        </p:txBody>
      </p:sp>
      <p:sp>
        <p:nvSpPr>
          <p:cNvPr id="19" name="TextBox 18">
            <a:extLst>
              <a:ext uri="{FF2B5EF4-FFF2-40B4-BE49-F238E27FC236}">
                <a16:creationId xmlns:a16="http://schemas.microsoft.com/office/drawing/2014/main" id="{F317943B-6245-9A5E-4637-6B2DE303DDD9}"/>
              </a:ext>
            </a:extLst>
          </p:cNvPr>
          <p:cNvSpPr txBox="1"/>
          <p:nvPr/>
        </p:nvSpPr>
        <p:spPr>
          <a:xfrm>
            <a:off x="4523651" y="4431443"/>
            <a:ext cx="4572000" cy="246221"/>
          </a:xfrm>
          <a:prstGeom prst="rect">
            <a:avLst/>
          </a:prstGeom>
          <a:noFill/>
        </p:spPr>
        <p:txBody>
          <a:bodyPr wrap="square">
            <a:spAutoFit/>
          </a:bodyPr>
          <a:lstStyle/>
          <a:p>
            <a:r>
              <a:rPr lang="en-US" sz="1000" dirty="0">
                <a:solidFill>
                  <a:srgbClr val="000000"/>
                </a:solidFill>
                <a:effectLst/>
                <a:latin typeface="Lato" panose="020F0502020204030203" pitchFamily="34" charset="0"/>
                <a:ea typeface="Lato" panose="020F0502020204030203" pitchFamily="34" charset="0"/>
                <a:cs typeface="Lato" panose="020F0502020204030203" pitchFamily="34" charset="0"/>
              </a:rPr>
              <a:t>Doyle, M. D. </a:t>
            </a:r>
            <a:r>
              <a:rPr lang="en-US" sz="1000" i="1" dirty="0">
                <a:solidFill>
                  <a:srgbClr val="000000"/>
                </a:solidFill>
                <a:effectLst/>
                <a:latin typeface="Lato" panose="020F0502020204030203" pitchFamily="34" charset="0"/>
                <a:ea typeface="Lato" panose="020F0502020204030203" pitchFamily="34" charset="0"/>
                <a:cs typeface="Lato" panose="020F0502020204030203" pitchFamily="34" charset="0"/>
              </a:rPr>
              <a:t>et al.</a:t>
            </a:r>
            <a:r>
              <a:rPr lang="en-US" sz="1000" dirty="0">
                <a:effectLst/>
                <a:latin typeface="Lato" panose="020F0502020204030203" pitchFamily="34" charset="0"/>
                <a:ea typeface="Lato" panose="020F0502020204030203" pitchFamily="34" charset="0"/>
                <a:cs typeface="Lato" panose="020F0502020204030203" pitchFamily="34" charset="0"/>
              </a:rPr>
              <a:t> </a:t>
            </a:r>
            <a:r>
              <a:rPr lang="en-US" sz="1000" i="1" kern="100" dirty="0">
                <a:solidFill>
                  <a:srgbClr val="000000"/>
                </a:solidFill>
                <a:effectLst/>
                <a:latin typeface="Lato" panose="020F0502020204030203" pitchFamily="34" charset="0"/>
                <a:ea typeface="Lato" panose="020F0502020204030203" pitchFamily="34" charset="0"/>
                <a:cs typeface="Lato" panose="020F0502020204030203" pitchFamily="34" charset="0"/>
              </a:rPr>
              <a:t>Optica</a:t>
            </a:r>
            <a:r>
              <a:rPr lang="en-US" sz="1000" kern="10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000" b="1" kern="100" dirty="0">
                <a:solidFill>
                  <a:srgbClr val="000000"/>
                </a:solidFill>
                <a:effectLst/>
                <a:latin typeface="Lato" panose="020F0502020204030203" pitchFamily="34" charset="0"/>
                <a:ea typeface="Lato" panose="020F0502020204030203" pitchFamily="34" charset="0"/>
                <a:cs typeface="Lato" panose="020F0502020204030203" pitchFamily="34" charset="0"/>
              </a:rPr>
              <a:t>10</a:t>
            </a:r>
            <a:r>
              <a:rPr lang="en-US" sz="1000" kern="100" dirty="0">
                <a:solidFill>
                  <a:srgbClr val="000000"/>
                </a:solidFill>
                <a:effectLst/>
                <a:latin typeface="Lato" panose="020F0502020204030203" pitchFamily="34" charset="0"/>
                <a:ea typeface="Lato" panose="020F0502020204030203" pitchFamily="34" charset="0"/>
                <a:cs typeface="Lato" panose="020F0502020204030203" pitchFamily="34" charset="0"/>
              </a:rPr>
              <a:t>, 513–519 (2023).</a:t>
            </a:r>
            <a:endParaRPr lang="en-US" sz="1000" kern="100" dirty="0">
              <a:effectLst/>
              <a:latin typeface="Lato" panose="020F0502020204030203" pitchFamily="34" charset="0"/>
              <a:ea typeface="Lato" panose="020F0502020204030203" pitchFamily="34" charset="0"/>
              <a:cs typeface="Lato" panose="020F0502020204030203" pitchFamily="34" charset="0"/>
            </a:endParaRPr>
          </a:p>
        </p:txBody>
      </p:sp>
      <p:sp>
        <p:nvSpPr>
          <p:cNvPr id="24" name="TextBox 23">
            <a:extLst>
              <a:ext uri="{FF2B5EF4-FFF2-40B4-BE49-F238E27FC236}">
                <a16:creationId xmlns:a16="http://schemas.microsoft.com/office/drawing/2014/main" id="{0D67CA31-6530-1765-4ADD-725C409BD425}"/>
              </a:ext>
            </a:extLst>
          </p:cNvPr>
          <p:cNvSpPr txBox="1"/>
          <p:nvPr/>
        </p:nvSpPr>
        <p:spPr>
          <a:xfrm>
            <a:off x="4523651" y="4662019"/>
            <a:ext cx="5197642" cy="246221"/>
          </a:xfrm>
          <a:prstGeom prst="rect">
            <a:avLst/>
          </a:prstGeom>
          <a:noFill/>
        </p:spPr>
        <p:txBody>
          <a:bodyPr wrap="square" rtlCol="0">
            <a:spAutoFit/>
          </a:bodyPr>
          <a:lstStyle/>
          <a:p>
            <a:r>
              <a:rPr lang="en-US" sz="1000" dirty="0"/>
              <a:t>Kroll </a:t>
            </a:r>
            <a:r>
              <a:rPr lang="en-US" sz="1000" i="1" dirty="0"/>
              <a:t>et al </a:t>
            </a:r>
            <a:r>
              <a:rPr lang="en-US" sz="1000" dirty="0" err="1"/>
              <a:t>arXiv</a:t>
            </a:r>
            <a:r>
              <a:rPr lang="en-US" sz="1000" dirty="0"/>
              <a:t> preprint arXiv:2503.03993 (2025)</a:t>
            </a:r>
          </a:p>
        </p:txBody>
      </p:sp>
      <p:pic>
        <p:nvPicPr>
          <p:cNvPr id="30" name="Picture 29" descr="A graph of a graph&#10;&#10;AI-generated content may be incorrect.">
            <a:extLst>
              <a:ext uri="{FF2B5EF4-FFF2-40B4-BE49-F238E27FC236}">
                <a16:creationId xmlns:a16="http://schemas.microsoft.com/office/drawing/2014/main" id="{8213EC3B-3793-B0F4-58BF-63153A2D8CF2}"/>
              </a:ext>
            </a:extLst>
          </p:cNvPr>
          <p:cNvPicPr>
            <a:picLocks noChangeAspect="1"/>
          </p:cNvPicPr>
          <p:nvPr/>
        </p:nvPicPr>
        <p:blipFill>
          <a:blip r:embed="rId5"/>
          <a:stretch>
            <a:fillRect/>
          </a:stretch>
        </p:blipFill>
        <p:spPr>
          <a:xfrm>
            <a:off x="7062245" y="705041"/>
            <a:ext cx="1910989" cy="2068143"/>
          </a:xfrm>
          <a:prstGeom prst="rect">
            <a:avLst/>
          </a:prstGeom>
        </p:spPr>
      </p:pic>
    </p:spTree>
    <p:extLst>
      <p:ext uri="{BB962C8B-B14F-4D97-AF65-F5344CB8AC3E}">
        <p14:creationId xmlns:p14="http://schemas.microsoft.com/office/powerpoint/2010/main" val="2240100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ED6CF-F273-5879-7C04-EF6396048FE2}"/>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53146A5-15B6-FFCF-24F6-F506C2ACE1F0}"/>
              </a:ext>
            </a:extLst>
          </p:cNvPr>
          <p:cNvSpPr>
            <a:spLocks noGrp="1"/>
          </p:cNvSpPr>
          <p:nvPr>
            <p:ph type="sldNum" sz="quarter" idx="4"/>
          </p:nvPr>
        </p:nvSpPr>
        <p:spPr>
          <a:xfrm>
            <a:off x="7015804" y="4839488"/>
            <a:ext cx="2012693" cy="338280"/>
          </a:xfrm>
        </p:spPr>
        <p:txBody>
          <a:bodyPr/>
          <a:lstStyle/>
          <a:p>
            <a:fld id="{52B60363-7E9F-BF4A-894A-A30319D3939A}" type="slidenum">
              <a:rPr lang="en-US" smtClean="0"/>
              <a:pPr/>
              <a:t>12</a:t>
            </a:fld>
            <a:endParaRPr lang="en-US" dirty="0"/>
          </a:p>
        </p:txBody>
      </p:sp>
      <p:sp>
        <p:nvSpPr>
          <p:cNvPr id="7" name="Title 6">
            <a:extLst>
              <a:ext uri="{FF2B5EF4-FFF2-40B4-BE49-F238E27FC236}">
                <a16:creationId xmlns:a16="http://schemas.microsoft.com/office/drawing/2014/main" id="{3BA43235-C19D-C26C-EFDC-9D853451FDF9}"/>
              </a:ext>
            </a:extLst>
          </p:cNvPr>
          <p:cNvSpPr>
            <a:spLocks noGrp="1"/>
          </p:cNvSpPr>
          <p:nvPr>
            <p:ph type="title"/>
          </p:nvPr>
        </p:nvSpPr>
        <p:spPr>
          <a:xfrm>
            <a:off x="638630" y="173704"/>
            <a:ext cx="8331195" cy="474114"/>
          </a:xfrm>
        </p:spPr>
        <p:txBody>
          <a:bodyPr>
            <a:noAutofit/>
          </a:bodyPr>
          <a:lstStyle/>
          <a:p>
            <a:r>
              <a:rPr lang="en-US" sz="1800" b="1" dirty="0">
                <a:solidFill>
                  <a:srgbClr val="C00000"/>
                </a:solidFill>
                <a:latin typeface="Lato" panose="020F0502020204030203" pitchFamily="34" charset="0"/>
                <a:ea typeface="Lato" panose="020F0502020204030203" pitchFamily="34" charset="0"/>
                <a:cs typeface="Lato" panose="020F0502020204030203" pitchFamily="34" charset="0"/>
              </a:rPr>
              <a:t>Theory : Importance of The Tail</a:t>
            </a:r>
          </a:p>
        </p:txBody>
      </p:sp>
      <p:sp>
        <p:nvSpPr>
          <p:cNvPr id="41" name="TextBox 40">
            <a:extLst>
              <a:ext uri="{FF2B5EF4-FFF2-40B4-BE49-F238E27FC236}">
                <a16:creationId xmlns:a16="http://schemas.microsoft.com/office/drawing/2014/main" id="{8D8A1C95-4F7B-ED32-82E3-86894CA1F125}"/>
              </a:ext>
            </a:extLst>
          </p:cNvPr>
          <p:cNvSpPr txBox="1"/>
          <p:nvPr/>
        </p:nvSpPr>
        <p:spPr>
          <a:xfrm>
            <a:off x="6915932" y="1558630"/>
            <a:ext cx="810491" cy="253916"/>
          </a:xfrm>
          <a:prstGeom prst="rect">
            <a:avLst/>
          </a:prstGeom>
          <a:noFill/>
        </p:spPr>
        <p:txBody>
          <a:bodyPr wrap="square" rtlCol="0">
            <a:spAutoFit/>
          </a:bodyPr>
          <a:lstStyle/>
          <a:p>
            <a:r>
              <a:rPr lang="en-US" sz="1050" dirty="0">
                <a:solidFill>
                  <a:schemeClr val="bg1"/>
                </a:solidFill>
              </a:rPr>
              <a:t>Spectra</a:t>
            </a:r>
          </a:p>
        </p:txBody>
      </p:sp>
      <p:grpSp>
        <p:nvGrpSpPr>
          <p:cNvPr id="13" name="Group 12">
            <a:extLst>
              <a:ext uri="{FF2B5EF4-FFF2-40B4-BE49-F238E27FC236}">
                <a16:creationId xmlns:a16="http://schemas.microsoft.com/office/drawing/2014/main" id="{B4C8388A-5B7F-5E4C-68D3-3A87A8A39C80}"/>
              </a:ext>
            </a:extLst>
          </p:cNvPr>
          <p:cNvGrpSpPr>
            <a:grpSpLocks noChangeAspect="1"/>
          </p:cNvGrpSpPr>
          <p:nvPr/>
        </p:nvGrpSpPr>
        <p:grpSpPr>
          <a:xfrm>
            <a:off x="115503" y="1155309"/>
            <a:ext cx="4479683" cy="3529707"/>
            <a:chOff x="-41508" y="1143890"/>
            <a:chExt cx="4818274" cy="3796495"/>
          </a:xfrm>
        </p:grpSpPr>
        <p:sp>
          <p:nvSpPr>
            <p:cNvPr id="28" name="TextBox 27">
              <a:extLst>
                <a:ext uri="{FF2B5EF4-FFF2-40B4-BE49-F238E27FC236}">
                  <a16:creationId xmlns:a16="http://schemas.microsoft.com/office/drawing/2014/main" id="{B0ED6EB8-E00B-B7EA-FFFF-FD3552F0F177}"/>
                </a:ext>
              </a:extLst>
            </p:cNvPr>
            <p:cNvSpPr txBox="1"/>
            <p:nvPr/>
          </p:nvSpPr>
          <p:spPr>
            <a:xfrm>
              <a:off x="3200031" y="1143890"/>
              <a:ext cx="900608" cy="577081"/>
            </a:xfrm>
            <a:prstGeom prst="rect">
              <a:avLst/>
            </a:prstGeom>
            <a:noFill/>
          </p:spPr>
          <p:txBody>
            <a:bodyPr wrap="square" rtlCol="0">
              <a:spAutoFit/>
            </a:bodyPr>
            <a:lstStyle/>
            <a:p>
              <a:r>
                <a:rPr lang="en-US" sz="1050" dirty="0">
                  <a:solidFill>
                    <a:schemeClr val="bg1"/>
                  </a:solidFill>
                </a:rPr>
                <a:t>LCLS Single Shot</a:t>
              </a:r>
            </a:p>
            <a:p>
              <a:endParaRPr lang="en-US" sz="1050" dirty="0">
                <a:solidFill>
                  <a:schemeClr val="bg1"/>
                </a:solidFill>
              </a:endParaRPr>
            </a:p>
          </p:txBody>
        </p:sp>
        <p:pic>
          <p:nvPicPr>
            <p:cNvPr id="3" name="Picture 2" descr="A graph of a function&#10;&#10;Description automatically generated">
              <a:extLst>
                <a:ext uri="{FF2B5EF4-FFF2-40B4-BE49-F238E27FC236}">
                  <a16:creationId xmlns:a16="http://schemas.microsoft.com/office/drawing/2014/main" id="{089DE62D-38B8-5052-1ACB-74F5A4371906}"/>
                </a:ext>
              </a:extLst>
            </p:cNvPr>
            <p:cNvPicPr>
              <a:picLocks noChangeAspect="1"/>
            </p:cNvPicPr>
            <p:nvPr/>
          </p:nvPicPr>
          <p:blipFill>
            <a:blip r:embed="rId3"/>
            <a:stretch>
              <a:fillRect/>
            </a:stretch>
          </p:blipFill>
          <p:spPr>
            <a:xfrm>
              <a:off x="68466" y="3925401"/>
              <a:ext cx="4708300" cy="1014984"/>
            </a:xfrm>
            <a:prstGeom prst="rect">
              <a:avLst/>
            </a:prstGeom>
          </p:spPr>
        </p:pic>
        <p:pic>
          <p:nvPicPr>
            <p:cNvPr id="5" name="Picture 4" descr="A blue line graph with numbers&#10;&#10;Description automatically generated">
              <a:extLst>
                <a:ext uri="{FF2B5EF4-FFF2-40B4-BE49-F238E27FC236}">
                  <a16:creationId xmlns:a16="http://schemas.microsoft.com/office/drawing/2014/main" id="{90715BA3-C421-85AA-580C-060C38F0F5DA}"/>
                </a:ext>
              </a:extLst>
            </p:cNvPr>
            <p:cNvPicPr>
              <a:picLocks noChangeAspect="1"/>
            </p:cNvPicPr>
            <p:nvPr/>
          </p:nvPicPr>
          <p:blipFill>
            <a:blip r:embed="rId4"/>
            <a:stretch>
              <a:fillRect/>
            </a:stretch>
          </p:blipFill>
          <p:spPr>
            <a:xfrm>
              <a:off x="19949" y="2965277"/>
              <a:ext cx="4708299" cy="960124"/>
            </a:xfrm>
            <a:prstGeom prst="rect">
              <a:avLst/>
            </a:prstGeom>
          </p:spPr>
        </p:pic>
        <p:pic>
          <p:nvPicPr>
            <p:cNvPr id="9" name="Picture 8" descr="A rectangular object with numbers&#10;&#10;Description automatically generated">
              <a:extLst>
                <a:ext uri="{FF2B5EF4-FFF2-40B4-BE49-F238E27FC236}">
                  <a16:creationId xmlns:a16="http://schemas.microsoft.com/office/drawing/2014/main" id="{86598FF9-E5C7-A0AB-9C12-41B297A65E2D}"/>
                </a:ext>
              </a:extLst>
            </p:cNvPr>
            <p:cNvPicPr>
              <a:picLocks noChangeAspect="1"/>
            </p:cNvPicPr>
            <p:nvPr/>
          </p:nvPicPr>
          <p:blipFill>
            <a:blip r:embed="rId5"/>
            <a:stretch>
              <a:fillRect/>
            </a:stretch>
          </p:blipFill>
          <p:spPr>
            <a:xfrm>
              <a:off x="-41508" y="2036952"/>
              <a:ext cx="4708299" cy="957253"/>
            </a:xfrm>
            <a:prstGeom prst="rect">
              <a:avLst/>
            </a:prstGeom>
          </p:spPr>
        </p:pic>
        <p:pic>
          <p:nvPicPr>
            <p:cNvPr id="12" name="Picture 11" descr="A graph of a number&#10;&#10;Description automatically generated with medium confidence">
              <a:extLst>
                <a:ext uri="{FF2B5EF4-FFF2-40B4-BE49-F238E27FC236}">
                  <a16:creationId xmlns:a16="http://schemas.microsoft.com/office/drawing/2014/main" id="{F6ECA434-9A52-AE11-9CE9-7B8A7CF150B9}"/>
                </a:ext>
              </a:extLst>
            </p:cNvPr>
            <p:cNvPicPr>
              <a:picLocks noChangeAspect="1"/>
            </p:cNvPicPr>
            <p:nvPr/>
          </p:nvPicPr>
          <p:blipFill>
            <a:blip r:embed="rId6"/>
            <a:stretch>
              <a:fillRect/>
            </a:stretch>
          </p:blipFill>
          <p:spPr>
            <a:xfrm>
              <a:off x="-16130" y="1170666"/>
              <a:ext cx="4682921" cy="907371"/>
            </a:xfrm>
            <a:prstGeom prst="rect">
              <a:avLst/>
            </a:prstGeom>
          </p:spPr>
        </p:pic>
      </p:grpSp>
      <p:sp>
        <p:nvSpPr>
          <p:cNvPr id="14" name="TextBox 13">
            <a:extLst>
              <a:ext uri="{FF2B5EF4-FFF2-40B4-BE49-F238E27FC236}">
                <a16:creationId xmlns:a16="http://schemas.microsoft.com/office/drawing/2014/main" id="{2BEAE8CF-5C89-0561-A527-40CD2FAA64FD}"/>
              </a:ext>
            </a:extLst>
          </p:cNvPr>
          <p:cNvSpPr txBox="1"/>
          <p:nvPr/>
        </p:nvSpPr>
        <p:spPr>
          <a:xfrm>
            <a:off x="1297550" y="919823"/>
            <a:ext cx="2815119" cy="307777"/>
          </a:xfrm>
          <a:prstGeom prst="rect">
            <a:avLst/>
          </a:prstGeom>
          <a:noFill/>
        </p:spPr>
        <p:txBody>
          <a:bodyPr wrap="square" rtlCol="0">
            <a:spAutoFit/>
          </a:bodyPr>
          <a:lstStyle/>
          <a:p>
            <a:r>
              <a:rPr lang="en-US" dirty="0"/>
              <a:t>Pure Gaussian Seed</a:t>
            </a:r>
          </a:p>
        </p:txBody>
      </p:sp>
      <p:pic>
        <p:nvPicPr>
          <p:cNvPr id="18" name="Picture 17">
            <a:extLst>
              <a:ext uri="{FF2B5EF4-FFF2-40B4-BE49-F238E27FC236}">
                <a16:creationId xmlns:a16="http://schemas.microsoft.com/office/drawing/2014/main" id="{CE48158E-0FDF-32E0-616F-276BAEEB9635}"/>
              </a:ext>
            </a:extLst>
          </p:cNvPr>
          <p:cNvPicPr>
            <a:picLocks noChangeAspect="1"/>
          </p:cNvPicPr>
          <p:nvPr/>
        </p:nvPicPr>
        <p:blipFill>
          <a:blip r:embed="rId7"/>
          <a:stretch>
            <a:fillRect/>
          </a:stretch>
        </p:blipFill>
        <p:spPr>
          <a:xfrm>
            <a:off x="4492939" y="3816573"/>
            <a:ext cx="4371440" cy="868611"/>
          </a:xfrm>
          <a:prstGeom prst="rect">
            <a:avLst/>
          </a:prstGeom>
        </p:spPr>
      </p:pic>
      <p:pic>
        <p:nvPicPr>
          <p:cNvPr id="21" name="Picture 20">
            <a:extLst>
              <a:ext uri="{FF2B5EF4-FFF2-40B4-BE49-F238E27FC236}">
                <a16:creationId xmlns:a16="http://schemas.microsoft.com/office/drawing/2014/main" id="{C8E20DDE-ED78-063B-853A-6A1611F855C3}"/>
              </a:ext>
            </a:extLst>
          </p:cNvPr>
          <p:cNvPicPr>
            <a:picLocks noChangeAspect="1"/>
          </p:cNvPicPr>
          <p:nvPr/>
        </p:nvPicPr>
        <p:blipFill>
          <a:blip r:embed="rId8"/>
          <a:stretch>
            <a:fillRect/>
          </a:stretch>
        </p:blipFill>
        <p:spPr>
          <a:xfrm>
            <a:off x="4492939" y="2961076"/>
            <a:ext cx="4433312" cy="901402"/>
          </a:xfrm>
          <a:prstGeom prst="rect">
            <a:avLst/>
          </a:prstGeom>
        </p:spPr>
      </p:pic>
      <p:pic>
        <p:nvPicPr>
          <p:cNvPr id="23" name="Picture 22">
            <a:extLst>
              <a:ext uri="{FF2B5EF4-FFF2-40B4-BE49-F238E27FC236}">
                <a16:creationId xmlns:a16="http://schemas.microsoft.com/office/drawing/2014/main" id="{5E20E4DA-DDA8-0121-A333-6D2EA748B8DE}"/>
              </a:ext>
            </a:extLst>
          </p:cNvPr>
          <p:cNvPicPr>
            <a:picLocks noChangeAspect="1"/>
          </p:cNvPicPr>
          <p:nvPr/>
        </p:nvPicPr>
        <p:blipFill>
          <a:blip r:embed="rId9"/>
          <a:stretch>
            <a:fillRect/>
          </a:stretch>
        </p:blipFill>
        <p:spPr>
          <a:xfrm>
            <a:off x="4454633" y="2046767"/>
            <a:ext cx="4429709" cy="934970"/>
          </a:xfrm>
          <a:prstGeom prst="rect">
            <a:avLst/>
          </a:prstGeom>
        </p:spPr>
      </p:pic>
      <p:sp>
        <p:nvSpPr>
          <p:cNvPr id="25" name="TextBox 24">
            <a:extLst>
              <a:ext uri="{FF2B5EF4-FFF2-40B4-BE49-F238E27FC236}">
                <a16:creationId xmlns:a16="http://schemas.microsoft.com/office/drawing/2014/main" id="{0582D452-AE57-0ADC-5FD5-8F149A2DE059}"/>
              </a:ext>
            </a:extLst>
          </p:cNvPr>
          <p:cNvSpPr txBox="1"/>
          <p:nvPr/>
        </p:nvSpPr>
        <p:spPr>
          <a:xfrm>
            <a:off x="1615947" y="4604446"/>
            <a:ext cx="2815120" cy="307777"/>
          </a:xfrm>
          <a:prstGeom prst="rect">
            <a:avLst/>
          </a:prstGeom>
          <a:noFill/>
        </p:spPr>
        <p:txBody>
          <a:bodyPr wrap="square" rtlCol="0">
            <a:spAutoFit/>
          </a:bodyPr>
          <a:lstStyle/>
          <a:p>
            <a:r>
              <a:rPr lang="en-US" dirty="0"/>
              <a:t>Shifted Energy(eV)</a:t>
            </a:r>
          </a:p>
        </p:txBody>
      </p:sp>
      <p:sp>
        <p:nvSpPr>
          <p:cNvPr id="26" name="TextBox 25">
            <a:extLst>
              <a:ext uri="{FF2B5EF4-FFF2-40B4-BE49-F238E27FC236}">
                <a16:creationId xmlns:a16="http://schemas.microsoft.com/office/drawing/2014/main" id="{45141792-07FD-734F-5077-583EB16E6401}"/>
              </a:ext>
            </a:extLst>
          </p:cNvPr>
          <p:cNvSpPr txBox="1"/>
          <p:nvPr/>
        </p:nvSpPr>
        <p:spPr>
          <a:xfrm>
            <a:off x="5913617" y="4622098"/>
            <a:ext cx="2815120" cy="307777"/>
          </a:xfrm>
          <a:prstGeom prst="rect">
            <a:avLst/>
          </a:prstGeom>
          <a:noFill/>
        </p:spPr>
        <p:txBody>
          <a:bodyPr wrap="square" rtlCol="0">
            <a:spAutoFit/>
          </a:bodyPr>
          <a:lstStyle/>
          <a:p>
            <a:r>
              <a:rPr lang="en-US" dirty="0"/>
              <a:t>Shifted Energy(eV)</a:t>
            </a:r>
          </a:p>
        </p:txBody>
      </p:sp>
      <p:pic>
        <p:nvPicPr>
          <p:cNvPr id="32" name="Picture 31">
            <a:extLst>
              <a:ext uri="{FF2B5EF4-FFF2-40B4-BE49-F238E27FC236}">
                <a16:creationId xmlns:a16="http://schemas.microsoft.com/office/drawing/2014/main" id="{EC3537BA-BDAA-3407-BE64-FDF2D1CD9606}"/>
              </a:ext>
            </a:extLst>
          </p:cNvPr>
          <p:cNvPicPr>
            <a:picLocks noChangeAspect="1"/>
          </p:cNvPicPr>
          <p:nvPr/>
        </p:nvPicPr>
        <p:blipFill>
          <a:blip r:embed="rId10"/>
          <a:stretch>
            <a:fillRect/>
          </a:stretch>
        </p:blipFill>
        <p:spPr>
          <a:xfrm>
            <a:off x="4431067" y="1201653"/>
            <a:ext cx="4401002" cy="843608"/>
          </a:xfrm>
          <a:prstGeom prst="rect">
            <a:avLst/>
          </a:prstGeom>
        </p:spPr>
      </p:pic>
      <p:sp>
        <p:nvSpPr>
          <p:cNvPr id="33" name="TextBox 32">
            <a:extLst>
              <a:ext uri="{FF2B5EF4-FFF2-40B4-BE49-F238E27FC236}">
                <a16:creationId xmlns:a16="http://schemas.microsoft.com/office/drawing/2014/main" id="{379713E5-5BE5-7656-AD28-A27D11CEBB4A}"/>
              </a:ext>
            </a:extLst>
          </p:cNvPr>
          <p:cNvSpPr txBox="1"/>
          <p:nvPr/>
        </p:nvSpPr>
        <p:spPr>
          <a:xfrm>
            <a:off x="4733760" y="879876"/>
            <a:ext cx="4150582" cy="307777"/>
          </a:xfrm>
          <a:prstGeom prst="rect">
            <a:avLst/>
          </a:prstGeom>
          <a:noFill/>
        </p:spPr>
        <p:txBody>
          <a:bodyPr wrap="square" rtlCol="0">
            <a:spAutoFit/>
          </a:bodyPr>
          <a:lstStyle/>
          <a:p>
            <a:r>
              <a:rPr lang="en-US" dirty="0"/>
              <a:t>Gaussian Seed With Lorentzian Component</a:t>
            </a:r>
          </a:p>
        </p:txBody>
      </p:sp>
      <p:cxnSp>
        <p:nvCxnSpPr>
          <p:cNvPr id="35" name="Straight Arrow Connector 34">
            <a:extLst>
              <a:ext uri="{FF2B5EF4-FFF2-40B4-BE49-F238E27FC236}">
                <a16:creationId xmlns:a16="http://schemas.microsoft.com/office/drawing/2014/main" id="{E2E390A0-897A-8304-CE6F-1EA1C01F2A94}"/>
              </a:ext>
            </a:extLst>
          </p:cNvPr>
          <p:cNvCxnSpPr/>
          <p:nvPr/>
        </p:nvCxnSpPr>
        <p:spPr>
          <a:xfrm>
            <a:off x="6703486" y="1482654"/>
            <a:ext cx="0" cy="2923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6" name="Google Shape;312;p37" title="SLAC_short_red.png">
            <a:extLst>
              <a:ext uri="{FF2B5EF4-FFF2-40B4-BE49-F238E27FC236}">
                <a16:creationId xmlns:a16="http://schemas.microsoft.com/office/drawing/2014/main" id="{DCF1A094-8A08-E2D1-FF57-E46852489B4D}"/>
              </a:ext>
            </a:extLst>
          </p:cNvPr>
          <p:cNvPicPr preferRelativeResize="0"/>
          <p:nvPr/>
        </p:nvPicPr>
        <p:blipFill>
          <a:blip r:embed="rId11">
            <a:alphaModFix/>
          </a:blip>
          <a:stretch>
            <a:fillRect/>
          </a:stretch>
        </p:blipFill>
        <p:spPr>
          <a:xfrm>
            <a:off x="610600" y="4785350"/>
            <a:ext cx="445752" cy="132550"/>
          </a:xfrm>
          <a:prstGeom prst="rect">
            <a:avLst/>
          </a:prstGeom>
          <a:noFill/>
          <a:ln>
            <a:noFill/>
          </a:ln>
        </p:spPr>
      </p:pic>
    </p:spTree>
    <p:extLst>
      <p:ext uri="{BB962C8B-B14F-4D97-AF65-F5344CB8AC3E}">
        <p14:creationId xmlns:p14="http://schemas.microsoft.com/office/powerpoint/2010/main" val="169386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AC493-BDF3-2559-AC7C-7E96BF009E49}"/>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E2DF3C-0999-FA39-8F1E-866B4266887D}"/>
              </a:ext>
            </a:extLst>
          </p:cNvPr>
          <p:cNvSpPr>
            <a:spLocks noGrp="1"/>
          </p:cNvSpPr>
          <p:nvPr>
            <p:ph type="sldNum" sz="quarter" idx="4"/>
          </p:nvPr>
        </p:nvSpPr>
        <p:spPr>
          <a:xfrm>
            <a:off x="7015804" y="4839488"/>
            <a:ext cx="2012693" cy="338280"/>
          </a:xfrm>
        </p:spPr>
        <p:txBody>
          <a:bodyPr/>
          <a:lstStyle/>
          <a:p>
            <a:fld id="{52B60363-7E9F-BF4A-894A-A30319D3939A}" type="slidenum">
              <a:rPr lang="en-US" smtClean="0"/>
              <a:pPr/>
              <a:t>13</a:t>
            </a:fld>
            <a:endParaRPr lang="en-US" dirty="0"/>
          </a:p>
        </p:txBody>
      </p:sp>
      <p:sp>
        <p:nvSpPr>
          <p:cNvPr id="7" name="Title 6">
            <a:extLst>
              <a:ext uri="{FF2B5EF4-FFF2-40B4-BE49-F238E27FC236}">
                <a16:creationId xmlns:a16="http://schemas.microsoft.com/office/drawing/2014/main" id="{471E681F-140F-D7CD-FF06-8C4419B870EF}"/>
              </a:ext>
            </a:extLst>
          </p:cNvPr>
          <p:cNvSpPr>
            <a:spLocks noGrp="1"/>
          </p:cNvSpPr>
          <p:nvPr>
            <p:ph type="title"/>
          </p:nvPr>
        </p:nvSpPr>
        <p:spPr>
          <a:xfrm>
            <a:off x="638630" y="173704"/>
            <a:ext cx="8331195" cy="474114"/>
          </a:xfrm>
        </p:spPr>
        <p:txBody>
          <a:bodyPr>
            <a:noAutofit/>
          </a:bodyPr>
          <a:lstStyle/>
          <a:p>
            <a:r>
              <a:rPr lang="en-US" sz="1800" b="1" dirty="0">
                <a:solidFill>
                  <a:srgbClr val="C00000"/>
                </a:solidFill>
                <a:latin typeface="Lato" panose="020F0502020204030203" pitchFamily="34" charset="0"/>
                <a:ea typeface="Lato" panose="020F0502020204030203" pitchFamily="34" charset="0"/>
                <a:cs typeface="Lato" panose="020F0502020204030203" pitchFamily="34" charset="0"/>
              </a:rPr>
              <a:t>Seeded Stimulated Emission For </a:t>
            </a:r>
            <a:r>
              <a:rPr lang="en-US" sz="1800" b="1" dirty="0" err="1">
                <a:solidFill>
                  <a:srgbClr val="C00000"/>
                </a:solidFill>
                <a:latin typeface="Lato" panose="020F0502020204030203" pitchFamily="34" charset="0"/>
                <a:ea typeface="Lato" panose="020F0502020204030203" pitchFamily="34" charset="0"/>
                <a:cs typeface="Lato" panose="020F0502020204030203" pitchFamily="34" charset="0"/>
              </a:rPr>
              <a:t>Multiplet</a:t>
            </a:r>
            <a:r>
              <a:rPr lang="en-US" sz="1800" b="1" dirty="0">
                <a:solidFill>
                  <a:srgbClr val="C00000"/>
                </a:solidFill>
                <a:latin typeface="Lato" panose="020F0502020204030203" pitchFamily="34" charset="0"/>
                <a:ea typeface="Lato" panose="020F0502020204030203" pitchFamily="34" charset="0"/>
                <a:cs typeface="Lato" panose="020F0502020204030203" pitchFamily="34" charset="0"/>
              </a:rPr>
              <a:t> Lines</a:t>
            </a:r>
          </a:p>
        </p:txBody>
      </p:sp>
      <p:sp>
        <p:nvSpPr>
          <p:cNvPr id="149" name="Rectangle 148">
            <a:extLst>
              <a:ext uri="{FF2B5EF4-FFF2-40B4-BE49-F238E27FC236}">
                <a16:creationId xmlns:a16="http://schemas.microsoft.com/office/drawing/2014/main" id="{D9B2E5F4-1F0A-FB10-D927-7E4EAB5BC38B}"/>
              </a:ext>
            </a:extLst>
          </p:cNvPr>
          <p:cNvSpPr/>
          <p:nvPr/>
        </p:nvSpPr>
        <p:spPr>
          <a:xfrm>
            <a:off x="4848916" y="1389830"/>
            <a:ext cx="685800" cy="568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TextBox 40">
            <a:extLst>
              <a:ext uri="{FF2B5EF4-FFF2-40B4-BE49-F238E27FC236}">
                <a16:creationId xmlns:a16="http://schemas.microsoft.com/office/drawing/2014/main" id="{D36602C1-3082-E009-CA71-0B2372156DD8}"/>
              </a:ext>
            </a:extLst>
          </p:cNvPr>
          <p:cNvSpPr txBox="1"/>
          <p:nvPr/>
        </p:nvSpPr>
        <p:spPr>
          <a:xfrm>
            <a:off x="6915932" y="1558630"/>
            <a:ext cx="810491" cy="253916"/>
          </a:xfrm>
          <a:prstGeom prst="rect">
            <a:avLst/>
          </a:prstGeom>
          <a:noFill/>
        </p:spPr>
        <p:txBody>
          <a:bodyPr wrap="square" rtlCol="0">
            <a:spAutoFit/>
          </a:bodyPr>
          <a:lstStyle/>
          <a:p>
            <a:r>
              <a:rPr lang="en-US" sz="1050" dirty="0">
                <a:solidFill>
                  <a:schemeClr val="bg1"/>
                </a:solidFill>
              </a:rPr>
              <a:t>Spectra</a:t>
            </a:r>
          </a:p>
        </p:txBody>
      </p:sp>
      <p:sp>
        <p:nvSpPr>
          <p:cNvPr id="45" name="TextBox 44">
            <a:extLst>
              <a:ext uri="{FF2B5EF4-FFF2-40B4-BE49-F238E27FC236}">
                <a16:creationId xmlns:a16="http://schemas.microsoft.com/office/drawing/2014/main" id="{8A6338B2-0240-1F67-E94C-BA55C6016320}"/>
              </a:ext>
            </a:extLst>
          </p:cNvPr>
          <p:cNvSpPr txBox="1"/>
          <p:nvPr/>
        </p:nvSpPr>
        <p:spPr>
          <a:xfrm>
            <a:off x="4523651" y="1281142"/>
            <a:ext cx="1004637" cy="253916"/>
          </a:xfrm>
          <a:prstGeom prst="rect">
            <a:avLst/>
          </a:prstGeom>
          <a:noFill/>
        </p:spPr>
        <p:txBody>
          <a:bodyPr wrap="square" rtlCol="0">
            <a:spAutoFit/>
          </a:bodyPr>
          <a:lstStyle/>
          <a:p>
            <a:r>
              <a:rPr lang="en-US" sz="1050" dirty="0">
                <a:solidFill>
                  <a:schemeClr val="bg1"/>
                </a:solidFill>
              </a:rPr>
              <a:t>NaMnO</a:t>
            </a:r>
            <a:r>
              <a:rPr lang="en-US" sz="1050" baseline="-25000" dirty="0">
                <a:solidFill>
                  <a:schemeClr val="bg1"/>
                </a:solidFill>
              </a:rPr>
              <a:t>4</a:t>
            </a:r>
            <a:endParaRPr lang="en-US" sz="1050" dirty="0">
              <a:solidFill>
                <a:schemeClr val="bg1"/>
              </a:solidFill>
            </a:endParaRPr>
          </a:p>
        </p:txBody>
      </p:sp>
      <p:sp>
        <p:nvSpPr>
          <p:cNvPr id="28" name="TextBox 27">
            <a:extLst>
              <a:ext uri="{FF2B5EF4-FFF2-40B4-BE49-F238E27FC236}">
                <a16:creationId xmlns:a16="http://schemas.microsoft.com/office/drawing/2014/main" id="{1ADCB9B2-D2C7-38AF-1AE7-0A2F5516AE6C}"/>
              </a:ext>
            </a:extLst>
          </p:cNvPr>
          <p:cNvSpPr txBox="1"/>
          <p:nvPr/>
        </p:nvSpPr>
        <p:spPr>
          <a:xfrm>
            <a:off x="3200031" y="1143890"/>
            <a:ext cx="900608" cy="577081"/>
          </a:xfrm>
          <a:prstGeom prst="rect">
            <a:avLst/>
          </a:prstGeom>
          <a:noFill/>
        </p:spPr>
        <p:txBody>
          <a:bodyPr wrap="square" rtlCol="0">
            <a:spAutoFit/>
          </a:bodyPr>
          <a:lstStyle/>
          <a:p>
            <a:r>
              <a:rPr lang="en-US" sz="1050" dirty="0">
                <a:solidFill>
                  <a:schemeClr val="bg1"/>
                </a:solidFill>
              </a:rPr>
              <a:t>LCLS Single Shot</a:t>
            </a:r>
          </a:p>
          <a:p>
            <a:endParaRPr lang="en-US" sz="1050" dirty="0">
              <a:solidFill>
                <a:schemeClr val="bg1"/>
              </a:solidFill>
            </a:endParaRPr>
          </a:p>
        </p:txBody>
      </p:sp>
      <p:pic>
        <p:nvPicPr>
          <p:cNvPr id="3" name="Picture 2" descr="A diagram of a graph&#10;&#10;AI-generated content may be incorrect.">
            <a:extLst>
              <a:ext uri="{FF2B5EF4-FFF2-40B4-BE49-F238E27FC236}">
                <a16:creationId xmlns:a16="http://schemas.microsoft.com/office/drawing/2014/main" id="{EC273506-E80B-98C4-5E1A-C526FF5BDECC}"/>
              </a:ext>
            </a:extLst>
          </p:cNvPr>
          <p:cNvPicPr>
            <a:picLocks noChangeAspect="1"/>
          </p:cNvPicPr>
          <p:nvPr/>
        </p:nvPicPr>
        <p:blipFill>
          <a:blip r:embed="rId2"/>
          <a:stretch>
            <a:fillRect/>
          </a:stretch>
        </p:blipFill>
        <p:spPr>
          <a:xfrm>
            <a:off x="426756" y="849684"/>
            <a:ext cx="3534693" cy="3989804"/>
          </a:xfrm>
          <a:prstGeom prst="rect">
            <a:avLst/>
          </a:prstGeom>
        </p:spPr>
      </p:pic>
      <p:sp>
        <p:nvSpPr>
          <p:cNvPr id="4" name="TextBox 3">
            <a:extLst>
              <a:ext uri="{FF2B5EF4-FFF2-40B4-BE49-F238E27FC236}">
                <a16:creationId xmlns:a16="http://schemas.microsoft.com/office/drawing/2014/main" id="{BDEBC5E5-3773-3993-CFE2-67442A67297A}"/>
              </a:ext>
            </a:extLst>
          </p:cNvPr>
          <p:cNvSpPr txBox="1"/>
          <p:nvPr/>
        </p:nvSpPr>
        <p:spPr>
          <a:xfrm>
            <a:off x="4275132" y="849684"/>
            <a:ext cx="3868328" cy="3108543"/>
          </a:xfrm>
          <a:prstGeom prst="rect">
            <a:avLst/>
          </a:prstGeom>
          <a:noFill/>
        </p:spPr>
        <p:txBody>
          <a:bodyPr wrap="square" rtlCol="0">
            <a:spAutoFit/>
          </a:bodyPr>
          <a:lstStyle/>
          <a:p>
            <a:pPr>
              <a:buClr>
                <a:srgbClr val="FF0000"/>
              </a:buClr>
            </a:pPr>
            <a:r>
              <a:rPr lang="en-US" b="1" dirty="0">
                <a:solidFill>
                  <a:srgbClr val="1F43FF"/>
                </a:solidFill>
                <a:latin typeface="Lato" panose="020F0502020204030203" pitchFamily="34" charset="0"/>
                <a:ea typeface="Lato" panose="020F0502020204030203" pitchFamily="34" charset="0"/>
                <a:cs typeface="Lato" panose="020F0502020204030203" pitchFamily="34" charset="0"/>
              </a:rPr>
              <a:t>We can play Laser Games !</a:t>
            </a:r>
          </a:p>
          <a:p>
            <a:pPr>
              <a:buClr>
                <a:srgbClr val="FF0000"/>
              </a:buClr>
            </a:pPr>
            <a:endParaRPr lang="en-US"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Arial" panose="020B0604020202020204" pitchFamily="34" charset="0"/>
              <a:buChar char="•"/>
            </a:pPr>
            <a:r>
              <a:rPr lang="en-US" b="1" dirty="0">
                <a:solidFill>
                  <a:srgbClr val="1F43FF"/>
                </a:solidFill>
                <a:latin typeface="Lato" panose="020F0502020204030203" pitchFamily="34" charset="0"/>
                <a:ea typeface="Lato" panose="020F0502020204030203" pitchFamily="34" charset="0"/>
                <a:cs typeface="Lato" panose="020F0502020204030203" pitchFamily="34" charset="0"/>
              </a:rPr>
              <a:t>Utilize Two Color FEL with monochromatic seed pulse to sweep through </a:t>
            </a:r>
            <a:r>
              <a:rPr lang="en-US" b="1" dirty="0" err="1">
                <a:solidFill>
                  <a:srgbClr val="1F43FF"/>
                </a:solidFill>
                <a:latin typeface="Lato" panose="020F0502020204030203" pitchFamily="34" charset="0"/>
                <a:ea typeface="Lato" panose="020F0502020204030203" pitchFamily="34" charset="0"/>
                <a:cs typeface="Lato" panose="020F0502020204030203" pitchFamily="34" charset="0"/>
              </a:rPr>
              <a:t>multiplet</a:t>
            </a:r>
            <a:r>
              <a:rPr lang="en-US" b="1" dirty="0">
                <a:solidFill>
                  <a:srgbClr val="1F43FF"/>
                </a:solidFill>
                <a:latin typeface="Lato" panose="020F0502020204030203" pitchFamily="34" charset="0"/>
                <a:ea typeface="Lato" panose="020F0502020204030203" pitchFamily="34" charset="0"/>
                <a:cs typeface="Lato" panose="020F0502020204030203" pitchFamily="34" charset="0"/>
              </a:rPr>
              <a:t> line</a:t>
            </a:r>
          </a:p>
          <a:p>
            <a:pPr marL="214313" indent="-214313">
              <a:buClr>
                <a:srgbClr val="FF0000"/>
              </a:buClr>
              <a:buFont typeface="Arial" panose="020B0604020202020204" pitchFamily="34" charset="0"/>
              <a:buChar char="•"/>
            </a:pPr>
            <a:endParaRPr lang="en-US"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Arial" panose="020B0604020202020204" pitchFamily="34" charset="0"/>
              <a:buChar char="•"/>
            </a:pPr>
            <a:r>
              <a:rPr lang="en-US" b="1" dirty="0">
                <a:solidFill>
                  <a:srgbClr val="1F43FF"/>
                </a:solidFill>
                <a:latin typeface="Lato" panose="020F0502020204030203" pitchFamily="34" charset="0"/>
                <a:ea typeface="Lato" panose="020F0502020204030203" pitchFamily="34" charset="0"/>
                <a:cs typeface="Lato" panose="020F0502020204030203" pitchFamily="34" charset="0"/>
              </a:rPr>
              <a:t>Extract Different </a:t>
            </a:r>
            <a:r>
              <a:rPr lang="en-US" b="1" dirty="0" err="1">
                <a:solidFill>
                  <a:srgbClr val="1F43FF"/>
                </a:solidFill>
                <a:latin typeface="Lato" panose="020F0502020204030203" pitchFamily="34" charset="0"/>
                <a:ea typeface="Lato" panose="020F0502020204030203" pitchFamily="34" charset="0"/>
                <a:cs typeface="Lato" panose="020F0502020204030203" pitchFamily="34" charset="0"/>
              </a:rPr>
              <a:t>Multiplet</a:t>
            </a:r>
            <a:r>
              <a:rPr lang="en-US" b="1" dirty="0">
                <a:solidFill>
                  <a:srgbClr val="1F43FF"/>
                </a:solidFill>
                <a:latin typeface="Lato" panose="020F0502020204030203" pitchFamily="34" charset="0"/>
                <a:ea typeface="Lato" panose="020F0502020204030203" pitchFamily="34" charset="0"/>
                <a:cs typeface="Lato" panose="020F0502020204030203" pitchFamily="34" charset="0"/>
              </a:rPr>
              <a:t> features as a function of Seed Energy.</a:t>
            </a:r>
          </a:p>
          <a:p>
            <a:pPr marL="214313" indent="-214313">
              <a:buClr>
                <a:srgbClr val="FF0000"/>
              </a:buClr>
              <a:buFont typeface="Arial" panose="020B0604020202020204" pitchFamily="34" charset="0"/>
              <a:buChar char="•"/>
            </a:pPr>
            <a:endParaRPr lang="en-US"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Arial" panose="020B0604020202020204" pitchFamily="34" charset="0"/>
              <a:buChar char="•"/>
            </a:pPr>
            <a:r>
              <a:rPr lang="en-US" b="1" dirty="0">
                <a:solidFill>
                  <a:srgbClr val="1F43FF"/>
                </a:solidFill>
                <a:latin typeface="Lato" panose="020F0502020204030203" pitchFamily="34" charset="0"/>
                <a:ea typeface="Lato" panose="020F0502020204030203" pitchFamily="34" charset="0"/>
                <a:cs typeface="Lato" panose="020F0502020204030203" pitchFamily="34" charset="0"/>
              </a:rPr>
              <a:t>Will Have Beam Time Next week For Copper Sample Series </a:t>
            </a:r>
          </a:p>
          <a:p>
            <a:pPr marL="214313" indent="-214313">
              <a:buClr>
                <a:srgbClr val="FF0000"/>
              </a:buClr>
              <a:buFont typeface="Arial" panose="020B0604020202020204" pitchFamily="34" charset="0"/>
              <a:buChar char="•"/>
            </a:pPr>
            <a:endParaRPr lang="en-US"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557213" lvl="1" indent="-214313">
              <a:buClr>
                <a:srgbClr val="FF0000"/>
              </a:buClr>
              <a:buFont typeface="Wingdings" pitchFamily="2" charset="2"/>
              <a:buChar char="Ø"/>
            </a:pPr>
            <a:endParaRPr lang="en-US"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557213" lvl="1" indent="-214313">
              <a:buClr>
                <a:srgbClr val="FF0000"/>
              </a:buClr>
              <a:buFont typeface="Wingdings" pitchFamily="2" charset="2"/>
              <a:buChar char="Ø"/>
            </a:pPr>
            <a:endParaRPr lang="en-US"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endParaRPr lang="en-US" b="1" dirty="0">
              <a:solidFill>
                <a:srgbClr val="1F43FF"/>
              </a:solidFill>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DC769CA4-1A30-7733-1AD7-3DC085DC15DC}"/>
              </a:ext>
            </a:extLst>
          </p:cNvPr>
          <p:cNvSpPr txBox="1"/>
          <p:nvPr/>
        </p:nvSpPr>
        <p:spPr>
          <a:xfrm>
            <a:off x="4135942" y="3435578"/>
            <a:ext cx="5197642" cy="307777"/>
          </a:xfrm>
          <a:prstGeom prst="rect">
            <a:avLst/>
          </a:prstGeom>
          <a:noFill/>
        </p:spPr>
        <p:txBody>
          <a:bodyPr wrap="square" rtlCol="0">
            <a:spAutoFit/>
          </a:bodyPr>
          <a:lstStyle/>
          <a:p>
            <a:r>
              <a:rPr lang="en-US" sz="1400" dirty="0"/>
              <a:t>Kroll </a:t>
            </a:r>
            <a:r>
              <a:rPr lang="en-US" sz="1400" i="1" dirty="0"/>
              <a:t>et al </a:t>
            </a:r>
            <a:r>
              <a:rPr lang="en-US" sz="1400" dirty="0" err="1"/>
              <a:t>arXiv</a:t>
            </a:r>
            <a:r>
              <a:rPr lang="en-US" sz="1400" dirty="0"/>
              <a:t> preprint arXiv:2503.03993 (2025)</a:t>
            </a:r>
          </a:p>
        </p:txBody>
      </p:sp>
    </p:spTree>
    <p:extLst>
      <p:ext uri="{BB962C8B-B14F-4D97-AF65-F5344CB8AC3E}">
        <p14:creationId xmlns:p14="http://schemas.microsoft.com/office/powerpoint/2010/main" val="2883773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92394B-25CD-8E45-A012-5019E66FE718}"/>
              </a:ext>
            </a:extLst>
          </p:cNvPr>
          <p:cNvSpPr>
            <a:spLocks noGrp="1"/>
          </p:cNvSpPr>
          <p:nvPr>
            <p:ph type="title"/>
          </p:nvPr>
        </p:nvSpPr>
        <p:spPr>
          <a:xfrm>
            <a:off x="353676" y="124805"/>
            <a:ext cx="8245683" cy="474114"/>
          </a:xfrm>
        </p:spPr>
        <p:txBody>
          <a:bodyPr>
            <a:noAutofit/>
          </a:bodyPr>
          <a:lstStyle/>
          <a:p>
            <a:r>
              <a:rPr lang="en-US" sz="1800" b="1" dirty="0">
                <a:solidFill>
                  <a:srgbClr val="C00000"/>
                </a:solidFill>
                <a:latin typeface="Lato" panose="020F0502020204030203" pitchFamily="34" charset="0"/>
                <a:ea typeface="Lato" panose="020F0502020204030203" pitchFamily="34" charset="0"/>
                <a:cs typeface="Lato" panose="020F0502020204030203" pitchFamily="34" charset="0"/>
              </a:rPr>
              <a:t>“Crazy Shots” : Stimulated Emission in High gain/Saturation Regime</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8F0DD19-47DB-E338-241E-947D4FDC22E1}"/>
                  </a:ext>
                </a:extLst>
              </p:cNvPr>
              <p:cNvSpPr txBox="1"/>
              <p:nvPr/>
            </p:nvSpPr>
            <p:spPr>
              <a:xfrm>
                <a:off x="-1809" y="780376"/>
                <a:ext cx="9336309" cy="369332"/>
              </a:xfrm>
              <a:prstGeom prst="rect">
                <a:avLst/>
              </a:prstGeom>
              <a:noFill/>
            </p:spPr>
            <p:txBody>
              <a:bodyPr wrap="square" rtlCol="0">
                <a:spAutoFit/>
              </a:bodyPr>
              <a:lstStyle/>
              <a:p>
                <a:r>
                  <a:rPr lang="en-US" sz="1800" b="1" dirty="0">
                    <a:solidFill>
                      <a:srgbClr val="C00000"/>
                    </a:solidFill>
                  </a:rPr>
                  <a:t>Typical Single Shot Spectra (~10</a:t>
                </a:r>
                <a:r>
                  <a:rPr lang="en-US" sz="1800" b="1" baseline="30000" dirty="0">
                    <a:solidFill>
                      <a:srgbClr val="C00000"/>
                    </a:solidFill>
                  </a:rPr>
                  <a:t>6</a:t>
                </a:r>
                <a:r>
                  <a:rPr lang="en-US" sz="1800" b="1" dirty="0">
                    <a:solidFill>
                      <a:srgbClr val="C00000"/>
                    </a:solidFill>
                  </a:rPr>
                  <a:t>-10</a:t>
                </a:r>
                <a:r>
                  <a:rPr lang="en-US" sz="1800" b="1" baseline="30000" dirty="0">
                    <a:solidFill>
                      <a:srgbClr val="C00000"/>
                    </a:solidFill>
                  </a:rPr>
                  <a:t>8</a:t>
                </a:r>
                <a:r>
                  <a:rPr lang="en-US" sz="1800" b="1" dirty="0">
                    <a:solidFill>
                      <a:srgbClr val="C00000"/>
                    </a:solidFill>
                  </a:rPr>
                  <a:t> Photons) for Cu 20</a:t>
                </a:r>
                <a14:m>
                  <m:oMath xmlns:m="http://schemas.openxmlformats.org/officeDocument/2006/math">
                    <m:r>
                      <a:rPr lang="en-US" sz="1800" b="1" i="1">
                        <a:solidFill>
                          <a:srgbClr val="C00000"/>
                        </a:solidFill>
                        <a:latin typeface="Cambria Math" panose="02040503050406030204" pitchFamily="18" charset="0"/>
                      </a:rPr>
                      <m:t>𝝁</m:t>
                    </m:r>
                  </m:oMath>
                </a14:m>
                <a:r>
                  <a:rPr lang="en-US" sz="1800" b="1" dirty="0">
                    <a:solidFill>
                      <a:srgbClr val="C00000"/>
                    </a:solidFill>
                  </a:rPr>
                  <a:t>m Foil</a:t>
                </a:r>
              </a:p>
            </p:txBody>
          </p:sp>
        </mc:Choice>
        <mc:Fallback xmlns="">
          <p:sp>
            <p:nvSpPr>
              <p:cNvPr id="11" name="TextBox 10">
                <a:extLst>
                  <a:ext uri="{FF2B5EF4-FFF2-40B4-BE49-F238E27FC236}">
                    <a16:creationId xmlns:a16="http://schemas.microsoft.com/office/drawing/2014/main" id="{68F0DD19-47DB-E338-241E-947D4FDC22E1}"/>
                  </a:ext>
                </a:extLst>
              </p:cNvPr>
              <p:cNvSpPr txBox="1">
                <a:spLocks noRot="1" noChangeAspect="1" noMove="1" noResize="1" noEditPoints="1" noAdjustHandles="1" noChangeArrowheads="1" noChangeShapeType="1" noTextEdit="1"/>
              </p:cNvSpPr>
              <p:nvPr/>
            </p:nvSpPr>
            <p:spPr>
              <a:xfrm>
                <a:off x="-1809" y="780376"/>
                <a:ext cx="9336309" cy="369332"/>
              </a:xfrm>
              <a:prstGeom prst="rect">
                <a:avLst/>
              </a:prstGeom>
              <a:blipFill>
                <a:blip r:embed="rId2"/>
                <a:stretch>
                  <a:fillRect l="-680" t="-6667" b="-26667"/>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29259944-9740-A901-A884-E9EEF3188FFD}"/>
              </a:ext>
            </a:extLst>
          </p:cNvPr>
          <p:cNvSpPr txBox="1"/>
          <p:nvPr/>
        </p:nvSpPr>
        <p:spPr>
          <a:xfrm>
            <a:off x="1149793" y="1361363"/>
            <a:ext cx="822269" cy="253916"/>
          </a:xfrm>
          <a:prstGeom prst="rect">
            <a:avLst/>
          </a:prstGeom>
          <a:noFill/>
        </p:spPr>
        <p:txBody>
          <a:bodyPr wrap="square" rtlCol="0">
            <a:spAutoFit/>
          </a:bodyPr>
          <a:lstStyle/>
          <a:p>
            <a:r>
              <a:rPr lang="en-US" sz="1050" b="1" dirty="0">
                <a:solidFill>
                  <a:schemeClr val="bg1"/>
                </a:solidFill>
              </a:rPr>
              <a:t>SACLA</a:t>
            </a:r>
          </a:p>
        </p:txBody>
      </p:sp>
      <p:sp>
        <p:nvSpPr>
          <p:cNvPr id="22" name="TextBox 21">
            <a:extLst>
              <a:ext uri="{FF2B5EF4-FFF2-40B4-BE49-F238E27FC236}">
                <a16:creationId xmlns:a16="http://schemas.microsoft.com/office/drawing/2014/main" id="{DFD912C3-0A3B-0E56-CDD7-033810252777}"/>
              </a:ext>
            </a:extLst>
          </p:cNvPr>
          <p:cNvSpPr txBox="1"/>
          <p:nvPr/>
        </p:nvSpPr>
        <p:spPr>
          <a:xfrm>
            <a:off x="4291960" y="1235648"/>
            <a:ext cx="822269" cy="253916"/>
          </a:xfrm>
          <a:prstGeom prst="rect">
            <a:avLst/>
          </a:prstGeom>
          <a:noFill/>
        </p:spPr>
        <p:txBody>
          <a:bodyPr wrap="square" rtlCol="0">
            <a:spAutoFit/>
          </a:bodyPr>
          <a:lstStyle/>
          <a:p>
            <a:r>
              <a:rPr lang="en-US" sz="1050" b="1" dirty="0">
                <a:solidFill>
                  <a:schemeClr val="bg1"/>
                </a:solidFill>
              </a:rPr>
              <a:t>LCLS</a:t>
            </a:r>
          </a:p>
        </p:txBody>
      </p:sp>
      <p:sp>
        <p:nvSpPr>
          <p:cNvPr id="24" name="TextBox 23">
            <a:extLst>
              <a:ext uri="{FF2B5EF4-FFF2-40B4-BE49-F238E27FC236}">
                <a16:creationId xmlns:a16="http://schemas.microsoft.com/office/drawing/2014/main" id="{0F5CA910-B7F0-C4D3-29BE-28339367A196}"/>
              </a:ext>
            </a:extLst>
          </p:cNvPr>
          <p:cNvSpPr txBox="1"/>
          <p:nvPr/>
        </p:nvSpPr>
        <p:spPr>
          <a:xfrm rot="16200000">
            <a:off x="3390989" y="1883627"/>
            <a:ext cx="1183089" cy="253916"/>
          </a:xfrm>
          <a:prstGeom prst="rect">
            <a:avLst/>
          </a:prstGeom>
          <a:solidFill>
            <a:schemeClr val="bg1"/>
          </a:solidFill>
        </p:spPr>
        <p:txBody>
          <a:bodyPr wrap="square" rtlCol="0">
            <a:spAutoFit/>
          </a:bodyPr>
          <a:lstStyle/>
          <a:p>
            <a:endParaRPr lang="en-US" sz="1050" dirty="0"/>
          </a:p>
        </p:txBody>
      </p:sp>
      <p:sp>
        <p:nvSpPr>
          <p:cNvPr id="59" name="TextBox 58">
            <a:extLst>
              <a:ext uri="{FF2B5EF4-FFF2-40B4-BE49-F238E27FC236}">
                <a16:creationId xmlns:a16="http://schemas.microsoft.com/office/drawing/2014/main" id="{25476438-2297-AA1A-A5E2-4FAB8B1E3DBD}"/>
              </a:ext>
            </a:extLst>
          </p:cNvPr>
          <p:cNvSpPr txBox="1"/>
          <p:nvPr/>
        </p:nvSpPr>
        <p:spPr>
          <a:xfrm>
            <a:off x="4370295" y="2572174"/>
            <a:ext cx="743935" cy="253916"/>
          </a:xfrm>
          <a:prstGeom prst="rect">
            <a:avLst/>
          </a:prstGeom>
          <a:noFill/>
        </p:spPr>
        <p:txBody>
          <a:bodyPr wrap="square" rtlCol="0">
            <a:spAutoFit/>
          </a:bodyPr>
          <a:lstStyle/>
          <a:p>
            <a:r>
              <a:rPr lang="en-US" sz="1050" dirty="0">
                <a:solidFill>
                  <a:schemeClr val="bg1"/>
                </a:solidFill>
              </a:rPr>
              <a:t>MnSO</a:t>
            </a:r>
            <a:r>
              <a:rPr lang="en-US" sz="1050" baseline="-25000" dirty="0">
                <a:solidFill>
                  <a:schemeClr val="bg1"/>
                </a:solidFill>
              </a:rPr>
              <a:t>4</a:t>
            </a:r>
            <a:endParaRPr lang="en-US" sz="1050" dirty="0">
              <a:solidFill>
                <a:schemeClr val="bg1"/>
              </a:solidFill>
            </a:endParaRPr>
          </a:p>
        </p:txBody>
      </p:sp>
      <p:sp>
        <p:nvSpPr>
          <p:cNvPr id="61" name="TextBox 60">
            <a:extLst>
              <a:ext uri="{FF2B5EF4-FFF2-40B4-BE49-F238E27FC236}">
                <a16:creationId xmlns:a16="http://schemas.microsoft.com/office/drawing/2014/main" id="{D6E852E3-EF40-AE5E-9796-A47306D52145}"/>
              </a:ext>
            </a:extLst>
          </p:cNvPr>
          <p:cNvSpPr txBox="1"/>
          <p:nvPr/>
        </p:nvSpPr>
        <p:spPr>
          <a:xfrm>
            <a:off x="6704892" y="4122362"/>
            <a:ext cx="743935" cy="253916"/>
          </a:xfrm>
          <a:prstGeom prst="rect">
            <a:avLst/>
          </a:prstGeom>
          <a:noFill/>
        </p:spPr>
        <p:txBody>
          <a:bodyPr wrap="square" rtlCol="0">
            <a:spAutoFit/>
          </a:bodyPr>
          <a:lstStyle/>
          <a:p>
            <a:r>
              <a:rPr lang="en-US" sz="1050" dirty="0">
                <a:solidFill>
                  <a:schemeClr val="bg1"/>
                </a:solidFill>
              </a:rPr>
              <a:t>Cu Foil</a:t>
            </a:r>
          </a:p>
        </p:txBody>
      </p:sp>
      <p:pic>
        <p:nvPicPr>
          <p:cNvPr id="5" name="Picture 4" descr="A collage of images of a patient's chest&#10;&#10;AI-generated content may be incorrect.">
            <a:extLst>
              <a:ext uri="{FF2B5EF4-FFF2-40B4-BE49-F238E27FC236}">
                <a16:creationId xmlns:a16="http://schemas.microsoft.com/office/drawing/2014/main" id="{3AF3E7D5-95EC-E367-F104-DF19D57C8806}"/>
              </a:ext>
            </a:extLst>
          </p:cNvPr>
          <p:cNvPicPr>
            <a:picLocks noChangeAspect="1"/>
          </p:cNvPicPr>
          <p:nvPr/>
        </p:nvPicPr>
        <p:blipFill>
          <a:blip r:embed="rId3"/>
          <a:srcRect t="38628"/>
          <a:stretch>
            <a:fillRect/>
          </a:stretch>
        </p:blipFill>
        <p:spPr>
          <a:xfrm>
            <a:off x="77115" y="1235648"/>
            <a:ext cx="6857086" cy="3687729"/>
          </a:xfrm>
          <a:prstGeom prst="rect">
            <a:avLst/>
          </a:prstGeom>
        </p:spPr>
      </p:pic>
      <p:sp>
        <p:nvSpPr>
          <p:cNvPr id="10" name="TextBox 9">
            <a:extLst>
              <a:ext uri="{FF2B5EF4-FFF2-40B4-BE49-F238E27FC236}">
                <a16:creationId xmlns:a16="http://schemas.microsoft.com/office/drawing/2014/main" id="{AA057175-3C3C-ADDF-695C-D0C96AB31E17}"/>
              </a:ext>
            </a:extLst>
          </p:cNvPr>
          <p:cNvSpPr txBox="1"/>
          <p:nvPr/>
        </p:nvSpPr>
        <p:spPr>
          <a:xfrm>
            <a:off x="7108135" y="1647114"/>
            <a:ext cx="2005574" cy="2331407"/>
          </a:xfrm>
          <a:prstGeom prst="rect">
            <a:avLst/>
          </a:prstGeom>
          <a:noFill/>
        </p:spPr>
        <p:txBody>
          <a:bodyPr wrap="square" rtlCol="0">
            <a:spAutoFit/>
          </a:bodyPr>
          <a:lstStyle/>
          <a:p>
            <a:pPr marL="214313" indent="-214313">
              <a:buFont typeface="Arial" panose="020B0604020202020204" pitchFamily="34" charset="0"/>
              <a:buChar char="•"/>
            </a:pPr>
            <a:endParaRPr lang="en-US" sz="1050" b="1" dirty="0">
              <a:solidFill>
                <a:srgbClr val="003DFF"/>
              </a:solidFill>
            </a:endParaRPr>
          </a:p>
          <a:p>
            <a:pPr marL="214313" indent="-214313">
              <a:buFont typeface="Arial" panose="020B0604020202020204" pitchFamily="34" charset="0"/>
              <a:buChar char="•"/>
            </a:pPr>
            <a:r>
              <a:rPr lang="en-US" sz="1500" b="1" dirty="0">
                <a:solidFill>
                  <a:srgbClr val="003DFF"/>
                </a:solidFill>
              </a:rPr>
              <a:t>Massive Broadening (bandwidth can exceed 20eV)</a:t>
            </a:r>
          </a:p>
          <a:p>
            <a:pPr marL="214313" indent="-214313">
              <a:buFont typeface="Arial" panose="020B0604020202020204" pitchFamily="34" charset="0"/>
              <a:buChar char="•"/>
            </a:pPr>
            <a:endParaRPr lang="en-US" sz="1500" b="1" dirty="0">
              <a:solidFill>
                <a:srgbClr val="003DFF"/>
              </a:solidFill>
            </a:endParaRPr>
          </a:p>
          <a:p>
            <a:pPr marL="214313" indent="-214313">
              <a:buFont typeface="Arial" panose="020B0604020202020204" pitchFamily="34" charset="0"/>
              <a:buChar char="•"/>
            </a:pPr>
            <a:r>
              <a:rPr lang="en-US" sz="1500" b="1" dirty="0">
                <a:solidFill>
                  <a:srgbClr val="003DFF"/>
                </a:solidFill>
              </a:rPr>
              <a:t>Spectral/Spatial Inhomogeneities</a:t>
            </a:r>
          </a:p>
          <a:p>
            <a:pPr marL="214313" indent="-214313">
              <a:buFont typeface="Arial" panose="020B0604020202020204" pitchFamily="34" charset="0"/>
              <a:buChar char="•"/>
            </a:pPr>
            <a:endParaRPr lang="en-US" sz="1500" b="1" dirty="0">
              <a:solidFill>
                <a:srgbClr val="003DFF"/>
              </a:solidFill>
            </a:endParaRPr>
          </a:p>
          <a:p>
            <a:pPr marL="214313" indent="-214313">
              <a:buFont typeface="Arial" panose="020B0604020202020204" pitchFamily="34" charset="0"/>
              <a:buChar char="•"/>
            </a:pPr>
            <a:r>
              <a:rPr lang="en-US" sz="1500" b="1" dirty="0">
                <a:solidFill>
                  <a:srgbClr val="003DFF"/>
                </a:solidFill>
              </a:rPr>
              <a:t>Fringes </a:t>
            </a:r>
          </a:p>
        </p:txBody>
      </p:sp>
      <p:sp>
        <p:nvSpPr>
          <p:cNvPr id="2" name="TextBox 1">
            <a:extLst>
              <a:ext uri="{FF2B5EF4-FFF2-40B4-BE49-F238E27FC236}">
                <a16:creationId xmlns:a16="http://schemas.microsoft.com/office/drawing/2014/main" id="{9F5F816D-8F92-79D5-604C-91D6E95CDC8E}"/>
              </a:ext>
            </a:extLst>
          </p:cNvPr>
          <p:cNvSpPr txBox="1"/>
          <p:nvPr/>
        </p:nvSpPr>
        <p:spPr>
          <a:xfrm>
            <a:off x="6082612" y="4893902"/>
            <a:ext cx="4573544" cy="253916"/>
          </a:xfrm>
          <a:prstGeom prst="rect">
            <a:avLst/>
          </a:prstGeom>
          <a:noFill/>
        </p:spPr>
        <p:txBody>
          <a:bodyPr wrap="square">
            <a:spAutoFit/>
          </a:bodyPr>
          <a:lstStyle/>
          <a:p>
            <a:r>
              <a:rPr lang="en-US" sz="1050" dirty="0">
                <a:solidFill>
                  <a:srgbClr val="222222"/>
                </a:solidFill>
                <a:latin typeface="-apple-system"/>
              </a:rPr>
              <a:t>Linker </a:t>
            </a:r>
            <a:r>
              <a:rPr lang="en-US" sz="1050" i="1" dirty="0">
                <a:solidFill>
                  <a:srgbClr val="222222"/>
                </a:solidFill>
                <a:latin typeface="-apple-system"/>
              </a:rPr>
              <a:t>et al. Nature</a:t>
            </a:r>
            <a:r>
              <a:rPr lang="en-US" sz="1050" dirty="0">
                <a:solidFill>
                  <a:srgbClr val="222222"/>
                </a:solidFill>
                <a:latin typeface="-apple-system"/>
              </a:rPr>
              <a:t> </a:t>
            </a:r>
            <a:r>
              <a:rPr lang="en-US" sz="1050" b="1" dirty="0">
                <a:solidFill>
                  <a:srgbClr val="222222"/>
                </a:solidFill>
                <a:latin typeface="-apple-system"/>
              </a:rPr>
              <a:t>642</a:t>
            </a:r>
            <a:r>
              <a:rPr lang="en-US" sz="1050" dirty="0">
                <a:solidFill>
                  <a:srgbClr val="222222"/>
                </a:solidFill>
                <a:latin typeface="-apple-system"/>
              </a:rPr>
              <a:t>, 934–940 (2025).</a:t>
            </a:r>
            <a:endParaRPr lang="en-US" sz="1050" dirty="0"/>
          </a:p>
        </p:txBody>
      </p:sp>
      <p:sp>
        <p:nvSpPr>
          <p:cNvPr id="3" name="Slide Number Placeholder 5">
            <a:extLst>
              <a:ext uri="{FF2B5EF4-FFF2-40B4-BE49-F238E27FC236}">
                <a16:creationId xmlns:a16="http://schemas.microsoft.com/office/drawing/2014/main" id="{8A36433F-4466-606A-10BF-DD9DEC72AC84}"/>
              </a:ext>
            </a:extLst>
          </p:cNvPr>
          <p:cNvSpPr txBox="1">
            <a:spLocks/>
          </p:cNvSpPr>
          <p:nvPr/>
        </p:nvSpPr>
        <p:spPr>
          <a:xfrm>
            <a:off x="6632933" y="4653966"/>
            <a:ext cx="2057400" cy="273844"/>
          </a:xfrm>
          <a:prstGeom prst="rect">
            <a:avLst/>
          </a:prstGeom>
        </p:spPr>
        <p:txBody>
          <a:bodyPr vert="horz" lIns="68580" tIns="34290" rIns="0" bIns="3429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B60363-7E9F-BF4A-894A-A30319D3939A}" type="slidenum">
              <a:rPr lang="en-US" sz="825"/>
              <a:pPr/>
              <a:t>14</a:t>
            </a:fld>
            <a:endParaRPr lang="en-US" sz="825" dirty="0"/>
          </a:p>
        </p:txBody>
      </p:sp>
      <p:pic>
        <p:nvPicPr>
          <p:cNvPr id="4" name="Google Shape;312;p37" title="SLAC_short_red.png">
            <a:extLst>
              <a:ext uri="{FF2B5EF4-FFF2-40B4-BE49-F238E27FC236}">
                <a16:creationId xmlns:a16="http://schemas.microsoft.com/office/drawing/2014/main" id="{C7CCA171-9178-D61E-40F6-4E1EEB46DE5C}"/>
              </a:ext>
            </a:extLst>
          </p:cNvPr>
          <p:cNvPicPr preferRelativeResize="0"/>
          <p:nvPr/>
        </p:nvPicPr>
        <p:blipFill>
          <a:blip r:embed="rId4">
            <a:alphaModFix/>
          </a:blip>
          <a:stretch>
            <a:fillRect/>
          </a:stretch>
        </p:blipFill>
        <p:spPr>
          <a:xfrm>
            <a:off x="353676" y="4952420"/>
            <a:ext cx="445752" cy="132550"/>
          </a:xfrm>
          <a:prstGeom prst="rect">
            <a:avLst/>
          </a:prstGeom>
          <a:noFill/>
          <a:ln>
            <a:noFill/>
          </a:ln>
        </p:spPr>
      </p:pic>
    </p:spTree>
    <p:extLst>
      <p:ext uri="{BB962C8B-B14F-4D97-AF65-F5344CB8AC3E}">
        <p14:creationId xmlns:p14="http://schemas.microsoft.com/office/powerpoint/2010/main" val="359929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F1CCF52-1FF1-4146-B921-A29B88FED548}"/>
              </a:ext>
            </a:extLst>
          </p:cNvPr>
          <p:cNvSpPr>
            <a:spLocks noGrp="1"/>
          </p:cNvSpPr>
          <p:nvPr>
            <p:ph type="sldNum" sz="quarter" idx="4"/>
          </p:nvPr>
        </p:nvSpPr>
        <p:spPr/>
        <p:txBody>
          <a:bodyPr/>
          <a:lstStyle/>
          <a:p>
            <a:fld id="{52B60363-7E9F-BF4A-894A-A30319D3939A}" type="slidenum">
              <a:rPr lang="en-US" smtClean="0"/>
              <a:pPr/>
              <a:t>15</a:t>
            </a:fld>
            <a:endParaRPr lang="en-US" dirty="0"/>
          </a:p>
        </p:txBody>
      </p:sp>
      <p:sp>
        <p:nvSpPr>
          <p:cNvPr id="7" name="Title 6">
            <a:extLst>
              <a:ext uri="{FF2B5EF4-FFF2-40B4-BE49-F238E27FC236}">
                <a16:creationId xmlns:a16="http://schemas.microsoft.com/office/drawing/2014/main" id="{3092394B-25CD-8E45-A012-5019E66FE718}"/>
              </a:ext>
            </a:extLst>
          </p:cNvPr>
          <p:cNvSpPr>
            <a:spLocks noGrp="1"/>
          </p:cNvSpPr>
          <p:nvPr>
            <p:ph type="title"/>
          </p:nvPr>
        </p:nvSpPr>
        <p:spPr>
          <a:xfrm>
            <a:off x="697230" y="157539"/>
            <a:ext cx="8245683" cy="1511156"/>
          </a:xfrm>
        </p:spPr>
        <p:txBody>
          <a:bodyPr>
            <a:noAutofit/>
          </a:bodyPr>
          <a:lstStyle/>
          <a:p>
            <a:r>
              <a:rPr lang="en-US" sz="1800" b="1" dirty="0">
                <a:solidFill>
                  <a:srgbClr val="C00000"/>
                </a:solidFill>
                <a:latin typeface="Lato" panose="020F0502020204030203" pitchFamily="34" charset="0"/>
                <a:ea typeface="Lato" panose="020F0502020204030203" pitchFamily="34" charset="0"/>
                <a:cs typeface="Lato" panose="020F0502020204030203" pitchFamily="34" charset="0"/>
              </a:rPr>
              <a:t>What are the Source of the Strong Lasing Shots?</a:t>
            </a:r>
            <a:br>
              <a:rPr lang="en-US" sz="1800" b="1" dirty="0">
                <a:solidFill>
                  <a:srgbClr val="C00000"/>
                </a:solidFill>
                <a:latin typeface="Lato" panose="020F0502020204030203" pitchFamily="34" charset="0"/>
                <a:ea typeface="Lato" panose="020F0502020204030203" pitchFamily="34" charset="0"/>
                <a:cs typeface="Lato" panose="020F0502020204030203" pitchFamily="34" charset="0"/>
              </a:rPr>
            </a:br>
            <a:br>
              <a:rPr lang="en-US" sz="1800" b="1" dirty="0">
                <a:solidFill>
                  <a:srgbClr val="C00000"/>
                </a:solidFill>
                <a:latin typeface="Lato" panose="020F0502020204030203" pitchFamily="34" charset="0"/>
                <a:ea typeface="Lato" panose="020F0502020204030203" pitchFamily="34" charset="0"/>
                <a:cs typeface="Lato" panose="020F0502020204030203" pitchFamily="34" charset="0"/>
              </a:rPr>
            </a:br>
            <a:br>
              <a:rPr lang="en-US" sz="1800" b="1" dirty="0">
                <a:solidFill>
                  <a:srgbClr val="FF0000"/>
                </a:solidFill>
                <a:latin typeface="Lato" panose="020F0502020204030203" pitchFamily="34" charset="0"/>
                <a:ea typeface="Lato" panose="020F0502020204030203" pitchFamily="34" charset="0"/>
                <a:cs typeface="Lato" panose="020F0502020204030203" pitchFamily="34" charset="0"/>
              </a:rPr>
            </a:br>
            <a:br>
              <a:rPr lang="en-US" sz="1800" b="1" dirty="0">
                <a:solidFill>
                  <a:srgbClr val="FF0000"/>
                </a:solidFill>
                <a:latin typeface="Lato" panose="020F0502020204030203" pitchFamily="34" charset="0"/>
                <a:ea typeface="Lato" panose="020F0502020204030203" pitchFamily="34" charset="0"/>
                <a:cs typeface="Lato" panose="020F0502020204030203" pitchFamily="34" charset="0"/>
              </a:rPr>
            </a:br>
            <a:r>
              <a:rPr lang="en-US" sz="1800" b="1" dirty="0">
                <a:solidFill>
                  <a:srgbClr val="003DFF"/>
                </a:solidFill>
                <a:latin typeface="Lato" panose="020F0502020204030203" pitchFamily="34" charset="0"/>
                <a:ea typeface="Lato" panose="020F0502020204030203" pitchFamily="34" charset="0"/>
                <a:cs typeface="Lato" panose="020F0502020204030203" pitchFamily="34" charset="0"/>
              </a:rPr>
              <a:t>Its our favorite 1960s Laser Physics but at 1Å-2Å wavelengths</a:t>
            </a:r>
          </a:p>
        </p:txBody>
      </p:sp>
      <p:sp>
        <p:nvSpPr>
          <p:cNvPr id="25" name="TextBox 24">
            <a:extLst>
              <a:ext uri="{FF2B5EF4-FFF2-40B4-BE49-F238E27FC236}">
                <a16:creationId xmlns:a16="http://schemas.microsoft.com/office/drawing/2014/main" id="{A078F5F0-EBF2-D19A-2FDC-4B4122C75376}"/>
              </a:ext>
            </a:extLst>
          </p:cNvPr>
          <p:cNvSpPr txBox="1"/>
          <p:nvPr/>
        </p:nvSpPr>
        <p:spPr>
          <a:xfrm rot="16200000">
            <a:off x="3385250" y="3620545"/>
            <a:ext cx="1183089" cy="253916"/>
          </a:xfrm>
          <a:prstGeom prst="rect">
            <a:avLst/>
          </a:prstGeom>
          <a:solidFill>
            <a:schemeClr val="bg1"/>
          </a:solidFill>
        </p:spPr>
        <p:txBody>
          <a:bodyPr wrap="square" rtlCol="0">
            <a:spAutoFit/>
          </a:bodyPr>
          <a:lstStyle/>
          <a:p>
            <a:endParaRPr lang="en-US" sz="1050" dirty="0"/>
          </a:p>
        </p:txBody>
      </p:sp>
      <p:sp>
        <p:nvSpPr>
          <p:cNvPr id="31" name="TextBox 30">
            <a:extLst>
              <a:ext uri="{FF2B5EF4-FFF2-40B4-BE49-F238E27FC236}">
                <a16:creationId xmlns:a16="http://schemas.microsoft.com/office/drawing/2014/main" id="{B45BD7AF-1695-EAED-9E26-73489F8DE985}"/>
              </a:ext>
            </a:extLst>
          </p:cNvPr>
          <p:cNvSpPr txBox="1"/>
          <p:nvPr/>
        </p:nvSpPr>
        <p:spPr>
          <a:xfrm rot="16200000">
            <a:off x="1473762" y="3711555"/>
            <a:ext cx="1183089" cy="253916"/>
          </a:xfrm>
          <a:prstGeom prst="rect">
            <a:avLst/>
          </a:prstGeom>
          <a:solidFill>
            <a:schemeClr val="bg1"/>
          </a:solidFill>
        </p:spPr>
        <p:txBody>
          <a:bodyPr wrap="square" rtlCol="0">
            <a:spAutoFit/>
          </a:bodyPr>
          <a:lstStyle/>
          <a:p>
            <a:endParaRPr lang="en-US" sz="1050" dirty="0"/>
          </a:p>
        </p:txBody>
      </p:sp>
      <p:sp>
        <p:nvSpPr>
          <p:cNvPr id="8" name="TextBox 7">
            <a:extLst>
              <a:ext uri="{FF2B5EF4-FFF2-40B4-BE49-F238E27FC236}">
                <a16:creationId xmlns:a16="http://schemas.microsoft.com/office/drawing/2014/main" id="{AC217DCD-DA3C-0773-C9D0-FDC155F4840C}"/>
              </a:ext>
            </a:extLst>
          </p:cNvPr>
          <p:cNvSpPr txBox="1"/>
          <p:nvPr/>
        </p:nvSpPr>
        <p:spPr>
          <a:xfrm>
            <a:off x="2203806" y="3943197"/>
            <a:ext cx="462998" cy="253916"/>
          </a:xfrm>
          <a:prstGeom prst="rect">
            <a:avLst/>
          </a:prstGeom>
          <a:noFill/>
        </p:spPr>
        <p:txBody>
          <a:bodyPr wrap="square" rtlCol="0">
            <a:spAutoFit/>
          </a:bodyPr>
          <a:lstStyle/>
          <a:p>
            <a:r>
              <a:rPr lang="en-US" sz="1050" dirty="0">
                <a:solidFill>
                  <a:schemeClr val="bg1"/>
                </a:solidFill>
              </a:rPr>
              <a:t>Mn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D444562-D54E-6A45-DDD3-14C70F6BBD8A}"/>
                  </a:ext>
                </a:extLst>
              </p:cNvPr>
              <p:cNvSpPr txBox="1"/>
              <p:nvPr/>
            </p:nvSpPr>
            <p:spPr>
              <a:xfrm>
                <a:off x="697230" y="2140839"/>
                <a:ext cx="7818120" cy="2031325"/>
              </a:xfrm>
              <a:prstGeom prst="rect">
                <a:avLst/>
              </a:prstGeom>
              <a:noFill/>
            </p:spPr>
            <p:txBody>
              <a:bodyPr wrap="square" rtlCol="0">
                <a:spAutoFit/>
              </a:bodyPr>
              <a:lstStyle/>
              <a:p>
                <a:r>
                  <a:rPr lang="en-US" sz="1800" b="1" dirty="0">
                    <a:solidFill>
                      <a:srgbClr val="003DFF"/>
                    </a:solidFill>
                    <a:latin typeface="Lato" panose="020F0502020204030203" pitchFamily="34" charset="0"/>
                    <a:ea typeface="Lato" panose="020F0502020204030203" pitchFamily="34" charset="0"/>
                    <a:cs typeface="Lato" panose="020F0502020204030203" pitchFamily="34" charset="0"/>
                  </a:rPr>
                  <a:t>Filamentation </a:t>
                </a:r>
                <a14:m>
                  <m:oMath xmlns:m="http://schemas.openxmlformats.org/officeDocument/2006/math">
                    <m:r>
                      <a:rPr lang="en-US" sz="1800" b="1" i="1" smtClean="0">
                        <a:solidFill>
                          <a:srgbClr val="C00000"/>
                        </a:solidFill>
                        <a:latin typeface="Cambria Math" panose="02040503050406030204" pitchFamily="18" charset="0"/>
                        <a:ea typeface="Lato" panose="020F0502020204030203" pitchFamily="34" charset="0"/>
                        <a:cs typeface="Lato" panose="020F0502020204030203" pitchFamily="34" charset="0"/>
                      </a:rPr>
                      <m:t>→ </m:t>
                    </m:r>
                  </m:oMath>
                </a14:m>
                <a:r>
                  <a:rPr lang="en-US" sz="1800" b="1" dirty="0">
                    <a:solidFill>
                      <a:srgbClr val="C00000"/>
                    </a:solidFill>
                    <a:latin typeface="Lato" panose="020F0502020204030203" pitchFamily="34" charset="0"/>
                    <a:ea typeface="Lato" panose="020F0502020204030203" pitchFamily="34" charset="0"/>
                    <a:cs typeface="Lato" panose="020F0502020204030203" pitchFamily="34" charset="0"/>
                  </a:rPr>
                  <a:t>Spatial Inhomogeneities </a:t>
                </a:r>
                <a:endParaRPr lang="en-US" sz="1800" b="1" dirty="0">
                  <a:solidFill>
                    <a:srgbClr val="FF0000"/>
                  </a:solidFill>
                  <a:latin typeface="Lato" panose="020F0502020204030203" pitchFamily="34" charset="0"/>
                  <a:ea typeface="Lato" panose="020F0502020204030203" pitchFamily="34" charset="0"/>
                  <a:cs typeface="Lato" panose="020F0502020204030203" pitchFamily="34" charset="0"/>
                </a:endParaRPr>
              </a:p>
              <a:p>
                <a:pPr marL="257175" indent="-257175">
                  <a:buFont typeface="+mj-lt"/>
                  <a:buAutoNum type="arabicPeriod"/>
                </a:pPr>
                <a:endParaRPr lang="en-US" sz="1800" b="1" dirty="0">
                  <a:solidFill>
                    <a:srgbClr val="FF0000"/>
                  </a:solidFill>
                  <a:latin typeface="Lato" panose="020F0502020204030203" pitchFamily="34" charset="0"/>
                  <a:ea typeface="Lato" panose="020F0502020204030203" pitchFamily="34" charset="0"/>
                  <a:cs typeface="Lato" panose="020F0502020204030203" pitchFamily="34" charset="0"/>
                </a:endParaRPr>
              </a:p>
              <a:p>
                <a:r>
                  <a:rPr lang="en-US" sz="1800" b="1" dirty="0">
                    <a:solidFill>
                      <a:srgbClr val="003DFF"/>
                    </a:solidFill>
                    <a:latin typeface="Lato" panose="020F0502020204030203" pitchFamily="34" charset="0"/>
                    <a:ea typeface="Lato" panose="020F0502020204030203" pitchFamily="34" charset="0"/>
                    <a:cs typeface="Lato" panose="020F0502020204030203" pitchFamily="34" charset="0"/>
                  </a:rPr>
                  <a:t>Attosecond Rabi Cycling </a:t>
                </a:r>
                <a14:m>
                  <m:oMath xmlns:m="http://schemas.openxmlformats.org/officeDocument/2006/math">
                    <m:r>
                      <a:rPr lang="en-US" sz="1800" b="1" i="1" smtClean="0">
                        <a:solidFill>
                          <a:srgbClr val="C00000"/>
                        </a:solidFill>
                        <a:latin typeface="Cambria Math" panose="02040503050406030204" pitchFamily="18" charset="0"/>
                        <a:ea typeface="Lato" panose="020F0502020204030203" pitchFamily="34" charset="0"/>
                        <a:cs typeface="Lato" panose="020F0502020204030203" pitchFamily="34" charset="0"/>
                      </a:rPr>
                      <m:t>→</m:t>
                    </m:r>
                  </m:oMath>
                </a14:m>
                <a:r>
                  <a:rPr lang="en-US" sz="1800" b="1" dirty="0">
                    <a:solidFill>
                      <a:srgbClr val="C00000"/>
                    </a:solidFill>
                    <a:latin typeface="Lato" panose="020F0502020204030203" pitchFamily="34" charset="0"/>
                    <a:ea typeface="Lato" panose="020F0502020204030203" pitchFamily="34" charset="0"/>
                    <a:cs typeface="Lato" panose="020F0502020204030203" pitchFamily="34" charset="0"/>
                  </a:rPr>
                  <a:t> Spectral Broadening</a:t>
                </a:r>
              </a:p>
              <a:p>
                <a:endParaRPr lang="en-US" sz="1800" b="1" dirty="0">
                  <a:solidFill>
                    <a:srgbClr val="FF0000"/>
                  </a:solidFill>
                  <a:latin typeface="Lato" panose="020F0502020204030203" pitchFamily="34" charset="0"/>
                  <a:ea typeface="Lato" panose="020F0502020204030203" pitchFamily="34" charset="0"/>
                  <a:cs typeface="Lato" panose="020F0502020204030203" pitchFamily="34" charset="0"/>
                </a:endParaRPr>
              </a:p>
              <a:p>
                <a:r>
                  <a:rPr lang="en-US" sz="1800" b="1" dirty="0">
                    <a:solidFill>
                      <a:srgbClr val="003DFF"/>
                    </a:solidFill>
                    <a:latin typeface="Lato" panose="020F0502020204030203" pitchFamily="34" charset="0"/>
                    <a:ea typeface="Lato" panose="020F0502020204030203" pitchFamily="34" charset="0"/>
                    <a:cs typeface="Lato" panose="020F0502020204030203" pitchFamily="34" charset="0"/>
                  </a:rPr>
                  <a:t>Coherent Pulse Pair Production </a:t>
                </a:r>
                <a14:m>
                  <m:oMath xmlns:m="http://schemas.openxmlformats.org/officeDocument/2006/math">
                    <m:r>
                      <a:rPr lang="en-US" sz="1800" b="1" i="1" smtClean="0">
                        <a:solidFill>
                          <a:srgbClr val="C00000"/>
                        </a:solidFill>
                        <a:latin typeface="Cambria Math" panose="02040503050406030204" pitchFamily="18" charset="0"/>
                        <a:ea typeface="Lato" panose="020F0502020204030203" pitchFamily="34" charset="0"/>
                        <a:cs typeface="Lato" panose="020F0502020204030203" pitchFamily="34" charset="0"/>
                      </a:rPr>
                      <m:t>→</m:t>
                    </m:r>
                  </m:oMath>
                </a14:m>
                <a:r>
                  <a:rPr lang="en-US" sz="1800" b="1" dirty="0">
                    <a:solidFill>
                      <a:srgbClr val="C00000"/>
                    </a:solidFill>
                    <a:latin typeface="Lato" panose="020F0502020204030203" pitchFamily="34" charset="0"/>
                    <a:ea typeface="Lato" panose="020F0502020204030203" pitchFamily="34" charset="0"/>
                    <a:cs typeface="Lato" panose="020F0502020204030203" pitchFamily="34" charset="0"/>
                  </a:rPr>
                  <a:t>Fringes</a:t>
                </a:r>
                <a:endParaRPr lang="en-US" sz="1800" b="1" dirty="0">
                  <a:solidFill>
                    <a:srgbClr val="FF0000"/>
                  </a:solidFill>
                  <a:latin typeface="Lato" panose="020F0502020204030203" pitchFamily="34" charset="0"/>
                  <a:ea typeface="Lato" panose="020F0502020204030203" pitchFamily="34" charset="0"/>
                  <a:cs typeface="Lato" panose="020F0502020204030203" pitchFamily="34" charset="0"/>
                </a:endParaRPr>
              </a:p>
              <a:p>
                <a:endParaRPr lang="en-US" sz="1800" b="1" dirty="0">
                  <a:solidFill>
                    <a:srgbClr val="FF0000"/>
                  </a:solidFill>
                  <a:latin typeface="Lato" panose="020F0502020204030203" pitchFamily="34" charset="0"/>
                  <a:ea typeface="Lato" panose="020F0502020204030203" pitchFamily="34" charset="0"/>
                  <a:cs typeface="Lato" panose="020F0502020204030203" pitchFamily="34" charset="0"/>
                </a:endParaRPr>
              </a:p>
              <a:p>
                <a:endParaRPr lang="en-US" sz="1800" b="1" dirty="0">
                  <a:solidFill>
                    <a:srgbClr val="003DFF"/>
                  </a:solidFill>
                  <a:latin typeface="Lato" panose="020F0502020204030203" pitchFamily="34" charset="0"/>
                  <a:ea typeface="Lato" panose="020F0502020204030203" pitchFamily="34" charset="0"/>
                  <a:cs typeface="Lato" panose="020F0502020204030203" pitchFamily="34" charset="0"/>
                </a:endParaRPr>
              </a:p>
            </p:txBody>
          </p:sp>
        </mc:Choice>
        <mc:Fallback xmlns="">
          <p:sp>
            <p:nvSpPr>
              <p:cNvPr id="3" name="TextBox 2">
                <a:extLst>
                  <a:ext uri="{FF2B5EF4-FFF2-40B4-BE49-F238E27FC236}">
                    <a16:creationId xmlns:a16="http://schemas.microsoft.com/office/drawing/2014/main" id="{FD444562-D54E-6A45-DDD3-14C70F6BBD8A}"/>
                  </a:ext>
                </a:extLst>
              </p:cNvPr>
              <p:cNvSpPr txBox="1">
                <a:spLocks noRot="1" noChangeAspect="1" noMove="1" noResize="1" noEditPoints="1" noAdjustHandles="1" noChangeArrowheads="1" noChangeShapeType="1" noTextEdit="1"/>
              </p:cNvSpPr>
              <p:nvPr/>
            </p:nvSpPr>
            <p:spPr>
              <a:xfrm>
                <a:off x="697230" y="2140839"/>
                <a:ext cx="7818120" cy="2031325"/>
              </a:xfrm>
              <a:prstGeom prst="rect">
                <a:avLst/>
              </a:prstGeom>
              <a:blipFill>
                <a:blip r:embed="rId2"/>
                <a:stretch>
                  <a:fillRect l="-648" t="-1242"/>
                </a:stretch>
              </a:blipFill>
            </p:spPr>
            <p:txBody>
              <a:bodyPr/>
              <a:lstStyle/>
              <a:p>
                <a:r>
                  <a:rPr lang="en-US">
                    <a:noFill/>
                  </a:rPr>
                  <a:t> </a:t>
                </a:r>
              </a:p>
            </p:txBody>
          </p:sp>
        </mc:Fallback>
      </mc:AlternateContent>
      <p:pic>
        <p:nvPicPr>
          <p:cNvPr id="2" name="Google Shape;312;p37" title="SLAC_short_red.png">
            <a:extLst>
              <a:ext uri="{FF2B5EF4-FFF2-40B4-BE49-F238E27FC236}">
                <a16:creationId xmlns:a16="http://schemas.microsoft.com/office/drawing/2014/main" id="{F5C0320A-BAEB-38B2-4DCC-FE1B4C4FAC42}"/>
              </a:ext>
            </a:extLst>
          </p:cNvPr>
          <p:cNvPicPr preferRelativeResize="0"/>
          <p:nvPr/>
        </p:nvPicPr>
        <p:blipFill>
          <a:blip r:embed="rId3">
            <a:alphaModFix/>
          </a:blip>
          <a:stretch>
            <a:fillRect/>
          </a:stretch>
        </p:blipFill>
        <p:spPr>
          <a:xfrm>
            <a:off x="610600" y="4785350"/>
            <a:ext cx="445752" cy="132550"/>
          </a:xfrm>
          <a:prstGeom prst="rect">
            <a:avLst/>
          </a:prstGeom>
          <a:noFill/>
          <a:ln>
            <a:noFill/>
          </a:ln>
        </p:spPr>
      </p:pic>
    </p:spTree>
    <p:extLst>
      <p:ext uri="{BB962C8B-B14F-4D97-AF65-F5344CB8AC3E}">
        <p14:creationId xmlns:p14="http://schemas.microsoft.com/office/powerpoint/2010/main" val="1013530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upplemental Video S1">
            <a:hlinkClick r:id="" action="ppaction://media"/>
            <a:extLst>
              <a:ext uri="{FF2B5EF4-FFF2-40B4-BE49-F238E27FC236}">
                <a16:creationId xmlns:a16="http://schemas.microsoft.com/office/drawing/2014/main" id="{18F3DB81-CA8F-414B-6B5A-B5B61166CE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4129" y="963154"/>
            <a:ext cx="2557121" cy="2557121"/>
          </a:xfrm>
          <a:prstGeom prst="rect">
            <a:avLst/>
          </a:prstGeom>
        </p:spPr>
      </p:pic>
      <p:grpSp>
        <p:nvGrpSpPr>
          <p:cNvPr id="9" name="Group 8">
            <a:extLst>
              <a:ext uri="{FF2B5EF4-FFF2-40B4-BE49-F238E27FC236}">
                <a16:creationId xmlns:a16="http://schemas.microsoft.com/office/drawing/2014/main" id="{13D3BDCA-1D46-531E-028F-EF6BE532E836}"/>
              </a:ext>
            </a:extLst>
          </p:cNvPr>
          <p:cNvGrpSpPr/>
          <p:nvPr/>
        </p:nvGrpSpPr>
        <p:grpSpPr>
          <a:xfrm>
            <a:off x="3999247" y="658844"/>
            <a:ext cx="4710624" cy="3561370"/>
            <a:chOff x="5446213" y="1178897"/>
            <a:chExt cx="6347518" cy="4500205"/>
          </a:xfrm>
        </p:grpSpPr>
        <p:sp>
          <p:nvSpPr>
            <p:cNvPr id="10" name="Rectangle 9">
              <a:extLst>
                <a:ext uri="{FF2B5EF4-FFF2-40B4-BE49-F238E27FC236}">
                  <a16:creationId xmlns:a16="http://schemas.microsoft.com/office/drawing/2014/main" id="{ACCCFA20-377E-D38F-B622-15D07BE88790}"/>
                </a:ext>
              </a:extLst>
            </p:cNvPr>
            <p:cNvSpPr/>
            <p:nvPr/>
          </p:nvSpPr>
          <p:spPr>
            <a:xfrm>
              <a:off x="6847114" y="1404257"/>
              <a:ext cx="914400" cy="7578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902C52E-AD8F-D1B2-F159-BF9C347699A1}"/>
                </a:ext>
              </a:extLst>
            </p:cNvPr>
            <p:cNvPicPr>
              <a:picLocks noChangeAspect="1"/>
            </p:cNvPicPr>
            <p:nvPr/>
          </p:nvPicPr>
          <p:blipFill>
            <a:blip r:embed="rId6"/>
            <a:srcRect t="-2732" r="30035" b="50000"/>
            <a:stretch>
              <a:fillRect/>
            </a:stretch>
          </p:blipFill>
          <p:spPr>
            <a:xfrm>
              <a:off x="5648344" y="1178897"/>
              <a:ext cx="6145387" cy="4500205"/>
            </a:xfrm>
            <a:prstGeom prst="rect">
              <a:avLst/>
            </a:prstGeom>
          </p:spPr>
        </p:pic>
        <p:sp>
          <p:nvSpPr>
            <p:cNvPr id="12" name="Rectangle 11">
              <a:extLst>
                <a:ext uri="{FF2B5EF4-FFF2-40B4-BE49-F238E27FC236}">
                  <a16:creationId xmlns:a16="http://schemas.microsoft.com/office/drawing/2014/main" id="{C857CB8F-B503-9761-536D-1D2FF0FEC448}"/>
                </a:ext>
              </a:extLst>
            </p:cNvPr>
            <p:cNvSpPr/>
            <p:nvPr/>
          </p:nvSpPr>
          <p:spPr>
            <a:xfrm>
              <a:off x="5446213" y="1301469"/>
              <a:ext cx="404261" cy="376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1C22BC3-F929-5066-8B37-74EA7FC286F7}"/>
                </a:ext>
              </a:extLst>
            </p:cNvPr>
            <p:cNvSpPr/>
            <p:nvPr/>
          </p:nvSpPr>
          <p:spPr>
            <a:xfrm>
              <a:off x="5446213" y="3490285"/>
              <a:ext cx="404261" cy="376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027969-98AC-E6D9-83C0-319F37A8A1E6}"/>
                </a:ext>
              </a:extLst>
            </p:cNvPr>
            <p:cNvSpPr/>
            <p:nvPr/>
          </p:nvSpPr>
          <p:spPr>
            <a:xfrm>
              <a:off x="8721037" y="1406751"/>
              <a:ext cx="404261" cy="376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DEE05A9-522B-3E33-C65A-94B5C1FAFA87}"/>
                </a:ext>
              </a:extLst>
            </p:cNvPr>
            <p:cNvSpPr/>
            <p:nvPr/>
          </p:nvSpPr>
          <p:spPr>
            <a:xfrm>
              <a:off x="8721036" y="3558840"/>
              <a:ext cx="404261" cy="376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126BF45-0DA0-5ACF-6147-0D4FB4AB4DF0}"/>
                </a:ext>
              </a:extLst>
            </p:cNvPr>
            <p:cNvSpPr txBox="1"/>
            <p:nvPr/>
          </p:nvSpPr>
          <p:spPr>
            <a:xfrm>
              <a:off x="8051807" y="1219591"/>
              <a:ext cx="1540590" cy="369332"/>
            </a:xfrm>
            <a:prstGeom prst="rect">
              <a:avLst/>
            </a:prstGeom>
            <a:noFill/>
          </p:spPr>
          <p:txBody>
            <a:bodyPr wrap="square" rtlCol="0">
              <a:spAutoFit/>
            </a:bodyPr>
            <a:lstStyle/>
            <a:p>
              <a:pPr algn="ctr"/>
              <a:r>
                <a:rPr lang="en-US" b="1" dirty="0"/>
                <a:t>LCLS</a:t>
              </a:r>
            </a:p>
          </p:txBody>
        </p:sp>
        <p:sp>
          <p:nvSpPr>
            <p:cNvPr id="20" name="TextBox 19">
              <a:extLst>
                <a:ext uri="{FF2B5EF4-FFF2-40B4-BE49-F238E27FC236}">
                  <a16:creationId xmlns:a16="http://schemas.microsoft.com/office/drawing/2014/main" id="{952C8A8C-AFD3-D459-45EF-A85ECDEAFB6C}"/>
                </a:ext>
              </a:extLst>
            </p:cNvPr>
            <p:cNvSpPr txBox="1"/>
            <p:nvPr/>
          </p:nvSpPr>
          <p:spPr>
            <a:xfrm>
              <a:off x="8051807" y="3264680"/>
              <a:ext cx="1540590" cy="369332"/>
            </a:xfrm>
            <a:prstGeom prst="rect">
              <a:avLst/>
            </a:prstGeom>
            <a:noFill/>
          </p:spPr>
          <p:txBody>
            <a:bodyPr wrap="square" rtlCol="0">
              <a:spAutoFit/>
            </a:bodyPr>
            <a:lstStyle/>
            <a:p>
              <a:pPr algn="ctr"/>
              <a:r>
                <a:rPr lang="en-US" b="1" dirty="0"/>
                <a:t>Theory</a:t>
              </a:r>
            </a:p>
          </p:txBody>
        </p:sp>
      </p:grpSp>
      <p:sp>
        <p:nvSpPr>
          <p:cNvPr id="7" name="Title 6">
            <a:extLst>
              <a:ext uri="{FF2B5EF4-FFF2-40B4-BE49-F238E27FC236}">
                <a16:creationId xmlns:a16="http://schemas.microsoft.com/office/drawing/2014/main" id="{3092394B-25CD-8E45-A012-5019E66FE718}"/>
              </a:ext>
            </a:extLst>
          </p:cNvPr>
          <p:cNvSpPr>
            <a:spLocks noGrp="1"/>
          </p:cNvSpPr>
          <p:nvPr>
            <p:ph type="title"/>
          </p:nvPr>
        </p:nvSpPr>
        <p:spPr>
          <a:xfrm>
            <a:off x="632639" y="134858"/>
            <a:ext cx="7017456" cy="474114"/>
          </a:xfrm>
        </p:spPr>
        <p:txBody>
          <a:bodyPr>
            <a:noAutofit/>
          </a:bodyPr>
          <a:lstStyle/>
          <a:p>
            <a:r>
              <a:rPr lang="en-US" sz="1800" b="1" dirty="0">
                <a:solidFill>
                  <a:srgbClr val="FF0000"/>
                </a:solidFill>
                <a:latin typeface="Lato" panose="020F0502020204030203" pitchFamily="34" charset="0"/>
                <a:ea typeface="Lato" panose="020F0502020204030203" pitchFamily="34" charset="0"/>
                <a:cs typeface="Lato" panose="020F0502020204030203" pitchFamily="34" charset="0"/>
              </a:rPr>
              <a:t>Multi Scale Simulation to Filamentation Dynamics </a:t>
            </a:r>
          </a:p>
        </p:txBody>
      </p:sp>
      <p:sp>
        <p:nvSpPr>
          <p:cNvPr id="2" name="Rectangle 1">
            <a:extLst>
              <a:ext uri="{FF2B5EF4-FFF2-40B4-BE49-F238E27FC236}">
                <a16:creationId xmlns:a16="http://schemas.microsoft.com/office/drawing/2014/main" id="{94E47A63-A3FB-B155-3425-4E0521E5FCA2}"/>
              </a:ext>
            </a:extLst>
          </p:cNvPr>
          <p:cNvSpPr/>
          <p:nvPr/>
        </p:nvSpPr>
        <p:spPr>
          <a:xfrm>
            <a:off x="632639" y="3583018"/>
            <a:ext cx="406695" cy="372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a:extLst>
              <a:ext uri="{FF2B5EF4-FFF2-40B4-BE49-F238E27FC236}">
                <a16:creationId xmlns:a16="http://schemas.microsoft.com/office/drawing/2014/main" id="{324AF816-281E-5A39-A4AD-9C9D2B38680D}"/>
              </a:ext>
            </a:extLst>
          </p:cNvPr>
          <p:cNvSpPr/>
          <p:nvPr/>
        </p:nvSpPr>
        <p:spPr>
          <a:xfrm>
            <a:off x="3303668" y="1368792"/>
            <a:ext cx="324435" cy="3336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ectangle 5">
            <a:extLst>
              <a:ext uri="{FF2B5EF4-FFF2-40B4-BE49-F238E27FC236}">
                <a16:creationId xmlns:a16="http://schemas.microsoft.com/office/drawing/2014/main" id="{62109ACE-DB4B-3A36-9097-895C79A0DC17}"/>
              </a:ext>
            </a:extLst>
          </p:cNvPr>
          <p:cNvSpPr/>
          <p:nvPr/>
        </p:nvSpPr>
        <p:spPr>
          <a:xfrm>
            <a:off x="501417" y="3636091"/>
            <a:ext cx="541429" cy="227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Oval 17">
            <a:extLst>
              <a:ext uri="{FF2B5EF4-FFF2-40B4-BE49-F238E27FC236}">
                <a16:creationId xmlns:a16="http://schemas.microsoft.com/office/drawing/2014/main" id="{D8A79A78-78DF-0F7C-7D2A-DA522777BB07}"/>
              </a:ext>
            </a:extLst>
          </p:cNvPr>
          <p:cNvSpPr/>
          <p:nvPr/>
        </p:nvSpPr>
        <p:spPr>
          <a:xfrm>
            <a:off x="168242" y="4328014"/>
            <a:ext cx="329086" cy="329086"/>
          </a:xfrm>
          <a:prstGeom prst="ellipse">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Rectangle 21">
            <a:extLst>
              <a:ext uri="{FF2B5EF4-FFF2-40B4-BE49-F238E27FC236}">
                <a16:creationId xmlns:a16="http://schemas.microsoft.com/office/drawing/2014/main" id="{225704B8-755C-ECD5-4607-26391378267F}"/>
              </a:ext>
            </a:extLst>
          </p:cNvPr>
          <p:cNvSpPr/>
          <p:nvPr/>
        </p:nvSpPr>
        <p:spPr>
          <a:xfrm>
            <a:off x="632639" y="2755897"/>
            <a:ext cx="331188" cy="3789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a:extLst>
              <a:ext uri="{FF2B5EF4-FFF2-40B4-BE49-F238E27FC236}">
                <a16:creationId xmlns:a16="http://schemas.microsoft.com/office/drawing/2014/main" id="{59FFD718-4985-9BC1-2BD3-31136ED25B99}"/>
              </a:ext>
            </a:extLst>
          </p:cNvPr>
          <p:cNvSpPr txBox="1"/>
          <p:nvPr/>
        </p:nvSpPr>
        <p:spPr>
          <a:xfrm>
            <a:off x="795954" y="751358"/>
            <a:ext cx="2445985" cy="307777"/>
          </a:xfrm>
          <a:prstGeom prst="rect">
            <a:avLst/>
          </a:prstGeom>
          <a:noFill/>
        </p:spPr>
        <p:txBody>
          <a:bodyPr wrap="square" rtlCol="0">
            <a:spAutoFit/>
          </a:bodyPr>
          <a:lstStyle/>
          <a:p>
            <a:r>
              <a:rPr lang="en-US" dirty="0"/>
              <a:t>Maxwell Bloch Simulations</a:t>
            </a:r>
          </a:p>
        </p:txBody>
      </p:sp>
      <p:sp>
        <p:nvSpPr>
          <p:cNvPr id="37" name="TextBox 36">
            <a:extLst>
              <a:ext uri="{FF2B5EF4-FFF2-40B4-BE49-F238E27FC236}">
                <a16:creationId xmlns:a16="http://schemas.microsoft.com/office/drawing/2014/main" id="{65E32DE6-47C0-43B7-562B-C4C171514218}"/>
              </a:ext>
            </a:extLst>
          </p:cNvPr>
          <p:cNvSpPr txBox="1"/>
          <p:nvPr/>
        </p:nvSpPr>
        <p:spPr>
          <a:xfrm>
            <a:off x="4755926" y="4071410"/>
            <a:ext cx="4219832" cy="584775"/>
          </a:xfrm>
          <a:prstGeom prst="rect">
            <a:avLst/>
          </a:prstGeom>
          <a:noFill/>
        </p:spPr>
        <p:txBody>
          <a:bodyPr wrap="square">
            <a:spAutoFit/>
          </a:bodyPr>
          <a:lstStyle/>
          <a:p>
            <a:r>
              <a:rPr lang="en-US" sz="1600" b="1" dirty="0">
                <a:solidFill>
                  <a:srgbClr val="0069FF"/>
                </a:solidFill>
                <a:latin typeface="Lato" panose="020F0502020204030203" pitchFamily="34" charset="0"/>
                <a:ea typeface="Lato" panose="020F0502020204030203" pitchFamily="34" charset="0"/>
                <a:cs typeface="Lato" panose="020F0502020204030203" pitchFamily="34" charset="0"/>
              </a:rPr>
              <a:t>Simulation of Filamentation Generating Spatial Hotspots</a:t>
            </a:r>
          </a:p>
        </p:txBody>
      </p:sp>
      <p:pic>
        <p:nvPicPr>
          <p:cNvPr id="26" name="Picture 2" descr="Alex Halavanau">
            <a:extLst>
              <a:ext uri="{FF2B5EF4-FFF2-40B4-BE49-F238E27FC236}">
                <a16:creationId xmlns:a16="http://schemas.microsoft.com/office/drawing/2014/main" id="{1AE861DA-7B3F-7D23-7333-3D651EEF83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756" y="3891230"/>
            <a:ext cx="723913" cy="7239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ndrei Benediktovitch">
            <a:extLst>
              <a:ext uri="{FF2B5EF4-FFF2-40B4-BE49-F238E27FC236}">
                <a16:creationId xmlns:a16="http://schemas.microsoft.com/office/drawing/2014/main" id="{822AB794-E3EE-E718-5865-72A7F94A67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8354" y="3948046"/>
            <a:ext cx="594997" cy="7239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Deutsches Elektronen-Synchrotron DESY">
            <a:extLst>
              <a:ext uri="{FF2B5EF4-FFF2-40B4-BE49-F238E27FC236}">
                <a16:creationId xmlns:a16="http://schemas.microsoft.com/office/drawing/2014/main" id="{A04A029D-4FBD-31CB-F7C3-E16BE1E3A11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1566" r="26303"/>
          <a:stretch>
            <a:fillRect/>
          </a:stretch>
        </p:blipFill>
        <p:spPr bwMode="auto">
          <a:xfrm>
            <a:off x="2148218" y="3955683"/>
            <a:ext cx="741687" cy="73181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3B8788D7-609C-F8B8-1BD0-2D6F4DA76C93}"/>
              </a:ext>
            </a:extLst>
          </p:cNvPr>
          <p:cNvSpPr txBox="1"/>
          <p:nvPr/>
        </p:nvSpPr>
        <p:spPr>
          <a:xfrm>
            <a:off x="119038" y="3509199"/>
            <a:ext cx="3002972" cy="461665"/>
          </a:xfrm>
          <a:prstGeom prst="rect">
            <a:avLst/>
          </a:prstGeom>
          <a:noFill/>
        </p:spPr>
        <p:txBody>
          <a:bodyPr wrap="square" rtlCol="0">
            <a:spAutoFit/>
          </a:bodyPr>
          <a:lstStyle/>
          <a:p>
            <a:pPr algn="ctr"/>
            <a:r>
              <a:rPr lang="en-US" sz="1200" dirty="0"/>
              <a:t>SLAC/DESY Stimulated Emission </a:t>
            </a:r>
          </a:p>
          <a:p>
            <a:pPr algn="ctr"/>
            <a:r>
              <a:rPr lang="en-US" sz="1200" dirty="0"/>
              <a:t>Theory Collaboration </a:t>
            </a:r>
          </a:p>
        </p:txBody>
      </p:sp>
      <p:sp>
        <p:nvSpPr>
          <p:cNvPr id="33" name="TextBox 32">
            <a:extLst>
              <a:ext uri="{FF2B5EF4-FFF2-40B4-BE49-F238E27FC236}">
                <a16:creationId xmlns:a16="http://schemas.microsoft.com/office/drawing/2014/main" id="{44770FEE-8DA1-F0C2-5E11-04443EF04941}"/>
              </a:ext>
            </a:extLst>
          </p:cNvPr>
          <p:cNvSpPr txBox="1"/>
          <p:nvPr/>
        </p:nvSpPr>
        <p:spPr>
          <a:xfrm>
            <a:off x="54221" y="4699099"/>
            <a:ext cx="959261" cy="424732"/>
          </a:xfrm>
          <a:prstGeom prst="rect">
            <a:avLst/>
          </a:prstGeom>
          <a:noFill/>
        </p:spPr>
        <p:txBody>
          <a:bodyPr wrap="square">
            <a:spAutoFit/>
          </a:bodyPr>
          <a:lstStyle/>
          <a:p>
            <a:pPr>
              <a:lnSpc>
                <a:spcPct val="90000"/>
              </a:lnSpc>
            </a:pPr>
            <a:r>
              <a:rPr lang="en-US" sz="1200" dirty="0">
                <a:solidFill>
                  <a:schemeClr val="dk1"/>
                </a:solidFill>
                <a:ea typeface="Calibri"/>
                <a:cs typeface="Calibri"/>
                <a:sym typeface="Calibri"/>
              </a:rPr>
              <a:t>Alex</a:t>
            </a:r>
          </a:p>
          <a:p>
            <a:pPr>
              <a:lnSpc>
                <a:spcPct val="90000"/>
              </a:lnSpc>
            </a:pPr>
            <a:r>
              <a:rPr lang="en-US" sz="1200" dirty="0" err="1">
                <a:solidFill>
                  <a:schemeClr val="dk1"/>
                </a:solidFill>
                <a:ea typeface="Calibri"/>
                <a:cs typeface="Calibri"/>
                <a:sym typeface="Calibri"/>
              </a:rPr>
              <a:t>Halavanau</a:t>
            </a:r>
            <a:r>
              <a:rPr lang="en-US" sz="1200" dirty="0">
                <a:solidFill>
                  <a:schemeClr val="dk1"/>
                </a:solidFill>
                <a:ea typeface="Calibri"/>
                <a:cs typeface="Calibri"/>
                <a:sym typeface="Calibri"/>
              </a:rPr>
              <a:t> </a:t>
            </a:r>
            <a:endParaRPr lang="en-US" sz="1200" dirty="0"/>
          </a:p>
        </p:txBody>
      </p:sp>
      <p:sp>
        <p:nvSpPr>
          <p:cNvPr id="34" name="TextBox 33">
            <a:extLst>
              <a:ext uri="{FF2B5EF4-FFF2-40B4-BE49-F238E27FC236}">
                <a16:creationId xmlns:a16="http://schemas.microsoft.com/office/drawing/2014/main" id="{16469C08-9CE7-8862-B2B7-1261BDE177CF}"/>
              </a:ext>
            </a:extLst>
          </p:cNvPr>
          <p:cNvSpPr txBox="1"/>
          <p:nvPr/>
        </p:nvSpPr>
        <p:spPr>
          <a:xfrm>
            <a:off x="982112" y="4699098"/>
            <a:ext cx="1284515" cy="424732"/>
          </a:xfrm>
          <a:prstGeom prst="rect">
            <a:avLst/>
          </a:prstGeom>
          <a:noFill/>
        </p:spPr>
        <p:txBody>
          <a:bodyPr wrap="square">
            <a:spAutoFit/>
          </a:bodyPr>
          <a:lstStyle/>
          <a:p>
            <a:pPr>
              <a:lnSpc>
                <a:spcPct val="90000"/>
              </a:lnSpc>
            </a:pPr>
            <a:r>
              <a:rPr lang="en-US" sz="1200" dirty="0">
                <a:solidFill>
                  <a:schemeClr val="dk1"/>
                </a:solidFill>
                <a:ea typeface="Calibri"/>
                <a:cs typeface="Calibri"/>
                <a:sym typeface="Calibri"/>
              </a:rPr>
              <a:t>Andrei</a:t>
            </a:r>
          </a:p>
          <a:p>
            <a:pPr>
              <a:lnSpc>
                <a:spcPct val="90000"/>
              </a:lnSpc>
            </a:pPr>
            <a:r>
              <a:rPr lang="en-US" sz="1200" dirty="0" err="1">
                <a:solidFill>
                  <a:schemeClr val="dk1"/>
                </a:solidFill>
                <a:latin typeface="Calibri"/>
                <a:ea typeface="Calibri"/>
                <a:cs typeface="Calibri"/>
                <a:sym typeface="Calibri"/>
              </a:rPr>
              <a:t>Benediktovitch</a:t>
            </a:r>
            <a:r>
              <a:rPr lang="en-US" sz="1200" dirty="0">
                <a:solidFill>
                  <a:schemeClr val="dk1"/>
                </a:solidFill>
                <a:ea typeface="Calibri"/>
                <a:cs typeface="Calibri"/>
                <a:sym typeface="Calibri"/>
              </a:rPr>
              <a:t> </a:t>
            </a:r>
            <a:endParaRPr lang="en-US" sz="1200" dirty="0"/>
          </a:p>
        </p:txBody>
      </p:sp>
      <p:sp>
        <p:nvSpPr>
          <p:cNvPr id="36" name="TextBox 35">
            <a:extLst>
              <a:ext uri="{FF2B5EF4-FFF2-40B4-BE49-F238E27FC236}">
                <a16:creationId xmlns:a16="http://schemas.microsoft.com/office/drawing/2014/main" id="{D642620D-9657-3602-D6B3-B9EE803A8A25}"/>
              </a:ext>
            </a:extLst>
          </p:cNvPr>
          <p:cNvSpPr txBox="1"/>
          <p:nvPr/>
        </p:nvSpPr>
        <p:spPr>
          <a:xfrm>
            <a:off x="2106067" y="4699628"/>
            <a:ext cx="1284515" cy="424732"/>
          </a:xfrm>
          <a:prstGeom prst="rect">
            <a:avLst/>
          </a:prstGeom>
          <a:noFill/>
        </p:spPr>
        <p:txBody>
          <a:bodyPr wrap="square">
            <a:spAutoFit/>
          </a:bodyPr>
          <a:lstStyle/>
          <a:p>
            <a:pPr>
              <a:lnSpc>
                <a:spcPct val="90000"/>
              </a:lnSpc>
            </a:pPr>
            <a:r>
              <a:rPr lang="en-US" sz="1200" dirty="0">
                <a:solidFill>
                  <a:schemeClr val="dk1"/>
                </a:solidFill>
                <a:ea typeface="Calibri"/>
                <a:cs typeface="Calibri"/>
                <a:sym typeface="Calibri"/>
              </a:rPr>
              <a:t>Nina</a:t>
            </a:r>
          </a:p>
          <a:p>
            <a:pPr>
              <a:lnSpc>
                <a:spcPct val="90000"/>
              </a:lnSpc>
            </a:pPr>
            <a:r>
              <a:rPr lang="en-US" sz="1200" dirty="0" err="1">
                <a:solidFill>
                  <a:schemeClr val="dk1"/>
                </a:solidFill>
                <a:latin typeface="Calibri"/>
                <a:ea typeface="Calibri"/>
                <a:cs typeface="Calibri"/>
                <a:sym typeface="Calibri"/>
              </a:rPr>
              <a:t>Rohringer</a:t>
            </a:r>
            <a:r>
              <a:rPr lang="en-US" sz="1200" dirty="0">
                <a:solidFill>
                  <a:schemeClr val="dk1"/>
                </a:solidFill>
                <a:ea typeface="Calibri"/>
                <a:cs typeface="Calibri"/>
                <a:sym typeface="Calibri"/>
              </a:rPr>
              <a:t> </a:t>
            </a:r>
            <a:endParaRPr lang="en-US" sz="1200" dirty="0"/>
          </a:p>
        </p:txBody>
      </p:sp>
      <p:sp>
        <p:nvSpPr>
          <p:cNvPr id="39" name="Rectangle 38">
            <a:extLst>
              <a:ext uri="{FF2B5EF4-FFF2-40B4-BE49-F238E27FC236}">
                <a16:creationId xmlns:a16="http://schemas.microsoft.com/office/drawing/2014/main" id="{E6FC4953-E43F-3EAC-15C8-0E4C0CDB4835}"/>
              </a:ext>
            </a:extLst>
          </p:cNvPr>
          <p:cNvSpPr/>
          <p:nvPr/>
        </p:nvSpPr>
        <p:spPr>
          <a:xfrm>
            <a:off x="5458598" y="744804"/>
            <a:ext cx="191118" cy="2183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 name="TextBox 42">
            <a:extLst>
              <a:ext uri="{FF2B5EF4-FFF2-40B4-BE49-F238E27FC236}">
                <a16:creationId xmlns:a16="http://schemas.microsoft.com/office/drawing/2014/main" id="{4EB99914-7796-D648-CA75-E4CE0053F2EC}"/>
              </a:ext>
            </a:extLst>
          </p:cNvPr>
          <p:cNvSpPr txBox="1"/>
          <p:nvPr/>
        </p:nvSpPr>
        <p:spPr>
          <a:xfrm>
            <a:off x="6147515" y="4873061"/>
            <a:ext cx="4573544" cy="253916"/>
          </a:xfrm>
          <a:prstGeom prst="rect">
            <a:avLst/>
          </a:prstGeom>
          <a:noFill/>
        </p:spPr>
        <p:txBody>
          <a:bodyPr wrap="square">
            <a:spAutoFit/>
          </a:bodyPr>
          <a:lstStyle/>
          <a:p>
            <a:r>
              <a:rPr lang="en-US" sz="1050" dirty="0">
                <a:solidFill>
                  <a:srgbClr val="222222"/>
                </a:solidFill>
                <a:latin typeface="-apple-system"/>
              </a:rPr>
              <a:t>Linker </a:t>
            </a:r>
            <a:r>
              <a:rPr lang="en-US" sz="1050" i="1" dirty="0">
                <a:solidFill>
                  <a:srgbClr val="222222"/>
                </a:solidFill>
                <a:latin typeface="-apple-system"/>
              </a:rPr>
              <a:t>et al. Nature</a:t>
            </a:r>
            <a:r>
              <a:rPr lang="en-US" sz="1050" dirty="0">
                <a:solidFill>
                  <a:srgbClr val="222222"/>
                </a:solidFill>
                <a:latin typeface="-apple-system"/>
              </a:rPr>
              <a:t> </a:t>
            </a:r>
            <a:r>
              <a:rPr lang="en-US" sz="1050" b="1" dirty="0">
                <a:solidFill>
                  <a:srgbClr val="222222"/>
                </a:solidFill>
                <a:latin typeface="-apple-system"/>
              </a:rPr>
              <a:t>642</a:t>
            </a:r>
            <a:r>
              <a:rPr lang="en-US" sz="1050" dirty="0">
                <a:solidFill>
                  <a:srgbClr val="222222"/>
                </a:solidFill>
                <a:latin typeface="-apple-system"/>
              </a:rPr>
              <a:t>, 934–940 (2025).</a:t>
            </a:r>
            <a:endParaRPr lang="en-US" sz="1050" dirty="0"/>
          </a:p>
        </p:txBody>
      </p:sp>
      <p:sp>
        <p:nvSpPr>
          <p:cNvPr id="44" name="Slide Number Placeholder 5">
            <a:extLst>
              <a:ext uri="{FF2B5EF4-FFF2-40B4-BE49-F238E27FC236}">
                <a16:creationId xmlns:a16="http://schemas.microsoft.com/office/drawing/2014/main" id="{7DE3161C-35E4-9D61-F126-08FBB784FD00}"/>
              </a:ext>
            </a:extLst>
          </p:cNvPr>
          <p:cNvSpPr txBox="1">
            <a:spLocks/>
          </p:cNvSpPr>
          <p:nvPr/>
        </p:nvSpPr>
        <p:spPr>
          <a:xfrm>
            <a:off x="6632933" y="4653966"/>
            <a:ext cx="2057400" cy="273844"/>
          </a:xfrm>
          <a:prstGeom prst="rect">
            <a:avLst/>
          </a:prstGeom>
        </p:spPr>
        <p:txBody>
          <a:bodyPr vert="horz" lIns="68580" tIns="34290" rIns="0" bIns="3429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B60363-7E9F-BF4A-894A-A30319D3939A}" type="slidenum">
              <a:rPr lang="en-US" sz="825"/>
              <a:pPr/>
              <a:t>16</a:t>
            </a:fld>
            <a:endParaRPr lang="en-US" sz="825" dirty="0"/>
          </a:p>
        </p:txBody>
      </p:sp>
      <p:sp>
        <p:nvSpPr>
          <p:cNvPr id="8" name="TextBox 7">
            <a:extLst>
              <a:ext uri="{FF2B5EF4-FFF2-40B4-BE49-F238E27FC236}">
                <a16:creationId xmlns:a16="http://schemas.microsoft.com/office/drawing/2014/main" id="{5F507A49-6DEC-9575-40B4-C56ABF147F7F}"/>
              </a:ext>
            </a:extLst>
          </p:cNvPr>
          <p:cNvSpPr txBox="1"/>
          <p:nvPr/>
        </p:nvSpPr>
        <p:spPr>
          <a:xfrm>
            <a:off x="2941885" y="4060225"/>
            <a:ext cx="1372435" cy="707886"/>
          </a:xfrm>
          <a:prstGeom prst="rect">
            <a:avLst/>
          </a:prstGeom>
          <a:noFill/>
        </p:spPr>
        <p:txBody>
          <a:bodyPr wrap="square">
            <a:spAutoFit/>
          </a:bodyPr>
          <a:lstStyle/>
          <a:p>
            <a:r>
              <a:rPr lang="en-US" sz="1000" dirty="0">
                <a:ea typeface="Lato" panose="020F0502020204030203" pitchFamily="34" charset="0"/>
                <a:cs typeface="Lato" panose="020F0502020204030203" pitchFamily="34" charset="0"/>
              </a:rPr>
              <a:t>Theory : </a:t>
            </a:r>
          </a:p>
          <a:p>
            <a:r>
              <a:rPr lang="en-US" sz="1000" dirty="0" err="1">
                <a:ea typeface="Lato" panose="020F0502020204030203" pitchFamily="34" charset="0"/>
                <a:cs typeface="Lato" panose="020F0502020204030203" pitchFamily="34" charset="0"/>
              </a:rPr>
              <a:t>Chuchurka</a:t>
            </a:r>
            <a:r>
              <a:rPr lang="en-US" sz="1000" dirty="0">
                <a:ea typeface="Lato" panose="020F0502020204030203" pitchFamily="34" charset="0"/>
                <a:cs typeface="Lato" panose="020F0502020204030203" pitchFamily="34" charset="0"/>
              </a:rPr>
              <a:t> </a:t>
            </a:r>
            <a:r>
              <a:rPr lang="en-US" sz="1000" i="1" dirty="0">
                <a:ea typeface="Lato" panose="020F0502020204030203" pitchFamily="34" charset="0"/>
                <a:cs typeface="Lato" panose="020F0502020204030203" pitchFamily="34" charset="0"/>
              </a:rPr>
              <a:t>et al. Phys. Rev. A. </a:t>
            </a:r>
            <a:r>
              <a:rPr lang="en-US" sz="1000" b="1" dirty="0">
                <a:ea typeface="Lato" panose="020F0502020204030203" pitchFamily="34" charset="0"/>
                <a:cs typeface="Lato" panose="020F0502020204030203" pitchFamily="34" charset="0"/>
              </a:rPr>
              <a:t>109</a:t>
            </a:r>
            <a:r>
              <a:rPr lang="en-US" sz="1000" dirty="0">
                <a:ea typeface="Lato" panose="020F0502020204030203" pitchFamily="34" charset="0"/>
                <a:cs typeface="Lato" panose="020F0502020204030203" pitchFamily="34" charset="0"/>
              </a:rPr>
              <a:t>, 033725 (2024) </a:t>
            </a:r>
          </a:p>
        </p:txBody>
      </p:sp>
    </p:spTree>
    <p:extLst>
      <p:ext uri="{BB962C8B-B14F-4D97-AF65-F5344CB8AC3E}">
        <p14:creationId xmlns:p14="http://schemas.microsoft.com/office/powerpoint/2010/main" val="220847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F1CCF52-1FF1-4146-B921-A29B88FED548}"/>
              </a:ext>
            </a:extLst>
          </p:cNvPr>
          <p:cNvSpPr>
            <a:spLocks noGrp="1"/>
          </p:cNvSpPr>
          <p:nvPr>
            <p:ph type="sldNum" sz="quarter" idx="4"/>
          </p:nvPr>
        </p:nvSpPr>
        <p:spPr>
          <a:xfrm>
            <a:off x="6505664" y="4843806"/>
            <a:ext cx="2057400" cy="273844"/>
          </a:xfrm>
        </p:spPr>
        <p:txBody>
          <a:bodyPr/>
          <a:lstStyle/>
          <a:p>
            <a:fld id="{52B60363-7E9F-BF4A-894A-A30319D3939A}" type="slidenum">
              <a:rPr lang="en-US" smtClean="0"/>
              <a:pPr/>
              <a:t>17</a:t>
            </a:fld>
            <a:endParaRPr lang="en-US" dirty="0"/>
          </a:p>
        </p:txBody>
      </p:sp>
      <p:sp>
        <p:nvSpPr>
          <p:cNvPr id="7" name="Title 6">
            <a:extLst>
              <a:ext uri="{FF2B5EF4-FFF2-40B4-BE49-F238E27FC236}">
                <a16:creationId xmlns:a16="http://schemas.microsoft.com/office/drawing/2014/main" id="{3092394B-25CD-8E45-A012-5019E66FE718}"/>
              </a:ext>
            </a:extLst>
          </p:cNvPr>
          <p:cNvSpPr>
            <a:spLocks noGrp="1"/>
          </p:cNvSpPr>
          <p:nvPr>
            <p:ph type="title"/>
          </p:nvPr>
        </p:nvSpPr>
        <p:spPr>
          <a:xfrm>
            <a:off x="766569" y="174593"/>
            <a:ext cx="7947746" cy="474114"/>
          </a:xfrm>
        </p:spPr>
        <p:txBody>
          <a:bodyPr>
            <a:normAutofit/>
          </a:bodyPr>
          <a:lstStyle/>
          <a:p>
            <a:r>
              <a:rPr lang="en-US" b="1" dirty="0">
                <a:solidFill>
                  <a:srgbClr val="C00000"/>
                </a:solidFill>
                <a:latin typeface="Lato" panose="020F0502020204030203" pitchFamily="34" charset="0"/>
                <a:ea typeface="Lato" panose="020F0502020204030203" pitchFamily="34" charset="0"/>
                <a:cs typeface="Lato" panose="020F0502020204030203" pitchFamily="34" charset="0"/>
              </a:rPr>
              <a:t>Theoretical Gain Curve in “Impulse Response”</a:t>
            </a:r>
          </a:p>
        </p:txBody>
      </p:sp>
      <p:sp>
        <p:nvSpPr>
          <p:cNvPr id="149" name="Rectangle 148">
            <a:extLst>
              <a:ext uri="{FF2B5EF4-FFF2-40B4-BE49-F238E27FC236}">
                <a16:creationId xmlns:a16="http://schemas.microsoft.com/office/drawing/2014/main" id="{FF9E7AC9-18AF-90E6-68CA-8B127037894E}"/>
              </a:ext>
            </a:extLst>
          </p:cNvPr>
          <p:cNvSpPr/>
          <p:nvPr/>
        </p:nvSpPr>
        <p:spPr>
          <a:xfrm>
            <a:off x="5135336" y="1053193"/>
            <a:ext cx="685800" cy="568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AutoShape 2">
            <a:extLst>
              <a:ext uri="{FF2B5EF4-FFF2-40B4-BE49-F238E27FC236}">
                <a16:creationId xmlns:a16="http://schemas.microsoft.com/office/drawing/2014/main" id="{4D61DCAE-9BFA-0D3F-93A7-8D0D22F27358}"/>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3" name="AutoShape 4">
            <a:extLst>
              <a:ext uri="{FF2B5EF4-FFF2-40B4-BE49-F238E27FC236}">
                <a16:creationId xmlns:a16="http://schemas.microsoft.com/office/drawing/2014/main" id="{EB2C2365-188B-4BEF-6444-A46360F9D5E6}"/>
              </a:ext>
            </a:extLst>
          </p:cNvPr>
          <p:cNvSpPr>
            <a:spLocks noChangeAspect="1" noChangeArrowheads="1"/>
          </p:cNvSpPr>
          <p:nvPr/>
        </p:nvSpPr>
        <p:spPr bwMode="auto">
          <a:xfrm>
            <a:off x="4572000" y="25717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4" name="Rectangle 3">
            <a:extLst>
              <a:ext uri="{FF2B5EF4-FFF2-40B4-BE49-F238E27FC236}">
                <a16:creationId xmlns:a16="http://schemas.microsoft.com/office/drawing/2014/main" id="{4EC60B4C-22B6-FFA0-F842-7BD186FD1B9E}"/>
              </a:ext>
            </a:extLst>
          </p:cNvPr>
          <p:cNvSpPr/>
          <p:nvPr/>
        </p:nvSpPr>
        <p:spPr>
          <a:xfrm>
            <a:off x="583532" y="977995"/>
            <a:ext cx="246647" cy="1503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a:extLst>
              <a:ext uri="{FF2B5EF4-FFF2-40B4-BE49-F238E27FC236}">
                <a16:creationId xmlns:a16="http://schemas.microsoft.com/office/drawing/2014/main" id="{2F3E4255-1ED2-7339-436E-19AAAD5A114D}"/>
              </a:ext>
            </a:extLst>
          </p:cNvPr>
          <p:cNvSpPr/>
          <p:nvPr/>
        </p:nvSpPr>
        <p:spPr>
          <a:xfrm>
            <a:off x="2430379" y="958444"/>
            <a:ext cx="246647" cy="189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6F608489-2ABD-35CE-8A85-BF45C42C5324}"/>
              </a:ext>
            </a:extLst>
          </p:cNvPr>
          <p:cNvSpPr/>
          <p:nvPr/>
        </p:nvSpPr>
        <p:spPr>
          <a:xfrm>
            <a:off x="466977" y="2949670"/>
            <a:ext cx="246647" cy="189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B5615409-E934-6469-0A68-237382988865}"/>
              </a:ext>
            </a:extLst>
          </p:cNvPr>
          <p:cNvSpPr/>
          <p:nvPr/>
        </p:nvSpPr>
        <p:spPr>
          <a:xfrm>
            <a:off x="2310063" y="2949670"/>
            <a:ext cx="246647" cy="189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3" name="Straight Arrow Connector 42">
            <a:extLst>
              <a:ext uri="{FF2B5EF4-FFF2-40B4-BE49-F238E27FC236}">
                <a16:creationId xmlns:a16="http://schemas.microsoft.com/office/drawing/2014/main" id="{60541A8B-E02B-42DA-DDD1-5BF84A5BE805}"/>
              </a:ext>
            </a:extLst>
          </p:cNvPr>
          <p:cNvCxnSpPr/>
          <p:nvPr/>
        </p:nvCxnSpPr>
        <p:spPr>
          <a:xfrm>
            <a:off x="2881820" y="3407113"/>
            <a:ext cx="5325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3DA1AB52-3A31-8F56-BDDB-9973244ECB47}"/>
              </a:ext>
            </a:extLst>
          </p:cNvPr>
          <p:cNvCxnSpPr/>
          <p:nvPr/>
        </p:nvCxnSpPr>
        <p:spPr>
          <a:xfrm>
            <a:off x="3884886" y="2327342"/>
            <a:ext cx="4626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9" name="Picture 48" descr="A graph of a graph&#10;&#10;Description automatically generated with medium confidence">
            <a:extLst>
              <a:ext uri="{FF2B5EF4-FFF2-40B4-BE49-F238E27FC236}">
                <a16:creationId xmlns:a16="http://schemas.microsoft.com/office/drawing/2014/main" id="{D57A3ACE-702C-2E86-B9F9-78D053FB9DC3}"/>
              </a:ext>
            </a:extLst>
          </p:cNvPr>
          <p:cNvPicPr>
            <a:picLocks noChangeAspect="1"/>
          </p:cNvPicPr>
          <p:nvPr/>
        </p:nvPicPr>
        <p:blipFill>
          <a:blip r:embed="rId3"/>
          <a:stretch>
            <a:fillRect/>
          </a:stretch>
        </p:blipFill>
        <p:spPr>
          <a:xfrm>
            <a:off x="204115" y="1022038"/>
            <a:ext cx="8927961" cy="3801824"/>
          </a:xfrm>
          <a:prstGeom prst="rect">
            <a:avLst/>
          </a:prstGeom>
        </p:spPr>
      </p:pic>
      <p:pic>
        <p:nvPicPr>
          <p:cNvPr id="56" name="Picture 55" descr="A graph of a graph of energy&#10;&#10;Description automatically generated with medium confidence">
            <a:extLst>
              <a:ext uri="{FF2B5EF4-FFF2-40B4-BE49-F238E27FC236}">
                <a16:creationId xmlns:a16="http://schemas.microsoft.com/office/drawing/2014/main" id="{97E8DE02-A032-FB21-8854-858C5BB36203}"/>
              </a:ext>
            </a:extLst>
          </p:cNvPr>
          <p:cNvPicPr>
            <a:picLocks noChangeAspect="1"/>
          </p:cNvPicPr>
          <p:nvPr/>
        </p:nvPicPr>
        <p:blipFill>
          <a:blip r:embed="rId4"/>
          <a:stretch>
            <a:fillRect/>
          </a:stretch>
        </p:blipFill>
        <p:spPr>
          <a:xfrm>
            <a:off x="3283717" y="3279972"/>
            <a:ext cx="1054696" cy="1054696"/>
          </a:xfrm>
          <a:prstGeom prst="rect">
            <a:avLst/>
          </a:prstGeom>
        </p:spPr>
      </p:pic>
      <p:pic>
        <p:nvPicPr>
          <p:cNvPr id="58" name="Picture 57" descr="A graph of a normal distribution&#10;&#10;Description automatically generated">
            <a:extLst>
              <a:ext uri="{FF2B5EF4-FFF2-40B4-BE49-F238E27FC236}">
                <a16:creationId xmlns:a16="http://schemas.microsoft.com/office/drawing/2014/main" id="{492837F7-EE1D-FE7F-1E96-04B8141792CC}"/>
              </a:ext>
            </a:extLst>
          </p:cNvPr>
          <p:cNvPicPr>
            <a:picLocks noChangeAspect="1"/>
          </p:cNvPicPr>
          <p:nvPr/>
        </p:nvPicPr>
        <p:blipFill>
          <a:blip r:embed="rId5"/>
          <a:stretch>
            <a:fillRect/>
          </a:stretch>
        </p:blipFill>
        <p:spPr>
          <a:xfrm>
            <a:off x="4501668" y="2404040"/>
            <a:ext cx="1056132" cy="1056132"/>
          </a:xfrm>
          <a:prstGeom prst="rect">
            <a:avLst/>
          </a:prstGeom>
        </p:spPr>
      </p:pic>
      <p:pic>
        <p:nvPicPr>
          <p:cNvPr id="60" name="Picture 59" descr="A graph of a blue line&#10;&#10;Description automatically generated">
            <a:extLst>
              <a:ext uri="{FF2B5EF4-FFF2-40B4-BE49-F238E27FC236}">
                <a16:creationId xmlns:a16="http://schemas.microsoft.com/office/drawing/2014/main" id="{43AD6587-D875-FC7A-85B9-60FD61C225D9}"/>
              </a:ext>
            </a:extLst>
          </p:cNvPr>
          <p:cNvPicPr>
            <a:picLocks noChangeAspect="1"/>
          </p:cNvPicPr>
          <p:nvPr/>
        </p:nvPicPr>
        <p:blipFill>
          <a:blip r:embed="rId6"/>
          <a:stretch>
            <a:fillRect/>
          </a:stretch>
        </p:blipFill>
        <p:spPr>
          <a:xfrm>
            <a:off x="5863748" y="1771650"/>
            <a:ext cx="1028700" cy="1028700"/>
          </a:xfrm>
          <a:prstGeom prst="rect">
            <a:avLst/>
          </a:prstGeom>
        </p:spPr>
      </p:pic>
      <p:pic>
        <p:nvPicPr>
          <p:cNvPr id="62" name="Picture 61" descr="A graph of a blue line&#10;&#10;Description automatically generated">
            <a:extLst>
              <a:ext uri="{FF2B5EF4-FFF2-40B4-BE49-F238E27FC236}">
                <a16:creationId xmlns:a16="http://schemas.microsoft.com/office/drawing/2014/main" id="{59D5C089-487C-5FB2-11B2-AB6E8B85F098}"/>
              </a:ext>
            </a:extLst>
          </p:cNvPr>
          <p:cNvPicPr>
            <a:picLocks noChangeAspect="1"/>
          </p:cNvPicPr>
          <p:nvPr/>
        </p:nvPicPr>
        <p:blipFill>
          <a:blip r:embed="rId7"/>
          <a:stretch>
            <a:fillRect/>
          </a:stretch>
        </p:blipFill>
        <p:spPr>
          <a:xfrm>
            <a:off x="7398633" y="1389753"/>
            <a:ext cx="1056132" cy="1056132"/>
          </a:xfrm>
          <a:prstGeom prst="rect">
            <a:avLst/>
          </a:prstGeom>
        </p:spPr>
      </p:pic>
      <p:sp>
        <p:nvSpPr>
          <p:cNvPr id="63" name="TextBox 62">
            <a:extLst>
              <a:ext uri="{FF2B5EF4-FFF2-40B4-BE49-F238E27FC236}">
                <a16:creationId xmlns:a16="http://schemas.microsoft.com/office/drawing/2014/main" id="{5F7BD10D-DCAE-DCFE-6603-FA9A996C7B69}"/>
              </a:ext>
            </a:extLst>
          </p:cNvPr>
          <p:cNvSpPr txBox="1"/>
          <p:nvPr/>
        </p:nvSpPr>
        <p:spPr>
          <a:xfrm>
            <a:off x="909807" y="1211535"/>
            <a:ext cx="2466486" cy="830997"/>
          </a:xfrm>
          <a:prstGeom prst="rect">
            <a:avLst/>
          </a:prstGeom>
          <a:noFill/>
        </p:spPr>
        <p:txBody>
          <a:bodyPr wrap="square" rtlCol="0">
            <a:spAutoFit/>
          </a:bodyPr>
          <a:lstStyle/>
          <a:p>
            <a:r>
              <a:rPr lang="en-US" sz="1600" dirty="0"/>
              <a:t>Impulse Response :</a:t>
            </a:r>
          </a:p>
          <a:p>
            <a:r>
              <a:rPr lang="en-US" sz="1600" dirty="0"/>
              <a:t>Pump much shorter than the core hole lifetime</a:t>
            </a:r>
          </a:p>
        </p:txBody>
      </p:sp>
      <p:sp>
        <p:nvSpPr>
          <p:cNvPr id="128" name="TextBox 127">
            <a:extLst>
              <a:ext uri="{FF2B5EF4-FFF2-40B4-BE49-F238E27FC236}">
                <a16:creationId xmlns:a16="http://schemas.microsoft.com/office/drawing/2014/main" id="{A34661B5-BCDF-BF84-D000-9F6075322EA1}"/>
              </a:ext>
            </a:extLst>
          </p:cNvPr>
          <p:cNvSpPr txBox="1"/>
          <p:nvPr/>
        </p:nvSpPr>
        <p:spPr>
          <a:xfrm>
            <a:off x="4598284" y="1128390"/>
            <a:ext cx="2936081" cy="253916"/>
          </a:xfrm>
          <a:prstGeom prst="rect">
            <a:avLst/>
          </a:prstGeom>
          <a:noFill/>
        </p:spPr>
        <p:txBody>
          <a:bodyPr wrap="square" rtlCol="0">
            <a:spAutoFit/>
          </a:bodyPr>
          <a:lstStyle/>
          <a:p>
            <a:pPr algn="ctr"/>
            <a:r>
              <a:rPr lang="en-US" sz="1050" dirty="0" err="1"/>
              <a:t>Superfluorescence</a:t>
            </a:r>
            <a:r>
              <a:rPr lang="en-US" sz="1050" dirty="0"/>
              <a:t> (SF)/Saturation </a:t>
            </a:r>
          </a:p>
        </p:txBody>
      </p:sp>
      <p:sp>
        <p:nvSpPr>
          <p:cNvPr id="129" name="TextBox 128">
            <a:extLst>
              <a:ext uri="{FF2B5EF4-FFF2-40B4-BE49-F238E27FC236}">
                <a16:creationId xmlns:a16="http://schemas.microsoft.com/office/drawing/2014/main" id="{A0E9D691-CD59-6264-1F60-11EAA25E6DA4}"/>
              </a:ext>
            </a:extLst>
          </p:cNvPr>
          <p:cNvSpPr txBox="1"/>
          <p:nvPr/>
        </p:nvSpPr>
        <p:spPr>
          <a:xfrm rot="19416903">
            <a:off x="2860109" y="2736123"/>
            <a:ext cx="1256478" cy="253916"/>
          </a:xfrm>
          <a:prstGeom prst="rect">
            <a:avLst/>
          </a:prstGeom>
          <a:noFill/>
        </p:spPr>
        <p:txBody>
          <a:bodyPr wrap="square" rtlCol="0">
            <a:spAutoFit/>
          </a:bodyPr>
          <a:lstStyle/>
          <a:p>
            <a:pPr algn="ctr"/>
            <a:r>
              <a:rPr lang="en-US" sz="1050" dirty="0"/>
              <a:t>ASE\Linear Gain</a:t>
            </a:r>
          </a:p>
        </p:txBody>
      </p:sp>
      <p:sp>
        <p:nvSpPr>
          <p:cNvPr id="5" name="TextBox 4">
            <a:extLst>
              <a:ext uri="{FF2B5EF4-FFF2-40B4-BE49-F238E27FC236}">
                <a16:creationId xmlns:a16="http://schemas.microsoft.com/office/drawing/2014/main" id="{75EC8914-9EDA-4E0C-DFFF-B49957AD58F3}"/>
              </a:ext>
            </a:extLst>
          </p:cNvPr>
          <p:cNvSpPr txBox="1"/>
          <p:nvPr/>
        </p:nvSpPr>
        <p:spPr>
          <a:xfrm>
            <a:off x="7172406" y="2493609"/>
            <a:ext cx="1767479" cy="400110"/>
          </a:xfrm>
          <a:prstGeom prst="rect">
            <a:avLst/>
          </a:prstGeom>
          <a:noFill/>
        </p:spPr>
        <p:txBody>
          <a:bodyPr wrap="square" rtlCol="0">
            <a:spAutoFit/>
          </a:bodyPr>
          <a:lstStyle/>
          <a:p>
            <a:r>
              <a:rPr lang="en-US" sz="1000" dirty="0"/>
              <a:t>Self Induced </a:t>
            </a:r>
            <a:r>
              <a:rPr lang="en-US" sz="1000" dirty="0" err="1"/>
              <a:t>Autler</a:t>
            </a:r>
            <a:r>
              <a:rPr lang="en-US" sz="1000" dirty="0"/>
              <a:t> Townes Splitting, </a:t>
            </a:r>
            <a:r>
              <a:rPr lang="en-US" sz="1000" dirty="0" err="1"/>
              <a:t>eg</a:t>
            </a:r>
            <a:r>
              <a:rPr lang="en-US" sz="1000" dirty="0"/>
              <a:t> [1]</a:t>
            </a:r>
          </a:p>
        </p:txBody>
      </p:sp>
      <p:grpSp>
        <p:nvGrpSpPr>
          <p:cNvPr id="54" name="Group 53">
            <a:extLst>
              <a:ext uri="{FF2B5EF4-FFF2-40B4-BE49-F238E27FC236}">
                <a16:creationId xmlns:a16="http://schemas.microsoft.com/office/drawing/2014/main" id="{D2C74666-EDAA-64A6-33FD-F329E8876421}"/>
              </a:ext>
            </a:extLst>
          </p:cNvPr>
          <p:cNvGrpSpPr/>
          <p:nvPr/>
        </p:nvGrpSpPr>
        <p:grpSpPr>
          <a:xfrm>
            <a:off x="6735767" y="2990509"/>
            <a:ext cx="2655135" cy="900630"/>
            <a:chOff x="6747193" y="3400900"/>
            <a:chExt cx="2655135" cy="900630"/>
          </a:xfrm>
        </p:grpSpPr>
        <p:grpSp>
          <p:nvGrpSpPr>
            <p:cNvPr id="28" name="Group 27">
              <a:extLst>
                <a:ext uri="{FF2B5EF4-FFF2-40B4-BE49-F238E27FC236}">
                  <a16:creationId xmlns:a16="http://schemas.microsoft.com/office/drawing/2014/main" id="{39A5A576-120F-9919-5607-CC1B3F70DBE4}"/>
                </a:ext>
              </a:extLst>
            </p:cNvPr>
            <p:cNvGrpSpPr/>
            <p:nvPr/>
          </p:nvGrpSpPr>
          <p:grpSpPr>
            <a:xfrm>
              <a:off x="7209163" y="3554311"/>
              <a:ext cx="1435071" cy="474529"/>
              <a:chOff x="6861675" y="3557681"/>
              <a:chExt cx="1435071" cy="474529"/>
            </a:xfrm>
          </p:grpSpPr>
          <p:grpSp>
            <p:nvGrpSpPr>
              <p:cNvPr id="24" name="Group 23">
                <a:extLst>
                  <a:ext uri="{FF2B5EF4-FFF2-40B4-BE49-F238E27FC236}">
                    <a16:creationId xmlns:a16="http://schemas.microsoft.com/office/drawing/2014/main" id="{A2CF16EF-68E9-CC7B-A375-B583A8522978}"/>
                  </a:ext>
                </a:extLst>
              </p:cNvPr>
              <p:cNvGrpSpPr/>
              <p:nvPr/>
            </p:nvGrpSpPr>
            <p:grpSpPr>
              <a:xfrm>
                <a:off x="6861675" y="3557681"/>
                <a:ext cx="1212094" cy="474529"/>
                <a:chOff x="5419294" y="3587363"/>
                <a:chExt cx="1212094" cy="474529"/>
              </a:xfrm>
            </p:grpSpPr>
            <p:cxnSp>
              <p:nvCxnSpPr>
                <p:cNvPr id="13" name="Straight Connector 12">
                  <a:extLst>
                    <a:ext uri="{FF2B5EF4-FFF2-40B4-BE49-F238E27FC236}">
                      <a16:creationId xmlns:a16="http://schemas.microsoft.com/office/drawing/2014/main" id="{4B51F12E-81C7-5151-EF16-8E0B2E1C12C7}"/>
                    </a:ext>
                  </a:extLst>
                </p:cNvPr>
                <p:cNvCxnSpPr/>
                <p:nvPr/>
              </p:nvCxnSpPr>
              <p:spPr>
                <a:xfrm>
                  <a:off x="5419294" y="4061892"/>
                  <a:ext cx="58808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6EB34925-EE54-941C-A748-CFED974D695A}"/>
                    </a:ext>
                  </a:extLst>
                </p:cNvPr>
                <p:cNvCxnSpPr>
                  <a:cxnSpLocks/>
                </p:cNvCxnSpPr>
                <p:nvPr/>
              </p:nvCxnSpPr>
              <p:spPr>
                <a:xfrm>
                  <a:off x="5772280" y="3587363"/>
                  <a:ext cx="85910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CA2114E8-F893-F267-E3AA-6540F09C8E89}"/>
                    </a:ext>
                  </a:extLst>
                </p:cNvPr>
                <p:cNvCxnSpPr>
                  <a:cxnSpLocks/>
                </p:cNvCxnSpPr>
                <p:nvPr/>
              </p:nvCxnSpPr>
              <p:spPr>
                <a:xfrm flipV="1">
                  <a:off x="5569484" y="3590662"/>
                  <a:ext cx="468671" cy="45128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cxnSp>
            <p:nvCxnSpPr>
              <p:cNvPr id="25" name="Straight Arrow Connector 24">
                <a:extLst>
                  <a:ext uri="{FF2B5EF4-FFF2-40B4-BE49-F238E27FC236}">
                    <a16:creationId xmlns:a16="http://schemas.microsoft.com/office/drawing/2014/main" id="{EE01F388-2152-6ED7-6864-B5DE13DF66E9}"/>
                  </a:ext>
                </a:extLst>
              </p:cNvPr>
              <p:cNvCxnSpPr>
                <a:cxnSpLocks/>
              </p:cNvCxnSpPr>
              <p:nvPr/>
            </p:nvCxnSpPr>
            <p:spPr>
              <a:xfrm>
                <a:off x="8043369" y="3568996"/>
                <a:ext cx="253377" cy="25238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sp>
          <p:nvSpPr>
            <p:cNvPr id="29" name="TextBox 28">
              <a:extLst>
                <a:ext uri="{FF2B5EF4-FFF2-40B4-BE49-F238E27FC236}">
                  <a16:creationId xmlns:a16="http://schemas.microsoft.com/office/drawing/2014/main" id="{777753DA-2E64-0DD9-34A2-2F41AD88B870}"/>
                </a:ext>
              </a:extLst>
            </p:cNvPr>
            <p:cNvSpPr txBox="1"/>
            <p:nvPr/>
          </p:nvSpPr>
          <p:spPr>
            <a:xfrm>
              <a:off x="7177540" y="4039929"/>
              <a:ext cx="1172650" cy="153888"/>
            </a:xfrm>
            <a:prstGeom prst="rect">
              <a:avLst/>
            </a:prstGeom>
            <a:noFill/>
          </p:spPr>
          <p:txBody>
            <a:bodyPr wrap="square" lIns="0" tIns="0" rIns="0" bIns="0" rtlCol="0">
              <a:spAutoFit/>
            </a:bodyPr>
            <a:lstStyle/>
            <a:p>
              <a:r>
                <a:rPr lang="en-US" sz="1000" dirty="0"/>
                <a:t>Ground State</a:t>
              </a:r>
            </a:p>
          </p:txBody>
        </p:sp>
        <p:sp>
          <p:nvSpPr>
            <p:cNvPr id="31" name="TextBox 30">
              <a:extLst>
                <a:ext uri="{FF2B5EF4-FFF2-40B4-BE49-F238E27FC236}">
                  <a16:creationId xmlns:a16="http://schemas.microsoft.com/office/drawing/2014/main" id="{BA6766D9-2D92-7850-970D-4B911FB52660}"/>
                </a:ext>
              </a:extLst>
            </p:cNvPr>
            <p:cNvSpPr txBox="1"/>
            <p:nvPr/>
          </p:nvSpPr>
          <p:spPr>
            <a:xfrm>
              <a:off x="8057909" y="3850699"/>
              <a:ext cx="1172650" cy="153888"/>
            </a:xfrm>
            <a:prstGeom prst="rect">
              <a:avLst/>
            </a:prstGeom>
            <a:noFill/>
          </p:spPr>
          <p:txBody>
            <a:bodyPr wrap="square" lIns="0" tIns="0" rIns="0" bIns="0" rtlCol="0">
              <a:spAutoFit/>
            </a:bodyPr>
            <a:lstStyle/>
            <a:p>
              <a:r>
                <a:rPr lang="en-US" sz="1000" dirty="0"/>
                <a:t>2p Hole States</a:t>
              </a:r>
            </a:p>
          </p:txBody>
        </p:sp>
        <p:sp>
          <p:nvSpPr>
            <p:cNvPr id="32" name="TextBox 31">
              <a:extLst>
                <a:ext uri="{FF2B5EF4-FFF2-40B4-BE49-F238E27FC236}">
                  <a16:creationId xmlns:a16="http://schemas.microsoft.com/office/drawing/2014/main" id="{D724796A-EB0B-EEE3-B3C9-2DBBA3D9B088}"/>
                </a:ext>
              </a:extLst>
            </p:cNvPr>
            <p:cNvSpPr txBox="1"/>
            <p:nvPr/>
          </p:nvSpPr>
          <p:spPr>
            <a:xfrm>
              <a:off x="7678112" y="3400900"/>
              <a:ext cx="1172650" cy="153888"/>
            </a:xfrm>
            <a:prstGeom prst="rect">
              <a:avLst/>
            </a:prstGeom>
            <a:noFill/>
          </p:spPr>
          <p:txBody>
            <a:bodyPr wrap="square" lIns="0" tIns="0" rIns="0" bIns="0" rtlCol="0">
              <a:spAutoFit/>
            </a:bodyPr>
            <a:lstStyle/>
            <a:p>
              <a:r>
                <a:rPr lang="en-US" sz="1000" dirty="0"/>
                <a:t>1s Hole States</a:t>
              </a:r>
            </a:p>
          </p:txBody>
        </p:sp>
        <p:pic>
          <p:nvPicPr>
            <p:cNvPr id="34" name="Picture 33" descr="A blue arrow pointing upwards&#10;&#10;AI-generated content may be incorrect.">
              <a:extLst>
                <a:ext uri="{FF2B5EF4-FFF2-40B4-BE49-F238E27FC236}">
                  <a16:creationId xmlns:a16="http://schemas.microsoft.com/office/drawing/2014/main" id="{A187632D-3ACF-E76F-8D7B-364243425AD6}"/>
                </a:ext>
              </a:extLst>
            </p:cNvPr>
            <p:cNvPicPr>
              <a:picLocks noChangeAspect="1"/>
            </p:cNvPicPr>
            <p:nvPr/>
          </p:nvPicPr>
          <p:blipFill>
            <a:blip r:embed="rId8"/>
            <a:stretch>
              <a:fillRect/>
            </a:stretch>
          </p:blipFill>
          <p:spPr>
            <a:xfrm rot="9349527" flipH="1" flipV="1">
              <a:off x="7160170" y="3791096"/>
              <a:ext cx="192675" cy="217816"/>
            </a:xfrm>
            <a:prstGeom prst="rect">
              <a:avLst/>
            </a:prstGeom>
          </p:spPr>
        </p:pic>
        <p:pic>
          <p:nvPicPr>
            <p:cNvPr id="38" name="Picture 37" descr="A red arrow with a curved arrow&#10;&#10;AI-generated content may be incorrect.">
              <a:extLst>
                <a:ext uri="{FF2B5EF4-FFF2-40B4-BE49-F238E27FC236}">
                  <a16:creationId xmlns:a16="http://schemas.microsoft.com/office/drawing/2014/main" id="{F2BD7E98-A023-C103-583E-4B54B5F521F8}"/>
                </a:ext>
              </a:extLst>
            </p:cNvPr>
            <p:cNvPicPr>
              <a:picLocks noChangeAspect="1"/>
            </p:cNvPicPr>
            <p:nvPr/>
          </p:nvPicPr>
          <p:blipFill>
            <a:blip r:embed="rId9"/>
            <a:stretch>
              <a:fillRect/>
            </a:stretch>
          </p:blipFill>
          <p:spPr>
            <a:xfrm>
              <a:off x="8173852" y="3676226"/>
              <a:ext cx="181731" cy="144260"/>
            </a:xfrm>
            <a:prstGeom prst="rect">
              <a:avLst/>
            </a:prstGeom>
          </p:spPr>
        </p:pic>
        <p:pic>
          <p:nvPicPr>
            <p:cNvPr id="39" name="Picture 38" descr="A red arrow with a curved arrow&#10;&#10;AI-generated content may be incorrect.">
              <a:extLst>
                <a:ext uri="{FF2B5EF4-FFF2-40B4-BE49-F238E27FC236}">
                  <a16:creationId xmlns:a16="http://schemas.microsoft.com/office/drawing/2014/main" id="{3FCC969D-93AD-FE67-C3B3-B6456ADE54DA}"/>
                </a:ext>
              </a:extLst>
            </p:cNvPr>
            <p:cNvPicPr>
              <a:picLocks noChangeAspect="1"/>
            </p:cNvPicPr>
            <p:nvPr/>
          </p:nvPicPr>
          <p:blipFill>
            <a:blip r:embed="rId9"/>
            <a:stretch>
              <a:fillRect/>
            </a:stretch>
          </p:blipFill>
          <p:spPr>
            <a:xfrm>
              <a:off x="8650657" y="3686495"/>
              <a:ext cx="181731" cy="144260"/>
            </a:xfrm>
            <a:prstGeom prst="rect">
              <a:avLst/>
            </a:prstGeom>
          </p:spPr>
        </p:pic>
        <p:cxnSp>
          <p:nvCxnSpPr>
            <p:cNvPr id="40" name="Straight Arrow Connector 39">
              <a:extLst>
                <a:ext uri="{FF2B5EF4-FFF2-40B4-BE49-F238E27FC236}">
                  <a16:creationId xmlns:a16="http://schemas.microsoft.com/office/drawing/2014/main" id="{CE2F787D-ACB2-2E8A-1F3F-865517B8C3AF}"/>
                </a:ext>
              </a:extLst>
            </p:cNvPr>
            <p:cNvCxnSpPr>
              <a:cxnSpLocks/>
            </p:cNvCxnSpPr>
            <p:nvPr/>
          </p:nvCxnSpPr>
          <p:spPr>
            <a:xfrm>
              <a:off x="7986832" y="3583556"/>
              <a:ext cx="216475" cy="23837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FF0A458F-EED9-DF7C-3D5F-B8402F3A89A8}"/>
                </a:ext>
              </a:extLst>
            </p:cNvPr>
            <p:cNvCxnSpPr/>
            <p:nvPr/>
          </p:nvCxnSpPr>
          <p:spPr>
            <a:xfrm>
              <a:off x="8139243" y="3821930"/>
              <a:ext cx="58808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2" name="Straight Arrow Connector 41">
              <a:extLst>
                <a:ext uri="{FF2B5EF4-FFF2-40B4-BE49-F238E27FC236}">
                  <a16:creationId xmlns:a16="http://schemas.microsoft.com/office/drawing/2014/main" id="{5F8E9FAD-49B4-4F49-69AB-EB17AE45788B}"/>
                </a:ext>
              </a:extLst>
            </p:cNvPr>
            <p:cNvCxnSpPr>
              <a:cxnSpLocks/>
            </p:cNvCxnSpPr>
            <p:nvPr/>
          </p:nvCxnSpPr>
          <p:spPr>
            <a:xfrm flipH="1" flipV="1">
              <a:off x="8215879" y="3540739"/>
              <a:ext cx="217052" cy="27070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6" name="TextBox 45">
              <a:extLst>
                <a:ext uri="{FF2B5EF4-FFF2-40B4-BE49-F238E27FC236}">
                  <a16:creationId xmlns:a16="http://schemas.microsoft.com/office/drawing/2014/main" id="{120FC84B-A3B7-3A38-F5BF-794729BA488D}"/>
                </a:ext>
              </a:extLst>
            </p:cNvPr>
            <p:cNvSpPr txBox="1"/>
            <p:nvPr/>
          </p:nvSpPr>
          <p:spPr>
            <a:xfrm>
              <a:off x="6747193" y="3660142"/>
              <a:ext cx="748778" cy="246221"/>
            </a:xfrm>
            <a:prstGeom prst="rect">
              <a:avLst/>
            </a:prstGeom>
            <a:noFill/>
          </p:spPr>
          <p:txBody>
            <a:bodyPr wrap="square" rtlCol="0">
              <a:spAutoFit/>
            </a:bodyPr>
            <a:lstStyle/>
            <a:p>
              <a:r>
                <a:rPr lang="en-US" sz="1000" b="1" dirty="0">
                  <a:solidFill>
                    <a:schemeClr val="accent1">
                      <a:lumMod val="75000"/>
                    </a:schemeClr>
                  </a:solidFill>
                </a:rPr>
                <a:t>Pump</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E7071976-F1E2-9536-2BE0-D08404EB6D9E}"/>
                    </a:ext>
                  </a:extLst>
                </p:cNvPr>
                <p:cNvSpPr txBox="1"/>
                <p:nvPr/>
              </p:nvSpPr>
              <p:spPr>
                <a:xfrm>
                  <a:off x="8537220" y="3502135"/>
                  <a:ext cx="748778" cy="246221"/>
                </a:xfrm>
                <a:prstGeom prst="rect">
                  <a:avLst/>
                </a:prstGeom>
                <a:noFill/>
              </p:spPr>
              <p:txBody>
                <a:bodyPr wrap="square" rtlCol="0">
                  <a:spAutoFit/>
                </a:bodyPr>
                <a:lstStyle/>
                <a:p>
                  <a:r>
                    <a:rPr lang="en-US" sz="1000" b="1" dirty="0">
                      <a:solidFill>
                        <a:srgbClr val="FF0000"/>
                      </a:solidFill>
                    </a:rPr>
                    <a:t>K</a:t>
                  </a:r>
                  <a14:m>
                    <m:oMath xmlns:m="http://schemas.openxmlformats.org/officeDocument/2006/math">
                      <m:sSub>
                        <m:sSubPr>
                          <m:ctrlPr>
                            <a:rPr lang="en-US" sz="1000" b="1" i="1" smtClean="0">
                              <a:solidFill>
                                <a:srgbClr val="FF0000"/>
                              </a:solidFill>
                              <a:latin typeface="Cambria Math" panose="02040503050406030204" pitchFamily="18" charset="0"/>
                            </a:rPr>
                          </m:ctrlPr>
                        </m:sSubPr>
                        <m:e>
                          <m:r>
                            <a:rPr lang="en-US" sz="1000" b="1" i="1" smtClean="0">
                              <a:solidFill>
                                <a:srgbClr val="FF0000"/>
                              </a:solidFill>
                              <a:latin typeface="Cambria Math" panose="02040503050406030204" pitchFamily="18" charset="0"/>
                            </a:rPr>
                            <m:t>𝜶</m:t>
                          </m:r>
                        </m:e>
                        <m:sub>
                          <m:r>
                            <a:rPr lang="en-US" sz="1000" b="1" i="1" smtClean="0">
                              <a:solidFill>
                                <a:srgbClr val="FF0000"/>
                              </a:solidFill>
                              <a:latin typeface="Cambria Math" panose="02040503050406030204" pitchFamily="18" charset="0"/>
                            </a:rPr>
                            <m:t>𝟏</m:t>
                          </m:r>
                        </m:sub>
                      </m:sSub>
                    </m:oMath>
                  </a14:m>
                  <a:endParaRPr lang="en-US" sz="1000" b="1" dirty="0">
                    <a:solidFill>
                      <a:srgbClr val="FF0000"/>
                    </a:solidFill>
                  </a:endParaRPr>
                </a:p>
              </p:txBody>
            </p:sp>
          </mc:Choice>
          <mc:Fallback xmlns="">
            <p:sp>
              <p:nvSpPr>
                <p:cNvPr id="48" name="TextBox 47">
                  <a:extLst>
                    <a:ext uri="{FF2B5EF4-FFF2-40B4-BE49-F238E27FC236}">
                      <a16:creationId xmlns:a16="http://schemas.microsoft.com/office/drawing/2014/main" id="{E7071976-F1E2-9536-2BE0-D08404EB6D9E}"/>
                    </a:ext>
                  </a:extLst>
                </p:cNvPr>
                <p:cNvSpPr txBox="1">
                  <a:spLocks noRot="1" noChangeAspect="1" noMove="1" noResize="1" noEditPoints="1" noAdjustHandles="1" noChangeArrowheads="1" noChangeShapeType="1" noTextEdit="1"/>
                </p:cNvSpPr>
                <p:nvPr/>
              </p:nvSpPr>
              <p:spPr>
                <a:xfrm>
                  <a:off x="8537220" y="3502135"/>
                  <a:ext cx="748778" cy="246221"/>
                </a:xfrm>
                <a:prstGeom prst="rect">
                  <a:avLst/>
                </a:prstGeom>
                <a:blipFill>
                  <a:blip r:embed="rId10"/>
                  <a:stretch>
                    <a:fillRect b="-9524"/>
                  </a:stretch>
                </a:blipFill>
              </p:spPr>
              <p:txBody>
                <a:bodyPr/>
                <a:lstStyle/>
                <a:p>
                  <a:r>
                    <a:rPr lang="en-US">
                      <a:noFill/>
                    </a:rPr>
                    <a:t> </a:t>
                  </a:r>
                </a:p>
              </p:txBody>
            </p:sp>
          </mc:Fallback>
        </mc:AlternateContent>
        <p:sp>
          <p:nvSpPr>
            <p:cNvPr id="50" name="TextBox 49">
              <a:extLst>
                <a:ext uri="{FF2B5EF4-FFF2-40B4-BE49-F238E27FC236}">
                  <a16:creationId xmlns:a16="http://schemas.microsoft.com/office/drawing/2014/main" id="{B2D26779-F6D6-9035-B7C8-79D2E2E48274}"/>
                </a:ext>
              </a:extLst>
            </p:cNvPr>
            <p:cNvSpPr txBox="1"/>
            <p:nvPr/>
          </p:nvSpPr>
          <p:spPr>
            <a:xfrm>
              <a:off x="7986832" y="3554311"/>
              <a:ext cx="184731" cy="307777"/>
            </a:xfrm>
            <a:prstGeom prst="rect">
              <a:avLst/>
            </a:prstGeom>
            <a:noFill/>
          </p:spPr>
          <p:txBody>
            <a:bodyPr wrap="none" rtlCol="0">
              <a:spAutoFit/>
            </a:bodyPr>
            <a:lstStyle/>
            <a:p>
              <a:endParaRPr lang="en-US" dirty="0"/>
            </a:p>
          </p:txBody>
        </p:sp>
        <p:sp>
          <p:nvSpPr>
            <p:cNvPr id="51" name="TextBox 50">
              <a:extLst>
                <a:ext uri="{FF2B5EF4-FFF2-40B4-BE49-F238E27FC236}">
                  <a16:creationId xmlns:a16="http://schemas.microsoft.com/office/drawing/2014/main" id="{3B759DC3-42B6-07E2-48BD-9B1680D0457E}"/>
                </a:ext>
              </a:extLst>
            </p:cNvPr>
            <p:cNvSpPr txBox="1"/>
            <p:nvPr/>
          </p:nvSpPr>
          <p:spPr>
            <a:xfrm>
              <a:off x="8080716" y="4024531"/>
              <a:ext cx="1321612" cy="276999"/>
            </a:xfrm>
            <a:prstGeom prst="rect">
              <a:avLst/>
            </a:prstGeom>
            <a:noFill/>
          </p:spPr>
          <p:txBody>
            <a:bodyPr wrap="square" rtlCol="0">
              <a:spAutoFit/>
            </a:bodyPr>
            <a:lstStyle/>
            <a:p>
              <a:r>
                <a:rPr lang="en-US" sz="1200" dirty="0"/>
                <a:t>Rabi Cycle</a:t>
              </a:r>
            </a:p>
          </p:txBody>
        </p:sp>
      </p:grpSp>
      <p:sp>
        <p:nvSpPr>
          <p:cNvPr id="53" name="TextBox 52">
            <a:extLst>
              <a:ext uri="{FF2B5EF4-FFF2-40B4-BE49-F238E27FC236}">
                <a16:creationId xmlns:a16="http://schemas.microsoft.com/office/drawing/2014/main" id="{5B15B55E-B746-AC67-448F-7FD86ED4ED1B}"/>
              </a:ext>
            </a:extLst>
          </p:cNvPr>
          <p:cNvSpPr txBox="1"/>
          <p:nvPr/>
        </p:nvSpPr>
        <p:spPr>
          <a:xfrm>
            <a:off x="5943268" y="4641140"/>
            <a:ext cx="4642338" cy="246221"/>
          </a:xfrm>
          <a:prstGeom prst="rect">
            <a:avLst/>
          </a:prstGeom>
          <a:noFill/>
        </p:spPr>
        <p:txBody>
          <a:bodyPr wrap="square">
            <a:spAutoFit/>
          </a:bodyPr>
          <a:lstStyle/>
          <a:p>
            <a:r>
              <a:rPr lang="en-US" sz="1000" dirty="0"/>
              <a:t>[1] Krušič  </a:t>
            </a:r>
            <a:r>
              <a:rPr lang="en-US" sz="1000" i="1" dirty="0"/>
              <a:t>et al. Phys. Rev. A</a:t>
            </a:r>
            <a:r>
              <a:rPr lang="en-US" sz="1000" dirty="0"/>
              <a:t> </a:t>
            </a:r>
            <a:r>
              <a:rPr lang="en-US" sz="1000" b="1" dirty="0"/>
              <a:t>102</a:t>
            </a:r>
            <a:r>
              <a:rPr lang="en-US" sz="1000" dirty="0"/>
              <a:t>, 013102 (2020) </a:t>
            </a:r>
          </a:p>
        </p:txBody>
      </p:sp>
      <p:grpSp>
        <p:nvGrpSpPr>
          <p:cNvPr id="55" name="Group 54">
            <a:extLst>
              <a:ext uri="{FF2B5EF4-FFF2-40B4-BE49-F238E27FC236}">
                <a16:creationId xmlns:a16="http://schemas.microsoft.com/office/drawing/2014/main" id="{D4CAE3FC-67D4-9950-D803-3EDC556886B0}"/>
              </a:ext>
            </a:extLst>
          </p:cNvPr>
          <p:cNvGrpSpPr/>
          <p:nvPr/>
        </p:nvGrpSpPr>
        <p:grpSpPr>
          <a:xfrm>
            <a:off x="916420" y="2403891"/>
            <a:ext cx="2483366" cy="792917"/>
            <a:chOff x="6747193" y="3400900"/>
            <a:chExt cx="2483366" cy="792917"/>
          </a:xfrm>
        </p:grpSpPr>
        <p:grpSp>
          <p:nvGrpSpPr>
            <p:cNvPr id="141" name="Group 140">
              <a:extLst>
                <a:ext uri="{FF2B5EF4-FFF2-40B4-BE49-F238E27FC236}">
                  <a16:creationId xmlns:a16="http://schemas.microsoft.com/office/drawing/2014/main" id="{F36E13E1-2D00-0E32-482D-C5C23F4F2BB9}"/>
                </a:ext>
              </a:extLst>
            </p:cNvPr>
            <p:cNvGrpSpPr/>
            <p:nvPr/>
          </p:nvGrpSpPr>
          <p:grpSpPr>
            <a:xfrm>
              <a:off x="7209163" y="3554311"/>
              <a:ext cx="1212094" cy="474529"/>
              <a:chOff x="5419294" y="3587363"/>
              <a:chExt cx="1212094" cy="474529"/>
            </a:xfrm>
          </p:grpSpPr>
          <p:cxnSp>
            <p:nvCxnSpPr>
              <p:cNvPr id="143" name="Straight Connector 142">
                <a:extLst>
                  <a:ext uri="{FF2B5EF4-FFF2-40B4-BE49-F238E27FC236}">
                    <a16:creationId xmlns:a16="http://schemas.microsoft.com/office/drawing/2014/main" id="{9B956D7B-9181-BF87-9E13-2F35AAD7EDF0}"/>
                  </a:ext>
                </a:extLst>
              </p:cNvPr>
              <p:cNvCxnSpPr/>
              <p:nvPr/>
            </p:nvCxnSpPr>
            <p:spPr>
              <a:xfrm>
                <a:off x="5419294" y="4061892"/>
                <a:ext cx="58808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44" name="Straight Connector 143">
                <a:extLst>
                  <a:ext uri="{FF2B5EF4-FFF2-40B4-BE49-F238E27FC236}">
                    <a16:creationId xmlns:a16="http://schemas.microsoft.com/office/drawing/2014/main" id="{79BA935B-DF2A-A67F-735E-3F383E83ECD9}"/>
                  </a:ext>
                </a:extLst>
              </p:cNvPr>
              <p:cNvCxnSpPr>
                <a:cxnSpLocks/>
              </p:cNvCxnSpPr>
              <p:nvPr/>
            </p:nvCxnSpPr>
            <p:spPr>
              <a:xfrm>
                <a:off x="5772280" y="3587363"/>
                <a:ext cx="85910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45" name="Straight Arrow Connector 144">
                <a:extLst>
                  <a:ext uri="{FF2B5EF4-FFF2-40B4-BE49-F238E27FC236}">
                    <a16:creationId xmlns:a16="http://schemas.microsoft.com/office/drawing/2014/main" id="{C6373143-F427-42DF-6588-BA20DA6116DF}"/>
                  </a:ext>
                </a:extLst>
              </p:cNvPr>
              <p:cNvCxnSpPr>
                <a:cxnSpLocks/>
              </p:cNvCxnSpPr>
              <p:nvPr/>
            </p:nvCxnSpPr>
            <p:spPr>
              <a:xfrm flipV="1">
                <a:off x="5569484" y="3590662"/>
                <a:ext cx="468671" cy="45128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sp>
          <p:nvSpPr>
            <p:cNvPr id="59" name="TextBox 58">
              <a:extLst>
                <a:ext uri="{FF2B5EF4-FFF2-40B4-BE49-F238E27FC236}">
                  <a16:creationId xmlns:a16="http://schemas.microsoft.com/office/drawing/2014/main" id="{B7961DAD-4B51-3F93-F940-4D1E048CA1EA}"/>
                </a:ext>
              </a:extLst>
            </p:cNvPr>
            <p:cNvSpPr txBox="1"/>
            <p:nvPr/>
          </p:nvSpPr>
          <p:spPr>
            <a:xfrm>
              <a:off x="7177540" y="4039929"/>
              <a:ext cx="1172650" cy="153888"/>
            </a:xfrm>
            <a:prstGeom prst="rect">
              <a:avLst/>
            </a:prstGeom>
            <a:noFill/>
          </p:spPr>
          <p:txBody>
            <a:bodyPr wrap="square" lIns="0" tIns="0" rIns="0" bIns="0" rtlCol="0">
              <a:spAutoFit/>
            </a:bodyPr>
            <a:lstStyle/>
            <a:p>
              <a:r>
                <a:rPr lang="en-US" sz="1000" dirty="0"/>
                <a:t>Ground State</a:t>
              </a:r>
            </a:p>
          </p:txBody>
        </p:sp>
        <p:sp>
          <p:nvSpPr>
            <p:cNvPr id="61" name="TextBox 60">
              <a:extLst>
                <a:ext uri="{FF2B5EF4-FFF2-40B4-BE49-F238E27FC236}">
                  <a16:creationId xmlns:a16="http://schemas.microsoft.com/office/drawing/2014/main" id="{FD3C68BC-FDEF-F7FA-7B6C-B22D295FFE79}"/>
                </a:ext>
              </a:extLst>
            </p:cNvPr>
            <p:cNvSpPr txBox="1"/>
            <p:nvPr/>
          </p:nvSpPr>
          <p:spPr>
            <a:xfrm>
              <a:off x="8057909" y="3850699"/>
              <a:ext cx="1172650" cy="153888"/>
            </a:xfrm>
            <a:prstGeom prst="rect">
              <a:avLst/>
            </a:prstGeom>
            <a:noFill/>
          </p:spPr>
          <p:txBody>
            <a:bodyPr wrap="square" lIns="0" tIns="0" rIns="0" bIns="0" rtlCol="0">
              <a:spAutoFit/>
            </a:bodyPr>
            <a:lstStyle/>
            <a:p>
              <a:r>
                <a:rPr lang="en-US" sz="1000" dirty="0"/>
                <a:t>2p Hole States</a:t>
              </a:r>
            </a:p>
          </p:txBody>
        </p:sp>
        <p:sp>
          <p:nvSpPr>
            <p:cNvPr id="130" name="TextBox 129">
              <a:extLst>
                <a:ext uri="{FF2B5EF4-FFF2-40B4-BE49-F238E27FC236}">
                  <a16:creationId xmlns:a16="http://schemas.microsoft.com/office/drawing/2014/main" id="{D7546B19-C8ED-2FD2-0861-17DDBECFEE42}"/>
                </a:ext>
              </a:extLst>
            </p:cNvPr>
            <p:cNvSpPr txBox="1"/>
            <p:nvPr/>
          </p:nvSpPr>
          <p:spPr>
            <a:xfrm>
              <a:off x="7678112" y="3400900"/>
              <a:ext cx="1172650" cy="153888"/>
            </a:xfrm>
            <a:prstGeom prst="rect">
              <a:avLst/>
            </a:prstGeom>
            <a:noFill/>
          </p:spPr>
          <p:txBody>
            <a:bodyPr wrap="square" lIns="0" tIns="0" rIns="0" bIns="0" rtlCol="0">
              <a:spAutoFit/>
            </a:bodyPr>
            <a:lstStyle/>
            <a:p>
              <a:r>
                <a:rPr lang="en-US" sz="1000" dirty="0"/>
                <a:t>1s Hole States</a:t>
              </a:r>
            </a:p>
          </p:txBody>
        </p:sp>
        <p:pic>
          <p:nvPicPr>
            <p:cNvPr id="131" name="Picture 130" descr="A blue arrow pointing upwards&#10;&#10;AI-generated content may be incorrect.">
              <a:extLst>
                <a:ext uri="{FF2B5EF4-FFF2-40B4-BE49-F238E27FC236}">
                  <a16:creationId xmlns:a16="http://schemas.microsoft.com/office/drawing/2014/main" id="{326130A8-45C6-B076-89B3-E4CCE16876CE}"/>
                </a:ext>
              </a:extLst>
            </p:cNvPr>
            <p:cNvPicPr>
              <a:picLocks noChangeAspect="1"/>
            </p:cNvPicPr>
            <p:nvPr/>
          </p:nvPicPr>
          <p:blipFill>
            <a:blip r:embed="rId8"/>
            <a:stretch>
              <a:fillRect/>
            </a:stretch>
          </p:blipFill>
          <p:spPr>
            <a:xfrm rot="9349527" flipH="1" flipV="1">
              <a:off x="7160170" y="3791096"/>
              <a:ext cx="192675" cy="217816"/>
            </a:xfrm>
            <a:prstGeom prst="rect">
              <a:avLst/>
            </a:prstGeom>
          </p:spPr>
        </p:pic>
        <p:pic>
          <p:nvPicPr>
            <p:cNvPr id="133" name="Picture 132" descr="A red arrow with a curved arrow&#10;&#10;AI-generated content may be incorrect.">
              <a:extLst>
                <a:ext uri="{FF2B5EF4-FFF2-40B4-BE49-F238E27FC236}">
                  <a16:creationId xmlns:a16="http://schemas.microsoft.com/office/drawing/2014/main" id="{83F1548A-374D-BF7C-F41F-533900765C9E}"/>
                </a:ext>
              </a:extLst>
            </p:cNvPr>
            <p:cNvPicPr>
              <a:picLocks noChangeAspect="1"/>
            </p:cNvPicPr>
            <p:nvPr/>
          </p:nvPicPr>
          <p:blipFill>
            <a:blip r:embed="rId9"/>
            <a:stretch>
              <a:fillRect/>
            </a:stretch>
          </p:blipFill>
          <p:spPr>
            <a:xfrm>
              <a:off x="8312740" y="3686495"/>
              <a:ext cx="181731" cy="144260"/>
            </a:xfrm>
            <a:prstGeom prst="rect">
              <a:avLst/>
            </a:prstGeom>
          </p:spPr>
        </p:pic>
        <p:cxnSp>
          <p:nvCxnSpPr>
            <p:cNvPr id="134" name="Straight Arrow Connector 133">
              <a:extLst>
                <a:ext uri="{FF2B5EF4-FFF2-40B4-BE49-F238E27FC236}">
                  <a16:creationId xmlns:a16="http://schemas.microsoft.com/office/drawing/2014/main" id="{B4CD2985-7EB4-AE9F-BFEC-A22E95AE9766}"/>
                </a:ext>
              </a:extLst>
            </p:cNvPr>
            <p:cNvCxnSpPr>
              <a:cxnSpLocks/>
            </p:cNvCxnSpPr>
            <p:nvPr/>
          </p:nvCxnSpPr>
          <p:spPr>
            <a:xfrm>
              <a:off x="7986832" y="3583556"/>
              <a:ext cx="216475" cy="23837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5" name="Straight Connector 134">
              <a:extLst>
                <a:ext uri="{FF2B5EF4-FFF2-40B4-BE49-F238E27FC236}">
                  <a16:creationId xmlns:a16="http://schemas.microsoft.com/office/drawing/2014/main" id="{B8F95C38-695E-A502-7143-1792947DBC86}"/>
                </a:ext>
              </a:extLst>
            </p:cNvPr>
            <p:cNvCxnSpPr/>
            <p:nvPr/>
          </p:nvCxnSpPr>
          <p:spPr>
            <a:xfrm>
              <a:off x="8139243" y="3821930"/>
              <a:ext cx="588088" cy="0"/>
            </a:xfrm>
            <a:prstGeom prst="line">
              <a:avLst/>
            </a:prstGeom>
          </p:spPr>
          <p:style>
            <a:lnRef idx="1">
              <a:schemeClr val="accent2"/>
            </a:lnRef>
            <a:fillRef idx="0">
              <a:schemeClr val="accent2"/>
            </a:fillRef>
            <a:effectRef idx="0">
              <a:schemeClr val="accent2"/>
            </a:effectRef>
            <a:fontRef idx="minor">
              <a:schemeClr val="tx1"/>
            </a:fontRef>
          </p:style>
        </p:cxnSp>
        <p:sp>
          <p:nvSpPr>
            <p:cNvPr id="137" name="TextBox 136">
              <a:extLst>
                <a:ext uri="{FF2B5EF4-FFF2-40B4-BE49-F238E27FC236}">
                  <a16:creationId xmlns:a16="http://schemas.microsoft.com/office/drawing/2014/main" id="{8E44DA12-E51D-478F-3481-195BC0EC4BC1}"/>
                </a:ext>
              </a:extLst>
            </p:cNvPr>
            <p:cNvSpPr txBox="1"/>
            <p:nvPr/>
          </p:nvSpPr>
          <p:spPr>
            <a:xfrm>
              <a:off x="6747193" y="3660142"/>
              <a:ext cx="748778" cy="246221"/>
            </a:xfrm>
            <a:prstGeom prst="rect">
              <a:avLst/>
            </a:prstGeom>
            <a:noFill/>
          </p:spPr>
          <p:txBody>
            <a:bodyPr wrap="square" rtlCol="0">
              <a:spAutoFit/>
            </a:bodyPr>
            <a:lstStyle/>
            <a:p>
              <a:r>
                <a:rPr lang="en-US" sz="1000" b="1" dirty="0">
                  <a:solidFill>
                    <a:schemeClr val="accent1">
                      <a:lumMod val="75000"/>
                    </a:schemeClr>
                  </a:solidFill>
                </a:rPr>
                <a:t>Pump</a:t>
              </a:r>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F9B8DC82-EE5A-43E6-302B-EBEA86CE0117}"/>
                    </a:ext>
                  </a:extLst>
                </p:cNvPr>
                <p:cNvSpPr txBox="1"/>
                <p:nvPr/>
              </p:nvSpPr>
              <p:spPr>
                <a:xfrm>
                  <a:off x="8217947" y="3493173"/>
                  <a:ext cx="748778" cy="246221"/>
                </a:xfrm>
                <a:prstGeom prst="rect">
                  <a:avLst/>
                </a:prstGeom>
                <a:noFill/>
              </p:spPr>
              <p:txBody>
                <a:bodyPr wrap="square" rtlCol="0">
                  <a:spAutoFit/>
                </a:bodyPr>
                <a:lstStyle/>
                <a:p>
                  <a:r>
                    <a:rPr lang="en-US" sz="1000" b="1" dirty="0">
                      <a:solidFill>
                        <a:srgbClr val="FF0000"/>
                      </a:solidFill>
                    </a:rPr>
                    <a:t>K</a:t>
                  </a:r>
                  <a14:m>
                    <m:oMath xmlns:m="http://schemas.openxmlformats.org/officeDocument/2006/math">
                      <m:sSub>
                        <m:sSubPr>
                          <m:ctrlPr>
                            <a:rPr lang="en-US" sz="1000" b="1" i="1" smtClean="0">
                              <a:solidFill>
                                <a:srgbClr val="FF0000"/>
                              </a:solidFill>
                              <a:latin typeface="Cambria Math" panose="02040503050406030204" pitchFamily="18" charset="0"/>
                            </a:rPr>
                          </m:ctrlPr>
                        </m:sSubPr>
                        <m:e>
                          <m:r>
                            <a:rPr lang="en-US" sz="1000" b="1" i="1" smtClean="0">
                              <a:solidFill>
                                <a:srgbClr val="FF0000"/>
                              </a:solidFill>
                              <a:latin typeface="Cambria Math" panose="02040503050406030204" pitchFamily="18" charset="0"/>
                            </a:rPr>
                            <m:t>𝜶</m:t>
                          </m:r>
                        </m:e>
                        <m:sub>
                          <m:r>
                            <a:rPr lang="en-US" sz="1000" b="1" i="1" smtClean="0">
                              <a:solidFill>
                                <a:srgbClr val="FF0000"/>
                              </a:solidFill>
                              <a:latin typeface="Cambria Math" panose="02040503050406030204" pitchFamily="18" charset="0"/>
                            </a:rPr>
                            <m:t>𝟏</m:t>
                          </m:r>
                        </m:sub>
                      </m:sSub>
                    </m:oMath>
                  </a14:m>
                  <a:endParaRPr lang="en-US" sz="1000" b="1" dirty="0">
                    <a:solidFill>
                      <a:srgbClr val="FF0000"/>
                    </a:solidFill>
                  </a:endParaRPr>
                </a:p>
              </p:txBody>
            </p:sp>
          </mc:Choice>
          <mc:Fallback xmlns="">
            <p:sp>
              <p:nvSpPr>
                <p:cNvPr id="138" name="TextBox 137">
                  <a:extLst>
                    <a:ext uri="{FF2B5EF4-FFF2-40B4-BE49-F238E27FC236}">
                      <a16:creationId xmlns:a16="http://schemas.microsoft.com/office/drawing/2014/main" id="{F9B8DC82-EE5A-43E6-302B-EBEA86CE0117}"/>
                    </a:ext>
                  </a:extLst>
                </p:cNvPr>
                <p:cNvSpPr txBox="1">
                  <a:spLocks noRot="1" noChangeAspect="1" noMove="1" noResize="1" noEditPoints="1" noAdjustHandles="1" noChangeArrowheads="1" noChangeShapeType="1" noTextEdit="1"/>
                </p:cNvSpPr>
                <p:nvPr/>
              </p:nvSpPr>
              <p:spPr>
                <a:xfrm>
                  <a:off x="8217947" y="3493173"/>
                  <a:ext cx="748778" cy="246221"/>
                </a:xfrm>
                <a:prstGeom prst="rect">
                  <a:avLst/>
                </a:prstGeom>
                <a:blipFill>
                  <a:blip r:embed="rId11"/>
                  <a:stretch>
                    <a:fillRect b="-9524"/>
                  </a:stretch>
                </a:blipFill>
              </p:spPr>
              <p:txBody>
                <a:bodyPr/>
                <a:lstStyle/>
                <a:p>
                  <a:r>
                    <a:rPr lang="en-US">
                      <a:noFill/>
                    </a:rPr>
                    <a:t> </a:t>
                  </a:r>
                </a:p>
              </p:txBody>
            </p:sp>
          </mc:Fallback>
        </mc:AlternateContent>
        <p:sp>
          <p:nvSpPr>
            <p:cNvPr id="139" name="TextBox 138">
              <a:extLst>
                <a:ext uri="{FF2B5EF4-FFF2-40B4-BE49-F238E27FC236}">
                  <a16:creationId xmlns:a16="http://schemas.microsoft.com/office/drawing/2014/main" id="{3C1D58B4-7CD6-087E-5F3D-6110B35A0A70}"/>
                </a:ext>
              </a:extLst>
            </p:cNvPr>
            <p:cNvSpPr txBox="1"/>
            <p:nvPr/>
          </p:nvSpPr>
          <p:spPr>
            <a:xfrm>
              <a:off x="7986832" y="3554311"/>
              <a:ext cx="184731" cy="307777"/>
            </a:xfrm>
            <a:prstGeom prst="rect">
              <a:avLst/>
            </a:prstGeom>
            <a:noFill/>
          </p:spPr>
          <p:txBody>
            <a:bodyPr wrap="none" rtlCol="0">
              <a:spAutoFit/>
            </a:bodyPr>
            <a:lstStyle/>
            <a:p>
              <a:endParaRPr lang="en-US" dirty="0"/>
            </a:p>
          </p:txBody>
        </p:sp>
      </p:grpSp>
    </p:spTree>
    <p:extLst>
      <p:ext uri="{BB962C8B-B14F-4D97-AF65-F5344CB8AC3E}">
        <p14:creationId xmlns:p14="http://schemas.microsoft.com/office/powerpoint/2010/main" val="2605632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F1CCF52-1FF1-4146-B921-A29B88FED548}"/>
              </a:ext>
            </a:extLst>
          </p:cNvPr>
          <p:cNvSpPr>
            <a:spLocks noGrp="1"/>
          </p:cNvSpPr>
          <p:nvPr>
            <p:ph type="sldNum" sz="quarter" idx="4"/>
          </p:nvPr>
        </p:nvSpPr>
        <p:spPr/>
        <p:txBody>
          <a:bodyPr/>
          <a:lstStyle/>
          <a:p>
            <a:fld id="{52B60363-7E9F-BF4A-894A-A30319D3939A}" type="slidenum">
              <a:rPr lang="en-US" smtClean="0"/>
              <a:pPr/>
              <a:t>18</a:t>
            </a:fld>
            <a:endParaRPr lang="en-US" dirty="0"/>
          </a:p>
        </p:txBody>
      </p:sp>
      <p:sp>
        <p:nvSpPr>
          <p:cNvPr id="7" name="Title 6">
            <a:extLst>
              <a:ext uri="{FF2B5EF4-FFF2-40B4-BE49-F238E27FC236}">
                <a16:creationId xmlns:a16="http://schemas.microsoft.com/office/drawing/2014/main" id="{3092394B-25CD-8E45-A012-5019E66FE718}"/>
              </a:ext>
            </a:extLst>
          </p:cNvPr>
          <p:cNvSpPr>
            <a:spLocks noGrp="1"/>
          </p:cNvSpPr>
          <p:nvPr>
            <p:ph type="title"/>
          </p:nvPr>
        </p:nvSpPr>
        <p:spPr>
          <a:xfrm>
            <a:off x="766569" y="174593"/>
            <a:ext cx="7947746" cy="474114"/>
          </a:xfrm>
        </p:spPr>
        <p:txBody>
          <a:bodyPr>
            <a:normAutofit/>
          </a:bodyPr>
          <a:lstStyle/>
          <a:p>
            <a:r>
              <a:rPr lang="en-US" b="1" dirty="0">
                <a:solidFill>
                  <a:srgbClr val="C00000"/>
                </a:solidFill>
                <a:latin typeface="Lato" panose="020F0502020204030203" pitchFamily="34" charset="0"/>
                <a:ea typeface="Lato" panose="020F0502020204030203" pitchFamily="34" charset="0"/>
                <a:cs typeface="Lato" panose="020F0502020204030203" pitchFamily="34" charset="0"/>
              </a:rPr>
              <a:t>Self Induced </a:t>
            </a:r>
            <a:r>
              <a:rPr lang="en-US" b="1" dirty="0" err="1">
                <a:solidFill>
                  <a:srgbClr val="C00000"/>
                </a:solidFill>
                <a:latin typeface="Lato" panose="020F0502020204030203" pitchFamily="34" charset="0"/>
                <a:ea typeface="Lato" panose="020F0502020204030203" pitchFamily="34" charset="0"/>
                <a:cs typeface="Lato" panose="020F0502020204030203" pitchFamily="34" charset="0"/>
              </a:rPr>
              <a:t>Autler</a:t>
            </a:r>
            <a:r>
              <a:rPr lang="en-US" b="1" dirty="0">
                <a:solidFill>
                  <a:srgbClr val="C00000"/>
                </a:solidFill>
                <a:latin typeface="Lato" panose="020F0502020204030203" pitchFamily="34" charset="0"/>
                <a:ea typeface="Lato" panose="020F0502020204030203" pitchFamily="34" charset="0"/>
                <a:cs typeface="Lato" panose="020F0502020204030203" pitchFamily="34" charset="0"/>
              </a:rPr>
              <a:t> Townes Splitting in </a:t>
            </a:r>
            <a:r>
              <a:rPr lang="en-US" b="1" dirty="0" err="1">
                <a:solidFill>
                  <a:srgbClr val="C00000"/>
                </a:solidFill>
                <a:latin typeface="Lato" panose="020F0502020204030203" pitchFamily="34" charset="0"/>
                <a:ea typeface="Lato" panose="020F0502020204030203" pitchFamily="34" charset="0"/>
                <a:cs typeface="Lato" panose="020F0502020204030203" pitchFamily="34" charset="0"/>
              </a:rPr>
              <a:t>NaMn</a:t>
            </a:r>
            <a:r>
              <a:rPr lang="en-US" b="1" dirty="0">
                <a:solidFill>
                  <a:srgbClr val="C00000"/>
                </a:solidFill>
                <a:latin typeface="Lato" panose="020F0502020204030203" pitchFamily="34" charset="0"/>
                <a:ea typeface="Lato" panose="020F0502020204030203" pitchFamily="34" charset="0"/>
                <a:cs typeface="Lato" panose="020F0502020204030203" pitchFamily="34" charset="0"/>
              </a:rPr>
              <a:t>(VII)O</a:t>
            </a:r>
            <a:r>
              <a:rPr lang="en-US" b="1" baseline="-25000" dirty="0">
                <a:solidFill>
                  <a:srgbClr val="C00000"/>
                </a:solidFill>
                <a:latin typeface="Lato" panose="020F0502020204030203" pitchFamily="34" charset="0"/>
                <a:ea typeface="Lato" panose="020F0502020204030203" pitchFamily="34" charset="0"/>
                <a:cs typeface="Lato" panose="020F0502020204030203" pitchFamily="34" charset="0"/>
              </a:rPr>
              <a:t>4</a:t>
            </a:r>
            <a:r>
              <a:rPr lang="en-US" b="1" dirty="0">
                <a:solidFill>
                  <a:srgbClr val="C00000"/>
                </a:solidFill>
                <a:latin typeface="Lato" panose="020F0502020204030203" pitchFamily="34" charset="0"/>
                <a:ea typeface="Lato" panose="020F0502020204030203" pitchFamily="34" charset="0"/>
                <a:cs typeface="Lato" panose="020F0502020204030203" pitchFamily="34" charset="0"/>
              </a:rPr>
              <a:t> </a:t>
            </a:r>
          </a:p>
        </p:txBody>
      </p:sp>
      <p:sp>
        <p:nvSpPr>
          <p:cNvPr id="149" name="Rectangle 148">
            <a:extLst>
              <a:ext uri="{FF2B5EF4-FFF2-40B4-BE49-F238E27FC236}">
                <a16:creationId xmlns:a16="http://schemas.microsoft.com/office/drawing/2014/main" id="{FF9E7AC9-18AF-90E6-68CA-8B127037894E}"/>
              </a:ext>
            </a:extLst>
          </p:cNvPr>
          <p:cNvSpPr/>
          <p:nvPr/>
        </p:nvSpPr>
        <p:spPr>
          <a:xfrm>
            <a:off x="5135336" y="1053193"/>
            <a:ext cx="685800" cy="568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AutoShape 2">
            <a:extLst>
              <a:ext uri="{FF2B5EF4-FFF2-40B4-BE49-F238E27FC236}">
                <a16:creationId xmlns:a16="http://schemas.microsoft.com/office/drawing/2014/main" id="{4D61DCAE-9BFA-0D3F-93A7-8D0D22F27358}"/>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3" name="AutoShape 4">
            <a:extLst>
              <a:ext uri="{FF2B5EF4-FFF2-40B4-BE49-F238E27FC236}">
                <a16:creationId xmlns:a16="http://schemas.microsoft.com/office/drawing/2014/main" id="{EB2C2365-188B-4BEF-6444-A46360F9D5E6}"/>
              </a:ext>
            </a:extLst>
          </p:cNvPr>
          <p:cNvSpPr>
            <a:spLocks noChangeAspect="1" noChangeArrowheads="1"/>
          </p:cNvSpPr>
          <p:nvPr/>
        </p:nvSpPr>
        <p:spPr bwMode="auto">
          <a:xfrm>
            <a:off x="4572000" y="25717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4" name="Rectangle 3">
            <a:extLst>
              <a:ext uri="{FF2B5EF4-FFF2-40B4-BE49-F238E27FC236}">
                <a16:creationId xmlns:a16="http://schemas.microsoft.com/office/drawing/2014/main" id="{4EC60B4C-22B6-FFA0-F842-7BD186FD1B9E}"/>
              </a:ext>
            </a:extLst>
          </p:cNvPr>
          <p:cNvSpPr/>
          <p:nvPr/>
        </p:nvSpPr>
        <p:spPr>
          <a:xfrm>
            <a:off x="583532" y="977995"/>
            <a:ext cx="246647" cy="1503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a:extLst>
              <a:ext uri="{FF2B5EF4-FFF2-40B4-BE49-F238E27FC236}">
                <a16:creationId xmlns:a16="http://schemas.microsoft.com/office/drawing/2014/main" id="{2F3E4255-1ED2-7339-436E-19AAAD5A114D}"/>
              </a:ext>
            </a:extLst>
          </p:cNvPr>
          <p:cNvSpPr/>
          <p:nvPr/>
        </p:nvSpPr>
        <p:spPr>
          <a:xfrm>
            <a:off x="2430379" y="958444"/>
            <a:ext cx="246647" cy="189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6F608489-2ABD-35CE-8A85-BF45C42C5324}"/>
              </a:ext>
            </a:extLst>
          </p:cNvPr>
          <p:cNvSpPr/>
          <p:nvPr/>
        </p:nvSpPr>
        <p:spPr>
          <a:xfrm>
            <a:off x="466977" y="2949670"/>
            <a:ext cx="246647" cy="189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B5615409-E934-6469-0A68-237382988865}"/>
              </a:ext>
            </a:extLst>
          </p:cNvPr>
          <p:cNvSpPr/>
          <p:nvPr/>
        </p:nvSpPr>
        <p:spPr>
          <a:xfrm>
            <a:off x="2310063" y="2949670"/>
            <a:ext cx="246647" cy="189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a:extLst>
              <a:ext uri="{FF2B5EF4-FFF2-40B4-BE49-F238E27FC236}">
                <a16:creationId xmlns:a16="http://schemas.microsoft.com/office/drawing/2014/main" id="{4B2527E2-13AB-7643-693B-EF762D0E36E2}"/>
              </a:ext>
            </a:extLst>
          </p:cNvPr>
          <p:cNvSpPr txBox="1"/>
          <p:nvPr/>
        </p:nvSpPr>
        <p:spPr>
          <a:xfrm>
            <a:off x="6241507" y="688234"/>
            <a:ext cx="2722019" cy="3754874"/>
          </a:xfrm>
          <a:prstGeom prst="rect">
            <a:avLst/>
          </a:prstGeom>
          <a:noFill/>
        </p:spPr>
        <p:txBody>
          <a:bodyPr wrap="square">
            <a:spAutoFit/>
          </a:bodyPr>
          <a:lstStyle/>
          <a:p>
            <a:endParaRPr lang="en-US" b="1" dirty="0">
              <a:solidFill>
                <a:srgbClr val="003DFF"/>
              </a:solidFill>
              <a:latin typeface="Lato" panose="020F0502020204030203" pitchFamily="34" charset="0"/>
              <a:ea typeface="Lato" panose="020F0502020204030203" pitchFamily="34" charset="0"/>
              <a:cs typeface="Lato" panose="020F0502020204030203" pitchFamily="34" charset="0"/>
            </a:endParaRPr>
          </a:p>
          <a:p>
            <a:endParaRPr lang="en-US" b="1" spc="15" dirty="0">
              <a:solidFill>
                <a:srgbClr val="003DFF"/>
              </a:solidFill>
              <a:highlight>
                <a:srgbClr val="FFFFFF"/>
              </a:highlight>
              <a:latin typeface="Lato" panose="020F0502020204030203" pitchFamily="34" charset="0"/>
              <a:ea typeface="Lato" panose="020F0502020204030203" pitchFamily="34" charset="0"/>
              <a:cs typeface="Lato" panose="020F0502020204030203" pitchFamily="34" charset="0"/>
            </a:endParaRPr>
          </a:p>
          <a:p>
            <a:pPr marL="214313" indent="-214313">
              <a:buFont typeface="Arial" panose="020B0604020202020204" pitchFamily="34" charset="0"/>
              <a:buChar char="•"/>
            </a:pPr>
            <a:r>
              <a:rPr lang="en-US" b="1" dirty="0">
                <a:solidFill>
                  <a:srgbClr val="003DFF"/>
                </a:solidFill>
                <a:latin typeface="Lato" panose="020F0502020204030203" pitchFamily="34" charset="0"/>
                <a:ea typeface="Lato" panose="020F0502020204030203" pitchFamily="34" charset="0"/>
                <a:cs typeface="Lato" panose="020F0502020204030203" pitchFamily="34" charset="0"/>
              </a:rPr>
              <a:t>In Saturation regime large spectral broadening and self induced </a:t>
            </a:r>
            <a:r>
              <a:rPr lang="en-US" b="1" dirty="0" err="1">
                <a:solidFill>
                  <a:srgbClr val="003DFF"/>
                </a:solidFill>
                <a:latin typeface="Lato" panose="020F0502020204030203" pitchFamily="34" charset="0"/>
                <a:ea typeface="Lato" panose="020F0502020204030203" pitchFamily="34" charset="0"/>
                <a:cs typeface="Lato" panose="020F0502020204030203" pitchFamily="34" charset="0"/>
              </a:rPr>
              <a:t>Autler</a:t>
            </a:r>
            <a:r>
              <a:rPr lang="en-US" b="1" dirty="0">
                <a:solidFill>
                  <a:srgbClr val="003DFF"/>
                </a:solidFill>
                <a:latin typeface="Lato" panose="020F0502020204030203" pitchFamily="34" charset="0"/>
                <a:ea typeface="Lato" panose="020F0502020204030203" pitchFamily="34" charset="0"/>
                <a:cs typeface="Lato" panose="020F0502020204030203" pitchFamily="34" charset="0"/>
              </a:rPr>
              <a:t> Townes effect (Rabi Cycling) is observed </a:t>
            </a:r>
          </a:p>
          <a:p>
            <a:pPr marL="214313" indent="-214313">
              <a:buFont typeface="Arial" panose="020B0604020202020204" pitchFamily="34" charset="0"/>
              <a:buChar char="•"/>
            </a:pPr>
            <a:endParaRPr lang="en-US" b="1" dirty="0">
              <a:solidFill>
                <a:srgbClr val="003DFF"/>
              </a:solidFill>
              <a:latin typeface="Lato" panose="020F0502020204030203" pitchFamily="34" charset="0"/>
              <a:ea typeface="Lato" panose="020F0502020204030203" pitchFamily="34" charset="0"/>
              <a:cs typeface="Lato" panose="020F0502020204030203" pitchFamily="34" charset="0"/>
            </a:endParaRPr>
          </a:p>
          <a:p>
            <a:endParaRPr lang="en-US" b="1" dirty="0">
              <a:solidFill>
                <a:srgbClr val="003DFF"/>
              </a:solidFill>
              <a:latin typeface="Lato" panose="020F0502020204030203" pitchFamily="34" charset="0"/>
              <a:ea typeface="Lato" panose="020F0502020204030203" pitchFamily="34" charset="0"/>
              <a:cs typeface="Lato" panose="020F0502020204030203" pitchFamily="34" charset="0"/>
            </a:endParaRPr>
          </a:p>
          <a:p>
            <a:pPr marL="214313" indent="-214313">
              <a:buFont typeface="Arial" panose="020B0604020202020204" pitchFamily="34" charset="0"/>
              <a:buChar char="•"/>
            </a:pPr>
            <a:r>
              <a:rPr lang="en-US" b="1" spc="15" dirty="0">
                <a:solidFill>
                  <a:srgbClr val="003DFF"/>
                </a:solidFill>
                <a:highlight>
                  <a:srgbClr val="FFFFFF"/>
                </a:highlight>
                <a:latin typeface="Lato" panose="020F0502020204030203" pitchFamily="34" charset="0"/>
                <a:ea typeface="Lato" panose="020F0502020204030203" pitchFamily="34" charset="0"/>
                <a:cs typeface="Lato" panose="020F0502020204030203" pitchFamily="34" charset="0"/>
              </a:rPr>
              <a:t>Asymmetry in peak splitting is reproduced by simulation and is result of self-phase modulation during 3D propagation in medium</a:t>
            </a:r>
          </a:p>
          <a:p>
            <a:pPr marL="214313" indent="-214313">
              <a:buFont typeface="Arial" panose="020B0604020202020204" pitchFamily="34" charset="0"/>
              <a:buChar char="•"/>
            </a:pPr>
            <a:endParaRPr lang="en-US" b="1" spc="15" dirty="0">
              <a:solidFill>
                <a:srgbClr val="003DFF"/>
              </a:solidFill>
              <a:highlight>
                <a:srgbClr val="FFFFFF"/>
              </a:highlight>
              <a:latin typeface="Lato" panose="020F0502020204030203" pitchFamily="34" charset="0"/>
              <a:ea typeface="Lato" panose="020F0502020204030203" pitchFamily="34" charset="0"/>
              <a:cs typeface="Lato" panose="020F0502020204030203" pitchFamily="34" charset="0"/>
            </a:endParaRPr>
          </a:p>
          <a:p>
            <a:pPr marL="214313" indent="-214313">
              <a:buFont typeface="Arial" panose="020B0604020202020204" pitchFamily="34" charset="0"/>
              <a:buChar char="•"/>
            </a:pPr>
            <a:endParaRPr lang="en-US" b="1" spc="15" dirty="0">
              <a:solidFill>
                <a:srgbClr val="003DFF"/>
              </a:solidFill>
              <a:highlight>
                <a:srgbClr val="FFFFFF"/>
              </a:highlight>
              <a:latin typeface="Lato" panose="020F0502020204030203" pitchFamily="34" charset="0"/>
              <a:ea typeface="Lato" panose="020F0502020204030203" pitchFamily="34" charset="0"/>
              <a:cs typeface="Lato" panose="020F0502020204030203" pitchFamily="34" charset="0"/>
            </a:endParaRPr>
          </a:p>
          <a:p>
            <a:pPr marL="214313" indent="-214313">
              <a:buFont typeface="Arial" panose="020B0604020202020204" pitchFamily="34" charset="0"/>
              <a:buChar char="•"/>
            </a:pPr>
            <a:endParaRPr lang="en-US" b="1" spc="15" dirty="0">
              <a:solidFill>
                <a:srgbClr val="003DFF"/>
              </a:solidFill>
              <a:highlight>
                <a:srgbClr val="FFFFFF"/>
              </a:highlight>
              <a:latin typeface="Lato" panose="020F0502020204030203" pitchFamily="34" charset="0"/>
              <a:ea typeface="Lato" panose="020F0502020204030203" pitchFamily="34" charset="0"/>
              <a:cs typeface="Lato" panose="020F0502020204030203" pitchFamily="34" charset="0"/>
            </a:endParaRPr>
          </a:p>
        </p:txBody>
      </p:sp>
      <p:pic>
        <p:nvPicPr>
          <p:cNvPr id="19" name="Picture 18">
            <a:extLst>
              <a:ext uri="{FF2B5EF4-FFF2-40B4-BE49-F238E27FC236}">
                <a16:creationId xmlns:a16="http://schemas.microsoft.com/office/drawing/2014/main" id="{FDDCC887-8165-11F1-3201-0074AA99245E}"/>
              </a:ext>
            </a:extLst>
          </p:cNvPr>
          <p:cNvPicPr>
            <a:picLocks noChangeAspect="1"/>
          </p:cNvPicPr>
          <p:nvPr/>
        </p:nvPicPr>
        <p:blipFill>
          <a:blip r:embed="rId3"/>
          <a:srcRect b="45556"/>
          <a:stretch>
            <a:fillRect/>
          </a:stretch>
        </p:blipFill>
        <p:spPr>
          <a:xfrm>
            <a:off x="104304" y="733699"/>
            <a:ext cx="6162339" cy="3399471"/>
          </a:xfrm>
          <a:prstGeom prst="rect">
            <a:avLst/>
          </a:prstGeom>
        </p:spPr>
      </p:pic>
      <p:cxnSp>
        <p:nvCxnSpPr>
          <p:cNvPr id="23" name="Straight Arrow Connector 22">
            <a:extLst>
              <a:ext uri="{FF2B5EF4-FFF2-40B4-BE49-F238E27FC236}">
                <a16:creationId xmlns:a16="http://schemas.microsoft.com/office/drawing/2014/main" id="{205F0712-8F83-6523-5B47-ACF7D39A7EF2}"/>
              </a:ext>
            </a:extLst>
          </p:cNvPr>
          <p:cNvCxnSpPr>
            <a:cxnSpLocks/>
          </p:cNvCxnSpPr>
          <p:nvPr/>
        </p:nvCxnSpPr>
        <p:spPr>
          <a:xfrm>
            <a:off x="3077736" y="1463597"/>
            <a:ext cx="56034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E8218C1-95E9-73BE-BC5D-12CA79ED2033}"/>
              </a:ext>
            </a:extLst>
          </p:cNvPr>
          <p:cNvSpPr/>
          <p:nvPr/>
        </p:nvSpPr>
        <p:spPr>
          <a:xfrm>
            <a:off x="180474" y="772427"/>
            <a:ext cx="209349" cy="2807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Rectangle 25">
            <a:extLst>
              <a:ext uri="{FF2B5EF4-FFF2-40B4-BE49-F238E27FC236}">
                <a16:creationId xmlns:a16="http://schemas.microsoft.com/office/drawing/2014/main" id="{98145473-9199-D86E-8CC8-9B1CF8761274}"/>
              </a:ext>
            </a:extLst>
          </p:cNvPr>
          <p:cNvSpPr/>
          <p:nvPr/>
        </p:nvSpPr>
        <p:spPr>
          <a:xfrm>
            <a:off x="3904248" y="709777"/>
            <a:ext cx="209349" cy="2807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TextBox 26">
            <a:extLst>
              <a:ext uri="{FF2B5EF4-FFF2-40B4-BE49-F238E27FC236}">
                <a16:creationId xmlns:a16="http://schemas.microsoft.com/office/drawing/2014/main" id="{27A956E6-AD99-F92B-340C-37AB8BDA50D4}"/>
              </a:ext>
            </a:extLst>
          </p:cNvPr>
          <p:cNvSpPr txBox="1"/>
          <p:nvPr/>
        </p:nvSpPr>
        <p:spPr>
          <a:xfrm>
            <a:off x="733903" y="733698"/>
            <a:ext cx="4903142" cy="253916"/>
          </a:xfrm>
          <a:prstGeom prst="rect">
            <a:avLst/>
          </a:prstGeom>
          <a:noFill/>
        </p:spPr>
        <p:txBody>
          <a:bodyPr wrap="square" rtlCol="0">
            <a:spAutoFit/>
          </a:bodyPr>
          <a:lstStyle/>
          <a:p>
            <a:r>
              <a:rPr lang="en-US" sz="1050" dirty="0"/>
              <a:t>Broadening and Peak Splitting in </a:t>
            </a:r>
            <a:r>
              <a:rPr lang="en-US" sz="1050" dirty="0" err="1"/>
              <a:t>NaMn</a:t>
            </a:r>
            <a:r>
              <a:rPr lang="en-US" sz="1050" dirty="0"/>
              <a:t>(VII)O</a:t>
            </a:r>
            <a:r>
              <a:rPr lang="en-US" sz="1050" baseline="-25000" dirty="0"/>
              <a:t>4</a:t>
            </a:r>
            <a:r>
              <a:rPr lang="en-US" sz="1050" dirty="0"/>
              <a:t> Lasing at LCLS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01A129A-CDBE-6735-8A18-42EA086CFA9D}"/>
                  </a:ext>
                </a:extLst>
              </p:cNvPr>
              <p:cNvSpPr txBox="1"/>
              <p:nvPr/>
            </p:nvSpPr>
            <p:spPr>
              <a:xfrm>
                <a:off x="562133" y="4115541"/>
                <a:ext cx="4573203" cy="577081"/>
              </a:xfrm>
              <a:prstGeom prst="rect">
                <a:avLst/>
              </a:prstGeom>
              <a:noFill/>
            </p:spPr>
            <p:txBody>
              <a:bodyPr wrap="square">
                <a:spAutoFit/>
              </a:bodyPr>
              <a:lstStyle/>
              <a:p>
                <a:r>
                  <a:rPr lang="en-US" sz="1050" b="1" dirty="0">
                    <a:solidFill>
                      <a:srgbClr val="003DFF"/>
                    </a:solidFill>
                    <a:latin typeface="Lato" panose="020F0502020204030203" pitchFamily="34" charset="0"/>
                    <a:ea typeface="Lato" panose="020F0502020204030203" pitchFamily="34" charset="0"/>
                    <a:cs typeface="Lato" panose="020F0502020204030203" pitchFamily="34" charset="0"/>
                  </a:rPr>
                  <a:t>NaMn(VII)O</a:t>
                </a:r>
                <a:r>
                  <a:rPr lang="en-US" sz="1050" b="1" baseline="-25000" dirty="0">
                    <a:solidFill>
                      <a:srgbClr val="003DFF"/>
                    </a:solidFill>
                    <a:latin typeface="Lato" panose="020F0502020204030203" pitchFamily="34" charset="0"/>
                    <a:ea typeface="Lato" panose="020F0502020204030203" pitchFamily="34" charset="0"/>
                    <a:cs typeface="Lato" panose="020F0502020204030203" pitchFamily="34" charset="0"/>
                  </a:rPr>
                  <a:t>4</a:t>
                </a:r>
                <a:r>
                  <a:rPr lang="en-US" sz="1050" b="1" dirty="0">
                    <a:solidFill>
                      <a:srgbClr val="003DFF"/>
                    </a:solidFill>
                    <a:latin typeface="Lato" panose="020F0502020204030203" pitchFamily="34" charset="0"/>
                    <a:ea typeface="Lato" panose="020F0502020204030203" pitchFamily="34" charset="0"/>
                    <a:cs typeface="Lato" panose="020F0502020204030203" pitchFamily="34" charset="0"/>
                  </a:rPr>
                  <a:t> has only one spectral K</a:t>
                </a:r>
                <a14:m>
                  <m:oMath xmlns:m="http://schemas.openxmlformats.org/officeDocument/2006/math">
                    <m:sSub>
                      <m:sSubPr>
                        <m:ctrlPr>
                          <a:rPr lang="en-US" sz="1050" b="1" i="1">
                            <a:solidFill>
                              <a:srgbClr val="003DFF"/>
                            </a:solidFill>
                            <a:latin typeface="Cambria Math" panose="02040503050406030204" pitchFamily="18" charset="0"/>
                            <a:ea typeface="Lato" panose="020F0502020204030203" pitchFamily="34" charset="0"/>
                            <a:cs typeface="Lato" panose="020F0502020204030203" pitchFamily="34" charset="0"/>
                          </a:rPr>
                        </m:ctrlPr>
                      </m:sSubPr>
                      <m:e>
                        <m:r>
                          <a:rPr lang="en-US" sz="1050" b="1" i="1">
                            <a:solidFill>
                              <a:srgbClr val="003DFF"/>
                            </a:solidFill>
                            <a:latin typeface="Cambria Math" panose="02040503050406030204" pitchFamily="18" charset="0"/>
                            <a:ea typeface="Lato" panose="020F0502020204030203" pitchFamily="34" charset="0"/>
                            <a:cs typeface="Lato" panose="020F0502020204030203" pitchFamily="34" charset="0"/>
                          </a:rPr>
                          <m:t>𝜶</m:t>
                        </m:r>
                      </m:e>
                      <m:sub>
                        <m:r>
                          <a:rPr lang="en-US" sz="1050" b="1" i="1">
                            <a:solidFill>
                              <a:srgbClr val="003DFF"/>
                            </a:solidFill>
                            <a:latin typeface="Cambria Math" panose="02040503050406030204" pitchFamily="18" charset="0"/>
                            <a:ea typeface="Lato" panose="020F0502020204030203" pitchFamily="34" charset="0"/>
                            <a:cs typeface="Lato" panose="020F0502020204030203" pitchFamily="34" charset="0"/>
                          </a:rPr>
                          <m:t>𝟏</m:t>
                        </m:r>
                      </m:sub>
                    </m:sSub>
                  </m:oMath>
                </a14:m>
                <a:r>
                  <a:rPr lang="en-US" sz="1050" b="1" dirty="0">
                    <a:solidFill>
                      <a:srgbClr val="003DFF"/>
                    </a:solidFill>
                    <a:latin typeface="Lato" panose="020F0502020204030203" pitchFamily="34" charset="0"/>
                    <a:ea typeface="Lato" panose="020F0502020204030203" pitchFamily="34" charset="0"/>
                    <a:cs typeface="Lato" panose="020F0502020204030203" pitchFamily="34" charset="0"/>
                  </a:rPr>
                  <a:t> line (No 2p, 3d overlap)</a:t>
                </a:r>
              </a:p>
              <a:p>
                <a:endParaRPr lang="en-US" sz="1050" b="1" spc="15" dirty="0">
                  <a:solidFill>
                    <a:srgbClr val="003DFF"/>
                  </a:solidFill>
                  <a:highlight>
                    <a:srgbClr val="FFFFFF"/>
                  </a:highlight>
                  <a:latin typeface="Lato" panose="020F0502020204030203" pitchFamily="34" charset="0"/>
                  <a:ea typeface="Lato" panose="020F0502020204030203" pitchFamily="34" charset="0"/>
                  <a:cs typeface="Lato" panose="020F0502020204030203" pitchFamily="34" charset="0"/>
                </a:endParaRPr>
              </a:p>
              <a:p>
                <a:endParaRPr lang="en-US" sz="1050" b="1" spc="15" dirty="0">
                  <a:solidFill>
                    <a:srgbClr val="003DFF"/>
                  </a:solidFill>
                  <a:highlight>
                    <a:srgbClr val="FFFFFF"/>
                  </a:highlight>
                  <a:latin typeface="Lato" panose="020F0502020204030203" pitchFamily="34" charset="0"/>
                  <a:ea typeface="Lato" panose="020F0502020204030203" pitchFamily="34" charset="0"/>
                  <a:cs typeface="Lato" panose="020F0502020204030203" pitchFamily="34" charset="0"/>
                </a:endParaRPr>
              </a:p>
            </p:txBody>
          </p:sp>
        </mc:Choice>
        <mc:Fallback xmlns="">
          <p:sp>
            <p:nvSpPr>
              <p:cNvPr id="29" name="TextBox 28">
                <a:extLst>
                  <a:ext uri="{FF2B5EF4-FFF2-40B4-BE49-F238E27FC236}">
                    <a16:creationId xmlns:a16="http://schemas.microsoft.com/office/drawing/2014/main" id="{601A129A-CDBE-6735-8A18-42EA086CFA9D}"/>
                  </a:ext>
                </a:extLst>
              </p:cNvPr>
              <p:cNvSpPr txBox="1">
                <a:spLocks noRot="1" noChangeAspect="1" noMove="1" noResize="1" noEditPoints="1" noAdjustHandles="1" noChangeArrowheads="1" noChangeShapeType="1" noTextEdit="1"/>
              </p:cNvSpPr>
              <p:nvPr/>
            </p:nvSpPr>
            <p:spPr>
              <a:xfrm>
                <a:off x="562133" y="4115541"/>
                <a:ext cx="4573203" cy="577081"/>
              </a:xfrm>
              <a:prstGeom prst="rect">
                <a:avLst/>
              </a:prstGeom>
              <a:blipFill>
                <a:blip r:embed="rId4"/>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D805B71-F8F7-5C88-0639-1A582FF747CC}"/>
              </a:ext>
            </a:extLst>
          </p:cNvPr>
          <p:cNvSpPr txBox="1"/>
          <p:nvPr/>
        </p:nvSpPr>
        <p:spPr>
          <a:xfrm>
            <a:off x="6082612" y="4893902"/>
            <a:ext cx="4573544" cy="253916"/>
          </a:xfrm>
          <a:prstGeom prst="rect">
            <a:avLst/>
          </a:prstGeom>
          <a:noFill/>
        </p:spPr>
        <p:txBody>
          <a:bodyPr wrap="square">
            <a:spAutoFit/>
          </a:bodyPr>
          <a:lstStyle/>
          <a:p>
            <a:r>
              <a:rPr lang="en-US" sz="1050" dirty="0">
                <a:solidFill>
                  <a:srgbClr val="222222"/>
                </a:solidFill>
                <a:latin typeface="-apple-system"/>
              </a:rPr>
              <a:t>Linker </a:t>
            </a:r>
            <a:r>
              <a:rPr lang="en-US" sz="1050" i="1" dirty="0">
                <a:solidFill>
                  <a:srgbClr val="222222"/>
                </a:solidFill>
                <a:latin typeface="-apple-system"/>
              </a:rPr>
              <a:t>et al. Nature</a:t>
            </a:r>
            <a:r>
              <a:rPr lang="en-US" sz="1050" dirty="0">
                <a:solidFill>
                  <a:srgbClr val="222222"/>
                </a:solidFill>
                <a:latin typeface="-apple-system"/>
              </a:rPr>
              <a:t> </a:t>
            </a:r>
            <a:r>
              <a:rPr lang="en-US" sz="1050" b="1" dirty="0">
                <a:solidFill>
                  <a:srgbClr val="222222"/>
                </a:solidFill>
                <a:latin typeface="-apple-system"/>
              </a:rPr>
              <a:t>642</a:t>
            </a:r>
            <a:r>
              <a:rPr lang="en-US" sz="1050" dirty="0">
                <a:solidFill>
                  <a:srgbClr val="222222"/>
                </a:solidFill>
                <a:latin typeface="-apple-system"/>
              </a:rPr>
              <a:t>, 934–940 (2025).</a:t>
            </a:r>
            <a:endParaRPr lang="en-US" sz="1050" dirty="0"/>
          </a:p>
        </p:txBody>
      </p:sp>
      <p:pic>
        <p:nvPicPr>
          <p:cNvPr id="8" name="Google Shape;312;p37" title="SLAC_short_red.png">
            <a:extLst>
              <a:ext uri="{FF2B5EF4-FFF2-40B4-BE49-F238E27FC236}">
                <a16:creationId xmlns:a16="http://schemas.microsoft.com/office/drawing/2014/main" id="{A08107E0-D7B9-A0AB-BB62-3BE20504338C}"/>
              </a:ext>
            </a:extLst>
          </p:cNvPr>
          <p:cNvPicPr preferRelativeResize="0"/>
          <p:nvPr/>
        </p:nvPicPr>
        <p:blipFill>
          <a:blip r:embed="rId5">
            <a:alphaModFix/>
          </a:blip>
          <a:stretch>
            <a:fillRect/>
          </a:stretch>
        </p:blipFill>
        <p:spPr>
          <a:xfrm>
            <a:off x="610600" y="4785350"/>
            <a:ext cx="445752" cy="132550"/>
          </a:xfrm>
          <a:prstGeom prst="rect">
            <a:avLst/>
          </a:prstGeom>
          <a:noFill/>
          <a:ln>
            <a:noFill/>
          </a:ln>
        </p:spPr>
      </p:pic>
      <p:sp>
        <p:nvSpPr>
          <p:cNvPr id="12" name="TextBox 11">
            <a:extLst>
              <a:ext uri="{FF2B5EF4-FFF2-40B4-BE49-F238E27FC236}">
                <a16:creationId xmlns:a16="http://schemas.microsoft.com/office/drawing/2014/main" id="{772B1637-2103-816F-0D45-72779020299A}"/>
              </a:ext>
            </a:extLst>
          </p:cNvPr>
          <p:cNvSpPr txBox="1"/>
          <p:nvPr/>
        </p:nvSpPr>
        <p:spPr>
          <a:xfrm>
            <a:off x="961144" y="1621560"/>
            <a:ext cx="1963358" cy="369332"/>
          </a:xfrm>
          <a:prstGeom prst="rect">
            <a:avLst/>
          </a:prstGeom>
          <a:noFill/>
        </p:spPr>
        <p:txBody>
          <a:bodyPr wrap="none" rtlCol="0">
            <a:spAutoFit/>
          </a:bodyPr>
          <a:lstStyle/>
          <a:p>
            <a:r>
              <a:rPr lang="en-US" dirty="0"/>
              <a:t># of photons/pulse</a:t>
            </a:r>
          </a:p>
        </p:txBody>
      </p:sp>
    </p:spTree>
    <p:extLst>
      <p:ext uri="{BB962C8B-B14F-4D97-AF65-F5344CB8AC3E}">
        <p14:creationId xmlns:p14="http://schemas.microsoft.com/office/powerpoint/2010/main" val="470553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7E0D0-A5C2-4906-90C3-7F7B745B052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10946F8-CFC5-2274-1F5C-6AA8CBECAA94}"/>
              </a:ext>
            </a:extLst>
          </p:cNvPr>
          <p:cNvSpPr>
            <a:spLocks noGrp="1"/>
          </p:cNvSpPr>
          <p:nvPr>
            <p:ph type="title"/>
          </p:nvPr>
        </p:nvSpPr>
        <p:spPr>
          <a:xfrm>
            <a:off x="766569" y="174593"/>
            <a:ext cx="7947746" cy="474114"/>
          </a:xfrm>
        </p:spPr>
        <p:txBody>
          <a:bodyPr>
            <a:normAutofit/>
          </a:bodyPr>
          <a:lstStyle/>
          <a:p>
            <a:r>
              <a:rPr lang="en-US" b="1" dirty="0" err="1">
                <a:solidFill>
                  <a:srgbClr val="C00000"/>
                </a:solidFill>
                <a:latin typeface="Lato" panose="020F0502020204030203" pitchFamily="34" charset="0"/>
                <a:ea typeface="Lato" panose="020F0502020204030203" pitchFamily="34" charset="0"/>
                <a:cs typeface="Lato" panose="020F0502020204030203" pitchFamily="34" charset="0"/>
              </a:rPr>
              <a:t>Mollow</a:t>
            </a:r>
            <a:r>
              <a:rPr lang="en-US" b="1" dirty="0">
                <a:solidFill>
                  <a:srgbClr val="C00000"/>
                </a:solidFill>
                <a:latin typeface="Lato" panose="020F0502020204030203" pitchFamily="34" charset="0"/>
                <a:ea typeface="Lato" panose="020F0502020204030203" pitchFamily="34" charset="0"/>
                <a:cs typeface="Lato" panose="020F0502020204030203" pitchFamily="34" charset="0"/>
              </a:rPr>
              <a:t> Triplets</a:t>
            </a:r>
          </a:p>
        </p:txBody>
      </p:sp>
      <p:sp>
        <p:nvSpPr>
          <p:cNvPr id="4" name="Rectangle 3">
            <a:extLst>
              <a:ext uri="{FF2B5EF4-FFF2-40B4-BE49-F238E27FC236}">
                <a16:creationId xmlns:a16="http://schemas.microsoft.com/office/drawing/2014/main" id="{678FE013-CE58-B35A-8028-AE043A329750}"/>
              </a:ext>
            </a:extLst>
          </p:cNvPr>
          <p:cNvSpPr/>
          <p:nvPr/>
        </p:nvSpPr>
        <p:spPr>
          <a:xfrm>
            <a:off x="583532" y="977995"/>
            <a:ext cx="246647" cy="1503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C50040CF-E5CD-617F-E93B-0D1501FC1B36}"/>
              </a:ext>
            </a:extLst>
          </p:cNvPr>
          <p:cNvSpPr/>
          <p:nvPr/>
        </p:nvSpPr>
        <p:spPr>
          <a:xfrm>
            <a:off x="466977" y="2949670"/>
            <a:ext cx="246647" cy="189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Box 5">
            <a:extLst>
              <a:ext uri="{FF2B5EF4-FFF2-40B4-BE49-F238E27FC236}">
                <a16:creationId xmlns:a16="http://schemas.microsoft.com/office/drawing/2014/main" id="{1EB6F4F0-589E-9BEC-9EEE-870D71448060}"/>
              </a:ext>
            </a:extLst>
          </p:cNvPr>
          <p:cNvSpPr txBox="1"/>
          <p:nvPr/>
        </p:nvSpPr>
        <p:spPr>
          <a:xfrm>
            <a:off x="5199236" y="1253052"/>
            <a:ext cx="3136155" cy="3323987"/>
          </a:xfrm>
          <a:prstGeom prst="rect">
            <a:avLst/>
          </a:prstGeom>
          <a:noFill/>
        </p:spPr>
        <p:txBody>
          <a:bodyPr wrap="square" rtlCol="0">
            <a:spAutoFit/>
          </a:bodyPr>
          <a:lstStyle/>
          <a:p>
            <a:pPr marL="214313" indent="-214313">
              <a:buClr>
                <a:srgbClr val="FF0000"/>
              </a:buClr>
              <a:buFont typeface="Wingdings" pitchFamily="2" charset="2"/>
              <a:buChar char="Ø"/>
            </a:pPr>
            <a:r>
              <a:rPr lang="en-US" sz="1050" b="1" dirty="0">
                <a:solidFill>
                  <a:srgbClr val="1F43FF"/>
                </a:solidFill>
                <a:latin typeface="Lato" panose="020F0502020204030203" pitchFamily="34" charset="0"/>
                <a:ea typeface="Lato" panose="020F0502020204030203" pitchFamily="34" charset="0"/>
                <a:cs typeface="Lato" panose="020F0502020204030203" pitchFamily="34" charset="0"/>
              </a:rPr>
              <a:t>We also have observation of </a:t>
            </a:r>
            <a:r>
              <a:rPr lang="en-US" sz="1050" b="1" dirty="0" err="1">
                <a:solidFill>
                  <a:srgbClr val="1F43FF"/>
                </a:solidFill>
                <a:latin typeface="Lato" panose="020F0502020204030203" pitchFamily="34" charset="0"/>
                <a:ea typeface="Lato" panose="020F0502020204030203" pitchFamily="34" charset="0"/>
                <a:cs typeface="Lato" panose="020F0502020204030203" pitchFamily="34" charset="0"/>
              </a:rPr>
              <a:t>Mollow</a:t>
            </a:r>
            <a:r>
              <a:rPr lang="en-US" sz="1050" b="1" dirty="0">
                <a:solidFill>
                  <a:srgbClr val="1F43FF"/>
                </a:solidFill>
                <a:latin typeface="Lato" panose="020F0502020204030203" pitchFamily="34" charset="0"/>
                <a:ea typeface="Lato" panose="020F0502020204030203" pitchFamily="34" charset="0"/>
                <a:cs typeface="Lato" panose="020F0502020204030203" pitchFamily="34" charset="0"/>
              </a:rPr>
              <a:t> Triplets in our SACLA data with side bands greater the 5eV (sub fs Rabi Dynamics)</a:t>
            </a: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r>
              <a:rPr lang="en-US" sz="1050" b="1" dirty="0">
                <a:solidFill>
                  <a:srgbClr val="1F43FF"/>
                </a:solidFill>
                <a:latin typeface="Lato" panose="020F0502020204030203" pitchFamily="34" charset="0"/>
                <a:ea typeface="Lato" panose="020F0502020204030203" pitchFamily="34" charset="0"/>
                <a:cs typeface="Lato" panose="020F0502020204030203" pitchFamily="34" charset="0"/>
              </a:rPr>
              <a:t>This is the traditional indicator of Rabi Cycling </a:t>
            </a: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r>
              <a:rPr lang="en-US" sz="1050" b="1" dirty="0">
                <a:solidFill>
                  <a:srgbClr val="1F43FF"/>
                </a:solidFill>
                <a:latin typeface="Lato" panose="020F0502020204030203" pitchFamily="34" charset="0"/>
                <a:ea typeface="Lato" panose="020F0502020204030203" pitchFamily="34" charset="0"/>
                <a:cs typeface="Lato" panose="020F0502020204030203" pitchFamily="34" charset="0"/>
              </a:rPr>
              <a:t>Is result of continuous depopulation of the ground-state versus impulse response (</a:t>
            </a:r>
            <a:r>
              <a:rPr lang="en-US" sz="1050" b="1" dirty="0" err="1">
                <a:solidFill>
                  <a:srgbClr val="1F43FF"/>
                </a:solidFill>
                <a:latin typeface="Lato" panose="020F0502020204030203" pitchFamily="34" charset="0"/>
                <a:ea typeface="Lato" panose="020F0502020204030203" pitchFamily="34" charset="0"/>
                <a:cs typeface="Lato" panose="020F0502020204030203" pitchFamily="34" charset="0"/>
              </a:rPr>
              <a:t>i.e</a:t>
            </a:r>
            <a:r>
              <a:rPr lang="en-US" sz="1050" b="1" dirty="0">
                <a:solidFill>
                  <a:srgbClr val="1F43FF"/>
                </a:solidFill>
                <a:latin typeface="Lato" panose="020F0502020204030203" pitchFamily="34" charset="0"/>
                <a:ea typeface="Lato" panose="020F0502020204030203" pitchFamily="34" charset="0"/>
                <a:cs typeface="Lato" panose="020F0502020204030203" pitchFamily="34" charset="0"/>
              </a:rPr>
              <a:t> driven by many weak spikes in the SASE pulse).</a:t>
            </a: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p:txBody>
      </p:sp>
      <p:pic>
        <p:nvPicPr>
          <p:cNvPr id="2" name="Picture 1">
            <a:extLst>
              <a:ext uri="{FF2B5EF4-FFF2-40B4-BE49-F238E27FC236}">
                <a16:creationId xmlns:a16="http://schemas.microsoft.com/office/drawing/2014/main" id="{CAF76B35-78CC-674F-133D-AFA9917D40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74" y="771994"/>
            <a:ext cx="4457224" cy="3874294"/>
          </a:xfrm>
          <a:prstGeom prst="rect">
            <a:avLst/>
          </a:prstGeom>
        </p:spPr>
      </p:pic>
      <p:sp>
        <p:nvSpPr>
          <p:cNvPr id="3" name="Slide Number Placeholder 5">
            <a:extLst>
              <a:ext uri="{FF2B5EF4-FFF2-40B4-BE49-F238E27FC236}">
                <a16:creationId xmlns:a16="http://schemas.microsoft.com/office/drawing/2014/main" id="{CBEC318E-C7F0-B93B-B011-65F27C45663C}"/>
              </a:ext>
            </a:extLst>
          </p:cNvPr>
          <p:cNvSpPr>
            <a:spLocks noGrp="1"/>
          </p:cNvSpPr>
          <p:nvPr>
            <p:ph type="sldNum" sz="quarter" idx="4"/>
          </p:nvPr>
        </p:nvSpPr>
        <p:spPr>
          <a:xfrm>
            <a:off x="6457950" y="4712118"/>
            <a:ext cx="2057400" cy="273844"/>
          </a:xfrm>
        </p:spPr>
        <p:txBody>
          <a:bodyPr/>
          <a:lstStyle/>
          <a:p>
            <a:fld id="{52B60363-7E9F-BF4A-894A-A30319D3939A}" type="slidenum">
              <a:rPr lang="en-US" smtClean="0"/>
              <a:pPr/>
              <a:t>19</a:t>
            </a:fld>
            <a:endParaRPr lang="en-US" dirty="0"/>
          </a:p>
        </p:txBody>
      </p:sp>
      <p:sp>
        <p:nvSpPr>
          <p:cNvPr id="5" name="TextBox 4">
            <a:extLst>
              <a:ext uri="{FF2B5EF4-FFF2-40B4-BE49-F238E27FC236}">
                <a16:creationId xmlns:a16="http://schemas.microsoft.com/office/drawing/2014/main" id="{4A9A06EF-D36D-E4DB-6F63-37F2AA226BF4}"/>
              </a:ext>
            </a:extLst>
          </p:cNvPr>
          <p:cNvSpPr txBox="1"/>
          <p:nvPr/>
        </p:nvSpPr>
        <p:spPr>
          <a:xfrm>
            <a:off x="6082612" y="4893902"/>
            <a:ext cx="4573544" cy="253916"/>
          </a:xfrm>
          <a:prstGeom prst="rect">
            <a:avLst/>
          </a:prstGeom>
          <a:noFill/>
        </p:spPr>
        <p:txBody>
          <a:bodyPr wrap="square">
            <a:spAutoFit/>
          </a:bodyPr>
          <a:lstStyle/>
          <a:p>
            <a:r>
              <a:rPr lang="en-US" sz="1050" dirty="0">
                <a:solidFill>
                  <a:srgbClr val="222222"/>
                </a:solidFill>
                <a:latin typeface="-apple-system"/>
              </a:rPr>
              <a:t>Linker </a:t>
            </a:r>
            <a:r>
              <a:rPr lang="en-US" sz="1050" i="1" dirty="0">
                <a:solidFill>
                  <a:srgbClr val="222222"/>
                </a:solidFill>
                <a:latin typeface="-apple-system"/>
              </a:rPr>
              <a:t>et al. Nature</a:t>
            </a:r>
            <a:r>
              <a:rPr lang="en-US" sz="1050" dirty="0">
                <a:solidFill>
                  <a:srgbClr val="222222"/>
                </a:solidFill>
                <a:latin typeface="-apple-system"/>
              </a:rPr>
              <a:t> </a:t>
            </a:r>
            <a:r>
              <a:rPr lang="en-US" sz="1050" b="1" dirty="0">
                <a:solidFill>
                  <a:srgbClr val="222222"/>
                </a:solidFill>
                <a:latin typeface="-apple-system"/>
              </a:rPr>
              <a:t>642</a:t>
            </a:r>
            <a:r>
              <a:rPr lang="en-US" sz="1050" dirty="0">
                <a:solidFill>
                  <a:srgbClr val="222222"/>
                </a:solidFill>
                <a:latin typeface="-apple-system"/>
              </a:rPr>
              <a:t>, 934–940 (2025).</a:t>
            </a:r>
            <a:endParaRPr lang="en-US" sz="1050" dirty="0"/>
          </a:p>
        </p:txBody>
      </p:sp>
      <p:pic>
        <p:nvPicPr>
          <p:cNvPr id="8" name="Google Shape;312;p37" title="SLAC_short_red.png">
            <a:extLst>
              <a:ext uri="{FF2B5EF4-FFF2-40B4-BE49-F238E27FC236}">
                <a16:creationId xmlns:a16="http://schemas.microsoft.com/office/drawing/2014/main" id="{58ACC3B8-8142-752E-0D94-7F25D182A140}"/>
              </a:ext>
            </a:extLst>
          </p:cNvPr>
          <p:cNvPicPr preferRelativeResize="0"/>
          <p:nvPr/>
        </p:nvPicPr>
        <p:blipFill>
          <a:blip r:embed="rId4">
            <a:alphaModFix/>
          </a:blip>
          <a:stretch>
            <a:fillRect/>
          </a:stretch>
        </p:blipFill>
        <p:spPr>
          <a:xfrm>
            <a:off x="610600" y="4785350"/>
            <a:ext cx="445752" cy="132550"/>
          </a:xfrm>
          <a:prstGeom prst="rect">
            <a:avLst/>
          </a:prstGeom>
          <a:noFill/>
          <a:ln>
            <a:noFill/>
          </a:ln>
        </p:spPr>
      </p:pic>
    </p:spTree>
    <p:extLst>
      <p:ext uri="{BB962C8B-B14F-4D97-AF65-F5344CB8AC3E}">
        <p14:creationId xmlns:p14="http://schemas.microsoft.com/office/powerpoint/2010/main" val="2424897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3" name="Google Shape;463;p25"/>
          <p:cNvSpPr txBox="1">
            <a:spLocks noGrp="1"/>
          </p:cNvSpPr>
          <p:nvPr>
            <p:ph type="sldNum" idx="12"/>
          </p:nvPr>
        </p:nvSpPr>
        <p:spPr>
          <a:xfrm>
            <a:off x="8811513" y="4862514"/>
            <a:ext cx="331382"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US">
                <a:solidFill>
                  <a:srgbClr val="7F7F7F"/>
                </a:solidFill>
              </a:rPr>
              <a:pPr/>
              <a:t>2</a:t>
            </a:fld>
            <a:endParaRPr>
              <a:solidFill>
                <a:srgbClr val="7F7F7F"/>
              </a:solidFill>
            </a:endParaRPr>
          </a:p>
        </p:txBody>
      </p:sp>
      <p:sp>
        <p:nvSpPr>
          <p:cNvPr id="465" name="Google Shape;465;p25"/>
          <p:cNvSpPr txBox="1"/>
          <p:nvPr/>
        </p:nvSpPr>
        <p:spPr>
          <a:xfrm>
            <a:off x="273879" y="108158"/>
            <a:ext cx="4496753" cy="623217"/>
          </a:xfrm>
          <a:prstGeom prst="rect">
            <a:avLst/>
          </a:prstGeom>
          <a:noFill/>
          <a:ln>
            <a:noFill/>
          </a:ln>
        </p:spPr>
        <p:txBody>
          <a:bodyPr spcFirstLastPara="1" wrap="square" lIns="68569" tIns="34275" rIns="68569" bIns="34275" anchor="t" anchorCtr="0">
            <a:spAutoFit/>
          </a:bodyPr>
          <a:lstStyle/>
          <a:p>
            <a:r>
              <a:rPr lang="en-US" sz="3600" b="1" dirty="0">
                <a:solidFill>
                  <a:srgbClr val="C00000"/>
                </a:solidFill>
                <a:latin typeface="Calibri"/>
                <a:ea typeface="Calibri"/>
                <a:cs typeface="Calibri"/>
                <a:sym typeface="Calibri"/>
              </a:rPr>
              <a:t>Collaborators</a:t>
            </a:r>
            <a:endParaRPr sz="1050" dirty="0">
              <a:solidFill>
                <a:srgbClr val="C00000"/>
              </a:solidFill>
            </a:endParaRPr>
          </a:p>
        </p:txBody>
      </p:sp>
      <p:sp>
        <p:nvSpPr>
          <p:cNvPr id="466" name="Google Shape;466;p25"/>
          <p:cNvSpPr/>
          <p:nvPr/>
        </p:nvSpPr>
        <p:spPr>
          <a:xfrm>
            <a:off x="258153" y="975857"/>
            <a:ext cx="2840947" cy="2834592"/>
          </a:xfrm>
          <a:prstGeom prst="rect">
            <a:avLst/>
          </a:prstGeom>
          <a:noFill/>
          <a:ln>
            <a:noFill/>
          </a:ln>
        </p:spPr>
        <p:txBody>
          <a:bodyPr spcFirstLastPara="1" wrap="square" lIns="68569" tIns="34275" rIns="68569" bIns="34275" anchor="t" anchorCtr="0">
            <a:spAutoFit/>
          </a:bodyPr>
          <a:lstStyle/>
          <a:p>
            <a:pPr>
              <a:lnSpc>
                <a:spcPct val="90000"/>
              </a:lnSpc>
            </a:pPr>
            <a:r>
              <a:rPr lang="en-US" sz="1800" b="1" dirty="0">
                <a:solidFill>
                  <a:srgbClr val="C5050C"/>
                </a:solidFill>
                <a:latin typeface="Calibri" panose="020F0502020204030204" pitchFamily="34" charset="0"/>
                <a:ea typeface="Calibri"/>
                <a:cs typeface="Calibri" panose="020F0502020204030204" pitchFamily="34" charset="0"/>
                <a:sym typeface="Calibri"/>
              </a:rPr>
              <a:t>SLAC</a:t>
            </a:r>
            <a:r>
              <a:rPr lang="en-US" sz="1350" dirty="0">
                <a:solidFill>
                  <a:srgbClr val="C5050C"/>
                </a:solidFill>
                <a:latin typeface="Calibri" panose="020F0502020204030204" pitchFamily="34" charset="0"/>
                <a:ea typeface="Calibri"/>
                <a:cs typeface="Calibri" panose="020F0502020204030204" pitchFamily="34" charset="0"/>
                <a:sym typeface="Calibri"/>
              </a:rPr>
              <a:t> </a:t>
            </a:r>
          </a:p>
          <a:p>
            <a:pPr>
              <a:lnSpc>
                <a:spcPct val="90000"/>
              </a:lnSpc>
            </a:pPr>
            <a:r>
              <a:rPr lang="en-US" sz="1350" b="1" dirty="0">
                <a:solidFill>
                  <a:schemeClr val="dk1"/>
                </a:solidFill>
                <a:latin typeface="Calibri" panose="020F0502020204030204" pitchFamily="34" charset="0"/>
                <a:ea typeface="Calibri"/>
                <a:cs typeface="Calibri" panose="020F0502020204030204" pitchFamily="34" charset="0"/>
                <a:sym typeface="Calibri"/>
              </a:rPr>
              <a:t>Aliaksei </a:t>
            </a:r>
            <a:r>
              <a:rPr lang="en-US" sz="1350" b="1" dirty="0" err="1">
                <a:solidFill>
                  <a:schemeClr val="dk1"/>
                </a:solidFill>
                <a:latin typeface="Calibri" panose="020F0502020204030204" pitchFamily="34" charset="0"/>
                <a:ea typeface="Calibri"/>
                <a:cs typeface="Calibri" panose="020F0502020204030204" pitchFamily="34" charset="0"/>
                <a:sym typeface="Calibri"/>
              </a:rPr>
              <a:t>Halavanau</a:t>
            </a:r>
            <a:r>
              <a:rPr lang="en-US" sz="1350" b="1" dirty="0">
                <a:solidFill>
                  <a:schemeClr val="dk1"/>
                </a:solidFill>
                <a:latin typeface="Calibri" panose="020F0502020204030204" pitchFamily="34" charset="0"/>
                <a:ea typeface="Calibri"/>
                <a:cs typeface="Calibri" panose="020F0502020204030204" pitchFamily="34" charset="0"/>
                <a:sym typeface="Calibri"/>
              </a:rPr>
              <a:t> </a:t>
            </a:r>
            <a:endParaRPr sz="1350" b="1" dirty="0">
              <a:latin typeface="Calibri" panose="020F0502020204030204" pitchFamily="34" charset="0"/>
              <a:cs typeface="Calibri" panose="020F0502020204030204" pitchFamily="34" charset="0"/>
            </a:endParaRPr>
          </a:p>
          <a:p>
            <a:pPr>
              <a:lnSpc>
                <a:spcPct val="60000"/>
              </a:lnSpc>
              <a:spcBef>
                <a:spcPts val="540"/>
              </a:spcBef>
            </a:pPr>
            <a:r>
              <a:rPr lang="en-US" sz="1350" dirty="0">
                <a:solidFill>
                  <a:schemeClr val="dk1"/>
                </a:solidFill>
                <a:latin typeface="Calibri" panose="020F0502020204030204" pitchFamily="34" charset="0"/>
                <a:ea typeface="Calibri"/>
                <a:cs typeface="Calibri" panose="020F0502020204030204" pitchFamily="34" charset="0"/>
                <a:sym typeface="Calibri"/>
              </a:rPr>
              <a:t>Roberto Alonso-Mori</a:t>
            </a:r>
            <a:endParaRPr sz="1050" dirty="0">
              <a:latin typeface="Calibri" panose="020F0502020204030204" pitchFamily="34" charset="0"/>
              <a:cs typeface="Calibri" panose="020F0502020204030204" pitchFamily="34" charset="0"/>
            </a:endParaRPr>
          </a:p>
          <a:p>
            <a:pPr>
              <a:lnSpc>
                <a:spcPct val="60000"/>
              </a:lnSpc>
              <a:spcBef>
                <a:spcPts val="540"/>
              </a:spcBef>
            </a:pPr>
            <a:r>
              <a:rPr lang="en-US" sz="1350" dirty="0">
                <a:solidFill>
                  <a:schemeClr val="dk1"/>
                </a:solidFill>
                <a:latin typeface="Calibri" panose="020F0502020204030204" pitchFamily="34" charset="0"/>
                <a:ea typeface="Calibri"/>
                <a:cs typeface="Calibri" panose="020F0502020204030204" pitchFamily="34" charset="0"/>
                <a:sym typeface="Calibri"/>
              </a:rPr>
              <a:t>Franklin Fuller</a:t>
            </a:r>
            <a:endParaRPr sz="1050" dirty="0">
              <a:latin typeface="Calibri" panose="020F0502020204030204" pitchFamily="34" charset="0"/>
              <a:cs typeface="Calibri" panose="020F0502020204030204" pitchFamily="34" charset="0"/>
            </a:endParaRPr>
          </a:p>
          <a:p>
            <a:pPr>
              <a:lnSpc>
                <a:spcPct val="60000"/>
              </a:lnSpc>
              <a:spcBef>
                <a:spcPts val="540"/>
              </a:spcBef>
            </a:pPr>
            <a:r>
              <a:rPr lang="en-US" sz="1350" dirty="0">
                <a:solidFill>
                  <a:schemeClr val="dk1"/>
                </a:solidFill>
                <a:latin typeface="Calibri" panose="020F0502020204030204" pitchFamily="34" charset="0"/>
                <a:ea typeface="Calibri"/>
                <a:cs typeface="Calibri" panose="020F0502020204030204" pitchFamily="34" charset="0"/>
                <a:sym typeface="Calibri"/>
              </a:rPr>
              <a:t>Marc </a:t>
            </a:r>
            <a:r>
              <a:rPr lang="en-US" sz="1350" dirty="0" err="1">
                <a:solidFill>
                  <a:schemeClr val="dk1"/>
                </a:solidFill>
                <a:latin typeface="Calibri" panose="020F0502020204030204" pitchFamily="34" charset="0"/>
                <a:ea typeface="Calibri"/>
                <a:cs typeface="Calibri" panose="020F0502020204030204" pitchFamily="34" charset="0"/>
                <a:sym typeface="Calibri"/>
              </a:rPr>
              <a:t>Guetg</a:t>
            </a:r>
            <a:r>
              <a:rPr lang="en-US" sz="1350" dirty="0">
                <a:solidFill>
                  <a:schemeClr val="dk1"/>
                </a:solidFill>
                <a:latin typeface="Calibri" panose="020F0502020204030204" pitchFamily="34" charset="0"/>
                <a:ea typeface="Calibri"/>
                <a:cs typeface="Calibri" panose="020F0502020204030204" pitchFamily="34" charset="0"/>
                <a:sym typeface="Calibri"/>
              </a:rPr>
              <a:t> (now Eu-XFEL)</a:t>
            </a:r>
            <a:endParaRPr sz="1050" dirty="0">
              <a:latin typeface="Calibri" panose="020F0502020204030204" pitchFamily="34" charset="0"/>
              <a:cs typeface="Calibri" panose="020F0502020204030204" pitchFamily="34" charset="0"/>
            </a:endParaRPr>
          </a:p>
          <a:p>
            <a:pPr>
              <a:lnSpc>
                <a:spcPct val="60000"/>
              </a:lnSpc>
              <a:spcBef>
                <a:spcPts val="540"/>
              </a:spcBef>
            </a:pPr>
            <a:r>
              <a:rPr lang="en-US" sz="1350" dirty="0">
                <a:solidFill>
                  <a:schemeClr val="dk1"/>
                </a:solidFill>
                <a:latin typeface="Calibri" panose="020F0502020204030204" pitchFamily="34" charset="0"/>
                <a:ea typeface="Calibri"/>
                <a:cs typeface="Calibri" panose="020F0502020204030204" pitchFamily="34" charset="0"/>
                <a:sym typeface="Calibri"/>
              </a:rPr>
              <a:t>Thomas Kroll</a:t>
            </a:r>
            <a:endParaRPr sz="1050" dirty="0">
              <a:latin typeface="Calibri" panose="020F0502020204030204" pitchFamily="34" charset="0"/>
              <a:cs typeface="Calibri" panose="020F0502020204030204" pitchFamily="34" charset="0"/>
            </a:endParaRPr>
          </a:p>
          <a:p>
            <a:pPr>
              <a:lnSpc>
                <a:spcPct val="60000"/>
              </a:lnSpc>
              <a:spcBef>
                <a:spcPts val="540"/>
              </a:spcBef>
            </a:pPr>
            <a:r>
              <a:rPr lang="en-US" sz="1350" dirty="0">
                <a:solidFill>
                  <a:schemeClr val="dk1"/>
                </a:solidFill>
                <a:latin typeface="Calibri" panose="020F0502020204030204" pitchFamily="34" charset="0"/>
                <a:ea typeface="Calibri"/>
                <a:cs typeface="Calibri" panose="020F0502020204030204" pitchFamily="34" charset="0"/>
                <a:sym typeface="Calibri"/>
              </a:rPr>
              <a:t>Alberto Lutman</a:t>
            </a:r>
            <a:endParaRPr sz="1050" dirty="0">
              <a:latin typeface="Calibri" panose="020F0502020204030204" pitchFamily="34" charset="0"/>
              <a:cs typeface="Calibri" panose="020F0502020204030204" pitchFamily="34" charset="0"/>
            </a:endParaRPr>
          </a:p>
          <a:p>
            <a:pPr>
              <a:lnSpc>
                <a:spcPct val="60000"/>
              </a:lnSpc>
              <a:spcBef>
                <a:spcPts val="540"/>
              </a:spcBef>
            </a:pPr>
            <a:r>
              <a:rPr lang="en-US" sz="1350" dirty="0">
                <a:solidFill>
                  <a:schemeClr val="dk1"/>
                </a:solidFill>
                <a:latin typeface="Calibri" panose="020F0502020204030204" pitchFamily="34" charset="0"/>
                <a:ea typeface="Calibri"/>
                <a:cs typeface="Calibri" panose="020F0502020204030204" pitchFamily="34" charset="0"/>
                <a:sym typeface="Calibri"/>
              </a:rPr>
              <a:t>Agostino Marinelli</a:t>
            </a:r>
            <a:endParaRPr sz="1050" dirty="0">
              <a:latin typeface="Calibri" panose="020F0502020204030204" pitchFamily="34" charset="0"/>
              <a:cs typeface="Calibri" panose="020F0502020204030204" pitchFamily="34" charset="0"/>
            </a:endParaRPr>
          </a:p>
          <a:p>
            <a:pPr>
              <a:lnSpc>
                <a:spcPct val="60000"/>
              </a:lnSpc>
              <a:spcBef>
                <a:spcPts val="540"/>
              </a:spcBef>
            </a:pPr>
            <a:r>
              <a:rPr lang="en-US" sz="1350" dirty="0">
                <a:solidFill>
                  <a:schemeClr val="dk1"/>
                </a:solidFill>
                <a:latin typeface="Calibri" panose="020F0502020204030204" pitchFamily="34" charset="0"/>
                <a:ea typeface="Calibri"/>
                <a:cs typeface="Calibri" panose="020F0502020204030204" pitchFamily="34" charset="0"/>
                <a:sym typeface="Calibri"/>
              </a:rPr>
              <a:t>Claudio Pellegrini</a:t>
            </a:r>
            <a:endParaRPr sz="1350" dirty="0">
              <a:solidFill>
                <a:schemeClr val="dk1"/>
              </a:solidFill>
              <a:latin typeface="Calibri" panose="020F0502020204030204" pitchFamily="34" charset="0"/>
              <a:ea typeface="Calibri"/>
              <a:cs typeface="Calibri" panose="020F0502020204030204" pitchFamily="34" charset="0"/>
              <a:sym typeface="Calibri"/>
            </a:endParaRPr>
          </a:p>
          <a:p>
            <a:pPr>
              <a:lnSpc>
                <a:spcPct val="60000"/>
              </a:lnSpc>
              <a:spcBef>
                <a:spcPts val="540"/>
              </a:spcBef>
            </a:pPr>
            <a:r>
              <a:rPr lang="en-US" sz="1350" dirty="0">
                <a:solidFill>
                  <a:schemeClr val="dk1"/>
                </a:solidFill>
                <a:latin typeface="Calibri" panose="020F0502020204030204" pitchFamily="34" charset="0"/>
                <a:ea typeface="Calibri"/>
                <a:cs typeface="Calibri" panose="020F0502020204030204" pitchFamily="34" charset="0"/>
                <a:sym typeface="Calibri"/>
              </a:rPr>
              <a:t>Dimosthenis </a:t>
            </a:r>
            <a:r>
              <a:rPr lang="en-US" sz="1350" dirty="0" err="1">
                <a:solidFill>
                  <a:schemeClr val="dk1"/>
                </a:solidFill>
                <a:latin typeface="Calibri" panose="020F0502020204030204" pitchFamily="34" charset="0"/>
                <a:ea typeface="Calibri"/>
                <a:cs typeface="Calibri" panose="020F0502020204030204" pitchFamily="34" charset="0"/>
                <a:sym typeface="Calibri"/>
              </a:rPr>
              <a:t>Sokaras</a:t>
            </a:r>
            <a:endParaRPr sz="1050" dirty="0">
              <a:latin typeface="Calibri" panose="020F0502020204030204" pitchFamily="34" charset="0"/>
              <a:cs typeface="Calibri" panose="020F0502020204030204" pitchFamily="34" charset="0"/>
            </a:endParaRPr>
          </a:p>
          <a:p>
            <a:pPr>
              <a:lnSpc>
                <a:spcPct val="60000"/>
              </a:lnSpc>
              <a:spcBef>
                <a:spcPts val="540"/>
              </a:spcBef>
            </a:pPr>
            <a:r>
              <a:rPr lang="en-US" sz="1350" dirty="0">
                <a:solidFill>
                  <a:schemeClr val="dk1"/>
                </a:solidFill>
                <a:latin typeface="Calibri" panose="020F0502020204030204" pitchFamily="34" charset="0"/>
                <a:ea typeface="Calibri"/>
                <a:cs typeface="Calibri" panose="020F0502020204030204" pitchFamily="34" charset="0"/>
                <a:sym typeface="Calibri"/>
              </a:rPr>
              <a:t>Clemens Weninger</a:t>
            </a:r>
            <a:endParaRPr sz="1050" dirty="0">
              <a:latin typeface="Calibri" panose="020F0502020204030204" pitchFamily="34" charset="0"/>
              <a:cs typeface="Calibri" panose="020F0502020204030204" pitchFamily="34" charset="0"/>
            </a:endParaRPr>
          </a:p>
          <a:p>
            <a:r>
              <a:rPr lang="en-US" sz="1350" dirty="0">
                <a:solidFill>
                  <a:schemeClr val="dk1"/>
                </a:solidFill>
                <a:latin typeface="Calibri" panose="020F0502020204030204" pitchFamily="34" charset="0"/>
                <a:ea typeface="Calibri"/>
                <a:cs typeface="Calibri" panose="020F0502020204030204" pitchFamily="34" charset="0"/>
                <a:sym typeface="Calibri"/>
              </a:rPr>
              <a:t>Yu Zhang</a:t>
            </a:r>
            <a:endParaRPr sz="1050" dirty="0">
              <a:latin typeface="Calibri" panose="020F0502020204030204" pitchFamily="34" charset="0"/>
              <a:cs typeface="Calibri" panose="020F0502020204030204" pitchFamily="34" charset="0"/>
            </a:endParaRPr>
          </a:p>
          <a:p>
            <a:r>
              <a:rPr lang="en-US" sz="1350" dirty="0" err="1">
                <a:solidFill>
                  <a:schemeClr val="dk1"/>
                </a:solidFill>
                <a:latin typeface="Calibri" panose="020F0502020204030204" pitchFamily="34" charset="0"/>
                <a:ea typeface="Calibri"/>
                <a:cs typeface="Calibri" panose="020F0502020204030204" pitchFamily="34" charset="0"/>
                <a:sym typeface="Calibri"/>
              </a:rPr>
              <a:t>Diling</a:t>
            </a:r>
            <a:r>
              <a:rPr lang="en-US" sz="1350" dirty="0">
                <a:solidFill>
                  <a:schemeClr val="dk1"/>
                </a:solidFill>
                <a:latin typeface="Calibri" panose="020F0502020204030204" pitchFamily="34" charset="0"/>
                <a:ea typeface="Calibri"/>
                <a:cs typeface="Calibri" panose="020F0502020204030204" pitchFamily="34" charset="0"/>
                <a:sym typeface="Calibri"/>
              </a:rPr>
              <a:t> Zhu</a:t>
            </a:r>
          </a:p>
          <a:p>
            <a:r>
              <a:rPr lang="en-US" sz="1350" dirty="0">
                <a:solidFill>
                  <a:schemeClr val="dk1"/>
                </a:solidFill>
                <a:latin typeface="Calibri" panose="020F0502020204030204" pitchFamily="34" charset="0"/>
                <a:cs typeface="Calibri" panose="020F0502020204030204" pitchFamily="34" charset="0"/>
                <a:sym typeface="Calibri"/>
              </a:rPr>
              <a:t>Matthias Kling</a:t>
            </a:r>
            <a:endParaRPr sz="1350" dirty="0">
              <a:latin typeface="Calibri" panose="020F0502020204030204" pitchFamily="34" charset="0"/>
              <a:cs typeface="Calibri" panose="020F0502020204030204" pitchFamily="34" charset="0"/>
            </a:endParaRPr>
          </a:p>
        </p:txBody>
      </p:sp>
      <p:sp>
        <p:nvSpPr>
          <p:cNvPr id="468" name="Google Shape;468;p25"/>
          <p:cNvSpPr txBox="1"/>
          <p:nvPr/>
        </p:nvSpPr>
        <p:spPr>
          <a:xfrm>
            <a:off x="4018573" y="1042533"/>
            <a:ext cx="2362200" cy="2947956"/>
          </a:xfrm>
          <a:prstGeom prst="rect">
            <a:avLst/>
          </a:prstGeom>
          <a:noFill/>
          <a:ln>
            <a:noFill/>
          </a:ln>
        </p:spPr>
        <p:txBody>
          <a:bodyPr spcFirstLastPara="1" wrap="square" lIns="68569" tIns="34275" rIns="68569" bIns="34275" anchor="t" anchorCtr="0">
            <a:spAutoFit/>
          </a:bodyPr>
          <a:lstStyle/>
          <a:p>
            <a:pPr>
              <a:lnSpc>
                <a:spcPct val="60000"/>
              </a:lnSpc>
            </a:pPr>
            <a:r>
              <a:rPr lang="en-US" sz="1800" b="1" dirty="0">
                <a:solidFill>
                  <a:srgbClr val="C5050C"/>
                </a:solidFill>
                <a:latin typeface="Calibri"/>
                <a:ea typeface="Calibri"/>
                <a:cs typeface="Calibri"/>
                <a:sym typeface="Calibri"/>
              </a:rPr>
              <a:t>SACLA</a:t>
            </a:r>
            <a:endParaRPr sz="1800" dirty="0">
              <a:solidFill>
                <a:srgbClr val="C5050C"/>
              </a:solidFill>
              <a:latin typeface="Calibri"/>
              <a:ea typeface="Calibri"/>
              <a:cs typeface="Calibri"/>
              <a:sym typeface="Calibri"/>
            </a:endParaRPr>
          </a:p>
          <a:p>
            <a:pPr>
              <a:lnSpc>
                <a:spcPct val="60000"/>
              </a:lnSpc>
              <a:spcBef>
                <a:spcPts val="540"/>
              </a:spcBef>
            </a:pPr>
            <a:r>
              <a:rPr lang="en-US" sz="1350" b="1" dirty="0">
                <a:solidFill>
                  <a:schemeClr val="dk1"/>
                </a:solidFill>
                <a:latin typeface="Calibri"/>
                <a:ea typeface="Calibri"/>
                <a:cs typeface="Calibri"/>
                <a:sym typeface="Calibri"/>
              </a:rPr>
              <a:t>Ichiro Inoue</a:t>
            </a:r>
            <a:endParaRPr sz="1050" b="1" dirty="0"/>
          </a:p>
          <a:p>
            <a:pPr>
              <a:lnSpc>
                <a:spcPct val="60000"/>
              </a:lnSpc>
              <a:spcBef>
                <a:spcPts val="540"/>
              </a:spcBef>
            </a:pPr>
            <a:r>
              <a:rPr lang="en-US" sz="1350" dirty="0">
                <a:solidFill>
                  <a:schemeClr val="dk1"/>
                </a:solidFill>
                <a:latin typeface="Calibri"/>
                <a:ea typeface="Calibri"/>
                <a:cs typeface="Calibri"/>
                <a:sym typeface="Calibri"/>
              </a:rPr>
              <a:t>Yuichi </a:t>
            </a:r>
            <a:r>
              <a:rPr lang="en-US" sz="1350" dirty="0" err="1">
                <a:solidFill>
                  <a:schemeClr val="dk1"/>
                </a:solidFill>
                <a:latin typeface="Calibri"/>
                <a:ea typeface="Calibri"/>
                <a:cs typeface="Calibri"/>
                <a:sym typeface="Calibri"/>
              </a:rPr>
              <a:t>Inubushi</a:t>
            </a:r>
            <a:endParaRPr sz="1050" dirty="0"/>
          </a:p>
          <a:p>
            <a:pPr>
              <a:lnSpc>
                <a:spcPct val="60000"/>
              </a:lnSpc>
              <a:spcBef>
                <a:spcPts val="540"/>
              </a:spcBef>
            </a:pPr>
            <a:r>
              <a:rPr lang="en-US" sz="1350" dirty="0">
                <a:solidFill>
                  <a:schemeClr val="dk1"/>
                </a:solidFill>
                <a:latin typeface="Calibri"/>
                <a:ea typeface="Calibri"/>
                <a:cs typeface="Calibri"/>
                <a:sym typeface="Calibri"/>
              </a:rPr>
              <a:t>Tetsuo Katayama</a:t>
            </a:r>
            <a:endParaRPr sz="1050" dirty="0"/>
          </a:p>
          <a:p>
            <a:pPr>
              <a:lnSpc>
                <a:spcPct val="60000"/>
              </a:lnSpc>
              <a:spcBef>
                <a:spcPts val="540"/>
              </a:spcBef>
            </a:pPr>
            <a:r>
              <a:rPr lang="en-US" sz="1350" dirty="0">
                <a:solidFill>
                  <a:schemeClr val="dk1"/>
                </a:solidFill>
                <a:latin typeface="Calibri"/>
                <a:ea typeface="Calibri"/>
                <a:cs typeface="Calibri"/>
                <a:sym typeface="Calibri"/>
              </a:rPr>
              <a:t>Taito Osaka</a:t>
            </a:r>
            <a:endParaRPr sz="1050" dirty="0"/>
          </a:p>
          <a:p>
            <a:pPr>
              <a:lnSpc>
                <a:spcPct val="60000"/>
              </a:lnSpc>
              <a:spcBef>
                <a:spcPts val="540"/>
              </a:spcBef>
            </a:pPr>
            <a:r>
              <a:rPr lang="en-US" sz="1350" dirty="0">
                <a:solidFill>
                  <a:schemeClr val="dk1"/>
                </a:solidFill>
                <a:latin typeface="Calibri"/>
                <a:ea typeface="Calibri"/>
                <a:cs typeface="Calibri"/>
                <a:sym typeface="Calibri"/>
              </a:rPr>
              <a:t>Kensuke Tono</a:t>
            </a:r>
            <a:endParaRPr sz="1050" dirty="0"/>
          </a:p>
          <a:p>
            <a:pPr>
              <a:lnSpc>
                <a:spcPct val="60000"/>
              </a:lnSpc>
              <a:spcBef>
                <a:spcPts val="540"/>
              </a:spcBef>
            </a:pPr>
            <a:r>
              <a:rPr lang="en-US" sz="1350" dirty="0">
                <a:solidFill>
                  <a:schemeClr val="dk1"/>
                </a:solidFill>
                <a:latin typeface="Calibri"/>
                <a:ea typeface="Calibri"/>
                <a:cs typeface="Calibri"/>
                <a:sym typeface="Calibri"/>
              </a:rPr>
              <a:t>Makina </a:t>
            </a:r>
            <a:r>
              <a:rPr lang="en-US" sz="1350" dirty="0" err="1">
                <a:solidFill>
                  <a:schemeClr val="dk1"/>
                </a:solidFill>
                <a:latin typeface="Calibri"/>
                <a:ea typeface="Calibri"/>
                <a:cs typeface="Calibri"/>
                <a:sym typeface="Calibri"/>
              </a:rPr>
              <a:t>Yabashi</a:t>
            </a:r>
            <a:endParaRPr sz="1050" dirty="0"/>
          </a:p>
          <a:p>
            <a:pPr>
              <a:lnSpc>
                <a:spcPct val="60000"/>
              </a:lnSpc>
              <a:spcBef>
                <a:spcPts val="540"/>
              </a:spcBef>
            </a:pPr>
            <a:r>
              <a:rPr lang="en-US" sz="1350" dirty="0" err="1">
                <a:solidFill>
                  <a:schemeClr val="dk1"/>
                </a:solidFill>
                <a:latin typeface="Calibri"/>
                <a:ea typeface="Calibri"/>
                <a:cs typeface="Calibri"/>
                <a:sym typeface="Calibri"/>
              </a:rPr>
              <a:t>Jumpei</a:t>
            </a:r>
            <a:r>
              <a:rPr lang="en-US" sz="1350" dirty="0">
                <a:solidFill>
                  <a:schemeClr val="dk1"/>
                </a:solidFill>
                <a:latin typeface="Calibri"/>
                <a:ea typeface="Calibri"/>
                <a:cs typeface="Calibri"/>
                <a:sym typeface="Calibri"/>
              </a:rPr>
              <a:t> Yamada</a:t>
            </a:r>
            <a:endParaRPr sz="1050" dirty="0"/>
          </a:p>
          <a:p>
            <a:pPr>
              <a:lnSpc>
                <a:spcPct val="90000"/>
              </a:lnSpc>
              <a:spcBef>
                <a:spcPts val="270"/>
              </a:spcBef>
            </a:pPr>
            <a:endParaRPr sz="1350" b="1" dirty="0">
              <a:solidFill>
                <a:schemeClr val="hlink"/>
              </a:solidFill>
              <a:latin typeface="Calibri"/>
              <a:ea typeface="Calibri"/>
              <a:cs typeface="Calibri"/>
              <a:sym typeface="Calibri"/>
            </a:endParaRPr>
          </a:p>
          <a:p>
            <a:pPr>
              <a:lnSpc>
                <a:spcPct val="90000"/>
              </a:lnSpc>
              <a:spcBef>
                <a:spcPts val="360"/>
              </a:spcBef>
            </a:pPr>
            <a:r>
              <a:rPr lang="en-US" sz="1800" b="1" dirty="0">
                <a:solidFill>
                  <a:srgbClr val="C5050C"/>
                </a:solidFill>
                <a:latin typeface="Calibri"/>
                <a:ea typeface="Calibri"/>
                <a:cs typeface="Calibri"/>
                <a:sym typeface="Calibri"/>
              </a:rPr>
              <a:t>Lawrence Berkeley Lab</a:t>
            </a:r>
            <a:endParaRPr sz="1050" dirty="0"/>
          </a:p>
          <a:p>
            <a:pPr>
              <a:lnSpc>
                <a:spcPct val="90000"/>
              </a:lnSpc>
              <a:spcBef>
                <a:spcPts val="270"/>
              </a:spcBef>
            </a:pPr>
            <a:r>
              <a:rPr lang="en-US" sz="1350" dirty="0">
                <a:solidFill>
                  <a:schemeClr val="dk1"/>
                </a:solidFill>
                <a:latin typeface="Calibri"/>
                <a:ea typeface="Calibri"/>
                <a:cs typeface="Calibri"/>
                <a:sym typeface="Calibri"/>
              </a:rPr>
              <a:t>Margarete Doyle</a:t>
            </a:r>
            <a:endParaRPr sz="1050" dirty="0"/>
          </a:p>
          <a:p>
            <a:pPr>
              <a:lnSpc>
                <a:spcPct val="90000"/>
              </a:lnSpc>
              <a:spcBef>
                <a:spcPts val="270"/>
              </a:spcBef>
            </a:pPr>
            <a:r>
              <a:rPr lang="en-US" sz="1350" dirty="0">
                <a:solidFill>
                  <a:schemeClr val="dk1"/>
                </a:solidFill>
                <a:latin typeface="Calibri"/>
                <a:ea typeface="Calibri"/>
                <a:cs typeface="Calibri"/>
                <a:sym typeface="Calibri"/>
              </a:rPr>
              <a:t>Jan Kern</a:t>
            </a:r>
            <a:endParaRPr sz="1050" dirty="0"/>
          </a:p>
          <a:p>
            <a:pPr>
              <a:lnSpc>
                <a:spcPct val="90000"/>
              </a:lnSpc>
              <a:spcBef>
                <a:spcPts val="270"/>
              </a:spcBef>
            </a:pPr>
            <a:r>
              <a:rPr lang="en-US" sz="1350" dirty="0">
                <a:solidFill>
                  <a:schemeClr val="dk1"/>
                </a:solidFill>
                <a:latin typeface="Calibri"/>
                <a:ea typeface="Calibri"/>
                <a:cs typeface="Calibri"/>
                <a:sym typeface="Calibri"/>
              </a:rPr>
              <a:t>Vittal </a:t>
            </a:r>
            <a:r>
              <a:rPr lang="en-US" sz="1350" dirty="0" err="1">
                <a:solidFill>
                  <a:schemeClr val="dk1"/>
                </a:solidFill>
                <a:latin typeface="Calibri"/>
                <a:ea typeface="Calibri"/>
                <a:cs typeface="Calibri"/>
                <a:sym typeface="Calibri"/>
              </a:rPr>
              <a:t>Yachandra</a:t>
            </a:r>
            <a:r>
              <a:rPr lang="en-US" sz="1350" dirty="0">
                <a:solidFill>
                  <a:schemeClr val="dk1"/>
                </a:solidFill>
                <a:latin typeface="Calibri"/>
                <a:ea typeface="Calibri"/>
                <a:cs typeface="Calibri"/>
                <a:sym typeface="Calibri"/>
              </a:rPr>
              <a:t> </a:t>
            </a:r>
            <a:endParaRPr sz="1050" dirty="0"/>
          </a:p>
          <a:p>
            <a:pPr>
              <a:lnSpc>
                <a:spcPct val="60000"/>
              </a:lnSpc>
              <a:spcBef>
                <a:spcPts val="540"/>
              </a:spcBef>
            </a:pPr>
            <a:r>
              <a:rPr lang="en-US" sz="1350" dirty="0">
                <a:solidFill>
                  <a:schemeClr val="dk1"/>
                </a:solidFill>
                <a:latin typeface="Calibri"/>
                <a:ea typeface="Calibri"/>
                <a:cs typeface="Calibri"/>
                <a:sym typeface="Calibri"/>
              </a:rPr>
              <a:t>Junko Yano</a:t>
            </a:r>
            <a:endParaRPr sz="1050" dirty="0"/>
          </a:p>
        </p:txBody>
      </p:sp>
      <p:sp>
        <p:nvSpPr>
          <p:cNvPr id="469" name="Google Shape;469;p25"/>
          <p:cNvSpPr txBox="1"/>
          <p:nvPr/>
        </p:nvSpPr>
        <p:spPr>
          <a:xfrm>
            <a:off x="6380773" y="989690"/>
            <a:ext cx="2239988" cy="3160835"/>
          </a:xfrm>
          <a:prstGeom prst="rect">
            <a:avLst/>
          </a:prstGeom>
          <a:noFill/>
          <a:ln>
            <a:noFill/>
          </a:ln>
        </p:spPr>
        <p:txBody>
          <a:bodyPr spcFirstLastPara="1" wrap="square" lIns="68569" tIns="34275" rIns="68569" bIns="34275" anchor="t" anchorCtr="0">
            <a:spAutoFit/>
          </a:bodyPr>
          <a:lstStyle/>
          <a:p>
            <a:pPr>
              <a:lnSpc>
                <a:spcPct val="80000"/>
              </a:lnSpc>
            </a:pPr>
            <a:r>
              <a:rPr lang="en-US" sz="1800" b="1" dirty="0">
                <a:solidFill>
                  <a:srgbClr val="C5050C"/>
                </a:solidFill>
                <a:latin typeface="Calibri"/>
                <a:ea typeface="Calibri"/>
                <a:cs typeface="Calibri"/>
                <a:sym typeface="Calibri"/>
              </a:rPr>
              <a:t>Max-Planck Hamburg </a:t>
            </a:r>
            <a:endParaRPr sz="1050" dirty="0"/>
          </a:p>
          <a:p>
            <a:pPr>
              <a:lnSpc>
                <a:spcPct val="80000"/>
              </a:lnSpc>
              <a:spcBef>
                <a:spcPts val="270"/>
              </a:spcBef>
            </a:pPr>
            <a:r>
              <a:rPr lang="en-US" sz="1350" b="1" dirty="0">
                <a:solidFill>
                  <a:schemeClr val="dk1"/>
                </a:solidFill>
                <a:latin typeface="Calibri"/>
                <a:ea typeface="Calibri"/>
                <a:cs typeface="Calibri"/>
                <a:sym typeface="Calibri"/>
              </a:rPr>
              <a:t>Andrei </a:t>
            </a:r>
            <a:r>
              <a:rPr lang="en-US" sz="1350" b="1" dirty="0" err="1">
                <a:solidFill>
                  <a:schemeClr val="dk1"/>
                </a:solidFill>
                <a:latin typeface="Calibri"/>
                <a:ea typeface="Calibri"/>
                <a:cs typeface="Calibri"/>
                <a:sym typeface="Calibri"/>
              </a:rPr>
              <a:t>Benediktovitch</a:t>
            </a:r>
            <a:endParaRPr sz="1050" b="1" dirty="0"/>
          </a:p>
          <a:p>
            <a:pPr>
              <a:lnSpc>
                <a:spcPct val="80000"/>
              </a:lnSpc>
              <a:spcBef>
                <a:spcPts val="270"/>
              </a:spcBef>
            </a:pPr>
            <a:r>
              <a:rPr lang="en-US" sz="1350" dirty="0">
                <a:solidFill>
                  <a:schemeClr val="dk1"/>
                </a:solidFill>
                <a:latin typeface="Calibri"/>
                <a:ea typeface="Calibri"/>
                <a:cs typeface="Calibri"/>
                <a:sym typeface="Calibri"/>
              </a:rPr>
              <a:t>Laurent Mercadier</a:t>
            </a:r>
            <a:endParaRPr sz="1050" dirty="0"/>
          </a:p>
          <a:p>
            <a:pPr>
              <a:lnSpc>
                <a:spcPct val="80000"/>
              </a:lnSpc>
              <a:spcBef>
                <a:spcPts val="270"/>
              </a:spcBef>
            </a:pPr>
            <a:r>
              <a:rPr lang="en-US" sz="1350" b="1" dirty="0">
                <a:solidFill>
                  <a:schemeClr val="dk1"/>
                </a:solidFill>
                <a:latin typeface="Calibri"/>
                <a:ea typeface="Calibri"/>
                <a:cs typeface="Calibri"/>
                <a:sym typeface="Calibri"/>
              </a:rPr>
              <a:t>Nina </a:t>
            </a:r>
            <a:r>
              <a:rPr lang="en-US" sz="1350" b="1" dirty="0" err="1">
                <a:solidFill>
                  <a:schemeClr val="dk1"/>
                </a:solidFill>
                <a:latin typeface="Calibri"/>
                <a:ea typeface="Calibri"/>
                <a:cs typeface="Calibri"/>
                <a:sym typeface="Calibri"/>
              </a:rPr>
              <a:t>Rohringer</a:t>
            </a:r>
            <a:endParaRPr sz="1350" b="1" dirty="0">
              <a:solidFill>
                <a:srgbClr val="C5050C"/>
              </a:solidFill>
              <a:latin typeface="Calibri"/>
              <a:ea typeface="Calibri"/>
              <a:cs typeface="Calibri"/>
              <a:sym typeface="Calibri"/>
            </a:endParaRPr>
          </a:p>
          <a:p>
            <a:pPr>
              <a:lnSpc>
                <a:spcPct val="90000"/>
              </a:lnSpc>
              <a:spcBef>
                <a:spcPts val="270"/>
              </a:spcBef>
            </a:pPr>
            <a:endParaRPr sz="1350" b="1" dirty="0">
              <a:solidFill>
                <a:srgbClr val="C5050C"/>
              </a:solidFill>
              <a:latin typeface="Calibri"/>
              <a:ea typeface="Calibri"/>
              <a:cs typeface="Calibri"/>
              <a:sym typeface="Calibri"/>
            </a:endParaRPr>
          </a:p>
          <a:p>
            <a:pPr>
              <a:lnSpc>
                <a:spcPct val="90000"/>
              </a:lnSpc>
              <a:spcBef>
                <a:spcPts val="360"/>
              </a:spcBef>
            </a:pPr>
            <a:r>
              <a:rPr lang="en-US" sz="1800" b="1" dirty="0">
                <a:solidFill>
                  <a:srgbClr val="C5050C"/>
                </a:solidFill>
                <a:latin typeface="Calibri"/>
                <a:ea typeface="Calibri"/>
                <a:cs typeface="Calibri"/>
                <a:sym typeface="Calibri"/>
              </a:rPr>
              <a:t>Tokyo</a:t>
            </a:r>
            <a:endParaRPr sz="1050" dirty="0"/>
          </a:p>
          <a:p>
            <a:pPr>
              <a:lnSpc>
                <a:spcPct val="90000"/>
              </a:lnSpc>
              <a:spcBef>
                <a:spcPts val="270"/>
              </a:spcBef>
            </a:pPr>
            <a:r>
              <a:rPr lang="en-US" sz="1350" dirty="0" err="1">
                <a:solidFill>
                  <a:schemeClr val="dk1"/>
                </a:solidFill>
                <a:latin typeface="Calibri"/>
                <a:ea typeface="Calibri"/>
                <a:cs typeface="Calibri"/>
                <a:sym typeface="Calibri"/>
              </a:rPr>
              <a:t>Yurina</a:t>
            </a:r>
            <a:r>
              <a:rPr lang="en-US" sz="1350" dirty="0">
                <a:solidFill>
                  <a:schemeClr val="dk1"/>
                </a:solidFill>
                <a:latin typeface="Calibri"/>
                <a:ea typeface="Calibri"/>
                <a:cs typeface="Calibri"/>
                <a:sym typeface="Calibri"/>
              </a:rPr>
              <a:t> </a:t>
            </a:r>
            <a:r>
              <a:rPr lang="en-US" sz="1350" dirty="0" err="1">
                <a:solidFill>
                  <a:schemeClr val="dk1"/>
                </a:solidFill>
                <a:latin typeface="Calibri"/>
                <a:ea typeface="Calibri"/>
                <a:cs typeface="Calibri"/>
                <a:sym typeface="Calibri"/>
              </a:rPr>
              <a:t>Michine</a:t>
            </a:r>
            <a:endParaRPr sz="1050" dirty="0"/>
          </a:p>
          <a:p>
            <a:pPr>
              <a:lnSpc>
                <a:spcPct val="60000"/>
              </a:lnSpc>
              <a:spcBef>
                <a:spcPts val="540"/>
              </a:spcBef>
            </a:pPr>
            <a:r>
              <a:rPr lang="en-US" sz="1350" dirty="0" err="1">
                <a:solidFill>
                  <a:schemeClr val="dk1"/>
                </a:solidFill>
                <a:latin typeface="Calibri"/>
                <a:ea typeface="Calibri"/>
                <a:cs typeface="Calibri"/>
                <a:sym typeface="Calibri"/>
              </a:rPr>
              <a:t>Hitoki</a:t>
            </a:r>
            <a:r>
              <a:rPr lang="en-US" sz="1350" dirty="0">
                <a:solidFill>
                  <a:schemeClr val="dk1"/>
                </a:solidFill>
                <a:latin typeface="Calibri"/>
                <a:ea typeface="Calibri"/>
                <a:cs typeface="Calibri"/>
                <a:sym typeface="Calibri"/>
              </a:rPr>
              <a:t> Yoneda</a:t>
            </a:r>
            <a:endParaRPr sz="1350" b="1" dirty="0">
              <a:solidFill>
                <a:schemeClr val="lt2"/>
              </a:solidFill>
              <a:latin typeface="Calibri"/>
              <a:ea typeface="Calibri"/>
              <a:cs typeface="Calibri"/>
              <a:sym typeface="Calibri"/>
            </a:endParaRPr>
          </a:p>
          <a:p>
            <a:endParaRPr sz="1350" b="1" dirty="0">
              <a:solidFill>
                <a:srgbClr val="C5050C"/>
              </a:solidFill>
              <a:latin typeface="Calibri"/>
              <a:ea typeface="Calibri"/>
              <a:cs typeface="Calibri"/>
              <a:sym typeface="Calibri"/>
            </a:endParaRPr>
          </a:p>
          <a:p>
            <a:r>
              <a:rPr lang="en-US" sz="1800" b="1" dirty="0">
                <a:solidFill>
                  <a:srgbClr val="C5050C"/>
                </a:solidFill>
                <a:latin typeface="Calibri"/>
                <a:ea typeface="Calibri"/>
                <a:cs typeface="Calibri"/>
                <a:sym typeface="Calibri"/>
              </a:rPr>
              <a:t>Rice University</a:t>
            </a:r>
            <a:endParaRPr sz="1800" dirty="0">
              <a:solidFill>
                <a:srgbClr val="C5050C"/>
              </a:solidFill>
              <a:latin typeface="Calibri"/>
              <a:ea typeface="Calibri"/>
              <a:cs typeface="Calibri"/>
              <a:sym typeface="Calibri"/>
            </a:endParaRPr>
          </a:p>
          <a:p>
            <a:r>
              <a:rPr lang="en-US" sz="1350" dirty="0">
                <a:solidFill>
                  <a:schemeClr val="dk1"/>
                </a:solidFill>
                <a:latin typeface="Calibri"/>
                <a:ea typeface="Calibri"/>
                <a:cs typeface="Calibri"/>
                <a:sym typeface="Calibri"/>
              </a:rPr>
              <a:t>Pulickel M. Ajayan</a:t>
            </a:r>
            <a:endParaRPr sz="1050" dirty="0"/>
          </a:p>
          <a:p>
            <a:r>
              <a:rPr lang="en-US" sz="1350" dirty="0">
                <a:solidFill>
                  <a:schemeClr val="dk1"/>
                </a:solidFill>
                <a:latin typeface="Calibri"/>
                <a:ea typeface="Calibri"/>
                <a:cs typeface="Calibri"/>
                <a:sym typeface="Calibri"/>
              </a:rPr>
              <a:t>Babu Ganguli</a:t>
            </a:r>
            <a:endParaRPr sz="1350" dirty="0">
              <a:solidFill>
                <a:schemeClr val="dk1"/>
              </a:solidFill>
              <a:latin typeface="Calibri"/>
              <a:ea typeface="Calibri"/>
              <a:cs typeface="Calibri"/>
              <a:sym typeface="Calibri"/>
            </a:endParaRPr>
          </a:p>
          <a:p>
            <a:r>
              <a:rPr lang="en-US" sz="1350" dirty="0">
                <a:solidFill>
                  <a:schemeClr val="dk1"/>
                </a:solidFill>
                <a:latin typeface="Calibri"/>
                <a:ea typeface="Calibri"/>
                <a:cs typeface="Calibri"/>
                <a:sym typeface="Calibri"/>
              </a:rPr>
              <a:t>Devashish </a:t>
            </a:r>
            <a:r>
              <a:rPr lang="en-US" sz="1350" dirty="0" err="1">
                <a:solidFill>
                  <a:schemeClr val="dk1"/>
                </a:solidFill>
                <a:latin typeface="Calibri"/>
                <a:ea typeface="Calibri"/>
                <a:cs typeface="Calibri"/>
                <a:sym typeface="Calibri"/>
              </a:rPr>
              <a:t>Salpekar</a:t>
            </a:r>
            <a:endParaRPr sz="1350" baseline="30000" dirty="0">
              <a:solidFill>
                <a:schemeClr val="dk1"/>
              </a:solidFill>
              <a:latin typeface="Calibri"/>
              <a:ea typeface="Calibri"/>
              <a:cs typeface="Calibri"/>
              <a:sym typeface="Calibri"/>
            </a:endParaRPr>
          </a:p>
          <a:p>
            <a:r>
              <a:rPr lang="en-US" sz="1350" dirty="0">
                <a:solidFill>
                  <a:schemeClr val="dk1"/>
                </a:solidFill>
                <a:latin typeface="Calibri"/>
                <a:ea typeface="Calibri"/>
                <a:cs typeface="Calibri"/>
                <a:sym typeface="Calibri"/>
              </a:rPr>
              <a:t>Farheen N. Sayed</a:t>
            </a:r>
            <a:endParaRPr sz="1350" baseline="30000" dirty="0">
              <a:solidFill>
                <a:schemeClr val="dk1"/>
              </a:solidFill>
              <a:latin typeface="Calibri"/>
              <a:ea typeface="Calibri"/>
              <a:cs typeface="Calibri"/>
              <a:sym typeface="Calibri"/>
            </a:endParaRPr>
          </a:p>
        </p:txBody>
      </p:sp>
      <p:sp>
        <p:nvSpPr>
          <p:cNvPr id="470" name="Google Shape;470;p25"/>
          <p:cNvSpPr txBox="1"/>
          <p:nvPr/>
        </p:nvSpPr>
        <p:spPr>
          <a:xfrm>
            <a:off x="2333625" y="1042532"/>
            <a:ext cx="1390650" cy="1368037"/>
          </a:xfrm>
          <a:prstGeom prst="rect">
            <a:avLst/>
          </a:prstGeom>
          <a:noFill/>
          <a:ln>
            <a:noFill/>
          </a:ln>
        </p:spPr>
        <p:txBody>
          <a:bodyPr spcFirstLastPara="1" wrap="square" lIns="68569" tIns="34275" rIns="68569" bIns="34275" anchor="t" anchorCtr="0">
            <a:spAutoFit/>
          </a:bodyPr>
          <a:lstStyle/>
          <a:p>
            <a:pPr>
              <a:lnSpc>
                <a:spcPct val="60000"/>
              </a:lnSpc>
            </a:pPr>
            <a:r>
              <a:rPr lang="en-US" sz="1800" b="1" dirty="0">
                <a:solidFill>
                  <a:srgbClr val="C5050C"/>
                </a:solidFill>
                <a:latin typeface="Calibri"/>
                <a:ea typeface="Calibri"/>
                <a:cs typeface="Calibri"/>
                <a:sym typeface="Calibri"/>
              </a:rPr>
              <a:t>CXI @ LCLS</a:t>
            </a:r>
            <a:endParaRPr sz="1050" dirty="0"/>
          </a:p>
          <a:p>
            <a:pPr>
              <a:lnSpc>
                <a:spcPct val="60000"/>
              </a:lnSpc>
              <a:spcBef>
                <a:spcPts val="540"/>
              </a:spcBef>
            </a:pPr>
            <a:r>
              <a:rPr lang="en-US" sz="1350" dirty="0">
                <a:solidFill>
                  <a:schemeClr val="dk1"/>
                </a:solidFill>
                <a:latin typeface="Calibri"/>
                <a:ea typeface="Calibri"/>
                <a:cs typeface="Calibri"/>
                <a:sym typeface="Calibri"/>
              </a:rPr>
              <a:t>Andy Aquila</a:t>
            </a:r>
            <a:endParaRPr sz="1050" dirty="0"/>
          </a:p>
          <a:p>
            <a:pPr>
              <a:lnSpc>
                <a:spcPct val="60000"/>
              </a:lnSpc>
              <a:spcBef>
                <a:spcPts val="540"/>
              </a:spcBef>
            </a:pPr>
            <a:r>
              <a:rPr lang="en-US" sz="1350" dirty="0">
                <a:solidFill>
                  <a:schemeClr val="dk1"/>
                </a:solidFill>
                <a:latin typeface="Calibri"/>
                <a:ea typeface="Calibri"/>
                <a:cs typeface="Calibri"/>
                <a:sym typeface="Calibri"/>
              </a:rPr>
              <a:t>Sébastien </a:t>
            </a:r>
            <a:r>
              <a:rPr lang="en-US" sz="1350" dirty="0" err="1">
                <a:solidFill>
                  <a:schemeClr val="dk1"/>
                </a:solidFill>
                <a:latin typeface="Calibri"/>
                <a:ea typeface="Calibri"/>
                <a:cs typeface="Calibri"/>
                <a:sym typeface="Calibri"/>
              </a:rPr>
              <a:t>Boutet</a:t>
            </a:r>
            <a:endParaRPr sz="1050" dirty="0"/>
          </a:p>
          <a:p>
            <a:pPr>
              <a:lnSpc>
                <a:spcPct val="60000"/>
              </a:lnSpc>
              <a:spcBef>
                <a:spcPts val="540"/>
              </a:spcBef>
            </a:pPr>
            <a:r>
              <a:rPr lang="en-US" sz="1350" dirty="0">
                <a:solidFill>
                  <a:schemeClr val="dk1"/>
                </a:solidFill>
                <a:latin typeface="Calibri"/>
                <a:ea typeface="Calibri"/>
                <a:cs typeface="Calibri"/>
                <a:sym typeface="Calibri"/>
              </a:rPr>
              <a:t>Dan </a:t>
            </a:r>
            <a:r>
              <a:rPr lang="en-US" sz="1350" dirty="0" err="1">
                <a:solidFill>
                  <a:schemeClr val="dk1"/>
                </a:solidFill>
                <a:latin typeface="Calibri"/>
                <a:ea typeface="Calibri"/>
                <a:cs typeface="Calibri"/>
                <a:sym typeface="Calibri"/>
              </a:rPr>
              <a:t>DePonte</a:t>
            </a:r>
            <a:endParaRPr sz="1050" dirty="0"/>
          </a:p>
          <a:p>
            <a:pPr>
              <a:lnSpc>
                <a:spcPct val="60000"/>
              </a:lnSpc>
              <a:spcBef>
                <a:spcPts val="540"/>
              </a:spcBef>
            </a:pPr>
            <a:r>
              <a:rPr lang="en-US" sz="1350" dirty="0">
                <a:solidFill>
                  <a:schemeClr val="dk1"/>
                </a:solidFill>
                <a:latin typeface="Calibri"/>
                <a:ea typeface="Calibri"/>
                <a:cs typeface="Calibri"/>
                <a:sym typeface="Calibri"/>
              </a:rPr>
              <a:t>Jason </a:t>
            </a:r>
            <a:r>
              <a:rPr lang="en-US" sz="1350" dirty="0" err="1">
                <a:solidFill>
                  <a:schemeClr val="dk1"/>
                </a:solidFill>
                <a:latin typeface="Calibri"/>
                <a:ea typeface="Calibri"/>
                <a:cs typeface="Calibri"/>
                <a:sym typeface="Calibri"/>
              </a:rPr>
              <a:t>Koglin</a:t>
            </a:r>
            <a:endParaRPr sz="1350" dirty="0">
              <a:solidFill>
                <a:schemeClr val="dk1"/>
              </a:solidFill>
              <a:latin typeface="Calibri"/>
              <a:ea typeface="Calibri"/>
              <a:cs typeface="Calibri"/>
              <a:sym typeface="Calibri"/>
            </a:endParaRPr>
          </a:p>
          <a:p>
            <a:pPr>
              <a:lnSpc>
                <a:spcPct val="60000"/>
              </a:lnSpc>
              <a:spcBef>
                <a:spcPts val="540"/>
              </a:spcBef>
            </a:pPr>
            <a:r>
              <a:rPr lang="en-US" sz="1350" dirty="0">
                <a:solidFill>
                  <a:schemeClr val="dk1"/>
                </a:solidFill>
                <a:latin typeface="Calibri"/>
                <a:ea typeface="Calibri"/>
                <a:cs typeface="Calibri"/>
                <a:sym typeface="Calibri"/>
              </a:rPr>
              <a:t>Jake </a:t>
            </a:r>
            <a:r>
              <a:rPr lang="en-US" sz="1350" dirty="0" err="1">
                <a:solidFill>
                  <a:schemeClr val="dk1"/>
                </a:solidFill>
                <a:latin typeface="Calibri"/>
                <a:ea typeface="Calibri"/>
                <a:cs typeface="Calibri"/>
                <a:sym typeface="Calibri"/>
              </a:rPr>
              <a:t>Koralek</a:t>
            </a:r>
            <a:endParaRPr sz="1050" dirty="0"/>
          </a:p>
          <a:p>
            <a:pPr>
              <a:lnSpc>
                <a:spcPct val="60000"/>
              </a:lnSpc>
              <a:spcBef>
                <a:spcPts val="540"/>
              </a:spcBef>
            </a:pPr>
            <a:r>
              <a:rPr lang="en-US" sz="1350" dirty="0" err="1">
                <a:solidFill>
                  <a:schemeClr val="dk1"/>
                </a:solidFill>
                <a:latin typeface="Calibri"/>
                <a:ea typeface="Calibri"/>
                <a:cs typeface="Calibri"/>
                <a:sym typeface="Calibri"/>
              </a:rPr>
              <a:t>Mengning</a:t>
            </a:r>
            <a:r>
              <a:rPr lang="en-US" sz="1350" dirty="0">
                <a:solidFill>
                  <a:schemeClr val="dk1"/>
                </a:solidFill>
                <a:latin typeface="Calibri"/>
                <a:ea typeface="Calibri"/>
                <a:cs typeface="Calibri"/>
                <a:sym typeface="Calibri"/>
              </a:rPr>
              <a:t> Liang</a:t>
            </a:r>
            <a:endParaRPr sz="1350" dirty="0">
              <a:solidFill>
                <a:schemeClr val="dk1"/>
              </a:solidFill>
              <a:latin typeface="Calibri"/>
              <a:ea typeface="Calibri"/>
              <a:cs typeface="Calibri"/>
              <a:sym typeface="Calibri"/>
            </a:endParaRPr>
          </a:p>
        </p:txBody>
      </p:sp>
      <p:pic>
        <p:nvPicPr>
          <p:cNvPr id="2" name="Picture 2" descr="Alex Halavanau">
            <a:extLst>
              <a:ext uri="{FF2B5EF4-FFF2-40B4-BE49-F238E27FC236}">
                <a16:creationId xmlns:a16="http://schemas.microsoft.com/office/drawing/2014/main" id="{AAC45AD5-6AA6-93B8-388C-E64ED68A2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909" y="2539000"/>
            <a:ext cx="789432" cy="789432"/>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1883;p67" descr="A person with black hair&#10;&#10;Description automatically generated">
            <a:extLst>
              <a:ext uri="{FF2B5EF4-FFF2-40B4-BE49-F238E27FC236}">
                <a16:creationId xmlns:a16="http://schemas.microsoft.com/office/drawing/2014/main" id="{F89D0421-7564-1B8E-43C1-181FAD074714}"/>
              </a:ext>
            </a:extLst>
          </p:cNvPr>
          <p:cNvPicPr preferRelativeResize="0">
            <a:picLocks noChangeAspect="1"/>
          </p:cNvPicPr>
          <p:nvPr/>
        </p:nvPicPr>
        <p:blipFill rotWithShape="1">
          <a:blip r:embed="rId4">
            <a:alphaModFix/>
          </a:blip>
          <a:srcRect l="-1" t="-1" r="-75675" b="-75675"/>
          <a:stretch>
            <a:fillRect/>
          </a:stretch>
        </p:blipFill>
        <p:spPr>
          <a:xfrm>
            <a:off x="5278485" y="1130570"/>
            <a:ext cx="1353940" cy="1606106"/>
          </a:xfrm>
          <a:prstGeom prst="rect">
            <a:avLst/>
          </a:prstGeom>
          <a:noFill/>
          <a:ln>
            <a:noFill/>
          </a:ln>
        </p:spPr>
      </p:pic>
      <p:pic>
        <p:nvPicPr>
          <p:cNvPr id="1026" name="Picture 2" descr="Andrei Benediktovitch">
            <a:extLst>
              <a:ext uri="{FF2B5EF4-FFF2-40B4-BE49-F238E27FC236}">
                <a16:creationId xmlns:a16="http://schemas.microsoft.com/office/drawing/2014/main" id="{BF7018E3-9845-94EA-FBC5-C6A28A3E16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072" y="1465126"/>
            <a:ext cx="770132" cy="9369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utsches Elektronen-Synchrotron DESY">
            <a:extLst>
              <a:ext uri="{FF2B5EF4-FFF2-40B4-BE49-F238E27FC236}">
                <a16:creationId xmlns:a16="http://schemas.microsoft.com/office/drawing/2014/main" id="{1ED75E38-106B-88D7-F433-9BE4F9ECE2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566" r="26303"/>
          <a:stretch>
            <a:fillRect/>
          </a:stretch>
        </p:blipFill>
        <p:spPr bwMode="auto">
          <a:xfrm>
            <a:off x="8097643" y="2627445"/>
            <a:ext cx="1046357" cy="103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570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F1CCF52-1FF1-4146-B921-A29B88FED548}"/>
              </a:ext>
            </a:extLst>
          </p:cNvPr>
          <p:cNvSpPr>
            <a:spLocks noGrp="1"/>
          </p:cNvSpPr>
          <p:nvPr>
            <p:ph type="sldNum" sz="quarter" idx="4"/>
          </p:nvPr>
        </p:nvSpPr>
        <p:spPr/>
        <p:txBody>
          <a:bodyPr/>
          <a:lstStyle/>
          <a:p>
            <a:fld id="{52B60363-7E9F-BF4A-894A-A30319D3939A}" type="slidenum">
              <a:rPr lang="en-US" smtClean="0"/>
              <a:pPr/>
              <a:t>20</a:t>
            </a:fld>
            <a:endParaRPr lang="en-US" dirty="0"/>
          </a:p>
        </p:txBody>
      </p:sp>
      <p:sp>
        <p:nvSpPr>
          <p:cNvPr id="7" name="Title 6">
            <a:extLst>
              <a:ext uri="{FF2B5EF4-FFF2-40B4-BE49-F238E27FC236}">
                <a16:creationId xmlns:a16="http://schemas.microsoft.com/office/drawing/2014/main" id="{3092394B-25CD-8E45-A012-5019E66FE718}"/>
              </a:ext>
            </a:extLst>
          </p:cNvPr>
          <p:cNvSpPr>
            <a:spLocks noGrp="1"/>
          </p:cNvSpPr>
          <p:nvPr>
            <p:ph type="title"/>
          </p:nvPr>
        </p:nvSpPr>
        <p:spPr>
          <a:xfrm>
            <a:off x="755861" y="2225652"/>
            <a:ext cx="7947746" cy="474114"/>
          </a:xfrm>
        </p:spPr>
        <p:txBody>
          <a:bodyPr>
            <a:normAutofit fontScale="90000"/>
          </a:bodyPr>
          <a:lstStyle/>
          <a:p>
            <a:r>
              <a:rPr lang="en-US" b="1" dirty="0">
                <a:solidFill>
                  <a:srgbClr val="C00000"/>
                </a:solidFill>
                <a:latin typeface="Lato" panose="020F0502020204030203" pitchFamily="34" charset="0"/>
                <a:ea typeface="Lato" panose="020F0502020204030203" pitchFamily="34" charset="0"/>
                <a:cs typeface="Lato" panose="020F0502020204030203" pitchFamily="34" charset="0"/>
              </a:rPr>
              <a:t>Understanding the Strongest Lasing Phenomena : Isolated Attosecond Pulses and Coherent Pulse Pairs</a:t>
            </a:r>
          </a:p>
        </p:txBody>
      </p:sp>
      <p:sp>
        <p:nvSpPr>
          <p:cNvPr id="149" name="Rectangle 148">
            <a:extLst>
              <a:ext uri="{FF2B5EF4-FFF2-40B4-BE49-F238E27FC236}">
                <a16:creationId xmlns:a16="http://schemas.microsoft.com/office/drawing/2014/main" id="{FF9E7AC9-18AF-90E6-68CA-8B127037894E}"/>
              </a:ext>
            </a:extLst>
          </p:cNvPr>
          <p:cNvSpPr/>
          <p:nvPr/>
        </p:nvSpPr>
        <p:spPr>
          <a:xfrm>
            <a:off x="5429875" y="4148261"/>
            <a:ext cx="685800" cy="568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Google Shape;312;p37" title="SLAC_short_red.png">
            <a:extLst>
              <a:ext uri="{FF2B5EF4-FFF2-40B4-BE49-F238E27FC236}">
                <a16:creationId xmlns:a16="http://schemas.microsoft.com/office/drawing/2014/main" id="{80364BEA-9245-1378-F01F-5C3814DFD879}"/>
              </a:ext>
            </a:extLst>
          </p:cNvPr>
          <p:cNvPicPr preferRelativeResize="0"/>
          <p:nvPr/>
        </p:nvPicPr>
        <p:blipFill>
          <a:blip r:embed="rId2">
            <a:alphaModFix/>
          </a:blip>
          <a:stretch>
            <a:fillRect/>
          </a:stretch>
        </p:blipFill>
        <p:spPr>
          <a:xfrm>
            <a:off x="610600" y="4785350"/>
            <a:ext cx="445752" cy="132550"/>
          </a:xfrm>
          <a:prstGeom prst="rect">
            <a:avLst/>
          </a:prstGeom>
          <a:noFill/>
          <a:ln>
            <a:noFill/>
          </a:ln>
        </p:spPr>
      </p:pic>
    </p:spTree>
    <p:extLst>
      <p:ext uri="{BB962C8B-B14F-4D97-AF65-F5344CB8AC3E}">
        <p14:creationId xmlns:p14="http://schemas.microsoft.com/office/powerpoint/2010/main" val="545982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F1CCF52-1FF1-4146-B921-A29B88FED548}"/>
              </a:ext>
            </a:extLst>
          </p:cNvPr>
          <p:cNvSpPr>
            <a:spLocks noGrp="1"/>
          </p:cNvSpPr>
          <p:nvPr>
            <p:ph type="sldNum" sz="quarter" idx="4"/>
          </p:nvPr>
        </p:nvSpPr>
        <p:spPr/>
        <p:txBody>
          <a:bodyPr/>
          <a:lstStyle/>
          <a:p>
            <a:fld id="{52B60363-7E9F-BF4A-894A-A30319D3939A}" type="slidenum">
              <a:rPr lang="en-US" smtClean="0"/>
              <a:pPr/>
              <a:t>21</a:t>
            </a:fld>
            <a:endParaRPr lang="en-US" dirty="0"/>
          </a:p>
        </p:txBody>
      </p:sp>
      <p:sp>
        <p:nvSpPr>
          <p:cNvPr id="2" name="Slide Number Placeholder 5">
            <a:extLst>
              <a:ext uri="{FF2B5EF4-FFF2-40B4-BE49-F238E27FC236}">
                <a16:creationId xmlns:a16="http://schemas.microsoft.com/office/drawing/2014/main" id="{597616D9-AAB6-BAF5-7C56-3464660637A2}"/>
              </a:ext>
            </a:extLst>
          </p:cNvPr>
          <p:cNvSpPr txBox="1">
            <a:spLocks/>
          </p:cNvSpPr>
          <p:nvPr/>
        </p:nvSpPr>
        <p:spPr>
          <a:xfrm>
            <a:off x="6572250" y="4844954"/>
            <a:ext cx="2057400" cy="273844"/>
          </a:xfrm>
          <a:prstGeom prst="rect">
            <a:avLst/>
          </a:prstGeom>
        </p:spPr>
        <p:txBody>
          <a:bodyPr vert="horz" lIns="68580" tIns="34290" rIns="0" bIns="3429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B60363-7E9F-BF4A-894A-A30319D3939A}" type="slidenum">
              <a:rPr lang="en-US" sz="825"/>
              <a:pPr/>
              <a:t>21</a:t>
            </a:fld>
            <a:endParaRPr lang="en-US" sz="825" dirty="0"/>
          </a:p>
        </p:txBody>
      </p:sp>
      <p:pic>
        <p:nvPicPr>
          <p:cNvPr id="10" name="Google Shape;312;p37" title="SLAC_short_red.png">
            <a:extLst>
              <a:ext uri="{FF2B5EF4-FFF2-40B4-BE49-F238E27FC236}">
                <a16:creationId xmlns:a16="http://schemas.microsoft.com/office/drawing/2014/main" id="{BBA08BFB-316F-6390-EB35-19DA1B2121CD}"/>
              </a:ext>
            </a:extLst>
          </p:cNvPr>
          <p:cNvPicPr preferRelativeResize="0"/>
          <p:nvPr/>
        </p:nvPicPr>
        <p:blipFill>
          <a:blip r:embed="rId3">
            <a:alphaModFix/>
          </a:blip>
          <a:stretch>
            <a:fillRect/>
          </a:stretch>
        </p:blipFill>
        <p:spPr>
          <a:xfrm>
            <a:off x="610600" y="4785350"/>
            <a:ext cx="445752" cy="132550"/>
          </a:xfrm>
          <a:prstGeom prst="rect">
            <a:avLst/>
          </a:prstGeom>
          <a:noFill/>
          <a:ln>
            <a:noFill/>
          </a:ln>
        </p:spPr>
      </p:pic>
      <p:sp>
        <p:nvSpPr>
          <p:cNvPr id="20" name="Slide Number Placeholder 5">
            <a:extLst>
              <a:ext uri="{FF2B5EF4-FFF2-40B4-BE49-F238E27FC236}">
                <a16:creationId xmlns:a16="http://schemas.microsoft.com/office/drawing/2014/main" id="{AFDF4EF7-486B-1998-682B-23692DC40A0C}"/>
              </a:ext>
            </a:extLst>
          </p:cNvPr>
          <p:cNvSpPr txBox="1">
            <a:spLocks/>
          </p:cNvSpPr>
          <p:nvPr/>
        </p:nvSpPr>
        <p:spPr>
          <a:xfrm>
            <a:off x="6457950" y="4712118"/>
            <a:ext cx="2057400" cy="273844"/>
          </a:xfrm>
          <a:prstGeom prst="rect">
            <a:avLst/>
          </a:prstGeom>
          <a:noFill/>
          <a:ln>
            <a:noFill/>
          </a:ln>
        </p:spPr>
        <p:txBody>
          <a:bodyPr spcFirstLastPara="1" vert="horz" wrap="square" lIns="91440" tIns="45720" rIns="0" bIns="45720" rtlCol="0"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825" b="0" i="0" u="none" strike="noStrike" cap="none">
                <a:solidFill>
                  <a:schemeClr val="tx1">
                    <a:lumMod val="75000"/>
                    <a:lumOff val="25000"/>
                  </a:schemeClr>
                </a:solidFill>
                <a:latin typeface="Lato" panose="020F0502020204030203" pitchFamily="34" charset="77"/>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52B60363-7E9F-BF4A-894A-A30319D3939A}" type="slidenum">
              <a:rPr lang="en-US" smtClean="0"/>
              <a:pPr/>
              <a:t>21</a:t>
            </a:fld>
            <a:endParaRPr lang="en-US" dirty="0"/>
          </a:p>
        </p:txBody>
      </p:sp>
      <p:sp>
        <p:nvSpPr>
          <p:cNvPr id="22" name="Rectangle 21">
            <a:extLst>
              <a:ext uri="{FF2B5EF4-FFF2-40B4-BE49-F238E27FC236}">
                <a16:creationId xmlns:a16="http://schemas.microsoft.com/office/drawing/2014/main" id="{BDD29E47-0131-A5B0-41E1-5F2D5AF3C914}"/>
              </a:ext>
            </a:extLst>
          </p:cNvPr>
          <p:cNvSpPr/>
          <p:nvPr/>
        </p:nvSpPr>
        <p:spPr>
          <a:xfrm>
            <a:off x="5135336" y="1053193"/>
            <a:ext cx="685800" cy="568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 name="TextBox 31">
            <a:extLst>
              <a:ext uri="{FF2B5EF4-FFF2-40B4-BE49-F238E27FC236}">
                <a16:creationId xmlns:a16="http://schemas.microsoft.com/office/drawing/2014/main" id="{2738816E-F673-72CF-4FBF-1A4E9830369B}"/>
              </a:ext>
            </a:extLst>
          </p:cNvPr>
          <p:cNvSpPr txBox="1"/>
          <p:nvPr/>
        </p:nvSpPr>
        <p:spPr>
          <a:xfrm>
            <a:off x="5965970" y="1054031"/>
            <a:ext cx="2579528" cy="3647152"/>
          </a:xfrm>
          <a:prstGeom prst="rect">
            <a:avLst/>
          </a:prstGeom>
          <a:noFill/>
        </p:spPr>
        <p:txBody>
          <a:bodyPr wrap="square" rtlCol="0">
            <a:spAutoFit/>
          </a:bodyPr>
          <a:lstStyle/>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r>
              <a:rPr lang="en-US" sz="1050" b="1" dirty="0">
                <a:solidFill>
                  <a:srgbClr val="1F43FF"/>
                </a:solidFill>
                <a:latin typeface="Lato" panose="020F0502020204030203" pitchFamily="34" charset="0"/>
                <a:ea typeface="Lato" panose="020F0502020204030203" pitchFamily="34" charset="0"/>
                <a:cs typeface="Lato" panose="020F0502020204030203" pitchFamily="34" charset="0"/>
              </a:rPr>
              <a:t>Ground state depopulated by a single spike in SASE pump pulse creating isolated attosecond pulse</a:t>
            </a: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r>
              <a:rPr lang="en-US" sz="1050" b="1" dirty="0">
                <a:solidFill>
                  <a:srgbClr val="1F43FF"/>
                </a:solidFill>
                <a:latin typeface="Lato" panose="020F0502020204030203" pitchFamily="34" charset="0"/>
                <a:ea typeface="Lato" panose="020F0502020204030203" pitchFamily="34" charset="0"/>
                <a:cs typeface="Lato" panose="020F0502020204030203" pitchFamily="34" charset="0"/>
              </a:rPr>
              <a:t>Stimulated Emission is generated from two spikes. One is much stronger than the other and weak interference pattern seen. </a:t>
            </a: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r>
              <a:rPr lang="en-US" sz="1050" b="1" dirty="0">
                <a:solidFill>
                  <a:srgbClr val="1F43FF"/>
                </a:solidFill>
                <a:latin typeface="Lato" panose="020F0502020204030203" pitchFamily="34" charset="0"/>
                <a:ea typeface="Lato" panose="020F0502020204030203" pitchFamily="34" charset="0"/>
                <a:cs typeface="Lato" panose="020F0502020204030203" pitchFamily="34" charset="0"/>
              </a:rPr>
              <a:t>Two strong lasing events resulting strong interference contrast with a broad envelop</a:t>
            </a: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p:txBody>
      </p:sp>
      <p:sp>
        <p:nvSpPr>
          <p:cNvPr id="33" name="Rectangle 32">
            <a:extLst>
              <a:ext uri="{FF2B5EF4-FFF2-40B4-BE49-F238E27FC236}">
                <a16:creationId xmlns:a16="http://schemas.microsoft.com/office/drawing/2014/main" id="{AA466A01-0058-3108-8A4F-516F24FD27FE}"/>
              </a:ext>
            </a:extLst>
          </p:cNvPr>
          <p:cNvSpPr/>
          <p:nvPr/>
        </p:nvSpPr>
        <p:spPr>
          <a:xfrm>
            <a:off x="390122" y="993974"/>
            <a:ext cx="304558" cy="4074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 name="Rectangle 33">
            <a:extLst>
              <a:ext uri="{FF2B5EF4-FFF2-40B4-BE49-F238E27FC236}">
                <a16:creationId xmlns:a16="http://schemas.microsoft.com/office/drawing/2014/main" id="{BC143D7E-BF3B-524B-6651-59C67B065A94}"/>
              </a:ext>
            </a:extLst>
          </p:cNvPr>
          <p:cNvSpPr/>
          <p:nvPr/>
        </p:nvSpPr>
        <p:spPr>
          <a:xfrm>
            <a:off x="3200772" y="986790"/>
            <a:ext cx="198772" cy="4074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5" name="Picture 34">
            <a:extLst>
              <a:ext uri="{FF2B5EF4-FFF2-40B4-BE49-F238E27FC236}">
                <a16:creationId xmlns:a16="http://schemas.microsoft.com/office/drawing/2014/main" id="{4BDF91F3-2C33-A855-9532-E3C6F0F4F70D}"/>
              </a:ext>
            </a:extLst>
          </p:cNvPr>
          <p:cNvPicPr>
            <a:picLocks noChangeAspect="1"/>
          </p:cNvPicPr>
          <p:nvPr/>
        </p:nvPicPr>
        <p:blipFill>
          <a:blip r:embed="rId4"/>
          <a:stretch>
            <a:fillRect/>
          </a:stretch>
        </p:blipFill>
        <p:spPr>
          <a:xfrm>
            <a:off x="453253" y="741597"/>
            <a:ext cx="4841074" cy="4401903"/>
          </a:xfrm>
          <a:prstGeom prst="rect">
            <a:avLst/>
          </a:prstGeom>
        </p:spPr>
      </p:pic>
      <p:sp>
        <p:nvSpPr>
          <p:cNvPr id="36" name="Rectangle 35">
            <a:extLst>
              <a:ext uri="{FF2B5EF4-FFF2-40B4-BE49-F238E27FC236}">
                <a16:creationId xmlns:a16="http://schemas.microsoft.com/office/drawing/2014/main" id="{ADBD84FF-0EC5-D80F-03E8-D6D02A37E75D}"/>
              </a:ext>
            </a:extLst>
          </p:cNvPr>
          <p:cNvSpPr/>
          <p:nvPr/>
        </p:nvSpPr>
        <p:spPr>
          <a:xfrm>
            <a:off x="378220" y="741597"/>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Rectangle 36">
            <a:extLst>
              <a:ext uri="{FF2B5EF4-FFF2-40B4-BE49-F238E27FC236}">
                <a16:creationId xmlns:a16="http://schemas.microsoft.com/office/drawing/2014/main" id="{6F4D5B1F-13CF-4B50-1636-4EC60519EA1C}"/>
              </a:ext>
            </a:extLst>
          </p:cNvPr>
          <p:cNvSpPr/>
          <p:nvPr/>
        </p:nvSpPr>
        <p:spPr>
          <a:xfrm>
            <a:off x="389476" y="2148761"/>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 name="Rectangle 37">
            <a:extLst>
              <a:ext uri="{FF2B5EF4-FFF2-40B4-BE49-F238E27FC236}">
                <a16:creationId xmlns:a16="http://schemas.microsoft.com/office/drawing/2014/main" id="{9CF8D1F7-6398-A166-C9A4-8C42A4DEBAF8}"/>
              </a:ext>
            </a:extLst>
          </p:cNvPr>
          <p:cNvSpPr/>
          <p:nvPr/>
        </p:nvSpPr>
        <p:spPr>
          <a:xfrm>
            <a:off x="382019" y="3489706"/>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 name="Rectangle 38">
            <a:extLst>
              <a:ext uri="{FF2B5EF4-FFF2-40B4-BE49-F238E27FC236}">
                <a16:creationId xmlns:a16="http://schemas.microsoft.com/office/drawing/2014/main" id="{89459D82-3B19-C71B-EABF-60816153C7E1}"/>
              </a:ext>
            </a:extLst>
          </p:cNvPr>
          <p:cNvSpPr/>
          <p:nvPr/>
        </p:nvSpPr>
        <p:spPr>
          <a:xfrm>
            <a:off x="2020319" y="3497989"/>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Rectangle 39">
            <a:extLst>
              <a:ext uri="{FF2B5EF4-FFF2-40B4-BE49-F238E27FC236}">
                <a16:creationId xmlns:a16="http://schemas.microsoft.com/office/drawing/2014/main" id="{D3C1B3E6-8330-F85D-BCFF-2C78FB057526}"/>
              </a:ext>
            </a:extLst>
          </p:cNvPr>
          <p:cNvSpPr/>
          <p:nvPr/>
        </p:nvSpPr>
        <p:spPr>
          <a:xfrm>
            <a:off x="2020319" y="2104855"/>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Rectangle 40">
            <a:extLst>
              <a:ext uri="{FF2B5EF4-FFF2-40B4-BE49-F238E27FC236}">
                <a16:creationId xmlns:a16="http://schemas.microsoft.com/office/drawing/2014/main" id="{B9473311-43F2-FC5A-4BAA-3AA864858205}"/>
              </a:ext>
            </a:extLst>
          </p:cNvPr>
          <p:cNvSpPr/>
          <p:nvPr/>
        </p:nvSpPr>
        <p:spPr>
          <a:xfrm>
            <a:off x="2014931" y="774729"/>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Rectangle 41">
            <a:extLst>
              <a:ext uri="{FF2B5EF4-FFF2-40B4-BE49-F238E27FC236}">
                <a16:creationId xmlns:a16="http://schemas.microsoft.com/office/drawing/2014/main" id="{F95E25D6-5F9D-3337-3B9F-9C541D79CA6F}"/>
              </a:ext>
            </a:extLst>
          </p:cNvPr>
          <p:cNvSpPr/>
          <p:nvPr/>
        </p:nvSpPr>
        <p:spPr>
          <a:xfrm>
            <a:off x="3971712" y="860333"/>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 name="Rectangle 42">
            <a:extLst>
              <a:ext uri="{FF2B5EF4-FFF2-40B4-BE49-F238E27FC236}">
                <a16:creationId xmlns:a16="http://schemas.microsoft.com/office/drawing/2014/main" id="{28968218-EC97-0C67-F360-6501F607EE66}"/>
              </a:ext>
            </a:extLst>
          </p:cNvPr>
          <p:cNvSpPr/>
          <p:nvPr/>
        </p:nvSpPr>
        <p:spPr>
          <a:xfrm>
            <a:off x="3854087" y="2179161"/>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 name="Rectangle 43">
            <a:extLst>
              <a:ext uri="{FF2B5EF4-FFF2-40B4-BE49-F238E27FC236}">
                <a16:creationId xmlns:a16="http://schemas.microsoft.com/office/drawing/2014/main" id="{D8F69BE9-F9DF-4916-61D6-099B47036A98}"/>
              </a:ext>
            </a:extLst>
          </p:cNvPr>
          <p:cNvSpPr/>
          <p:nvPr/>
        </p:nvSpPr>
        <p:spPr>
          <a:xfrm>
            <a:off x="3965275" y="3497989"/>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5" name="Straight Arrow Connector 44">
            <a:extLst>
              <a:ext uri="{FF2B5EF4-FFF2-40B4-BE49-F238E27FC236}">
                <a16:creationId xmlns:a16="http://schemas.microsoft.com/office/drawing/2014/main" id="{EBE2F5F5-0A42-F777-1552-0B33BCCB7C11}"/>
              </a:ext>
            </a:extLst>
          </p:cNvPr>
          <p:cNvCxnSpPr/>
          <p:nvPr/>
        </p:nvCxnSpPr>
        <p:spPr>
          <a:xfrm>
            <a:off x="5294327" y="1621559"/>
            <a:ext cx="52680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EF624D8-F589-96C4-906F-4173AF8992AE}"/>
              </a:ext>
            </a:extLst>
          </p:cNvPr>
          <p:cNvCxnSpPr/>
          <p:nvPr/>
        </p:nvCxnSpPr>
        <p:spPr>
          <a:xfrm>
            <a:off x="5294327" y="2783609"/>
            <a:ext cx="52680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E30089D-9CA4-D0A0-7EA9-870F9FE79A83}"/>
              </a:ext>
            </a:extLst>
          </p:cNvPr>
          <p:cNvCxnSpPr/>
          <p:nvPr/>
        </p:nvCxnSpPr>
        <p:spPr>
          <a:xfrm>
            <a:off x="5294327" y="4298084"/>
            <a:ext cx="52680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7945FA7-2D87-92AE-FEAF-F6CD7562FE1C}"/>
              </a:ext>
            </a:extLst>
          </p:cNvPr>
          <p:cNvSpPr txBox="1"/>
          <p:nvPr/>
        </p:nvSpPr>
        <p:spPr>
          <a:xfrm>
            <a:off x="4375698" y="1218938"/>
            <a:ext cx="1169696" cy="230832"/>
          </a:xfrm>
          <a:prstGeom prst="rect">
            <a:avLst/>
          </a:prstGeom>
          <a:noFill/>
        </p:spPr>
        <p:txBody>
          <a:bodyPr wrap="square" rtlCol="0">
            <a:spAutoFit/>
          </a:bodyPr>
          <a:lstStyle/>
          <a:p>
            <a:r>
              <a:rPr lang="en-US" sz="900" dirty="0"/>
              <a:t>FWHM : 120 as</a:t>
            </a:r>
          </a:p>
        </p:txBody>
      </p:sp>
      <p:sp>
        <p:nvSpPr>
          <p:cNvPr id="49" name="TextBox 48">
            <a:extLst>
              <a:ext uri="{FF2B5EF4-FFF2-40B4-BE49-F238E27FC236}">
                <a16:creationId xmlns:a16="http://schemas.microsoft.com/office/drawing/2014/main" id="{83FC3769-A6BB-322E-BC6A-C6EA89A77837}"/>
              </a:ext>
            </a:extLst>
          </p:cNvPr>
          <p:cNvSpPr txBox="1"/>
          <p:nvPr/>
        </p:nvSpPr>
        <p:spPr>
          <a:xfrm>
            <a:off x="4303281" y="2622833"/>
            <a:ext cx="1242113" cy="230832"/>
          </a:xfrm>
          <a:prstGeom prst="rect">
            <a:avLst/>
          </a:prstGeom>
          <a:noFill/>
        </p:spPr>
        <p:txBody>
          <a:bodyPr wrap="square" rtlCol="0">
            <a:spAutoFit/>
          </a:bodyPr>
          <a:lstStyle/>
          <a:p>
            <a:r>
              <a:rPr lang="en-US" sz="900" dirty="0"/>
              <a:t>FWHM : 100 as</a:t>
            </a:r>
          </a:p>
        </p:txBody>
      </p:sp>
      <p:sp>
        <p:nvSpPr>
          <p:cNvPr id="50" name="TextBox 49">
            <a:extLst>
              <a:ext uri="{FF2B5EF4-FFF2-40B4-BE49-F238E27FC236}">
                <a16:creationId xmlns:a16="http://schemas.microsoft.com/office/drawing/2014/main" id="{74DDE3A8-FD72-3E35-201C-BE1E8B89DE5A}"/>
              </a:ext>
            </a:extLst>
          </p:cNvPr>
          <p:cNvSpPr txBox="1"/>
          <p:nvPr/>
        </p:nvSpPr>
        <p:spPr>
          <a:xfrm>
            <a:off x="4498195" y="3889268"/>
            <a:ext cx="1587973" cy="230832"/>
          </a:xfrm>
          <a:prstGeom prst="rect">
            <a:avLst/>
          </a:prstGeom>
          <a:noFill/>
        </p:spPr>
        <p:txBody>
          <a:bodyPr wrap="square" rtlCol="0">
            <a:spAutoFit/>
          </a:bodyPr>
          <a:lstStyle/>
          <a:p>
            <a:r>
              <a:rPr lang="en-US" sz="900" dirty="0"/>
              <a:t>FWHM : 90 as,100 as</a:t>
            </a:r>
          </a:p>
        </p:txBody>
      </p:sp>
      <p:sp>
        <p:nvSpPr>
          <p:cNvPr id="51" name="Rectangle 50">
            <a:extLst>
              <a:ext uri="{FF2B5EF4-FFF2-40B4-BE49-F238E27FC236}">
                <a16:creationId xmlns:a16="http://schemas.microsoft.com/office/drawing/2014/main" id="{13DA8BBE-D45F-851A-D7BA-5D252457C015}"/>
              </a:ext>
            </a:extLst>
          </p:cNvPr>
          <p:cNvSpPr/>
          <p:nvPr/>
        </p:nvSpPr>
        <p:spPr>
          <a:xfrm>
            <a:off x="3963184" y="2179161"/>
            <a:ext cx="207767" cy="2084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 name="Rectangle 28">
            <a:extLst>
              <a:ext uri="{FF2B5EF4-FFF2-40B4-BE49-F238E27FC236}">
                <a16:creationId xmlns:a16="http://schemas.microsoft.com/office/drawing/2014/main" id="{82BF0BF6-A029-CF99-9768-D8EBDF90C36D}"/>
              </a:ext>
            </a:extLst>
          </p:cNvPr>
          <p:cNvSpPr/>
          <p:nvPr/>
        </p:nvSpPr>
        <p:spPr>
          <a:xfrm>
            <a:off x="-54434" y="761638"/>
            <a:ext cx="8522271" cy="4401903"/>
          </a:xfrm>
          <a:prstGeom prst="rect">
            <a:avLst/>
          </a:prstGeom>
          <a:gradFill>
            <a:gsLst>
              <a:gs pos="32000">
                <a:schemeClr val="bg1">
                  <a:alpha val="0"/>
                </a:schemeClr>
              </a:gs>
              <a:gs pos="35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6" name="Title 6">
            <a:extLst>
              <a:ext uri="{FF2B5EF4-FFF2-40B4-BE49-F238E27FC236}">
                <a16:creationId xmlns:a16="http://schemas.microsoft.com/office/drawing/2014/main" id="{0A791458-E77A-B113-0DB7-D7535F0A41A1}"/>
              </a:ext>
            </a:extLst>
          </p:cNvPr>
          <p:cNvSpPr>
            <a:spLocks noGrp="1"/>
          </p:cNvSpPr>
          <p:nvPr>
            <p:ph type="title"/>
          </p:nvPr>
        </p:nvSpPr>
        <p:spPr>
          <a:xfrm>
            <a:off x="373244" y="275351"/>
            <a:ext cx="7860073" cy="474114"/>
          </a:xfrm>
        </p:spPr>
        <p:txBody>
          <a:bodyPr>
            <a:normAutofit fontScale="90000"/>
          </a:bodyPr>
          <a:lstStyle/>
          <a:p>
            <a:r>
              <a:rPr lang="en-US" b="1" dirty="0">
                <a:solidFill>
                  <a:srgbClr val="C00000"/>
                </a:solidFill>
                <a:latin typeface="Lato" panose="020F0502020204030203" pitchFamily="34" charset="0"/>
                <a:ea typeface="Lato" panose="020F0502020204030203" pitchFamily="34" charset="0"/>
                <a:cs typeface="Lato" panose="020F0502020204030203" pitchFamily="34" charset="0"/>
              </a:rPr>
              <a:t>Effect of Highly Compressed  SASE Pulses with Multiple Strong Spikes </a:t>
            </a:r>
          </a:p>
        </p:txBody>
      </p:sp>
      <p:pic>
        <p:nvPicPr>
          <p:cNvPr id="53" name="Google Shape;312;p37" title="SLAC_short_red.png">
            <a:extLst>
              <a:ext uri="{FF2B5EF4-FFF2-40B4-BE49-F238E27FC236}">
                <a16:creationId xmlns:a16="http://schemas.microsoft.com/office/drawing/2014/main" id="{C4DCD7C7-C0A9-4E08-5A60-3576D2CA0848}"/>
              </a:ext>
            </a:extLst>
          </p:cNvPr>
          <p:cNvPicPr preferRelativeResize="0"/>
          <p:nvPr/>
        </p:nvPicPr>
        <p:blipFill>
          <a:blip r:embed="rId3">
            <a:alphaModFix/>
          </a:blip>
          <a:stretch>
            <a:fillRect/>
          </a:stretch>
        </p:blipFill>
        <p:spPr>
          <a:xfrm>
            <a:off x="542401" y="4921325"/>
            <a:ext cx="445752" cy="132550"/>
          </a:xfrm>
          <a:prstGeom prst="rect">
            <a:avLst/>
          </a:prstGeom>
          <a:noFill/>
          <a:ln>
            <a:noFill/>
          </a:ln>
        </p:spPr>
      </p:pic>
      <p:sp>
        <p:nvSpPr>
          <p:cNvPr id="52" name="TextBox 51">
            <a:extLst>
              <a:ext uri="{FF2B5EF4-FFF2-40B4-BE49-F238E27FC236}">
                <a16:creationId xmlns:a16="http://schemas.microsoft.com/office/drawing/2014/main" id="{9FE11F5B-A46A-9599-1325-A4F7CFEDBFF2}"/>
              </a:ext>
            </a:extLst>
          </p:cNvPr>
          <p:cNvSpPr txBox="1"/>
          <p:nvPr/>
        </p:nvSpPr>
        <p:spPr>
          <a:xfrm>
            <a:off x="5436715" y="4909625"/>
            <a:ext cx="4573544" cy="253916"/>
          </a:xfrm>
          <a:prstGeom prst="rect">
            <a:avLst/>
          </a:prstGeom>
          <a:noFill/>
        </p:spPr>
        <p:txBody>
          <a:bodyPr wrap="square">
            <a:spAutoFit/>
          </a:bodyPr>
          <a:lstStyle/>
          <a:p>
            <a:r>
              <a:rPr lang="en-US" sz="1050" dirty="0">
                <a:solidFill>
                  <a:srgbClr val="222222"/>
                </a:solidFill>
                <a:latin typeface="-apple-system"/>
              </a:rPr>
              <a:t>Linker </a:t>
            </a:r>
            <a:r>
              <a:rPr lang="en-US" sz="1050" i="1" dirty="0">
                <a:solidFill>
                  <a:srgbClr val="222222"/>
                </a:solidFill>
                <a:latin typeface="-apple-system"/>
              </a:rPr>
              <a:t>et al. Nature</a:t>
            </a:r>
            <a:r>
              <a:rPr lang="en-US" sz="1050" dirty="0">
                <a:solidFill>
                  <a:srgbClr val="222222"/>
                </a:solidFill>
                <a:latin typeface="-apple-system"/>
              </a:rPr>
              <a:t> </a:t>
            </a:r>
            <a:r>
              <a:rPr lang="en-US" sz="1050" b="1" dirty="0">
                <a:solidFill>
                  <a:srgbClr val="222222"/>
                </a:solidFill>
                <a:latin typeface="-apple-system"/>
              </a:rPr>
              <a:t>642</a:t>
            </a:r>
            <a:r>
              <a:rPr lang="en-US" sz="1050" dirty="0">
                <a:solidFill>
                  <a:srgbClr val="222222"/>
                </a:solidFill>
                <a:latin typeface="-apple-system"/>
              </a:rPr>
              <a:t>, 934–940 (2025).</a:t>
            </a:r>
            <a:endParaRPr lang="en-US" sz="1050" dirty="0"/>
          </a:p>
        </p:txBody>
      </p:sp>
      <p:pic>
        <p:nvPicPr>
          <p:cNvPr id="57" name="Picture 56">
            <a:extLst>
              <a:ext uri="{FF2B5EF4-FFF2-40B4-BE49-F238E27FC236}">
                <a16:creationId xmlns:a16="http://schemas.microsoft.com/office/drawing/2014/main" id="{B4997FF7-98FE-C4A7-1222-1A67D41A27D0}"/>
              </a:ext>
            </a:extLst>
          </p:cNvPr>
          <p:cNvPicPr>
            <a:picLocks noChangeAspect="1"/>
          </p:cNvPicPr>
          <p:nvPr/>
        </p:nvPicPr>
        <p:blipFill>
          <a:blip r:embed="rId4"/>
          <a:srcRect t="93680"/>
          <a:stretch>
            <a:fillRect/>
          </a:stretch>
        </p:blipFill>
        <p:spPr>
          <a:xfrm>
            <a:off x="451107" y="2200484"/>
            <a:ext cx="4841074" cy="278214"/>
          </a:xfrm>
          <a:prstGeom prst="rect">
            <a:avLst/>
          </a:prstGeom>
        </p:spPr>
      </p:pic>
    </p:spTree>
    <p:extLst>
      <p:ext uri="{BB962C8B-B14F-4D97-AF65-F5344CB8AC3E}">
        <p14:creationId xmlns:p14="http://schemas.microsoft.com/office/powerpoint/2010/main" val="3231109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B5635-BD94-B73D-DB3E-BD6615B0A532}"/>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8A1B644C-B555-DB1C-2F3B-A646A4936B90}"/>
              </a:ext>
            </a:extLst>
          </p:cNvPr>
          <p:cNvSpPr txBox="1"/>
          <p:nvPr/>
        </p:nvSpPr>
        <p:spPr>
          <a:xfrm>
            <a:off x="5436715" y="4909625"/>
            <a:ext cx="4573544" cy="253916"/>
          </a:xfrm>
          <a:prstGeom prst="rect">
            <a:avLst/>
          </a:prstGeom>
          <a:noFill/>
        </p:spPr>
        <p:txBody>
          <a:bodyPr wrap="square">
            <a:spAutoFit/>
          </a:bodyPr>
          <a:lstStyle/>
          <a:p>
            <a:r>
              <a:rPr lang="en-US" sz="1050" dirty="0">
                <a:solidFill>
                  <a:srgbClr val="222222"/>
                </a:solidFill>
                <a:latin typeface="-apple-system"/>
              </a:rPr>
              <a:t>Linker </a:t>
            </a:r>
            <a:r>
              <a:rPr lang="en-US" sz="1050" i="1" dirty="0">
                <a:solidFill>
                  <a:srgbClr val="222222"/>
                </a:solidFill>
                <a:latin typeface="-apple-system"/>
              </a:rPr>
              <a:t>et al. Nature</a:t>
            </a:r>
            <a:r>
              <a:rPr lang="en-US" sz="1050" dirty="0">
                <a:solidFill>
                  <a:srgbClr val="222222"/>
                </a:solidFill>
                <a:latin typeface="-apple-system"/>
              </a:rPr>
              <a:t> </a:t>
            </a:r>
            <a:r>
              <a:rPr lang="en-US" sz="1050" b="1" dirty="0">
                <a:solidFill>
                  <a:srgbClr val="222222"/>
                </a:solidFill>
                <a:latin typeface="-apple-system"/>
              </a:rPr>
              <a:t>642</a:t>
            </a:r>
            <a:r>
              <a:rPr lang="en-US" sz="1050" dirty="0">
                <a:solidFill>
                  <a:srgbClr val="222222"/>
                </a:solidFill>
                <a:latin typeface="-apple-system"/>
              </a:rPr>
              <a:t>, 934–940 (2025).</a:t>
            </a:r>
            <a:endParaRPr lang="en-US" sz="1050" dirty="0"/>
          </a:p>
        </p:txBody>
      </p:sp>
      <p:sp>
        <p:nvSpPr>
          <p:cNvPr id="30" name="Slide Number Placeholder 5">
            <a:extLst>
              <a:ext uri="{FF2B5EF4-FFF2-40B4-BE49-F238E27FC236}">
                <a16:creationId xmlns:a16="http://schemas.microsoft.com/office/drawing/2014/main" id="{A249F3F7-3C3A-0D25-27BB-2194E335FC4C}"/>
              </a:ext>
            </a:extLst>
          </p:cNvPr>
          <p:cNvSpPr>
            <a:spLocks noGrp="1"/>
          </p:cNvSpPr>
          <p:nvPr>
            <p:ph type="sldNum" sz="quarter" idx="4"/>
          </p:nvPr>
        </p:nvSpPr>
        <p:spPr>
          <a:xfrm>
            <a:off x="6457950" y="4712118"/>
            <a:ext cx="2057400" cy="273844"/>
          </a:xfrm>
        </p:spPr>
        <p:txBody>
          <a:bodyPr/>
          <a:lstStyle/>
          <a:p>
            <a:fld id="{52B60363-7E9F-BF4A-894A-A30319D3939A}" type="slidenum">
              <a:rPr lang="en-US" smtClean="0"/>
              <a:pPr/>
              <a:t>22</a:t>
            </a:fld>
            <a:endParaRPr lang="en-US" dirty="0"/>
          </a:p>
        </p:txBody>
      </p:sp>
      <p:sp>
        <p:nvSpPr>
          <p:cNvPr id="32" name="Rectangle 31">
            <a:extLst>
              <a:ext uri="{FF2B5EF4-FFF2-40B4-BE49-F238E27FC236}">
                <a16:creationId xmlns:a16="http://schemas.microsoft.com/office/drawing/2014/main" id="{8581A247-7460-9DC3-F2DA-BD7A9F4032B4}"/>
              </a:ext>
            </a:extLst>
          </p:cNvPr>
          <p:cNvSpPr/>
          <p:nvPr/>
        </p:nvSpPr>
        <p:spPr>
          <a:xfrm>
            <a:off x="5135336" y="1053193"/>
            <a:ext cx="685800" cy="568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TextBox 32">
            <a:extLst>
              <a:ext uri="{FF2B5EF4-FFF2-40B4-BE49-F238E27FC236}">
                <a16:creationId xmlns:a16="http://schemas.microsoft.com/office/drawing/2014/main" id="{98E44F2E-B1E2-652A-4B71-927BC0FD0D97}"/>
              </a:ext>
            </a:extLst>
          </p:cNvPr>
          <p:cNvSpPr txBox="1"/>
          <p:nvPr/>
        </p:nvSpPr>
        <p:spPr>
          <a:xfrm>
            <a:off x="5965970" y="1054031"/>
            <a:ext cx="2579528" cy="3647152"/>
          </a:xfrm>
          <a:prstGeom prst="rect">
            <a:avLst/>
          </a:prstGeom>
          <a:noFill/>
        </p:spPr>
        <p:txBody>
          <a:bodyPr wrap="square" rtlCol="0">
            <a:spAutoFit/>
          </a:bodyPr>
          <a:lstStyle/>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r>
              <a:rPr lang="en-US" sz="1050" b="1" dirty="0">
                <a:solidFill>
                  <a:srgbClr val="1F43FF"/>
                </a:solidFill>
                <a:latin typeface="Lato" panose="020F0502020204030203" pitchFamily="34" charset="0"/>
                <a:ea typeface="Lato" panose="020F0502020204030203" pitchFamily="34" charset="0"/>
                <a:cs typeface="Lato" panose="020F0502020204030203" pitchFamily="34" charset="0"/>
              </a:rPr>
              <a:t>Ground state depopulated by a single spike in SASE pump pulse creating isolated attosecond pulse</a:t>
            </a: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r>
              <a:rPr lang="en-US" sz="1050" b="1" dirty="0">
                <a:solidFill>
                  <a:srgbClr val="1F43FF"/>
                </a:solidFill>
                <a:latin typeface="Lato" panose="020F0502020204030203" pitchFamily="34" charset="0"/>
                <a:ea typeface="Lato" panose="020F0502020204030203" pitchFamily="34" charset="0"/>
                <a:cs typeface="Lato" panose="020F0502020204030203" pitchFamily="34" charset="0"/>
              </a:rPr>
              <a:t>Stimulated Emission is generated from two spikes. One is much stronger than the other and weak interference pattern seen. </a:t>
            </a: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r>
              <a:rPr lang="en-US" sz="1050" b="1" dirty="0">
                <a:solidFill>
                  <a:srgbClr val="1F43FF"/>
                </a:solidFill>
                <a:latin typeface="Lato" panose="020F0502020204030203" pitchFamily="34" charset="0"/>
                <a:ea typeface="Lato" panose="020F0502020204030203" pitchFamily="34" charset="0"/>
                <a:cs typeface="Lato" panose="020F0502020204030203" pitchFamily="34" charset="0"/>
              </a:rPr>
              <a:t>Two strong lasing events resulting strong interference contrast with a broad envelop</a:t>
            </a: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p:txBody>
      </p:sp>
      <p:sp>
        <p:nvSpPr>
          <p:cNvPr id="34" name="Rectangle 33">
            <a:extLst>
              <a:ext uri="{FF2B5EF4-FFF2-40B4-BE49-F238E27FC236}">
                <a16:creationId xmlns:a16="http://schemas.microsoft.com/office/drawing/2014/main" id="{2BE8082D-E89D-43FE-58DE-E9EF5D57EF6B}"/>
              </a:ext>
            </a:extLst>
          </p:cNvPr>
          <p:cNvSpPr/>
          <p:nvPr/>
        </p:nvSpPr>
        <p:spPr>
          <a:xfrm>
            <a:off x="390122" y="993974"/>
            <a:ext cx="304558" cy="4074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Rectangle 34">
            <a:extLst>
              <a:ext uri="{FF2B5EF4-FFF2-40B4-BE49-F238E27FC236}">
                <a16:creationId xmlns:a16="http://schemas.microsoft.com/office/drawing/2014/main" id="{843098E2-B209-9C49-36A5-AC38427680F1}"/>
              </a:ext>
            </a:extLst>
          </p:cNvPr>
          <p:cNvSpPr/>
          <p:nvPr/>
        </p:nvSpPr>
        <p:spPr>
          <a:xfrm>
            <a:off x="3200772" y="986790"/>
            <a:ext cx="198772" cy="4074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6" name="Picture 35">
            <a:extLst>
              <a:ext uri="{FF2B5EF4-FFF2-40B4-BE49-F238E27FC236}">
                <a16:creationId xmlns:a16="http://schemas.microsoft.com/office/drawing/2014/main" id="{0B20CD45-8703-942B-93C0-F8301DFF7C3F}"/>
              </a:ext>
            </a:extLst>
          </p:cNvPr>
          <p:cNvPicPr>
            <a:picLocks noChangeAspect="1"/>
          </p:cNvPicPr>
          <p:nvPr/>
        </p:nvPicPr>
        <p:blipFill>
          <a:blip r:embed="rId3"/>
          <a:stretch>
            <a:fillRect/>
          </a:stretch>
        </p:blipFill>
        <p:spPr>
          <a:xfrm>
            <a:off x="453253" y="741597"/>
            <a:ext cx="4841074" cy="4401903"/>
          </a:xfrm>
          <a:prstGeom prst="rect">
            <a:avLst/>
          </a:prstGeom>
        </p:spPr>
      </p:pic>
      <p:sp>
        <p:nvSpPr>
          <p:cNvPr id="37" name="Rectangle 36">
            <a:extLst>
              <a:ext uri="{FF2B5EF4-FFF2-40B4-BE49-F238E27FC236}">
                <a16:creationId xmlns:a16="http://schemas.microsoft.com/office/drawing/2014/main" id="{23F5F01C-2FFF-7611-7C23-B0AEF5985FE4}"/>
              </a:ext>
            </a:extLst>
          </p:cNvPr>
          <p:cNvSpPr/>
          <p:nvPr/>
        </p:nvSpPr>
        <p:spPr>
          <a:xfrm>
            <a:off x="378220" y="741597"/>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 name="Rectangle 37">
            <a:extLst>
              <a:ext uri="{FF2B5EF4-FFF2-40B4-BE49-F238E27FC236}">
                <a16:creationId xmlns:a16="http://schemas.microsoft.com/office/drawing/2014/main" id="{6B9272BB-C6EC-98FD-4F68-2E196D7EF449}"/>
              </a:ext>
            </a:extLst>
          </p:cNvPr>
          <p:cNvSpPr/>
          <p:nvPr/>
        </p:nvSpPr>
        <p:spPr>
          <a:xfrm>
            <a:off x="389476" y="2148761"/>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 name="Rectangle 38">
            <a:extLst>
              <a:ext uri="{FF2B5EF4-FFF2-40B4-BE49-F238E27FC236}">
                <a16:creationId xmlns:a16="http://schemas.microsoft.com/office/drawing/2014/main" id="{61B1B26C-7F5C-A32E-7637-3D30620A9667}"/>
              </a:ext>
            </a:extLst>
          </p:cNvPr>
          <p:cNvSpPr/>
          <p:nvPr/>
        </p:nvSpPr>
        <p:spPr>
          <a:xfrm>
            <a:off x="382019" y="3489706"/>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Rectangle 39">
            <a:extLst>
              <a:ext uri="{FF2B5EF4-FFF2-40B4-BE49-F238E27FC236}">
                <a16:creationId xmlns:a16="http://schemas.microsoft.com/office/drawing/2014/main" id="{336A5067-E88A-5B1A-2CA0-E22C8E0EC1F4}"/>
              </a:ext>
            </a:extLst>
          </p:cNvPr>
          <p:cNvSpPr/>
          <p:nvPr/>
        </p:nvSpPr>
        <p:spPr>
          <a:xfrm>
            <a:off x="2020319" y="3497989"/>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Rectangle 40">
            <a:extLst>
              <a:ext uri="{FF2B5EF4-FFF2-40B4-BE49-F238E27FC236}">
                <a16:creationId xmlns:a16="http://schemas.microsoft.com/office/drawing/2014/main" id="{540EFB95-17CB-F427-8D45-7CA307A05175}"/>
              </a:ext>
            </a:extLst>
          </p:cNvPr>
          <p:cNvSpPr/>
          <p:nvPr/>
        </p:nvSpPr>
        <p:spPr>
          <a:xfrm>
            <a:off x="2020319" y="2104855"/>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Rectangle 41">
            <a:extLst>
              <a:ext uri="{FF2B5EF4-FFF2-40B4-BE49-F238E27FC236}">
                <a16:creationId xmlns:a16="http://schemas.microsoft.com/office/drawing/2014/main" id="{4578D28E-62C2-96AE-A104-A82B9DC0894D}"/>
              </a:ext>
            </a:extLst>
          </p:cNvPr>
          <p:cNvSpPr/>
          <p:nvPr/>
        </p:nvSpPr>
        <p:spPr>
          <a:xfrm>
            <a:off x="2014931" y="774729"/>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 name="Rectangle 42">
            <a:extLst>
              <a:ext uri="{FF2B5EF4-FFF2-40B4-BE49-F238E27FC236}">
                <a16:creationId xmlns:a16="http://schemas.microsoft.com/office/drawing/2014/main" id="{22C76774-4DC3-CF7C-74CC-B20F3B238045}"/>
              </a:ext>
            </a:extLst>
          </p:cNvPr>
          <p:cNvSpPr/>
          <p:nvPr/>
        </p:nvSpPr>
        <p:spPr>
          <a:xfrm>
            <a:off x="3971712" y="860333"/>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 name="Rectangle 43">
            <a:extLst>
              <a:ext uri="{FF2B5EF4-FFF2-40B4-BE49-F238E27FC236}">
                <a16:creationId xmlns:a16="http://schemas.microsoft.com/office/drawing/2014/main" id="{786616ED-B109-94F9-46A3-2F1C3A31BBDB}"/>
              </a:ext>
            </a:extLst>
          </p:cNvPr>
          <p:cNvSpPr/>
          <p:nvPr/>
        </p:nvSpPr>
        <p:spPr>
          <a:xfrm>
            <a:off x="3854087" y="2179161"/>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5" name="Rectangle 44">
            <a:extLst>
              <a:ext uri="{FF2B5EF4-FFF2-40B4-BE49-F238E27FC236}">
                <a16:creationId xmlns:a16="http://schemas.microsoft.com/office/drawing/2014/main" id="{4A8D16CD-88B9-4151-1E06-265649289393}"/>
              </a:ext>
            </a:extLst>
          </p:cNvPr>
          <p:cNvSpPr/>
          <p:nvPr/>
        </p:nvSpPr>
        <p:spPr>
          <a:xfrm>
            <a:off x="3965275" y="3497989"/>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6" name="Straight Arrow Connector 45">
            <a:extLst>
              <a:ext uri="{FF2B5EF4-FFF2-40B4-BE49-F238E27FC236}">
                <a16:creationId xmlns:a16="http://schemas.microsoft.com/office/drawing/2014/main" id="{3F68B7F4-8160-50A4-112D-40D9A0448CBF}"/>
              </a:ext>
            </a:extLst>
          </p:cNvPr>
          <p:cNvCxnSpPr/>
          <p:nvPr/>
        </p:nvCxnSpPr>
        <p:spPr>
          <a:xfrm>
            <a:off x="5294327" y="1621559"/>
            <a:ext cx="52680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A01F1A3-2DCE-8A3E-7A07-670355292D49}"/>
              </a:ext>
            </a:extLst>
          </p:cNvPr>
          <p:cNvCxnSpPr/>
          <p:nvPr/>
        </p:nvCxnSpPr>
        <p:spPr>
          <a:xfrm>
            <a:off x="5294327" y="2783609"/>
            <a:ext cx="52680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98E0319-FF75-E8B7-206D-A77EA1E90591}"/>
              </a:ext>
            </a:extLst>
          </p:cNvPr>
          <p:cNvCxnSpPr/>
          <p:nvPr/>
        </p:nvCxnSpPr>
        <p:spPr>
          <a:xfrm>
            <a:off x="5294327" y="4298084"/>
            <a:ext cx="52680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9EA5545B-E02D-2219-CD7B-94B848C0A61A}"/>
              </a:ext>
            </a:extLst>
          </p:cNvPr>
          <p:cNvSpPr txBox="1"/>
          <p:nvPr/>
        </p:nvSpPr>
        <p:spPr>
          <a:xfrm>
            <a:off x="4375698" y="1218938"/>
            <a:ext cx="1169696" cy="230832"/>
          </a:xfrm>
          <a:prstGeom prst="rect">
            <a:avLst/>
          </a:prstGeom>
          <a:noFill/>
        </p:spPr>
        <p:txBody>
          <a:bodyPr wrap="square" rtlCol="0">
            <a:spAutoFit/>
          </a:bodyPr>
          <a:lstStyle/>
          <a:p>
            <a:r>
              <a:rPr lang="en-US" sz="900" dirty="0"/>
              <a:t>FWHM : 120 as</a:t>
            </a:r>
          </a:p>
        </p:txBody>
      </p:sp>
      <p:sp>
        <p:nvSpPr>
          <p:cNvPr id="50" name="TextBox 49">
            <a:extLst>
              <a:ext uri="{FF2B5EF4-FFF2-40B4-BE49-F238E27FC236}">
                <a16:creationId xmlns:a16="http://schemas.microsoft.com/office/drawing/2014/main" id="{5101FA58-9F35-BDF1-D63D-79C67E002020}"/>
              </a:ext>
            </a:extLst>
          </p:cNvPr>
          <p:cNvSpPr txBox="1"/>
          <p:nvPr/>
        </p:nvSpPr>
        <p:spPr>
          <a:xfrm>
            <a:off x="4303281" y="2622833"/>
            <a:ext cx="1242113" cy="230832"/>
          </a:xfrm>
          <a:prstGeom prst="rect">
            <a:avLst/>
          </a:prstGeom>
          <a:noFill/>
        </p:spPr>
        <p:txBody>
          <a:bodyPr wrap="square" rtlCol="0">
            <a:spAutoFit/>
          </a:bodyPr>
          <a:lstStyle/>
          <a:p>
            <a:r>
              <a:rPr lang="en-US" sz="900" dirty="0"/>
              <a:t>FWHM : 100 as</a:t>
            </a:r>
          </a:p>
        </p:txBody>
      </p:sp>
      <p:sp>
        <p:nvSpPr>
          <p:cNvPr id="51" name="TextBox 50">
            <a:extLst>
              <a:ext uri="{FF2B5EF4-FFF2-40B4-BE49-F238E27FC236}">
                <a16:creationId xmlns:a16="http://schemas.microsoft.com/office/drawing/2014/main" id="{8219819A-A5FD-0960-5F48-5FF79F45A7D3}"/>
              </a:ext>
            </a:extLst>
          </p:cNvPr>
          <p:cNvSpPr txBox="1"/>
          <p:nvPr/>
        </p:nvSpPr>
        <p:spPr>
          <a:xfrm>
            <a:off x="4498195" y="3889268"/>
            <a:ext cx="1587973" cy="230832"/>
          </a:xfrm>
          <a:prstGeom prst="rect">
            <a:avLst/>
          </a:prstGeom>
          <a:noFill/>
        </p:spPr>
        <p:txBody>
          <a:bodyPr wrap="square" rtlCol="0">
            <a:spAutoFit/>
          </a:bodyPr>
          <a:lstStyle/>
          <a:p>
            <a:r>
              <a:rPr lang="en-US" sz="900" dirty="0"/>
              <a:t>FWHM : 90 as,100 as</a:t>
            </a:r>
          </a:p>
        </p:txBody>
      </p:sp>
      <p:sp>
        <p:nvSpPr>
          <p:cNvPr id="52" name="Rectangle 51">
            <a:extLst>
              <a:ext uri="{FF2B5EF4-FFF2-40B4-BE49-F238E27FC236}">
                <a16:creationId xmlns:a16="http://schemas.microsoft.com/office/drawing/2014/main" id="{6EAE0909-5A57-6293-2DE4-540E5A1CF43C}"/>
              </a:ext>
            </a:extLst>
          </p:cNvPr>
          <p:cNvSpPr/>
          <p:nvPr/>
        </p:nvSpPr>
        <p:spPr>
          <a:xfrm>
            <a:off x="3963184" y="2179161"/>
            <a:ext cx="207767" cy="2084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 name="Rectangle 28">
            <a:extLst>
              <a:ext uri="{FF2B5EF4-FFF2-40B4-BE49-F238E27FC236}">
                <a16:creationId xmlns:a16="http://schemas.microsoft.com/office/drawing/2014/main" id="{8C71B24D-51C8-68FC-B427-A8E0849923C2}"/>
              </a:ext>
            </a:extLst>
          </p:cNvPr>
          <p:cNvSpPr/>
          <p:nvPr/>
        </p:nvSpPr>
        <p:spPr>
          <a:xfrm>
            <a:off x="168476" y="679808"/>
            <a:ext cx="8522271" cy="4401903"/>
          </a:xfrm>
          <a:prstGeom prst="rect">
            <a:avLst/>
          </a:prstGeom>
          <a:gradFill>
            <a:gsLst>
              <a:gs pos="62000">
                <a:schemeClr val="bg1">
                  <a:alpha val="0"/>
                </a:schemeClr>
              </a:gs>
              <a:gs pos="67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7" name="Title 6">
            <a:extLst>
              <a:ext uri="{FF2B5EF4-FFF2-40B4-BE49-F238E27FC236}">
                <a16:creationId xmlns:a16="http://schemas.microsoft.com/office/drawing/2014/main" id="{65B233AB-5213-BACE-FFA7-253080E01F87}"/>
              </a:ext>
            </a:extLst>
          </p:cNvPr>
          <p:cNvSpPr>
            <a:spLocks noGrp="1"/>
          </p:cNvSpPr>
          <p:nvPr>
            <p:ph type="title"/>
          </p:nvPr>
        </p:nvSpPr>
        <p:spPr>
          <a:xfrm>
            <a:off x="373244" y="275351"/>
            <a:ext cx="7860073" cy="474114"/>
          </a:xfrm>
        </p:spPr>
        <p:txBody>
          <a:bodyPr>
            <a:normAutofit fontScale="90000"/>
          </a:bodyPr>
          <a:lstStyle/>
          <a:p>
            <a:r>
              <a:rPr lang="en-US" b="1" dirty="0">
                <a:solidFill>
                  <a:srgbClr val="C00000"/>
                </a:solidFill>
                <a:latin typeface="Lato" panose="020F0502020204030203" pitchFamily="34" charset="0"/>
                <a:ea typeface="Lato" panose="020F0502020204030203" pitchFamily="34" charset="0"/>
                <a:cs typeface="Lato" panose="020F0502020204030203" pitchFamily="34" charset="0"/>
              </a:rPr>
              <a:t>Effect of Highly Compressed  SASE Pulses with Multiple Strong Spikes </a:t>
            </a:r>
          </a:p>
        </p:txBody>
      </p:sp>
      <p:pic>
        <p:nvPicPr>
          <p:cNvPr id="54" name="Google Shape;312;p37" title="SLAC_short_red.png">
            <a:extLst>
              <a:ext uri="{FF2B5EF4-FFF2-40B4-BE49-F238E27FC236}">
                <a16:creationId xmlns:a16="http://schemas.microsoft.com/office/drawing/2014/main" id="{D4934259-3D86-F6A4-E6E0-521F0E0CB159}"/>
              </a:ext>
            </a:extLst>
          </p:cNvPr>
          <p:cNvPicPr preferRelativeResize="0"/>
          <p:nvPr/>
        </p:nvPicPr>
        <p:blipFill>
          <a:blip r:embed="rId4">
            <a:alphaModFix/>
          </a:blip>
          <a:stretch>
            <a:fillRect/>
          </a:stretch>
        </p:blipFill>
        <p:spPr>
          <a:xfrm>
            <a:off x="542401" y="4921325"/>
            <a:ext cx="445752" cy="132550"/>
          </a:xfrm>
          <a:prstGeom prst="rect">
            <a:avLst/>
          </a:prstGeom>
          <a:noFill/>
          <a:ln>
            <a:noFill/>
          </a:ln>
        </p:spPr>
      </p:pic>
      <p:sp>
        <p:nvSpPr>
          <p:cNvPr id="53" name="TextBox 52">
            <a:extLst>
              <a:ext uri="{FF2B5EF4-FFF2-40B4-BE49-F238E27FC236}">
                <a16:creationId xmlns:a16="http://schemas.microsoft.com/office/drawing/2014/main" id="{F2AE49F5-EED3-815D-9BD2-ECDB28D592B5}"/>
              </a:ext>
            </a:extLst>
          </p:cNvPr>
          <p:cNvSpPr txBox="1"/>
          <p:nvPr/>
        </p:nvSpPr>
        <p:spPr>
          <a:xfrm>
            <a:off x="5436715" y="4909625"/>
            <a:ext cx="4573544" cy="253916"/>
          </a:xfrm>
          <a:prstGeom prst="rect">
            <a:avLst/>
          </a:prstGeom>
          <a:noFill/>
        </p:spPr>
        <p:txBody>
          <a:bodyPr wrap="square">
            <a:spAutoFit/>
          </a:bodyPr>
          <a:lstStyle/>
          <a:p>
            <a:r>
              <a:rPr lang="en-US" sz="1050" dirty="0">
                <a:solidFill>
                  <a:srgbClr val="222222"/>
                </a:solidFill>
                <a:latin typeface="-apple-system"/>
              </a:rPr>
              <a:t>Linker </a:t>
            </a:r>
            <a:r>
              <a:rPr lang="en-US" sz="1050" i="1" dirty="0">
                <a:solidFill>
                  <a:srgbClr val="222222"/>
                </a:solidFill>
                <a:latin typeface="-apple-system"/>
              </a:rPr>
              <a:t>et al. Nature</a:t>
            </a:r>
            <a:r>
              <a:rPr lang="en-US" sz="1050" dirty="0">
                <a:solidFill>
                  <a:srgbClr val="222222"/>
                </a:solidFill>
                <a:latin typeface="-apple-system"/>
              </a:rPr>
              <a:t> </a:t>
            </a:r>
            <a:r>
              <a:rPr lang="en-US" sz="1050" b="1" dirty="0">
                <a:solidFill>
                  <a:srgbClr val="222222"/>
                </a:solidFill>
                <a:latin typeface="-apple-system"/>
              </a:rPr>
              <a:t>642</a:t>
            </a:r>
            <a:r>
              <a:rPr lang="en-US" sz="1050" dirty="0">
                <a:solidFill>
                  <a:srgbClr val="222222"/>
                </a:solidFill>
                <a:latin typeface="-apple-system"/>
              </a:rPr>
              <a:t>, 934–940 (2025).</a:t>
            </a:r>
            <a:endParaRPr lang="en-US" sz="1050" dirty="0"/>
          </a:p>
        </p:txBody>
      </p:sp>
      <p:pic>
        <p:nvPicPr>
          <p:cNvPr id="58" name="Picture 57">
            <a:extLst>
              <a:ext uri="{FF2B5EF4-FFF2-40B4-BE49-F238E27FC236}">
                <a16:creationId xmlns:a16="http://schemas.microsoft.com/office/drawing/2014/main" id="{7FF02AE6-03F6-DD5D-6CDA-3FF4C41FF211}"/>
              </a:ext>
            </a:extLst>
          </p:cNvPr>
          <p:cNvPicPr>
            <a:picLocks noChangeAspect="1"/>
          </p:cNvPicPr>
          <p:nvPr/>
        </p:nvPicPr>
        <p:blipFill>
          <a:blip r:embed="rId3"/>
          <a:srcRect t="93680"/>
          <a:stretch>
            <a:fillRect/>
          </a:stretch>
        </p:blipFill>
        <p:spPr>
          <a:xfrm>
            <a:off x="389476" y="3533941"/>
            <a:ext cx="4841074" cy="278214"/>
          </a:xfrm>
          <a:prstGeom prst="rect">
            <a:avLst/>
          </a:prstGeom>
        </p:spPr>
      </p:pic>
    </p:spTree>
    <p:extLst>
      <p:ext uri="{BB962C8B-B14F-4D97-AF65-F5344CB8AC3E}">
        <p14:creationId xmlns:p14="http://schemas.microsoft.com/office/powerpoint/2010/main" val="343073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ED888-125F-037F-735C-C7420F283C73}"/>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D9D3BEC-DD4F-5734-5AE0-D33169DF5E0B}"/>
              </a:ext>
            </a:extLst>
          </p:cNvPr>
          <p:cNvSpPr>
            <a:spLocks noGrp="1"/>
          </p:cNvSpPr>
          <p:nvPr>
            <p:ph type="sldNum" sz="quarter" idx="4"/>
          </p:nvPr>
        </p:nvSpPr>
        <p:spPr/>
        <p:txBody>
          <a:bodyPr/>
          <a:lstStyle/>
          <a:p>
            <a:fld id="{52B60363-7E9F-BF4A-894A-A30319D3939A}" type="slidenum">
              <a:rPr lang="en-US" smtClean="0"/>
              <a:pPr/>
              <a:t>23</a:t>
            </a:fld>
            <a:endParaRPr lang="en-US" dirty="0"/>
          </a:p>
        </p:txBody>
      </p:sp>
      <p:sp>
        <p:nvSpPr>
          <p:cNvPr id="7" name="Title 6">
            <a:extLst>
              <a:ext uri="{FF2B5EF4-FFF2-40B4-BE49-F238E27FC236}">
                <a16:creationId xmlns:a16="http://schemas.microsoft.com/office/drawing/2014/main" id="{10CFBBAF-C066-7211-7555-E49C965803C3}"/>
              </a:ext>
            </a:extLst>
          </p:cNvPr>
          <p:cNvSpPr>
            <a:spLocks noGrp="1"/>
          </p:cNvSpPr>
          <p:nvPr>
            <p:ph type="title"/>
          </p:nvPr>
        </p:nvSpPr>
        <p:spPr>
          <a:xfrm>
            <a:off x="373244" y="275351"/>
            <a:ext cx="7860073" cy="474114"/>
          </a:xfrm>
        </p:spPr>
        <p:txBody>
          <a:bodyPr>
            <a:normAutofit fontScale="90000"/>
          </a:bodyPr>
          <a:lstStyle/>
          <a:p>
            <a:r>
              <a:rPr lang="en-US" b="1" dirty="0">
                <a:solidFill>
                  <a:srgbClr val="C00000"/>
                </a:solidFill>
                <a:latin typeface="Lato" panose="020F0502020204030203" pitchFamily="34" charset="0"/>
                <a:ea typeface="Lato" panose="020F0502020204030203" pitchFamily="34" charset="0"/>
                <a:cs typeface="Lato" panose="020F0502020204030203" pitchFamily="34" charset="0"/>
              </a:rPr>
              <a:t>Effect of Highly Compressed  SASE Pulses with Multiple Strong Spikes </a:t>
            </a:r>
          </a:p>
        </p:txBody>
      </p:sp>
      <p:sp>
        <p:nvSpPr>
          <p:cNvPr id="149" name="Rectangle 148">
            <a:extLst>
              <a:ext uri="{FF2B5EF4-FFF2-40B4-BE49-F238E27FC236}">
                <a16:creationId xmlns:a16="http://schemas.microsoft.com/office/drawing/2014/main" id="{A06B0E5D-7AB5-ADAD-5D77-804E740412FF}"/>
              </a:ext>
            </a:extLst>
          </p:cNvPr>
          <p:cNvSpPr/>
          <p:nvPr/>
        </p:nvSpPr>
        <p:spPr>
          <a:xfrm>
            <a:off x="5135336" y="1053193"/>
            <a:ext cx="685800" cy="568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4F25C92A-A7ED-9F58-79EA-1627FF896B40}"/>
              </a:ext>
            </a:extLst>
          </p:cNvPr>
          <p:cNvSpPr txBox="1"/>
          <p:nvPr/>
        </p:nvSpPr>
        <p:spPr>
          <a:xfrm>
            <a:off x="5965970" y="1054031"/>
            <a:ext cx="2579528" cy="3647152"/>
          </a:xfrm>
          <a:prstGeom prst="rect">
            <a:avLst/>
          </a:prstGeom>
          <a:noFill/>
        </p:spPr>
        <p:txBody>
          <a:bodyPr wrap="square" rtlCol="0">
            <a:spAutoFit/>
          </a:bodyPr>
          <a:lstStyle/>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r>
              <a:rPr lang="en-US" sz="1050" b="1" dirty="0">
                <a:solidFill>
                  <a:srgbClr val="1F43FF"/>
                </a:solidFill>
                <a:latin typeface="Lato" panose="020F0502020204030203" pitchFamily="34" charset="0"/>
                <a:ea typeface="Lato" panose="020F0502020204030203" pitchFamily="34" charset="0"/>
                <a:cs typeface="Lato" panose="020F0502020204030203" pitchFamily="34" charset="0"/>
              </a:rPr>
              <a:t>Ground state depopulated by a single spike in SASE pump pulse creating isolated attosecond pulse</a:t>
            </a: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r>
              <a:rPr lang="en-US" sz="1050" b="1" dirty="0">
                <a:solidFill>
                  <a:srgbClr val="1F43FF"/>
                </a:solidFill>
                <a:latin typeface="Lato" panose="020F0502020204030203" pitchFamily="34" charset="0"/>
                <a:ea typeface="Lato" panose="020F0502020204030203" pitchFamily="34" charset="0"/>
                <a:cs typeface="Lato" panose="020F0502020204030203" pitchFamily="34" charset="0"/>
              </a:rPr>
              <a:t>Stimulated Emission is generated from two spikes. One is much stronger than the other and weak interference pattern seen. </a:t>
            </a: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r>
              <a:rPr lang="en-US" sz="1050" b="1" dirty="0">
                <a:solidFill>
                  <a:srgbClr val="1F43FF"/>
                </a:solidFill>
                <a:latin typeface="Lato" panose="020F0502020204030203" pitchFamily="34" charset="0"/>
                <a:ea typeface="Lato" panose="020F0502020204030203" pitchFamily="34" charset="0"/>
                <a:cs typeface="Lato" panose="020F0502020204030203" pitchFamily="34" charset="0"/>
              </a:rPr>
              <a:t>Two strong lasing events resulting strong interference contrast with a broad envelop</a:t>
            </a: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p:txBody>
      </p:sp>
      <p:sp>
        <p:nvSpPr>
          <p:cNvPr id="13" name="Rectangle 12">
            <a:extLst>
              <a:ext uri="{FF2B5EF4-FFF2-40B4-BE49-F238E27FC236}">
                <a16:creationId xmlns:a16="http://schemas.microsoft.com/office/drawing/2014/main" id="{41D5DFBC-03BE-A7B0-3023-9C2CEF34696F}"/>
              </a:ext>
            </a:extLst>
          </p:cNvPr>
          <p:cNvSpPr/>
          <p:nvPr/>
        </p:nvSpPr>
        <p:spPr>
          <a:xfrm>
            <a:off x="390122" y="993974"/>
            <a:ext cx="304558" cy="4074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F2B51482-2882-87BA-3E7D-85F2553CB8CE}"/>
              </a:ext>
            </a:extLst>
          </p:cNvPr>
          <p:cNvSpPr/>
          <p:nvPr/>
        </p:nvSpPr>
        <p:spPr>
          <a:xfrm>
            <a:off x="3200772" y="986790"/>
            <a:ext cx="198772" cy="4074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2">
            <a:extLst>
              <a:ext uri="{FF2B5EF4-FFF2-40B4-BE49-F238E27FC236}">
                <a16:creationId xmlns:a16="http://schemas.microsoft.com/office/drawing/2014/main" id="{2C8516D7-8380-5995-F280-C41ACD91BDDC}"/>
              </a:ext>
            </a:extLst>
          </p:cNvPr>
          <p:cNvPicPr>
            <a:picLocks noChangeAspect="1"/>
          </p:cNvPicPr>
          <p:nvPr/>
        </p:nvPicPr>
        <p:blipFill>
          <a:blip r:embed="rId2"/>
          <a:stretch>
            <a:fillRect/>
          </a:stretch>
        </p:blipFill>
        <p:spPr>
          <a:xfrm>
            <a:off x="453253" y="741597"/>
            <a:ext cx="4841074" cy="4401903"/>
          </a:xfrm>
          <a:prstGeom prst="rect">
            <a:avLst/>
          </a:prstGeom>
        </p:spPr>
      </p:pic>
      <p:sp>
        <p:nvSpPr>
          <p:cNvPr id="4" name="Rectangle 3">
            <a:extLst>
              <a:ext uri="{FF2B5EF4-FFF2-40B4-BE49-F238E27FC236}">
                <a16:creationId xmlns:a16="http://schemas.microsoft.com/office/drawing/2014/main" id="{CB9F3FA3-BC1C-2FD4-2A40-7CB093C13B79}"/>
              </a:ext>
            </a:extLst>
          </p:cNvPr>
          <p:cNvSpPr/>
          <p:nvPr/>
        </p:nvSpPr>
        <p:spPr>
          <a:xfrm>
            <a:off x="378220" y="741597"/>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ectangle 4">
            <a:extLst>
              <a:ext uri="{FF2B5EF4-FFF2-40B4-BE49-F238E27FC236}">
                <a16:creationId xmlns:a16="http://schemas.microsoft.com/office/drawing/2014/main" id="{DD2A05C4-6107-66C5-6A21-E54CC30DE91E}"/>
              </a:ext>
            </a:extLst>
          </p:cNvPr>
          <p:cNvSpPr/>
          <p:nvPr/>
        </p:nvSpPr>
        <p:spPr>
          <a:xfrm>
            <a:off x="389476" y="2148761"/>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0A914F00-D094-3D0E-A41C-61A696AAC945}"/>
              </a:ext>
            </a:extLst>
          </p:cNvPr>
          <p:cNvSpPr/>
          <p:nvPr/>
        </p:nvSpPr>
        <p:spPr>
          <a:xfrm>
            <a:off x="382019" y="3489706"/>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A8C6530D-7844-F92C-F5EA-4BA7A1831A12}"/>
              </a:ext>
            </a:extLst>
          </p:cNvPr>
          <p:cNvSpPr/>
          <p:nvPr/>
        </p:nvSpPr>
        <p:spPr>
          <a:xfrm>
            <a:off x="2020319" y="3497989"/>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id="{51A3885F-2952-280A-320C-82AD68DA2303}"/>
              </a:ext>
            </a:extLst>
          </p:cNvPr>
          <p:cNvSpPr/>
          <p:nvPr/>
        </p:nvSpPr>
        <p:spPr>
          <a:xfrm>
            <a:off x="2020319" y="2104855"/>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Rectangle 15">
            <a:extLst>
              <a:ext uri="{FF2B5EF4-FFF2-40B4-BE49-F238E27FC236}">
                <a16:creationId xmlns:a16="http://schemas.microsoft.com/office/drawing/2014/main" id="{BAE58B54-9BD8-D837-6A27-DE3FF809194A}"/>
              </a:ext>
            </a:extLst>
          </p:cNvPr>
          <p:cNvSpPr/>
          <p:nvPr/>
        </p:nvSpPr>
        <p:spPr>
          <a:xfrm>
            <a:off x="2014931" y="774729"/>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FDD922A8-FB4D-92DB-657C-8206D75D84C6}"/>
              </a:ext>
            </a:extLst>
          </p:cNvPr>
          <p:cNvSpPr/>
          <p:nvPr/>
        </p:nvSpPr>
        <p:spPr>
          <a:xfrm>
            <a:off x="3971712" y="860333"/>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Rectangle 17">
            <a:extLst>
              <a:ext uri="{FF2B5EF4-FFF2-40B4-BE49-F238E27FC236}">
                <a16:creationId xmlns:a16="http://schemas.microsoft.com/office/drawing/2014/main" id="{C1132160-7BC9-EFFA-4E86-B289B5450D62}"/>
              </a:ext>
            </a:extLst>
          </p:cNvPr>
          <p:cNvSpPr/>
          <p:nvPr/>
        </p:nvSpPr>
        <p:spPr>
          <a:xfrm>
            <a:off x="3854087" y="2179161"/>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18">
            <a:extLst>
              <a:ext uri="{FF2B5EF4-FFF2-40B4-BE49-F238E27FC236}">
                <a16:creationId xmlns:a16="http://schemas.microsoft.com/office/drawing/2014/main" id="{97AE384D-4DFD-B6F1-912D-B0F9F56A6DB4}"/>
              </a:ext>
            </a:extLst>
          </p:cNvPr>
          <p:cNvSpPr/>
          <p:nvPr/>
        </p:nvSpPr>
        <p:spPr>
          <a:xfrm>
            <a:off x="3965275" y="3497989"/>
            <a:ext cx="241427" cy="252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3" name="Straight Arrow Connector 22">
            <a:extLst>
              <a:ext uri="{FF2B5EF4-FFF2-40B4-BE49-F238E27FC236}">
                <a16:creationId xmlns:a16="http://schemas.microsoft.com/office/drawing/2014/main" id="{E2FF624C-3E53-6C24-4D06-14B06088678F}"/>
              </a:ext>
            </a:extLst>
          </p:cNvPr>
          <p:cNvCxnSpPr/>
          <p:nvPr/>
        </p:nvCxnSpPr>
        <p:spPr>
          <a:xfrm>
            <a:off x="5294327" y="1621559"/>
            <a:ext cx="52680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03BDFB7-4C89-9519-4ACD-4DBC141F7216}"/>
              </a:ext>
            </a:extLst>
          </p:cNvPr>
          <p:cNvCxnSpPr/>
          <p:nvPr/>
        </p:nvCxnSpPr>
        <p:spPr>
          <a:xfrm>
            <a:off x="5294327" y="2783609"/>
            <a:ext cx="52680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D6AA5A4-EAEB-12AA-89F3-60BA54644DA6}"/>
              </a:ext>
            </a:extLst>
          </p:cNvPr>
          <p:cNvCxnSpPr/>
          <p:nvPr/>
        </p:nvCxnSpPr>
        <p:spPr>
          <a:xfrm>
            <a:off x="5294327" y="4298084"/>
            <a:ext cx="52680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02D0854-3014-5B32-3852-2BB563FBBA9D}"/>
              </a:ext>
            </a:extLst>
          </p:cNvPr>
          <p:cNvSpPr txBox="1"/>
          <p:nvPr/>
        </p:nvSpPr>
        <p:spPr>
          <a:xfrm>
            <a:off x="4375698" y="1218938"/>
            <a:ext cx="1169696" cy="230832"/>
          </a:xfrm>
          <a:prstGeom prst="rect">
            <a:avLst/>
          </a:prstGeom>
          <a:noFill/>
        </p:spPr>
        <p:txBody>
          <a:bodyPr wrap="square" rtlCol="0">
            <a:spAutoFit/>
          </a:bodyPr>
          <a:lstStyle/>
          <a:p>
            <a:r>
              <a:rPr lang="en-US" sz="900" dirty="0"/>
              <a:t>FWHM : 120 as</a:t>
            </a:r>
          </a:p>
        </p:txBody>
      </p:sp>
      <p:sp>
        <p:nvSpPr>
          <p:cNvPr id="27" name="TextBox 26">
            <a:extLst>
              <a:ext uri="{FF2B5EF4-FFF2-40B4-BE49-F238E27FC236}">
                <a16:creationId xmlns:a16="http://schemas.microsoft.com/office/drawing/2014/main" id="{8A11FD5F-E811-0BE5-BBA9-A2909AEE3F7E}"/>
              </a:ext>
            </a:extLst>
          </p:cNvPr>
          <p:cNvSpPr txBox="1"/>
          <p:nvPr/>
        </p:nvSpPr>
        <p:spPr>
          <a:xfrm>
            <a:off x="4303281" y="2622833"/>
            <a:ext cx="1242113" cy="230832"/>
          </a:xfrm>
          <a:prstGeom prst="rect">
            <a:avLst/>
          </a:prstGeom>
          <a:noFill/>
        </p:spPr>
        <p:txBody>
          <a:bodyPr wrap="square" rtlCol="0">
            <a:spAutoFit/>
          </a:bodyPr>
          <a:lstStyle/>
          <a:p>
            <a:r>
              <a:rPr lang="en-US" sz="900" dirty="0"/>
              <a:t>FWHM : 100 as</a:t>
            </a:r>
          </a:p>
        </p:txBody>
      </p:sp>
      <p:sp>
        <p:nvSpPr>
          <p:cNvPr id="28" name="TextBox 27">
            <a:extLst>
              <a:ext uri="{FF2B5EF4-FFF2-40B4-BE49-F238E27FC236}">
                <a16:creationId xmlns:a16="http://schemas.microsoft.com/office/drawing/2014/main" id="{CD76A969-DD46-9E91-E1FB-7ABF3ECABA66}"/>
              </a:ext>
            </a:extLst>
          </p:cNvPr>
          <p:cNvSpPr txBox="1"/>
          <p:nvPr/>
        </p:nvSpPr>
        <p:spPr>
          <a:xfrm>
            <a:off x="4498195" y="3889268"/>
            <a:ext cx="1587973" cy="230832"/>
          </a:xfrm>
          <a:prstGeom prst="rect">
            <a:avLst/>
          </a:prstGeom>
          <a:noFill/>
        </p:spPr>
        <p:txBody>
          <a:bodyPr wrap="square" rtlCol="0">
            <a:spAutoFit/>
          </a:bodyPr>
          <a:lstStyle/>
          <a:p>
            <a:r>
              <a:rPr lang="en-US" sz="900" dirty="0"/>
              <a:t>FWHM : 90 as,100 as</a:t>
            </a:r>
          </a:p>
        </p:txBody>
      </p:sp>
      <p:sp>
        <p:nvSpPr>
          <p:cNvPr id="2" name="Rectangle 1">
            <a:extLst>
              <a:ext uri="{FF2B5EF4-FFF2-40B4-BE49-F238E27FC236}">
                <a16:creationId xmlns:a16="http://schemas.microsoft.com/office/drawing/2014/main" id="{19DE0E01-A07F-0048-1444-FB0D7264D451}"/>
              </a:ext>
            </a:extLst>
          </p:cNvPr>
          <p:cNvSpPr/>
          <p:nvPr/>
        </p:nvSpPr>
        <p:spPr>
          <a:xfrm>
            <a:off x="3963184" y="2179161"/>
            <a:ext cx="207767" cy="2084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1EF0CEAA-60D9-4E32-AE47-7084F5CAB015}"/>
              </a:ext>
            </a:extLst>
          </p:cNvPr>
          <p:cNvSpPr txBox="1"/>
          <p:nvPr/>
        </p:nvSpPr>
        <p:spPr>
          <a:xfrm>
            <a:off x="5436715" y="4909625"/>
            <a:ext cx="4573544" cy="253916"/>
          </a:xfrm>
          <a:prstGeom prst="rect">
            <a:avLst/>
          </a:prstGeom>
          <a:noFill/>
        </p:spPr>
        <p:txBody>
          <a:bodyPr wrap="square">
            <a:spAutoFit/>
          </a:bodyPr>
          <a:lstStyle/>
          <a:p>
            <a:r>
              <a:rPr lang="en-US" sz="1050" dirty="0">
                <a:solidFill>
                  <a:srgbClr val="222222"/>
                </a:solidFill>
                <a:latin typeface="-apple-system"/>
              </a:rPr>
              <a:t>Linker </a:t>
            </a:r>
            <a:r>
              <a:rPr lang="en-US" sz="1050" i="1" dirty="0">
                <a:solidFill>
                  <a:srgbClr val="222222"/>
                </a:solidFill>
                <a:latin typeface="-apple-system"/>
              </a:rPr>
              <a:t>et al. Nature</a:t>
            </a:r>
            <a:r>
              <a:rPr lang="en-US" sz="1050" dirty="0">
                <a:solidFill>
                  <a:srgbClr val="222222"/>
                </a:solidFill>
                <a:latin typeface="-apple-system"/>
              </a:rPr>
              <a:t> </a:t>
            </a:r>
            <a:r>
              <a:rPr lang="en-US" sz="1050" b="1" dirty="0">
                <a:solidFill>
                  <a:srgbClr val="222222"/>
                </a:solidFill>
                <a:latin typeface="-apple-system"/>
              </a:rPr>
              <a:t>642</a:t>
            </a:r>
            <a:r>
              <a:rPr lang="en-US" sz="1050" dirty="0">
                <a:solidFill>
                  <a:srgbClr val="222222"/>
                </a:solidFill>
                <a:latin typeface="-apple-system"/>
              </a:rPr>
              <a:t>, 934–940 (2025).</a:t>
            </a:r>
            <a:endParaRPr lang="en-US" sz="1050" dirty="0"/>
          </a:p>
        </p:txBody>
      </p:sp>
      <p:pic>
        <p:nvPicPr>
          <p:cNvPr id="20" name="Google Shape;312;p37" title="SLAC_short_red.png">
            <a:extLst>
              <a:ext uri="{FF2B5EF4-FFF2-40B4-BE49-F238E27FC236}">
                <a16:creationId xmlns:a16="http://schemas.microsoft.com/office/drawing/2014/main" id="{521A4357-1EFD-1BC6-455B-82515074F26F}"/>
              </a:ext>
            </a:extLst>
          </p:cNvPr>
          <p:cNvPicPr preferRelativeResize="0"/>
          <p:nvPr/>
        </p:nvPicPr>
        <p:blipFill>
          <a:blip r:embed="rId3">
            <a:alphaModFix/>
          </a:blip>
          <a:stretch>
            <a:fillRect/>
          </a:stretch>
        </p:blipFill>
        <p:spPr>
          <a:xfrm>
            <a:off x="542401" y="4921325"/>
            <a:ext cx="445752" cy="132550"/>
          </a:xfrm>
          <a:prstGeom prst="rect">
            <a:avLst/>
          </a:prstGeom>
          <a:noFill/>
          <a:ln>
            <a:noFill/>
          </a:ln>
        </p:spPr>
      </p:pic>
    </p:spTree>
    <p:extLst>
      <p:ext uri="{BB962C8B-B14F-4D97-AF65-F5344CB8AC3E}">
        <p14:creationId xmlns:p14="http://schemas.microsoft.com/office/powerpoint/2010/main" val="1097443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CAABC-3BCD-771B-AA8D-DA67822751F0}"/>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DB08D42-80C3-C6EE-067F-B96A4C34A963}"/>
              </a:ext>
            </a:extLst>
          </p:cNvPr>
          <p:cNvSpPr>
            <a:spLocks noGrp="1"/>
          </p:cNvSpPr>
          <p:nvPr>
            <p:ph type="sldNum" sz="quarter" idx="4"/>
          </p:nvPr>
        </p:nvSpPr>
        <p:spPr/>
        <p:txBody>
          <a:bodyPr/>
          <a:lstStyle/>
          <a:p>
            <a:fld id="{52B60363-7E9F-BF4A-894A-A30319D3939A}" type="slidenum">
              <a:rPr lang="en-US" smtClean="0"/>
              <a:pPr/>
              <a:t>24</a:t>
            </a:fld>
            <a:endParaRPr lang="en-US" dirty="0"/>
          </a:p>
        </p:txBody>
      </p:sp>
      <p:sp>
        <p:nvSpPr>
          <p:cNvPr id="7" name="Title 6">
            <a:extLst>
              <a:ext uri="{FF2B5EF4-FFF2-40B4-BE49-F238E27FC236}">
                <a16:creationId xmlns:a16="http://schemas.microsoft.com/office/drawing/2014/main" id="{A273D0CC-4788-E9AA-9138-060DCA39116A}"/>
              </a:ext>
            </a:extLst>
          </p:cNvPr>
          <p:cNvSpPr>
            <a:spLocks noGrp="1"/>
          </p:cNvSpPr>
          <p:nvPr>
            <p:ph type="title"/>
          </p:nvPr>
        </p:nvSpPr>
        <p:spPr>
          <a:xfrm>
            <a:off x="567604" y="157538"/>
            <a:ext cx="7947746" cy="474114"/>
          </a:xfrm>
        </p:spPr>
        <p:txBody>
          <a:bodyPr>
            <a:normAutofit/>
          </a:bodyPr>
          <a:lstStyle/>
          <a:p>
            <a:r>
              <a:rPr lang="en-US" b="1" dirty="0">
                <a:solidFill>
                  <a:srgbClr val="C00000"/>
                </a:solidFill>
                <a:latin typeface="Lato" panose="020F0502020204030203" pitchFamily="34" charset="0"/>
                <a:ea typeface="Lato" panose="020F0502020204030203" pitchFamily="34" charset="0"/>
                <a:cs typeface="Lato" panose="020F0502020204030203" pitchFamily="34" charset="0"/>
              </a:rPr>
              <a:t>How Can we use these Laser Pulses?</a:t>
            </a:r>
          </a:p>
        </p:txBody>
      </p:sp>
      <p:sp>
        <p:nvSpPr>
          <p:cNvPr id="149" name="Rectangle 148">
            <a:extLst>
              <a:ext uri="{FF2B5EF4-FFF2-40B4-BE49-F238E27FC236}">
                <a16:creationId xmlns:a16="http://schemas.microsoft.com/office/drawing/2014/main" id="{B59D0B95-389E-620B-859D-CCD18079B849}"/>
              </a:ext>
            </a:extLst>
          </p:cNvPr>
          <p:cNvSpPr/>
          <p:nvPr/>
        </p:nvSpPr>
        <p:spPr>
          <a:xfrm>
            <a:off x="5429875" y="4148261"/>
            <a:ext cx="685800" cy="568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 name="Google Shape;312;p37" title="SLAC_short_red.png">
            <a:extLst>
              <a:ext uri="{FF2B5EF4-FFF2-40B4-BE49-F238E27FC236}">
                <a16:creationId xmlns:a16="http://schemas.microsoft.com/office/drawing/2014/main" id="{1F090A95-6A4F-84EF-5CE9-1113C48F51FF}"/>
              </a:ext>
            </a:extLst>
          </p:cNvPr>
          <p:cNvPicPr preferRelativeResize="0"/>
          <p:nvPr/>
        </p:nvPicPr>
        <p:blipFill>
          <a:blip r:embed="rId3">
            <a:alphaModFix/>
          </a:blip>
          <a:stretch>
            <a:fillRect/>
          </a:stretch>
        </p:blipFill>
        <p:spPr>
          <a:xfrm>
            <a:off x="556391" y="4917714"/>
            <a:ext cx="445752" cy="132550"/>
          </a:xfrm>
          <a:prstGeom prst="rect">
            <a:avLst/>
          </a:prstGeom>
          <a:noFill/>
          <a:ln>
            <a:noFill/>
          </a:ln>
        </p:spPr>
      </p:pic>
      <p:pic>
        <p:nvPicPr>
          <p:cNvPr id="3" name="Google Shape;455;p24">
            <a:extLst>
              <a:ext uri="{FF2B5EF4-FFF2-40B4-BE49-F238E27FC236}">
                <a16:creationId xmlns:a16="http://schemas.microsoft.com/office/drawing/2014/main" id="{4C472A0E-B9DF-88AE-43A3-96410FE2D619}"/>
              </a:ext>
            </a:extLst>
          </p:cNvPr>
          <p:cNvPicPr preferRelativeResize="0">
            <a:picLocks noChangeAspect="1"/>
          </p:cNvPicPr>
          <p:nvPr/>
        </p:nvPicPr>
        <p:blipFill rotWithShape="1">
          <a:blip r:embed="rId4">
            <a:alphaModFix/>
          </a:blip>
          <a:srcRect/>
          <a:stretch/>
        </p:blipFill>
        <p:spPr>
          <a:xfrm>
            <a:off x="107885" y="913463"/>
            <a:ext cx="2537190" cy="1534113"/>
          </a:xfrm>
          <a:prstGeom prst="rect">
            <a:avLst/>
          </a:prstGeom>
          <a:noFill/>
          <a:ln>
            <a:noFill/>
          </a:ln>
        </p:spPr>
      </p:pic>
      <p:pic>
        <p:nvPicPr>
          <p:cNvPr id="4" name="Picture 3">
            <a:extLst>
              <a:ext uri="{FF2B5EF4-FFF2-40B4-BE49-F238E27FC236}">
                <a16:creationId xmlns:a16="http://schemas.microsoft.com/office/drawing/2014/main" id="{DA94B9AF-F7A3-36F5-953E-FCDEDA6E3B7E}"/>
              </a:ext>
            </a:extLst>
          </p:cNvPr>
          <p:cNvPicPr>
            <a:picLocks noChangeAspect="1"/>
          </p:cNvPicPr>
          <p:nvPr/>
        </p:nvPicPr>
        <p:blipFill>
          <a:blip r:embed="rId5" cstate="print">
            <a:extLst>
              <a:ext uri="{28A0092B-C50C-407E-A947-70E740481C1C}">
                <a14:useLocalDpi xmlns:a14="http://schemas.microsoft.com/office/drawing/2010/main" val="0"/>
              </a:ext>
            </a:extLst>
          </a:blip>
          <a:srcRect l="31522" r="25964"/>
          <a:stretch/>
        </p:blipFill>
        <p:spPr>
          <a:xfrm>
            <a:off x="2770386" y="855843"/>
            <a:ext cx="1667938" cy="1534113"/>
          </a:xfrm>
          <a:prstGeom prst="rect">
            <a:avLst/>
          </a:prstGeom>
        </p:spPr>
      </p:pic>
      <p:pic>
        <p:nvPicPr>
          <p:cNvPr id="5" name="Picture 4" descr="A person with curly hair wearing glasses&#10;&#10;Description automatically generated">
            <a:extLst>
              <a:ext uri="{FF2B5EF4-FFF2-40B4-BE49-F238E27FC236}">
                <a16:creationId xmlns:a16="http://schemas.microsoft.com/office/drawing/2014/main" id="{0FAC31E0-DFEE-80D9-C5B2-C1EF098FD587}"/>
              </a:ext>
            </a:extLst>
          </p:cNvPr>
          <p:cNvPicPr>
            <a:picLocks noChangeAspect="1"/>
          </p:cNvPicPr>
          <p:nvPr/>
        </p:nvPicPr>
        <p:blipFill>
          <a:blip r:embed="rId6"/>
          <a:stretch>
            <a:fillRect/>
          </a:stretch>
        </p:blipFill>
        <p:spPr>
          <a:xfrm>
            <a:off x="4616182" y="1016230"/>
            <a:ext cx="1074408" cy="1100165"/>
          </a:xfrm>
          <a:prstGeom prst="rect">
            <a:avLst/>
          </a:prstGeom>
        </p:spPr>
      </p:pic>
      <p:pic>
        <p:nvPicPr>
          <p:cNvPr id="8" name="Picture 7">
            <a:extLst>
              <a:ext uri="{FF2B5EF4-FFF2-40B4-BE49-F238E27FC236}">
                <a16:creationId xmlns:a16="http://schemas.microsoft.com/office/drawing/2014/main" id="{AEF38E73-63E5-7FE5-910A-3DB04FEF13CC}"/>
              </a:ext>
            </a:extLst>
          </p:cNvPr>
          <p:cNvPicPr>
            <a:picLocks noChangeAspect="1"/>
          </p:cNvPicPr>
          <p:nvPr/>
        </p:nvPicPr>
        <p:blipFill>
          <a:blip r:embed="rId7"/>
          <a:stretch>
            <a:fillRect/>
          </a:stretch>
        </p:blipFill>
        <p:spPr>
          <a:xfrm>
            <a:off x="214011" y="2729387"/>
            <a:ext cx="2591135" cy="2050291"/>
          </a:xfrm>
          <a:prstGeom prst="rect">
            <a:avLst/>
          </a:prstGeom>
        </p:spPr>
      </p:pic>
      <p:pic>
        <p:nvPicPr>
          <p:cNvPr id="9" name="Google Shape;1883;p67" descr="A person with black hair&#10;&#10;Description automatically generated">
            <a:extLst>
              <a:ext uri="{FF2B5EF4-FFF2-40B4-BE49-F238E27FC236}">
                <a16:creationId xmlns:a16="http://schemas.microsoft.com/office/drawing/2014/main" id="{6D76F61D-3498-B3A7-35C5-1D11D69C15F8}"/>
              </a:ext>
            </a:extLst>
          </p:cNvPr>
          <p:cNvPicPr preferRelativeResize="0">
            <a:picLocks noChangeAspect="1"/>
          </p:cNvPicPr>
          <p:nvPr/>
        </p:nvPicPr>
        <p:blipFill rotWithShape="1">
          <a:blip r:embed="rId8">
            <a:alphaModFix/>
          </a:blip>
          <a:srcRect/>
          <a:stretch/>
        </p:blipFill>
        <p:spPr>
          <a:xfrm>
            <a:off x="2919134" y="3185485"/>
            <a:ext cx="1045490" cy="1240208"/>
          </a:xfrm>
          <a:prstGeom prst="rect">
            <a:avLst/>
          </a:prstGeom>
          <a:noFill/>
          <a:ln>
            <a:noFill/>
          </a:ln>
        </p:spPr>
      </p:pic>
      <p:pic>
        <p:nvPicPr>
          <p:cNvPr id="10" name="Picture 9">
            <a:extLst>
              <a:ext uri="{FF2B5EF4-FFF2-40B4-BE49-F238E27FC236}">
                <a16:creationId xmlns:a16="http://schemas.microsoft.com/office/drawing/2014/main" id="{53A91B95-F298-1C8B-F6C7-321E1EFB7079}"/>
              </a:ext>
            </a:extLst>
          </p:cNvPr>
          <p:cNvPicPr>
            <a:picLocks noChangeAspect="1"/>
          </p:cNvPicPr>
          <p:nvPr/>
        </p:nvPicPr>
        <p:blipFill>
          <a:blip r:embed="rId9"/>
          <a:srcRect/>
          <a:stretch/>
        </p:blipFill>
        <p:spPr>
          <a:xfrm>
            <a:off x="6331611" y="1356685"/>
            <a:ext cx="2436639" cy="1828800"/>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293A7573-9566-C008-EBD6-59FDB83D5533}"/>
                  </a:ext>
                </a:extLst>
              </p:cNvPr>
              <p:cNvSpPr txBox="1"/>
              <p:nvPr/>
            </p:nvSpPr>
            <p:spPr>
              <a:xfrm>
                <a:off x="6946072" y="1622899"/>
                <a:ext cx="678263" cy="184666"/>
              </a:xfrm>
              <a:prstGeom prst="rect">
                <a:avLst/>
              </a:prstGeom>
              <a:noFill/>
            </p:spPr>
            <p:txBody>
              <a:bodyPr wrap="none" lIns="0" tIns="0" rIns="0" bIns="0" rtlCol="0">
                <a:spAutoFit/>
              </a:bodyPr>
              <a:lstStyle/>
              <a:p>
                <a14:m>
                  <m:oMath xmlns:m="http://schemas.openxmlformats.org/officeDocument/2006/math">
                    <m:sSub>
                      <m:sSubPr>
                        <m:ctrlPr>
                          <a:rPr lang="en-US" sz="1200" i="1">
                            <a:latin typeface="Cambria Math" panose="02040503050406030204" pitchFamily="18" charset="0"/>
                          </a:rPr>
                        </m:ctrlPr>
                      </m:sSubPr>
                      <m:e>
                        <m:r>
                          <m:rPr>
                            <m:sty m:val="p"/>
                          </m:rPr>
                          <a:rPr lang="en-US" sz="1200">
                            <a:latin typeface="Cambria Math" panose="02040503050406030204" pitchFamily="18" charset="0"/>
                          </a:rPr>
                          <m:t>Ω</m:t>
                        </m:r>
                      </m:e>
                      <m:sub>
                        <m:r>
                          <a:rPr lang="en-US" sz="1200" i="1">
                            <a:latin typeface="Cambria Math" panose="02040503050406030204" pitchFamily="18" charset="0"/>
                          </a:rPr>
                          <m:t>𝑅</m:t>
                        </m:r>
                      </m:sub>
                    </m:sSub>
                  </m:oMath>
                </a14:m>
                <a:r>
                  <a:rPr lang="en-US" sz="1200" dirty="0"/>
                  <a:t>=5.0eV</a:t>
                </a:r>
              </a:p>
            </p:txBody>
          </p:sp>
        </mc:Choice>
        <mc:Fallback>
          <p:sp>
            <p:nvSpPr>
              <p:cNvPr id="12" name="TextBox 11">
                <a:extLst>
                  <a:ext uri="{FF2B5EF4-FFF2-40B4-BE49-F238E27FC236}">
                    <a16:creationId xmlns:a16="http://schemas.microsoft.com/office/drawing/2014/main" id="{293A7573-9566-C008-EBD6-59FDB83D5533}"/>
                  </a:ext>
                </a:extLst>
              </p:cNvPr>
              <p:cNvSpPr txBox="1">
                <a:spLocks noRot="1" noChangeAspect="1" noMove="1" noResize="1" noEditPoints="1" noAdjustHandles="1" noChangeArrowheads="1" noChangeShapeType="1" noTextEdit="1"/>
              </p:cNvSpPr>
              <p:nvPr/>
            </p:nvSpPr>
            <p:spPr>
              <a:xfrm>
                <a:off x="6946072" y="1622899"/>
                <a:ext cx="678263" cy="184666"/>
              </a:xfrm>
              <a:prstGeom prst="rect">
                <a:avLst/>
              </a:prstGeom>
              <a:blipFill>
                <a:blip r:embed="rId10"/>
                <a:stretch>
                  <a:fillRect l="-7273" t="-25000" r="-12727" b="-50000"/>
                </a:stretch>
              </a:blipFill>
            </p:spPr>
            <p:txBody>
              <a:bodyPr/>
              <a:lstStyle/>
              <a:p>
                <a:r>
                  <a:rPr lang="en-US">
                    <a:noFill/>
                  </a:rPr>
                  <a:t> </a:t>
                </a:r>
              </a:p>
            </p:txBody>
          </p:sp>
        </mc:Fallback>
      </mc:AlternateContent>
      <p:sp>
        <p:nvSpPr>
          <p:cNvPr id="14" name="Rounded Rectangle 13">
            <a:extLst>
              <a:ext uri="{FF2B5EF4-FFF2-40B4-BE49-F238E27FC236}">
                <a16:creationId xmlns:a16="http://schemas.microsoft.com/office/drawing/2014/main" id="{1A802B2D-617B-F15E-205B-95053AD1F6DE}"/>
              </a:ext>
            </a:extLst>
          </p:cNvPr>
          <p:cNvSpPr/>
          <p:nvPr/>
        </p:nvSpPr>
        <p:spPr>
          <a:xfrm>
            <a:off x="107885" y="767443"/>
            <a:ext cx="6051972" cy="19619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20E32A8-7FAF-8840-F75E-503902112DAB}"/>
              </a:ext>
            </a:extLst>
          </p:cNvPr>
          <p:cNvSpPr txBox="1"/>
          <p:nvPr/>
        </p:nvSpPr>
        <p:spPr>
          <a:xfrm>
            <a:off x="375750" y="2398206"/>
            <a:ext cx="5472060" cy="307777"/>
          </a:xfrm>
          <a:prstGeom prst="rect">
            <a:avLst/>
          </a:prstGeom>
          <a:noFill/>
        </p:spPr>
        <p:txBody>
          <a:bodyPr wrap="square" rtlCol="0">
            <a:spAutoFit/>
          </a:bodyPr>
          <a:lstStyle/>
          <a:p>
            <a:r>
              <a:rPr lang="en-US" dirty="0"/>
              <a:t>X-ray Coherent Attosecond Pulse Pair Spectrometer(XCAPPS)[1] </a:t>
            </a:r>
          </a:p>
        </p:txBody>
      </p:sp>
      <p:sp>
        <p:nvSpPr>
          <p:cNvPr id="16" name="Rounded Rectangle 15">
            <a:extLst>
              <a:ext uri="{FF2B5EF4-FFF2-40B4-BE49-F238E27FC236}">
                <a16:creationId xmlns:a16="http://schemas.microsoft.com/office/drawing/2014/main" id="{595AA0E8-A998-E414-831F-BCA4B7770388}"/>
              </a:ext>
            </a:extLst>
          </p:cNvPr>
          <p:cNvSpPr/>
          <p:nvPr/>
        </p:nvSpPr>
        <p:spPr>
          <a:xfrm>
            <a:off x="162164" y="2729386"/>
            <a:ext cx="6007790" cy="20502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6732269-C11E-0324-2495-38671F671F10}"/>
              </a:ext>
            </a:extLst>
          </p:cNvPr>
          <p:cNvSpPr txBox="1"/>
          <p:nvPr/>
        </p:nvSpPr>
        <p:spPr>
          <a:xfrm>
            <a:off x="4078612" y="3328695"/>
            <a:ext cx="1396082" cy="954107"/>
          </a:xfrm>
          <a:prstGeom prst="rect">
            <a:avLst/>
          </a:prstGeom>
          <a:noFill/>
        </p:spPr>
        <p:txBody>
          <a:bodyPr wrap="square">
            <a:spAutoFit/>
          </a:bodyPr>
          <a:lstStyle/>
          <a:p>
            <a:r>
              <a:rPr lang="en-US" dirty="0"/>
              <a:t>C</a:t>
            </a:r>
            <a:r>
              <a:rPr lang="en-US" sz="1400" dirty="0"/>
              <a:t>haracterize attosecond XFEL pulse duration[2]</a:t>
            </a:r>
            <a:endParaRPr lang="en-US" dirty="0"/>
          </a:p>
        </p:txBody>
      </p:sp>
      <p:pic>
        <p:nvPicPr>
          <p:cNvPr id="19" name="Picture 18">
            <a:extLst>
              <a:ext uri="{FF2B5EF4-FFF2-40B4-BE49-F238E27FC236}">
                <a16:creationId xmlns:a16="http://schemas.microsoft.com/office/drawing/2014/main" id="{6B65D4BE-AB19-A5BF-86E1-85C93EF11056}"/>
              </a:ext>
            </a:extLst>
          </p:cNvPr>
          <p:cNvPicPr>
            <a:picLocks noChangeAspect="1"/>
          </p:cNvPicPr>
          <p:nvPr/>
        </p:nvPicPr>
        <p:blipFill>
          <a:blip r:embed="rId11"/>
          <a:srcRect/>
          <a:stretch/>
        </p:blipFill>
        <p:spPr>
          <a:xfrm>
            <a:off x="6321935" y="2785226"/>
            <a:ext cx="2436639" cy="1828800"/>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A8D5E4AD-BFF1-8430-A995-C10B6F34D5A7}"/>
                  </a:ext>
                </a:extLst>
              </p:cNvPr>
              <p:cNvSpPr txBox="1"/>
              <p:nvPr/>
            </p:nvSpPr>
            <p:spPr>
              <a:xfrm>
                <a:off x="6946073" y="3025914"/>
                <a:ext cx="678263" cy="184666"/>
              </a:xfrm>
              <a:prstGeom prst="rect">
                <a:avLst/>
              </a:prstGeom>
              <a:noFill/>
            </p:spPr>
            <p:txBody>
              <a:bodyPr wrap="none" lIns="0" tIns="0" rIns="0" bIns="0" rtlCol="0">
                <a:spAutoFit/>
              </a:bodyPr>
              <a:lstStyle/>
              <a:p>
                <a14:m>
                  <m:oMath xmlns:m="http://schemas.openxmlformats.org/officeDocument/2006/math">
                    <m:sSub>
                      <m:sSubPr>
                        <m:ctrlPr>
                          <a:rPr lang="en-US" sz="1200" i="1">
                            <a:latin typeface="Cambria Math" panose="02040503050406030204" pitchFamily="18" charset="0"/>
                          </a:rPr>
                        </m:ctrlPr>
                      </m:sSubPr>
                      <m:e>
                        <m:r>
                          <m:rPr>
                            <m:sty m:val="p"/>
                          </m:rPr>
                          <a:rPr lang="en-US" sz="1200">
                            <a:latin typeface="Cambria Math" panose="02040503050406030204" pitchFamily="18" charset="0"/>
                          </a:rPr>
                          <m:t>Ω</m:t>
                        </m:r>
                      </m:e>
                      <m:sub>
                        <m:r>
                          <a:rPr lang="en-US" sz="1200" i="1">
                            <a:latin typeface="Cambria Math" panose="02040503050406030204" pitchFamily="18" charset="0"/>
                          </a:rPr>
                          <m:t>𝑅</m:t>
                        </m:r>
                      </m:sub>
                    </m:sSub>
                  </m:oMath>
                </a14:m>
                <a:r>
                  <a:rPr lang="en-US" sz="1200" dirty="0"/>
                  <a:t>=3.5eV</a:t>
                </a:r>
              </a:p>
            </p:txBody>
          </p:sp>
        </mc:Choice>
        <mc:Fallback>
          <p:sp>
            <p:nvSpPr>
              <p:cNvPr id="20" name="TextBox 19">
                <a:extLst>
                  <a:ext uri="{FF2B5EF4-FFF2-40B4-BE49-F238E27FC236}">
                    <a16:creationId xmlns:a16="http://schemas.microsoft.com/office/drawing/2014/main" id="{A8D5E4AD-BFF1-8430-A995-C10B6F34D5A7}"/>
                  </a:ext>
                </a:extLst>
              </p:cNvPr>
              <p:cNvSpPr txBox="1">
                <a:spLocks noRot="1" noChangeAspect="1" noMove="1" noResize="1" noEditPoints="1" noAdjustHandles="1" noChangeArrowheads="1" noChangeShapeType="1" noTextEdit="1"/>
              </p:cNvSpPr>
              <p:nvPr/>
            </p:nvSpPr>
            <p:spPr>
              <a:xfrm>
                <a:off x="6946073" y="3025914"/>
                <a:ext cx="678263" cy="184666"/>
              </a:xfrm>
              <a:prstGeom prst="rect">
                <a:avLst/>
              </a:prstGeom>
              <a:blipFill>
                <a:blip r:embed="rId12"/>
                <a:stretch>
                  <a:fillRect l="-7273" t="-26667" r="-12727" b="-53333"/>
                </a:stretch>
              </a:blipFill>
            </p:spPr>
            <p:txBody>
              <a:bodyPr/>
              <a:lstStyle/>
              <a:p>
                <a:r>
                  <a:rPr lang="en-US">
                    <a:noFill/>
                  </a:rPr>
                  <a:t> </a:t>
                </a:r>
              </a:p>
            </p:txBody>
          </p:sp>
        </mc:Fallback>
      </mc:AlternateContent>
      <p:sp>
        <p:nvSpPr>
          <p:cNvPr id="21" name="Rounded Rectangle 20">
            <a:extLst>
              <a:ext uri="{FF2B5EF4-FFF2-40B4-BE49-F238E27FC236}">
                <a16:creationId xmlns:a16="http://schemas.microsoft.com/office/drawing/2014/main" id="{08BE6D9A-82CF-07AD-6AD4-0AD93CD80AEA}"/>
              </a:ext>
            </a:extLst>
          </p:cNvPr>
          <p:cNvSpPr/>
          <p:nvPr/>
        </p:nvSpPr>
        <p:spPr>
          <a:xfrm>
            <a:off x="6159857" y="767443"/>
            <a:ext cx="2928186" cy="379639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11A68F1-F4E0-AF64-35B6-42AE91835EE8}"/>
              </a:ext>
            </a:extLst>
          </p:cNvPr>
          <p:cNvSpPr txBox="1"/>
          <p:nvPr/>
        </p:nvSpPr>
        <p:spPr>
          <a:xfrm>
            <a:off x="6293533" y="849469"/>
            <a:ext cx="2555420" cy="523220"/>
          </a:xfrm>
          <a:prstGeom prst="rect">
            <a:avLst/>
          </a:prstGeom>
          <a:noFill/>
        </p:spPr>
        <p:txBody>
          <a:bodyPr wrap="square" rtlCol="0">
            <a:spAutoFit/>
          </a:bodyPr>
          <a:lstStyle/>
          <a:p>
            <a:pPr algn="ctr"/>
            <a:r>
              <a:rPr lang="en-US" dirty="0"/>
              <a:t>Strong Field Attosecond Spectroscopy[3] </a:t>
            </a:r>
          </a:p>
        </p:txBody>
      </p:sp>
      <p:sp>
        <p:nvSpPr>
          <p:cNvPr id="23" name="TextBox 22">
            <a:extLst>
              <a:ext uri="{FF2B5EF4-FFF2-40B4-BE49-F238E27FC236}">
                <a16:creationId xmlns:a16="http://schemas.microsoft.com/office/drawing/2014/main" id="{8F56555B-4151-A664-0547-FB4581460AE7}"/>
              </a:ext>
            </a:extLst>
          </p:cNvPr>
          <p:cNvSpPr txBox="1"/>
          <p:nvPr/>
        </p:nvSpPr>
        <p:spPr>
          <a:xfrm>
            <a:off x="2824185" y="4424987"/>
            <a:ext cx="3023625" cy="323165"/>
          </a:xfrm>
          <a:prstGeom prst="rect">
            <a:avLst/>
          </a:prstGeom>
          <a:noFill/>
        </p:spPr>
        <p:txBody>
          <a:bodyPr wrap="square" rtlCol="0">
            <a:spAutoFit/>
          </a:bodyPr>
          <a:lstStyle/>
          <a:p>
            <a:r>
              <a:rPr lang="en-US" sz="1500" dirty="0"/>
              <a:t>Ichiro Inoue</a:t>
            </a:r>
          </a:p>
        </p:txBody>
      </p:sp>
      <p:sp>
        <p:nvSpPr>
          <p:cNvPr id="25" name="TextBox 24">
            <a:extLst>
              <a:ext uri="{FF2B5EF4-FFF2-40B4-BE49-F238E27FC236}">
                <a16:creationId xmlns:a16="http://schemas.microsoft.com/office/drawing/2014/main" id="{79EA3FB3-4E7F-FF15-A62B-3CE14DBBA1AE}"/>
              </a:ext>
            </a:extLst>
          </p:cNvPr>
          <p:cNvSpPr txBox="1"/>
          <p:nvPr/>
        </p:nvSpPr>
        <p:spPr>
          <a:xfrm>
            <a:off x="4572000" y="2099096"/>
            <a:ext cx="4572000" cy="307777"/>
          </a:xfrm>
          <a:prstGeom prst="rect">
            <a:avLst/>
          </a:prstGeom>
          <a:noFill/>
        </p:spPr>
        <p:txBody>
          <a:bodyPr wrap="square">
            <a:spAutoFit/>
          </a:bodyPr>
          <a:lstStyle/>
          <a:p>
            <a:r>
              <a:rPr lang="en-US" sz="1400" dirty="0"/>
              <a:t>Zain </a:t>
            </a:r>
            <a:r>
              <a:rPr lang="en-US" sz="1400" dirty="0" err="1"/>
              <a:t>Abhari</a:t>
            </a:r>
            <a:endParaRPr lang="en-US" sz="1400" dirty="0"/>
          </a:p>
        </p:txBody>
      </p:sp>
      <p:sp>
        <p:nvSpPr>
          <p:cNvPr id="27" name="TextBox 26">
            <a:extLst>
              <a:ext uri="{FF2B5EF4-FFF2-40B4-BE49-F238E27FC236}">
                <a16:creationId xmlns:a16="http://schemas.microsoft.com/office/drawing/2014/main" id="{6A0B7F55-7DC0-963C-B6C8-489C27B53AE4}"/>
              </a:ext>
            </a:extLst>
          </p:cNvPr>
          <p:cNvSpPr txBox="1"/>
          <p:nvPr/>
        </p:nvSpPr>
        <p:spPr>
          <a:xfrm>
            <a:off x="3111780" y="4788129"/>
            <a:ext cx="2679691" cy="338554"/>
          </a:xfrm>
          <a:prstGeom prst="rect">
            <a:avLst/>
          </a:prstGeom>
          <a:noFill/>
        </p:spPr>
        <p:txBody>
          <a:bodyPr wrap="square">
            <a:spAutoFit/>
          </a:bodyPr>
          <a:lstStyle/>
          <a:p>
            <a:r>
              <a:rPr lang="en-US" sz="800" dirty="0"/>
              <a:t>[2] Inoue </a:t>
            </a:r>
            <a:r>
              <a:rPr lang="en-US" sz="800" i="1" dirty="0"/>
              <a:t>et al. </a:t>
            </a:r>
            <a:r>
              <a:rPr lang="en-US" sz="800" dirty="0" err="1"/>
              <a:t>arXiv</a:t>
            </a:r>
            <a:r>
              <a:rPr lang="en-US" sz="800" dirty="0"/>
              <a:t> preprint arXiv:2506.07968 (2025)</a:t>
            </a:r>
          </a:p>
          <a:p>
            <a:r>
              <a:rPr lang="en-US" sz="800" dirty="0"/>
              <a:t>     Under Review </a:t>
            </a:r>
            <a:r>
              <a:rPr lang="en-US" sz="800" i="1" dirty="0"/>
              <a:t>Nat. Phot</a:t>
            </a:r>
            <a:endParaRPr lang="en-US" sz="800" dirty="0"/>
          </a:p>
        </p:txBody>
      </p:sp>
      <p:sp>
        <p:nvSpPr>
          <p:cNvPr id="28" name="TextBox 27">
            <a:extLst>
              <a:ext uri="{FF2B5EF4-FFF2-40B4-BE49-F238E27FC236}">
                <a16:creationId xmlns:a16="http://schemas.microsoft.com/office/drawing/2014/main" id="{0B4FD550-A2C2-E4F7-EAE9-453363EFDC87}"/>
              </a:ext>
            </a:extLst>
          </p:cNvPr>
          <p:cNvSpPr txBox="1"/>
          <p:nvPr/>
        </p:nvSpPr>
        <p:spPr>
          <a:xfrm>
            <a:off x="1195262" y="4809434"/>
            <a:ext cx="2679691" cy="215444"/>
          </a:xfrm>
          <a:prstGeom prst="rect">
            <a:avLst/>
          </a:prstGeom>
          <a:noFill/>
        </p:spPr>
        <p:txBody>
          <a:bodyPr wrap="square">
            <a:spAutoFit/>
          </a:bodyPr>
          <a:lstStyle/>
          <a:p>
            <a:r>
              <a:rPr lang="en-US" sz="800" dirty="0"/>
              <a:t>[1] </a:t>
            </a:r>
            <a:r>
              <a:rPr lang="en-US" sz="800" dirty="0" err="1"/>
              <a:t>Abhari</a:t>
            </a:r>
            <a:r>
              <a:rPr lang="en-US" sz="800" dirty="0"/>
              <a:t> </a:t>
            </a:r>
            <a:r>
              <a:rPr lang="en-US" sz="800" i="1" dirty="0"/>
              <a:t>et al. </a:t>
            </a:r>
            <a:r>
              <a:rPr lang="en-US" sz="800" dirty="0"/>
              <a:t>Manuscript in Prep</a:t>
            </a:r>
          </a:p>
        </p:txBody>
      </p:sp>
      <p:sp>
        <p:nvSpPr>
          <p:cNvPr id="29" name="TextBox 28">
            <a:extLst>
              <a:ext uri="{FF2B5EF4-FFF2-40B4-BE49-F238E27FC236}">
                <a16:creationId xmlns:a16="http://schemas.microsoft.com/office/drawing/2014/main" id="{0DCAEFF8-E788-7682-BAB0-E828D6DC46D9}"/>
              </a:ext>
            </a:extLst>
          </p:cNvPr>
          <p:cNvSpPr txBox="1"/>
          <p:nvPr/>
        </p:nvSpPr>
        <p:spPr>
          <a:xfrm>
            <a:off x="5788368" y="4776935"/>
            <a:ext cx="2679691" cy="215444"/>
          </a:xfrm>
          <a:prstGeom prst="rect">
            <a:avLst/>
          </a:prstGeom>
          <a:noFill/>
        </p:spPr>
        <p:txBody>
          <a:bodyPr wrap="square">
            <a:spAutoFit/>
          </a:bodyPr>
          <a:lstStyle/>
          <a:p>
            <a:r>
              <a:rPr lang="en-US" sz="800" dirty="0"/>
              <a:t>[3] Linker </a:t>
            </a:r>
            <a:r>
              <a:rPr lang="en-US" sz="800" i="1" dirty="0"/>
              <a:t>et al. </a:t>
            </a:r>
            <a:r>
              <a:rPr lang="en-US" sz="800" dirty="0"/>
              <a:t>Manuscript in Prep</a:t>
            </a:r>
          </a:p>
        </p:txBody>
      </p:sp>
    </p:spTree>
    <p:extLst>
      <p:ext uri="{BB962C8B-B14F-4D97-AF65-F5344CB8AC3E}">
        <p14:creationId xmlns:p14="http://schemas.microsoft.com/office/powerpoint/2010/main" val="2410131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0D72C-B7A6-33B3-146D-46370AB7363F}"/>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9A187F1-F13F-085E-CD4F-255BCBC083F7}"/>
              </a:ext>
            </a:extLst>
          </p:cNvPr>
          <p:cNvSpPr>
            <a:spLocks noGrp="1"/>
          </p:cNvSpPr>
          <p:nvPr>
            <p:ph type="sldNum" sz="quarter" idx="4"/>
          </p:nvPr>
        </p:nvSpPr>
        <p:spPr/>
        <p:txBody>
          <a:bodyPr/>
          <a:lstStyle/>
          <a:p>
            <a:fld id="{52B60363-7E9F-BF4A-894A-A30319D3939A}" type="slidenum">
              <a:rPr lang="en-US" smtClean="0"/>
              <a:pPr/>
              <a:t>25</a:t>
            </a:fld>
            <a:endParaRPr lang="en-US" dirty="0"/>
          </a:p>
        </p:txBody>
      </p:sp>
      <p:sp>
        <p:nvSpPr>
          <p:cNvPr id="7" name="Title 6">
            <a:extLst>
              <a:ext uri="{FF2B5EF4-FFF2-40B4-BE49-F238E27FC236}">
                <a16:creationId xmlns:a16="http://schemas.microsoft.com/office/drawing/2014/main" id="{8CA6C38B-9496-77F4-4942-CFF5788A90B7}"/>
              </a:ext>
            </a:extLst>
          </p:cNvPr>
          <p:cNvSpPr>
            <a:spLocks noGrp="1"/>
          </p:cNvSpPr>
          <p:nvPr>
            <p:ph type="title"/>
          </p:nvPr>
        </p:nvSpPr>
        <p:spPr>
          <a:xfrm>
            <a:off x="1592037" y="1623930"/>
            <a:ext cx="7155049" cy="1511156"/>
          </a:xfrm>
        </p:spPr>
        <p:txBody>
          <a:bodyPr>
            <a:noAutofit/>
          </a:bodyPr>
          <a:lstStyle/>
          <a:p>
            <a:pPr>
              <a:buClr>
                <a:srgbClr val="FF0000"/>
              </a:buClr>
            </a:pPr>
            <a:r>
              <a:rPr lang="en-US" sz="2800" b="1" dirty="0">
                <a:solidFill>
                  <a:srgbClr val="C00000"/>
                </a:solidFill>
                <a:latin typeface="Lato" panose="020F0502020204030203" pitchFamily="34" charset="0"/>
                <a:ea typeface="Lato" panose="020F0502020204030203" pitchFamily="34" charset="0"/>
                <a:cs typeface="Lato" panose="020F0502020204030203" pitchFamily="34" charset="0"/>
              </a:rPr>
              <a:t>Wish List : What is the Best Pump/Seed Profile for our experiment?</a:t>
            </a:r>
          </a:p>
        </p:txBody>
      </p:sp>
      <p:sp>
        <p:nvSpPr>
          <p:cNvPr id="8" name="TextBox 7">
            <a:extLst>
              <a:ext uri="{FF2B5EF4-FFF2-40B4-BE49-F238E27FC236}">
                <a16:creationId xmlns:a16="http://schemas.microsoft.com/office/drawing/2014/main" id="{557B86A6-CE6B-A5D9-2004-440FAEA0DF38}"/>
              </a:ext>
            </a:extLst>
          </p:cNvPr>
          <p:cNvSpPr txBox="1"/>
          <p:nvPr/>
        </p:nvSpPr>
        <p:spPr>
          <a:xfrm>
            <a:off x="2203806" y="3943197"/>
            <a:ext cx="462998" cy="253916"/>
          </a:xfrm>
          <a:prstGeom prst="rect">
            <a:avLst/>
          </a:prstGeom>
          <a:noFill/>
        </p:spPr>
        <p:txBody>
          <a:bodyPr wrap="square" rtlCol="0">
            <a:spAutoFit/>
          </a:bodyPr>
          <a:lstStyle/>
          <a:p>
            <a:r>
              <a:rPr lang="en-US" sz="1050" dirty="0">
                <a:solidFill>
                  <a:schemeClr val="bg1"/>
                </a:solidFill>
              </a:rPr>
              <a:t>Mn</a:t>
            </a:r>
          </a:p>
        </p:txBody>
      </p:sp>
    </p:spTree>
    <p:extLst>
      <p:ext uri="{BB962C8B-B14F-4D97-AF65-F5344CB8AC3E}">
        <p14:creationId xmlns:p14="http://schemas.microsoft.com/office/powerpoint/2010/main" val="3463756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C174B-1C24-0B63-7A81-EFC903D759CE}"/>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6B8C084-0B17-3D25-4F63-D66174E39C81}"/>
              </a:ext>
            </a:extLst>
          </p:cNvPr>
          <p:cNvSpPr>
            <a:spLocks noGrp="1"/>
          </p:cNvSpPr>
          <p:nvPr>
            <p:ph type="sldNum" sz="quarter" idx="4"/>
          </p:nvPr>
        </p:nvSpPr>
        <p:spPr/>
        <p:txBody>
          <a:bodyPr/>
          <a:lstStyle/>
          <a:p>
            <a:fld id="{52B60363-7E9F-BF4A-894A-A30319D3939A}" type="slidenum">
              <a:rPr lang="en-US" smtClean="0"/>
              <a:pPr/>
              <a:t>26</a:t>
            </a:fld>
            <a:endParaRPr lang="en-US" dirty="0"/>
          </a:p>
        </p:txBody>
      </p:sp>
      <p:sp>
        <p:nvSpPr>
          <p:cNvPr id="8" name="TextBox 7">
            <a:extLst>
              <a:ext uri="{FF2B5EF4-FFF2-40B4-BE49-F238E27FC236}">
                <a16:creationId xmlns:a16="http://schemas.microsoft.com/office/drawing/2014/main" id="{C08918A2-6375-9401-2445-4E6B78537D7F}"/>
              </a:ext>
            </a:extLst>
          </p:cNvPr>
          <p:cNvSpPr txBox="1"/>
          <p:nvPr/>
        </p:nvSpPr>
        <p:spPr>
          <a:xfrm>
            <a:off x="2203806" y="3943197"/>
            <a:ext cx="462998" cy="253916"/>
          </a:xfrm>
          <a:prstGeom prst="rect">
            <a:avLst/>
          </a:prstGeom>
          <a:noFill/>
        </p:spPr>
        <p:txBody>
          <a:bodyPr wrap="square" rtlCol="0">
            <a:spAutoFit/>
          </a:bodyPr>
          <a:lstStyle/>
          <a:p>
            <a:r>
              <a:rPr lang="en-US" sz="1050" dirty="0">
                <a:solidFill>
                  <a:schemeClr val="bg1"/>
                </a:solidFill>
              </a:rPr>
              <a:t>Mn</a:t>
            </a:r>
          </a:p>
        </p:txBody>
      </p:sp>
      <p:sp>
        <p:nvSpPr>
          <p:cNvPr id="3" name="Title 2">
            <a:extLst>
              <a:ext uri="{FF2B5EF4-FFF2-40B4-BE49-F238E27FC236}">
                <a16:creationId xmlns:a16="http://schemas.microsoft.com/office/drawing/2014/main" id="{AE868F6B-1E62-7CBD-EDB8-9B0B37C36414}"/>
              </a:ext>
            </a:extLst>
          </p:cNvPr>
          <p:cNvSpPr>
            <a:spLocks noGrp="1"/>
          </p:cNvSpPr>
          <p:nvPr>
            <p:ph type="title"/>
          </p:nvPr>
        </p:nvSpPr>
        <p:spPr>
          <a:xfrm>
            <a:off x="567604" y="166874"/>
            <a:ext cx="7947746" cy="474114"/>
          </a:xfrm>
        </p:spPr>
        <p:txBody>
          <a:bodyPr/>
          <a:lstStyle/>
          <a:p>
            <a:r>
              <a:rPr lang="en-US" b="1" dirty="0">
                <a:solidFill>
                  <a:srgbClr val="C00000"/>
                </a:solidFill>
                <a:latin typeface="Calibri"/>
                <a:ea typeface="Calibri"/>
                <a:cs typeface="Calibri"/>
                <a:sym typeface="Calibri"/>
              </a:rPr>
              <a:t>Ideal Pump for </a:t>
            </a:r>
            <a:r>
              <a:rPr lang="en-US" b="1" dirty="0" err="1">
                <a:solidFill>
                  <a:srgbClr val="C00000"/>
                </a:solidFill>
                <a:latin typeface="Calibri"/>
                <a:ea typeface="Calibri"/>
                <a:cs typeface="Calibri"/>
                <a:sym typeface="Calibri"/>
              </a:rPr>
              <a:t>Spectrscopy</a:t>
            </a:r>
            <a:r>
              <a:rPr lang="en-US" b="1" dirty="0">
                <a:solidFill>
                  <a:srgbClr val="C00000"/>
                </a:solidFill>
                <a:latin typeface="Calibri"/>
                <a:ea typeface="Calibri"/>
                <a:cs typeface="Calibri"/>
                <a:sym typeface="Calibri"/>
              </a:rPr>
              <a:t> ?</a:t>
            </a:r>
            <a:endParaRPr lang="en-US" dirty="0"/>
          </a:p>
        </p:txBody>
      </p:sp>
      <p:sp>
        <p:nvSpPr>
          <p:cNvPr id="9" name="TextBox 8">
            <a:extLst>
              <a:ext uri="{FF2B5EF4-FFF2-40B4-BE49-F238E27FC236}">
                <a16:creationId xmlns:a16="http://schemas.microsoft.com/office/drawing/2014/main" id="{F9DFE318-6E40-3E46-2795-882DB2A0A127}"/>
              </a:ext>
            </a:extLst>
          </p:cNvPr>
          <p:cNvSpPr txBox="1"/>
          <p:nvPr/>
        </p:nvSpPr>
        <p:spPr>
          <a:xfrm>
            <a:off x="291169" y="3511789"/>
            <a:ext cx="6455071" cy="1200329"/>
          </a:xfrm>
          <a:prstGeom prst="rect">
            <a:avLst/>
          </a:prstGeom>
          <a:noFill/>
        </p:spPr>
        <p:txBody>
          <a:bodyPr wrap="square" rtlCol="0">
            <a:spAutoFit/>
          </a:bodyPr>
          <a:lstStyle/>
          <a:p>
            <a:pPr marL="214313" indent="-214313">
              <a:buFont typeface="Arial" panose="020B0604020202020204" pitchFamily="34" charset="0"/>
              <a:buChar char="•"/>
            </a:pPr>
            <a:r>
              <a:rPr lang="en-US" sz="1800" b="1" dirty="0">
                <a:solidFill>
                  <a:srgbClr val="000CFF"/>
                </a:solidFill>
                <a:latin typeface="Lato" panose="020F0502020204030203" pitchFamily="34" charset="0"/>
                <a:ea typeface="Lato" panose="020F0502020204030203" pitchFamily="34" charset="0"/>
                <a:cs typeface="Lato" panose="020F0502020204030203" pitchFamily="34" charset="0"/>
              </a:rPr>
              <a:t>Investigate what pump/seed conditions give rise to narrow ASE/Stimulated emission spectra for spectroscopy? </a:t>
            </a:r>
          </a:p>
          <a:p>
            <a:pPr marL="214313" indent="-214313">
              <a:buFont typeface="Arial" panose="020B0604020202020204" pitchFamily="34" charset="0"/>
              <a:buChar char="•"/>
            </a:pPr>
            <a:endParaRPr lang="en-US" sz="1800" b="1" dirty="0">
              <a:solidFill>
                <a:srgbClr val="000CFF"/>
              </a:solidFill>
              <a:latin typeface="Lato" panose="020F0502020204030203" pitchFamily="34" charset="0"/>
              <a:ea typeface="Lato" panose="020F0502020204030203" pitchFamily="34" charset="0"/>
              <a:cs typeface="Lato" panose="020F0502020204030203" pitchFamily="34" charset="0"/>
            </a:endParaRPr>
          </a:p>
          <a:p>
            <a:pPr marL="214313" indent="-214313">
              <a:buFont typeface="Arial" panose="020B0604020202020204" pitchFamily="34" charset="0"/>
              <a:buChar char="•"/>
            </a:pPr>
            <a:r>
              <a:rPr lang="en-US" sz="1800" b="1" dirty="0">
                <a:solidFill>
                  <a:srgbClr val="000CFF"/>
                </a:solidFill>
                <a:latin typeface="Lato" panose="020F0502020204030203" pitchFamily="34" charset="0"/>
                <a:ea typeface="Lato" panose="020F0502020204030203" pitchFamily="34" charset="0"/>
                <a:cs typeface="Lato" panose="020F0502020204030203" pitchFamily="34" charset="0"/>
              </a:rPr>
              <a:t>Opportunities for smooth self-seeded pump at PAL</a:t>
            </a:r>
          </a:p>
        </p:txBody>
      </p:sp>
      <p:sp>
        <p:nvSpPr>
          <p:cNvPr id="10" name="TextBox 9">
            <a:extLst>
              <a:ext uri="{FF2B5EF4-FFF2-40B4-BE49-F238E27FC236}">
                <a16:creationId xmlns:a16="http://schemas.microsoft.com/office/drawing/2014/main" id="{B089EEED-A46E-E9A3-EA28-C8EB5BAF9C8E}"/>
              </a:ext>
            </a:extLst>
          </p:cNvPr>
          <p:cNvSpPr txBox="1"/>
          <p:nvPr/>
        </p:nvSpPr>
        <p:spPr>
          <a:xfrm>
            <a:off x="5071077" y="1140030"/>
            <a:ext cx="3444273" cy="738664"/>
          </a:xfrm>
          <a:prstGeom prst="rect">
            <a:avLst/>
          </a:prstGeom>
          <a:noFill/>
        </p:spPr>
        <p:txBody>
          <a:bodyPr wrap="square" rtlCol="0">
            <a:spAutoFit/>
          </a:bodyPr>
          <a:lstStyle/>
          <a:p>
            <a:r>
              <a:rPr lang="en-US" dirty="0"/>
              <a:t>“Ideal” Pump Investigated</a:t>
            </a:r>
          </a:p>
          <a:p>
            <a:r>
              <a:rPr lang="en-US" dirty="0"/>
              <a:t>Perfect Gaussian Pump FWHM ~30 fs, ~10</a:t>
            </a:r>
            <a:r>
              <a:rPr lang="en-US" baseline="30000" dirty="0"/>
              <a:t>19</a:t>
            </a:r>
            <a:r>
              <a:rPr lang="en-US" dirty="0"/>
              <a:t>W/cm</a:t>
            </a:r>
            <a:r>
              <a:rPr lang="en-US" baseline="30000" dirty="0"/>
              <a:t>2</a:t>
            </a:r>
            <a:r>
              <a:rPr lang="en-US" dirty="0"/>
              <a:t> </a:t>
            </a:r>
          </a:p>
        </p:txBody>
      </p:sp>
      <p:pic>
        <p:nvPicPr>
          <p:cNvPr id="12" name="Picture 11" descr="A graph of a curve&#10;&#10;AI-generated content may be incorrect.">
            <a:extLst>
              <a:ext uri="{FF2B5EF4-FFF2-40B4-BE49-F238E27FC236}">
                <a16:creationId xmlns:a16="http://schemas.microsoft.com/office/drawing/2014/main" id="{3BE5A2C6-6FC0-413A-9BE9-ABCBD661C7B1}"/>
              </a:ext>
            </a:extLst>
          </p:cNvPr>
          <p:cNvPicPr>
            <a:picLocks noChangeAspect="1"/>
          </p:cNvPicPr>
          <p:nvPr/>
        </p:nvPicPr>
        <p:blipFill>
          <a:blip r:embed="rId2"/>
          <a:stretch>
            <a:fillRect/>
          </a:stretch>
        </p:blipFill>
        <p:spPr>
          <a:xfrm>
            <a:off x="277179" y="715359"/>
            <a:ext cx="4779250" cy="2867550"/>
          </a:xfrm>
          <a:prstGeom prst="rect">
            <a:avLst/>
          </a:prstGeom>
        </p:spPr>
      </p:pic>
    </p:spTree>
    <p:extLst>
      <p:ext uri="{BB962C8B-B14F-4D97-AF65-F5344CB8AC3E}">
        <p14:creationId xmlns:p14="http://schemas.microsoft.com/office/powerpoint/2010/main" val="742465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0D72C-B7A6-33B3-146D-46370AB7363F}"/>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9A187F1-F13F-085E-CD4F-255BCBC083F7}"/>
              </a:ext>
            </a:extLst>
          </p:cNvPr>
          <p:cNvSpPr>
            <a:spLocks noGrp="1"/>
          </p:cNvSpPr>
          <p:nvPr>
            <p:ph type="sldNum" sz="quarter" idx="4"/>
          </p:nvPr>
        </p:nvSpPr>
        <p:spPr/>
        <p:txBody>
          <a:bodyPr/>
          <a:lstStyle/>
          <a:p>
            <a:fld id="{52B60363-7E9F-BF4A-894A-A30319D3939A}" type="slidenum">
              <a:rPr lang="en-US" smtClean="0"/>
              <a:pPr/>
              <a:t>27</a:t>
            </a:fld>
            <a:endParaRPr lang="en-US" dirty="0"/>
          </a:p>
        </p:txBody>
      </p:sp>
      <p:sp>
        <p:nvSpPr>
          <p:cNvPr id="8" name="TextBox 7">
            <a:extLst>
              <a:ext uri="{FF2B5EF4-FFF2-40B4-BE49-F238E27FC236}">
                <a16:creationId xmlns:a16="http://schemas.microsoft.com/office/drawing/2014/main" id="{557B86A6-CE6B-A5D9-2004-440FAEA0DF38}"/>
              </a:ext>
            </a:extLst>
          </p:cNvPr>
          <p:cNvSpPr txBox="1"/>
          <p:nvPr/>
        </p:nvSpPr>
        <p:spPr>
          <a:xfrm>
            <a:off x="2203806" y="3943197"/>
            <a:ext cx="462998" cy="253916"/>
          </a:xfrm>
          <a:prstGeom prst="rect">
            <a:avLst/>
          </a:prstGeom>
          <a:noFill/>
        </p:spPr>
        <p:txBody>
          <a:bodyPr wrap="square" rtlCol="0">
            <a:spAutoFit/>
          </a:bodyPr>
          <a:lstStyle/>
          <a:p>
            <a:r>
              <a:rPr lang="en-US" sz="1050" dirty="0">
                <a:solidFill>
                  <a:schemeClr val="bg1"/>
                </a:solidFill>
              </a:rPr>
              <a:t>Mn</a:t>
            </a:r>
          </a:p>
        </p:txBody>
      </p:sp>
      <p:sp>
        <p:nvSpPr>
          <p:cNvPr id="3" name="Title 2">
            <a:extLst>
              <a:ext uri="{FF2B5EF4-FFF2-40B4-BE49-F238E27FC236}">
                <a16:creationId xmlns:a16="http://schemas.microsoft.com/office/drawing/2014/main" id="{3B30C469-20AC-5EDB-DB45-B276A06C85B8}"/>
              </a:ext>
            </a:extLst>
          </p:cNvPr>
          <p:cNvSpPr>
            <a:spLocks noGrp="1"/>
          </p:cNvSpPr>
          <p:nvPr>
            <p:ph type="title"/>
          </p:nvPr>
        </p:nvSpPr>
        <p:spPr/>
        <p:txBody>
          <a:bodyPr/>
          <a:lstStyle/>
          <a:p>
            <a:r>
              <a:rPr lang="en-US" b="1" dirty="0">
                <a:solidFill>
                  <a:srgbClr val="C00000"/>
                </a:solidFill>
                <a:latin typeface="Calibri"/>
                <a:ea typeface="Calibri"/>
                <a:cs typeface="Calibri"/>
                <a:sym typeface="Calibri"/>
              </a:rPr>
              <a:t>Ideal Pump for Spectroscopy ?</a:t>
            </a:r>
            <a:endParaRPr lang="en-US" dirty="0"/>
          </a:p>
        </p:txBody>
      </p:sp>
      <p:pic>
        <p:nvPicPr>
          <p:cNvPr id="5" name="Picture 4" descr="A graph of a light&#10;&#10;AI-generated content may be incorrect.">
            <a:extLst>
              <a:ext uri="{FF2B5EF4-FFF2-40B4-BE49-F238E27FC236}">
                <a16:creationId xmlns:a16="http://schemas.microsoft.com/office/drawing/2014/main" id="{1EC65573-F37F-6B8C-C9F4-7C382E4BC4D2}"/>
              </a:ext>
            </a:extLst>
          </p:cNvPr>
          <p:cNvPicPr>
            <a:picLocks noChangeAspect="1"/>
          </p:cNvPicPr>
          <p:nvPr/>
        </p:nvPicPr>
        <p:blipFill>
          <a:blip r:embed="rId2"/>
          <a:stretch>
            <a:fillRect/>
          </a:stretch>
        </p:blipFill>
        <p:spPr>
          <a:xfrm>
            <a:off x="39143" y="731203"/>
            <a:ext cx="2319243" cy="2319243"/>
          </a:xfrm>
          <a:prstGeom prst="rect">
            <a:avLst/>
          </a:prstGeom>
        </p:spPr>
      </p:pic>
      <p:sp>
        <p:nvSpPr>
          <p:cNvPr id="12" name="TextBox 11">
            <a:extLst>
              <a:ext uri="{FF2B5EF4-FFF2-40B4-BE49-F238E27FC236}">
                <a16:creationId xmlns:a16="http://schemas.microsoft.com/office/drawing/2014/main" id="{09478E4E-41A5-5648-053A-D1F3A07FB711}"/>
              </a:ext>
            </a:extLst>
          </p:cNvPr>
          <p:cNvSpPr txBox="1"/>
          <p:nvPr/>
        </p:nvSpPr>
        <p:spPr>
          <a:xfrm>
            <a:off x="4850605" y="1158280"/>
            <a:ext cx="2750180" cy="369332"/>
          </a:xfrm>
          <a:prstGeom prst="rect">
            <a:avLst/>
          </a:prstGeom>
          <a:noFill/>
        </p:spPr>
        <p:txBody>
          <a:bodyPr wrap="square" rtlCol="0">
            <a:spAutoFit/>
          </a:bodyPr>
          <a:lstStyle/>
          <a:p>
            <a:r>
              <a:rPr lang="en-US" dirty="0"/>
              <a:t>Spontaneous</a:t>
            </a:r>
          </a:p>
        </p:txBody>
      </p:sp>
      <p:sp>
        <p:nvSpPr>
          <p:cNvPr id="13" name="TextBox 12">
            <a:extLst>
              <a:ext uri="{FF2B5EF4-FFF2-40B4-BE49-F238E27FC236}">
                <a16:creationId xmlns:a16="http://schemas.microsoft.com/office/drawing/2014/main" id="{37EFC000-115F-48C0-DFC3-8426453E1E01}"/>
              </a:ext>
            </a:extLst>
          </p:cNvPr>
          <p:cNvSpPr txBox="1"/>
          <p:nvPr/>
        </p:nvSpPr>
        <p:spPr>
          <a:xfrm rot="2674797">
            <a:off x="4507179" y="2439658"/>
            <a:ext cx="2750180" cy="369332"/>
          </a:xfrm>
          <a:prstGeom prst="rect">
            <a:avLst/>
          </a:prstGeom>
          <a:noFill/>
        </p:spPr>
        <p:txBody>
          <a:bodyPr wrap="square" rtlCol="0">
            <a:spAutoFit/>
          </a:bodyPr>
          <a:lstStyle/>
          <a:p>
            <a:r>
              <a:rPr lang="en-US" dirty="0"/>
              <a:t>ASE</a:t>
            </a:r>
          </a:p>
        </p:txBody>
      </p:sp>
      <p:sp>
        <p:nvSpPr>
          <p:cNvPr id="14" name="TextBox 13">
            <a:extLst>
              <a:ext uri="{FF2B5EF4-FFF2-40B4-BE49-F238E27FC236}">
                <a16:creationId xmlns:a16="http://schemas.microsoft.com/office/drawing/2014/main" id="{1479B0B7-70EB-C236-19AF-417AA7B31C6B}"/>
              </a:ext>
            </a:extLst>
          </p:cNvPr>
          <p:cNvSpPr txBox="1"/>
          <p:nvPr/>
        </p:nvSpPr>
        <p:spPr>
          <a:xfrm>
            <a:off x="5567907" y="2204841"/>
            <a:ext cx="2750180" cy="369332"/>
          </a:xfrm>
          <a:prstGeom prst="rect">
            <a:avLst/>
          </a:prstGeom>
          <a:noFill/>
        </p:spPr>
        <p:txBody>
          <a:bodyPr wrap="square" rtlCol="0">
            <a:spAutoFit/>
          </a:bodyPr>
          <a:lstStyle/>
          <a:p>
            <a:r>
              <a:rPr lang="en-US" dirty="0"/>
              <a:t>Saturation</a:t>
            </a:r>
          </a:p>
        </p:txBody>
      </p:sp>
      <p:sp>
        <p:nvSpPr>
          <p:cNvPr id="15" name="TextBox 14">
            <a:extLst>
              <a:ext uri="{FF2B5EF4-FFF2-40B4-BE49-F238E27FC236}">
                <a16:creationId xmlns:a16="http://schemas.microsoft.com/office/drawing/2014/main" id="{057F6799-F94F-2B81-FBF6-94FC540181DB}"/>
              </a:ext>
            </a:extLst>
          </p:cNvPr>
          <p:cNvSpPr txBox="1"/>
          <p:nvPr/>
        </p:nvSpPr>
        <p:spPr>
          <a:xfrm rot="1177435">
            <a:off x="6505615" y="2341916"/>
            <a:ext cx="2750180" cy="369332"/>
          </a:xfrm>
          <a:prstGeom prst="rect">
            <a:avLst/>
          </a:prstGeom>
          <a:noFill/>
        </p:spPr>
        <p:txBody>
          <a:bodyPr wrap="square" rtlCol="0">
            <a:spAutoFit/>
          </a:bodyPr>
          <a:lstStyle/>
          <a:p>
            <a:r>
              <a:rPr lang="en-US" dirty="0"/>
              <a:t>Secondary Lasing</a:t>
            </a:r>
          </a:p>
        </p:txBody>
      </p:sp>
      <p:pic>
        <p:nvPicPr>
          <p:cNvPr id="16" name="Picture 15" descr="A rainbow colored line on a purple background&#10;&#10;AI-generated content may be incorrect.">
            <a:extLst>
              <a:ext uri="{FF2B5EF4-FFF2-40B4-BE49-F238E27FC236}">
                <a16:creationId xmlns:a16="http://schemas.microsoft.com/office/drawing/2014/main" id="{BD8D449F-CF70-0F2D-604B-3A7B2E032BDD}"/>
              </a:ext>
            </a:extLst>
          </p:cNvPr>
          <p:cNvPicPr>
            <a:picLocks noChangeAspect="1"/>
          </p:cNvPicPr>
          <p:nvPr/>
        </p:nvPicPr>
        <p:blipFill>
          <a:blip r:embed="rId3"/>
          <a:stretch>
            <a:fillRect/>
          </a:stretch>
        </p:blipFill>
        <p:spPr>
          <a:xfrm>
            <a:off x="2285764" y="731203"/>
            <a:ext cx="2319243" cy="2319243"/>
          </a:xfrm>
          <a:prstGeom prst="rect">
            <a:avLst/>
          </a:prstGeom>
        </p:spPr>
      </p:pic>
      <p:pic>
        <p:nvPicPr>
          <p:cNvPr id="11" name="Picture 10" descr="A graph with a line&#10;&#10;AI-generated content may be incorrect.">
            <a:extLst>
              <a:ext uri="{FF2B5EF4-FFF2-40B4-BE49-F238E27FC236}">
                <a16:creationId xmlns:a16="http://schemas.microsoft.com/office/drawing/2014/main" id="{80921557-ADC1-E5C7-01D3-216DF3C8E4B4}"/>
              </a:ext>
            </a:extLst>
          </p:cNvPr>
          <p:cNvPicPr>
            <a:picLocks noChangeAspect="1"/>
          </p:cNvPicPr>
          <p:nvPr/>
        </p:nvPicPr>
        <p:blipFill>
          <a:blip r:embed="rId4"/>
          <a:stretch>
            <a:fillRect/>
          </a:stretch>
        </p:blipFill>
        <p:spPr>
          <a:xfrm>
            <a:off x="4436802" y="899745"/>
            <a:ext cx="4415528" cy="2207764"/>
          </a:xfrm>
          <a:prstGeom prst="rect">
            <a:avLst/>
          </a:prstGeom>
        </p:spPr>
      </p:pic>
      <p:sp>
        <p:nvSpPr>
          <p:cNvPr id="17" name="TextBox 16">
            <a:extLst>
              <a:ext uri="{FF2B5EF4-FFF2-40B4-BE49-F238E27FC236}">
                <a16:creationId xmlns:a16="http://schemas.microsoft.com/office/drawing/2014/main" id="{FC16803B-33D9-21B8-6967-CBD67E302053}"/>
              </a:ext>
            </a:extLst>
          </p:cNvPr>
          <p:cNvSpPr txBox="1"/>
          <p:nvPr/>
        </p:nvSpPr>
        <p:spPr>
          <a:xfrm rot="2031679">
            <a:off x="5746298" y="1233117"/>
            <a:ext cx="1247135" cy="307777"/>
          </a:xfrm>
          <a:prstGeom prst="rect">
            <a:avLst/>
          </a:prstGeom>
          <a:noFill/>
        </p:spPr>
        <p:txBody>
          <a:bodyPr wrap="square" rtlCol="0">
            <a:spAutoFit/>
          </a:bodyPr>
          <a:lstStyle/>
          <a:p>
            <a:r>
              <a:rPr lang="en-US" dirty="0"/>
              <a:t>Spontaneous</a:t>
            </a:r>
          </a:p>
        </p:txBody>
      </p:sp>
      <p:sp>
        <p:nvSpPr>
          <p:cNvPr id="18" name="TextBox 17">
            <a:extLst>
              <a:ext uri="{FF2B5EF4-FFF2-40B4-BE49-F238E27FC236}">
                <a16:creationId xmlns:a16="http://schemas.microsoft.com/office/drawing/2014/main" id="{7DB75D9D-27D7-61B0-932B-2C5F7582B95E}"/>
              </a:ext>
            </a:extLst>
          </p:cNvPr>
          <p:cNvSpPr txBox="1"/>
          <p:nvPr/>
        </p:nvSpPr>
        <p:spPr>
          <a:xfrm rot="1288614">
            <a:off x="6065218" y="1831100"/>
            <a:ext cx="1247135" cy="307777"/>
          </a:xfrm>
          <a:prstGeom prst="rect">
            <a:avLst/>
          </a:prstGeom>
          <a:noFill/>
        </p:spPr>
        <p:txBody>
          <a:bodyPr wrap="square" rtlCol="0">
            <a:spAutoFit/>
          </a:bodyPr>
          <a:lstStyle/>
          <a:p>
            <a:r>
              <a:rPr lang="en-US" dirty="0"/>
              <a:t>ASE</a:t>
            </a:r>
          </a:p>
        </p:txBody>
      </p:sp>
      <p:sp>
        <p:nvSpPr>
          <p:cNvPr id="19" name="TextBox 18">
            <a:extLst>
              <a:ext uri="{FF2B5EF4-FFF2-40B4-BE49-F238E27FC236}">
                <a16:creationId xmlns:a16="http://schemas.microsoft.com/office/drawing/2014/main" id="{9092A728-3DF3-C305-AEAE-0A00879C01CF}"/>
              </a:ext>
            </a:extLst>
          </p:cNvPr>
          <p:cNvSpPr txBox="1"/>
          <p:nvPr/>
        </p:nvSpPr>
        <p:spPr>
          <a:xfrm>
            <a:off x="6953196" y="1743053"/>
            <a:ext cx="1247135" cy="307777"/>
          </a:xfrm>
          <a:prstGeom prst="rect">
            <a:avLst/>
          </a:prstGeom>
          <a:noFill/>
        </p:spPr>
        <p:txBody>
          <a:bodyPr wrap="square" rtlCol="0">
            <a:spAutoFit/>
          </a:bodyPr>
          <a:lstStyle/>
          <a:p>
            <a:r>
              <a:rPr lang="en-US" dirty="0"/>
              <a:t>Saturation</a:t>
            </a:r>
          </a:p>
        </p:txBody>
      </p:sp>
      <p:sp>
        <p:nvSpPr>
          <p:cNvPr id="20" name="TextBox 19">
            <a:extLst>
              <a:ext uri="{FF2B5EF4-FFF2-40B4-BE49-F238E27FC236}">
                <a16:creationId xmlns:a16="http://schemas.microsoft.com/office/drawing/2014/main" id="{5C67E48A-094D-B5B2-AA2E-F03BB3D96961}"/>
              </a:ext>
            </a:extLst>
          </p:cNvPr>
          <p:cNvSpPr txBox="1"/>
          <p:nvPr/>
        </p:nvSpPr>
        <p:spPr>
          <a:xfrm>
            <a:off x="6828948" y="2222037"/>
            <a:ext cx="1636726" cy="307777"/>
          </a:xfrm>
          <a:prstGeom prst="rect">
            <a:avLst/>
          </a:prstGeom>
          <a:noFill/>
        </p:spPr>
        <p:txBody>
          <a:bodyPr wrap="square" rtlCol="0">
            <a:spAutoFit/>
          </a:bodyPr>
          <a:lstStyle/>
          <a:p>
            <a:r>
              <a:rPr lang="en-US" dirty="0"/>
              <a:t>Secondary Lasing</a:t>
            </a:r>
          </a:p>
        </p:txBody>
      </p:sp>
      <p:sp>
        <p:nvSpPr>
          <p:cNvPr id="21" name="TextBox 20">
            <a:extLst>
              <a:ext uri="{FF2B5EF4-FFF2-40B4-BE49-F238E27FC236}">
                <a16:creationId xmlns:a16="http://schemas.microsoft.com/office/drawing/2014/main" id="{ADF01C99-9F31-50BE-00C6-AD112D6F5FC4}"/>
              </a:ext>
            </a:extLst>
          </p:cNvPr>
          <p:cNvSpPr txBox="1"/>
          <p:nvPr/>
        </p:nvSpPr>
        <p:spPr>
          <a:xfrm>
            <a:off x="177006" y="3107509"/>
            <a:ext cx="11964194" cy="2246769"/>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0CFF"/>
                </a:solidFill>
                <a:latin typeface="Lato" panose="020F0502020204030203" pitchFamily="34" charset="0"/>
                <a:ea typeface="Lato" panose="020F0502020204030203" pitchFamily="34" charset="0"/>
                <a:cs typeface="Lato" panose="020F0502020204030203" pitchFamily="34" charset="0"/>
              </a:rPr>
              <a:t>Initially wide spontaneous emission spectral </a:t>
            </a:r>
            <a:r>
              <a:rPr lang="en-US" b="1" dirty="0" err="1">
                <a:solidFill>
                  <a:srgbClr val="000CFF"/>
                </a:solidFill>
                <a:latin typeface="Lato" panose="020F0502020204030203" pitchFamily="34" charset="0"/>
                <a:ea typeface="Lato" panose="020F0502020204030203" pitchFamily="34" charset="0"/>
                <a:cs typeface="Lato" panose="020F0502020204030203" pitchFamily="34" charset="0"/>
              </a:rPr>
              <a:t>bandwith</a:t>
            </a:r>
            <a:endParaRPr lang="en-US" b="1" dirty="0">
              <a:solidFill>
                <a:srgbClr val="000CFF"/>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endParaRPr lang="en-US" b="1" dirty="0">
              <a:solidFill>
                <a:srgbClr val="000CFF"/>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b="1" dirty="0" err="1">
                <a:solidFill>
                  <a:srgbClr val="000CFF"/>
                </a:solidFill>
                <a:latin typeface="Lato" panose="020F0502020204030203" pitchFamily="34" charset="0"/>
                <a:ea typeface="Lato" panose="020F0502020204030203" pitchFamily="34" charset="0"/>
                <a:cs typeface="Lato" panose="020F0502020204030203" pitchFamily="34" charset="0"/>
              </a:rPr>
              <a:t>Bandwith</a:t>
            </a:r>
            <a:r>
              <a:rPr lang="en-US" b="1" dirty="0">
                <a:solidFill>
                  <a:srgbClr val="000CFF"/>
                </a:solidFill>
                <a:latin typeface="Lato" panose="020F0502020204030203" pitchFamily="34" charset="0"/>
                <a:ea typeface="Lato" panose="020F0502020204030203" pitchFamily="34" charset="0"/>
                <a:cs typeface="Lato" panose="020F0502020204030203" pitchFamily="34" charset="0"/>
              </a:rPr>
              <a:t> narrows during ASE from formation of coherent mode</a:t>
            </a:r>
          </a:p>
          <a:p>
            <a:pPr marL="285750" indent="-285750">
              <a:buFont typeface="Arial" panose="020B0604020202020204" pitchFamily="34" charset="0"/>
              <a:buChar char="•"/>
            </a:pPr>
            <a:endParaRPr lang="en-US" b="1" dirty="0">
              <a:solidFill>
                <a:srgbClr val="000CFF"/>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b="1" dirty="0">
                <a:solidFill>
                  <a:srgbClr val="000CFF"/>
                </a:solidFill>
                <a:latin typeface="Lato" panose="020F0502020204030203" pitchFamily="34" charset="0"/>
                <a:ea typeface="Lato" panose="020F0502020204030203" pitchFamily="34" charset="0"/>
                <a:cs typeface="Lato" panose="020F0502020204030203" pitchFamily="34" charset="0"/>
              </a:rPr>
              <a:t>Saturation slightly broadens pulse from Rabi Oscillations</a:t>
            </a:r>
          </a:p>
          <a:p>
            <a:pPr marL="285750" indent="-285750">
              <a:buFont typeface="Arial" panose="020B0604020202020204" pitchFamily="34" charset="0"/>
              <a:buChar char="•"/>
            </a:pPr>
            <a:endParaRPr lang="en-US" b="1" dirty="0">
              <a:solidFill>
                <a:srgbClr val="000CFF"/>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b="1" dirty="0">
                <a:solidFill>
                  <a:srgbClr val="000CFF"/>
                </a:solidFill>
                <a:latin typeface="Lato" panose="020F0502020204030203" pitchFamily="34" charset="0"/>
                <a:ea typeface="Lato" panose="020F0502020204030203" pitchFamily="34" charset="0"/>
                <a:cs typeface="Lato" panose="020F0502020204030203" pitchFamily="34" charset="0"/>
              </a:rPr>
              <a:t>These can seed secondary emission as the pump continues to invert the sample </a:t>
            </a:r>
          </a:p>
          <a:p>
            <a:pPr marL="285750" indent="-285750">
              <a:buFont typeface="Arial" panose="020B0604020202020204" pitchFamily="34" charset="0"/>
              <a:buChar char="•"/>
            </a:pPr>
            <a:endParaRPr lang="en-US" b="1" dirty="0">
              <a:solidFill>
                <a:srgbClr val="000CFF"/>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b="1" dirty="0">
                <a:solidFill>
                  <a:srgbClr val="000CFF"/>
                </a:solidFill>
                <a:latin typeface="Lato" panose="020F0502020204030203" pitchFamily="34" charset="0"/>
                <a:ea typeface="Lato" panose="020F0502020204030203" pitchFamily="34" charset="0"/>
                <a:cs typeface="Lato" panose="020F0502020204030203" pitchFamily="34" charset="0"/>
              </a:rPr>
              <a:t>Lengthens pulse further narrowing bandwidth. </a:t>
            </a:r>
          </a:p>
          <a:p>
            <a:endParaRPr lang="en-US" dirty="0"/>
          </a:p>
        </p:txBody>
      </p:sp>
    </p:spTree>
    <p:extLst>
      <p:ext uri="{BB962C8B-B14F-4D97-AF65-F5344CB8AC3E}">
        <p14:creationId xmlns:p14="http://schemas.microsoft.com/office/powerpoint/2010/main" val="2170571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9E5BB73-40E7-DA44-BAB9-59AFC88B4610}"/>
              </a:ext>
            </a:extLst>
          </p:cNvPr>
          <p:cNvSpPr>
            <a:spLocks noGrp="1"/>
          </p:cNvSpPr>
          <p:nvPr>
            <p:ph type="title"/>
          </p:nvPr>
        </p:nvSpPr>
        <p:spPr>
          <a:xfrm>
            <a:off x="598127" y="216355"/>
            <a:ext cx="7947746" cy="474114"/>
          </a:xfrm>
        </p:spPr>
        <p:txBody>
          <a:bodyPr/>
          <a:lstStyle/>
          <a:p>
            <a:r>
              <a:rPr lang="en-US" b="1" dirty="0">
                <a:solidFill>
                  <a:srgbClr val="C00000"/>
                </a:solidFill>
                <a:latin typeface="Calibri"/>
                <a:ea typeface="Calibri"/>
                <a:cs typeface="Calibri"/>
                <a:sym typeface="Calibri"/>
              </a:rPr>
              <a:t>The Dream : Smooth Pump and Seed Pulses </a:t>
            </a:r>
            <a:endParaRPr lang="en-US" dirty="0"/>
          </a:p>
        </p:txBody>
      </p:sp>
      <p:pic>
        <p:nvPicPr>
          <p:cNvPr id="25" name="Picture 24" descr="A graph of a seed energy&#10;&#10;Description automatically generated">
            <a:extLst>
              <a:ext uri="{FF2B5EF4-FFF2-40B4-BE49-F238E27FC236}">
                <a16:creationId xmlns:a16="http://schemas.microsoft.com/office/drawing/2014/main" id="{0CFCCBDA-DB3D-82C7-E7E2-BDEE263BA677}"/>
              </a:ext>
            </a:extLst>
          </p:cNvPr>
          <p:cNvPicPr>
            <a:picLocks noChangeAspect="1"/>
          </p:cNvPicPr>
          <p:nvPr/>
        </p:nvPicPr>
        <p:blipFill>
          <a:blip r:embed="rId2"/>
          <a:stretch>
            <a:fillRect/>
          </a:stretch>
        </p:blipFill>
        <p:spPr>
          <a:xfrm>
            <a:off x="2815431" y="864785"/>
            <a:ext cx="2761544" cy="1926177"/>
          </a:xfrm>
          <a:prstGeom prst="rect">
            <a:avLst/>
          </a:prstGeom>
        </p:spPr>
      </p:pic>
      <p:pic>
        <p:nvPicPr>
          <p:cNvPr id="27" name="Picture 26" descr="A graph of a graph of energy&#10;&#10;Description automatically generated with medium confidence">
            <a:extLst>
              <a:ext uri="{FF2B5EF4-FFF2-40B4-BE49-F238E27FC236}">
                <a16:creationId xmlns:a16="http://schemas.microsoft.com/office/drawing/2014/main" id="{CFEC0B80-9363-8D75-0C18-14D8CEF44BDD}"/>
              </a:ext>
            </a:extLst>
          </p:cNvPr>
          <p:cNvPicPr>
            <a:picLocks noChangeAspect="1"/>
          </p:cNvPicPr>
          <p:nvPr/>
        </p:nvPicPr>
        <p:blipFill>
          <a:blip r:embed="rId3"/>
          <a:stretch>
            <a:fillRect/>
          </a:stretch>
        </p:blipFill>
        <p:spPr>
          <a:xfrm>
            <a:off x="87387" y="815680"/>
            <a:ext cx="2870348" cy="2024389"/>
          </a:xfrm>
          <a:prstGeom prst="rect">
            <a:avLst/>
          </a:prstGeom>
        </p:spPr>
      </p:pic>
      <p:sp>
        <p:nvSpPr>
          <p:cNvPr id="31" name="TextBox 30">
            <a:extLst>
              <a:ext uri="{FF2B5EF4-FFF2-40B4-BE49-F238E27FC236}">
                <a16:creationId xmlns:a16="http://schemas.microsoft.com/office/drawing/2014/main" id="{965B4375-9621-BBEA-7B1F-E05B6E704D36}"/>
              </a:ext>
            </a:extLst>
          </p:cNvPr>
          <p:cNvSpPr txBox="1"/>
          <p:nvPr/>
        </p:nvSpPr>
        <p:spPr>
          <a:xfrm>
            <a:off x="215751" y="2869379"/>
            <a:ext cx="7495641" cy="2246769"/>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0CFF"/>
                </a:solidFill>
                <a:latin typeface="Lato" panose="020F0502020204030203" pitchFamily="34" charset="0"/>
                <a:ea typeface="Lato" panose="020F0502020204030203" pitchFamily="34" charset="0"/>
                <a:cs typeface="Lato" panose="020F0502020204030203" pitchFamily="34" charset="0"/>
              </a:rPr>
              <a:t>Smooth Pump and Narrow Band-with Seed Can allow for coherent control of inner-shell dynamics</a:t>
            </a:r>
          </a:p>
          <a:p>
            <a:pPr marL="285750" indent="-285750">
              <a:buFont typeface="Arial" panose="020B0604020202020204" pitchFamily="34" charset="0"/>
              <a:buChar char="•"/>
            </a:pPr>
            <a:endParaRPr lang="en-US" b="1" dirty="0">
              <a:solidFill>
                <a:srgbClr val="000CFF"/>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b="1" dirty="0">
                <a:solidFill>
                  <a:srgbClr val="000CFF"/>
                </a:solidFill>
                <a:latin typeface="Lato" panose="020F0502020204030203" pitchFamily="34" charset="0"/>
                <a:ea typeface="Lato" panose="020F0502020204030203" pitchFamily="34" charset="0"/>
                <a:cs typeface="Lato" panose="020F0502020204030203" pitchFamily="34" charset="0"/>
              </a:rPr>
              <a:t>Gain curve and Change in spectral shape as function of seed energy can be utilized to extract small Rabi frequencies</a:t>
            </a:r>
          </a:p>
          <a:p>
            <a:endParaRPr lang="en-US" b="1" dirty="0">
              <a:solidFill>
                <a:srgbClr val="000CFF"/>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b="1" dirty="0">
                <a:solidFill>
                  <a:srgbClr val="000CFF"/>
                </a:solidFill>
                <a:latin typeface="Lato" panose="020F0502020204030203" pitchFamily="34" charset="0"/>
                <a:ea typeface="Lato" panose="020F0502020204030203" pitchFamily="34" charset="0"/>
                <a:cs typeface="Lato" panose="020F0502020204030203" pitchFamily="34" charset="0"/>
              </a:rPr>
              <a:t>Overall Theme want Better Control of pump/seed intensity and spectral temporal profile. </a:t>
            </a:r>
          </a:p>
          <a:p>
            <a:pPr marL="285750" indent="-285750">
              <a:buFont typeface="Arial" panose="020B0604020202020204" pitchFamily="34" charset="0"/>
              <a:buChar char="•"/>
            </a:pPr>
            <a:endParaRPr lang="en-US" b="1" dirty="0">
              <a:solidFill>
                <a:srgbClr val="000CFF"/>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b="1" dirty="0">
                <a:solidFill>
                  <a:srgbClr val="000CFF"/>
                </a:solidFill>
                <a:latin typeface="Lato" panose="020F0502020204030203" pitchFamily="34" charset="0"/>
                <a:ea typeface="Lato" panose="020F0502020204030203" pitchFamily="34" charset="0"/>
                <a:cs typeface="Lato" panose="020F0502020204030203" pitchFamily="34" charset="0"/>
              </a:rPr>
              <a:t>Both Self Seeding and Attosecond pulses are two ways to achieve this</a:t>
            </a:r>
          </a:p>
        </p:txBody>
      </p:sp>
      <p:pic>
        <p:nvPicPr>
          <p:cNvPr id="33" name="Picture 32" descr="A graph of a diagram&#10;&#10;Description automatically generated">
            <a:extLst>
              <a:ext uri="{FF2B5EF4-FFF2-40B4-BE49-F238E27FC236}">
                <a16:creationId xmlns:a16="http://schemas.microsoft.com/office/drawing/2014/main" id="{9F321616-D33B-69F1-41CE-70AD795EC99D}"/>
              </a:ext>
            </a:extLst>
          </p:cNvPr>
          <p:cNvPicPr>
            <a:picLocks noChangeAspect="1"/>
          </p:cNvPicPr>
          <p:nvPr/>
        </p:nvPicPr>
        <p:blipFill>
          <a:blip r:embed="rId4"/>
          <a:stretch>
            <a:fillRect/>
          </a:stretch>
        </p:blipFill>
        <p:spPr>
          <a:xfrm>
            <a:off x="5576975" y="795860"/>
            <a:ext cx="3098415" cy="2153375"/>
          </a:xfrm>
          <a:prstGeom prst="rect">
            <a:avLst/>
          </a:prstGeom>
        </p:spPr>
      </p:pic>
      <p:sp>
        <p:nvSpPr>
          <p:cNvPr id="41" name="TextBox 40">
            <a:extLst>
              <a:ext uri="{FF2B5EF4-FFF2-40B4-BE49-F238E27FC236}">
                <a16:creationId xmlns:a16="http://schemas.microsoft.com/office/drawing/2014/main" id="{34A6FFF1-71AC-5CA4-4287-38F6FA852EF0}"/>
              </a:ext>
            </a:extLst>
          </p:cNvPr>
          <p:cNvSpPr txBox="1"/>
          <p:nvPr/>
        </p:nvSpPr>
        <p:spPr>
          <a:xfrm>
            <a:off x="6751403" y="2058678"/>
            <a:ext cx="1056379" cy="215444"/>
          </a:xfrm>
          <a:prstGeom prst="rect">
            <a:avLst/>
          </a:prstGeom>
          <a:noFill/>
        </p:spPr>
        <p:txBody>
          <a:bodyPr wrap="none" lIns="0" tIns="0" rIns="0" bIns="0" rtlCol="0">
            <a:spAutoFit/>
          </a:bodyPr>
          <a:lstStyle/>
          <a:p>
            <a:r>
              <a:rPr lang="en-US" dirty="0"/>
              <a:t>Rabi Splitting</a:t>
            </a:r>
          </a:p>
        </p:txBody>
      </p:sp>
    </p:spTree>
    <p:extLst>
      <p:ext uri="{BB962C8B-B14F-4D97-AF65-F5344CB8AC3E}">
        <p14:creationId xmlns:p14="http://schemas.microsoft.com/office/powerpoint/2010/main" val="1291968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0D72C-B7A6-33B3-146D-46370AB7363F}"/>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9A187F1-F13F-085E-CD4F-255BCBC083F7}"/>
              </a:ext>
            </a:extLst>
          </p:cNvPr>
          <p:cNvSpPr>
            <a:spLocks noGrp="1"/>
          </p:cNvSpPr>
          <p:nvPr>
            <p:ph type="sldNum" sz="quarter" idx="4"/>
          </p:nvPr>
        </p:nvSpPr>
        <p:spPr/>
        <p:txBody>
          <a:bodyPr/>
          <a:lstStyle/>
          <a:p>
            <a:fld id="{52B60363-7E9F-BF4A-894A-A30319D3939A}" type="slidenum">
              <a:rPr lang="en-US" smtClean="0"/>
              <a:pPr/>
              <a:t>29</a:t>
            </a:fld>
            <a:endParaRPr lang="en-US" dirty="0"/>
          </a:p>
        </p:txBody>
      </p:sp>
      <p:sp>
        <p:nvSpPr>
          <p:cNvPr id="7" name="Title 6">
            <a:extLst>
              <a:ext uri="{FF2B5EF4-FFF2-40B4-BE49-F238E27FC236}">
                <a16:creationId xmlns:a16="http://schemas.microsoft.com/office/drawing/2014/main" id="{8CA6C38B-9496-77F4-4942-CFF5788A90B7}"/>
              </a:ext>
            </a:extLst>
          </p:cNvPr>
          <p:cNvSpPr>
            <a:spLocks noGrp="1"/>
          </p:cNvSpPr>
          <p:nvPr>
            <p:ph type="title"/>
          </p:nvPr>
        </p:nvSpPr>
        <p:spPr>
          <a:xfrm>
            <a:off x="1988951" y="1252455"/>
            <a:ext cx="7155049" cy="1511156"/>
          </a:xfrm>
        </p:spPr>
        <p:txBody>
          <a:bodyPr>
            <a:noAutofit/>
          </a:bodyPr>
          <a:lstStyle/>
          <a:p>
            <a:pPr>
              <a:buClr>
                <a:srgbClr val="FF0000"/>
              </a:buClr>
            </a:pPr>
            <a:r>
              <a:rPr lang="en-US" sz="2800" b="1" dirty="0">
                <a:solidFill>
                  <a:srgbClr val="C00000"/>
                </a:solidFill>
                <a:latin typeface="Lato" panose="020F0502020204030203" pitchFamily="34" charset="0"/>
                <a:ea typeface="Lato" panose="020F0502020204030203" pitchFamily="34" charset="0"/>
                <a:cs typeface="Lato" panose="020F0502020204030203" pitchFamily="34" charset="0"/>
              </a:rPr>
              <a:t>Thank you for your attention!</a:t>
            </a:r>
          </a:p>
        </p:txBody>
      </p:sp>
      <p:sp>
        <p:nvSpPr>
          <p:cNvPr id="8" name="TextBox 7">
            <a:extLst>
              <a:ext uri="{FF2B5EF4-FFF2-40B4-BE49-F238E27FC236}">
                <a16:creationId xmlns:a16="http://schemas.microsoft.com/office/drawing/2014/main" id="{557B86A6-CE6B-A5D9-2004-440FAEA0DF38}"/>
              </a:ext>
            </a:extLst>
          </p:cNvPr>
          <p:cNvSpPr txBox="1"/>
          <p:nvPr/>
        </p:nvSpPr>
        <p:spPr>
          <a:xfrm>
            <a:off x="2203806" y="3943197"/>
            <a:ext cx="462998" cy="253916"/>
          </a:xfrm>
          <a:prstGeom prst="rect">
            <a:avLst/>
          </a:prstGeom>
          <a:noFill/>
        </p:spPr>
        <p:txBody>
          <a:bodyPr wrap="square" rtlCol="0">
            <a:spAutoFit/>
          </a:bodyPr>
          <a:lstStyle/>
          <a:p>
            <a:r>
              <a:rPr lang="en-US" sz="1050" dirty="0">
                <a:solidFill>
                  <a:schemeClr val="bg1"/>
                </a:solidFill>
              </a:rPr>
              <a:t>Mn</a:t>
            </a:r>
          </a:p>
        </p:txBody>
      </p:sp>
    </p:spTree>
    <p:extLst>
      <p:ext uri="{BB962C8B-B14F-4D97-AF65-F5344CB8AC3E}">
        <p14:creationId xmlns:p14="http://schemas.microsoft.com/office/powerpoint/2010/main" val="2759604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3" name="Google Shape;463;p25"/>
          <p:cNvSpPr txBox="1">
            <a:spLocks noGrp="1"/>
          </p:cNvSpPr>
          <p:nvPr>
            <p:ph type="sldNum" idx="12"/>
          </p:nvPr>
        </p:nvSpPr>
        <p:spPr>
          <a:xfrm>
            <a:off x="8811513" y="4862514"/>
            <a:ext cx="331382"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US">
                <a:solidFill>
                  <a:srgbClr val="7F7F7F"/>
                </a:solidFill>
              </a:rPr>
              <a:pPr/>
              <a:t>3</a:t>
            </a:fld>
            <a:endParaRPr>
              <a:solidFill>
                <a:srgbClr val="7F7F7F"/>
              </a:solidFill>
            </a:endParaRPr>
          </a:p>
        </p:txBody>
      </p:sp>
      <p:sp>
        <p:nvSpPr>
          <p:cNvPr id="465" name="Google Shape;465;p25"/>
          <p:cNvSpPr txBox="1"/>
          <p:nvPr/>
        </p:nvSpPr>
        <p:spPr>
          <a:xfrm>
            <a:off x="273879" y="108158"/>
            <a:ext cx="4496753" cy="623217"/>
          </a:xfrm>
          <a:prstGeom prst="rect">
            <a:avLst/>
          </a:prstGeom>
          <a:noFill/>
          <a:ln>
            <a:noFill/>
          </a:ln>
        </p:spPr>
        <p:txBody>
          <a:bodyPr spcFirstLastPara="1" wrap="square" lIns="68569" tIns="34275" rIns="68569" bIns="34275" anchor="t" anchorCtr="0">
            <a:spAutoFit/>
          </a:bodyPr>
          <a:lstStyle/>
          <a:p>
            <a:r>
              <a:rPr lang="en-US" sz="3600" b="1" dirty="0">
                <a:solidFill>
                  <a:srgbClr val="C00000"/>
                </a:solidFill>
                <a:latin typeface="Calibri"/>
                <a:ea typeface="Calibri"/>
                <a:cs typeface="Calibri"/>
                <a:sym typeface="Calibri"/>
              </a:rPr>
              <a:t>Outline</a:t>
            </a:r>
            <a:endParaRPr sz="1050" dirty="0">
              <a:solidFill>
                <a:srgbClr val="C00000"/>
              </a:solidFill>
            </a:endParaRPr>
          </a:p>
        </p:txBody>
      </p:sp>
      <p:sp>
        <p:nvSpPr>
          <p:cNvPr id="4" name="TextBox 3">
            <a:extLst>
              <a:ext uri="{FF2B5EF4-FFF2-40B4-BE49-F238E27FC236}">
                <a16:creationId xmlns:a16="http://schemas.microsoft.com/office/drawing/2014/main" id="{BC025EED-5E96-2D4B-5CB6-99C98BD12CF8}"/>
              </a:ext>
            </a:extLst>
          </p:cNvPr>
          <p:cNvSpPr txBox="1"/>
          <p:nvPr/>
        </p:nvSpPr>
        <p:spPr>
          <a:xfrm>
            <a:off x="273879" y="877525"/>
            <a:ext cx="7069756" cy="4739759"/>
          </a:xfrm>
          <a:prstGeom prst="rect">
            <a:avLst/>
          </a:prstGeom>
          <a:noFill/>
        </p:spPr>
        <p:txBody>
          <a:bodyPr wrap="square" rtlCol="0">
            <a:spAutoFit/>
          </a:bodyPr>
          <a:lstStyle/>
          <a:p>
            <a:pPr marL="342900" indent="-342900">
              <a:buClr>
                <a:srgbClr val="FF0000"/>
              </a:buClr>
              <a:buFont typeface="+mj-lt"/>
              <a:buAutoNum type="arabicPeriod"/>
            </a:pPr>
            <a:r>
              <a:rPr lang="en-US" sz="2400" b="1" dirty="0">
                <a:solidFill>
                  <a:srgbClr val="1F43FF"/>
                </a:solidFill>
                <a:latin typeface="Lato" panose="020F0502020204030203" pitchFamily="34" charset="0"/>
                <a:ea typeface="Lato" panose="020F0502020204030203" pitchFamily="34" charset="0"/>
                <a:cs typeface="Lato" panose="020F0502020204030203" pitchFamily="34" charset="0"/>
              </a:rPr>
              <a:t>Stimulated X-ray Emission : Development of Two Color Non-Linear X-ray Spectroscopy with SASE and Monochromatic Beams</a:t>
            </a:r>
          </a:p>
          <a:p>
            <a:pPr marL="342900" indent="-342900">
              <a:buClr>
                <a:srgbClr val="FF0000"/>
              </a:buClr>
              <a:buFont typeface="+mj-lt"/>
              <a:buAutoNum type="arabicPeriod"/>
            </a:pPr>
            <a:endParaRPr lang="en-US" sz="240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342900" indent="-342900">
              <a:buClr>
                <a:srgbClr val="FF0000"/>
              </a:buClr>
              <a:buFont typeface="+mj-lt"/>
              <a:buAutoNum type="arabicPeriod"/>
            </a:pPr>
            <a:endParaRPr lang="en-US" sz="240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342900" indent="-342900">
              <a:buClr>
                <a:srgbClr val="FF0000"/>
              </a:buClr>
              <a:buFont typeface="+mj-lt"/>
              <a:buAutoNum type="arabicPeriod"/>
            </a:pPr>
            <a:r>
              <a:rPr lang="en-US" sz="2400" b="1" dirty="0">
                <a:solidFill>
                  <a:srgbClr val="1F43FF"/>
                </a:solidFill>
                <a:latin typeface="Lato" panose="020F0502020204030203" pitchFamily="34" charset="0"/>
                <a:ea typeface="Lato" panose="020F0502020204030203" pitchFamily="34" charset="0"/>
                <a:cs typeface="Lato" panose="020F0502020204030203" pitchFamily="34" charset="0"/>
              </a:rPr>
              <a:t>“Crazy Shots”  : Unexpected Attosecond Science from SASE pump pulses.</a:t>
            </a:r>
          </a:p>
          <a:p>
            <a:pPr marL="342900" indent="-342900">
              <a:buClr>
                <a:srgbClr val="FF0000"/>
              </a:buClr>
              <a:buFont typeface="+mj-lt"/>
              <a:buAutoNum type="arabicPeriod"/>
            </a:pPr>
            <a:endParaRPr lang="en-US" sz="240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342900" indent="-342900">
              <a:buClr>
                <a:srgbClr val="FF0000"/>
              </a:buClr>
              <a:buFont typeface="+mj-lt"/>
              <a:buAutoNum type="arabicPeriod"/>
            </a:pPr>
            <a:endParaRPr lang="en-US" sz="240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342900" indent="-342900">
              <a:buClr>
                <a:srgbClr val="FF0000"/>
              </a:buClr>
              <a:buFont typeface="+mj-lt"/>
              <a:buAutoNum type="arabicPeriod"/>
            </a:pPr>
            <a:r>
              <a:rPr lang="en-US" sz="2400" b="1" dirty="0">
                <a:solidFill>
                  <a:srgbClr val="1F43FF"/>
                </a:solidFill>
                <a:latin typeface="Lato" panose="020F0502020204030203" pitchFamily="34" charset="0"/>
                <a:ea typeface="Lato" panose="020F0502020204030203" pitchFamily="34" charset="0"/>
                <a:cs typeface="Lato" panose="020F0502020204030203" pitchFamily="34" charset="0"/>
              </a:rPr>
              <a:t>Wish List : What is the Best Pump/Seed Profile for our experiment?</a:t>
            </a:r>
          </a:p>
          <a:p>
            <a:pPr>
              <a:buClr>
                <a:srgbClr val="FF0000"/>
              </a:buClr>
            </a:pPr>
            <a:endParaRPr lang="en-US" sz="240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a:buClr>
                <a:srgbClr val="FF0000"/>
              </a:buClr>
            </a:pPr>
            <a:endParaRPr lang="en-US" b="1" dirty="0">
              <a:solidFill>
                <a:srgbClr val="1F43FF"/>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412366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1DDB764-D2A9-5BCC-A252-130590AA760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243381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F1CCF52-1FF1-4146-B921-A29B88FED548}"/>
              </a:ext>
            </a:extLst>
          </p:cNvPr>
          <p:cNvSpPr>
            <a:spLocks noGrp="1"/>
          </p:cNvSpPr>
          <p:nvPr>
            <p:ph type="sldNum" sz="quarter" idx="4"/>
          </p:nvPr>
        </p:nvSpPr>
        <p:spPr/>
        <p:txBody>
          <a:bodyPr/>
          <a:lstStyle/>
          <a:p>
            <a:fld id="{52B60363-7E9F-BF4A-894A-A30319D3939A}" type="slidenum">
              <a:rPr lang="en-US" smtClean="0"/>
              <a:pPr/>
              <a:t>31</a:t>
            </a:fld>
            <a:endParaRPr lang="en-US" dirty="0"/>
          </a:p>
        </p:txBody>
      </p:sp>
      <p:sp>
        <p:nvSpPr>
          <p:cNvPr id="7" name="Title 6">
            <a:extLst>
              <a:ext uri="{FF2B5EF4-FFF2-40B4-BE49-F238E27FC236}">
                <a16:creationId xmlns:a16="http://schemas.microsoft.com/office/drawing/2014/main" id="{3092394B-25CD-8E45-A012-5019E66FE718}"/>
              </a:ext>
            </a:extLst>
          </p:cNvPr>
          <p:cNvSpPr>
            <a:spLocks noGrp="1"/>
          </p:cNvSpPr>
          <p:nvPr>
            <p:ph type="title"/>
          </p:nvPr>
        </p:nvSpPr>
        <p:spPr>
          <a:xfrm>
            <a:off x="598127" y="168788"/>
            <a:ext cx="7947746" cy="474114"/>
          </a:xfrm>
        </p:spPr>
        <p:txBody>
          <a:bodyPr>
            <a:normAutofit/>
          </a:bodyPr>
          <a:lstStyle/>
          <a:p>
            <a:r>
              <a:rPr lang="en-US" b="1" dirty="0">
                <a:solidFill>
                  <a:srgbClr val="C00000"/>
                </a:solidFill>
                <a:latin typeface="Lato" panose="020F0502020204030203" pitchFamily="34" charset="0"/>
                <a:ea typeface="Lato" panose="020F0502020204030203" pitchFamily="34" charset="0"/>
                <a:cs typeface="Lato" panose="020F0502020204030203" pitchFamily="34" charset="0"/>
              </a:rPr>
              <a:t>As a Source : Coherent Pulse Pair Production</a:t>
            </a:r>
          </a:p>
        </p:txBody>
      </p:sp>
      <p:sp>
        <p:nvSpPr>
          <p:cNvPr id="149" name="Rectangle 148">
            <a:extLst>
              <a:ext uri="{FF2B5EF4-FFF2-40B4-BE49-F238E27FC236}">
                <a16:creationId xmlns:a16="http://schemas.microsoft.com/office/drawing/2014/main" id="{FF9E7AC9-18AF-90E6-68CA-8B127037894E}"/>
              </a:ext>
            </a:extLst>
          </p:cNvPr>
          <p:cNvSpPr/>
          <p:nvPr/>
        </p:nvSpPr>
        <p:spPr>
          <a:xfrm>
            <a:off x="5135336" y="1053193"/>
            <a:ext cx="685800" cy="568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A close-up of a radiographic&#10;&#10;AI-generated content may be incorrect.">
            <a:extLst>
              <a:ext uri="{FF2B5EF4-FFF2-40B4-BE49-F238E27FC236}">
                <a16:creationId xmlns:a16="http://schemas.microsoft.com/office/drawing/2014/main" id="{39773AF1-4E74-7818-6DAF-ECE9C2A99D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8665" y="1079032"/>
            <a:ext cx="5038529" cy="1492718"/>
          </a:xfrm>
          <a:prstGeom prst="rect">
            <a:avLst/>
          </a:prstGeom>
        </p:spPr>
      </p:pic>
      <p:pic>
        <p:nvPicPr>
          <p:cNvPr id="14" name="Picture 13">
            <a:extLst>
              <a:ext uri="{FF2B5EF4-FFF2-40B4-BE49-F238E27FC236}">
                <a16:creationId xmlns:a16="http://schemas.microsoft.com/office/drawing/2014/main" id="{3EDE1016-8135-D229-2243-1B2C3966F9D9}"/>
              </a:ext>
            </a:extLst>
          </p:cNvPr>
          <p:cNvPicPr>
            <a:picLocks noChangeAspect="1"/>
          </p:cNvPicPr>
          <p:nvPr/>
        </p:nvPicPr>
        <p:blipFill>
          <a:blip r:embed="rId3" cstate="print">
            <a:extLst>
              <a:ext uri="{28A0092B-C50C-407E-A947-70E740481C1C}">
                <a14:useLocalDpi xmlns:a14="http://schemas.microsoft.com/office/drawing/2010/main" val="0"/>
              </a:ext>
            </a:extLst>
          </a:blip>
          <a:srcRect r="68929" b="63971"/>
          <a:stretch/>
        </p:blipFill>
        <p:spPr>
          <a:xfrm>
            <a:off x="150462" y="800191"/>
            <a:ext cx="3786626" cy="1716911"/>
          </a:xfrm>
          <a:prstGeom prst="rect">
            <a:avLst/>
          </a:prstGeom>
        </p:spPr>
      </p:pic>
      <p:sp>
        <p:nvSpPr>
          <p:cNvPr id="15" name="TextBox 14">
            <a:extLst>
              <a:ext uri="{FF2B5EF4-FFF2-40B4-BE49-F238E27FC236}">
                <a16:creationId xmlns:a16="http://schemas.microsoft.com/office/drawing/2014/main" id="{B88F2CED-026A-C2B9-8117-A371F21ACC29}"/>
              </a:ext>
            </a:extLst>
          </p:cNvPr>
          <p:cNvSpPr txBox="1"/>
          <p:nvPr/>
        </p:nvSpPr>
        <p:spPr>
          <a:xfrm>
            <a:off x="4325612" y="869690"/>
            <a:ext cx="4618653" cy="253916"/>
          </a:xfrm>
          <a:prstGeom prst="rect">
            <a:avLst/>
          </a:prstGeom>
          <a:noFill/>
        </p:spPr>
        <p:txBody>
          <a:bodyPr wrap="square" rtlCol="0">
            <a:spAutoFit/>
          </a:bodyPr>
          <a:lstStyle/>
          <a:p>
            <a:r>
              <a:rPr lang="en-US" sz="1050" dirty="0"/>
              <a:t>Fringes with greater than 5 eV spacing (sub-fs pulse separation)</a:t>
            </a:r>
          </a:p>
        </p:txBody>
      </p:sp>
      <p:sp>
        <p:nvSpPr>
          <p:cNvPr id="17" name="TextBox 16">
            <a:extLst>
              <a:ext uri="{FF2B5EF4-FFF2-40B4-BE49-F238E27FC236}">
                <a16:creationId xmlns:a16="http://schemas.microsoft.com/office/drawing/2014/main" id="{E91CAAAF-C768-1327-21A1-B8ADBB1F5E5B}"/>
              </a:ext>
            </a:extLst>
          </p:cNvPr>
          <p:cNvSpPr txBox="1"/>
          <p:nvPr/>
        </p:nvSpPr>
        <p:spPr>
          <a:xfrm>
            <a:off x="975969" y="800190"/>
            <a:ext cx="2328636" cy="253916"/>
          </a:xfrm>
          <a:prstGeom prst="rect">
            <a:avLst/>
          </a:prstGeom>
          <a:noFill/>
        </p:spPr>
        <p:txBody>
          <a:bodyPr wrap="square" rtlCol="0">
            <a:spAutoFit/>
          </a:bodyPr>
          <a:lstStyle/>
          <a:p>
            <a:r>
              <a:rPr lang="en-US" sz="1050" dirty="0"/>
              <a:t>Sub </a:t>
            </a:r>
            <a:r>
              <a:rPr lang="en-US" sz="1050" dirty="0" err="1"/>
              <a:t>ev</a:t>
            </a:r>
            <a:r>
              <a:rPr lang="en-US" sz="1050" dirty="0"/>
              <a:t> fringes ( 5fs separation)</a:t>
            </a:r>
          </a:p>
        </p:txBody>
      </p:sp>
      <p:sp>
        <p:nvSpPr>
          <p:cNvPr id="21" name="TextBox 20">
            <a:extLst>
              <a:ext uri="{FF2B5EF4-FFF2-40B4-BE49-F238E27FC236}">
                <a16:creationId xmlns:a16="http://schemas.microsoft.com/office/drawing/2014/main" id="{620A2A0B-EBA5-96D6-FFE6-FD899D0C6716}"/>
              </a:ext>
            </a:extLst>
          </p:cNvPr>
          <p:cNvSpPr txBox="1"/>
          <p:nvPr/>
        </p:nvSpPr>
        <p:spPr>
          <a:xfrm>
            <a:off x="262281" y="2911626"/>
            <a:ext cx="5852769" cy="2839239"/>
          </a:xfrm>
          <a:prstGeom prst="rect">
            <a:avLst/>
          </a:prstGeom>
          <a:noFill/>
        </p:spPr>
        <p:txBody>
          <a:bodyPr wrap="square" rtlCol="0">
            <a:spAutoFit/>
          </a:bodyPr>
          <a:lstStyle/>
          <a:p>
            <a:pPr marL="214313" indent="-214313">
              <a:buClr>
                <a:srgbClr val="FF0000"/>
              </a:buClr>
              <a:buFont typeface="Wingdings" pitchFamily="2" charset="2"/>
              <a:buChar char="Ø"/>
            </a:pPr>
            <a:r>
              <a:rPr lang="en-US" sz="1050" b="1" dirty="0">
                <a:solidFill>
                  <a:srgbClr val="1F43FF"/>
                </a:solidFill>
                <a:latin typeface="Lato" panose="020F0502020204030203" pitchFamily="34" charset="0"/>
                <a:ea typeface="Lato" panose="020F0502020204030203" pitchFamily="34" charset="0"/>
                <a:cs typeface="Lato" panose="020F0502020204030203" pitchFamily="34" charset="0"/>
              </a:rPr>
              <a:t>We also have observed coherent fringes with corresponding pulse separations from 0.4 to 5.0 fs </a:t>
            </a: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r>
              <a:rPr lang="en-US" sz="1050" b="1" dirty="0">
                <a:solidFill>
                  <a:srgbClr val="1F43FF"/>
                </a:solidFill>
                <a:latin typeface="Lato" panose="020F0502020204030203" pitchFamily="34" charset="0"/>
                <a:ea typeface="Lato" panose="020F0502020204030203" pitchFamily="34" charset="0"/>
                <a:cs typeface="Lato" panose="020F0502020204030203" pitchFamily="34" charset="0"/>
              </a:rPr>
              <a:t>Maximum pulse separation in determined temporal structure of the pump pulse (~6-8fs pulses were used at SACLA)</a:t>
            </a: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r>
              <a:rPr lang="en-US" sz="1050" b="1" dirty="0">
                <a:solidFill>
                  <a:srgbClr val="1F43FF"/>
                </a:solidFill>
                <a:latin typeface="Lato" panose="020F0502020204030203" pitchFamily="34" charset="0"/>
                <a:ea typeface="Lato" panose="020F0502020204030203" pitchFamily="34" charset="0"/>
                <a:cs typeface="Lato" panose="020F0502020204030203" pitchFamily="34" charset="0"/>
              </a:rPr>
              <a:t>Minium pulse separation is determined by the gain medium lifetime and FEL coherence times </a:t>
            </a: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endParaRPr lang="en-US" sz="1050" b="1" dirty="0">
              <a:solidFill>
                <a:srgbClr val="1F43FF"/>
              </a:solidFill>
              <a:latin typeface="Lato" panose="020F0502020204030203" pitchFamily="34" charset="0"/>
              <a:ea typeface="Lato" panose="020F0502020204030203" pitchFamily="34" charset="0"/>
              <a:cs typeface="Lato" panose="020F0502020204030203" pitchFamily="34" charset="0"/>
            </a:endParaRPr>
          </a:p>
        </p:txBody>
      </p:sp>
      <p:sp>
        <p:nvSpPr>
          <p:cNvPr id="24" name="Rectangle 23">
            <a:extLst>
              <a:ext uri="{FF2B5EF4-FFF2-40B4-BE49-F238E27FC236}">
                <a16:creationId xmlns:a16="http://schemas.microsoft.com/office/drawing/2014/main" id="{F37D08FB-146C-1869-0B6F-05578DD3DD54}"/>
              </a:ext>
            </a:extLst>
          </p:cNvPr>
          <p:cNvSpPr/>
          <p:nvPr/>
        </p:nvSpPr>
        <p:spPr>
          <a:xfrm>
            <a:off x="2404432" y="1177228"/>
            <a:ext cx="289193" cy="276999"/>
          </a:xfrm>
          <a:prstGeom prst="rect">
            <a:avLst/>
          </a:prstGeom>
          <a:solidFill>
            <a:srgbClr val="001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 name="Picture 1" descr="A person with curly hair wearing glasses&#10;&#10;Description automatically generated">
            <a:extLst>
              <a:ext uri="{FF2B5EF4-FFF2-40B4-BE49-F238E27FC236}">
                <a16:creationId xmlns:a16="http://schemas.microsoft.com/office/drawing/2014/main" id="{4F660295-7B81-CEBD-F0FF-5AFBDBA732A7}"/>
              </a:ext>
            </a:extLst>
          </p:cNvPr>
          <p:cNvPicPr>
            <a:picLocks noChangeAspect="1"/>
          </p:cNvPicPr>
          <p:nvPr/>
        </p:nvPicPr>
        <p:blipFill>
          <a:blip r:embed="rId4"/>
          <a:stretch>
            <a:fillRect/>
          </a:stretch>
        </p:blipFill>
        <p:spPr>
          <a:xfrm>
            <a:off x="7222381" y="2911625"/>
            <a:ext cx="1074408" cy="1100165"/>
          </a:xfrm>
          <a:prstGeom prst="rect">
            <a:avLst/>
          </a:prstGeom>
        </p:spPr>
      </p:pic>
      <p:sp>
        <p:nvSpPr>
          <p:cNvPr id="3" name="TextBox 2">
            <a:extLst>
              <a:ext uri="{FF2B5EF4-FFF2-40B4-BE49-F238E27FC236}">
                <a16:creationId xmlns:a16="http://schemas.microsoft.com/office/drawing/2014/main" id="{87BB8262-42D5-150D-3651-E4BB37FFF308}"/>
              </a:ext>
            </a:extLst>
          </p:cNvPr>
          <p:cNvSpPr txBox="1"/>
          <p:nvPr/>
        </p:nvSpPr>
        <p:spPr>
          <a:xfrm>
            <a:off x="7308106" y="4031435"/>
            <a:ext cx="1327355" cy="415498"/>
          </a:xfrm>
          <a:prstGeom prst="rect">
            <a:avLst/>
          </a:prstGeom>
          <a:noFill/>
        </p:spPr>
        <p:txBody>
          <a:bodyPr wrap="square" rtlCol="0">
            <a:spAutoFit/>
          </a:bodyPr>
          <a:lstStyle/>
          <a:p>
            <a:r>
              <a:rPr lang="en-US" sz="1050" dirty="0"/>
              <a:t>Zain </a:t>
            </a:r>
            <a:r>
              <a:rPr lang="en-US" sz="1050" dirty="0" err="1"/>
              <a:t>Abhari</a:t>
            </a:r>
            <a:endParaRPr lang="en-US" sz="1050" dirty="0"/>
          </a:p>
          <a:p>
            <a:endParaRPr lang="en-US" sz="1050" dirty="0"/>
          </a:p>
        </p:txBody>
      </p:sp>
      <p:sp>
        <p:nvSpPr>
          <p:cNvPr id="5" name="TextBox 4">
            <a:extLst>
              <a:ext uri="{FF2B5EF4-FFF2-40B4-BE49-F238E27FC236}">
                <a16:creationId xmlns:a16="http://schemas.microsoft.com/office/drawing/2014/main" id="{23F58D9A-D0A7-E508-7360-6CE91FFE1673}"/>
              </a:ext>
            </a:extLst>
          </p:cNvPr>
          <p:cNvSpPr txBox="1"/>
          <p:nvPr/>
        </p:nvSpPr>
        <p:spPr>
          <a:xfrm>
            <a:off x="5478236" y="4273810"/>
            <a:ext cx="4572000" cy="507831"/>
          </a:xfrm>
          <a:prstGeom prst="rect">
            <a:avLst/>
          </a:prstGeom>
          <a:noFill/>
        </p:spPr>
        <p:txBody>
          <a:bodyPr wrap="square">
            <a:spAutoFit/>
          </a:bodyPr>
          <a:lstStyle/>
          <a:p>
            <a:pPr algn="ctr"/>
            <a:r>
              <a:rPr lang="en-US" sz="1350" dirty="0"/>
              <a:t>University of  </a:t>
            </a:r>
          </a:p>
          <a:p>
            <a:pPr algn="ctr"/>
            <a:r>
              <a:rPr lang="en-US" sz="1350" dirty="0"/>
              <a:t>Wisconsin–Madison</a:t>
            </a:r>
            <a:endParaRPr lang="en-US" sz="1050" dirty="0"/>
          </a:p>
        </p:txBody>
      </p:sp>
      <p:pic>
        <p:nvPicPr>
          <p:cNvPr id="4" name="Google Shape;312;p37" title="SLAC_short_red.png">
            <a:extLst>
              <a:ext uri="{FF2B5EF4-FFF2-40B4-BE49-F238E27FC236}">
                <a16:creationId xmlns:a16="http://schemas.microsoft.com/office/drawing/2014/main" id="{0ED10A60-41B8-4BF3-9CE8-F73D92173CBC}"/>
              </a:ext>
            </a:extLst>
          </p:cNvPr>
          <p:cNvPicPr preferRelativeResize="0"/>
          <p:nvPr/>
        </p:nvPicPr>
        <p:blipFill>
          <a:blip r:embed="rId5">
            <a:alphaModFix/>
          </a:blip>
          <a:stretch>
            <a:fillRect/>
          </a:stretch>
        </p:blipFill>
        <p:spPr>
          <a:xfrm>
            <a:off x="610600" y="4785350"/>
            <a:ext cx="445752" cy="132550"/>
          </a:xfrm>
          <a:prstGeom prst="rect">
            <a:avLst/>
          </a:prstGeom>
          <a:noFill/>
          <a:ln>
            <a:noFill/>
          </a:ln>
        </p:spPr>
      </p:pic>
    </p:spTree>
    <p:extLst>
      <p:ext uri="{BB962C8B-B14F-4D97-AF65-F5344CB8AC3E}">
        <p14:creationId xmlns:p14="http://schemas.microsoft.com/office/powerpoint/2010/main" val="596142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92394B-25CD-8E45-A012-5019E66FE718}"/>
              </a:ext>
            </a:extLst>
          </p:cNvPr>
          <p:cNvSpPr>
            <a:spLocks noGrp="1"/>
          </p:cNvSpPr>
          <p:nvPr>
            <p:ph type="title"/>
          </p:nvPr>
        </p:nvSpPr>
        <p:spPr>
          <a:xfrm>
            <a:off x="598127" y="168788"/>
            <a:ext cx="7947746" cy="474114"/>
          </a:xfrm>
        </p:spPr>
        <p:txBody>
          <a:bodyPr>
            <a:normAutofit fontScale="90000"/>
          </a:bodyPr>
          <a:lstStyle/>
          <a:p>
            <a:r>
              <a:rPr lang="en-US" b="1" dirty="0">
                <a:solidFill>
                  <a:srgbClr val="C00000"/>
                </a:solidFill>
                <a:latin typeface="Lato" panose="020F0502020204030203" pitchFamily="34" charset="0"/>
                <a:ea typeface="Lato" panose="020F0502020204030203" pitchFamily="34" charset="0"/>
                <a:cs typeface="Lato" panose="020F0502020204030203" pitchFamily="34" charset="0"/>
              </a:rPr>
              <a:t>Proposed Future Experiments: Xray Coherent Attosecond Pulse Pair Spectrometer (X-CAPS) </a:t>
            </a:r>
          </a:p>
        </p:txBody>
      </p:sp>
      <p:pic>
        <p:nvPicPr>
          <p:cNvPr id="2" name="Google Shape;455;p24">
            <a:extLst>
              <a:ext uri="{FF2B5EF4-FFF2-40B4-BE49-F238E27FC236}">
                <a16:creationId xmlns:a16="http://schemas.microsoft.com/office/drawing/2014/main" id="{00F4C99B-AB45-1936-B970-CD21679FC83B}"/>
              </a:ext>
            </a:extLst>
          </p:cNvPr>
          <p:cNvPicPr preferRelativeResize="0"/>
          <p:nvPr/>
        </p:nvPicPr>
        <p:blipFill rotWithShape="1">
          <a:blip r:embed="rId2">
            <a:alphaModFix/>
          </a:blip>
          <a:srcRect/>
          <a:stretch/>
        </p:blipFill>
        <p:spPr>
          <a:xfrm>
            <a:off x="267797" y="1396866"/>
            <a:ext cx="3886161" cy="2349769"/>
          </a:xfrm>
          <a:prstGeom prst="rect">
            <a:avLst/>
          </a:prstGeom>
          <a:noFill/>
          <a:ln>
            <a:noFill/>
          </a:ln>
        </p:spPr>
      </p:pic>
      <p:sp>
        <p:nvSpPr>
          <p:cNvPr id="4" name="TextBox 3">
            <a:extLst>
              <a:ext uri="{FF2B5EF4-FFF2-40B4-BE49-F238E27FC236}">
                <a16:creationId xmlns:a16="http://schemas.microsoft.com/office/drawing/2014/main" id="{D6B771E5-E287-8F76-0414-6CAA61FAF528}"/>
              </a:ext>
            </a:extLst>
          </p:cNvPr>
          <p:cNvSpPr txBox="1"/>
          <p:nvPr/>
        </p:nvSpPr>
        <p:spPr>
          <a:xfrm>
            <a:off x="6257288" y="742884"/>
            <a:ext cx="1843088" cy="253916"/>
          </a:xfrm>
          <a:prstGeom prst="rect">
            <a:avLst/>
          </a:prstGeom>
          <a:noFill/>
        </p:spPr>
        <p:txBody>
          <a:bodyPr wrap="square" rtlCol="0">
            <a:spAutoFit/>
          </a:bodyPr>
          <a:lstStyle/>
          <a:p>
            <a:r>
              <a:rPr lang="en-US" sz="1050" dirty="0"/>
              <a:t>March 2024</a:t>
            </a:r>
          </a:p>
        </p:txBody>
      </p:sp>
      <p:pic>
        <p:nvPicPr>
          <p:cNvPr id="3" name="Picture 2">
            <a:extLst>
              <a:ext uri="{FF2B5EF4-FFF2-40B4-BE49-F238E27FC236}">
                <a16:creationId xmlns:a16="http://schemas.microsoft.com/office/drawing/2014/main" id="{4CC34B90-CD83-912C-4037-5F8068C8EF1B}"/>
              </a:ext>
            </a:extLst>
          </p:cNvPr>
          <p:cNvPicPr>
            <a:picLocks noChangeAspect="1"/>
          </p:cNvPicPr>
          <p:nvPr/>
        </p:nvPicPr>
        <p:blipFill>
          <a:blip r:embed="rId3" cstate="print">
            <a:extLst>
              <a:ext uri="{28A0092B-C50C-407E-A947-70E740481C1C}">
                <a14:useLocalDpi xmlns:a14="http://schemas.microsoft.com/office/drawing/2010/main" val="0"/>
              </a:ext>
            </a:extLst>
          </a:blip>
          <a:srcRect l="31522" r="25964"/>
          <a:stretch/>
        </p:blipFill>
        <p:spPr>
          <a:xfrm>
            <a:off x="5108511" y="1005736"/>
            <a:ext cx="3618443" cy="3328121"/>
          </a:xfrm>
          <a:prstGeom prst="rect">
            <a:avLst/>
          </a:prstGeom>
        </p:spPr>
      </p:pic>
      <p:sp>
        <p:nvSpPr>
          <p:cNvPr id="5" name="Slide Number Placeholder 5">
            <a:extLst>
              <a:ext uri="{FF2B5EF4-FFF2-40B4-BE49-F238E27FC236}">
                <a16:creationId xmlns:a16="http://schemas.microsoft.com/office/drawing/2014/main" id="{E8322253-C560-4601-CAA2-AEFABD4A4BA0}"/>
              </a:ext>
            </a:extLst>
          </p:cNvPr>
          <p:cNvSpPr>
            <a:spLocks noGrp="1"/>
          </p:cNvSpPr>
          <p:nvPr>
            <p:ph type="sldNum" sz="quarter" idx="4"/>
          </p:nvPr>
        </p:nvSpPr>
        <p:spPr>
          <a:xfrm>
            <a:off x="6457950" y="4730654"/>
            <a:ext cx="2057400" cy="273844"/>
          </a:xfrm>
        </p:spPr>
        <p:txBody>
          <a:bodyPr/>
          <a:lstStyle/>
          <a:p>
            <a:fld id="{52B60363-7E9F-BF4A-894A-A30319D3939A}" type="slidenum">
              <a:rPr lang="en-US" smtClean="0"/>
              <a:pPr/>
              <a:t>32</a:t>
            </a:fld>
            <a:endParaRPr lang="en-US" dirty="0"/>
          </a:p>
        </p:txBody>
      </p:sp>
      <p:pic>
        <p:nvPicPr>
          <p:cNvPr id="6" name="Google Shape;312;p37" title="SLAC_short_red.png">
            <a:extLst>
              <a:ext uri="{FF2B5EF4-FFF2-40B4-BE49-F238E27FC236}">
                <a16:creationId xmlns:a16="http://schemas.microsoft.com/office/drawing/2014/main" id="{F7F74BAE-9226-7BFB-38B6-6C4CC87FB870}"/>
              </a:ext>
            </a:extLst>
          </p:cNvPr>
          <p:cNvPicPr preferRelativeResize="0"/>
          <p:nvPr/>
        </p:nvPicPr>
        <p:blipFill>
          <a:blip r:embed="rId4">
            <a:alphaModFix/>
          </a:blip>
          <a:stretch>
            <a:fillRect/>
          </a:stretch>
        </p:blipFill>
        <p:spPr>
          <a:xfrm>
            <a:off x="610600" y="4785350"/>
            <a:ext cx="445752" cy="132550"/>
          </a:xfrm>
          <a:prstGeom prst="rect">
            <a:avLst/>
          </a:prstGeom>
          <a:noFill/>
          <a:ln>
            <a:noFill/>
          </a:ln>
        </p:spPr>
      </p:pic>
    </p:spTree>
    <p:extLst>
      <p:ext uri="{BB962C8B-B14F-4D97-AF65-F5344CB8AC3E}">
        <p14:creationId xmlns:p14="http://schemas.microsoft.com/office/powerpoint/2010/main" val="2493277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640E1-C6A9-041A-46E6-BC331067F39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DCE901A-3D32-B422-61A2-E55D9FC07251}"/>
              </a:ext>
            </a:extLst>
          </p:cNvPr>
          <p:cNvSpPr>
            <a:spLocks noGrp="1"/>
          </p:cNvSpPr>
          <p:nvPr>
            <p:ph type="title"/>
          </p:nvPr>
        </p:nvSpPr>
        <p:spPr>
          <a:xfrm>
            <a:off x="598126" y="168788"/>
            <a:ext cx="8545874" cy="474114"/>
          </a:xfrm>
        </p:spPr>
        <p:txBody>
          <a:bodyPr>
            <a:normAutofit fontScale="90000"/>
          </a:bodyPr>
          <a:lstStyle/>
          <a:p>
            <a:r>
              <a:rPr lang="en-US" b="1" dirty="0">
                <a:solidFill>
                  <a:srgbClr val="C00000"/>
                </a:solidFill>
                <a:latin typeface="Lato" panose="020F0502020204030203" pitchFamily="34" charset="0"/>
                <a:ea typeface="Lato" panose="020F0502020204030203" pitchFamily="34" charset="0"/>
                <a:cs typeface="Lato" panose="020F0502020204030203" pitchFamily="34" charset="0"/>
              </a:rPr>
              <a:t>Characterize the Pump :Synergy with Attosecond Development at XFELs </a:t>
            </a:r>
          </a:p>
        </p:txBody>
      </p:sp>
      <p:sp>
        <p:nvSpPr>
          <p:cNvPr id="5" name="Slide Number Placeholder 5">
            <a:extLst>
              <a:ext uri="{FF2B5EF4-FFF2-40B4-BE49-F238E27FC236}">
                <a16:creationId xmlns:a16="http://schemas.microsoft.com/office/drawing/2014/main" id="{97E027DD-C7C3-3851-39A9-591BB56DFE6E}"/>
              </a:ext>
            </a:extLst>
          </p:cNvPr>
          <p:cNvSpPr>
            <a:spLocks noGrp="1"/>
          </p:cNvSpPr>
          <p:nvPr>
            <p:ph type="sldNum" sz="quarter" idx="4"/>
          </p:nvPr>
        </p:nvSpPr>
        <p:spPr>
          <a:xfrm>
            <a:off x="6457950" y="4730654"/>
            <a:ext cx="2057400" cy="273844"/>
          </a:xfrm>
        </p:spPr>
        <p:txBody>
          <a:bodyPr/>
          <a:lstStyle/>
          <a:p>
            <a:fld id="{52B60363-7E9F-BF4A-894A-A30319D3939A}" type="slidenum">
              <a:rPr lang="en-US" smtClean="0"/>
              <a:pPr/>
              <a:t>33</a:t>
            </a:fld>
            <a:endParaRPr lang="en-US" dirty="0"/>
          </a:p>
        </p:txBody>
      </p:sp>
      <p:pic>
        <p:nvPicPr>
          <p:cNvPr id="6" name="Google Shape;1883;p67" descr="A person with black hair&#10;&#10;Description automatically generated">
            <a:extLst>
              <a:ext uri="{FF2B5EF4-FFF2-40B4-BE49-F238E27FC236}">
                <a16:creationId xmlns:a16="http://schemas.microsoft.com/office/drawing/2014/main" id="{DDF23866-7454-C660-1D67-376AFA8EA67D}"/>
              </a:ext>
            </a:extLst>
          </p:cNvPr>
          <p:cNvPicPr preferRelativeResize="0"/>
          <p:nvPr/>
        </p:nvPicPr>
        <p:blipFill rotWithShape="1">
          <a:blip r:embed="rId2">
            <a:alphaModFix/>
          </a:blip>
          <a:srcRect/>
          <a:stretch/>
        </p:blipFill>
        <p:spPr>
          <a:xfrm>
            <a:off x="7277919" y="1223089"/>
            <a:ext cx="1353940" cy="1606106"/>
          </a:xfrm>
          <a:prstGeom prst="rect">
            <a:avLst/>
          </a:prstGeom>
          <a:noFill/>
          <a:ln>
            <a:noFill/>
          </a:ln>
        </p:spPr>
      </p:pic>
      <p:pic>
        <p:nvPicPr>
          <p:cNvPr id="9" name="Picture 8">
            <a:extLst>
              <a:ext uri="{FF2B5EF4-FFF2-40B4-BE49-F238E27FC236}">
                <a16:creationId xmlns:a16="http://schemas.microsoft.com/office/drawing/2014/main" id="{412C3E40-1664-6C7C-7360-4547E54FC8CA}"/>
              </a:ext>
            </a:extLst>
          </p:cNvPr>
          <p:cNvPicPr>
            <a:picLocks noChangeAspect="1"/>
          </p:cNvPicPr>
          <p:nvPr/>
        </p:nvPicPr>
        <p:blipFill>
          <a:blip r:embed="rId3"/>
          <a:stretch>
            <a:fillRect/>
          </a:stretch>
        </p:blipFill>
        <p:spPr>
          <a:xfrm>
            <a:off x="157162" y="803920"/>
            <a:ext cx="3938588" cy="3116492"/>
          </a:xfrm>
          <a:prstGeom prst="rect">
            <a:avLst/>
          </a:prstGeom>
        </p:spPr>
      </p:pic>
      <p:pic>
        <p:nvPicPr>
          <p:cNvPr id="11" name="Picture 10" descr="A diagram of a graph&#10;&#10;AI-generated content may be incorrect.">
            <a:extLst>
              <a:ext uri="{FF2B5EF4-FFF2-40B4-BE49-F238E27FC236}">
                <a16:creationId xmlns:a16="http://schemas.microsoft.com/office/drawing/2014/main" id="{07909F3D-67D2-C361-D784-62406B15ECE1}"/>
              </a:ext>
            </a:extLst>
          </p:cNvPr>
          <p:cNvPicPr>
            <a:picLocks noChangeAspect="1"/>
          </p:cNvPicPr>
          <p:nvPr/>
        </p:nvPicPr>
        <p:blipFill>
          <a:blip r:embed="rId4"/>
          <a:stretch>
            <a:fillRect/>
          </a:stretch>
        </p:blipFill>
        <p:spPr>
          <a:xfrm>
            <a:off x="4029075" y="1223089"/>
            <a:ext cx="3109677" cy="1901459"/>
          </a:xfrm>
          <a:prstGeom prst="rect">
            <a:avLst/>
          </a:prstGeom>
        </p:spPr>
      </p:pic>
      <p:sp>
        <p:nvSpPr>
          <p:cNvPr id="12" name="TextBox 11">
            <a:extLst>
              <a:ext uri="{FF2B5EF4-FFF2-40B4-BE49-F238E27FC236}">
                <a16:creationId xmlns:a16="http://schemas.microsoft.com/office/drawing/2014/main" id="{4BABF3DB-269F-05C3-98F4-9A684F5349D8}"/>
              </a:ext>
            </a:extLst>
          </p:cNvPr>
          <p:cNvSpPr txBox="1"/>
          <p:nvPr/>
        </p:nvSpPr>
        <p:spPr>
          <a:xfrm>
            <a:off x="7359576" y="2970433"/>
            <a:ext cx="1190625" cy="553998"/>
          </a:xfrm>
          <a:prstGeom prst="rect">
            <a:avLst/>
          </a:prstGeom>
          <a:noFill/>
        </p:spPr>
        <p:txBody>
          <a:bodyPr wrap="square" rtlCol="0">
            <a:spAutoFit/>
          </a:bodyPr>
          <a:lstStyle/>
          <a:p>
            <a:r>
              <a:rPr lang="en-US" sz="1500" dirty="0"/>
              <a:t>Ichiro Inoue</a:t>
            </a:r>
          </a:p>
          <a:p>
            <a:r>
              <a:rPr lang="en-US" sz="1500" dirty="0"/>
              <a:t>Univ. Tokyo </a:t>
            </a:r>
          </a:p>
        </p:txBody>
      </p:sp>
      <p:sp>
        <p:nvSpPr>
          <p:cNvPr id="13" name="TextBox 12">
            <a:extLst>
              <a:ext uri="{FF2B5EF4-FFF2-40B4-BE49-F238E27FC236}">
                <a16:creationId xmlns:a16="http://schemas.microsoft.com/office/drawing/2014/main" id="{E5D79F06-16EA-5F18-516E-8EE6C1CDDEAE}"/>
              </a:ext>
            </a:extLst>
          </p:cNvPr>
          <p:cNvSpPr txBox="1"/>
          <p:nvPr/>
        </p:nvSpPr>
        <p:spPr>
          <a:xfrm>
            <a:off x="598127" y="4201081"/>
            <a:ext cx="4356428" cy="415498"/>
          </a:xfrm>
          <a:prstGeom prst="rect">
            <a:avLst/>
          </a:prstGeom>
          <a:noFill/>
        </p:spPr>
        <p:txBody>
          <a:bodyPr wrap="square" rtlCol="0">
            <a:spAutoFit/>
          </a:bodyPr>
          <a:lstStyle/>
          <a:p>
            <a:r>
              <a:rPr lang="en-US" sz="1050" dirty="0"/>
              <a:t>Inoue </a:t>
            </a:r>
            <a:r>
              <a:rPr lang="en-US" sz="1050" i="1" dirty="0"/>
              <a:t>et al. </a:t>
            </a:r>
            <a:r>
              <a:rPr lang="en-US" sz="1050" dirty="0" err="1"/>
              <a:t>arXiv</a:t>
            </a:r>
            <a:r>
              <a:rPr lang="en-US" sz="1050" dirty="0"/>
              <a:t> preprint arXiv:2506.07968 (2025)</a:t>
            </a:r>
          </a:p>
          <a:p>
            <a:r>
              <a:rPr lang="en-US" sz="1050" dirty="0"/>
              <a:t>Under Review </a:t>
            </a:r>
            <a:r>
              <a:rPr lang="en-US" sz="1050" i="1" dirty="0"/>
              <a:t>Nat. Phot.</a:t>
            </a:r>
          </a:p>
        </p:txBody>
      </p:sp>
      <p:sp>
        <p:nvSpPr>
          <p:cNvPr id="15" name="TextBox 14">
            <a:extLst>
              <a:ext uri="{FF2B5EF4-FFF2-40B4-BE49-F238E27FC236}">
                <a16:creationId xmlns:a16="http://schemas.microsoft.com/office/drawing/2014/main" id="{0E30A878-AA55-389F-1264-9547C03A5845}"/>
              </a:ext>
            </a:extLst>
          </p:cNvPr>
          <p:cNvSpPr txBox="1"/>
          <p:nvPr/>
        </p:nvSpPr>
        <p:spPr>
          <a:xfrm>
            <a:off x="5395042" y="3642586"/>
            <a:ext cx="3109677" cy="1061829"/>
          </a:xfrm>
          <a:prstGeom prst="rect">
            <a:avLst/>
          </a:prstGeom>
          <a:noFill/>
        </p:spPr>
        <p:txBody>
          <a:bodyPr wrap="square" rtlCol="0">
            <a:spAutoFit/>
          </a:bodyPr>
          <a:lstStyle/>
          <a:p>
            <a:r>
              <a:rPr lang="en-US" sz="2100" dirty="0"/>
              <a:t>Use of ASE to characterize attosecond XFEL pulse duration</a:t>
            </a:r>
          </a:p>
        </p:txBody>
      </p:sp>
      <p:sp>
        <p:nvSpPr>
          <p:cNvPr id="2" name="TextBox 1">
            <a:extLst>
              <a:ext uri="{FF2B5EF4-FFF2-40B4-BE49-F238E27FC236}">
                <a16:creationId xmlns:a16="http://schemas.microsoft.com/office/drawing/2014/main" id="{6DFB8A27-D3E1-5042-D55F-89AA41876AA6}"/>
              </a:ext>
            </a:extLst>
          </p:cNvPr>
          <p:cNvSpPr txBox="1"/>
          <p:nvPr/>
        </p:nvSpPr>
        <p:spPr>
          <a:xfrm>
            <a:off x="2441129" y="715822"/>
            <a:ext cx="2429934" cy="415498"/>
          </a:xfrm>
          <a:prstGeom prst="rect">
            <a:avLst/>
          </a:prstGeom>
          <a:noFill/>
        </p:spPr>
        <p:txBody>
          <a:bodyPr wrap="square" rtlCol="0">
            <a:spAutoFit/>
          </a:bodyPr>
          <a:lstStyle/>
          <a:p>
            <a:r>
              <a:rPr lang="en-US" sz="1050" dirty="0"/>
              <a:t>First Stimulated Emission Experiment using LCLS Attosecond mode at XPP </a:t>
            </a:r>
          </a:p>
        </p:txBody>
      </p:sp>
      <p:pic>
        <p:nvPicPr>
          <p:cNvPr id="3" name="Google Shape;312;p37" title="SLAC_short_red.png">
            <a:extLst>
              <a:ext uri="{FF2B5EF4-FFF2-40B4-BE49-F238E27FC236}">
                <a16:creationId xmlns:a16="http://schemas.microsoft.com/office/drawing/2014/main" id="{C3C5670A-C53B-4FE9-2AE3-D30C0512AECE}"/>
              </a:ext>
            </a:extLst>
          </p:cNvPr>
          <p:cNvPicPr preferRelativeResize="0"/>
          <p:nvPr/>
        </p:nvPicPr>
        <p:blipFill>
          <a:blip r:embed="rId5">
            <a:alphaModFix/>
          </a:blip>
          <a:stretch>
            <a:fillRect/>
          </a:stretch>
        </p:blipFill>
        <p:spPr>
          <a:xfrm>
            <a:off x="610600" y="4785350"/>
            <a:ext cx="445752" cy="132550"/>
          </a:xfrm>
          <a:prstGeom prst="rect">
            <a:avLst/>
          </a:prstGeom>
          <a:noFill/>
          <a:ln>
            <a:noFill/>
          </a:ln>
        </p:spPr>
      </p:pic>
    </p:spTree>
    <p:extLst>
      <p:ext uri="{BB962C8B-B14F-4D97-AF65-F5344CB8AC3E}">
        <p14:creationId xmlns:p14="http://schemas.microsoft.com/office/powerpoint/2010/main" val="2001418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37"/>
          <p:cNvPicPr preferRelativeResize="0">
            <a:picLocks noGrp="1"/>
          </p:cNvPicPr>
          <p:nvPr>
            <p:ph type="pic" idx="2"/>
          </p:nvPr>
        </p:nvPicPr>
        <p:blipFill rotWithShape="1">
          <a:blip r:embed="rId3">
            <a:alphaModFix/>
          </a:blip>
          <a:srcRect/>
          <a:stretch/>
        </p:blipFill>
        <p:spPr>
          <a:xfrm>
            <a:off x="600075" y="830717"/>
            <a:ext cx="3857399" cy="2392500"/>
          </a:xfrm>
          <a:prstGeom prst="rect">
            <a:avLst/>
          </a:prstGeom>
          <a:noFill/>
          <a:ln>
            <a:noFill/>
          </a:ln>
        </p:spPr>
      </p:pic>
      <p:pic>
        <p:nvPicPr>
          <p:cNvPr id="305" name="Google Shape;305;p37"/>
          <p:cNvPicPr preferRelativeResize="0">
            <a:picLocks noGrp="1"/>
          </p:cNvPicPr>
          <p:nvPr>
            <p:ph type="pic" idx="3"/>
          </p:nvPr>
        </p:nvPicPr>
        <p:blipFill rotWithShape="1">
          <a:blip r:embed="rId4">
            <a:alphaModFix/>
          </a:blip>
          <a:srcRect/>
          <a:stretch/>
        </p:blipFill>
        <p:spPr>
          <a:xfrm>
            <a:off x="4672454" y="830715"/>
            <a:ext cx="3843001" cy="2392499"/>
          </a:xfrm>
          <a:prstGeom prst="rect">
            <a:avLst/>
          </a:prstGeom>
          <a:noFill/>
          <a:ln>
            <a:noFill/>
          </a:ln>
        </p:spPr>
      </p:pic>
      <p:sp>
        <p:nvSpPr>
          <p:cNvPr id="306" name="Google Shape;306;p37"/>
          <p:cNvSpPr txBox="1">
            <a:spLocks noGrp="1"/>
          </p:cNvSpPr>
          <p:nvPr>
            <p:ph type="body" idx="1"/>
          </p:nvPr>
        </p:nvSpPr>
        <p:spPr>
          <a:xfrm>
            <a:off x="600075" y="3716589"/>
            <a:ext cx="3857400" cy="826800"/>
          </a:xfrm>
          <a:prstGeom prst="rect">
            <a:avLst/>
          </a:prstGeom>
          <a:noFill/>
          <a:ln>
            <a:noFill/>
          </a:ln>
        </p:spPr>
        <p:txBody>
          <a:bodyPr spcFirstLastPara="1" wrap="square" lIns="0" tIns="34275" rIns="68575" bIns="34275" anchor="t" anchorCtr="0">
            <a:noAutofit/>
          </a:bodyPr>
          <a:lstStyle/>
          <a:p>
            <a:pPr marL="0" lvl="0" indent="0" algn="l" rtl="0">
              <a:lnSpc>
                <a:spcPct val="120000"/>
              </a:lnSpc>
              <a:spcBef>
                <a:spcPts val="0"/>
              </a:spcBef>
              <a:spcAft>
                <a:spcPts val="1200"/>
              </a:spcAft>
              <a:buSzPts val="1100"/>
              <a:buFont typeface="Lato"/>
              <a:buNone/>
            </a:pPr>
            <a:r>
              <a:rPr lang="en"/>
              <a:t>Supporting text goes here. Supporting text goes here. Supporting text goes here. Supporting text goes here. Supporting text goes here.</a:t>
            </a:r>
            <a:endParaRPr/>
          </a:p>
        </p:txBody>
      </p:sp>
      <p:sp>
        <p:nvSpPr>
          <p:cNvPr id="307" name="Google Shape;307;p37"/>
          <p:cNvSpPr txBox="1">
            <a:spLocks noGrp="1"/>
          </p:cNvSpPr>
          <p:nvPr>
            <p:ph type="body" idx="4"/>
          </p:nvPr>
        </p:nvSpPr>
        <p:spPr>
          <a:xfrm>
            <a:off x="600075" y="3362204"/>
            <a:ext cx="3857400" cy="298800"/>
          </a:xfrm>
          <a:prstGeom prst="rect">
            <a:avLst/>
          </a:prstGeom>
          <a:noFill/>
          <a:ln>
            <a:noFill/>
          </a:ln>
        </p:spPr>
        <p:txBody>
          <a:bodyPr spcFirstLastPara="1" wrap="square" lIns="0" tIns="34275" rIns="68575" bIns="34275" anchor="t" anchorCtr="0">
            <a:noAutofit/>
          </a:bodyPr>
          <a:lstStyle/>
          <a:p>
            <a:pPr marL="0" lvl="0" indent="0" algn="l" rtl="0">
              <a:lnSpc>
                <a:spcPct val="120000"/>
              </a:lnSpc>
              <a:spcBef>
                <a:spcPts val="0"/>
              </a:spcBef>
              <a:spcAft>
                <a:spcPts val="1200"/>
              </a:spcAft>
              <a:buSzPts val="1500"/>
              <a:buFont typeface="Lato"/>
              <a:buNone/>
            </a:pPr>
            <a:r>
              <a:rPr lang="en"/>
              <a:t>Subtitle goes here</a:t>
            </a:r>
            <a:endParaRPr/>
          </a:p>
        </p:txBody>
      </p:sp>
      <p:sp>
        <p:nvSpPr>
          <p:cNvPr id="308" name="Google Shape;308;p37"/>
          <p:cNvSpPr txBox="1">
            <a:spLocks noGrp="1"/>
          </p:cNvSpPr>
          <p:nvPr>
            <p:ph type="body" idx="5"/>
          </p:nvPr>
        </p:nvSpPr>
        <p:spPr>
          <a:xfrm>
            <a:off x="4678067" y="3716589"/>
            <a:ext cx="3857400" cy="826800"/>
          </a:xfrm>
          <a:prstGeom prst="rect">
            <a:avLst/>
          </a:prstGeom>
          <a:noFill/>
          <a:ln>
            <a:noFill/>
          </a:ln>
        </p:spPr>
        <p:txBody>
          <a:bodyPr spcFirstLastPara="1" wrap="square" lIns="0" tIns="34275" rIns="68575" bIns="34275" anchor="t" anchorCtr="0">
            <a:noAutofit/>
          </a:bodyPr>
          <a:lstStyle/>
          <a:p>
            <a:pPr marL="0" lvl="0" indent="0" algn="l" rtl="0">
              <a:lnSpc>
                <a:spcPct val="120000"/>
              </a:lnSpc>
              <a:spcBef>
                <a:spcPts val="0"/>
              </a:spcBef>
              <a:spcAft>
                <a:spcPts val="1200"/>
              </a:spcAft>
              <a:buSzPts val="1100"/>
              <a:buFont typeface="Lato"/>
              <a:buNone/>
            </a:pPr>
            <a:r>
              <a:rPr lang="en"/>
              <a:t>Supporting text goes here. Supporting text goes here. Supporting text goes here. Supporting text goes here. Supporting text goes here.</a:t>
            </a:r>
            <a:endParaRPr/>
          </a:p>
        </p:txBody>
      </p:sp>
      <p:sp>
        <p:nvSpPr>
          <p:cNvPr id="309" name="Google Shape;309;p37"/>
          <p:cNvSpPr txBox="1">
            <a:spLocks noGrp="1"/>
          </p:cNvSpPr>
          <p:nvPr>
            <p:ph type="body" idx="6"/>
          </p:nvPr>
        </p:nvSpPr>
        <p:spPr>
          <a:xfrm>
            <a:off x="4678067" y="3362204"/>
            <a:ext cx="3857400" cy="298800"/>
          </a:xfrm>
          <a:prstGeom prst="rect">
            <a:avLst/>
          </a:prstGeom>
          <a:noFill/>
          <a:ln>
            <a:noFill/>
          </a:ln>
        </p:spPr>
        <p:txBody>
          <a:bodyPr spcFirstLastPara="1" wrap="square" lIns="0" tIns="34275" rIns="68575" bIns="34275" anchor="t" anchorCtr="0">
            <a:noAutofit/>
          </a:bodyPr>
          <a:lstStyle/>
          <a:p>
            <a:pPr marL="0" lvl="0" indent="0" algn="l" rtl="0">
              <a:lnSpc>
                <a:spcPct val="120000"/>
              </a:lnSpc>
              <a:spcBef>
                <a:spcPts val="0"/>
              </a:spcBef>
              <a:spcAft>
                <a:spcPts val="1200"/>
              </a:spcAft>
              <a:buSzPts val="1500"/>
              <a:buFont typeface="Lato"/>
              <a:buNone/>
            </a:pPr>
            <a:r>
              <a:rPr lang="en"/>
              <a:t>Subtitle goes here</a:t>
            </a:r>
            <a:endParaRPr/>
          </a:p>
        </p:txBody>
      </p:sp>
      <p:sp>
        <p:nvSpPr>
          <p:cNvPr id="310" name="Google Shape;310;p37"/>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34</a:t>
            </a:fld>
            <a:endParaRPr/>
          </a:p>
        </p:txBody>
      </p:sp>
      <p:sp>
        <p:nvSpPr>
          <p:cNvPr id="311" name="Google Shape;311;p37"/>
          <p:cNvSpPr txBox="1">
            <a:spLocks noGrp="1"/>
          </p:cNvSpPr>
          <p:nvPr>
            <p:ph type="title"/>
          </p:nvPr>
        </p:nvSpPr>
        <p:spPr>
          <a:xfrm>
            <a:off x="600074" y="200026"/>
            <a:ext cx="7947600" cy="474000"/>
          </a:xfrm>
          <a:prstGeom prst="rect">
            <a:avLst/>
          </a:prstGeom>
          <a:noFill/>
          <a:ln>
            <a:noFill/>
          </a:ln>
        </p:spPr>
        <p:txBody>
          <a:bodyPr spcFirstLastPara="1" wrap="square" lIns="0" tIns="34275" rIns="68575" bIns="34275" anchor="b" anchorCtr="0">
            <a:normAutofit/>
          </a:bodyPr>
          <a:lstStyle/>
          <a:p>
            <a:pPr marL="0" lvl="0" indent="0" algn="l" rtl="0">
              <a:lnSpc>
                <a:spcPct val="90000"/>
              </a:lnSpc>
              <a:spcBef>
                <a:spcPts val="0"/>
              </a:spcBef>
              <a:spcAft>
                <a:spcPts val="0"/>
              </a:spcAft>
              <a:buClr>
                <a:srgbClr val="8C1515"/>
              </a:buClr>
              <a:buSzPts val="2400"/>
              <a:buFont typeface="Lato"/>
              <a:buNone/>
            </a:pPr>
            <a:r>
              <a:rPr lang="en">
                <a:solidFill>
                  <a:srgbClr val="8C1515"/>
                </a:solidFill>
                <a:latin typeface="Lato"/>
                <a:ea typeface="Lato"/>
                <a:cs typeface="Lato"/>
                <a:sym typeface="Lato"/>
              </a:rPr>
              <a:t>Sample photo slide with two images - title</a:t>
            </a:r>
            <a:endParaRPr>
              <a:solidFill>
                <a:srgbClr val="8C1515"/>
              </a:solidFill>
              <a:latin typeface="Lato"/>
              <a:ea typeface="Lato"/>
              <a:cs typeface="Lato"/>
              <a:sym typeface="Lato"/>
            </a:endParaRPr>
          </a:p>
        </p:txBody>
      </p:sp>
      <p:pic>
        <p:nvPicPr>
          <p:cNvPr id="312" name="Google Shape;312;p37" title="SLAC_short_red.png"/>
          <p:cNvPicPr preferRelativeResize="0"/>
          <p:nvPr/>
        </p:nvPicPr>
        <p:blipFill>
          <a:blip r:embed="rId5">
            <a:alphaModFix/>
          </a:blip>
          <a:stretch>
            <a:fillRect/>
          </a:stretch>
        </p:blipFill>
        <p:spPr>
          <a:xfrm>
            <a:off x="610600" y="4785350"/>
            <a:ext cx="445752" cy="132550"/>
          </a:xfrm>
          <a:prstGeom prst="rect">
            <a:avLst/>
          </a:prstGeom>
          <a:noFill/>
          <a:ln>
            <a:noFill/>
          </a:ln>
        </p:spPr>
      </p:pic>
      <p:sp>
        <p:nvSpPr>
          <p:cNvPr id="313" name="Google Shape;313;p37"/>
          <p:cNvSpPr txBox="1"/>
          <p:nvPr/>
        </p:nvSpPr>
        <p:spPr>
          <a:xfrm>
            <a:off x="1225868" y="4712118"/>
            <a:ext cx="4389000" cy="273900"/>
          </a:xfrm>
          <a:prstGeom prst="rect">
            <a:avLst/>
          </a:prstGeom>
          <a:noFill/>
          <a:ln>
            <a:noFill/>
          </a:ln>
        </p:spPr>
        <p:txBody>
          <a:bodyPr spcFirstLastPara="1" wrap="square" lIns="0" tIns="34275" rIns="68575" bIns="34275" anchor="ctr" anchorCtr="0">
            <a:noAutofit/>
          </a:bodyPr>
          <a:lstStyle/>
          <a:p>
            <a:pPr marL="0" lvl="0" indent="0" algn="l" rtl="0">
              <a:spcBef>
                <a:spcPts val="0"/>
              </a:spcBef>
              <a:spcAft>
                <a:spcPts val="0"/>
              </a:spcAft>
              <a:buNone/>
            </a:pPr>
            <a:r>
              <a:rPr lang="en" sz="800" dirty="0">
                <a:solidFill>
                  <a:srgbClr val="3F3F3F"/>
                </a:solidFill>
                <a:latin typeface="Lato"/>
                <a:ea typeface="Lato"/>
                <a:cs typeface="Lato"/>
                <a:sym typeface="Lato"/>
              </a:rPr>
              <a:t>SECTION TITLE AND/OR DEPARTMENT</a:t>
            </a:r>
            <a:endParaRPr sz="800" dirty="0">
              <a:solidFill>
                <a:srgbClr val="3F3F3F"/>
              </a:solidFill>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8"/>
          <p:cNvPicPr preferRelativeResize="0"/>
          <p:nvPr/>
        </p:nvPicPr>
        <p:blipFill rotWithShape="1">
          <a:blip r:embed="rId3">
            <a:alphaModFix/>
          </a:blip>
          <a:srcRect/>
          <a:stretch/>
        </p:blipFill>
        <p:spPr>
          <a:xfrm>
            <a:off x="6003131" y="836739"/>
            <a:ext cx="2525316" cy="2104957"/>
          </a:xfrm>
          <a:prstGeom prst="rect">
            <a:avLst/>
          </a:prstGeom>
          <a:solidFill>
            <a:schemeClr val="lt1"/>
          </a:solidFill>
          <a:ln>
            <a:noFill/>
          </a:ln>
        </p:spPr>
      </p:pic>
      <p:pic>
        <p:nvPicPr>
          <p:cNvPr id="319" name="Google Shape;319;p38"/>
          <p:cNvPicPr preferRelativeResize="0"/>
          <p:nvPr/>
        </p:nvPicPr>
        <p:blipFill rotWithShape="1">
          <a:blip r:embed="rId4">
            <a:alphaModFix/>
          </a:blip>
          <a:srcRect/>
          <a:stretch/>
        </p:blipFill>
        <p:spPr>
          <a:xfrm>
            <a:off x="3308747" y="836740"/>
            <a:ext cx="2526505" cy="2104958"/>
          </a:xfrm>
          <a:prstGeom prst="rect">
            <a:avLst/>
          </a:prstGeom>
          <a:solidFill>
            <a:schemeClr val="lt1"/>
          </a:solidFill>
          <a:ln>
            <a:noFill/>
          </a:ln>
        </p:spPr>
      </p:pic>
      <p:pic>
        <p:nvPicPr>
          <p:cNvPr id="320" name="Google Shape;320;p38"/>
          <p:cNvPicPr preferRelativeResize="0"/>
          <p:nvPr/>
        </p:nvPicPr>
        <p:blipFill rotWithShape="1">
          <a:blip r:embed="rId5">
            <a:alphaModFix/>
          </a:blip>
          <a:srcRect/>
          <a:stretch/>
        </p:blipFill>
        <p:spPr>
          <a:xfrm>
            <a:off x="600075" y="836739"/>
            <a:ext cx="2525315" cy="2104959"/>
          </a:xfrm>
          <a:prstGeom prst="rect">
            <a:avLst/>
          </a:prstGeom>
          <a:solidFill>
            <a:schemeClr val="lt1"/>
          </a:solidFill>
          <a:ln>
            <a:noFill/>
          </a:ln>
        </p:spPr>
      </p:pic>
      <p:sp>
        <p:nvSpPr>
          <p:cNvPr id="321" name="Google Shape;321;p38"/>
          <p:cNvSpPr txBox="1">
            <a:spLocks noGrp="1"/>
          </p:cNvSpPr>
          <p:nvPr>
            <p:ph type="body" idx="2"/>
          </p:nvPr>
        </p:nvSpPr>
        <p:spPr>
          <a:xfrm>
            <a:off x="600074" y="3451189"/>
            <a:ext cx="2526000" cy="1092300"/>
          </a:xfrm>
          <a:prstGeom prst="rect">
            <a:avLst/>
          </a:prstGeom>
          <a:noFill/>
          <a:ln>
            <a:noFill/>
          </a:ln>
        </p:spPr>
        <p:txBody>
          <a:bodyPr spcFirstLastPara="1" wrap="square" lIns="0" tIns="34275" rIns="68575" bIns="34275" anchor="t" anchorCtr="0">
            <a:noAutofit/>
          </a:bodyPr>
          <a:lstStyle/>
          <a:p>
            <a:pPr marL="0" lvl="0" indent="0" algn="l" rtl="0">
              <a:lnSpc>
                <a:spcPct val="120000"/>
              </a:lnSpc>
              <a:spcBef>
                <a:spcPts val="0"/>
              </a:spcBef>
              <a:spcAft>
                <a:spcPts val="1200"/>
              </a:spcAft>
              <a:buSzPts val="1100"/>
              <a:buFont typeface="Lato"/>
              <a:buNone/>
            </a:pPr>
            <a:r>
              <a:rPr lang="en"/>
              <a:t>Supporting text goes here. Supporting text goes here. Supporting text goes here.</a:t>
            </a:r>
            <a:endParaRPr/>
          </a:p>
        </p:txBody>
      </p:sp>
      <p:sp>
        <p:nvSpPr>
          <p:cNvPr id="322" name="Google Shape;322;p38"/>
          <p:cNvSpPr txBox="1">
            <a:spLocks noGrp="1"/>
          </p:cNvSpPr>
          <p:nvPr>
            <p:ph type="body" idx="3"/>
          </p:nvPr>
        </p:nvSpPr>
        <p:spPr>
          <a:xfrm>
            <a:off x="600074" y="3078291"/>
            <a:ext cx="2526000" cy="298800"/>
          </a:xfrm>
          <a:prstGeom prst="rect">
            <a:avLst/>
          </a:prstGeom>
          <a:noFill/>
          <a:ln>
            <a:noFill/>
          </a:ln>
        </p:spPr>
        <p:txBody>
          <a:bodyPr spcFirstLastPara="1" wrap="square" lIns="0" tIns="34275" rIns="68575" bIns="34275" anchor="t" anchorCtr="0">
            <a:noAutofit/>
          </a:bodyPr>
          <a:lstStyle/>
          <a:p>
            <a:pPr marL="0" lvl="0" indent="0" algn="l" rtl="0">
              <a:lnSpc>
                <a:spcPct val="120000"/>
              </a:lnSpc>
              <a:spcBef>
                <a:spcPts val="0"/>
              </a:spcBef>
              <a:spcAft>
                <a:spcPts val="1200"/>
              </a:spcAft>
              <a:buSzPts val="1500"/>
              <a:buFont typeface="Lato"/>
              <a:buNone/>
            </a:pPr>
            <a:r>
              <a:rPr lang="en"/>
              <a:t>Subtitle goes here</a:t>
            </a:r>
            <a:endParaRPr/>
          </a:p>
        </p:txBody>
      </p:sp>
      <p:sp>
        <p:nvSpPr>
          <p:cNvPr id="323" name="Google Shape;323;p38"/>
          <p:cNvSpPr txBox="1">
            <a:spLocks noGrp="1"/>
          </p:cNvSpPr>
          <p:nvPr>
            <p:ph type="body" idx="5"/>
          </p:nvPr>
        </p:nvSpPr>
        <p:spPr>
          <a:xfrm>
            <a:off x="3309071" y="3451189"/>
            <a:ext cx="2526000" cy="1092300"/>
          </a:xfrm>
          <a:prstGeom prst="rect">
            <a:avLst/>
          </a:prstGeom>
          <a:noFill/>
          <a:ln>
            <a:noFill/>
          </a:ln>
        </p:spPr>
        <p:txBody>
          <a:bodyPr spcFirstLastPara="1" wrap="square" lIns="0" tIns="34275" rIns="68575" bIns="34275" anchor="t" anchorCtr="0">
            <a:noAutofit/>
          </a:bodyPr>
          <a:lstStyle/>
          <a:p>
            <a:pPr marL="0" lvl="0" indent="0" algn="l" rtl="0">
              <a:lnSpc>
                <a:spcPct val="120000"/>
              </a:lnSpc>
              <a:spcBef>
                <a:spcPts val="0"/>
              </a:spcBef>
              <a:spcAft>
                <a:spcPts val="1200"/>
              </a:spcAft>
              <a:buSzPts val="1100"/>
              <a:buFont typeface="Lato"/>
              <a:buNone/>
            </a:pPr>
            <a:r>
              <a:rPr lang="en"/>
              <a:t>Supporting text goes here. Supporting text goes here. Supporting text goes here.</a:t>
            </a:r>
            <a:endParaRPr/>
          </a:p>
        </p:txBody>
      </p:sp>
      <p:sp>
        <p:nvSpPr>
          <p:cNvPr id="324" name="Google Shape;324;p38"/>
          <p:cNvSpPr txBox="1">
            <a:spLocks noGrp="1"/>
          </p:cNvSpPr>
          <p:nvPr>
            <p:ph type="body" idx="6"/>
          </p:nvPr>
        </p:nvSpPr>
        <p:spPr>
          <a:xfrm>
            <a:off x="3309071" y="3078291"/>
            <a:ext cx="2526000" cy="298800"/>
          </a:xfrm>
          <a:prstGeom prst="rect">
            <a:avLst/>
          </a:prstGeom>
          <a:noFill/>
          <a:ln>
            <a:noFill/>
          </a:ln>
        </p:spPr>
        <p:txBody>
          <a:bodyPr spcFirstLastPara="1" wrap="square" lIns="0" tIns="34275" rIns="68575" bIns="34275" anchor="t" anchorCtr="0">
            <a:noAutofit/>
          </a:bodyPr>
          <a:lstStyle/>
          <a:p>
            <a:pPr marL="0" lvl="0" indent="0" algn="l" rtl="0">
              <a:lnSpc>
                <a:spcPct val="120000"/>
              </a:lnSpc>
              <a:spcBef>
                <a:spcPts val="0"/>
              </a:spcBef>
              <a:spcAft>
                <a:spcPts val="1200"/>
              </a:spcAft>
              <a:buSzPts val="1500"/>
              <a:buFont typeface="Lato"/>
              <a:buNone/>
            </a:pPr>
            <a:r>
              <a:rPr lang="en"/>
              <a:t>Subtitle goes here</a:t>
            </a:r>
            <a:endParaRPr/>
          </a:p>
        </p:txBody>
      </p:sp>
      <p:sp>
        <p:nvSpPr>
          <p:cNvPr id="325" name="Google Shape;325;p38"/>
          <p:cNvSpPr txBox="1">
            <a:spLocks noGrp="1"/>
          </p:cNvSpPr>
          <p:nvPr>
            <p:ph type="body" idx="8"/>
          </p:nvPr>
        </p:nvSpPr>
        <p:spPr>
          <a:xfrm>
            <a:off x="6002780" y="3451189"/>
            <a:ext cx="2526000" cy="1092300"/>
          </a:xfrm>
          <a:prstGeom prst="rect">
            <a:avLst/>
          </a:prstGeom>
          <a:noFill/>
          <a:ln>
            <a:noFill/>
          </a:ln>
        </p:spPr>
        <p:txBody>
          <a:bodyPr spcFirstLastPara="1" wrap="square" lIns="0" tIns="34275" rIns="68575" bIns="34275" anchor="t" anchorCtr="0">
            <a:noAutofit/>
          </a:bodyPr>
          <a:lstStyle/>
          <a:p>
            <a:pPr marL="0" lvl="0" indent="0" algn="l" rtl="0">
              <a:lnSpc>
                <a:spcPct val="120000"/>
              </a:lnSpc>
              <a:spcBef>
                <a:spcPts val="0"/>
              </a:spcBef>
              <a:spcAft>
                <a:spcPts val="1200"/>
              </a:spcAft>
              <a:buSzPts val="1100"/>
              <a:buFont typeface="Lato"/>
              <a:buNone/>
            </a:pPr>
            <a:r>
              <a:rPr lang="en"/>
              <a:t>Supporting text goes here. Supporting text goes here. Supporting text goes here.</a:t>
            </a:r>
            <a:endParaRPr/>
          </a:p>
        </p:txBody>
      </p:sp>
      <p:sp>
        <p:nvSpPr>
          <p:cNvPr id="326" name="Google Shape;326;p38"/>
          <p:cNvSpPr txBox="1">
            <a:spLocks noGrp="1"/>
          </p:cNvSpPr>
          <p:nvPr>
            <p:ph type="body" idx="9"/>
          </p:nvPr>
        </p:nvSpPr>
        <p:spPr>
          <a:xfrm>
            <a:off x="6002780" y="3078291"/>
            <a:ext cx="2526000" cy="298800"/>
          </a:xfrm>
          <a:prstGeom prst="rect">
            <a:avLst/>
          </a:prstGeom>
          <a:noFill/>
          <a:ln>
            <a:noFill/>
          </a:ln>
        </p:spPr>
        <p:txBody>
          <a:bodyPr spcFirstLastPara="1" wrap="square" lIns="0" tIns="34275" rIns="68575" bIns="34275" anchor="t" anchorCtr="0">
            <a:noAutofit/>
          </a:bodyPr>
          <a:lstStyle/>
          <a:p>
            <a:pPr marL="0" lvl="0" indent="0" algn="l" rtl="0">
              <a:lnSpc>
                <a:spcPct val="120000"/>
              </a:lnSpc>
              <a:spcBef>
                <a:spcPts val="0"/>
              </a:spcBef>
              <a:spcAft>
                <a:spcPts val="1200"/>
              </a:spcAft>
              <a:buSzPts val="1500"/>
              <a:buFont typeface="Lato"/>
              <a:buNone/>
            </a:pPr>
            <a:r>
              <a:rPr lang="en"/>
              <a:t>Subtitle goes here</a:t>
            </a:r>
            <a:endParaRPr/>
          </a:p>
        </p:txBody>
      </p:sp>
      <p:sp>
        <p:nvSpPr>
          <p:cNvPr id="327" name="Google Shape;327;p38"/>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35</a:t>
            </a:fld>
            <a:endParaRPr/>
          </a:p>
        </p:txBody>
      </p:sp>
      <p:sp>
        <p:nvSpPr>
          <p:cNvPr id="328" name="Google Shape;328;p38"/>
          <p:cNvSpPr txBox="1">
            <a:spLocks noGrp="1"/>
          </p:cNvSpPr>
          <p:nvPr>
            <p:ph type="title"/>
          </p:nvPr>
        </p:nvSpPr>
        <p:spPr>
          <a:xfrm>
            <a:off x="600074" y="200026"/>
            <a:ext cx="7947600" cy="474000"/>
          </a:xfrm>
          <a:prstGeom prst="rect">
            <a:avLst/>
          </a:prstGeom>
          <a:noFill/>
          <a:ln>
            <a:noFill/>
          </a:ln>
        </p:spPr>
        <p:txBody>
          <a:bodyPr spcFirstLastPara="1" wrap="square" lIns="0" tIns="34275" rIns="68575" bIns="34275" anchor="b" anchorCtr="0">
            <a:normAutofit/>
          </a:bodyPr>
          <a:lstStyle/>
          <a:p>
            <a:pPr marL="0" lvl="0" indent="0" algn="l" rtl="0">
              <a:lnSpc>
                <a:spcPct val="90000"/>
              </a:lnSpc>
              <a:spcBef>
                <a:spcPts val="0"/>
              </a:spcBef>
              <a:spcAft>
                <a:spcPts val="0"/>
              </a:spcAft>
              <a:buClr>
                <a:srgbClr val="8C1515"/>
              </a:buClr>
              <a:buSzPts val="2400"/>
              <a:buFont typeface="Lato"/>
              <a:buNone/>
            </a:pPr>
            <a:r>
              <a:rPr lang="en">
                <a:solidFill>
                  <a:srgbClr val="8C1515"/>
                </a:solidFill>
                <a:latin typeface="Lato"/>
                <a:ea typeface="Lato"/>
                <a:cs typeface="Lato"/>
                <a:sym typeface="Lato"/>
              </a:rPr>
              <a:t>Sample photo slide with three images or graphics – title</a:t>
            </a:r>
            <a:endParaRPr>
              <a:solidFill>
                <a:srgbClr val="8C1515"/>
              </a:solidFill>
              <a:latin typeface="Lato"/>
              <a:ea typeface="Lato"/>
              <a:cs typeface="Lato"/>
              <a:sym typeface="Lato"/>
            </a:endParaRPr>
          </a:p>
        </p:txBody>
      </p:sp>
      <p:pic>
        <p:nvPicPr>
          <p:cNvPr id="329" name="Google Shape;329;p38" title="SLAC_short_red.png"/>
          <p:cNvPicPr preferRelativeResize="0"/>
          <p:nvPr/>
        </p:nvPicPr>
        <p:blipFill>
          <a:blip r:embed="rId6">
            <a:alphaModFix/>
          </a:blip>
          <a:stretch>
            <a:fillRect/>
          </a:stretch>
        </p:blipFill>
        <p:spPr>
          <a:xfrm>
            <a:off x="610600" y="4785350"/>
            <a:ext cx="445752" cy="132550"/>
          </a:xfrm>
          <a:prstGeom prst="rect">
            <a:avLst/>
          </a:prstGeom>
          <a:noFill/>
          <a:ln>
            <a:noFill/>
          </a:ln>
        </p:spPr>
      </p:pic>
      <p:sp>
        <p:nvSpPr>
          <p:cNvPr id="330" name="Google Shape;330;p38"/>
          <p:cNvSpPr txBox="1"/>
          <p:nvPr/>
        </p:nvSpPr>
        <p:spPr>
          <a:xfrm>
            <a:off x="1225868" y="4712118"/>
            <a:ext cx="4389000" cy="273900"/>
          </a:xfrm>
          <a:prstGeom prst="rect">
            <a:avLst/>
          </a:prstGeom>
          <a:noFill/>
          <a:ln>
            <a:noFill/>
          </a:ln>
        </p:spPr>
        <p:txBody>
          <a:bodyPr spcFirstLastPara="1" wrap="square" lIns="0" tIns="34275" rIns="68575" bIns="34275" anchor="ctr" anchorCtr="0">
            <a:noAutofit/>
          </a:bodyPr>
          <a:lstStyle/>
          <a:p>
            <a:pPr marL="0" lvl="0" indent="0" algn="l" rtl="0">
              <a:spcBef>
                <a:spcPts val="0"/>
              </a:spcBef>
              <a:spcAft>
                <a:spcPts val="0"/>
              </a:spcAft>
              <a:buNone/>
            </a:pPr>
            <a:r>
              <a:rPr lang="en" sz="800">
                <a:solidFill>
                  <a:srgbClr val="3F3F3F"/>
                </a:solidFill>
                <a:latin typeface="Lato"/>
                <a:ea typeface="Lato"/>
                <a:cs typeface="Lato"/>
                <a:sym typeface="Lato"/>
              </a:rPr>
              <a:t>SECTION TITLE AND/OR DEPARTMENT</a:t>
            </a:r>
            <a:endParaRPr sz="800">
              <a:solidFill>
                <a:srgbClr val="3F3F3F"/>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9"/>
          <p:cNvSpPr txBox="1">
            <a:spLocks noGrp="1"/>
          </p:cNvSpPr>
          <p:nvPr>
            <p:ph type="body" idx="1"/>
          </p:nvPr>
        </p:nvSpPr>
        <p:spPr>
          <a:xfrm>
            <a:off x="609031" y="1230776"/>
            <a:ext cx="2530200" cy="298800"/>
          </a:xfrm>
          <a:prstGeom prst="rect">
            <a:avLst/>
          </a:prstGeom>
          <a:noFill/>
          <a:ln>
            <a:noFill/>
          </a:ln>
        </p:spPr>
        <p:txBody>
          <a:bodyPr spcFirstLastPara="1" wrap="square" lIns="0" tIns="34275" rIns="68575" bIns="34275" anchor="t" anchorCtr="0">
            <a:noAutofit/>
          </a:bodyPr>
          <a:lstStyle/>
          <a:p>
            <a:pPr marL="0" lvl="0" indent="0" algn="l" rtl="0">
              <a:lnSpc>
                <a:spcPct val="120000"/>
              </a:lnSpc>
              <a:spcBef>
                <a:spcPts val="0"/>
              </a:spcBef>
              <a:spcAft>
                <a:spcPts val="0"/>
              </a:spcAft>
              <a:buSzPts val="1500"/>
              <a:buFont typeface="Lato"/>
              <a:buNone/>
            </a:pPr>
            <a:r>
              <a:rPr lang="en"/>
              <a:t>Subtitle goes here</a:t>
            </a:r>
            <a:endParaRPr/>
          </a:p>
          <a:p>
            <a:pPr marL="0" lvl="0" indent="0" algn="l" rtl="0">
              <a:lnSpc>
                <a:spcPct val="120000"/>
              </a:lnSpc>
              <a:spcBef>
                <a:spcPts val="800"/>
              </a:spcBef>
              <a:spcAft>
                <a:spcPts val="1200"/>
              </a:spcAft>
              <a:buSzPts val="1500"/>
              <a:buFont typeface="Lato"/>
              <a:buNone/>
            </a:pPr>
            <a:endParaRPr/>
          </a:p>
        </p:txBody>
      </p:sp>
      <p:sp>
        <p:nvSpPr>
          <p:cNvPr id="336" name="Google Shape;336;p39"/>
          <p:cNvSpPr txBox="1">
            <a:spLocks noGrp="1"/>
          </p:cNvSpPr>
          <p:nvPr>
            <p:ph type="body" idx="3"/>
          </p:nvPr>
        </p:nvSpPr>
        <p:spPr>
          <a:xfrm>
            <a:off x="609031" y="1601914"/>
            <a:ext cx="2530200" cy="2812800"/>
          </a:xfrm>
          <a:prstGeom prst="rect">
            <a:avLst/>
          </a:prstGeom>
          <a:noFill/>
          <a:ln>
            <a:noFill/>
          </a:ln>
        </p:spPr>
        <p:txBody>
          <a:bodyPr spcFirstLastPara="1" wrap="square" lIns="0" tIns="34275" rIns="68575" bIns="34275" anchor="t" anchorCtr="0">
            <a:noAutofit/>
          </a:bodyPr>
          <a:lstStyle/>
          <a:p>
            <a:pPr marL="0" lvl="0" indent="0" algn="l" rtl="0">
              <a:lnSpc>
                <a:spcPct val="120000"/>
              </a:lnSpc>
              <a:spcBef>
                <a:spcPts val="0"/>
              </a:spcBef>
              <a:spcAft>
                <a:spcPts val="1200"/>
              </a:spcAft>
              <a:buSzPts val="1100"/>
              <a:buFont typeface="Lato"/>
              <a:buNone/>
            </a:pPr>
            <a:r>
              <a:rPr lang="en"/>
              <a:t>Supporting text describing the graphic or photo goes here. Supporting text describing the graphic or photo goes here. Supporting text describing the graphic or photo goes here. Supporting text describing the graphic or photo goes here.</a:t>
            </a:r>
            <a:endParaRPr/>
          </a:p>
        </p:txBody>
      </p:sp>
      <p:sp>
        <p:nvSpPr>
          <p:cNvPr id="337" name="Google Shape;337;p39"/>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36</a:t>
            </a:fld>
            <a:endParaRPr/>
          </a:p>
        </p:txBody>
      </p:sp>
      <p:sp>
        <p:nvSpPr>
          <p:cNvPr id="338" name="Google Shape;338;p39"/>
          <p:cNvSpPr txBox="1">
            <a:spLocks noGrp="1"/>
          </p:cNvSpPr>
          <p:nvPr>
            <p:ph type="title"/>
          </p:nvPr>
        </p:nvSpPr>
        <p:spPr>
          <a:xfrm>
            <a:off x="600074" y="200026"/>
            <a:ext cx="7947600" cy="474000"/>
          </a:xfrm>
          <a:prstGeom prst="rect">
            <a:avLst/>
          </a:prstGeom>
          <a:noFill/>
          <a:ln>
            <a:noFill/>
          </a:ln>
        </p:spPr>
        <p:txBody>
          <a:bodyPr spcFirstLastPara="1" wrap="square" lIns="0" tIns="34275" rIns="68575" bIns="34275" anchor="b" anchorCtr="0">
            <a:normAutofit/>
          </a:bodyPr>
          <a:lstStyle/>
          <a:p>
            <a:pPr marL="0" lvl="0" indent="0" algn="l" rtl="0">
              <a:lnSpc>
                <a:spcPct val="90000"/>
              </a:lnSpc>
              <a:spcBef>
                <a:spcPts val="0"/>
              </a:spcBef>
              <a:spcAft>
                <a:spcPts val="0"/>
              </a:spcAft>
              <a:buClr>
                <a:srgbClr val="8C1515"/>
              </a:buClr>
              <a:buSzPts val="2400"/>
              <a:buFont typeface="Lato"/>
              <a:buNone/>
            </a:pPr>
            <a:r>
              <a:rPr lang="en">
                <a:solidFill>
                  <a:srgbClr val="8C1515"/>
                </a:solidFill>
                <a:latin typeface="Lato"/>
                <a:ea typeface="Lato"/>
                <a:cs typeface="Lato"/>
                <a:sym typeface="Lato"/>
              </a:rPr>
              <a:t>Title goes here</a:t>
            </a:r>
            <a:endParaRPr>
              <a:solidFill>
                <a:srgbClr val="8C1515"/>
              </a:solidFill>
              <a:latin typeface="Lato"/>
              <a:ea typeface="Lato"/>
              <a:cs typeface="Lato"/>
              <a:sym typeface="Lato"/>
            </a:endParaRPr>
          </a:p>
        </p:txBody>
      </p:sp>
      <p:pic>
        <p:nvPicPr>
          <p:cNvPr id="339" name="Google Shape;339;p39"/>
          <p:cNvPicPr preferRelativeResize="0"/>
          <p:nvPr/>
        </p:nvPicPr>
        <p:blipFill rotWithShape="1">
          <a:blip r:embed="rId3">
            <a:alphaModFix/>
          </a:blip>
          <a:srcRect l="15812" t="22031" r="15641" b="22374"/>
          <a:stretch/>
        </p:blipFill>
        <p:spPr>
          <a:xfrm>
            <a:off x="3455194" y="758207"/>
            <a:ext cx="5079775" cy="3183442"/>
          </a:xfrm>
          <a:prstGeom prst="rect">
            <a:avLst/>
          </a:prstGeom>
          <a:noFill/>
          <a:ln>
            <a:noFill/>
          </a:ln>
        </p:spPr>
      </p:pic>
      <p:pic>
        <p:nvPicPr>
          <p:cNvPr id="340" name="Google Shape;340;p39" title="SLAC_short_red.png"/>
          <p:cNvPicPr preferRelativeResize="0"/>
          <p:nvPr/>
        </p:nvPicPr>
        <p:blipFill>
          <a:blip r:embed="rId4">
            <a:alphaModFix/>
          </a:blip>
          <a:stretch>
            <a:fillRect/>
          </a:stretch>
        </p:blipFill>
        <p:spPr>
          <a:xfrm>
            <a:off x="610600" y="4785350"/>
            <a:ext cx="445752" cy="132550"/>
          </a:xfrm>
          <a:prstGeom prst="rect">
            <a:avLst/>
          </a:prstGeom>
          <a:noFill/>
          <a:ln>
            <a:noFill/>
          </a:ln>
        </p:spPr>
      </p:pic>
      <p:sp>
        <p:nvSpPr>
          <p:cNvPr id="341" name="Google Shape;341;p39"/>
          <p:cNvSpPr txBox="1"/>
          <p:nvPr/>
        </p:nvSpPr>
        <p:spPr>
          <a:xfrm>
            <a:off x="1225868" y="4712118"/>
            <a:ext cx="4389000" cy="273900"/>
          </a:xfrm>
          <a:prstGeom prst="rect">
            <a:avLst/>
          </a:prstGeom>
          <a:noFill/>
          <a:ln>
            <a:noFill/>
          </a:ln>
        </p:spPr>
        <p:txBody>
          <a:bodyPr spcFirstLastPara="1" wrap="square" lIns="0" tIns="34275" rIns="68575" bIns="34275" anchor="ctr" anchorCtr="0">
            <a:noAutofit/>
          </a:bodyPr>
          <a:lstStyle/>
          <a:p>
            <a:pPr marL="0" lvl="0" indent="0" algn="l" rtl="0">
              <a:spcBef>
                <a:spcPts val="0"/>
              </a:spcBef>
              <a:spcAft>
                <a:spcPts val="0"/>
              </a:spcAft>
              <a:buNone/>
            </a:pPr>
            <a:r>
              <a:rPr lang="en" sz="800">
                <a:solidFill>
                  <a:srgbClr val="3F3F3F"/>
                </a:solidFill>
                <a:latin typeface="Lato"/>
                <a:ea typeface="Lato"/>
                <a:cs typeface="Lato"/>
                <a:sym typeface="Lato"/>
              </a:rPr>
              <a:t>SECTION TITLE AND/OR DEPARTMENT</a:t>
            </a:r>
            <a:endParaRPr sz="800">
              <a:solidFill>
                <a:srgbClr val="3F3F3F"/>
              </a:solidFill>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0"/>
          <p:cNvSpPr txBox="1">
            <a:spLocks noGrp="1"/>
          </p:cNvSpPr>
          <p:nvPr>
            <p:ph type="body" idx="1"/>
          </p:nvPr>
        </p:nvSpPr>
        <p:spPr>
          <a:xfrm>
            <a:off x="600075" y="832662"/>
            <a:ext cx="7915200" cy="298800"/>
          </a:xfrm>
          <a:prstGeom prst="rect">
            <a:avLst/>
          </a:prstGeom>
          <a:noFill/>
          <a:ln>
            <a:noFill/>
          </a:ln>
        </p:spPr>
        <p:txBody>
          <a:bodyPr spcFirstLastPara="1" wrap="square" lIns="0" tIns="34275" rIns="68575" bIns="34275" anchor="t" anchorCtr="0">
            <a:noAutofit/>
          </a:bodyPr>
          <a:lstStyle/>
          <a:p>
            <a:pPr marL="0" lvl="0" indent="0" algn="l" rtl="0">
              <a:lnSpc>
                <a:spcPct val="120000"/>
              </a:lnSpc>
              <a:spcBef>
                <a:spcPts val="0"/>
              </a:spcBef>
              <a:spcAft>
                <a:spcPts val="1200"/>
              </a:spcAft>
              <a:buSzPts val="1500"/>
              <a:buFont typeface="Lato"/>
              <a:buNone/>
            </a:pPr>
            <a:r>
              <a:rPr lang="en"/>
              <a:t>Subtitle goes here</a:t>
            </a:r>
            <a:endParaRPr/>
          </a:p>
        </p:txBody>
      </p:sp>
      <p:sp>
        <p:nvSpPr>
          <p:cNvPr id="347" name="Google Shape;347;p40"/>
          <p:cNvSpPr txBox="1">
            <a:spLocks noGrp="1"/>
          </p:cNvSpPr>
          <p:nvPr>
            <p:ph type="title"/>
          </p:nvPr>
        </p:nvSpPr>
        <p:spPr>
          <a:xfrm>
            <a:off x="600075" y="200026"/>
            <a:ext cx="7915200" cy="474000"/>
          </a:xfrm>
          <a:prstGeom prst="rect">
            <a:avLst/>
          </a:prstGeom>
          <a:noFill/>
          <a:ln>
            <a:noFill/>
          </a:ln>
        </p:spPr>
        <p:txBody>
          <a:bodyPr spcFirstLastPara="1" wrap="square" lIns="0" tIns="34275" rIns="68575" bIns="34275" anchor="b" anchorCtr="0">
            <a:normAutofit/>
          </a:bodyPr>
          <a:lstStyle/>
          <a:p>
            <a:pPr marL="0" lvl="0" indent="0" algn="l" rtl="0">
              <a:lnSpc>
                <a:spcPct val="90000"/>
              </a:lnSpc>
              <a:spcBef>
                <a:spcPts val="0"/>
              </a:spcBef>
              <a:spcAft>
                <a:spcPts val="0"/>
              </a:spcAft>
              <a:buClr>
                <a:srgbClr val="8C1515"/>
              </a:buClr>
              <a:buSzPts val="2400"/>
              <a:buFont typeface="Lato"/>
              <a:buNone/>
            </a:pPr>
            <a:r>
              <a:rPr lang="en">
                <a:solidFill>
                  <a:srgbClr val="8C1515"/>
                </a:solidFill>
                <a:latin typeface="Lato"/>
                <a:ea typeface="Lato"/>
                <a:cs typeface="Lato"/>
                <a:sym typeface="Lato"/>
              </a:rPr>
              <a:t>Sample one-column text slide – Title</a:t>
            </a:r>
            <a:endParaRPr>
              <a:solidFill>
                <a:srgbClr val="8C1515"/>
              </a:solidFill>
              <a:latin typeface="Lato"/>
              <a:ea typeface="Lato"/>
              <a:cs typeface="Lato"/>
              <a:sym typeface="Lato"/>
            </a:endParaRPr>
          </a:p>
        </p:txBody>
      </p:sp>
      <p:sp>
        <p:nvSpPr>
          <p:cNvPr id="348" name="Google Shape;348;p40"/>
          <p:cNvSpPr txBox="1">
            <a:spLocks noGrp="1"/>
          </p:cNvSpPr>
          <p:nvPr>
            <p:ph type="body" idx="2"/>
          </p:nvPr>
        </p:nvSpPr>
        <p:spPr>
          <a:xfrm>
            <a:off x="600075" y="1203801"/>
            <a:ext cx="7915200" cy="3339600"/>
          </a:xfrm>
          <a:prstGeom prst="rect">
            <a:avLst/>
          </a:prstGeom>
          <a:noFill/>
          <a:ln>
            <a:noFill/>
          </a:ln>
        </p:spPr>
        <p:txBody>
          <a:bodyPr spcFirstLastPara="1" wrap="square" lIns="0" tIns="34275" rIns="68575" bIns="34275" anchor="t" anchorCtr="0">
            <a:noAutofit/>
          </a:bodyPr>
          <a:lstStyle/>
          <a:p>
            <a:pPr marL="0" lvl="0" indent="0" algn="l" rtl="0">
              <a:lnSpc>
                <a:spcPct val="120000"/>
              </a:lnSpc>
              <a:spcBef>
                <a:spcPts val="0"/>
              </a:spcBef>
              <a:spcAft>
                <a:spcPts val="0"/>
              </a:spcAft>
              <a:buSzPts val="1200"/>
              <a:buFont typeface="Lato"/>
              <a:buNone/>
            </a:pPr>
            <a:r>
              <a:rPr lang="en">
                <a:latin typeface="Lato"/>
                <a:ea typeface="Lato"/>
                <a:cs typeface="Lato"/>
                <a:sym typeface="Lato"/>
              </a:rPr>
              <a:t>Click to edit Master text styles</a:t>
            </a:r>
            <a:endParaRPr>
              <a:latin typeface="Lato"/>
              <a:ea typeface="Lato"/>
              <a:cs typeface="Lato"/>
              <a:sym typeface="Lato"/>
            </a:endParaRPr>
          </a:p>
          <a:p>
            <a:pPr marL="355600" lvl="1" indent="-133350" algn="l" rtl="0">
              <a:lnSpc>
                <a:spcPct val="120000"/>
              </a:lnSpc>
              <a:spcBef>
                <a:spcPts val="400"/>
              </a:spcBef>
              <a:spcAft>
                <a:spcPts val="0"/>
              </a:spcAft>
              <a:buSzPts val="1300"/>
              <a:buFont typeface="Lato"/>
              <a:buChar char="○"/>
            </a:pPr>
            <a:r>
              <a:rPr lang="en">
                <a:latin typeface="Lato"/>
                <a:ea typeface="Lato"/>
                <a:cs typeface="Lato"/>
                <a:sym typeface="Lato"/>
              </a:rPr>
              <a:t>Second level</a:t>
            </a:r>
            <a:endParaRPr>
              <a:latin typeface="Lato"/>
              <a:ea typeface="Lato"/>
              <a:cs typeface="Lato"/>
              <a:sym typeface="Lato"/>
            </a:endParaRPr>
          </a:p>
          <a:p>
            <a:pPr marL="647700" lvl="2" indent="-133350" algn="l" rtl="0">
              <a:lnSpc>
                <a:spcPct val="120000"/>
              </a:lnSpc>
              <a:spcBef>
                <a:spcPts val="400"/>
              </a:spcBef>
              <a:spcAft>
                <a:spcPts val="0"/>
              </a:spcAft>
              <a:buSzPts val="1300"/>
              <a:buFont typeface="Lato"/>
              <a:buChar char="■"/>
            </a:pPr>
            <a:r>
              <a:rPr lang="en">
                <a:latin typeface="Lato"/>
                <a:ea typeface="Lato"/>
                <a:cs typeface="Lato"/>
                <a:sym typeface="Lato"/>
              </a:rPr>
              <a:t>Third level</a:t>
            </a:r>
            <a:endParaRPr>
              <a:latin typeface="Lato"/>
              <a:ea typeface="Lato"/>
              <a:cs typeface="Lato"/>
              <a:sym typeface="Lato"/>
            </a:endParaRPr>
          </a:p>
          <a:p>
            <a:pPr marL="990600" lvl="3" indent="-127000" algn="l" rtl="0">
              <a:lnSpc>
                <a:spcPct val="120000"/>
              </a:lnSpc>
              <a:spcBef>
                <a:spcPts val="400"/>
              </a:spcBef>
              <a:spcAft>
                <a:spcPts val="0"/>
              </a:spcAft>
              <a:buSzPts val="1200"/>
              <a:buFont typeface="Lato"/>
              <a:buChar char="●"/>
            </a:pPr>
            <a:r>
              <a:rPr lang="en">
                <a:latin typeface="Lato"/>
                <a:ea typeface="Lato"/>
                <a:cs typeface="Lato"/>
                <a:sym typeface="Lato"/>
              </a:rPr>
              <a:t>Fourth level</a:t>
            </a:r>
            <a:endParaRPr>
              <a:latin typeface="Lato"/>
              <a:ea typeface="Lato"/>
              <a:cs typeface="Lato"/>
              <a:sym typeface="Lato"/>
            </a:endParaRPr>
          </a:p>
          <a:p>
            <a:pPr marL="1244600" lvl="4" indent="-127000" algn="l" rtl="0">
              <a:lnSpc>
                <a:spcPct val="120000"/>
              </a:lnSpc>
              <a:spcBef>
                <a:spcPts val="400"/>
              </a:spcBef>
              <a:spcAft>
                <a:spcPts val="1200"/>
              </a:spcAft>
              <a:buSzPts val="1200"/>
              <a:buFont typeface="Lato"/>
              <a:buChar char="○"/>
            </a:pPr>
            <a:r>
              <a:rPr lang="en">
                <a:latin typeface="Lato"/>
                <a:ea typeface="Lato"/>
                <a:cs typeface="Lato"/>
                <a:sym typeface="Lato"/>
              </a:rPr>
              <a:t>Fifth level</a:t>
            </a:r>
            <a:endParaRPr>
              <a:latin typeface="Lato"/>
              <a:ea typeface="Lato"/>
              <a:cs typeface="Lato"/>
              <a:sym typeface="Lato"/>
            </a:endParaRPr>
          </a:p>
        </p:txBody>
      </p:sp>
      <p:sp>
        <p:nvSpPr>
          <p:cNvPr id="349" name="Google Shape;349;p40"/>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37</a:t>
            </a:fld>
            <a:endParaRPr/>
          </a:p>
        </p:txBody>
      </p:sp>
      <p:pic>
        <p:nvPicPr>
          <p:cNvPr id="350" name="Google Shape;350;p40" title="SLAC_short_red.png"/>
          <p:cNvPicPr preferRelativeResize="0"/>
          <p:nvPr/>
        </p:nvPicPr>
        <p:blipFill>
          <a:blip r:embed="rId3">
            <a:alphaModFix/>
          </a:blip>
          <a:stretch>
            <a:fillRect/>
          </a:stretch>
        </p:blipFill>
        <p:spPr>
          <a:xfrm>
            <a:off x="610600" y="4785350"/>
            <a:ext cx="445752" cy="132550"/>
          </a:xfrm>
          <a:prstGeom prst="rect">
            <a:avLst/>
          </a:prstGeom>
          <a:noFill/>
          <a:ln>
            <a:noFill/>
          </a:ln>
        </p:spPr>
      </p:pic>
      <p:sp>
        <p:nvSpPr>
          <p:cNvPr id="351" name="Google Shape;351;p40"/>
          <p:cNvSpPr txBox="1"/>
          <p:nvPr/>
        </p:nvSpPr>
        <p:spPr>
          <a:xfrm>
            <a:off x="1225868" y="4712118"/>
            <a:ext cx="4389000" cy="273900"/>
          </a:xfrm>
          <a:prstGeom prst="rect">
            <a:avLst/>
          </a:prstGeom>
          <a:noFill/>
          <a:ln>
            <a:noFill/>
          </a:ln>
        </p:spPr>
        <p:txBody>
          <a:bodyPr spcFirstLastPara="1" wrap="square" lIns="0" tIns="34275" rIns="68575" bIns="34275" anchor="ctr" anchorCtr="0">
            <a:noAutofit/>
          </a:bodyPr>
          <a:lstStyle/>
          <a:p>
            <a:pPr marL="0" lvl="0" indent="0" algn="l" rtl="0">
              <a:spcBef>
                <a:spcPts val="0"/>
              </a:spcBef>
              <a:spcAft>
                <a:spcPts val="0"/>
              </a:spcAft>
              <a:buNone/>
            </a:pPr>
            <a:r>
              <a:rPr lang="en" sz="800">
                <a:solidFill>
                  <a:srgbClr val="3F3F3F"/>
                </a:solidFill>
                <a:latin typeface="Lato"/>
                <a:ea typeface="Lato"/>
                <a:cs typeface="Lato"/>
                <a:sym typeface="Lato"/>
              </a:rPr>
              <a:t>SECTION TITLE AND/OR DEPARTMENT</a:t>
            </a:r>
            <a:endParaRPr sz="800">
              <a:solidFill>
                <a:srgbClr val="3F3F3F"/>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1"/>
          <p:cNvSpPr txBox="1">
            <a:spLocks noGrp="1"/>
          </p:cNvSpPr>
          <p:nvPr>
            <p:ph type="body" idx="1"/>
          </p:nvPr>
        </p:nvSpPr>
        <p:spPr>
          <a:xfrm>
            <a:off x="600075" y="1202204"/>
            <a:ext cx="3868200" cy="3341100"/>
          </a:xfrm>
          <a:prstGeom prst="rect">
            <a:avLst/>
          </a:prstGeom>
          <a:noFill/>
          <a:ln>
            <a:noFill/>
          </a:ln>
        </p:spPr>
        <p:txBody>
          <a:bodyPr spcFirstLastPara="1" wrap="square" lIns="0" tIns="34275" rIns="68575" bIns="34275" anchor="t" anchorCtr="0">
            <a:noAutofit/>
          </a:bodyPr>
          <a:lstStyle/>
          <a:p>
            <a:pPr marL="0" lvl="0" indent="0" algn="l" rtl="0">
              <a:lnSpc>
                <a:spcPct val="120000"/>
              </a:lnSpc>
              <a:spcBef>
                <a:spcPts val="0"/>
              </a:spcBef>
              <a:spcAft>
                <a:spcPts val="0"/>
              </a:spcAft>
              <a:buSzPts val="1200"/>
              <a:buFont typeface="Lato"/>
              <a:buNone/>
            </a:pPr>
            <a:r>
              <a:rPr lang="en">
                <a:latin typeface="Lato"/>
                <a:ea typeface="Lato"/>
                <a:cs typeface="Lato"/>
                <a:sym typeface="Lato"/>
              </a:rPr>
              <a:t>Click to edit Master text styles</a:t>
            </a:r>
            <a:endParaRPr>
              <a:latin typeface="Lato"/>
              <a:ea typeface="Lato"/>
              <a:cs typeface="Lato"/>
              <a:sym typeface="Lato"/>
            </a:endParaRPr>
          </a:p>
          <a:p>
            <a:pPr marL="355600" lvl="1" indent="-133350" algn="l" rtl="0">
              <a:lnSpc>
                <a:spcPct val="120000"/>
              </a:lnSpc>
              <a:spcBef>
                <a:spcPts val="400"/>
              </a:spcBef>
              <a:spcAft>
                <a:spcPts val="0"/>
              </a:spcAft>
              <a:buSzPts val="1300"/>
              <a:buFont typeface="Lato"/>
              <a:buChar char="○"/>
            </a:pPr>
            <a:r>
              <a:rPr lang="en">
                <a:latin typeface="Lato"/>
                <a:ea typeface="Lato"/>
                <a:cs typeface="Lato"/>
                <a:sym typeface="Lato"/>
              </a:rPr>
              <a:t>Second level</a:t>
            </a:r>
            <a:endParaRPr>
              <a:latin typeface="Lato"/>
              <a:ea typeface="Lato"/>
              <a:cs typeface="Lato"/>
              <a:sym typeface="Lato"/>
            </a:endParaRPr>
          </a:p>
          <a:p>
            <a:pPr marL="647700" lvl="2" indent="-133350" algn="l" rtl="0">
              <a:lnSpc>
                <a:spcPct val="120000"/>
              </a:lnSpc>
              <a:spcBef>
                <a:spcPts val="400"/>
              </a:spcBef>
              <a:spcAft>
                <a:spcPts val="0"/>
              </a:spcAft>
              <a:buSzPts val="1300"/>
              <a:buFont typeface="Lato"/>
              <a:buChar char="■"/>
            </a:pPr>
            <a:r>
              <a:rPr lang="en">
                <a:latin typeface="Lato"/>
                <a:ea typeface="Lato"/>
                <a:cs typeface="Lato"/>
                <a:sym typeface="Lato"/>
              </a:rPr>
              <a:t>Third level</a:t>
            </a:r>
            <a:endParaRPr>
              <a:latin typeface="Lato"/>
              <a:ea typeface="Lato"/>
              <a:cs typeface="Lato"/>
              <a:sym typeface="Lato"/>
            </a:endParaRPr>
          </a:p>
          <a:p>
            <a:pPr marL="990600" lvl="3" indent="-127000" algn="l" rtl="0">
              <a:lnSpc>
                <a:spcPct val="120000"/>
              </a:lnSpc>
              <a:spcBef>
                <a:spcPts val="400"/>
              </a:spcBef>
              <a:spcAft>
                <a:spcPts val="0"/>
              </a:spcAft>
              <a:buSzPts val="1200"/>
              <a:buFont typeface="Lato"/>
              <a:buChar char="●"/>
            </a:pPr>
            <a:r>
              <a:rPr lang="en">
                <a:latin typeface="Lato"/>
                <a:ea typeface="Lato"/>
                <a:cs typeface="Lato"/>
                <a:sym typeface="Lato"/>
              </a:rPr>
              <a:t>Fourth level</a:t>
            </a:r>
            <a:endParaRPr>
              <a:latin typeface="Lato"/>
              <a:ea typeface="Lato"/>
              <a:cs typeface="Lato"/>
              <a:sym typeface="Lato"/>
            </a:endParaRPr>
          </a:p>
          <a:p>
            <a:pPr marL="1244600" lvl="4" indent="-127000" algn="l" rtl="0">
              <a:lnSpc>
                <a:spcPct val="120000"/>
              </a:lnSpc>
              <a:spcBef>
                <a:spcPts val="400"/>
              </a:spcBef>
              <a:spcAft>
                <a:spcPts val="1200"/>
              </a:spcAft>
              <a:buSzPts val="1200"/>
              <a:buFont typeface="Lato"/>
              <a:buChar char="○"/>
            </a:pPr>
            <a:r>
              <a:rPr lang="en">
                <a:latin typeface="Lato"/>
                <a:ea typeface="Lato"/>
                <a:cs typeface="Lato"/>
                <a:sym typeface="Lato"/>
              </a:rPr>
              <a:t>Fifth level</a:t>
            </a:r>
            <a:endParaRPr>
              <a:latin typeface="Lato"/>
              <a:ea typeface="Lato"/>
              <a:cs typeface="Lato"/>
              <a:sym typeface="Lato"/>
            </a:endParaRPr>
          </a:p>
        </p:txBody>
      </p:sp>
      <p:sp>
        <p:nvSpPr>
          <p:cNvPr id="357" name="Google Shape;357;p41"/>
          <p:cNvSpPr txBox="1">
            <a:spLocks noGrp="1"/>
          </p:cNvSpPr>
          <p:nvPr>
            <p:ph type="body" idx="2"/>
          </p:nvPr>
        </p:nvSpPr>
        <p:spPr>
          <a:xfrm>
            <a:off x="4672454" y="1202204"/>
            <a:ext cx="3868200" cy="3341100"/>
          </a:xfrm>
          <a:prstGeom prst="rect">
            <a:avLst/>
          </a:prstGeom>
          <a:noFill/>
          <a:ln>
            <a:noFill/>
          </a:ln>
        </p:spPr>
        <p:txBody>
          <a:bodyPr spcFirstLastPara="1" wrap="square" lIns="0" tIns="34275" rIns="68575" bIns="34275" anchor="t" anchorCtr="0">
            <a:noAutofit/>
          </a:bodyPr>
          <a:lstStyle/>
          <a:p>
            <a:pPr marL="0" lvl="0" indent="0" algn="l" rtl="0">
              <a:lnSpc>
                <a:spcPct val="120000"/>
              </a:lnSpc>
              <a:spcBef>
                <a:spcPts val="0"/>
              </a:spcBef>
              <a:spcAft>
                <a:spcPts val="0"/>
              </a:spcAft>
              <a:buSzPts val="1200"/>
              <a:buFont typeface="Lato"/>
              <a:buNone/>
            </a:pPr>
            <a:r>
              <a:rPr lang="en">
                <a:latin typeface="Lato"/>
                <a:ea typeface="Lato"/>
                <a:cs typeface="Lato"/>
                <a:sym typeface="Lato"/>
              </a:rPr>
              <a:t>Click to edit Master text styles</a:t>
            </a:r>
            <a:endParaRPr>
              <a:latin typeface="Lato"/>
              <a:ea typeface="Lato"/>
              <a:cs typeface="Lato"/>
              <a:sym typeface="Lato"/>
            </a:endParaRPr>
          </a:p>
          <a:p>
            <a:pPr marL="355600" lvl="1" indent="-133350" algn="l" rtl="0">
              <a:lnSpc>
                <a:spcPct val="120000"/>
              </a:lnSpc>
              <a:spcBef>
                <a:spcPts val="400"/>
              </a:spcBef>
              <a:spcAft>
                <a:spcPts val="0"/>
              </a:spcAft>
              <a:buSzPts val="1300"/>
              <a:buFont typeface="Lato"/>
              <a:buChar char="○"/>
            </a:pPr>
            <a:r>
              <a:rPr lang="en">
                <a:latin typeface="Lato"/>
                <a:ea typeface="Lato"/>
                <a:cs typeface="Lato"/>
                <a:sym typeface="Lato"/>
              </a:rPr>
              <a:t>Second level</a:t>
            </a:r>
            <a:endParaRPr>
              <a:latin typeface="Lato"/>
              <a:ea typeface="Lato"/>
              <a:cs typeface="Lato"/>
              <a:sym typeface="Lato"/>
            </a:endParaRPr>
          </a:p>
          <a:p>
            <a:pPr marL="647700" lvl="2" indent="-133350" algn="l" rtl="0">
              <a:lnSpc>
                <a:spcPct val="120000"/>
              </a:lnSpc>
              <a:spcBef>
                <a:spcPts val="400"/>
              </a:spcBef>
              <a:spcAft>
                <a:spcPts val="0"/>
              </a:spcAft>
              <a:buSzPts val="1300"/>
              <a:buFont typeface="Lato"/>
              <a:buChar char="■"/>
            </a:pPr>
            <a:r>
              <a:rPr lang="en">
                <a:latin typeface="Lato"/>
                <a:ea typeface="Lato"/>
                <a:cs typeface="Lato"/>
                <a:sym typeface="Lato"/>
              </a:rPr>
              <a:t>Third level</a:t>
            </a:r>
            <a:endParaRPr>
              <a:latin typeface="Lato"/>
              <a:ea typeface="Lato"/>
              <a:cs typeface="Lato"/>
              <a:sym typeface="Lato"/>
            </a:endParaRPr>
          </a:p>
          <a:p>
            <a:pPr marL="990600" lvl="3" indent="-127000" algn="l" rtl="0">
              <a:lnSpc>
                <a:spcPct val="120000"/>
              </a:lnSpc>
              <a:spcBef>
                <a:spcPts val="400"/>
              </a:spcBef>
              <a:spcAft>
                <a:spcPts val="0"/>
              </a:spcAft>
              <a:buSzPts val="1200"/>
              <a:buFont typeface="Lato"/>
              <a:buChar char="●"/>
            </a:pPr>
            <a:r>
              <a:rPr lang="en">
                <a:latin typeface="Lato"/>
                <a:ea typeface="Lato"/>
                <a:cs typeface="Lato"/>
                <a:sym typeface="Lato"/>
              </a:rPr>
              <a:t>Fourth level</a:t>
            </a:r>
            <a:endParaRPr>
              <a:latin typeface="Lato"/>
              <a:ea typeface="Lato"/>
              <a:cs typeface="Lato"/>
              <a:sym typeface="Lato"/>
            </a:endParaRPr>
          </a:p>
          <a:p>
            <a:pPr marL="1244600" lvl="4" indent="-127000" algn="l" rtl="0">
              <a:lnSpc>
                <a:spcPct val="120000"/>
              </a:lnSpc>
              <a:spcBef>
                <a:spcPts val="400"/>
              </a:spcBef>
              <a:spcAft>
                <a:spcPts val="1200"/>
              </a:spcAft>
              <a:buSzPts val="1200"/>
              <a:buFont typeface="Lato"/>
              <a:buChar char="○"/>
            </a:pPr>
            <a:r>
              <a:rPr lang="en">
                <a:latin typeface="Lato"/>
                <a:ea typeface="Lato"/>
                <a:cs typeface="Lato"/>
                <a:sym typeface="Lato"/>
              </a:rPr>
              <a:t>Fifth level</a:t>
            </a:r>
            <a:endParaRPr>
              <a:latin typeface="Lato"/>
              <a:ea typeface="Lato"/>
              <a:cs typeface="Lato"/>
              <a:sym typeface="Lato"/>
            </a:endParaRPr>
          </a:p>
        </p:txBody>
      </p:sp>
      <p:sp>
        <p:nvSpPr>
          <p:cNvPr id="358" name="Google Shape;358;p41"/>
          <p:cNvSpPr txBox="1">
            <a:spLocks noGrp="1"/>
          </p:cNvSpPr>
          <p:nvPr>
            <p:ph type="body" idx="3"/>
          </p:nvPr>
        </p:nvSpPr>
        <p:spPr>
          <a:xfrm>
            <a:off x="596178" y="830716"/>
            <a:ext cx="3873600" cy="298800"/>
          </a:xfrm>
          <a:prstGeom prst="rect">
            <a:avLst/>
          </a:prstGeom>
          <a:noFill/>
          <a:ln>
            <a:noFill/>
          </a:ln>
        </p:spPr>
        <p:txBody>
          <a:bodyPr spcFirstLastPara="1" wrap="square" lIns="0" tIns="34275" rIns="68575" bIns="34275" anchor="t" anchorCtr="0">
            <a:noAutofit/>
          </a:bodyPr>
          <a:lstStyle/>
          <a:p>
            <a:pPr marL="0" lvl="0" indent="0" algn="l" rtl="0">
              <a:lnSpc>
                <a:spcPct val="120000"/>
              </a:lnSpc>
              <a:spcBef>
                <a:spcPts val="0"/>
              </a:spcBef>
              <a:spcAft>
                <a:spcPts val="0"/>
              </a:spcAft>
              <a:buSzPts val="1500"/>
              <a:buFont typeface="Lato"/>
              <a:buNone/>
            </a:pPr>
            <a:r>
              <a:rPr lang="en"/>
              <a:t>Subtitle goes here</a:t>
            </a:r>
            <a:endParaRPr/>
          </a:p>
          <a:p>
            <a:pPr marL="0" lvl="0" indent="0" algn="l" rtl="0">
              <a:lnSpc>
                <a:spcPct val="120000"/>
              </a:lnSpc>
              <a:spcBef>
                <a:spcPts val="800"/>
              </a:spcBef>
              <a:spcAft>
                <a:spcPts val="1200"/>
              </a:spcAft>
              <a:buSzPts val="1500"/>
              <a:buFont typeface="Lato"/>
              <a:buNone/>
            </a:pPr>
            <a:endParaRPr/>
          </a:p>
        </p:txBody>
      </p:sp>
      <p:sp>
        <p:nvSpPr>
          <p:cNvPr id="359" name="Google Shape;359;p41"/>
          <p:cNvSpPr txBox="1">
            <a:spLocks noGrp="1"/>
          </p:cNvSpPr>
          <p:nvPr>
            <p:ph type="body" idx="4"/>
          </p:nvPr>
        </p:nvSpPr>
        <p:spPr>
          <a:xfrm>
            <a:off x="4675627" y="830716"/>
            <a:ext cx="3872100" cy="298800"/>
          </a:xfrm>
          <a:prstGeom prst="rect">
            <a:avLst/>
          </a:prstGeom>
          <a:noFill/>
          <a:ln>
            <a:noFill/>
          </a:ln>
        </p:spPr>
        <p:txBody>
          <a:bodyPr spcFirstLastPara="1" wrap="square" lIns="0" tIns="34275" rIns="68575" bIns="34275" anchor="t" anchorCtr="0">
            <a:noAutofit/>
          </a:bodyPr>
          <a:lstStyle/>
          <a:p>
            <a:pPr marL="0" lvl="0" indent="0" algn="l" rtl="0">
              <a:lnSpc>
                <a:spcPct val="120000"/>
              </a:lnSpc>
              <a:spcBef>
                <a:spcPts val="0"/>
              </a:spcBef>
              <a:spcAft>
                <a:spcPts val="0"/>
              </a:spcAft>
              <a:buSzPts val="1500"/>
              <a:buFont typeface="Lato"/>
              <a:buNone/>
            </a:pPr>
            <a:r>
              <a:rPr lang="en"/>
              <a:t>Subtitle goes here</a:t>
            </a:r>
            <a:endParaRPr/>
          </a:p>
          <a:p>
            <a:pPr marL="0" lvl="0" indent="0" algn="l" rtl="0">
              <a:lnSpc>
                <a:spcPct val="120000"/>
              </a:lnSpc>
              <a:spcBef>
                <a:spcPts val="800"/>
              </a:spcBef>
              <a:spcAft>
                <a:spcPts val="1200"/>
              </a:spcAft>
              <a:buSzPts val="1500"/>
              <a:buFont typeface="Lato"/>
              <a:buNone/>
            </a:pPr>
            <a:endParaRPr/>
          </a:p>
        </p:txBody>
      </p:sp>
      <p:sp>
        <p:nvSpPr>
          <p:cNvPr id="360" name="Google Shape;360;p41"/>
          <p:cNvSpPr txBox="1">
            <a:spLocks noGrp="1"/>
          </p:cNvSpPr>
          <p:nvPr>
            <p:ph type="title"/>
          </p:nvPr>
        </p:nvSpPr>
        <p:spPr>
          <a:xfrm>
            <a:off x="600074" y="200026"/>
            <a:ext cx="7947600" cy="474000"/>
          </a:xfrm>
          <a:prstGeom prst="rect">
            <a:avLst/>
          </a:prstGeom>
          <a:noFill/>
          <a:ln>
            <a:noFill/>
          </a:ln>
        </p:spPr>
        <p:txBody>
          <a:bodyPr spcFirstLastPara="1" wrap="square" lIns="0" tIns="34275" rIns="68575" bIns="34275" anchor="b" anchorCtr="0">
            <a:normAutofit/>
          </a:bodyPr>
          <a:lstStyle/>
          <a:p>
            <a:pPr marL="0" lvl="0" indent="0" algn="l" rtl="0">
              <a:lnSpc>
                <a:spcPct val="90000"/>
              </a:lnSpc>
              <a:spcBef>
                <a:spcPts val="0"/>
              </a:spcBef>
              <a:spcAft>
                <a:spcPts val="0"/>
              </a:spcAft>
              <a:buClr>
                <a:srgbClr val="8C1515"/>
              </a:buClr>
              <a:buSzPts val="2400"/>
              <a:buFont typeface="Lato"/>
              <a:buNone/>
            </a:pPr>
            <a:r>
              <a:rPr lang="en">
                <a:solidFill>
                  <a:srgbClr val="8C1515"/>
                </a:solidFill>
                <a:latin typeface="Lato"/>
                <a:ea typeface="Lato"/>
                <a:cs typeface="Lato"/>
                <a:sym typeface="Lato"/>
              </a:rPr>
              <a:t>Sample two-column text slide – Title</a:t>
            </a:r>
            <a:endParaRPr>
              <a:solidFill>
                <a:srgbClr val="8C1515"/>
              </a:solidFill>
              <a:latin typeface="Lato"/>
              <a:ea typeface="Lato"/>
              <a:cs typeface="Lato"/>
              <a:sym typeface="Lato"/>
            </a:endParaRPr>
          </a:p>
        </p:txBody>
      </p:sp>
      <p:sp>
        <p:nvSpPr>
          <p:cNvPr id="361" name="Google Shape;361;p41"/>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38</a:t>
            </a:fld>
            <a:endParaRPr/>
          </a:p>
        </p:txBody>
      </p:sp>
      <p:pic>
        <p:nvPicPr>
          <p:cNvPr id="362" name="Google Shape;362;p41" title="SLAC_short_red.png"/>
          <p:cNvPicPr preferRelativeResize="0"/>
          <p:nvPr/>
        </p:nvPicPr>
        <p:blipFill>
          <a:blip r:embed="rId3">
            <a:alphaModFix/>
          </a:blip>
          <a:stretch>
            <a:fillRect/>
          </a:stretch>
        </p:blipFill>
        <p:spPr>
          <a:xfrm>
            <a:off x="610600" y="4785350"/>
            <a:ext cx="445752" cy="132550"/>
          </a:xfrm>
          <a:prstGeom prst="rect">
            <a:avLst/>
          </a:prstGeom>
          <a:noFill/>
          <a:ln>
            <a:noFill/>
          </a:ln>
        </p:spPr>
      </p:pic>
      <p:sp>
        <p:nvSpPr>
          <p:cNvPr id="363" name="Google Shape;363;p41"/>
          <p:cNvSpPr txBox="1"/>
          <p:nvPr/>
        </p:nvSpPr>
        <p:spPr>
          <a:xfrm>
            <a:off x="1225868" y="4712118"/>
            <a:ext cx="4389000" cy="273900"/>
          </a:xfrm>
          <a:prstGeom prst="rect">
            <a:avLst/>
          </a:prstGeom>
          <a:noFill/>
          <a:ln>
            <a:noFill/>
          </a:ln>
        </p:spPr>
        <p:txBody>
          <a:bodyPr spcFirstLastPara="1" wrap="square" lIns="0" tIns="34275" rIns="68575" bIns="34275" anchor="ctr" anchorCtr="0">
            <a:noAutofit/>
          </a:bodyPr>
          <a:lstStyle/>
          <a:p>
            <a:pPr marL="0" lvl="0" indent="0" algn="l" rtl="0">
              <a:spcBef>
                <a:spcPts val="0"/>
              </a:spcBef>
              <a:spcAft>
                <a:spcPts val="0"/>
              </a:spcAft>
              <a:buNone/>
            </a:pPr>
            <a:r>
              <a:rPr lang="en" sz="800">
                <a:solidFill>
                  <a:srgbClr val="3F3F3F"/>
                </a:solidFill>
                <a:latin typeface="Lato"/>
                <a:ea typeface="Lato"/>
                <a:cs typeface="Lato"/>
                <a:sym typeface="Lato"/>
              </a:rPr>
              <a:t>SECTION TITLE AND/OR DEPARTMENT</a:t>
            </a:r>
            <a:endParaRPr sz="800">
              <a:solidFill>
                <a:srgbClr val="3F3F3F"/>
              </a:solidFill>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2"/>
          <p:cNvSpPr txBox="1">
            <a:spLocks noGrp="1"/>
          </p:cNvSpPr>
          <p:nvPr>
            <p:ph type="sldNum" idx="12"/>
          </p:nvPr>
        </p:nvSpPr>
        <p:spPr>
          <a:xfrm>
            <a:off x="6457950" y="4712118"/>
            <a:ext cx="2057400" cy="273900"/>
          </a:xfrm>
          <a:prstGeom prst="rect">
            <a:avLst/>
          </a:prstGeom>
          <a:noFill/>
          <a:ln>
            <a:noFill/>
          </a:ln>
        </p:spPr>
        <p:txBody>
          <a:bodyPr spcFirstLastPara="1" wrap="square" lIns="68575" tIns="34275" rIns="0"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39</a:t>
            </a:fld>
            <a:endParaRPr/>
          </a:p>
        </p:txBody>
      </p:sp>
      <p:sp>
        <p:nvSpPr>
          <p:cNvPr id="369" name="Google Shape;369;p42"/>
          <p:cNvSpPr txBox="1"/>
          <p:nvPr/>
        </p:nvSpPr>
        <p:spPr>
          <a:xfrm>
            <a:off x="600075" y="1961994"/>
            <a:ext cx="7915200" cy="910500"/>
          </a:xfrm>
          <a:prstGeom prst="rect">
            <a:avLst/>
          </a:prstGeom>
          <a:noFill/>
          <a:ln>
            <a:noFill/>
          </a:ln>
        </p:spPr>
        <p:txBody>
          <a:bodyPr spcFirstLastPara="1" wrap="square" lIns="0" tIns="34275" rIns="68575" bIns="34275" anchor="t" anchorCtr="0">
            <a:normAutofit/>
          </a:bodyPr>
          <a:lstStyle/>
          <a:p>
            <a:pPr marL="0" lvl="0" indent="0" algn="l" rtl="0">
              <a:lnSpc>
                <a:spcPct val="90000"/>
              </a:lnSpc>
              <a:spcBef>
                <a:spcPts val="0"/>
              </a:spcBef>
              <a:spcAft>
                <a:spcPts val="0"/>
              </a:spcAft>
              <a:buNone/>
            </a:pPr>
            <a:endParaRPr sz="2700">
              <a:solidFill>
                <a:srgbClr val="FFFFFF"/>
              </a:solidFill>
              <a:latin typeface="Lato"/>
              <a:ea typeface="Lato"/>
              <a:cs typeface="Lato"/>
              <a:sym typeface="Lato"/>
            </a:endParaRPr>
          </a:p>
        </p:txBody>
      </p:sp>
      <p:sp>
        <p:nvSpPr>
          <p:cNvPr id="370" name="Google Shape;370;p42"/>
          <p:cNvSpPr txBox="1"/>
          <p:nvPr/>
        </p:nvSpPr>
        <p:spPr>
          <a:xfrm>
            <a:off x="610594" y="827925"/>
            <a:ext cx="7915200" cy="1066200"/>
          </a:xfrm>
          <a:prstGeom prst="rect">
            <a:avLst/>
          </a:prstGeom>
          <a:noFill/>
          <a:ln>
            <a:noFill/>
          </a:ln>
        </p:spPr>
        <p:txBody>
          <a:bodyPr spcFirstLastPara="1" wrap="square" lIns="0" tIns="34275" rIns="68575" bIns="34275" anchor="b" anchorCtr="0">
            <a:noAutofit/>
          </a:bodyPr>
          <a:lstStyle/>
          <a:p>
            <a:pPr marL="0" lvl="0" indent="0" algn="l" rtl="0">
              <a:lnSpc>
                <a:spcPct val="90000"/>
              </a:lnSpc>
              <a:spcBef>
                <a:spcPts val="0"/>
              </a:spcBef>
              <a:spcAft>
                <a:spcPts val="0"/>
              </a:spcAft>
              <a:buNone/>
            </a:pPr>
            <a:r>
              <a:rPr lang="en" sz="4500">
                <a:solidFill>
                  <a:srgbClr val="FFFFFF"/>
                </a:solidFill>
                <a:latin typeface="Lato"/>
                <a:ea typeface="Lato"/>
                <a:cs typeface="Lato"/>
                <a:sym typeface="Lato"/>
              </a:rPr>
              <a:t>Backup Slides</a:t>
            </a:r>
            <a:endParaRPr sz="4500">
              <a:solidFill>
                <a:srgbClr val="FFFFFF"/>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EA0599-AFA2-EA4E-8FD0-13108F3D943F}"/>
              </a:ext>
            </a:extLst>
          </p:cNvPr>
          <p:cNvPicPr>
            <a:picLocks noChangeAspect="1"/>
          </p:cNvPicPr>
          <p:nvPr/>
        </p:nvPicPr>
        <p:blipFill>
          <a:blip r:embed="rId2"/>
          <a:srcRect l="-1" t="57539" r="30817"/>
          <a:stretch>
            <a:fillRect/>
          </a:stretch>
        </p:blipFill>
        <p:spPr>
          <a:xfrm>
            <a:off x="296372" y="1640848"/>
            <a:ext cx="5145055" cy="2248645"/>
          </a:xfrm>
          <a:prstGeom prst="rect">
            <a:avLst/>
          </a:prstGeom>
        </p:spPr>
      </p:pic>
      <p:sp>
        <p:nvSpPr>
          <p:cNvPr id="7" name="Title 6">
            <a:extLst>
              <a:ext uri="{FF2B5EF4-FFF2-40B4-BE49-F238E27FC236}">
                <a16:creationId xmlns:a16="http://schemas.microsoft.com/office/drawing/2014/main" id="{3092394B-25CD-8E45-A012-5019E66FE718}"/>
              </a:ext>
            </a:extLst>
          </p:cNvPr>
          <p:cNvSpPr>
            <a:spLocks noGrp="1"/>
          </p:cNvSpPr>
          <p:nvPr>
            <p:ph type="title"/>
          </p:nvPr>
        </p:nvSpPr>
        <p:spPr>
          <a:xfrm>
            <a:off x="632638" y="134858"/>
            <a:ext cx="8176383" cy="474114"/>
          </a:xfrm>
        </p:spPr>
        <p:txBody>
          <a:bodyPr>
            <a:noAutofit/>
          </a:bodyPr>
          <a:lstStyle/>
          <a:p>
            <a:r>
              <a:rPr lang="en-US" sz="1800" b="1" dirty="0">
                <a:solidFill>
                  <a:srgbClr val="C00000"/>
                </a:solidFill>
                <a:latin typeface="Lato" panose="020F0502020204030203" pitchFamily="34" charset="0"/>
                <a:ea typeface="Lato" panose="020F0502020204030203" pitchFamily="34" charset="0"/>
                <a:cs typeface="Lato" panose="020F0502020204030203" pitchFamily="34" charset="0"/>
              </a:rPr>
              <a:t>Motivation : Development of Nonlinear Xray Techniques for Enhanced Spectroscopy </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056BEB9-9063-2899-10EE-6C514331B411}"/>
                  </a:ext>
                </a:extLst>
              </p:cNvPr>
              <p:cNvSpPr txBox="1"/>
              <p:nvPr/>
            </p:nvSpPr>
            <p:spPr>
              <a:xfrm>
                <a:off x="5570364" y="687706"/>
                <a:ext cx="3066935" cy="3108543"/>
              </a:xfrm>
              <a:prstGeom prst="rect">
                <a:avLst/>
              </a:prstGeom>
              <a:noFill/>
            </p:spPr>
            <p:txBody>
              <a:bodyPr wrap="square" rtlCol="0">
                <a:spAutoFit/>
              </a:bodyPr>
              <a:lstStyle/>
              <a:p>
                <a:pPr>
                  <a:buClr>
                    <a:srgbClr val="FF0000"/>
                  </a:buClr>
                </a:pPr>
                <a:r>
                  <a:rPr lang="en-US" b="1" dirty="0">
                    <a:solidFill>
                      <a:srgbClr val="1F43FF"/>
                    </a:solidFill>
                    <a:latin typeface="Lato" panose="020F0502020204030203" pitchFamily="34" charset="0"/>
                    <a:ea typeface="Lato" panose="020F0502020204030203" pitchFamily="34" charset="0"/>
                    <a:cs typeface="Lato" panose="020F0502020204030203" pitchFamily="34" charset="0"/>
                  </a:rPr>
                  <a:t>We want to play Laser Games !</a:t>
                </a:r>
              </a:p>
              <a:p>
                <a:pPr>
                  <a:buClr>
                    <a:srgbClr val="FF0000"/>
                  </a:buClr>
                </a:pPr>
                <a:endParaRPr lang="en-US"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Arial" panose="020B0604020202020204" pitchFamily="34" charset="0"/>
                  <a:buChar char="•"/>
                </a:pPr>
                <a:r>
                  <a:rPr lang="en-US" b="1" dirty="0">
                    <a:solidFill>
                      <a:srgbClr val="1F43FF"/>
                    </a:solidFill>
                    <a:latin typeface="Lato" panose="020F0502020204030203" pitchFamily="34" charset="0"/>
                    <a:ea typeface="Lato" panose="020F0502020204030203" pitchFamily="34" charset="0"/>
                    <a:cs typeface="Lato" panose="020F0502020204030203" pitchFamily="34" charset="0"/>
                  </a:rPr>
                  <a:t>Gain Narrowing (Beat The Lifetime broadening)</a:t>
                </a:r>
              </a:p>
              <a:p>
                <a:pPr marL="214313" indent="-214313">
                  <a:buClr>
                    <a:srgbClr val="FF0000"/>
                  </a:buClr>
                  <a:buFont typeface="Arial" panose="020B0604020202020204" pitchFamily="34" charset="0"/>
                  <a:buChar char="•"/>
                </a:pPr>
                <a:endParaRPr lang="en-US"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Arial" panose="020B0604020202020204" pitchFamily="34" charset="0"/>
                  <a:buChar char="•"/>
                </a:pPr>
                <a:r>
                  <a:rPr lang="en-US" b="1" dirty="0">
                    <a:solidFill>
                      <a:srgbClr val="1F43FF"/>
                    </a:solidFill>
                    <a:latin typeface="Lato" panose="020F0502020204030203" pitchFamily="34" charset="0"/>
                    <a:ea typeface="Lato" panose="020F0502020204030203" pitchFamily="34" charset="0"/>
                    <a:cs typeface="Lato" panose="020F0502020204030203" pitchFamily="34" charset="0"/>
                  </a:rPr>
                  <a:t>Seeding (Resonate with fine </a:t>
                </a:r>
                <a:r>
                  <a:rPr lang="en-US" b="1" dirty="0" err="1">
                    <a:solidFill>
                      <a:srgbClr val="1F43FF"/>
                    </a:solidFill>
                    <a:latin typeface="Lato" panose="020F0502020204030203" pitchFamily="34" charset="0"/>
                    <a:ea typeface="Lato" panose="020F0502020204030203" pitchFamily="34" charset="0"/>
                    <a:cs typeface="Lato" panose="020F0502020204030203" pitchFamily="34" charset="0"/>
                  </a:rPr>
                  <a:t>multiplet</a:t>
                </a:r>
                <a:r>
                  <a:rPr lang="en-US" b="1" dirty="0">
                    <a:solidFill>
                      <a:srgbClr val="1F43FF"/>
                    </a:solidFill>
                    <a:latin typeface="Lato" panose="020F0502020204030203" pitchFamily="34" charset="0"/>
                    <a:ea typeface="Lato" panose="020F0502020204030203" pitchFamily="34" charset="0"/>
                    <a:cs typeface="Lato" panose="020F0502020204030203" pitchFamily="34" charset="0"/>
                  </a:rPr>
                  <a:t> structures of the K</a:t>
                </a:r>
                <a14:m>
                  <m:oMath xmlns:m="http://schemas.openxmlformats.org/officeDocument/2006/math">
                    <m:r>
                      <a:rPr lang="en-US" b="1" i="1">
                        <a:solidFill>
                          <a:srgbClr val="1F43FF"/>
                        </a:solidFill>
                        <a:latin typeface="Cambria Math" panose="02040503050406030204" pitchFamily="18" charset="0"/>
                        <a:ea typeface="Lato" panose="020F0502020204030203" pitchFamily="34" charset="0"/>
                        <a:cs typeface="Lato" panose="020F0502020204030203" pitchFamily="34" charset="0"/>
                      </a:rPr>
                      <m:t>𝜶</m:t>
                    </m:r>
                  </m:oMath>
                </a14:m>
                <a:r>
                  <a:rPr lang="en-US" b="1" dirty="0">
                    <a:solidFill>
                      <a:srgbClr val="1F43FF"/>
                    </a:solidFill>
                    <a:latin typeface="Lato" panose="020F0502020204030203" pitchFamily="34" charset="0"/>
                    <a:ea typeface="Lato" panose="020F0502020204030203" pitchFamily="34" charset="0"/>
                    <a:cs typeface="Lato" panose="020F0502020204030203" pitchFamily="34" charset="0"/>
                  </a:rPr>
                  <a:t> line)</a:t>
                </a:r>
              </a:p>
              <a:p>
                <a:pPr marL="214313" indent="-214313">
                  <a:buClr>
                    <a:srgbClr val="FF0000"/>
                  </a:buClr>
                  <a:buFont typeface="Arial" panose="020B0604020202020204" pitchFamily="34" charset="0"/>
                  <a:buChar char="•"/>
                </a:pPr>
                <a:endParaRPr lang="en-US"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Arial" panose="020B0604020202020204" pitchFamily="34" charset="0"/>
                  <a:buChar char="•"/>
                </a:pPr>
                <a:r>
                  <a:rPr lang="en-US" b="1" dirty="0">
                    <a:solidFill>
                      <a:srgbClr val="1F43FF"/>
                    </a:solidFill>
                    <a:latin typeface="Lato" panose="020F0502020204030203" pitchFamily="34" charset="0"/>
                    <a:ea typeface="Lato" panose="020F0502020204030203" pitchFamily="34" charset="0"/>
                    <a:cs typeface="Lato" panose="020F0502020204030203" pitchFamily="34" charset="0"/>
                  </a:rPr>
                  <a:t>Pulse Shortening and Broadening – Source Development </a:t>
                </a:r>
              </a:p>
              <a:p>
                <a:pPr marL="557213" lvl="1" indent="-214313">
                  <a:buClr>
                    <a:srgbClr val="FF0000"/>
                  </a:buClr>
                  <a:buFont typeface="Wingdings" pitchFamily="2" charset="2"/>
                  <a:buChar char="Ø"/>
                </a:pPr>
                <a:endParaRPr lang="en-US"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557213" lvl="1" indent="-214313">
                  <a:buClr>
                    <a:srgbClr val="FF0000"/>
                  </a:buClr>
                  <a:buFont typeface="Wingdings" pitchFamily="2" charset="2"/>
                  <a:buChar char="Ø"/>
                </a:pPr>
                <a:endParaRPr lang="en-US" b="1" dirty="0">
                  <a:solidFill>
                    <a:srgbClr val="1F43FF"/>
                  </a:solidFill>
                  <a:latin typeface="Lato" panose="020F0502020204030203" pitchFamily="34" charset="0"/>
                  <a:ea typeface="Lato" panose="020F0502020204030203" pitchFamily="34" charset="0"/>
                  <a:cs typeface="Lato" panose="020F0502020204030203" pitchFamily="34" charset="0"/>
                </a:endParaRPr>
              </a:p>
              <a:p>
                <a:pPr marL="214313" indent="-214313">
                  <a:buClr>
                    <a:srgbClr val="FF0000"/>
                  </a:buClr>
                  <a:buFont typeface="Wingdings" pitchFamily="2" charset="2"/>
                  <a:buChar char="Ø"/>
                </a:pPr>
                <a:endParaRPr lang="en-US" b="1" dirty="0">
                  <a:solidFill>
                    <a:srgbClr val="1F43FF"/>
                  </a:solidFill>
                  <a:latin typeface="Lato" panose="020F0502020204030203" pitchFamily="34" charset="0"/>
                  <a:ea typeface="Lato" panose="020F0502020204030203" pitchFamily="34" charset="0"/>
                  <a:cs typeface="Lato" panose="020F0502020204030203" pitchFamily="34" charset="0"/>
                </a:endParaRPr>
              </a:p>
            </p:txBody>
          </p:sp>
        </mc:Choice>
        <mc:Fallback xmlns="">
          <p:sp>
            <p:nvSpPr>
              <p:cNvPr id="20" name="TextBox 19">
                <a:extLst>
                  <a:ext uri="{FF2B5EF4-FFF2-40B4-BE49-F238E27FC236}">
                    <a16:creationId xmlns:a16="http://schemas.microsoft.com/office/drawing/2014/main" id="{3056BEB9-9063-2899-10EE-6C514331B411}"/>
                  </a:ext>
                </a:extLst>
              </p:cNvPr>
              <p:cNvSpPr txBox="1">
                <a:spLocks noRot="1" noChangeAspect="1" noMove="1" noResize="1" noEditPoints="1" noAdjustHandles="1" noChangeArrowheads="1" noChangeShapeType="1" noTextEdit="1"/>
              </p:cNvSpPr>
              <p:nvPr/>
            </p:nvSpPr>
            <p:spPr>
              <a:xfrm>
                <a:off x="5570364" y="687706"/>
                <a:ext cx="3066935" cy="3108543"/>
              </a:xfrm>
              <a:prstGeom prst="rect">
                <a:avLst/>
              </a:prstGeom>
              <a:blipFill>
                <a:blip r:embed="rId3"/>
                <a:stretch>
                  <a:fillRect l="-412" t="-407" r="-412"/>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B3D85B65-E10A-851F-83A9-47B7FC6ECDFD}"/>
              </a:ext>
            </a:extLst>
          </p:cNvPr>
          <p:cNvGrpSpPr/>
          <p:nvPr/>
        </p:nvGrpSpPr>
        <p:grpSpPr>
          <a:xfrm>
            <a:off x="4811577" y="3350005"/>
            <a:ext cx="4416663" cy="1796891"/>
            <a:chOff x="4446233" y="4449918"/>
            <a:chExt cx="5888884" cy="2395854"/>
          </a:xfrm>
        </p:grpSpPr>
        <p:pic>
          <p:nvPicPr>
            <p:cNvPr id="3074" name="Picture 2" descr="Welcome, Prof. Uwe Bergmann! – Department of Physics – UW–Madison">
              <a:extLst>
                <a:ext uri="{FF2B5EF4-FFF2-40B4-BE49-F238E27FC236}">
                  <a16:creationId xmlns:a16="http://schemas.microsoft.com/office/drawing/2014/main" id="{1B1BE726-5EE7-2539-0896-2B1BD1BE7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4888" y="4479763"/>
              <a:ext cx="1407189" cy="14071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genda | 2022 SSRL/LCLS Users' Meeting">
              <a:extLst>
                <a:ext uri="{FF2B5EF4-FFF2-40B4-BE49-F238E27FC236}">
                  <a16:creationId xmlns:a16="http://schemas.microsoft.com/office/drawing/2014/main" id="{BA929D4A-3562-9EA0-5212-A99E162847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7503" y="4449918"/>
              <a:ext cx="1407189" cy="14071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2C73478-8FDD-E566-DEB1-89282A40AF3C}"/>
                </a:ext>
              </a:extLst>
            </p:cNvPr>
            <p:cNvSpPr txBox="1"/>
            <p:nvPr/>
          </p:nvSpPr>
          <p:spPr>
            <a:xfrm>
              <a:off x="4935793" y="5886951"/>
              <a:ext cx="1769807" cy="553997"/>
            </a:xfrm>
            <a:prstGeom prst="rect">
              <a:avLst/>
            </a:prstGeom>
            <a:noFill/>
          </p:spPr>
          <p:txBody>
            <a:bodyPr wrap="square" rtlCol="0">
              <a:spAutoFit/>
            </a:bodyPr>
            <a:lstStyle/>
            <a:p>
              <a:r>
                <a:rPr lang="en-US" sz="1050" dirty="0"/>
                <a:t>Uwe Bergmann</a:t>
              </a:r>
            </a:p>
            <a:p>
              <a:endParaRPr lang="en-US" sz="1050" dirty="0"/>
            </a:p>
          </p:txBody>
        </p:sp>
        <p:sp>
          <p:nvSpPr>
            <p:cNvPr id="22" name="TextBox 21">
              <a:extLst>
                <a:ext uri="{FF2B5EF4-FFF2-40B4-BE49-F238E27FC236}">
                  <a16:creationId xmlns:a16="http://schemas.microsoft.com/office/drawing/2014/main" id="{5DE61573-1D4A-9F1C-2DCA-96E7FA80152E}"/>
                </a:ext>
              </a:extLst>
            </p:cNvPr>
            <p:cNvSpPr txBox="1"/>
            <p:nvPr/>
          </p:nvSpPr>
          <p:spPr>
            <a:xfrm>
              <a:off x="8565310" y="5918602"/>
              <a:ext cx="1769807" cy="553997"/>
            </a:xfrm>
            <a:prstGeom prst="rect">
              <a:avLst/>
            </a:prstGeom>
            <a:noFill/>
          </p:spPr>
          <p:txBody>
            <a:bodyPr wrap="square" rtlCol="0">
              <a:spAutoFit/>
            </a:bodyPr>
            <a:lstStyle/>
            <a:p>
              <a:r>
                <a:rPr lang="en-US" sz="1050" dirty="0"/>
                <a:t>Thomas Kroll</a:t>
              </a:r>
            </a:p>
            <a:p>
              <a:endParaRPr lang="en-US" sz="1050" dirty="0"/>
            </a:p>
          </p:txBody>
        </p:sp>
        <p:sp>
          <p:nvSpPr>
            <p:cNvPr id="24" name="TextBox 23">
              <a:extLst>
                <a:ext uri="{FF2B5EF4-FFF2-40B4-BE49-F238E27FC236}">
                  <a16:creationId xmlns:a16="http://schemas.microsoft.com/office/drawing/2014/main" id="{A4499BB9-4C9F-EB01-A2E9-311ECD4044EC}"/>
                </a:ext>
              </a:extLst>
            </p:cNvPr>
            <p:cNvSpPr txBox="1"/>
            <p:nvPr/>
          </p:nvSpPr>
          <p:spPr>
            <a:xfrm>
              <a:off x="4446233" y="6230219"/>
              <a:ext cx="4474116" cy="615553"/>
            </a:xfrm>
            <a:prstGeom prst="rect">
              <a:avLst/>
            </a:prstGeom>
            <a:noFill/>
          </p:spPr>
          <p:txBody>
            <a:bodyPr wrap="square">
              <a:spAutoFit/>
            </a:bodyPr>
            <a:lstStyle/>
            <a:p>
              <a:pPr algn="ctr"/>
              <a:r>
                <a:rPr lang="en-US" sz="1200" dirty="0"/>
                <a:t>University of  </a:t>
              </a:r>
            </a:p>
            <a:p>
              <a:pPr algn="ctr"/>
              <a:r>
                <a:rPr lang="en-US" sz="1200" dirty="0"/>
                <a:t>Wisconsin–Madison</a:t>
              </a:r>
            </a:p>
          </p:txBody>
        </p:sp>
      </p:grpSp>
      <p:sp>
        <p:nvSpPr>
          <p:cNvPr id="25" name="TextBox 24">
            <a:extLst>
              <a:ext uri="{FF2B5EF4-FFF2-40B4-BE49-F238E27FC236}">
                <a16:creationId xmlns:a16="http://schemas.microsoft.com/office/drawing/2014/main" id="{4D7624AA-94EB-E7EB-AFDE-3D37C3A547AA}"/>
              </a:ext>
            </a:extLst>
          </p:cNvPr>
          <p:cNvSpPr txBox="1"/>
          <p:nvPr/>
        </p:nvSpPr>
        <p:spPr>
          <a:xfrm>
            <a:off x="7868116" y="4779343"/>
            <a:ext cx="1200534" cy="276999"/>
          </a:xfrm>
          <a:prstGeom prst="rect">
            <a:avLst/>
          </a:prstGeom>
          <a:noFill/>
        </p:spPr>
        <p:txBody>
          <a:bodyPr wrap="square">
            <a:spAutoFit/>
          </a:bodyPr>
          <a:lstStyle/>
          <a:p>
            <a:pPr algn="ctr"/>
            <a:r>
              <a:rPr lang="en-US" sz="1200" dirty="0"/>
              <a:t>SLAC</a:t>
            </a:r>
          </a:p>
        </p:txBody>
      </p:sp>
      <p:sp>
        <p:nvSpPr>
          <p:cNvPr id="27" name="Rectangle 26">
            <a:extLst>
              <a:ext uri="{FF2B5EF4-FFF2-40B4-BE49-F238E27FC236}">
                <a16:creationId xmlns:a16="http://schemas.microsoft.com/office/drawing/2014/main" id="{324AF816-281E-5A39-A4AD-9C9D2B38680D}"/>
              </a:ext>
            </a:extLst>
          </p:cNvPr>
          <p:cNvSpPr/>
          <p:nvPr/>
        </p:nvSpPr>
        <p:spPr>
          <a:xfrm>
            <a:off x="3303668" y="1368792"/>
            <a:ext cx="324435" cy="3336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extBox 12">
            <a:extLst>
              <a:ext uri="{FF2B5EF4-FFF2-40B4-BE49-F238E27FC236}">
                <a16:creationId xmlns:a16="http://schemas.microsoft.com/office/drawing/2014/main" id="{44FCC09C-206C-4E3A-B143-A05073CB2EFE}"/>
              </a:ext>
            </a:extLst>
          </p:cNvPr>
          <p:cNvSpPr txBox="1"/>
          <p:nvPr/>
        </p:nvSpPr>
        <p:spPr>
          <a:xfrm>
            <a:off x="4710957" y="3126056"/>
            <a:ext cx="4573329" cy="276999"/>
          </a:xfrm>
          <a:prstGeom prst="rect">
            <a:avLst/>
          </a:prstGeom>
          <a:noFill/>
        </p:spPr>
        <p:txBody>
          <a:bodyPr wrap="square">
            <a:spAutoFit/>
          </a:bodyPr>
          <a:lstStyle/>
          <a:p>
            <a:pPr algn="ctr"/>
            <a:r>
              <a:rPr lang="en-US" sz="1200" dirty="0">
                <a:latin typeface="Times New Roman" panose="02020603050405020304" pitchFamily="18" charset="0"/>
              </a:rPr>
              <a:t>Stimulated X-ray Emission Spectroscopy Collaboration </a:t>
            </a:r>
            <a:endParaRPr lang="en-US" sz="1200" dirty="0"/>
          </a:p>
        </p:txBody>
      </p:sp>
      <p:pic>
        <p:nvPicPr>
          <p:cNvPr id="139" name="Picture 138" descr="A person with curly hair wearing glasses&#10;&#10;Description automatically generated">
            <a:extLst>
              <a:ext uri="{FF2B5EF4-FFF2-40B4-BE49-F238E27FC236}">
                <a16:creationId xmlns:a16="http://schemas.microsoft.com/office/drawing/2014/main" id="{0275A563-C64F-6C60-F7E4-7E0B4D0BCF24}"/>
              </a:ext>
            </a:extLst>
          </p:cNvPr>
          <p:cNvPicPr>
            <a:picLocks noChangeAspect="1"/>
          </p:cNvPicPr>
          <p:nvPr/>
        </p:nvPicPr>
        <p:blipFill>
          <a:blip r:embed="rId6"/>
          <a:stretch>
            <a:fillRect/>
          </a:stretch>
        </p:blipFill>
        <p:spPr>
          <a:xfrm>
            <a:off x="6403231" y="3355629"/>
            <a:ext cx="1074408" cy="1100165"/>
          </a:xfrm>
          <a:prstGeom prst="rect">
            <a:avLst/>
          </a:prstGeom>
        </p:spPr>
      </p:pic>
      <p:sp>
        <p:nvSpPr>
          <p:cNvPr id="140" name="TextBox 139">
            <a:extLst>
              <a:ext uri="{FF2B5EF4-FFF2-40B4-BE49-F238E27FC236}">
                <a16:creationId xmlns:a16="http://schemas.microsoft.com/office/drawing/2014/main" id="{3FC9901B-EF00-7C89-758E-554D528874C3}"/>
              </a:ext>
            </a:extLst>
          </p:cNvPr>
          <p:cNvSpPr txBox="1"/>
          <p:nvPr/>
        </p:nvSpPr>
        <p:spPr>
          <a:xfrm>
            <a:off x="6385078" y="4441949"/>
            <a:ext cx="1327355" cy="415498"/>
          </a:xfrm>
          <a:prstGeom prst="rect">
            <a:avLst/>
          </a:prstGeom>
          <a:noFill/>
        </p:spPr>
        <p:txBody>
          <a:bodyPr wrap="square" rtlCol="0">
            <a:spAutoFit/>
          </a:bodyPr>
          <a:lstStyle/>
          <a:p>
            <a:r>
              <a:rPr lang="en-US" sz="1050" dirty="0"/>
              <a:t>Zain </a:t>
            </a:r>
            <a:r>
              <a:rPr lang="en-US" sz="1050" dirty="0" err="1"/>
              <a:t>Abhari</a:t>
            </a:r>
            <a:endParaRPr lang="en-US" sz="1050" dirty="0"/>
          </a:p>
          <a:p>
            <a:endParaRPr lang="en-US" sz="1050" dirty="0"/>
          </a:p>
        </p:txBody>
      </p:sp>
      <p:sp>
        <p:nvSpPr>
          <p:cNvPr id="45" name="TextBox 44">
            <a:extLst>
              <a:ext uri="{FF2B5EF4-FFF2-40B4-BE49-F238E27FC236}">
                <a16:creationId xmlns:a16="http://schemas.microsoft.com/office/drawing/2014/main" id="{3347EF72-DD76-0374-1E7B-8A6C3882F49D}"/>
              </a:ext>
            </a:extLst>
          </p:cNvPr>
          <p:cNvSpPr txBox="1"/>
          <p:nvPr/>
        </p:nvSpPr>
        <p:spPr>
          <a:xfrm>
            <a:off x="399115" y="1028783"/>
            <a:ext cx="4701176" cy="954107"/>
          </a:xfrm>
          <a:prstGeom prst="rect">
            <a:avLst/>
          </a:prstGeom>
          <a:noFill/>
        </p:spPr>
        <p:txBody>
          <a:bodyPr wrap="square" rtlCol="0">
            <a:spAutoFit/>
          </a:bodyPr>
          <a:lstStyle/>
          <a:p>
            <a:pPr marL="214313" indent="-214313">
              <a:buClr>
                <a:srgbClr val="FF0000"/>
              </a:buClr>
              <a:buFont typeface="Wingdings" pitchFamily="2" charset="2"/>
              <a:buChar char="Ø"/>
            </a:pPr>
            <a:r>
              <a:rPr lang="en-US" b="1" dirty="0">
                <a:solidFill>
                  <a:srgbClr val="1F43FF"/>
                </a:solidFill>
                <a:latin typeface="Lato" panose="020F0502020204030203" pitchFamily="34" charset="0"/>
                <a:ea typeface="Lato" panose="020F0502020204030203" pitchFamily="34" charset="0"/>
                <a:cs typeface="Lato" panose="020F0502020204030203" pitchFamily="34" charset="0"/>
              </a:rPr>
              <a:t>We want to perform stimulated emission experiments on inner shell transitions of transition metal samples </a:t>
            </a:r>
          </a:p>
          <a:p>
            <a:pPr>
              <a:buClr>
                <a:srgbClr val="FF0000"/>
              </a:buClr>
            </a:pPr>
            <a:r>
              <a:rPr lang="en-US" b="1" dirty="0">
                <a:solidFill>
                  <a:srgbClr val="1F43FF"/>
                </a:solidFill>
                <a:latin typeface="Lato" panose="020F0502020204030203" pitchFamily="34" charset="0"/>
                <a:ea typeface="Lato" panose="020F0502020204030203" pitchFamily="34" charset="0"/>
                <a:cs typeface="Lato" panose="020F0502020204030203" pitchFamily="34" charset="0"/>
              </a:rPr>
              <a:t>     (Cu, Fe, Mn) </a:t>
            </a:r>
          </a:p>
          <a:p>
            <a:pPr marL="214313" indent="-214313">
              <a:buClr>
                <a:srgbClr val="FF0000"/>
              </a:buClr>
              <a:buFont typeface="Wingdings" pitchFamily="2" charset="2"/>
              <a:buChar char="Ø"/>
            </a:pPr>
            <a:endParaRPr lang="en-US" b="1" dirty="0">
              <a:solidFill>
                <a:srgbClr val="1F43FF"/>
              </a:solidFill>
              <a:latin typeface="Lato" panose="020F0502020204030203" pitchFamily="34" charset="0"/>
              <a:ea typeface="Lato" panose="020F0502020204030203" pitchFamily="34" charset="0"/>
              <a:cs typeface="Lato" panose="020F0502020204030203" pitchFamily="34" charset="0"/>
            </a:endParaRPr>
          </a:p>
        </p:txBody>
      </p:sp>
      <p:sp>
        <p:nvSpPr>
          <p:cNvPr id="2" name="Slide Number Placeholder 5">
            <a:extLst>
              <a:ext uri="{FF2B5EF4-FFF2-40B4-BE49-F238E27FC236}">
                <a16:creationId xmlns:a16="http://schemas.microsoft.com/office/drawing/2014/main" id="{A7913FCE-2F3B-3AE4-03EB-0E917B373D36}"/>
              </a:ext>
            </a:extLst>
          </p:cNvPr>
          <p:cNvSpPr>
            <a:spLocks noGrp="1"/>
          </p:cNvSpPr>
          <p:nvPr>
            <p:ph type="sldNum" sz="quarter" idx="4"/>
          </p:nvPr>
        </p:nvSpPr>
        <p:spPr>
          <a:xfrm>
            <a:off x="7045501" y="4599753"/>
            <a:ext cx="2012693" cy="338280"/>
          </a:xfrm>
        </p:spPr>
        <p:txBody>
          <a:bodyPr/>
          <a:lstStyle/>
          <a:p>
            <a:fld id="{52B60363-7E9F-BF4A-894A-A30319D3939A}" type="slidenum">
              <a:rPr lang="en-US" smtClean="0"/>
              <a:pPr/>
              <a:t>4</a:t>
            </a:fld>
            <a:endParaRPr lang="en-US" dirty="0"/>
          </a:p>
        </p:txBody>
      </p:sp>
      <p:pic>
        <p:nvPicPr>
          <p:cNvPr id="3" name="Google Shape;312;p37" title="SLAC_short_red.png">
            <a:extLst>
              <a:ext uri="{FF2B5EF4-FFF2-40B4-BE49-F238E27FC236}">
                <a16:creationId xmlns:a16="http://schemas.microsoft.com/office/drawing/2014/main" id="{79BCD6EF-90AA-1444-CF05-91A746A07ED7}"/>
              </a:ext>
            </a:extLst>
          </p:cNvPr>
          <p:cNvPicPr preferRelativeResize="0"/>
          <p:nvPr/>
        </p:nvPicPr>
        <p:blipFill>
          <a:blip r:embed="rId7">
            <a:alphaModFix/>
          </a:blip>
          <a:stretch>
            <a:fillRect/>
          </a:stretch>
        </p:blipFill>
        <p:spPr>
          <a:xfrm>
            <a:off x="610600" y="4785350"/>
            <a:ext cx="445752" cy="132550"/>
          </a:xfrm>
          <a:prstGeom prst="rect">
            <a:avLst/>
          </a:prstGeom>
          <a:noFill/>
          <a:ln>
            <a:noFill/>
          </a:ln>
        </p:spPr>
      </p:pic>
    </p:spTree>
    <p:extLst>
      <p:ext uri="{BB962C8B-B14F-4D97-AF65-F5344CB8AC3E}">
        <p14:creationId xmlns:p14="http://schemas.microsoft.com/office/powerpoint/2010/main" val="2497859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31A9B5D0-1356-A3CC-98CB-5F730C6AD552}"/>
              </a:ext>
            </a:extLst>
          </p:cNvPr>
          <p:cNvSpPr txBox="1">
            <a:spLocks/>
          </p:cNvSpPr>
          <p:nvPr/>
        </p:nvSpPr>
        <p:spPr>
          <a:xfrm>
            <a:off x="831610" y="203721"/>
            <a:ext cx="8172450" cy="3877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grpSp>
        <p:nvGrpSpPr>
          <p:cNvPr id="14" name="Group 13">
            <a:extLst>
              <a:ext uri="{FF2B5EF4-FFF2-40B4-BE49-F238E27FC236}">
                <a16:creationId xmlns:a16="http://schemas.microsoft.com/office/drawing/2014/main" id="{81A34460-28B3-A2F4-9EE6-D6F4F506CB01}"/>
              </a:ext>
            </a:extLst>
          </p:cNvPr>
          <p:cNvGrpSpPr/>
          <p:nvPr/>
        </p:nvGrpSpPr>
        <p:grpSpPr>
          <a:xfrm>
            <a:off x="597042" y="2228925"/>
            <a:ext cx="7664167" cy="1655957"/>
            <a:chOff x="571030" y="2988526"/>
            <a:chExt cx="10218889" cy="2207942"/>
          </a:xfrm>
        </p:grpSpPr>
        <p:grpSp>
          <p:nvGrpSpPr>
            <p:cNvPr id="15" name="Group 14">
              <a:extLst>
                <a:ext uri="{FF2B5EF4-FFF2-40B4-BE49-F238E27FC236}">
                  <a16:creationId xmlns:a16="http://schemas.microsoft.com/office/drawing/2014/main" id="{D641E81B-0CF9-D74B-6D49-C04AE7288FDF}"/>
                </a:ext>
              </a:extLst>
            </p:cNvPr>
            <p:cNvGrpSpPr/>
            <p:nvPr/>
          </p:nvGrpSpPr>
          <p:grpSpPr>
            <a:xfrm>
              <a:off x="571030" y="2988526"/>
              <a:ext cx="10218889" cy="2207942"/>
              <a:chOff x="571030" y="2988526"/>
              <a:chExt cx="10218889" cy="2207942"/>
            </a:xfrm>
          </p:grpSpPr>
          <p:sp>
            <p:nvSpPr>
              <p:cNvPr id="156" name="Rectangle 155">
                <a:extLst>
                  <a:ext uri="{FF2B5EF4-FFF2-40B4-BE49-F238E27FC236}">
                    <a16:creationId xmlns:a16="http://schemas.microsoft.com/office/drawing/2014/main" id="{33FED06D-528D-AE0A-617A-FF765770F384}"/>
                  </a:ext>
                </a:extLst>
              </p:cNvPr>
              <p:cNvSpPr/>
              <p:nvPr/>
            </p:nvSpPr>
            <p:spPr>
              <a:xfrm>
                <a:off x="571030" y="2988526"/>
                <a:ext cx="10218889" cy="220794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57" name="Group 156">
                <a:extLst>
                  <a:ext uri="{FF2B5EF4-FFF2-40B4-BE49-F238E27FC236}">
                    <a16:creationId xmlns:a16="http://schemas.microsoft.com/office/drawing/2014/main" id="{BADFB587-7319-FA15-5784-DD6244FB3DEB}"/>
                  </a:ext>
                </a:extLst>
              </p:cNvPr>
              <p:cNvGrpSpPr/>
              <p:nvPr/>
            </p:nvGrpSpPr>
            <p:grpSpPr>
              <a:xfrm>
                <a:off x="706705" y="3070301"/>
                <a:ext cx="2313878" cy="2003500"/>
                <a:chOff x="706705" y="3070301"/>
                <a:chExt cx="2313878" cy="2003500"/>
              </a:xfrm>
            </p:grpSpPr>
            <p:sp>
              <p:nvSpPr>
                <p:cNvPr id="158" name="Oval 157">
                  <a:extLst>
                    <a:ext uri="{FF2B5EF4-FFF2-40B4-BE49-F238E27FC236}">
                      <a16:creationId xmlns:a16="http://schemas.microsoft.com/office/drawing/2014/main" id="{D0DE4B11-6646-E51F-5A58-4B853E89FF36}"/>
                    </a:ext>
                  </a:extLst>
                </p:cNvPr>
                <p:cNvSpPr/>
                <p:nvPr/>
              </p:nvSpPr>
              <p:spPr>
                <a:xfrm>
                  <a:off x="706705" y="3163229"/>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9" name="Oval 158">
                  <a:extLst>
                    <a:ext uri="{FF2B5EF4-FFF2-40B4-BE49-F238E27FC236}">
                      <a16:creationId xmlns:a16="http://schemas.microsoft.com/office/drawing/2014/main" id="{137173A7-C986-2F15-894E-DDAF4ADC4B0D}"/>
                    </a:ext>
                  </a:extLst>
                </p:cNvPr>
                <p:cNvSpPr/>
                <p:nvPr/>
              </p:nvSpPr>
              <p:spPr>
                <a:xfrm>
                  <a:off x="1128593" y="3399906"/>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0" name="Oval 159">
                  <a:extLst>
                    <a:ext uri="{FF2B5EF4-FFF2-40B4-BE49-F238E27FC236}">
                      <a16:creationId xmlns:a16="http://schemas.microsoft.com/office/drawing/2014/main" id="{9FC78114-ADE1-58AB-0E9A-C7FC9DBCA3C5}"/>
                    </a:ext>
                  </a:extLst>
                </p:cNvPr>
                <p:cNvSpPr/>
                <p:nvPr/>
              </p:nvSpPr>
              <p:spPr>
                <a:xfrm>
                  <a:off x="829368" y="3691053"/>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1" name="Oval 160">
                  <a:extLst>
                    <a:ext uri="{FF2B5EF4-FFF2-40B4-BE49-F238E27FC236}">
                      <a16:creationId xmlns:a16="http://schemas.microsoft.com/office/drawing/2014/main" id="{00F6E220-F908-611C-95E3-CD7848F6BB48}"/>
                    </a:ext>
                  </a:extLst>
                </p:cNvPr>
                <p:cNvSpPr/>
                <p:nvPr/>
              </p:nvSpPr>
              <p:spPr>
                <a:xfrm>
                  <a:off x="1550480" y="3159511"/>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2" name="Oval 161">
                  <a:extLst>
                    <a:ext uri="{FF2B5EF4-FFF2-40B4-BE49-F238E27FC236}">
                      <a16:creationId xmlns:a16="http://schemas.microsoft.com/office/drawing/2014/main" id="{95796769-E6AF-2D8D-065E-61B24F3AF4E6}"/>
                    </a:ext>
                  </a:extLst>
                </p:cNvPr>
                <p:cNvSpPr/>
                <p:nvPr/>
              </p:nvSpPr>
              <p:spPr>
                <a:xfrm>
                  <a:off x="1808818" y="3564671"/>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3" name="Oval 162">
                  <a:extLst>
                    <a:ext uri="{FF2B5EF4-FFF2-40B4-BE49-F238E27FC236}">
                      <a16:creationId xmlns:a16="http://schemas.microsoft.com/office/drawing/2014/main" id="{58E91522-9F20-454A-AAC2-893299E6BB4C}"/>
                    </a:ext>
                  </a:extLst>
                </p:cNvPr>
                <p:cNvSpPr/>
                <p:nvPr/>
              </p:nvSpPr>
              <p:spPr>
                <a:xfrm>
                  <a:off x="1277275" y="3969833"/>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4" name="Oval 163">
                  <a:extLst>
                    <a:ext uri="{FF2B5EF4-FFF2-40B4-BE49-F238E27FC236}">
                      <a16:creationId xmlns:a16="http://schemas.microsoft.com/office/drawing/2014/main" id="{1C7B26A5-8D20-2297-766D-5DF7A6C3AF81}"/>
                    </a:ext>
                  </a:extLst>
                </p:cNvPr>
                <p:cNvSpPr/>
                <p:nvPr/>
              </p:nvSpPr>
              <p:spPr>
                <a:xfrm>
                  <a:off x="2091316" y="3070301"/>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5" name="Oval 164">
                  <a:extLst>
                    <a:ext uri="{FF2B5EF4-FFF2-40B4-BE49-F238E27FC236}">
                      <a16:creationId xmlns:a16="http://schemas.microsoft.com/office/drawing/2014/main" id="{72FF1D11-87CA-D0E0-AC16-DE63F3CCBADC}"/>
                    </a:ext>
                  </a:extLst>
                </p:cNvPr>
                <p:cNvSpPr/>
                <p:nvPr/>
              </p:nvSpPr>
              <p:spPr>
                <a:xfrm>
                  <a:off x="2336643" y="3404838"/>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6" name="Oval 165">
                  <a:extLst>
                    <a:ext uri="{FF2B5EF4-FFF2-40B4-BE49-F238E27FC236}">
                      <a16:creationId xmlns:a16="http://schemas.microsoft.com/office/drawing/2014/main" id="{0DEF4267-4363-C87E-95A0-5CE8AB4F938F}"/>
                    </a:ext>
                  </a:extLst>
                </p:cNvPr>
                <p:cNvSpPr/>
                <p:nvPr/>
              </p:nvSpPr>
              <p:spPr>
                <a:xfrm>
                  <a:off x="873510" y="4237183"/>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7" name="Oval 166">
                  <a:extLst>
                    <a:ext uri="{FF2B5EF4-FFF2-40B4-BE49-F238E27FC236}">
                      <a16:creationId xmlns:a16="http://schemas.microsoft.com/office/drawing/2014/main" id="{A0D4A032-5D74-EB35-4D63-6FF802A7353A}"/>
                    </a:ext>
                  </a:extLst>
                </p:cNvPr>
                <p:cNvSpPr/>
                <p:nvPr/>
              </p:nvSpPr>
              <p:spPr>
                <a:xfrm>
                  <a:off x="883266" y="4764727"/>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8" name="Oval 167">
                  <a:extLst>
                    <a:ext uri="{FF2B5EF4-FFF2-40B4-BE49-F238E27FC236}">
                      <a16:creationId xmlns:a16="http://schemas.microsoft.com/office/drawing/2014/main" id="{9F3DD25C-4360-A07A-4941-8D97BE97ED39}"/>
                    </a:ext>
                  </a:extLst>
                </p:cNvPr>
                <p:cNvSpPr/>
                <p:nvPr/>
              </p:nvSpPr>
              <p:spPr>
                <a:xfrm>
                  <a:off x="1320952" y="4460486"/>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9" name="Oval 168">
                  <a:extLst>
                    <a:ext uri="{FF2B5EF4-FFF2-40B4-BE49-F238E27FC236}">
                      <a16:creationId xmlns:a16="http://schemas.microsoft.com/office/drawing/2014/main" id="{1AD3780A-D83D-BC4C-3A1C-D11BB98BF1DF}"/>
                    </a:ext>
                  </a:extLst>
                </p:cNvPr>
                <p:cNvSpPr/>
                <p:nvPr/>
              </p:nvSpPr>
              <p:spPr>
                <a:xfrm>
                  <a:off x="2164728" y="4382427"/>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0" name="Oval 169">
                  <a:extLst>
                    <a:ext uri="{FF2B5EF4-FFF2-40B4-BE49-F238E27FC236}">
                      <a16:creationId xmlns:a16="http://schemas.microsoft.com/office/drawing/2014/main" id="{6CC6B8D7-B13A-5614-7799-34BD3C835AC6}"/>
                    </a:ext>
                  </a:extLst>
                </p:cNvPr>
                <p:cNvSpPr/>
                <p:nvPr/>
              </p:nvSpPr>
              <p:spPr>
                <a:xfrm>
                  <a:off x="2633543" y="4159402"/>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1" name="Oval 170">
                  <a:extLst>
                    <a:ext uri="{FF2B5EF4-FFF2-40B4-BE49-F238E27FC236}">
                      <a16:creationId xmlns:a16="http://schemas.microsoft.com/office/drawing/2014/main" id="{A1FF478B-3A3B-FC17-50CC-A13B57670CA2}"/>
                    </a:ext>
                  </a:extLst>
                </p:cNvPr>
                <p:cNvSpPr/>
                <p:nvPr/>
              </p:nvSpPr>
              <p:spPr>
                <a:xfrm>
                  <a:off x="2179131" y="3932662"/>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2" name="Oval 171">
                  <a:extLst>
                    <a:ext uri="{FF2B5EF4-FFF2-40B4-BE49-F238E27FC236}">
                      <a16:creationId xmlns:a16="http://schemas.microsoft.com/office/drawing/2014/main" id="{9A2D061C-96D0-F649-DBC8-F99A366E3CC9}"/>
                    </a:ext>
                  </a:extLst>
                </p:cNvPr>
                <p:cNvSpPr/>
                <p:nvPr/>
              </p:nvSpPr>
              <p:spPr>
                <a:xfrm>
                  <a:off x="2749702" y="3739373"/>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3" name="Oval 172">
                  <a:extLst>
                    <a:ext uri="{FF2B5EF4-FFF2-40B4-BE49-F238E27FC236}">
                      <a16:creationId xmlns:a16="http://schemas.microsoft.com/office/drawing/2014/main" id="{7091D594-FD45-BB8E-A3E2-8683491402B0}"/>
                    </a:ext>
                  </a:extLst>
                </p:cNvPr>
                <p:cNvSpPr/>
                <p:nvPr/>
              </p:nvSpPr>
              <p:spPr>
                <a:xfrm>
                  <a:off x="2775256" y="3152076"/>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4" name="Oval 173">
                  <a:extLst>
                    <a:ext uri="{FF2B5EF4-FFF2-40B4-BE49-F238E27FC236}">
                      <a16:creationId xmlns:a16="http://schemas.microsoft.com/office/drawing/2014/main" id="{097CEECF-EA16-9FA2-3308-84CD356AB414}"/>
                    </a:ext>
                  </a:extLst>
                </p:cNvPr>
                <p:cNvSpPr/>
                <p:nvPr/>
              </p:nvSpPr>
              <p:spPr>
                <a:xfrm>
                  <a:off x="1724719" y="4159402"/>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5" name="Oval 174">
                  <a:extLst>
                    <a:ext uri="{FF2B5EF4-FFF2-40B4-BE49-F238E27FC236}">
                      <a16:creationId xmlns:a16="http://schemas.microsoft.com/office/drawing/2014/main" id="{948E9CCD-73AB-CBC7-E197-9409D5A7FAFE}"/>
                    </a:ext>
                  </a:extLst>
                </p:cNvPr>
                <p:cNvSpPr/>
                <p:nvPr/>
              </p:nvSpPr>
              <p:spPr>
                <a:xfrm>
                  <a:off x="2213979" y="4828474"/>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6" name="Oval 175">
                  <a:extLst>
                    <a:ext uri="{FF2B5EF4-FFF2-40B4-BE49-F238E27FC236}">
                      <a16:creationId xmlns:a16="http://schemas.microsoft.com/office/drawing/2014/main" id="{A43912F5-5DCB-EC4C-3300-CC36027CE35F}"/>
                    </a:ext>
                  </a:extLst>
                </p:cNvPr>
                <p:cNvSpPr/>
                <p:nvPr/>
              </p:nvSpPr>
              <p:spPr>
                <a:xfrm>
                  <a:off x="2581970" y="4579431"/>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7" name="Oval 176">
                  <a:extLst>
                    <a:ext uri="{FF2B5EF4-FFF2-40B4-BE49-F238E27FC236}">
                      <a16:creationId xmlns:a16="http://schemas.microsoft.com/office/drawing/2014/main" id="{31FA0D12-C75D-54EF-300D-651CCD59CF72}"/>
                    </a:ext>
                  </a:extLst>
                </p:cNvPr>
                <p:cNvSpPr/>
                <p:nvPr/>
              </p:nvSpPr>
              <p:spPr>
                <a:xfrm>
                  <a:off x="1739590" y="4642063"/>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grpSp>
          <p:nvGrpSpPr>
            <p:cNvPr id="16" name="Group 15">
              <a:extLst>
                <a:ext uri="{FF2B5EF4-FFF2-40B4-BE49-F238E27FC236}">
                  <a16:creationId xmlns:a16="http://schemas.microsoft.com/office/drawing/2014/main" id="{0D9AD003-483E-FC1E-2C8B-6AF15ACDA576}"/>
                </a:ext>
              </a:extLst>
            </p:cNvPr>
            <p:cNvGrpSpPr/>
            <p:nvPr/>
          </p:nvGrpSpPr>
          <p:grpSpPr>
            <a:xfrm rot="10800000">
              <a:off x="3138606" y="3090746"/>
              <a:ext cx="2313878" cy="2003500"/>
              <a:chOff x="3232050" y="3079967"/>
              <a:chExt cx="2313878" cy="2003500"/>
            </a:xfrm>
          </p:grpSpPr>
          <p:sp>
            <p:nvSpPr>
              <p:cNvPr id="134" name="Oval 133">
                <a:extLst>
                  <a:ext uri="{FF2B5EF4-FFF2-40B4-BE49-F238E27FC236}">
                    <a16:creationId xmlns:a16="http://schemas.microsoft.com/office/drawing/2014/main" id="{897250F0-EF2E-89D4-FA4F-FB9715BC2632}"/>
                  </a:ext>
                </a:extLst>
              </p:cNvPr>
              <p:cNvSpPr/>
              <p:nvPr/>
            </p:nvSpPr>
            <p:spPr>
              <a:xfrm rot="9336691">
                <a:off x="3232050" y="3172895"/>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5" name="Oval 134">
                <a:extLst>
                  <a:ext uri="{FF2B5EF4-FFF2-40B4-BE49-F238E27FC236}">
                    <a16:creationId xmlns:a16="http://schemas.microsoft.com/office/drawing/2014/main" id="{3C6BCC8C-274E-A8A9-7C1A-85CC31458597}"/>
                  </a:ext>
                </a:extLst>
              </p:cNvPr>
              <p:cNvSpPr/>
              <p:nvPr/>
            </p:nvSpPr>
            <p:spPr>
              <a:xfrm rot="9336691">
                <a:off x="3653938" y="3414504"/>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6" name="Oval 135">
                <a:extLst>
                  <a:ext uri="{FF2B5EF4-FFF2-40B4-BE49-F238E27FC236}">
                    <a16:creationId xmlns:a16="http://schemas.microsoft.com/office/drawing/2014/main" id="{173D8EDC-90E6-01EB-E481-0F0DA0C1215F}"/>
                  </a:ext>
                </a:extLst>
              </p:cNvPr>
              <p:cNvSpPr/>
              <p:nvPr/>
            </p:nvSpPr>
            <p:spPr>
              <a:xfrm rot="9336691">
                <a:off x="3354713" y="3700719"/>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7" name="Oval 136">
                <a:extLst>
                  <a:ext uri="{FF2B5EF4-FFF2-40B4-BE49-F238E27FC236}">
                    <a16:creationId xmlns:a16="http://schemas.microsoft.com/office/drawing/2014/main" id="{18F16988-D90D-6E3B-ECF5-65FCD5AF7323}"/>
                  </a:ext>
                </a:extLst>
              </p:cNvPr>
              <p:cNvSpPr/>
              <p:nvPr/>
            </p:nvSpPr>
            <p:spPr>
              <a:xfrm rot="9336691">
                <a:off x="4075825" y="3169177"/>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8" name="Oval 137">
                <a:extLst>
                  <a:ext uri="{FF2B5EF4-FFF2-40B4-BE49-F238E27FC236}">
                    <a16:creationId xmlns:a16="http://schemas.microsoft.com/office/drawing/2014/main" id="{4A9EBBBE-D5D7-A175-EACF-1BC0C5D28EE7}"/>
                  </a:ext>
                </a:extLst>
              </p:cNvPr>
              <p:cNvSpPr/>
              <p:nvPr/>
            </p:nvSpPr>
            <p:spPr>
              <a:xfrm rot="9336691">
                <a:off x="4334163" y="3574337"/>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1" name="Oval 140">
                <a:extLst>
                  <a:ext uri="{FF2B5EF4-FFF2-40B4-BE49-F238E27FC236}">
                    <a16:creationId xmlns:a16="http://schemas.microsoft.com/office/drawing/2014/main" id="{FA73FEAF-3B24-25FE-3104-6C6B3C9A5FEF}"/>
                  </a:ext>
                </a:extLst>
              </p:cNvPr>
              <p:cNvSpPr/>
              <p:nvPr/>
            </p:nvSpPr>
            <p:spPr>
              <a:xfrm rot="9336691">
                <a:off x="3802620" y="3979499"/>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2" name="Oval 141">
                <a:extLst>
                  <a:ext uri="{FF2B5EF4-FFF2-40B4-BE49-F238E27FC236}">
                    <a16:creationId xmlns:a16="http://schemas.microsoft.com/office/drawing/2014/main" id="{87C8A570-FE4F-6DB7-A284-C4F6AE38E456}"/>
                  </a:ext>
                </a:extLst>
              </p:cNvPr>
              <p:cNvSpPr/>
              <p:nvPr/>
            </p:nvSpPr>
            <p:spPr>
              <a:xfrm rot="9336691">
                <a:off x="4616661" y="3079967"/>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3" name="Oval 142">
                <a:extLst>
                  <a:ext uri="{FF2B5EF4-FFF2-40B4-BE49-F238E27FC236}">
                    <a16:creationId xmlns:a16="http://schemas.microsoft.com/office/drawing/2014/main" id="{F96511ED-39F6-89B2-FCB4-D6B8461529D1}"/>
                  </a:ext>
                </a:extLst>
              </p:cNvPr>
              <p:cNvSpPr/>
              <p:nvPr/>
            </p:nvSpPr>
            <p:spPr>
              <a:xfrm rot="9336691">
                <a:off x="4861988" y="3414504"/>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4" name="Oval 143">
                <a:extLst>
                  <a:ext uri="{FF2B5EF4-FFF2-40B4-BE49-F238E27FC236}">
                    <a16:creationId xmlns:a16="http://schemas.microsoft.com/office/drawing/2014/main" id="{8FB38656-1E27-79C4-8A26-C39D864AAEA1}"/>
                  </a:ext>
                </a:extLst>
              </p:cNvPr>
              <p:cNvSpPr/>
              <p:nvPr/>
            </p:nvSpPr>
            <p:spPr>
              <a:xfrm rot="9336691">
                <a:off x="3398855" y="4246849"/>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5" name="Oval 144">
                <a:extLst>
                  <a:ext uri="{FF2B5EF4-FFF2-40B4-BE49-F238E27FC236}">
                    <a16:creationId xmlns:a16="http://schemas.microsoft.com/office/drawing/2014/main" id="{F3DA3086-51CE-8AAC-932F-920AC2522F3F}"/>
                  </a:ext>
                </a:extLst>
              </p:cNvPr>
              <p:cNvSpPr/>
              <p:nvPr/>
            </p:nvSpPr>
            <p:spPr>
              <a:xfrm rot="9336691">
                <a:off x="3408611" y="4774393"/>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6" name="Oval 145">
                <a:extLst>
                  <a:ext uri="{FF2B5EF4-FFF2-40B4-BE49-F238E27FC236}">
                    <a16:creationId xmlns:a16="http://schemas.microsoft.com/office/drawing/2014/main" id="{A3976051-8316-41F6-5741-99E56EB055A3}"/>
                  </a:ext>
                </a:extLst>
              </p:cNvPr>
              <p:cNvSpPr/>
              <p:nvPr/>
            </p:nvSpPr>
            <p:spPr>
              <a:xfrm rot="9336691">
                <a:off x="3846297" y="4470152"/>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7" name="Oval 146">
                <a:extLst>
                  <a:ext uri="{FF2B5EF4-FFF2-40B4-BE49-F238E27FC236}">
                    <a16:creationId xmlns:a16="http://schemas.microsoft.com/office/drawing/2014/main" id="{A8C7D6E1-8396-B26F-E7FE-CB02AC8DB7E1}"/>
                  </a:ext>
                </a:extLst>
              </p:cNvPr>
              <p:cNvSpPr/>
              <p:nvPr/>
            </p:nvSpPr>
            <p:spPr>
              <a:xfrm rot="9336691">
                <a:off x="4690073" y="4392093"/>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8" name="Oval 147">
                <a:extLst>
                  <a:ext uri="{FF2B5EF4-FFF2-40B4-BE49-F238E27FC236}">
                    <a16:creationId xmlns:a16="http://schemas.microsoft.com/office/drawing/2014/main" id="{197ABD06-3463-D132-F2D6-87736A86C02B}"/>
                  </a:ext>
                </a:extLst>
              </p:cNvPr>
              <p:cNvSpPr/>
              <p:nvPr/>
            </p:nvSpPr>
            <p:spPr>
              <a:xfrm rot="9336691">
                <a:off x="5158888" y="4169068"/>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9" name="Oval 148">
                <a:extLst>
                  <a:ext uri="{FF2B5EF4-FFF2-40B4-BE49-F238E27FC236}">
                    <a16:creationId xmlns:a16="http://schemas.microsoft.com/office/drawing/2014/main" id="{9DBBB0FF-1C7C-4EA7-49A7-E6CBE78E4008}"/>
                  </a:ext>
                </a:extLst>
              </p:cNvPr>
              <p:cNvSpPr/>
              <p:nvPr/>
            </p:nvSpPr>
            <p:spPr>
              <a:xfrm rot="9336691">
                <a:off x="4704476" y="3942328"/>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0" name="Oval 149">
                <a:extLst>
                  <a:ext uri="{FF2B5EF4-FFF2-40B4-BE49-F238E27FC236}">
                    <a16:creationId xmlns:a16="http://schemas.microsoft.com/office/drawing/2014/main" id="{DE1016C1-7244-923F-11FD-24DC51FED62B}"/>
                  </a:ext>
                </a:extLst>
              </p:cNvPr>
              <p:cNvSpPr/>
              <p:nvPr/>
            </p:nvSpPr>
            <p:spPr>
              <a:xfrm rot="9336691">
                <a:off x="5275047" y="3749039"/>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1" name="Oval 150">
                <a:extLst>
                  <a:ext uri="{FF2B5EF4-FFF2-40B4-BE49-F238E27FC236}">
                    <a16:creationId xmlns:a16="http://schemas.microsoft.com/office/drawing/2014/main" id="{68C2CABF-A65C-33BE-8B52-7FC130073854}"/>
                  </a:ext>
                </a:extLst>
              </p:cNvPr>
              <p:cNvSpPr/>
              <p:nvPr/>
            </p:nvSpPr>
            <p:spPr>
              <a:xfrm rot="9336691">
                <a:off x="5300601" y="3161742"/>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2" name="Oval 151">
                <a:extLst>
                  <a:ext uri="{FF2B5EF4-FFF2-40B4-BE49-F238E27FC236}">
                    <a16:creationId xmlns:a16="http://schemas.microsoft.com/office/drawing/2014/main" id="{72B623C4-A098-6A9B-A5BC-3BDF8874E2B6}"/>
                  </a:ext>
                </a:extLst>
              </p:cNvPr>
              <p:cNvSpPr/>
              <p:nvPr/>
            </p:nvSpPr>
            <p:spPr>
              <a:xfrm rot="9336691">
                <a:off x="4250064" y="4169068"/>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3" name="Oval 152">
                <a:extLst>
                  <a:ext uri="{FF2B5EF4-FFF2-40B4-BE49-F238E27FC236}">
                    <a16:creationId xmlns:a16="http://schemas.microsoft.com/office/drawing/2014/main" id="{B3A22AD8-C830-26BC-1F40-2221830672B1}"/>
                  </a:ext>
                </a:extLst>
              </p:cNvPr>
              <p:cNvSpPr/>
              <p:nvPr/>
            </p:nvSpPr>
            <p:spPr>
              <a:xfrm rot="9336691">
                <a:off x="4739324" y="4838140"/>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4" name="Oval 153">
                <a:extLst>
                  <a:ext uri="{FF2B5EF4-FFF2-40B4-BE49-F238E27FC236}">
                    <a16:creationId xmlns:a16="http://schemas.microsoft.com/office/drawing/2014/main" id="{32443152-8B44-D121-4091-4A231FDC04B3}"/>
                  </a:ext>
                </a:extLst>
              </p:cNvPr>
              <p:cNvSpPr/>
              <p:nvPr/>
            </p:nvSpPr>
            <p:spPr>
              <a:xfrm rot="9336691">
                <a:off x="5107315" y="4589097"/>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5" name="Oval 154">
                <a:extLst>
                  <a:ext uri="{FF2B5EF4-FFF2-40B4-BE49-F238E27FC236}">
                    <a16:creationId xmlns:a16="http://schemas.microsoft.com/office/drawing/2014/main" id="{36B212EE-5962-1A5D-C591-F35016393FE0}"/>
                  </a:ext>
                </a:extLst>
              </p:cNvPr>
              <p:cNvSpPr/>
              <p:nvPr/>
            </p:nvSpPr>
            <p:spPr>
              <a:xfrm rot="9336691">
                <a:off x="4264935" y="4651729"/>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7" name="Oval 16">
              <a:extLst>
                <a:ext uri="{FF2B5EF4-FFF2-40B4-BE49-F238E27FC236}">
                  <a16:creationId xmlns:a16="http://schemas.microsoft.com/office/drawing/2014/main" id="{6A4F2EF2-2F2C-9A3B-FDCA-AD1F718A38D0}"/>
                </a:ext>
              </a:extLst>
            </p:cNvPr>
            <p:cNvSpPr/>
            <p:nvPr/>
          </p:nvSpPr>
          <p:spPr>
            <a:xfrm>
              <a:off x="5491331" y="3157954"/>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Oval 17">
              <a:extLst>
                <a:ext uri="{FF2B5EF4-FFF2-40B4-BE49-F238E27FC236}">
                  <a16:creationId xmlns:a16="http://schemas.microsoft.com/office/drawing/2014/main" id="{AA1DA968-87AB-4131-220A-E0F3B91BC7CA}"/>
                </a:ext>
              </a:extLst>
            </p:cNvPr>
            <p:cNvSpPr/>
            <p:nvPr/>
          </p:nvSpPr>
          <p:spPr>
            <a:xfrm>
              <a:off x="5913219" y="3399563"/>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Oval 18">
              <a:extLst>
                <a:ext uri="{FF2B5EF4-FFF2-40B4-BE49-F238E27FC236}">
                  <a16:creationId xmlns:a16="http://schemas.microsoft.com/office/drawing/2014/main" id="{1C237544-4A20-C06F-4563-CE05FADC28E8}"/>
                </a:ext>
              </a:extLst>
            </p:cNvPr>
            <p:cNvSpPr/>
            <p:nvPr/>
          </p:nvSpPr>
          <p:spPr>
            <a:xfrm>
              <a:off x="5613994" y="3685778"/>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Oval 22">
              <a:extLst>
                <a:ext uri="{FF2B5EF4-FFF2-40B4-BE49-F238E27FC236}">
                  <a16:creationId xmlns:a16="http://schemas.microsoft.com/office/drawing/2014/main" id="{55C3BFCC-7D5F-D6AB-3AE6-6273F1B5D878}"/>
                </a:ext>
              </a:extLst>
            </p:cNvPr>
            <p:cNvSpPr/>
            <p:nvPr/>
          </p:nvSpPr>
          <p:spPr>
            <a:xfrm>
              <a:off x="6335106" y="3154236"/>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Oval 27">
              <a:extLst>
                <a:ext uri="{FF2B5EF4-FFF2-40B4-BE49-F238E27FC236}">
                  <a16:creationId xmlns:a16="http://schemas.microsoft.com/office/drawing/2014/main" id="{86914301-62B5-5C8C-BB14-870963ED06FF}"/>
                </a:ext>
              </a:extLst>
            </p:cNvPr>
            <p:cNvSpPr/>
            <p:nvPr/>
          </p:nvSpPr>
          <p:spPr>
            <a:xfrm>
              <a:off x="6593444" y="3559396"/>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 name="Oval 28">
              <a:extLst>
                <a:ext uri="{FF2B5EF4-FFF2-40B4-BE49-F238E27FC236}">
                  <a16:creationId xmlns:a16="http://schemas.microsoft.com/office/drawing/2014/main" id="{4A780C56-F058-EE49-46E1-F78A8D0FBD49}"/>
                </a:ext>
              </a:extLst>
            </p:cNvPr>
            <p:cNvSpPr/>
            <p:nvPr/>
          </p:nvSpPr>
          <p:spPr>
            <a:xfrm>
              <a:off x="6061901" y="3964558"/>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Oval 29">
              <a:extLst>
                <a:ext uri="{FF2B5EF4-FFF2-40B4-BE49-F238E27FC236}">
                  <a16:creationId xmlns:a16="http://schemas.microsoft.com/office/drawing/2014/main" id="{19EC51B9-BFEA-B077-771A-DBE0B7699C4A}"/>
                </a:ext>
              </a:extLst>
            </p:cNvPr>
            <p:cNvSpPr/>
            <p:nvPr/>
          </p:nvSpPr>
          <p:spPr>
            <a:xfrm>
              <a:off x="6875942" y="3065026"/>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Oval 30">
              <a:extLst>
                <a:ext uri="{FF2B5EF4-FFF2-40B4-BE49-F238E27FC236}">
                  <a16:creationId xmlns:a16="http://schemas.microsoft.com/office/drawing/2014/main" id="{BC56F628-2646-F253-ACF8-2F40EA00249E}"/>
                </a:ext>
              </a:extLst>
            </p:cNvPr>
            <p:cNvSpPr/>
            <p:nvPr/>
          </p:nvSpPr>
          <p:spPr>
            <a:xfrm>
              <a:off x="7121269" y="3399563"/>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 name="Oval 31">
              <a:extLst>
                <a:ext uri="{FF2B5EF4-FFF2-40B4-BE49-F238E27FC236}">
                  <a16:creationId xmlns:a16="http://schemas.microsoft.com/office/drawing/2014/main" id="{869D6FB5-8DFC-C1F3-C5FF-6AC2C12C460F}"/>
                </a:ext>
              </a:extLst>
            </p:cNvPr>
            <p:cNvSpPr/>
            <p:nvPr/>
          </p:nvSpPr>
          <p:spPr>
            <a:xfrm>
              <a:off x="5658136" y="4231908"/>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Oval 32">
              <a:extLst>
                <a:ext uri="{FF2B5EF4-FFF2-40B4-BE49-F238E27FC236}">
                  <a16:creationId xmlns:a16="http://schemas.microsoft.com/office/drawing/2014/main" id="{980B7073-6CB6-5BB9-CDEE-6C8F75DAFA15}"/>
                </a:ext>
              </a:extLst>
            </p:cNvPr>
            <p:cNvSpPr/>
            <p:nvPr/>
          </p:nvSpPr>
          <p:spPr>
            <a:xfrm>
              <a:off x="5667892" y="4759452"/>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 name="Oval 33">
              <a:extLst>
                <a:ext uri="{FF2B5EF4-FFF2-40B4-BE49-F238E27FC236}">
                  <a16:creationId xmlns:a16="http://schemas.microsoft.com/office/drawing/2014/main" id="{F375B938-32EC-A6AB-7679-4E1C9A53858C}"/>
                </a:ext>
              </a:extLst>
            </p:cNvPr>
            <p:cNvSpPr/>
            <p:nvPr/>
          </p:nvSpPr>
          <p:spPr>
            <a:xfrm>
              <a:off x="6105578" y="4455211"/>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Oval 34">
              <a:extLst>
                <a:ext uri="{FF2B5EF4-FFF2-40B4-BE49-F238E27FC236}">
                  <a16:creationId xmlns:a16="http://schemas.microsoft.com/office/drawing/2014/main" id="{317063F3-B1BF-032D-EADA-2863B804B935}"/>
                </a:ext>
              </a:extLst>
            </p:cNvPr>
            <p:cNvSpPr/>
            <p:nvPr/>
          </p:nvSpPr>
          <p:spPr>
            <a:xfrm>
              <a:off x="6949354" y="4377152"/>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Oval 35">
              <a:extLst>
                <a:ext uri="{FF2B5EF4-FFF2-40B4-BE49-F238E27FC236}">
                  <a16:creationId xmlns:a16="http://schemas.microsoft.com/office/drawing/2014/main" id="{38A64739-3046-1AF2-884C-A6436D1645F1}"/>
                </a:ext>
              </a:extLst>
            </p:cNvPr>
            <p:cNvSpPr/>
            <p:nvPr/>
          </p:nvSpPr>
          <p:spPr>
            <a:xfrm>
              <a:off x="7418169" y="4154127"/>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Oval 36">
              <a:extLst>
                <a:ext uri="{FF2B5EF4-FFF2-40B4-BE49-F238E27FC236}">
                  <a16:creationId xmlns:a16="http://schemas.microsoft.com/office/drawing/2014/main" id="{59CFEF72-6CA1-DDB3-F3D2-AA6BEF05EAF0}"/>
                </a:ext>
              </a:extLst>
            </p:cNvPr>
            <p:cNvSpPr/>
            <p:nvPr/>
          </p:nvSpPr>
          <p:spPr>
            <a:xfrm>
              <a:off x="6963757" y="3927387"/>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 name="Oval 38">
              <a:extLst>
                <a:ext uri="{FF2B5EF4-FFF2-40B4-BE49-F238E27FC236}">
                  <a16:creationId xmlns:a16="http://schemas.microsoft.com/office/drawing/2014/main" id="{BCFB0395-ABC8-071A-E5B6-EBFD0F9A86F3}"/>
                </a:ext>
              </a:extLst>
            </p:cNvPr>
            <p:cNvSpPr/>
            <p:nvPr/>
          </p:nvSpPr>
          <p:spPr>
            <a:xfrm>
              <a:off x="7534328" y="3734098"/>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Oval 39">
              <a:extLst>
                <a:ext uri="{FF2B5EF4-FFF2-40B4-BE49-F238E27FC236}">
                  <a16:creationId xmlns:a16="http://schemas.microsoft.com/office/drawing/2014/main" id="{FB016673-3948-BBE3-0A38-2B58F859CD1F}"/>
                </a:ext>
              </a:extLst>
            </p:cNvPr>
            <p:cNvSpPr/>
            <p:nvPr/>
          </p:nvSpPr>
          <p:spPr>
            <a:xfrm>
              <a:off x="7559882" y="3146801"/>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Oval 40">
              <a:extLst>
                <a:ext uri="{FF2B5EF4-FFF2-40B4-BE49-F238E27FC236}">
                  <a16:creationId xmlns:a16="http://schemas.microsoft.com/office/drawing/2014/main" id="{13EED23B-0CD7-730C-F5BC-DDF95FCC071D}"/>
                </a:ext>
              </a:extLst>
            </p:cNvPr>
            <p:cNvSpPr/>
            <p:nvPr/>
          </p:nvSpPr>
          <p:spPr>
            <a:xfrm>
              <a:off x="6509345" y="4154127"/>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Oval 41">
              <a:extLst>
                <a:ext uri="{FF2B5EF4-FFF2-40B4-BE49-F238E27FC236}">
                  <a16:creationId xmlns:a16="http://schemas.microsoft.com/office/drawing/2014/main" id="{3E06EAA8-78B8-EF56-544E-9873E1D2D112}"/>
                </a:ext>
              </a:extLst>
            </p:cNvPr>
            <p:cNvSpPr/>
            <p:nvPr/>
          </p:nvSpPr>
          <p:spPr>
            <a:xfrm>
              <a:off x="6998605" y="4823199"/>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 name="Oval 42">
              <a:extLst>
                <a:ext uri="{FF2B5EF4-FFF2-40B4-BE49-F238E27FC236}">
                  <a16:creationId xmlns:a16="http://schemas.microsoft.com/office/drawing/2014/main" id="{8A79B8C7-27B2-6385-ACD8-C16AED976B9B}"/>
                </a:ext>
              </a:extLst>
            </p:cNvPr>
            <p:cNvSpPr/>
            <p:nvPr/>
          </p:nvSpPr>
          <p:spPr>
            <a:xfrm>
              <a:off x="7366596" y="4574156"/>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 name="Oval 43">
              <a:extLst>
                <a:ext uri="{FF2B5EF4-FFF2-40B4-BE49-F238E27FC236}">
                  <a16:creationId xmlns:a16="http://schemas.microsoft.com/office/drawing/2014/main" id="{7FC1B013-C7C9-4010-32F6-FE735F62B2DD}"/>
                </a:ext>
              </a:extLst>
            </p:cNvPr>
            <p:cNvSpPr/>
            <p:nvPr/>
          </p:nvSpPr>
          <p:spPr>
            <a:xfrm>
              <a:off x="6524216" y="4636788"/>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5" name="Group 44">
              <a:extLst>
                <a:ext uri="{FF2B5EF4-FFF2-40B4-BE49-F238E27FC236}">
                  <a16:creationId xmlns:a16="http://schemas.microsoft.com/office/drawing/2014/main" id="{BA30D63A-5D45-25C3-9E86-72628C60614E}"/>
                </a:ext>
              </a:extLst>
            </p:cNvPr>
            <p:cNvGrpSpPr/>
            <p:nvPr/>
          </p:nvGrpSpPr>
          <p:grpSpPr>
            <a:xfrm rot="10800000">
              <a:off x="8294470" y="3065026"/>
              <a:ext cx="2313878" cy="2003500"/>
              <a:chOff x="7980092" y="3084492"/>
              <a:chExt cx="2313878" cy="2003500"/>
            </a:xfrm>
          </p:grpSpPr>
          <p:sp>
            <p:nvSpPr>
              <p:cNvPr id="50" name="Oval 49">
                <a:extLst>
                  <a:ext uri="{FF2B5EF4-FFF2-40B4-BE49-F238E27FC236}">
                    <a16:creationId xmlns:a16="http://schemas.microsoft.com/office/drawing/2014/main" id="{24290504-1383-A776-1CAA-DCCAF592D689}"/>
                  </a:ext>
                </a:extLst>
              </p:cNvPr>
              <p:cNvSpPr/>
              <p:nvPr/>
            </p:nvSpPr>
            <p:spPr>
              <a:xfrm>
                <a:off x="7980092" y="3177420"/>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Oval 50">
                <a:extLst>
                  <a:ext uri="{FF2B5EF4-FFF2-40B4-BE49-F238E27FC236}">
                    <a16:creationId xmlns:a16="http://schemas.microsoft.com/office/drawing/2014/main" id="{AA36EC58-840B-7DAD-02B8-46753DE54C48}"/>
                  </a:ext>
                </a:extLst>
              </p:cNvPr>
              <p:cNvSpPr/>
              <p:nvPr/>
            </p:nvSpPr>
            <p:spPr>
              <a:xfrm>
                <a:off x="8401980" y="3419029"/>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 name="Oval 51">
                <a:extLst>
                  <a:ext uri="{FF2B5EF4-FFF2-40B4-BE49-F238E27FC236}">
                    <a16:creationId xmlns:a16="http://schemas.microsoft.com/office/drawing/2014/main" id="{D0274DCA-8A34-A876-CF53-692E5D8EEA4A}"/>
                  </a:ext>
                </a:extLst>
              </p:cNvPr>
              <p:cNvSpPr/>
              <p:nvPr/>
            </p:nvSpPr>
            <p:spPr>
              <a:xfrm>
                <a:off x="8102755" y="3705244"/>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 name="Oval 52">
                <a:extLst>
                  <a:ext uri="{FF2B5EF4-FFF2-40B4-BE49-F238E27FC236}">
                    <a16:creationId xmlns:a16="http://schemas.microsoft.com/office/drawing/2014/main" id="{D9E79CB2-3361-A442-45B4-62CA5DC01C74}"/>
                  </a:ext>
                </a:extLst>
              </p:cNvPr>
              <p:cNvSpPr/>
              <p:nvPr/>
            </p:nvSpPr>
            <p:spPr>
              <a:xfrm>
                <a:off x="8823867" y="3173702"/>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4" name="Oval 53">
                <a:extLst>
                  <a:ext uri="{FF2B5EF4-FFF2-40B4-BE49-F238E27FC236}">
                    <a16:creationId xmlns:a16="http://schemas.microsoft.com/office/drawing/2014/main" id="{2BD538EF-E0A7-D600-B403-5F804C17C332}"/>
                  </a:ext>
                </a:extLst>
              </p:cNvPr>
              <p:cNvSpPr/>
              <p:nvPr/>
            </p:nvSpPr>
            <p:spPr>
              <a:xfrm>
                <a:off x="9082205" y="3578862"/>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 name="Oval 54">
                <a:extLst>
                  <a:ext uri="{FF2B5EF4-FFF2-40B4-BE49-F238E27FC236}">
                    <a16:creationId xmlns:a16="http://schemas.microsoft.com/office/drawing/2014/main" id="{DDE5AF47-4487-D2EF-BAE5-988669EB18B2}"/>
                  </a:ext>
                </a:extLst>
              </p:cNvPr>
              <p:cNvSpPr/>
              <p:nvPr/>
            </p:nvSpPr>
            <p:spPr>
              <a:xfrm>
                <a:off x="8550662" y="3984024"/>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6" name="Oval 55">
                <a:extLst>
                  <a:ext uri="{FF2B5EF4-FFF2-40B4-BE49-F238E27FC236}">
                    <a16:creationId xmlns:a16="http://schemas.microsoft.com/office/drawing/2014/main" id="{46D3DA4D-B6FF-E11C-2771-2724ED9068C4}"/>
                  </a:ext>
                </a:extLst>
              </p:cNvPr>
              <p:cNvSpPr/>
              <p:nvPr/>
            </p:nvSpPr>
            <p:spPr>
              <a:xfrm>
                <a:off x="9364703" y="3084492"/>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Oval 56">
                <a:extLst>
                  <a:ext uri="{FF2B5EF4-FFF2-40B4-BE49-F238E27FC236}">
                    <a16:creationId xmlns:a16="http://schemas.microsoft.com/office/drawing/2014/main" id="{DC84C2D9-5FEC-BAC8-49A4-2DAA8A4CF359}"/>
                  </a:ext>
                </a:extLst>
              </p:cNvPr>
              <p:cNvSpPr/>
              <p:nvPr/>
            </p:nvSpPr>
            <p:spPr>
              <a:xfrm>
                <a:off x="9610030" y="3419029"/>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8" name="Oval 57">
                <a:extLst>
                  <a:ext uri="{FF2B5EF4-FFF2-40B4-BE49-F238E27FC236}">
                    <a16:creationId xmlns:a16="http://schemas.microsoft.com/office/drawing/2014/main" id="{6C594246-E31B-F54C-5A60-C5E1F96C54F2}"/>
                  </a:ext>
                </a:extLst>
              </p:cNvPr>
              <p:cNvSpPr/>
              <p:nvPr/>
            </p:nvSpPr>
            <p:spPr>
              <a:xfrm>
                <a:off x="8146897" y="4251374"/>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9" name="Oval 58">
                <a:extLst>
                  <a:ext uri="{FF2B5EF4-FFF2-40B4-BE49-F238E27FC236}">
                    <a16:creationId xmlns:a16="http://schemas.microsoft.com/office/drawing/2014/main" id="{B51DEFDA-974C-8DD4-C987-4D78F5F617B6}"/>
                  </a:ext>
                </a:extLst>
              </p:cNvPr>
              <p:cNvSpPr/>
              <p:nvPr/>
            </p:nvSpPr>
            <p:spPr>
              <a:xfrm>
                <a:off x="8156653" y="4778918"/>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0" name="Oval 59">
                <a:extLst>
                  <a:ext uri="{FF2B5EF4-FFF2-40B4-BE49-F238E27FC236}">
                    <a16:creationId xmlns:a16="http://schemas.microsoft.com/office/drawing/2014/main" id="{DBB28216-D503-5071-B9B8-98E5E761B0CB}"/>
                  </a:ext>
                </a:extLst>
              </p:cNvPr>
              <p:cNvSpPr/>
              <p:nvPr/>
            </p:nvSpPr>
            <p:spPr>
              <a:xfrm>
                <a:off x="8594339" y="4474677"/>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1" name="Oval 60">
                <a:extLst>
                  <a:ext uri="{FF2B5EF4-FFF2-40B4-BE49-F238E27FC236}">
                    <a16:creationId xmlns:a16="http://schemas.microsoft.com/office/drawing/2014/main" id="{D7B4533A-E53F-E334-B6EF-D3928265A04D}"/>
                  </a:ext>
                </a:extLst>
              </p:cNvPr>
              <p:cNvSpPr/>
              <p:nvPr/>
            </p:nvSpPr>
            <p:spPr>
              <a:xfrm>
                <a:off x="9438115" y="4396618"/>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2" name="Oval 61">
                <a:extLst>
                  <a:ext uri="{FF2B5EF4-FFF2-40B4-BE49-F238E27FC236}">
                    <a16:creationId xmlns:a16="http://schemas.microsoft.com/office/drawing/2014/main" id="{E61F7058-F32C-951D-FD55-09B7FCBEFB33}"/>
                  </a:ext>
                </a:extLst>
              </p:cNvPr>
              <p:cNvSpPr/>
              <p:nvPr/>
            </p:nvSpPr>
            <p:spPr>
              <a:xfrm>
                <a:off x="9906930" y="4173593"/>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3" name="Oval 62">
                <a:extLst>
                  <a:ext uri="{FF2B5EF4-FFF2-40B4-BE49-F238E27FC236}">
                    <a16:creationId xmlns:a16="http://schemas.microsoft.com/office/drawing/2014/main" id="{CD88E4F8-CF14-DDB7-5119-703429C20756}"/>
                  </a:ext>
                </a:extLst>
              </p:cNvPr>
              <p:cNvSpPr/>
              <p:nvPr/>
            </p:nvSpPr>
            <p:spPr>
              <a:xfrm>
                <a:off x="9452518" y="3946853"/>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8" name="Oval 127">
                <a:extLst>
                  <a:ext uri="{FF2B5EF4-FFF2-40B4-BE49-F238E27FC236}">
                    <a16:creationId xmlns:a16="http://schemas.microsoft.com/office/drawing/2014/main" id="{71B8882D-8DDE-7C03-F70D-CF04B097BAD7}"/>
                  </a:ext>
                </a:extLst>
              </p:cNvPr>
              <p:cNvSpPr/>
              <p:nvPr/>
            </p:nvSpPr>
            <p:spPr>
              <a:xfrm>
                <a:off x="10023089" y="3753564"/>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9" name="Oval 128">
                <a:extLst>
                  <a:ext uri="{FF2B5EF4-FFF2-40B4-BE49-F238E27FC236}">
                    <a16:creationId xmlns:a16="http://schemas.microsoft.com/office/drawing/2014/main" id="{8028846C-2B57-7B31-CFA4-602B07C9FBDA}"/>
                  </a:ext>
                </a:extLst>
              </p:cNvPr>
              <p:cNvSpPr/>
              <p:nvPr/>
            </p:nvSpPr>
            <p:spPr>
              <a:xfrm>
                <a:off x="10048643" y="3166267"/>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0" name="Oval 129">
                <a:extLst>
                  <a:ext uri="{FF2B5EF4-FFF2-40B4-BE49-F238E27FC236}">
                    <a16:creationId xmlns:a16="http://schemas.microsoft.com/office/drawing/2014/main" id="{180AE633-459B-2E5F-6388-D8904BD681ED}"/>
                  </a:ext>
                </a:extLst>
              </p:cNvPr>
              <p:cNvSpPr/>
              <p:nvPr/>
            </p:nvSpPr>
            <p:spPr>
              <a:xfrm>
                <a:off x="8998106" y="4173593"/>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1" name="Oval 130">
                <a:extLst>
                  <a:ext uri="{FF2B5EF4-FFF2-40B4-BE49-F238E27FC236}">
                    <a16:creationId xmlns:a16="http://schemas.microsoft.com/office/drawing/2014/main" id="{50CF63A6-C07F-2632-A2DB-6DD75AA4A23F}"/>
                  </a:ext>
                </a:extLst>
              </p:cNvPr>
              <p:cNvSpPr/>
              <p:nvPr/>
            </p:nvSpPr>
            <p:spPr>
              <a:xfrm>
                <a:off x="9487366" y="4842665"/>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2" name="Oval 131">
                <a:extLst>
                  <a:ext uri="{FF2B5EF4-FFF2-40B4-BE49-F238E27FC236}">
                    <a16:creationId xmlns:a16="http://schemas.microsoft.com/office/drawing/2014/main" id="{A2E74532-D079-8AF4-AFFD-7811A2CD3535}"/>
                  </a:ext>
                </a:extLst>
              </p:cNvPr>
              <p:cNvSpPr/>
              <p:nvPr/>
            </p:nvSpPr>
            <p:spPr>
              <a:xfrm>
                <a:off x="9855357" y="4593622"/>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3" name="Oval 132">
                <a:extLst>
                  <a:ext uri="{FF2B5EF4-FFF2-40B4-BE49-F238E27FC236}">
                    <a16:creationId xmlns:a16="http://schemas.microsoft.com/office/drawing/2014/main" id="{3238C93B-506A-7C3D-C866-6D9CF832A011}"/>
                  </a:ext>
                </a:extLst>
              </p:cNvPr>
              <p:cNvSpPr/>
              <p:nvPr/>
            </p:nvSpPr>
            <p:spPr>
              <a:xfrm>
                <a:off x="9012977" y="4656254"/>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46" name="Oval 45">
              <a:extLst>
                <a:ext uri="{FF2B5EF4-FFF2-40B4-BE49-F238E27FC236}">
                  <a16:creationId xmlns:a16="http://schemas.microsoft.com/office/drawing/2014/main" id="{A6AB6A55-1782-1896-B242-4560AA5E1C9D}"/>
                </a:ext>
              </a:extLst>
            </p:cNvPr>
            <p:cNvSpPr/>
            <p:nvPr/>
          </p:nvSpPr>
          <p:spPr>
            <a:xfrm rot="10800000">
              <a:off x="7732265" y="4819483"/>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 name="Oval 46">
              <a:extLst>
                <a:ext uri="{FF2B5EF4-FFF2-40B4-BE49-F238E27FC236}">
                  <a16:creationId xmlns:a16="http://schemas.microsoft.com/office/drawing/2014/main" id="{07EB9117-A569-F18A-F001-B22AD8E7C953}"/>
                </a:ext>
              </a:extLst>
            </p:cNvPr>
            <p:cNvSpPr/>
            <p:nvPr/>
          </p:nvSpPr>
          <p:spPr>
            <a:xfrm rot="10800000">
              <a:off x="7898136" y="4328829"/>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 name="Oval 47">
              <a:extLst>
                <a:ext uri="{FF2B5EF4-FFF2-40B4-BE49-F238E27FC236}">
                  <a16:creationId xmlns:a16="http://schemas.microsoft.com/office/drawing/2014/main" id="{DBBDE644-AB0A-4F7A-A106-210981CB634B}"/>
                </a:ext>
              </a:extLst>
            </p:cNvPr>
            <p:cNvSpPr/>
            <p:nvPr/>
          </p:nvSpPr>
          <p:spPr>
            <a:xfrm rot="10800000">
              <a:off x="7907432" y="3462452"/>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Oval 48">
              <a:extLst>
                <a:ext uri="{FF2B5EF4-FFF2-40B4-BE49-F238E27FC236}">
                  <a16:creationId xmlns:a16="http://schemas.microsoft.com/office/drawing/2014/main" id="{6AE3A792-D0EB-D561-1E3A-0A733D66FC98}"/>
                </a:ext>
              </a:extLst>
            </p:cNvPr>
            <p:cNvSpPr/>
            <p:nvPr/>
          </p:nvSpPr>
          <p:spPr>
            <a:xfrm rot="10800000">
              <a:off x="7956216" y="3914997"/>
              <a:ext cx="245327" cy="245327"/>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78" name="Rectangle 177">
            <a:extLst>
              <a:ext uri="{FF2B5EF4-FFF2-40B4-BE49-F238E27FC236}">
                <a16:creationId xmlns:a16="http://schemas.microsoft.com/office/drawing/2014/main" id="{930B1E51-25D9-6978-970C-B89A9236E209}"/>
              </a:ext>
            </a:extLst>
          </p:cNvPr>
          <p:cNvSpPr/>
          <p:nvPr/>
        </p:nvSpPr>
        <p:spPr>
          <a:xfrm>
            <a:off x="154827" y="2228925"/>
            <a:ext cx="330455" cy="1655957"/>
          </a:xfrm>
          <a:prstGeom prst="rect">
            <a:avLst/>
          </a:prstGeom>
          <a:solidFill>
            <a:srgbClr val="7030A0">
              <a:alpha val="16863"/>
            </a:srgb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030A0"/>
              </a:solidFill>
            </a:endParaRPr>
          </a:p>
        </p:txBody>
      </p:sp>
      <p:sp>
        <p:nvSpPr>
          <p:cNvPr id="179" name="Oval 178">
            <a:extLst>
              <a:ext uri="{FF2B5EF4-FFF2-40B4-BE49-F238E27FC236}">
                <a16:creationId xmlns:a16="http://schemas.microsoft.com/office/drawing/2014/main" id="{06F766E5-001D-4765-FC62-81DA39BCDD8B}"/>
              </a:ext>
            </a:extLst>
          </p:cNvPr>
          <p:cNvSpPr/>
          <p:nvPr/>
        </p:nvSpPr>
        <p:spPr>
          <a:xfrm>
            <a:off x="1014985" y="2537461"/>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0" name="Oval 179">
            <a:extLst>
              <a:ext uri="{FF2B5EF4-FFF2-40B4-BE49-F238E27FC236}">
                <a16:creationId xmlns:a16="http://schemas.microsoft.com/office/drawing/2014/main" id="{B74D00DD-5B2B-7CB4-9A6C-3BE1470D45D6}"/>
              </a:ext>
            </a:extLst>
          </p:cNvPr>
          <p:cNvSpPr/>
          <p:nvPr/>
        </p:nvSpPr>
        <p:spPr>
          <a:xfrm>
            <a:off x="1529547" y="2660905"/>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1" name="Oval 180">
            <a:extLst>
              <a:ext uri="{FF2B5EF4-FFF2-40B4-BE49-F238E27FC236}">
                <a16:creationId xmlns:a16="http://schemas.microsoft.com/office/drawing/2014/main" id="{BAD4E76F-CD81-01B7-7A2A-2DF4EECB22B5}"/>
              </a:ext>
            </a:extLst>
          </p:cNvPr>
          <p:cNvSpPr/>
          <p:nvPr/>
        </p:nvSpPr>
        <p:spPr>
          <a:xfrm>
            <a:off x="1460755" y="3106675"/>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2" name="Oval 181">
            <a:extLst>
              <a:ext uri="{FF2B5EF4-FFF2-40B4-BE49-F238E27FC236}">
                <a16:creationId xmlns:a16="http://schemas.microsoft.com/office/drawing/2014/main" id="{448BB8A3-517A-CC54-4F6C-1A351FAB6E82}"/>
              </a:ext>
            </a:extLst>
          </p:cNvPr>
          <p:cNvSpPr/>
          <p:nvPr/>
        </p:nvSpPr>
        <p:spPr>
          <a:xfrm>
            <a:off x="1159003" y="3332989"/>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3" name="Oval 182">
            <a:extLst>
              <a:ext uri="{FF2B5EF4-FFF2-40B4-BE49-F238E27FC236}">
                <a16:creationId xmlns:a16="http://schemas.microsoft.com/office/drawing/2014/main" id="{5C3DC431-9212-9DDE-165A-E114FC02CC2D}"/>
              </a:ext>
            </a:extLst>
          </p:cNvPr>
          <p:cNvSpPr/>
          <p:nvPr/>
        </p:nvSpPr>
        <p:spPr>
          <a:xfrm>
            <a:off x="2246065" y="2351227"/>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4" name="Oval 183">
            <a:extLst>
              <a:ext uri="{FF2B5EF4-FFF2-40B4-BE49-F238E27FC236}">
                <a16:creationId xmlns:a16="http://schemas.microsoft.com/office/drawing/2014/main" id="{36C8A175-A80B-433B-3C00-DC2C6210B181}"/>
              </a:ext>
            </a:extLst>
          </p:cNvPr>
          <p:cNvSpPr/>
          <p:nvPr/>
        </p:nvSpPr>
        <p:spPr>
          <a:xfrm>
            <a:off x="2237090" y="2795175"/>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5" name="Oval 184">
            <a:extLst>
              <a:ext uri="{FF2B5EF4-FFF2-40B4-BE49-F238E27FC236}">
                <a16:creationId xmlns:a16="http://schemas.microsoft.com/office/drawing/2014/main" id="{E7867B14-BCD6-322F-3347-EE534EEC8BE2}"/>
              </a:ext>
            </a:extLst>
          </p:cNvPr>
          <p:cNvSpPr/>
          <p:nvPr/>
        </p:nvSpPr>
        <p:spPr>
          <a:xfrm>
            <a:off x="1798335" y="3270395"/>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6" name="Oval 185">
            <a:extLst>
              <a:ext uri="{FF2B5EF4-FFF2-40B4-BE49-F238E27FC236}">
                <a16:creationId xmlns:a16="http://schemas.microsoft.com/office/drawing/2014/main" id="{66187707-5B82-91D2-2D39-E0F6BE9F0863}"/>
              </a:ext>
            </a:extLst>
          </p:cNvPr>
          <p:cNvSpPr/>
          <p:nvPr/>
        </p:nvSpPr>
        <p:spPr>
          <a:xfrm>
            <a:off x="2534718" y="3121378"/>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7" name="Oval 186">
            <a:extLst>
              <a:ext uri="{FF2B5EF4-FFF2-40B4-BE49-F238E27FC236}">
                <a16:creationId xmlns:a16="http://schemas.microsoft.com/office/drawing/2014/main" id="{45C096E6-D721-E482-D3AC-0A9E70E78EB2}"/>
              </a:ext>
            </a:extLst>
          </p:cNvPr>
          <p:cNvSpPr/>
          <p:nvPr/>
        </p:nvSpPr>
        <p:spPr>
          <a:xfrm>
            <a:off x="2138552" y="3100703"/>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8" name="Oval 187">
            <a:extLst>
              <a:ext uri="{FF2B5EF4-FFF2-40B4-BE49-F238E27FC236}">
                <a16:creationId xmlns:a16="http://schemas.microsoft.com/office/drawing/2014/main" id="{FA2D1905-A78B-50A3-9A55-279C219148E8}"/>
              </a:ext>
            </a:extLst>
          </p:cNvPr>
          <p:cNvSpPr/>
          <p:nvPr/>
        </p:nvSpPr>
        <p:spPr>
          <a:xfrm>
            <a:off x="2973211" y="2633682"/>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9" name="Oval 188">
            <a:extLst>
              <a:ext uri="{FF2B5EF4-FFF2-40B4-BE49-F238E27FC236}">
                <a16:creationId xmlns:a16="http://schemas.microsoft.com/office/drawing/2014/main" id="{5AA51FE6-D931-D544-9919-199E617AAA36}"/>
              </a:ext>
            </a:extLst>
          </p:cNvPr>
          <p:cNvSpPr/>
          <p:nvPr/>
        </p:nvSpPr>
        <p:spPr>
          <a:xfrm>
            <a:off x="2668479" y="2491334"/>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0" name="Oval 189">
            <a:extLst>
              <a:ext uri="{FF2B5EF4-FFF2-40B4-BE49-F238E27FC236}">
                <a16:creationId xmlns:a16="http://schemas.microsoft.com/office/drawing/2014/main" id="{AED095F0-22B5-5340-0804-F3D7B67242D1}"/>
              </a:ext>
            </a:extLst>
          </p:cNvPr>
          <p:cNvSpPr/>
          <p:nvPr/>
        </p:nvSpPr>
        <p:spPr>
          <a:xfrm>
            <a:off x="2852474" y="3370994"/>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1" name="Oval 190">
            <a:extLst>
              <a:ext uri="{FF2B5EF4-FFF2-40B4-BE49-F238E27FC236}">
                <a16:creationId xmlns:a16="http://schemas.microsoft.com/office/drawing/2014/main" id="{835183ED-B9E1-6BF0-D4A6-1DE1BB60D92A}"/>
              </a:ext>
            </a:extLst>
          </p:cNvPr>
          <p:cNvSpPr/>
          <p:nvPr/>
        </p:nvSpPr>
        <p:spPr>
          <a:xfrm>
            <a:off x="3248349" y="3249217"/>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72" name="Oval 3071">
            <a:extLst>
              <a:ext uri="{FF2B5EF4-FFF2-40B4-BE49-F238E27FC236}">
                <a16:creationId xmlns:a16="http://schemas.microsoft.com/office/drawing/2014/main" id="{541CF033-8303-4DE4-B82E-E01FC3F8E723}"/>
              </a:ext>
            </a:extLst>
          </p:cNvPr>
          <p:cNvSpPr/>
          <p:nvPr/>
        </p:nvSpPr>
        <p:spPr>
          <a:xfrm>
            <a:off x="2972005" y="2979832"/>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73" name="Oval 3072">
            <a:extLst>
              <a:ext uri="{FF2B5EF4-FFF2-40B4-BE49-F238E27FC236}">
                <a16:creationId xmlns:a16="http://schemas.microsoft.com/office/drawing/2014/main" id="{6EC01B48-EC57-0415-08AB-A2F5D5A39AFC}"/>
              </a:ext>
            </a:extLst>
          </p:cNvPr>
          <p:cNvSpPr/>
          <p:nvPr/>
        </p:nvSpPr>
        <p:spPr>
          <a:xfrm>
            <a:off x="3602357" y="2577509"/>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75" name="Oval 3074">
            <a:extLst>
              <a:ext uri="{FF2B5EF4-FFF2-40B4-BE49-F238E27FC236}">
                <a16:creationId xmlns:a16="http://schemas.microsoft.com/office/drawing/2014/main" id="{DCF15EB3-7369-B0EC-BFD4-6E82C7949210}"/>
              </a:ext>
            </a:extLst>
          </p:cNvPr>
          <p:cNvSpPr/>
          <p:nvPr/>
        </p:nvSpPr>
        <p:spPr>
          <a:xfrm>
            <a:off x="3029508" y="3619530"/>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76" name="Oval 3075">
            <a:extLst>
              <a:ext uri="{FF2B5EF4-FFF2-40B4-BE49-F238E27FC236}">
                <a16:creationId xmlns:a16="http://schemas.microsoft.com/office/drawing/2014/main" id="{7F7A2BD8-2ED1-F1C6-ECFE-A73A4FE4D4D7}"/>
              </a:ext>
            </a:extLst>
          </p:cNvPr>
          <p:cNvSpPr/>
          <p:nvPr/>
        </p:nvSpPr>
        <p:spPr>
          <a:xfrm>
            <a:off x="3638236" y="2951320"/>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77" name="Oval 3076">
            <a:extLst>
              <a:ext uri="{FF2B5EF4-FFF2-40B4-BE49-F238E27FC236}">
                <a16:creationId xmlns:a16="http://schemas.microsoft.com/office/drawing/2014/main" id="{B85C09BF-00E3-9112-9569-DD16FDB3DB55}"/>
              </a:ext>
            </a:extLst>
          </p:cNvPr>
          <p:cNvSpPr/>
          <p:nvPr/>
        </p:nvSpPr>
        <p:spPr>
          <a:xfrm>
            <a:off x="3941662" y="2746159"/>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79" name="Oval 3078">
            <a:extLst>
              <a:ext uri="{FF2B5EF4-FFF2-40B4-BE49-F238E27FC236}">
                <a16:creationId xmlns:a16="http://schemas.microsoft.com/office/drawing/2014/main" id="{B8C18FAC-A5BE-6478-4353-7209E0107A9F}"/>
              </a:ext>
            </a:extLst>
          </p:cNvPr>
          <p:cNvSpPr/>
          <p:nvPr/>
        </p:nvSpPr>
        <p:spPr>
          <a:xfrm>
            <a:off x="3751072" y="3370010"/>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80" name="Oval 3079">
            <a:extLst>
              <a:ext uri="{FF2B5EF4-FFF2-40B4-BE49-F238E27FC236}">
                <a16:creationId xmlns:a16="http://schemas.microsoft.com/office/drawing/2014/main" id="{E1B3FC6E-A9FC-1179-C1C3-ECA1D342349F}"/>
              </a:ext>
            </a:extLst>
          </p:cNvPr>
          <p:cNvSpPr/>
          <p:nvPr/>
        </p:nvSpPr>
        <p:spPr>
          <a:xfrm>
            <a:off x="4287388" y="2351446"/>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81" name="Oval 3080">
            <a:extLst>
              <a:ext uri="{FF2B5EF4-FFF2-40B4-BE49-F238E27FC236}">
                <a16:creationId xmlns:a16="http://schemas.microsoft.com/office/drawing/2014/main" id="{57112AE6-B0A8-B740-47EF-589A95D32FED}"/>
              </a:ext>
            </a:extLst>
          </p:cNvPr>
          <p:cNvSpPr/>
          <p:nvPr/>
        </p:nvSpPr>
        <p:spPr>
          <a:xfrm>
            <a:off x="4605279" y="2535285"/>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82" name="Oval 3081">
            <a:extLst>
              <a:ext uri="{FF2B5EF4-FFF2-40B4-BE49-F238E27FC236}">
                <a16:creationId xmlns:a16="http://schemas.microsoft.com/office/drawing/2014/main" id="{050E98B1-79BA-3DE5-0C87-E41984E88AB7}"/>
              </a:ext>
            </a:extLst>
          </p:cNvPr>
          <p:cNvSpPr/>
          <p:nvPr/>
        </p:nvSpPr>
        <p:spPr>
          <a:xfrm>
            <a:off x="4069183" y="3552619"/>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83" name="Oval 3082">
            <a:extLst>
              <a:ext uri="{FF2B5EF4-FFF2-40B4-BE49-F238E27FC236}">
                <a16:creationId xmlns:a16="http://schemas.microsoft.com/office/drawing/2014/main" id="{749B3E5A-C54D-9CC7-722B-29C248FF0047}"/>
              </a:ext>
            </a:extLst>
          </p:cNvPr>
          <p:cNvSpPr/>
          <p:nvPr/>
        </p:nvSpPr>
        <p:spPr>
          <a:xfrm>
            <a:off x="4414737" y="3157372"/>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84" name="Oval 3083">
            <a:extLst>
              <a:ext uri="{FF2B5EF4-FFF2-40B4-BE49-F238E27FC236}">
                <a16:creationId xmlns:a16="http://schemas.microsoft.com/office/drawing/2014/main" id="{E0138019-BAC8-6DE1-160B-8249564F27A5}"/>
              </a:ext>
            </a:extLst>
          </p:cNvPr>
          <p:cNvSpPr/>
          <p:nvPr/>
        </p:nvSpPr>
        <p:spPr>
          <a:xfrm>
            <a:off x="4917835" y="2354701"/>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85" name="Oval 3084">
            <a:extLst>
              <a:ext uri="{FF2B5EF4-FFF2-40B4-BE49-F238E27FC236}">
                <a16:creationId xmlns:a16="http://schemas.microsoft.com/office/drawing/2014/main" id="{95588674-1D97-CD4A-D308-228408F5E988}"/>
              </a:ext>
            </a:extLst>
          </p:cNvPr>
          <p:cNvSpPr/>
          <p:nvPr/>
        </p:nvSpPr>
        <p:spPr>
          <a:xfrm>
            <a:off x="4747952" y="3333220"/>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86" name="Oval 3085">
            <a:extLst>
              <a:ext uri="{FF2B5EF4-FFF2-40B4-BE49-F238E27FC236}">
                <a16:creationId xmlns:a16="http://schemas.microsoft.com/office/drawing/2014/main" id="{F2B11C29-7414-80A8-7E0F-989E8E139A1E}"/>
              </a:ext>
            </a:extLst>
          </p:cNvPr>
          <p:cNvSpPr/>
          <p:nvPr/>
        </p:nvSpPr>
        <p:spPr>
          <a:xfrm>
            <a:off x="5044531" y="3100129"/>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87" name="Oval 3086">
            <a:extLst>
              <a:ext uri="{FF2B5EF4-FFF2-40B4-BE49-F238E27FC236}">
                <a16:creationId xmlns:a16="http://schemas.microsoft.com/office/drawing/2014/main" id="{C0B45EA9-DBCF-31ED-8E0C-7B586992872B}"/>
              </a:ext>
            </a:extLst>
          </p:cNvPr>
          <p:cNvSpPr/>
          <p:nvPr/>
        </p:nvSpPr>
        <p:spPr>
          <a:xfrm>
            <a:off x="5114727" y="2658729"/>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88" name="Oval 3087">
            <a:extLst>
              <a:ext uri="{FF2B5EF4-FFF2-40B4-BE49-F238E27FC236}">
                <a16:creationId xmlns:a16="http://schemas.microsoft.com/office/drawing/2014/main" id="{D91C3E73-0EC2-0747-F53A-CB1150578962}"/>
              </a:ext>
            </a:extLst>
          </p:cNvPr>
          <p:cNvSpPr/>
          <p:nvPr/>
        </p:nvSpPr>
        <p:spPr>
          <a:xfrm>
            <a:off x="5397316" y="2930848"/>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89" name="Oval 3088">
            <a:extLst>
              <a:ext uri="{FF2B5EF4-FFF2-40B4-BE49-F238E27FC236}">
                <a16:creationId xmlns:a16="http://schemas.microsoft.com/office/drawing/2014/main" id="{67DCC3B1-F930-F229-461A-DA0A1C1D6D29}"/>
              </a:ext>
            </a:extLst>
          </p:cNvPr>
          <p:cNvSpPr/>
          <p:nvPr/>
        </p:nvSpPr>
        <p:spPr>
          <a:xfrm>
            <a:off x="5417458" y="3602143"/>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90" name="Oval 3089">
            <a:extLst>
              <a:ext uri="{FF2B5EF4-FFF2-40B4-BE49-F238E27FC236}">
                <a16:creationId xmlns:a16="http://schemas.microsoft.com/office/drawing/2014/main" id="{B8174691-E99F-4233-D033-5738FFA9E9EA}"/>
              </a:ext>
            </a:extLst>
          </p:cNvPr>
          <p:cNvSpPr/>
          <p:nvPr/>
        </p:nvSpPr>
        <p:spPr>
          <a:xfrm>
            <a:off x="5815511" y="2788105"/>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91" name="Oval 3090">
            <a:extLst>
              <a:ext uri="{FF2B5EF4-FFF2-40B4-BE49-F238E27FC236}">
                <a16:creationId xmlns:a16="http://schemas.microsoft.com/office/drawing/2014/main" id="{1150D75E-21A4-96F9-2ECB-FD7921A62BDE}"/>
              </a:ext>
            </a:extLst>
          </p:cNvPr>
          <p:cNvSpPr/>
          <p:nvPr/>
        </p:nvSpPr>
        <p:spPr>
          <a:xfrm>
            <a:off x="5510673" y="2534741"/>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92" name="Oval 3091">
            <a:extLst>
              <a:ext uri="{FF2B5EF4-FFF2-40B4-BE49-F238E27FC236}">
                <a16:creationId xmlns:a16="http://schemas.microsoft.com/office/drawing/2014/main" id="{FC9B3EB4-8F4E-0569-B949-0AB680A9AB51}"/>
              </a:ext>
            </a:extLst>
          </p:cNvPr>
          <p:cNvSpPr/>
          <p:nvPr/>
        </p:nvSpPr>
        <p:spPr>
          <a:xfrm>
            <a:off x="5377447" y="3276574"/>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93" name="Oval 3092">
            <a:extLst>
              <a:ext uri="{FF2B5EF4-FFF2-40B4-BE49-F238E27FC236}">
                <a16:creationId xmlns:a16="http://schemas.microsoft.com/office/drawing/2014/main" id="{FF2A293D-4387-3F6B-D74D-3D9364EDE1AC}"/>
              </a:ext>
            </a:extLst>
          </p:cNvPr>
          <p:cNvSpPr/>
          <p:nvPr/>
        </p:nvSpPr>
        <p:spPr>
          <a:xfrm>
            <a:off x="6097846" y="3227405"/>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94" name="Oval 3093">
            <a:extLst>
              <a:ext uri="{FF2B5EF4-FFF2-40B4-BE49-F238E27FC236}">
                <a16:creationId xmlns:a16="http://schemas.microsoft.com/office/drawing/2014/main" id="{3AF68F55-BE57-1770-3C8C-A02460CD6519}"/>
              </a:ext>
            </a:extLst>
          </p:cNvPr>
          <p:cNvSpPr/>
          <p:nvPr/>
        </p:nvSpPr>
        <p:spPr>
          <a:xfrm>
            <a:off x="5968471" y="3602054"/>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95" name="Oval 3094">
            <a:extLst>
              <a:ext uri="{FF2B5EF4-FFF2-40B4-BE49-F238E27FC236}">
                <a16:creationId xmlns:a16="http://schemas.microsoft.com/office/drawing/2014/main" id="{A0A08731-B221-0F69-BA6A-A3E786E09FDF}"/>
              </a:ext>
            </a:extLst>
          </p:cNvPr>
          <p:cNvSpPr/>
          <p:nvPr/>
        </p:nvSpPr>
        <p:spPr>
          <a:xfrm>
            <a:off x="6104701" y="2584435"/>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96" name="Oval 3095">
            <a:extLst>
              <a:ext uri="{FF2B5EF4-FFF2-40B4-BE49-F238E27FC236}">
                <a16:creationId xmlns:a16="http://schemas.microsoft.com/office/drawing/2014/main" id="{507598DB-86F0-337C-005A-AED9A8CB9C13}"/>
              </a:ext>
            </a:extLst>
          </p:cNvPr>
          <p:cNvSpPr/>
          <p:nvPr/>
        </p:nvSpPr>
        <p:spPr>
          <a:xfrm>
            <a:off x="6402196" y="3100129"/>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97" name="Oval 3096">
            <a:extLst>
              <a:ext uri="{FF2B5EF4-FFF2-40B4-BE49-F238E27FC236}">
                <a16:creationId xmlns:a16="http://schemas.microsoft.com/office/drawing/2014/main" id="{5CA56CCF-28AE-813B-E0CA-AF58D1060938}"/>
              </a:ext>
            </a:extLst>
          </p:cNvPr>
          <p:cNvSpPr/>
          <p:nvPr/>
        </p:nvSpPr>
        <p:spPr>
          <a:xfrm>
            <a:off x="6531605" y="2477731"/>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98" name="Oval 3097">
            <a:extLst>
              <a:ext uri="{FF2B5EF4-FFF2-40B4-BE49-F238E27FC236}">
                <a16:creationId xmlns:a16="http://schemas.microsoft.com/office/drawing/2014/main" id="{11F8A380-B9FC-B0BA-6D81-74577745465B}"/>
              </a:ext>
            </a:extLst>
          </p:cNvPr>
          <p:cNvSpPr/>
          <p:nvPr/>
        </p:nvSpPr>
        <p:spPr>
          <a:xfrm>
            <a:off x="6395125" y="3545093"/>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99" name="Oval 3098">
            <a:extLst>
              <a:ext uri="{FF2B5EF4-FFF2-40B4-BE49-F238E27FC236}">
                <a16:creationId xmlns:a16="http://schemas.microsoft.com/office/drawing/2014/main" id="{CE238B05-2FF9-BC03-5776-EFB55F5F6392}"/>
              </a:ext>
            </a:extLst>
          </p:cNvPr>
          <p:cNvSpPr/>
          <p:nvPr/>
        </p:nvSpPr>
        <p:spPr>
          <a:xfrm>
            <a:off x="6836715" y="2955371"/>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00" name="Oval 3099">
            <a:extLst>
              <a:ext uri="{FF2B5EF4-FFF2-40B4-BE49-F238E27FC236}">
                <a16:creationId xmlns:a16="http://schemas.microsoft.com/office/drawing/2014/main" id="{9E6BF761-1B54-0A2D-623B-42B3F16EEBA0}"/>
              </a:ext>
            </a:extLst>
          </p:cNvPr>
          <p:cNvSpPr/>
          <p:nvPr/>
        </p:nvSpPr>
        <p:spPr>
          <a:xfrm>
            <a:off x="7167016" y="2422613"/>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01" name="Oval 3100">
            <a:extLst>
              <a:ext uri="{FF2B5EF4-FFF2-40B4-BE49-F238E27FC236}">
                <a16:creationId xmlns:a16="http://schemas.microsoft.com/office/drawing/2014/main" id="{07B4823D-39F5-0D3E-A03E-EBA4E64F1486}"/>
              </a:ext>
            </a:extLst>
          </p:cNvPr>
          <p:cNvSpPr/>
          <p:nvPr/>
        </p:nvSpPr>
        <p:spPr>
          <a:xfrm>
            <a:off x="6494080" y="2782110"/>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02" name="Oval 3101">
            <a:extLst>
              <a:ext uri="{FF2B5EF4-FFF2-40B4-BE49-F238E27FC236}">
                <a16:creationId xmlns:a16="http://schemas.microsoft.com/office/drawing/2014/main" id="{617A0BF4-4F70-7142-3493-89294E00F1E5}"/>
              </a:ext>
            </a:extLst>
          </p:cNvPr>
          <p:cNvSpPr/>
          <p:nvPr/>
        </p:nvSpPr>
        <p:spPr>
          <a:xfrm>
            <a:off x="7114428" y="3227405"/>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03" name="Oval 3102">
            <a:extLst>
              <a:ext uri="{FF2B5EF4-FFF2-40B4-BE49-F238E27FC236}">
                <a16:creationId xmlns:a16="http://schemas.microsoft.com/office/drawing/2014/main" id="{2C7C5341-D6DF-E1AC-7DBF-84F1A98CA2C3}"/>
              </a:ext>
            </a:extLst>
          </p:cNvPr>
          <p:cNvSpPr/>
          <p:nvPr/>
        </p:nvSpPr>
        <p:spPr>
          <a:xfrm>
            <a:off x="7174156" y="2782110"/>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04" name="Oval 3103">
            <a:extLst>
              <a:ext uri="{FF2B5EF4-FFF2-40B4-BE49-F238E27FC236}">
                <a16:creationId xmlns:a16="http://schemas.microsoft.com/office/drawing/2014/main" id="{247CF65C-1528-B19A-5F59-F8982ED3E2A3}"/>
              </a:ext>
            </a:extLst>
          </p:cNvPr>
          <p:cNvSpPr/>
          <p:nvPr/>
        </p:nvSpPr>
        <p:spPr>
          <a:xfrm>
            <a:off x="7620862" y="3348769"/>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05" name="Oval 3104">
            <a:extLst>
              <a:ext uri="{FF2B5EF4-FFF2-40B4-BE49-F238E27FC236}">
                <a16:creationId xmlns:a16="http://schemas.microsoft.com/office/drawing/2014/main" id="{D4FD22AD-E437-5EC7-E540-9054FD30473D}"/>
              </a:ext>
            </a:extLst>
          </p:cNvPr>
          <p:cNvSpPr/>
          <p:nvPr/>
        </p:nvSpPr>
        <p:spPr>
          <a:xfrm>
            <a:off x="7818045" y="2726350"/>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06" name="Oval 3105">
            <a:extLst>
              <a:ext uri="{FF2B5EF4-FFF2-40B4-BE49-F238E27FC236}">
                <a16:creationId xmlns:a16="http://schemas.microsoft.com/office/drawing/2014/main" id="{D1C3476F-99DE-1E06-5E6B-A3D57B03B8E3}"/>
              </a:ext>
            </a:extLst>
          </p:cNvPr>
          <p:cNvSpPr/>
          <p:nvPr/>
        </p:nvSpPr>
        <p:spPr>
          <a:xfrm>
            <a:off x="7808614" y="2329810"/>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07" name="Oval 3106">
            <a:extLst>
              <a:ext uri="{FF2B5EF4-FFF2-40B4-BE49-F238E27FC236}">
                <a16:creationId xmlns:a16="http://schemas.microsoft.com/office/drawing/2014/main" id="{231F0585-687A-8E71-A29D-B4EAF9032932}"/>
              </a:ext>
            </a:extLst>
          </p:cNvPr>
          <p:cNvSpPr/>
          <p:nvPr/>
        </p:nvSpPr>
        <p:spPr>
          <a:xfrm>
            <a:off x="6897515" y="3608887"/>
            <a:ext cx="183995" cy="18399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08" name="Freeform 3107">
            <a:extLst>
              <a:ext uri="{FF2B5EF4-FFF2-40B4-BE49-F238E27FC236}">
                <a16:creationId xmlns:a16="http://schemas.microsoft.com/office/drawing/2014/main" id="{9644F05B-612A-4609-A004-E46BD0302DF1}"/>
              </a:ext>
            </a:extLst>
          </p:cNvPr>
          <p:cNvSpPr/>
          <p:nvPr/>
        </p:nvSpPr>
        <p:spPr>
          <a:xfrm rot="8199616">
            <a:off x="806273" y="3613857"/>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09" name="Freeform 3108">
            <a:extLst>
              <a:ext uri="{FF2B5EF4-FFF2-40B4-BE49-F238E27FC236}">
                <a16:creationId xmlns:a16="http://schemas.microsoft.com/office/drawing/2014/main" id="{2CCBABCB-2D54-4A64-5A2C-160A253DDAEF}"/>
              </a:ext>
            </a:extLst>
          </p:cNvPr>
          <p:cNvSpPr/>
          <p:nvPr/>
        </p:nvSpPr>
        <p:spPr>
          <a:xfrm rot="13523767">
            <a:off x="606213" y="2279630"/>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10" name="Freeform 3109">
            <a:extLst>
              <a:ext uri="{FF2B5EF4-FFF2-40B4-BE49-F238E27FC236}">
                <a16:creationId xmlns:a16="http://schemas.microsoft.com/office/drawing/2014/main" id="{A4685264-5BF2-B0CE-0B93-33663F25E5B7}"/>
              </a:ext>
            </a:extLst>
          </p:cNvPr>
          <p:cNvSpPr/>
          <p:nvPr/>
        </p:nvSpPr>
        <p:spPr>
          <a:xfrm>
            <a:off x="1702978" y="3159606"/>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11" name="Freeform 3110">
            <a:extLst>
              <a:ext uri="{FF2B5EF4-FFF2-40B4-BE49-F238E27FC236}">
                <a16:creationId xmlns:a16="http://schemas.microsoft.com/office/drawing/2014/main" id="{E447198C-B0DE-94F0-75E0-A42CA82C21EB}"/>
              </a:ext>
            </a:extLst>
          </p:cNvPr>
          <p:cNvSpPr/>
          <p:nvPr/>
        </p:nvSpPr>
        <p:spPr>
          <a:xfrm>
            <a:off x="1759363" y="2729620"/>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12" name="Freeform 3111">
            <a:extLst>
              <a:ext uri="{FF2B5EF4-FFF2-40B4-BE49-F238E27FC236}">
                <a16:creationId xmlns:a16="http://schemas.microsoft.com/office/drawing/2014/main" id="{49EC492C-8644-A279-A6E2-6E08DFB7388D}"/>
              </a:ext>
            </a:extLst>
          </p:cNvPr>
          <p:cNvSpPr/>
          <p:nvPr/>
        </p:nvSpPr>
        <p:spPr>
          <a:xfrm>
            <a:off x="2476122" y="2830703"/>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13" name="Freeform 3112">
            <a:extLst>
              <a:ext uri="{FF2B5EF4-FFF2-40B4-BE49-F238E27FC236}">
                <a16:creationId xmlns:a16="http://schemas.microsoft.com/office/drawing/2014/main" id="{269735F5-2004-8A0D-458D-69E9DC1C3BB7}"/>
              </a:ext>
            </a:extLst>
          </p:cNvPr>
          <p:cNvSpPr/>
          <p:nvPr/>
        </p:nvSpPr>
        <p:spPr>
          <a:xfrm>
            <a:off x="2842783" y="3227141"/>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14" name="Freeform 3113">
            <a:extLst>
              <a:ext uri="{FF2B5EF4-FFF2-40B4-BE49-F238E27FC236}">
                <a16:creationId xmlns:a16="http://schemas.microsoft.com/office/drawing/2014/main" id="{584438DE-3620-E26A-05C3-357E2ADF8BE7}"/>
              </a:ext>
            </a:extLst>
          </p:cNvPr>
          <p:cNvSpPr/>
          <p:nvPr/>
        </p:nvSpPr>
        <p:spPr>
          <a:xfrm rot="19180700">
            <a:off x="2399209" y="2150348"/>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15" name="Freeform 3114">
            <a:extLst>
              <a:ext uri="{FF2B5EF4-FFF2-40B4-BE49-F238E27FC236}">
                <a16:creationId xmlns:a16="http://schemas.microsoft.com/office/drawing/2014/main" id="{A0D8D716-E86B-B191-A4E3-1D482E07DB0C}"/>
              </a:ext>
            </a:extLst>
          </p:cNvPr>
          <p:cNvSpPr/>
          <p:nvPr/>
        </p:nvSpPr>
        <p:spPr>
          <a:xfrm>
            <a:off x="3234511" y="2720558"/>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16" name="Freeform 3115">
            <a:extLst>
              <a:ext uri="{FF2B5EF4-FFF2-40B4-BE49-F238E27FC236}">
                <a16:creationId xmlns:a16="http://schemas.microsoft.com/office/drawing/2014/main" id="{F70E0442-51F0-1416-E1B7-415DD8DB56BA}"/>
              </a:ext>
            </a:extLst>
          </p:cNvPr>
          <p:cNvSpPr/>
          <p:nvPr/>
        </p:nvSpPr>
        <p:spPr>
          <a:xfrm>
            <a:off x="3247846" y="3038915"/>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17" name="Freeform 3116">
            <a:extLst>
              <a:ext uri="{FF2B5EF4-FFF2-40B4-BE49-F238E27FC236}">
                <a16:creationId xmlns:a16="http://schemas.microsoft.com/office/drawing/2014/main" id="{D79BD2F9-7722-4145-11FA-3F2E83873BAB}"/>
              </a:ext>
            </a:extLst>
          </p:cNvPr>
          <p:cNvSpPr/>
          <p:nvPr/>
        </p:nvSpPr>
        <p:spPr>
          <a:xfrm rot="3059394">
            <a:off x="3181420" y="3938307"/>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18" name="Freeform 3117">
            <a:extLst>
              <a:ext uri="{FF2B5EF4-FFF2-40B4-BE49-F238E27FC236}">
                <a16:creationId xmlns:a16="http://schemas.microsoft.com/office/drawing/2014/main" id="{FA02DA9F-B886-CE15-D5BC-E1822C044359}"/>
              </a:ext>
            </a:extLst>
          </p:cNvPr>
          <p:cNvSpPr/>
          <p:nvPr/>
        </p:nvSpPr>
        <p:spPr>
          <a:xfrm>
            <a:off x="3889912" y="2987638"/>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19" name="Freeform 3118">
            <a:extLst>
              <a:ext uri="{FF2B5EF4-FFF2-40B4-BE49-F238E27FC236}">
                <a16:creationId xmlns:a16="http://schemas.microsoft.com/office/drawing/2014/main" id="{B74FFF1C-CB43-59C3-EC9D-D62B77E78E0E}"/>
              </a:ext>
            </a:extLst>
          </p:cNvPr>
          <p:cNvSpPr/>
          <p:nvPr/>
        </p:nvSpPr>
        <p:spPr>
          <a:xfrm>
            <a:off x="4004359" y="3405404"/>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20" name="Freeform 3119">
            <a:extLst>
              <a:ext uri="{FF2B5EF4-FFF2-40B4-BE49-F238E27FC236}">
                <a16:creationId xmlns:a16="http://schemas.microsoft.com/office/drawing/2014/main" id="{24DB2119-93B7-9321-38DD-A8CB9BF9AAEB}"/>
              </a:ext>
            </a:extLst>
          </p:cNvPr>
          <p:cNvSpPr/>
          <p:nvPr/>
        </p:nvSpPr>
        <p:spPr>
          <a:xfrm>
            <a:off x="3854778" y="2598578"/>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21" name="Freeform 3120">
            <a:extLst>
              <a:ext uri="{FF2B5EF4-FFF2-40B4-BE49-F238E27FC236}">
                <a16:creationId xmlns:a16="http://schemas.microsoft.com/office/drawing/2014/main" id="{A928D481-7EE1-A231-1462-586AD06F1951}"/>
              </a:ext>
            </a:extLst>
          </p:cNvPr>
          <p:cNvSpPr/>
          <p:nvPr/>
        </p:nvSpPr>
        <p:spPr>
          <a:xfrm rot="13523767">
            <a:off x="3972803" y="2112686"/>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22" name="Freeform 3121">
            <a:extLst>
              <a:ext uri="{FF2B5EF4-FFF2-40B4-BE49-F238E27FC236}">
                <a16:creationId xmlns:a16="http://schemas.microsoft.com/office/drawing/2014/main" id="{E30A3203-4C5C-BF3F-8B59-B6902550953D}"/>
              </a:ext>
            </a:extLst>
          </p:cNvPr>
          <p:cNvSpPr/>
          <p:nvPr/>
        </p:nvSpPr>
        <p:spPr>
          <a:xfrm rot="8199616">
            <a:off x="3790734" y="3854927"/>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23" name="Freeform 3122">
            <a:extLst>
              <a:ext uri="{FF2B5EF4-FFF2-40B4-BE49-F238E27FC236}">
                <a16:creationId xmlns:a16="http://schemas.microsoft.com/office/drawing/2014/main" id="{D78C1D24-9901-9FB6-A71E-D5B490D24521}"/>
              </a:ext>
            </a:extLst>
          </p:cNvPr>
          <p:cNvSpPr/>
          <p:nvPr/>
        </p:nvSpPr>
        <p:spPr>
          <a:xfrm>
            <a:off x="6058905" y="2855132"/>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24" name="Freeform 3123">
            <a:extLst>
              <a:ext uri="{FF2B5EF4-FFF2-40B4-BE49-F238E27FC236}">
                <a16:creationId xmlns:a16="http://schemas.microsoft.com/office/drawing/2014/main" id="{B1C68F04-A997-9A65-86C8-08103604E4B6}"/>
              </a:ext>
            </a:extLst>
          </p:cNvPr>
          <p:cNvSpPr/>
          <p:nvPr/>
        </p:nvSpPr>
        <p:spPr>
          <a:xfrm>
            <a:off x="6757263" y="2531389"/>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25" name="Freeform 3124">
            <a:extLst>
              <a:ext uri="{FF2B5EF4-FFF2-40B4-BE49-F238E27FC236}">
                <a16:creationId xmlns:a16="http://schemas.microsoft.com/office/drawing/2014/main" id="{1780F4B5-5AD8-0209-776E-CE7956E780A1}"/>
              </a:ext>
            </a:extLst>
          </p:cNvPr>
          <p:cNvSpPr/>
          <p:nvPr/>
        </p:nvSpPr>
        <p:spPr>
          <a:xfrm>
            <a:off x="4995097" y="3389428"/>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26" name="Freeform 3125">
            <a:extLst>
              <a:ext uri="{FF2B5EF4-FFF2-40B4-BE49-F238E27FC236}">
                <a16:creationId xmlns:a16="http://schemas.microsoft.com/office/drawing/2014/main" id="{626F2EDA-0034-0011-F2D5-7208B28EB617}"/>
              </a:ext>
            </a:extLst>
          </p:cNvPr>
          <p:cNvSpPr/>
          <p:nvPr/>
        </p:nvSpPr>
        <p:spPr>
          <a:xfrm>
            <a:off x="4656196" y="3191223"/>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27" name="Freeform 3126">
            <a:extLst>
              <a:ext uri="{FF2B5EF4-FFF2-40B4-BE49-F238E27FC236}">
                <a16:creationId xmlns:a16="http://schemas.microsoft.com/office/drawing/2014/main" id="{619EFD34-7DC5-321A-CFA0-F012BAD66A7C}"/>
              </a:ext>
            </a:extLst>
          </p:cNvPr>
          <p:cNvSpPr/>
          <p:nvPr/>
        </p:nvSpPr>
        <p:spPr>
          <a:xfrm>
            <a:off x="6342588" y="3290285"/>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28" name="Freeform 3127">
            <a:extLst>
              <a:ext uri="{FF2B5EF4-FFF2-40B4-BE49-F238E27FC236}">
                <a16:creationId xmlns:a16="http://schemas.microsoft.com/office/drawing/2014/main" id="{A114B40C-F706-E798-102A-0E95C66EEEA4}"/>
              </a:ext>
            </a:extLst>
          </p:cNvPr>
          <p:cNvSpPr/>
          <p:nvPr/>
        </p:nvSpPr>
        <p:spPr>
          <a:xfrm>
            <a:off x="5629453" y="3332895"/>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29" name="Freeform 3128">
            <a:extLst>
              <a:ext uri="{FF2B5EF4-FFF2-40B4-BE49-F238E27FC236}">
                <a16:creationId xmlns:a16="http://schemas.microsoft.com/office/drawing/2014/main" id="{545349F5-B616-AC38-A709-64419F0ED299}"/>
              </a:ext>
            </a:extLst>
          </p:cNvPr>
          <p:cNvSpPr/>
          <p:nvPr/>
        </p:nvSpPr>
        <p:spPr>
          <a:xfrm>
            <a:off x="5638747" y="2995280"/>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30" name="Freeform 3129">
            <a:extLst>
              <a:ext uri="{FF2B5EF4-FFF2-40B4-BE49-F238E27FC236}">
                <a16:creationId xmlns:a16="http://schemas.microsoft.com/office/drawing/2014/main" id="{FFD98B48-0050-F435-23F7-1877FA3CCCA3}"/>
              </a:ext>
            </a:extLst>
          </p:cNvPr>
          <p:cNvSpPr/>
          <p:nvPr/>
        </p:nvSpPr>
        <p:spPr>
          <a:xfrm>
            <a:off x="7870813" y="3406793"/>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31" name="Freeform 3130">
            <a:extLst>
              <a:ext uri="{FF2B5EF4-FFF2-40B4-BE49-F238E27FC236}">
                <a16:creationId xmlns:a16="http://schemas.microsoft.com/office/drawing/2014/main" id="{D17536EE-D18A-5401-B2D7-821ACCC61BFA}"/>
              </a:ext>
            </a:extLst>
          </p:cNvPr>
          <p:cNvSpPr/>
          <p:nvPr/>
        </p:nvSpPr>
        <p:spPr>
          <a:xfrm>
            <a:off x="8038801" y="2793378"/>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32" name="Freeform 3131">
            <a:extLst>
              <a:ext uri="{FF2B5EF4-FFF2-40B4-BE49-F238E27FC236}">
                <a16:creationId xmlns:a16="http://schemas.microsoft.com/office/drawing/2014/main" id="{335C7726-C038-C5CD-247C-1636D92CA136}"/>
              </a:ext>
            </a:extLst>
          </p:cNvPr>
          <p:cNvSpPr/>
          <p:nvPr/>
        </p:nvSpPr>
        <p:spPr>
          <a:xfrm>
            <a:off x="7096729" y="3020426"/>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33" name="Freeform 3132">
            <a:extLst>
              <a:ext uri="{FF2B5EF4-FFF2-40B4-BE49-F238E27FC236}">
                <a16:creationId xmlns:a16="http://schemas.microsoft.com/office/drawing/2014/main" id="{A894B6BC-1706-4C65-1543-7D384436BECF}"/>
              </a:ext>
            </a:extLst>
          </p:cNvPr>
          <p:cNvSpPr/>
          <p:nvPr/>
        </p:nvSpPr>
        <p:spPr>
          <a:xfrm>
            <a:off x="7400821" y="2830902"/>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34" name="Freeform 3133">
            <a:extLst>
              <a:ext uri="{FF2B5EF4-FFF2-40B4-BE49-F238E27FC236}">
                <a16:creationId xmlns:a16="http://schemas.microsoft.com/office/drawing/2014/main" id="{0A365135-B93C-3498-2C19-0A298439671A}"/>
              </a:ext>
            </a:extLst>
          </p:cNvPr>
          <p:cNvSpPr/>
          <p:nvPr/>
        </p:nvSpPr>
        <p:spPr>
          <a:xfrm>
            <a:off x="7345678" y="3258192"/>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35" name="Freeform 3134">
            <a:extLst>
              <a:ext uri="{FF2B5EF4-FFF2-40B4-BE49-F238E27FC236}">
                <a16:creationId xmlns:a16="http://schemas.microsoft.com/office/drawing/2014/main" id="{7291A26D-1223-1D9D-6B66-F3CAF5A3A064}"/>
              </a:ext>
            </a:extLst>
          </p:cNvPr>
          <p:cNvSpPr/>
          <p:nvPr/>
        </p:nvSpPr>
        <p:spPr>
          <a:xfrm rot="8199616">
            <a:off x="6543085" y="3897261"/>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36" name="Freeform 3135">
            <a:extLst>
              <a:ext uri="{FF2B5EF4-FFF2-40B4-BE49-F238E27FC236}">
                <a16:creationId xmlns:a16="http://schemas.microsoft.com/office/drawing/2014/main" id="{6407FEAF-FB87-BF96-5AB1-88683E128E60}"/>
              </a:ext>
            </a:extLst>
          </p:cNvPr>
          <p:cNvSpPr/>
          <p:nvPr/>
        </p:nvSpPr>
        <p:spPr>
          <a:xfrm rot="3059394">
            <a:off x="5429519" y="3967767"/>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37" name="Freeform 3136">
            <a:extLst>
              <a:ext uri="{FF2B5EF4-FFF2-40B4-BE49-F238E27FC236}">
                <a16:creationId xmlns:a16="http://schemas.microsoft.com/office/drawing/2014/main" id="{7D79145B-0B49-6DAF-F531-E863CCCD4AB9}"/>
              </a:ext>
            </a:extLst>
          </p:cNvPr>
          <p:cNvSpPr/>
          <p:nvPr/>
        </p:nvSpPr>
        <p:spPr>
          <a:xfrm rot="3059394">
            <a:off x="6484269" y="3890140"/>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38" name="Freeform 3137">
            <a:extLst>
              <a:ext uri="{FF2B5EF4-FFF2-40B4-BE49-F238E27FC236}">
                <a16:creationId xmlns:a16="http://schemas.microsoft.com/office/drawing/2014/main" id="{0151B7B0-1ADB-B024-D3E7-25074405EEF6}"/>
              </a:ext>
            </a:extLst>
          </p:cNvPr>
          <p:cNvSpPr/>
          <p:nvPr/>
        </p:nvSpPr>
        <p:spPr>
          <a:xfrm rot="5560323">
            <a:off x="5855827" y="4003225"/>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39" name="Freeform 3138">
            <a:extLst>
              <a:ext uri="{FF2B5EF4-FFF2-40B4-BE49-F238E27FC236}">
                <a16:creationId xmlns:a16="http://schemas.microsoft.com/office/drawing/2014/main" id="{423FBDAE-9D42-F78D-DF0C-B658B88B53A6}"/>
              </a:ext>
            </a:extLst>
          </p:cNvPr>
          <p:cNvSpPr/>
          <p:nvPr/>
        </p:nvSpPr>
        <p:spPr>
          <a:xfrm rot="13523767">
            <a:off x="7606703" y="2035905"/>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3140" name="Group 3139">
            <a:extLst>
              <a:ext uri="{FF2B5EF4-FFF2-40B4-BE49-F238E27FC236}">
                <a16:creationId xmlns:a16="http://schemas.microsoft.com/office/drawing/2014/main" id="{B7D5F9BE-A14B-281E-2380-688FB3AF27B7}"/>
              </a:ext>
            </a:extLst>
          </p:cNvPr>
          <p:cNvGrpSpPr/>
          <p:nvPr/>
        </p:nvGrpSpPr>
        <p:grpSpPr>
          <a:xfrm>
            <a:off x="327040" y="1321307"/>
            <a:ext cx="3480230" cy="445100"/>
            <a:chOff x="244388" y="1771222"/>
            <a:chExt cx="4640307" cy="593467"/>
          </a:xfrm>
        </p:grpSpPr>
        <p:sp>
          <p:nvSpPr>
            <p:cNvPr id="3141" name="Rectangle 3140">
              <a:extLst>
                <a:ext uri="{FF2B5EF4-FFF2-40B4-BE49-F238E27FC236}">
                  <a16:creationId xmlns:a16="http://schemas.microsoft.com/office/drawing/2014/main" id="{653A2008-A34D-DD9C-8754-B25FD043BDB4}"/>
                </a:ext>
              </a:extLst>
            </p:cNvPr>
            <p:cNvSpPr/>
            <p:nvPr/>
          </p:nvSpPr>
          <p:spPr>
            <a:xfrm>
              <a:off x="244388" y="1771222"/>
              <a:ext cx="4640307" cy="593467"/>
            </a:xfrm>
            <a:prstGeom prst="rect">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latin typeface="Arial" panose="020B0604020202020204" pitchFamily="34" charset="0"/>
                  <a:cs typeface="Arial" panose="020B0604020202020204" pitchFamily="34" charset="0"/>
                </a:rPr>
                <a:t>Pump:                              Stimulated Emission:</a:t>
              </a:r>
            </a:p>
          </p:txBody>
        </p:sp>
        <p:sp>
          <p:nvSpPr>
            <p:cNvPr id="3142" name="Freeform 3141">
              <a:extLst>
                <a:ext uri="{FF2B5EF4-FFF2-40B4-BE49-F238E27FC236}">
                  <a16:creationId xmlns:a16="http://schemas.microsoft.com/office/drawing/2014/main" id="{6F7AEED2-B61A-E7BB-2B59-9EC81BC4BE5E}"/>
                </a:ext>
              </a:extLst>
            </p:cNvPr>
            <p:cNvSpPr/>
            <p:nvPr/>
          </p:nvSpPr>
          <p:spPr>
            <a:xfrm>
              <a:off x="1147000" y="1927590"/>
              <a:ext cx="809089" cy="318100"/>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38100">
              <a:solidFill>
                <a:srgbClr val="7030A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43" name="Freeform 3142">
              <a:extLst>
                <a:ext uri="{FF2B5EF4-FFF2-40B4-BE49-F238E27FC236}">
                  <a16:creationId xmlns:a16="http://schemas.microsoft.com/office/drawing/2014/main" id="{593334CB-1B16-4AFD-ED27-3A0DCC2A6136}"/>
                </a:ext>
              </a:extLst>
            </p:cNvPr>
            <p:cNvSpPr/>
            <p:nvPr/>
          </p:nvSpPr>
          <p:spPr>
            <a:xfrm>
              <a:off x="4215620" y="2002799"/>
              <a:ext cx="557939" cy="155956"/>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3144" name="Picture 3143" descr="A diagram of a graph&#10;&#10;Description automatically generated">
            <a:extLst>
              <a:ext uri="{FF2B5EF4-FFF2-40B4-BE49-F238E27FC236}">
                <a16:creationId xmlns:a16="http://schemas.microsoft.com/office/drawing/2014/main" id="{DFB23D92-A244-C495-2057-FE6357042A40}"/>
              </a:ext>
            </a:extLst>
          </p:cNvPr>
          <p:cNvPicPr>
            <a:picLocks noChangeAspect="1"/>
          </p:cNvPicPr>
          <p:nvPr/>
        </p:nvPicPr>
        <p:blipFill rotWithShape="1">
          <a:blip r:embed="rId2"/>
          <a:srcRect l="26760"/>
          <a:stretch/>
        </p:blipFill>
        <p:spPr>
          <a:xfrm>
            <a:off x="5177568" y="757693"/>
            <a:ext cx="1719947" cy="1306699"/>
          </a:xfrm>
          <a:prstGeom prst="rect">
            <a:avLst/>
          </a:prstGeom>
        </p:spPr>
      </p:pic>
      <p:sp>
        <p:nvSpPr>
          <p:cNvPr id="3145" name="Oval 3144">
            <a:extLst>
              <a:ext uri="{FF2B5EF4-FFF2-40B4-BE49-F238E27FC236}">
                <a16:creationId xmlns:a16="http://schemas.microsoft.com/office/drawing/2014/main" id="{79199D14-2CA1-C9FF-E61F-BB39C109B753}"/>
              </a:ext>
            </a:extLst>
          </p:cNvPr>
          <p:cNvSpPr/>
          <p:nvPr/>
        </p:nvSpPr>
        <p:spPr>
          <a:xfrm>
            <a:off x="1014985" y="2537203"/>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46" name="Oval 3145">
            <a:extLst>
              <a:ext uri="{FF2B5EF4-FFF2-40B4-BE49-F238E27FC236}">
                <a16:creationId xmlns:a16="http://schemas.microsoft.com/office/drawing/2014/main" id="{E518EA82-6A6E-2E0B-E6EF-3E25C82515A3}"/>
              </a:ext>
            </a:extLst>
          </p:cNvPr>
          <p:cNvSpPr/>
          <p:nvPr/>
        </p:nvSpPr>
        <p:spPr>
          <a:xfrm>
            <a:off x="1157978" y="3332182"/>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47" name="Oval 3146">
            <a:extLst>
              <a:ext uri="{FF2B5EF4-FFF2-40B4-BE49-F238E27FC236}">
                <a16:creationId xmlns:a16="http://schemas.microsoft.com/office/drawing/2014/main" id="{58F9E9D1-4465-CF0D-9A60-90FEF1A43F54}"/>
              </a:ext>
            </a:extLst>
          </p:cNvPr>
          <p:cNvSpPr/>
          <p:nvPr/>
        </p:nvSpPr>
        <p:spPr>
          <a:xfrm>
            <a:off x="1526272" y="2659867"/>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48" name="Oval 3147">
            <a:extLst>
              <a:ext uri="{FF2B5EF4-FFF2-40B4-BE49-F238E27FC236}">
                <a16:creationId xmlns:a16="http://schemas.microsoft.com/office/drawing/2014/main" id="{3F027330-49C7-1377-777A-5C8E49F23293}"/>
              </a:ext>
            </a:extLst>
          </p:cNvPr>
          <p:cNvSpPr/>
          <p:nvPr/>
        </p:nvSpPr>
        <p:spPr>
          <a:xfrm>
            <a:off x="1461937" y="3106291"/>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49" name="Oval 3148">
            <a:extLst>
              <a:ext uri="{FF2B5EF4-FFF2-40B4-BE49-F238E27FC236}">
                <a16:creationId xmlns:a16="http://schemas.microsoft.com/office/drawing/2014/main" id="{438C6B0B-AEE1-774F-4E5A-C36E755BA5AE}"/>
              </a:ext>
            </a:extLst>
          </p:cNvPr>
          <p:cNvSpPr/>
          <p:nvPr/>
        </p:nvSpPr>
        <p:spPr>
          <a:xfrm>
            <a:off x="1796618" y="3273617"/>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50" name="Oval 3149">
            <a:extLst>
              <a:ext uri="{FF2B5EF4-FFF2-40B4-BE49-F238E27FC236}">
                <a16:creationId xmlns:a16="http://schemas.microsoft.com/office/drawing/2014/main" id="{B2A6FAA4-B81E-3494-10B5-F5ADFBC68699}"/>
              </a:ext>
            </a:extLst>
          </p:cNvPr>
          <p:cNvSpPr/>
          <p:nvPr/>
        </p:nvSpPr>
        <p:spPr>
          <a:xfrm>
            <a:off x="2139624" y="3103065"/>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51" name="Oval 3150">
            <a:extLst>
              <a:ext uri="{FF2B5EF4-FFF2-40B4-BE49-F238E27FC236}">
                <a16:creationId xmlns:a16="http://schemas.microsoft.com/office/drawing/2014/main" id="{104E6611-FA0A-1569-7183-AF74003D2813}"/>
              </a:ext>
            </a:extLst>
          </p:cNvPr>
          <p:cNvSpPr/>
          <p:nvPr/>
        </p:nvSpPr>
        <p:spPr>
          <a:xfrm>
            <a:off x="2235924" y="2794423"/>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52" name="Oval 3151">
            <a:extLst>
              <a:ext uri="{FF2B5EF4-FFF2-40B4-BE49-F238E27FC236}">
                <a16:creationId xmlns:a16="http://schemas.microsoft.com/office/drawing/2014/main" id="{90C5203E-2D09-1429-2ECC-F27AC3013151}"/>
              </a:ext>
            </a:extLst>
          </p:cNvPr>
          <p:cNvSpPr/>
          <p:nvPr/>
        </p:nvSpPr>
        <p:spPr>
          <a:xfrm>
            <a:off x="2536156" y="3121979"/>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53" name="Oval 3152">
            <a:extLst>
              <a:ext uri="{FF2B5EF4-FFF2-40B4-BE49-F238E27FC236}">
                <a16:creationId xmlns:a16="http://schemas.microsoft.com/office/drawing/2014/main" id="{831FFF38-68A3-7CCF-3E79-871E97C09401}"/>
              </a:ext>
            </a:extLst>
          </p:cNvPr>
          <p:cNvSpPr/>
          <p:nvPr/>
        </p:nvSpPr>
        <p:spPr>
          <a:xfrm>
            <a:off x="2247580" y="2352340"/>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54" name="Oval 3153">
            <a:extLst>
              <a:ext uri="{FF2B5EF4-FFF2-40B4-BE49-F238E27FC236}">
                <a16:creationId xmlns:a16="http://schemas.microsoft.com/office/drawing/2014/main" id="{994D6F99-5708-D99A-53D0-98E7C270B316}"/>
              </a:ext>
            </a:extLst>
          </p:cNvPr>
          <p:cNvSpPr/>
          <p:nvPr/>
        </p:nvSpPr>
        <p:spPr>
          <a:xfrm>
            <a:off x="2666462" y="2491149"/>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55" name="Freeform 3154">
            <a:extLst>
              <a:ext uri="{FF2B5EF4-FFF2-40B4-BE49-F238E27FC236}">
                <a16:creationId xmlns:a16="http://schemas.microsoft.com/office/drawing/2014/main" id="{DC92E8F0-AF6B-6ECC-2EBC-3BDDFF506562}"/>
              </a:ext>
            </a:extLst>
          </p:cNvPr>
          <p:cNvSpPr/>
          <p:nvPr/>
        </p:nvSpPr>
        <p:spPr>
          <a:xfrm>
            <a:off x="2389246" y="3133891"/>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56" name="Oval 3155">
            <a:extLst>
              <a:ext uri="{FF2B5EF4-FFF2-40B4-BE49-F238E27FC236}">
                <a16:creationId xmlns:a16="http://schemas.microsoft.com/office/drawing/2014/main" id="{CB2C04EA-3558-EBBC-03A2-B487B039FAAB}"/>
              </a:ext>
            </a:extLst>
          </p:cNvPr>
          <p:cNvSpPr/>
          <p:nvPr/>
        </p:nvSpPr>
        <p:spPr>
          <a:xfrm>
            <a:off x="2971474" y="2978742"/>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57" name="Oval 3156">
            <a:extLst>
              <a:ext uri="{FF2B5EF4-FFF2-40B4-BE49-F238E27FC236}">
                <a16:creationId xmlns:a16="http://schemas.microsoft.com/office/drawing/2014/main" id="{6498BA58-C67F-DA4B-3A64-5F276DE4A266}"/>
              </a:ext>
            </a:extLst>
          </p:cNvPr>
          <p:cNvSpPr/>
          <p:nvPr/>
        </p:nvSpPr>
        <p:spPr>
          <a:xfrm>
            <a:off x="2977990" y="2636412"/>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58" name="Oval 3157">
            <a:extLst>
              <a:ext uri="{FF2B5EF4-FFF2-40B4-BE49-F238E27FC236}">
                <a16:creationId xmlns:a16="http://schemas.microsoft.com/office/drawing/2014/main" id="{64DB5519-28B3-629A-C261-DDB62BD252E1}"/>
              </a:ext>
            </a:extLst>
          </p:cNvPr>
          <p:cNvSpPr/>
          <p:nvPr/>
        </p:nvSpPr>
        <p:spPr>
          <a:xfrm>
            <a:off x="2852433" y="3373074"/>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59" name="Oval 3158">
            <a:extLst>
              <a:ext uri="{FF2B5EF4-FFF2-40B4-BE49-F238E27FC236}">
                <a16:creationId xmlns:a16="http://schemas.microsoft.com/office/drawing/2014/main" id="{33C3F6A4-C813-A430-5BA9-D3F5A0284283}"/>
              </a:ext>
            </a:extLst>
          </p:cNvPr>
          <p:cNvSpPr/>
          <p:nvPr/>
        </p:nvSpPr>
        <p:spPr>
          <a:xfrm>
            <a:off x="3033778" y="3623580"/>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60" name="Oval 3159">
            <a:extLst>
              <a:ext uri="{FF2B5EF4-FFF2-40B4-BE49-F238E27FC236}">
                <a16:creationId xmlns:a16="http://schemas.microsoft.com/office/drawing/2014/main" id="{3A35013C-8346-8E15-7017-A086D40E7A7A}"/>
              </a:ext>
            </a:extLst>
          </p:cNvPr>
          <p:cNvSpPr/>
          <p:nvPr/>
        </p:nvSpPr>
        <p:spPr>
          <a:xfrm>
            <a:off x="3248864" y="3249946"/>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61" name="Oval 3160">
            <a:extLst>
              <a:ext uri="{FF2B5EF4-FFF2-40B4-BE49-F238E27FC236}">
                <a16:creationId xmlns:a16="http://schemas.microsoft.com/office/drawing/2014/main" id="{59AFE1DF-D9B2-CA0B-E0E5-C03C999FFC91}"/>
              </a:ext>
            </a:extLst>
          </p:cNvPr>
          <p:cNvSpPr/>
          <p:nvPr/>
        </p:nvSpPr>
        <p:spPr>
          <a:xfrm rot="20136691">
            <a:off x="3605951" y="2579234"/>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62" name="Oval 3161">
            <a:extLst>
              <a:ext uri="{FF2B5EF4-FFF2-40B4-BE49-F238E27FC236}">
                <a16:creationId xmlns:a16="http://schemas.microsoft.com/office/drawing/2014/main" id="{C5BF8AD3-D7C0-6B29-FFD4-53752CB6C07A}"/>
              </a:ext>
            </a:extLst>
          </p:cNvPr>
          <p:cNvSpPr/>
          <p:nvPr/>
        </p:nvSpPr>
        <p:spPr>
          <a:xfrm rot="20136691">
            <a:off x="3642308" y="2950887"/>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63" name="Oval 3162">
            <a:extLst>
              <a:ext uri="{FF2B5EF4-FFF2-40B4-BE49-F238E27FC236}">
                <a16:creationId xmlns:a16="http://schemas.microsoft.com/office/drawing/2014/main" id="{8BBFE0E6-2D06-9E6B-0035-50C9B3A7E049}"/>
              </a:ext>
            </a:extLst>
          </p:cNvPr>
          <p:cNvSpPr/>
          <p:nvPr/>
        </p:nvSpPr>
        <p:spPr>
          <a:xfrm rot="20136691">
            <a:off x="4416965" y="3158774"/>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64" name="Oval 3163">
            <a:extLst>
              <a:ext uri="{FF2B5EF4-FFF2-40B4-BE49-F238E27FC236}">
                <a16:creationId xmlns:a16="http://schemas.microsoft.com/office/drawing/2014/main" id="{A823B5CC-9280-A67F-183E-A646E6B80CC6}"/>
              </a:ext>
            </a:extLst>
          </p:cNvPr>
          <p:cNvSpPr/>
          <p:nvPr/>
        </p:nvSpPr>
        <p:spPr>
          <a:xfrm rot="20136691">
            <a:off x="4071478" y="3553540"/>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165" name="Oval 3164">
            <a:extLst>
              <a:ext uri="{FF2B5EF4-FFF2-40B4-BE49-F238E27FC236}">
                <a16:creationId xmlns:a16="http://schemas.microsoft.com/office/drawing/2014/main" id="{3BDBE125-F2DE-9B8D-CD04-9D53DA083680}"/>
              </a:ext>
            </a:extLst>
          </p:cNvPr>
          <p:cNvSpPr/>
          <p:nvPr/>
        </p:nvSpPr>
        <p:spPr>
          <a:xfrm rot="20136691">
            <a:off x="3752008" y="3373318"/>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66" name="Oval 3165">
            <a:extLst>
              <a:ext uri="{FF2B5EF4-FFF2-40B4-BE49-F238E27FC236}">
                <a16:creationId xmlns:a16="http://schemas.microsoft.com/office/drawing/2014/main" id="{8C9BCA95-1383-27DA-FDB9-7C808FE1F2D4}"/>
              </a:ext>
            </a:extLst>
          </p:cNvPr>
          <p:cNvSpPr/>
          <p:nvPr/>
        </p:nvSpPr>
        <p:spPr>
          <a:xfrm rot="20136691">
            <a:off x="4290504" y="2349278"/>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67" name="Oval 3166">
            <a:extLst>
              <a:ext uri="{FF2B5EF4-FFF2-40B4-BE49-F238E27FC236}">
                <a16:creationId xmlns:a16="http://schemas.microsoft.com/office/drawing/2014/main" id="{8D48F7FE-4205-5286-E9B4-BDADAAC835CC}"/>
              </a:ext>
            </a:extLst>
          </p:cNvPr>
          <p:cNvSpPr/>
          <p:nvPr/>
        </p:nvSpPr>
        <p:spPr>
          <a:xfrm rot="20136691">
            <a:off x="3943512" y="2746684"/>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68" name="Oval 3167">
            <a:extLst>
              <a:ext uri="{FF2B5EF4-FFF2-40B4-BE49-F238E27FC236}">
                <a16:creationId xmlns:a16="http://schemas.microsoft.com/office/drawing/2014/main" id="{B447B1FF-64D3-24F8-BCEF-4A8C73F69370}"/>
              </a:ext>
            </a:extLst>
          </p:cNvPr>
          <p:cNvSpPr/>
          <p:nvPr/>
        </p:nvSpPr>
        <p:spPr>
          <a:xfrm rot="20136691">
            <a:off x="4749054" y="3329320"/>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69" name="Oval 3168">
            <a:extLst>
              <a:ext uri="{FF2B5EF4-FFF2-40B4-BE49-F238E27FC236}">
                <a16:creationId xmlns:a16="http://schemas.microsoft.com/office/drawing/2014/main" id="{B8835BE8-EEAB-A65F-213B-B06CC230B54B}"/>
              </a:ext>
            </a:extLst>
          </p:cNvPr>
          <p:cNvSpPr/>
          <p:nvPr/>
        </p:nvSpPr>
        <p:spPr>
          <a:xfrm rot="20136691">
            <a:off x="5049230" y="3099708"/>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70" name="Oval 3169">
            <a:extLst>
              <a:ext uri="{FF2B5EF4-FFF2-40B4-BE49-F238E27FC236}">
                <a16:creationId xmlns:a16="http://schemas.microsoft.com/office/drawing/2014/main" id="{4DE2BC2A-335A-400F-CD47-3055FF97D582}"/>
              </a:ext>
            </a:extLst>
          </p:cNvPr>
          <p:cNvSpPr/>
          <p:nvPr/>
        </p:nvSpPr>
        <p:spPr>
          <a:xfrm rot="20136691">
            <a:off x="4919599" y="2353400"/>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71" name="Oval 3170">
            <a:extLst>
              <a:ext uri="{FF2B5EF4-FFF2-40B4-BE49-F238E27FC236}">
                <a16:creationId xmlns:a16="http://schemas.microsoft.com/office/drawing/2014/main" id="{FF0848A6-E5A5-7EDE-E5D9-4B01E074073A}"/>
              </a:ext>
            </a:extLst>
          </p:cNvPr>
          <p:cNvSpPr/>
          <p:nvPr/>
        </p:nvSpPr>
        <p:spPr>
          <a:xfrm rot="20136691">
            <a:off x="4604857" y="2536952"/>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72" name="Freeform 3171">
            <a:extLst>
              <a:ext uri="{FF2B5EF4-FFF2-40B4-BE49-F238E27FC236}">
                <a16:creationId xmlns:a16="http://schemas.microsoft.com/office/drawing/2014/main" id="{27C34012-57A3-9E30-0057-BB0AB707E593}"/>
              </a:ext>
            </a:extLst>
          </p:cNvPr>
          <p:cNvSpPr/>
          <p:nvPr/>
        </p:nvSpPr>
        <p:spPr>
          <a:xfrm>
            <a:off x="3472717" y="3306251"/>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73" name="Oval 3172">
            <a:extLst>
              <a:ext uri="{FF2B5EF4-FFF2-40B4-BE49-F238E27FC236}">
                <a16:creationId xmlns:a16="http://schemas.microsoft.com/office/drawing/2014/main" id="{C883AD68-550C-E4AD-D45F-36F7D47D0404}"/>
              </a:ext>
            </a:extLst>
          </p:cNvPr>
          <p:cNvSpPr/>
          <p:nvPr/>
        </p:nvSpPr>
        <p:spPr>
          <a:xfrm rot="20136691">
            <a:off x="5113786" y="2655041"/>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74" name="Oval 3173">
            <a:extLst>
              <a:ext uri="{FF2B5EF4-FFF2-40B4-BE49-F238E27FC236}">
                <a16:creationId xmlns:a16="http://schemas.microsoft.com/office/drawing/2014/main" id="{7A4A9DCE-FD55-B7A4-0132-DC3303B151FF}"/>
              </a:ext>
            </a:extLst>
          </p:cNvPr>
          <p:cNvSpPr/>
          <p:nvPr/>
        </p:nvSpPr>
        <p:spPr>
          <a:xfrm rot="20136691">
            <a:off x="6100279" y="2584981"/>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75" name="Oval 3174">
            <a:extLst>
              <a:ext uri="{FF2B5EF4-FFF2-40B4-BE49-F238E27FC236}">
                <a16:creationId xmlns:a16="http://schemas.microsoft.com/office/drawing/2014/main" id="{432BBADC-DCAC-E89D-4A57-1766A8969115}"/>
              </a:ext>
            </a:extLst>
          </p:cNvPr>
          <p:cNvSpPr/>
          <p:nvPr/>
        </p:nvSpPr>
        <p:spPr>
          <a:xfrm rot="20136691">
            <a:off x="5816351" y="2788302"/>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76" name="Oval 3175">
            <a:extLst>
              <a:ext uri="{FF2B5EF4-FFF2-40B4-BE49-F238E27FC236}">
                <a16:creationId xmlns:a16="http://schemas.microsoft.com/office/drawing/2014/main" id="{B457ED80-3B96-C2D1-218B-339E6B3C5FE3}"/>
              </a:ext>
            </a:extLst>
          </p:cNvPr>
          <p:cNvSpPr/>
          <p:nvPr/>
        </p:nvSpPr>
        <p:spPr>
          <a:xfrm rot="20136691">
            <a:off x="5417362" y="3604610"/>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77" name="Oval 3176">
            <a:extLst>
              <a:ext uri="{FF2B5EF4-FFF2-40B4-BE49-F238E27FC236}">
                <a16:creationId xmlns:a16="http://schemas.microsoft.com/office/drawing/2014/main" id="{6B8AE156-561C-93BB-EFC8-DDC2395FC165}"/>
              </a:ext>
            </a:extLst>
          </p:cNvPr>
          <p:cNvSpPr/>
          <p:nvPr/>
        </p:nvSpPr>
        <p:spPr>
          <a:xfrm rot="20136691">
            <a:off x="5379359" y="3272738"/>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178" name="Oval 3177">
            <a:extLst>
              <a:ext uri="{FF2B5EF4-FFF2-40B4-BE49-F238E27FC236}">
                <a16:creationId xmlns:a16="http://schemas.microsoft.com/office/drawing/2014/main" id="{54C4E59E-0043-967E-CF2F-B8E98D3D9081}"/>
              </a:ext>
            </a:extLst>
          </p:cNvPr>
          <p:cNvSpPr/>
          <p:nvPr/>
        </p:nvSpPr>
        <p:spPr>
          <a:xfrm rot="20136691">
            <a:off x="5509455" y="2532304"/>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79" name="Oval 3178">
            <a:extLst>
              <a:ext uri="{FF2B5EF4-FFF2-40B4-BE49-F238E27FC236}">
                <a16:creationId xmlns:a16="http://schemas.microsoft.com/office/drawing/2014/main" id="{E1C4AA94-42E8-628D-2AD5-8A4BF2307D39}"/>
              </a:ext>
            </a:extLst>
          </p:cNvPr>
          <p:cNvSpPr/>
          <p:nvPr/>
        </p:nvSpPr>
        <p:spPr>
          <a:xfrm rot="20136691">
            <a:off x="5395988" y="2934152"/>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80" name="Freeform 3179">
            <a:extLst>
              <a:ext uri="{FF2B5EF4-FFF2-40B4-BE49-F238E27FC236}">
                <a16:creationId xmlns:a16="http://schemas.microsoft.com/office/drawing/2014/main" id="{94FE267B-893D-C975-88C0-7A7B020799D6}"/>
              </a:ext>
            </a:extLst>
          </p:cNvPr>
          <p:cNvSpPr/>
          <p:nvPr/>
        </p:nvSpPr>
        <p:spPr>
          <a:xfrm>
            <a:off x="4837339" y="2601769"/>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81" name="Freeform 3180">
            <a:extLst>
              <a:ext uri="{FF2B5EF4-FFF2-40B4-BE49-F238E27FC236}">
                <a16:creationId xmlns:a16="http://schemas.microsoft.com/office/drawing/2014/main" id="{5C43C8DB-8891-2C2C-0031-D184D40FCB06}"/>
              </a:ext>
            </a:extLst>
          </p:cNvPr>
          <p:cNvSpPr/>
          <p:nvPr/>
        </p:nvSpPr>
        <p:spPr>
          <a:xfrm>
            <a:off x="5363176" y="2700040"/>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82" name="Freeform 3181">
            <a:extLst>
              <a:ext uri="{FF2B5EF4-FFF2-40B4-BE49-F238E27FC236}">
                <a16:creationId xmlns:a16="http://schemas.microsoft.com/office/drawing/2014/main" id="{403F6DD6-62C6-2ED2-5823-94EA4715683C}"/>
              </a:ext>
            </a:extLst>
          </p:cNvPr>
          <p:cNvSpPr/>
          <p:nvPr/>
        </p:nvSpPr>
        <p:spPr>
          <a:xfrm>
            <a:off x="5765983" y="2525315"/>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83" name="Oval 3182">
            <a:extLst>
              <a:ext uri="{FF2B5EF4-FFF2-40B4-BE49-F238E27FC236}">
                <a16:creationId xmlns:a16="http://schemas.microsoft.com/office/drawing/2014/main" id="{6C191697-AAE0-70EC-EA4F-917769BFD066}"/>
              </a:ext>
            </a:extLst>
          </p:cNvPr>
          <p:cNvSpPr/>
          <p:nvPr/>
        </p:nvSpPr>
        <p:spPr>
          <a:xfrm rot="20136691">
            <a:off x="7113764" y="3230874"/>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84" name="Oval 3183">
            <a:extLst>
              <a:ext uri="{FF2B5EF4-FFF2-40B4-BE49-F238E27FC236}">
                <a16:creationId xmlns:a16="http://schemas.microsoft.com/office/drawing/2014/main" id="{C719B5D0-E2C5-647D-56EC-DBEFC7767A37}"/>
              </a:ext>
            </a:extLst>
          </p:cNvPr>
          <p:cNvSpPr/>
          <p:nvPr/>
        </p:nvSpPr>
        <p:spPr>
          <a:xfrm rot="20136691">
            <a:off x="6898834" y="3606779"/>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85" name="Oval 3184">
            <a:extLst>
              <a:ext uri="{FF2B5EF4-FFF2-40B4-BE49-F238E27FC236}">
                <a16:creationId xmlns:a16="http://schemas.microsoft.com/office/drawing/2014/main" id="{31CFC4D5-F250-FDDE-A2A7-5B3A79111FF9}"/>
              </a:ext>
            </a:extLst>
          </p:cNvPr>
          <p:cNvSpPr/>
          <p:nvPr/>
        </p:nvSpPr>
        <p:spPr>
          <a:xfrm rot="20136691">
            <a:off x="6392552" y="3541228"/>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86" name="Oval 3185">
            <a:extLst>
              <a:ext uri="{FF2B5EF4-FFF2-40B4-BE49-F238E27FC236}">
                <a16:creationId xmlns:a16="http://schemas.microsoft.com/office/drawing/2014/main" id="{C9D2B456-A90D-0F7E-A305-1455191933E0}"/>
              </a:ext>
            </a:extLst>
          </p:cNvPr>
          <p:cNvSpPr/>
          <p:nvPr/>
        </p:nvSpPr>
        <p:spPr>
          <a:xfrm rot="20136691">
            <a:off x="6838516" y="2960293"/>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87" name="Oval 3186">
            <a:extLst>
              <a:ext uri="{FF2B5EF4-FFF2-40B4-BE49-F238E27FC236}">
                <a16:creationId xmlns:a16="http://schemas.microsoft.com/office/drawing/2014/main" id="{19408CF8-8BCC-F907-FB3D-D6E8E09E56AF}"/>
              </a:ext>
            </a:extLst>
          </p:cNvPr>
          <p:cNvSpPr/>
          <p:nvPr/>
        </p:nvSpPr>
        <p:spPr>
          <a:xfrm rot="20136691">
            <a:off x="6530203" y="2473083"/>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88" name="Oval 3187">
            <a:extLst>
              <a:ext uri="{FF2B5EF4-FFF2-40B4-BE49-F238E27FC236}">
                <a16:creationId xmlns:a16="http://schemas.microsoft.com/office/drawing/2014/main" id="{BFB9D103-34DE-14A3-2620-323E2D2DA101}"/>
              </a:ext>
            </a:extLst>
          </p:cNvPr>
          <p:cNvSpPr/>
          <p:nvPr/>
        </p:nvSpPr>
        <p:spPr>
          <a:xfrm rot="20136691">
            <a:off x="6496296" y="2780000"/>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89" name="Oval 3188">
            <a:extLst>
              <a:ext uri="{FF2B5EF4-FFF2-40B4-BE49-F238E27FC236}">
                <a16:creationId xmlns:a16="http://schemas.microsoft.com/office/drawing/2014/main" id="{83B70A0B-BAC9-29B5-2838-4DE9213FFF47}"/>
              </a:ext>
            </a:extLst>
          </p:cNvPr>
          <p:cNvSpPr/>
          <p:nvPr/>
        </p:nvSpPr>
        <p:spPr>
          <a:xfrm rot="20136691">
            <a:off x="6405658" y="3099437"/>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90" name="Oval 3189">
            <a:extLst>
              <a:ext uri="{FF2B5EF4-FFF2-40B4-BE49-F238E27FC236}">
                <a16:creationId xmlns:a16="http://schemas.microsoft.com/office/drawing/2014/main" id="{5C823594-7404-2CBE-7BE5-46B77A687293}"/>
              </a:ext>
            </a:extLst>
          </p:cNvPr>
          <p:cNvSpPr/>
          <p:nvPr/>
        </p:nvSpPr>
        <p:spPr>
          <a:xfrm rot="20136691">
            <a:off x="6093279" y="3230874"/>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91" name="Oval 3190">
            <a:extLst>
              <a:ext uri="{FF2B5EF4-FFF2-40B4-BE49-F238E27FC236}">
                <a16:creationId xmlns:a16="http://schemas.microsoft.com/office/drawing/2014/main" id="{C7DBD248-EDB6-D879-3F67-F241BCBFE210}"/>
              </a:ext>
            </a:extLst>
          </p:cNvPr>
          <p:cNvSpPr/>
          <p:nvPr/>
        </p:nvSpPr>
        <p:spPr>
          <a:xfrm rot="20136691">
            <a:off x="5968228" y="3605726"/>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92" name="Freeform 3191">
            <a:extLst>
              <a:ext uri="{FF2B5EF4-FFF2-40B4-BE49-F238E27FC236}">
                <a16:creationId xmlns:a16="http://schemas.microsoft.com/office/drawing/2014/main" id="{A6B410BE-BCBB-56D1-8918-CF53FA3E3543}"/>
              </a:ext>
            </a:extLst>
          </p:cNvPr>
          <p:cNvSpPr/>
          <p:nvPr/>
        </p:nvSpPr>
        <p:spPr>
          <a:xfrm>
            <a:off x="6319078" y="2623148"/>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93" name="Freeform 3192">
            <a:extLst>
              <a:ext uri="{FF2B5EF4-FFF2-40B4-BE49-F238E27FC236}">
                <a16:creationId xmlns:a16="http://schemas.microsoft.com/office/drawing/2014/main" id="{7B2C430C-0A90-2192-3DF4-7666F62D3B46}"/>
              </a:ext>
            </a:extLst>
          </p:cNvPr>
          <p:cNvSpPr/>
          <p:nvPr/>
        </p:nvSpPr>
        <p:spPr>
          <a:xfrm>
            <a:off x="6649117" y="3137517"/>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94" name="Freeform 3193">
            <a:extLst>
              <a:ext uri="{FF2B5EF4-FFF2-40B4-BE49-F238E27FC236}">
                <a16:creationId xmlns:a16="http://schemas.microsoft.com/office/drawing/2014/main" id="{4BEC44C8-5DBD-6264-E716-9F89D238AEC9}"/>
              </a:ext>
            </a:extLst>
          </p:cNvPr>
          <p:cNvSpPr/>
          <p:nvPr/>
        </p:nvSpPr>
        <p:spPr>
          <a:xfrm>
            <a:off x="6739408" y="2845890"/>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95" name="Oval 3194">
            <a:extLst>
              <a:ext uri="{FF2B5EF4-FFF2-40B4-BE49-F238E27FC236}">
                <a16:creationId xmlns:a16="http://schemas.microsoft.com/office/drawing/2014/main" id="{9E7D0BE2-568C-E228-5948-3A1E15644378}"/>
              </a:ext>
            </a:extLst>
          </p:cNvPr>
          <p:cNvSpPr/>
          <p:nvPr/>
        </p:nvSpPr>
        <p:spPr>
          <a:xfrm rot="20136691">
            <a:off x="7822073" y="2726384"/>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96" name="Oval 3195">
            <a:extLst>
              <a:ext uri="{FF2B5EF4-FFF2-40B4-BE49-F238E27FC236}">
                <a16:creationId xmlns:a16="http://schemas.microsoft.com/office/drawing/2014/main" id="{082C8D39-CF4A-6D64-5237-E14E330BD549}"/>
              </a:ext>
            </a:extLst>
          </p:cNvPr>
          <p:cNvSpPr/>
          <p:nvPr/>
        </p:nvSpPr>
        <p:spPr>
          <a:xfrm rot="20136691">
            <a:off x="7809034" y="2330615"/>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97" name="Oval 3196">
            <a:extLst>
              <a:ext uri="{FF2B5EF4-FFF2-40B4-BE49-F238E27FC236}">
                <a16:creationId xmlns:a16="http://schemas.microsoft.com/office/drawing/2014/main" id="{5F0349C3-726D-2808-2352-12EBB5B7EFA5}"/>
              </a:ext>
            </a:extLst>
          </p:cNvPr>
          <p:cNvSpPr/>
          <p:nvPr/>
        </p:nvSpPr>
        <p:spPr>
          <a:xfrm rot="20136691">
            <a:off x="7620760" y="3349180"/>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98" name="Oval 3197">
            <a:extLst>
              <a:ext uri="{FF2B5EF4-FFF2-40B4-BE49-F238E27FC236}">
                <a16:creationId xmlns:a16="http://schemas.microsoft.com/office/drawing/2014/main" id="{B1F40D74-3BE4-085A-88A3-F55626146B8F}"/>
              </a:ext>
            </a:extLst>
          </p:cNvPr>
          <p:cNvSpPr/>
          <p:nvPr/>
        </p:nvSpPr>
        <p:spPr>
          <a:xfrm rot="20136691">
            <a:off x="7171384" y="2783431"/>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99" name="Oval 3198">
            <a:extLst>
              <a:ext uri="{FF2B5EF4-FFF2-40B4-BE49-F238E27FC236}">
                <a16:creationId xmlns:a16="http://schemas.microsoft.com/office/drawing/2014/main" id="{485C4E23-1968-11DD-C3DB-FC72D08F1171}"/>
              </a:ext>
            </a:extLst>
          </p:cNvPr>
          <p:cNvSpPr/>
          <p:nvPr/>
        </p:nvSpPr>
        <p:spPr>
          <a:xfrm rot="20136691">
            <a:off x="7169619" y="2426981"/>
            <a:ext cx="183995" cy="18399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00" name="Freeform 3199">
            <a:extLst>
              <a:ext uri="{FF2B5EF4-FFF2-40B4-BE49-F238E27FC236}">
                <a16:creationId xmlns:a16="http://schemas.microsoft.com/office/drawing/2014/main" id="{E521E4C9-74C8-EC2B-3478-458213C78610}"/>
              </a:ext>
            </a:extLst>
          </p:cNvPr>
          <p:cNvSpPr/>
          <p:nvPr/>
        </p:nvSpPr>
        <p:spPr>
          <a:xfrm>
            <a:off x="2929438" y="2542699"/>
            <a:ext cx="418454" cy="116967"/>
          </a:xfrm>
          <a:custGeom>
            <a:avLst/>
            <a:gdLst>
              <a:gd name="connsiteX0" fmla="*/ 0 w 557939"/>
              <a:gd name="connsiteY0" fmla="*/ 16318 h 155956"/>
              <a:gd name="connsiteX1" fmla="*/ 77491 w 557939"/>
              <a:gd name="connsiteY1" fmla="*/ 140304 h 155956"/>
              <a:gd name="connsiteX2" fmla="*/ 170481 w 557939"/>
              <a:gd name="connsiteY2" fmla="*/ 31816 h 155956"/>
              <a:gd name="connsiteX3" fmla="*/ 247973 w 557939"/>
              <a:gd name="connsiteY3" fmla="*/ 155803 h 155956"/>
              <a:gd name="connsiteX4" fmla="*/ 340963 w 557939"/>
              <a:gd name="connsiteY4" fmla="*/ 820 h 155956"/>
              <a:gd name="connsiteX5" fmla="*/ 402956 w 557939"/>
              <a:gd name="connsiteY5" fmla="*/ 93809 h 155956"/>
              <a:gd name="connsiteX6" fmla="*/ 557939 w 557939"/>
              <a:gd name="connsiteY6" fmla="*/ 78311 h 1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939" h="155956">
                <a:moveTo>
                  <a:pt x="0" y="16318"/>
                </a:moveTo>
                <a:cubicBezTo>
                  <a:pt x="24539" y="77019"/>
                  <a:pt x="49078" y="137721"/>
                  <a:pt x="77491" y="140304"/>
                </a:cubicBezTo>
                <a:cubicBezTo>
                  <a:pt x="105904" y="142887"/>
                  <a:pt x="142067" y="29233"/>
                  <a:pt x="170481" y="31816"/>
                </a:cubicBezTo>
                <a:cubicBezTo>
                  <a:pt x="198895" y="34399"/>
                  <a:pt x="219559" y="160969"/>
                  <a:pt x="247973" y="155803"/>
                </a:cubicBezTo>
                <a:cubicBezTo>
                  <a:pt x="276387" y="150637"/>
                  <a:pt x="315133" y="11152"/>
                  <a:pt x="340963" y="820"/>
                </a:cubicBezTo>
                <a:cubicBezTo>
                  <a:pt x="366793" y="-9512"/>
                  <a:pt x="366793" y="80894"/>
                  <a:pt x="402956" y="93809"/>
                </a:cubicBezTo>
                <a:cubicBezTo>
                  <a:pt x="439119" y="106724"/>
                  <a:pt x="498529" y="92517"/>
                  <a:pt x="557939" y="78311"/>
                </a:cubicBezTo>
              </a:path>
            </a:pathLst>
          </a:custGeom>
          <a:noFill/>
          <a:ln w="28575">
            <a:solidFill>
              <a:srgbClr val="FFC000"/>
            </a:solidFill>
            <a:headEnd type="none"/>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01" name="TextBox 3200">
            <a:extLst>
              <a:ext uri="{FF2B5EF4-FFF2-40B4-BE49-F238E27FC236}">
                <a16:creationId xmlns:a16="http://schemas.microsoft.com/office/drawing/2014/main" id="{3B0383E8-8A37-DA5F-968B-4C00441A7F33}"/>
              </a:ext>
            </a:extLst>
          </p:cNvPr>
          <p:cNvSpPr txBox="1"/>
          <p:nvPr/>
        </p:nvSpPr>
        <p:spPr>
          <a:xfrm>
            <a:off x="8805365" y="4854878"/>
            <a:ext cx="312591" cy="253916"/>
          </a:xfrm>
          <a:prstGeom prst="rect">
            <a:avLst/>
          </a:prstGeom>
          <a:noFill/>
        </p:spPr>
        <p:txBody>
          <a:bodyPr wrap="square" rtlCol="0">
            <a:spAutoFit/>
          </a:bodyPr>
          <a:lstStyle/>
          <a:p>
            <a:pPr algn="ctr"/>
            <a:r>
              <a:rPr lang="en-US" sz="1050" dirty="0">
                <a:solidFill>
                  <a:schemeClr val="bg1"/>
                </a:solidFill>
              </a:rPr>
              <a:t>4</a:t>
            </a:r>
          </a:p>
        </p:txBody>
      </p:sp>
      <p:sp>
        <p:nvSpPr>
          <p:cNvPr id="3202" name="Right Brace 3201">
            <a:extLst>
              <a:ext uri="{FF2B5EF4-FFF2-40B4-BE49-F238E27FC236}">
                <a16:creationId xmlns:a16="http://schemas.microsoft.com/office/drawing/2014/main" id="{E0571072-976F-C281-247F-4585C81B1C60}"/>
              </a:ext>
            </a:extLst>
          </p:cNvPr>
          <p:cNvSpPr/>
          <p:nvPr/>
        </p:nvSpPr>
        <p:spPr>
          <a:xfrm rot="5400000">
            <a:off x="4247223" y="510081"/>
            <a:ext cx="363803" cy="7664168"/>
          </a:xfrm>
          <a:prstGeom prst="rightBrace">
            <a:avLst>
              <a:gd name="adj1" fmla="val 126505"/>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050"/>
          </a:p>
        </p:txBody>
      </p:sp>
      <p:sp>
        <p:nvSpPr>
          <p:cNvPr id="3203" name="TextBox 3202">
            <a:extLst>
              <a:ext uri="{FF2B5EF4-FFF2-40B4-BE49-F238E27FC236}">
                <a16:creationId xmlns:a16="http://schemas.microsoft.com/office/drawing/2014/main" id="{A7782A82-985B-B70F-F05B-2C7F98A1EFD1}"/>
              </a:ext>
            </a:extLst>
          </p:cNvPr>
          <p:cNvSpPr txBox="1"/>
          <p:nvPr/>
        </p:nvSpPr>
        <p:spPr>
          <a:xfrm>
            <a:off x="3490719" y="4505119"/>
            <a:ext cx="1886727" cy="415498"/>
          </a:xfrm>
          <a:prstGeom prst="rect">
            <a:avLst/>
          </a:prstGeom>
          <a:noFill/>
        </p:spPr>
        <p:txBody>
          <a:bodyPr wrap="square" rtlCol="0">
            <a:spAutoFit/>
          </a:bodyPr>
          <a:lstStyle/>
          <a:p>
            <a:pPr algn="ctr"/>
            <a:r>
              <a:rPr lang="en-US" sz="1050" dirty="0"/>
              <a:t>~5um-200um </a:t>
            </a:r>
          </a:p>
          <a:p>
            <a:pPr algn="ctr"/>
            <a:r>
              <a:rPr lang="en-US" sz="1050" dirty="0"/>
              <a:t>Solids and Liquid Jets</a:t>
            </a:r>
          </a:p>
        </p:txBody>
      </p:sp>
      <p:sp>
        <p:nvSpPr>
          <p:cNvPr id="3207" name="Title 3206">
            <a:extLst>
              <a:ext uri="{FF2B5EF4-FFF2-40B4-BE49-F238E27FC236}">
                <a16:creationId xmlns:a16="http://schemas.microsoft.com/office/drawing/2014/main" id="{DD22ED6E-D0B8-C048-D5AB-462097270160}"/>
              </a:ext>
            </a:extLst>
          </p:cNvPr>
          <p:cNvSpPr>
            <a:spLocks noGrp="1"/>
          </p:cNvSpPr>
          <p:nvPr>
            <p:ph type="title"/>
          </p:nvPr>
        </p:nvSpPr>
        <p:spPr/>
        <p:txBody>
          <a:bodyPr>
            <a:normAutofit/>
          </a:bodyPr>
          <a:lstStyle/>
          <a:p>
            <a:r>
              <a:rPr lang="en-US" sz="1800" b="1" dirty="0">
                <a:solidFill>
                  <a:srgbClr val="C00000"/>
                </a:solidFill>
                <a:latin typeface="Lato" panose="020F0502020204030203" pitchFamily="34" charset="0"/>
                <a:ea typeface="Lato" panose="020F0502020204030203" pitchFamily="34" charset="0"/>
                <a:cs typeface="Lato" panose="020F0502020204030203" pitchFamily="34" charset="0"/>
              </a:rPr>
              <a:t>Stimulated X-ray Emission</a:t>
            </a:r>
          </a:p>
        </p:txBody>
      </p:sp>
      <p:pic>
        <p:nvPicPr>
          <p:cNvPr id="2" name="Google Shape;312;p37" title="SLAC_short_red.png">
            <a:extLst>
              <a:ext uri="{FF2B5EF4-FFF2-40B4-BE49-F238E27FC236}">
                <a16:creationId xmlns:a16="http://schemas.microsoft.com/office/drawing/2014/main" id="{EDB331D3-6B21-CD71-419E-CDFD7A47307E}"/>
              </a:ext>
            </a:extLst>
          </p:cNvPr>
          <p:cNvPicPr preferRelativeResize="0"/>
          <p:nvPr/>
        </p:nvPicPr>
        <p:blipFill>
          <a:blip r:embed="rId3">
            <a:alphaModFix/>
          </a:blip>
          <a:stretch>
            <a:fillRect/>
          </a:stretch>
        </p:blipFill>
        <p:spPr>
          <a:xfrm>
            <a:off x="610600" y="4785350"/>
            <a:ext cx="445752" cy="132550"/>
          </a:xfrm>
          <a:prstGeom prst="rect">
            <a:avLst/>
          </a:prstGeom>
          <a:noFill/>
          <a:ln>
            <a:noFill/>
          </a:ln>
        </p:spPr>
      </p:pic>
    </p:spTree>
    <p:extLst>
      <p:ext uri="{BB962C8B-B14F-4D97-AF65-F5344CB8AC3E}">
        <p14:creationId xmlns:p14="http://schemas.microsoft.com/office/powerpoint/2010/main" val="157167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0" accel="50000" decel="50000" fill="hold" grpId="0" nodeType="clickEffect">
                                  <p:stCondLst>
                                    <p:cond delay="0"/>
                                  </p:stCondLst>
                                  <p:childTnLst>
                                    <p:animMotion origin="layout" path="M -0.00573 -7.40741E-7 L 0.88203 -0.00208 " pathEditMode="relative" ptsTypes="AA">
                                      <p:cBhvr>
                                        <p:cTn id="6" dur="20000" fill="hold"/>
                                        <p:tgtEl>
                                          <p:spTgt spid="178"/>
                                        </p:tgtEl>
                                        <p:attrNameLst>
                                          <p:attrName>ppt_x</p:attrName>
                                          <p:attrName>ppt_y</p:attrName>
                                        </p:attrNameLst>
                                      </p:cBhvr>
                                    </p:animMotion>
                                  </p:childTnLst>
                                </p:cTn>
                              </p:par>
                              <p:par>
                                <p:cTn id="7" presetID="9" presetClass="entr" presetSubtype="0" repeatCount="0" fill="hold" grpId="0" nodeType="withEffect">
                                  <p:stCondLst>
                                    <p:cond delay="5500"/>
                                  </p:stCondLst>
                                  <p:childTnLst>
                                    <p:set>
                                      <p:cBhvr>
                                        <p:cTn id="8" dur="1" fill="hold">
                                          <p:stCondLst>
                                            <p:cond delay="0"/>
                                          </p:stCondLst>
                                        </p:cTn>
                                        <p:tgtEl>
                                          <p:spTgt spid="179"/>
                                        </p:tgtEl>
                                        <p:attrNameLst>
                                          <p:attrName>style.visibility</p:attrName>
                                        </p:attrNameLst>
                                      </p:cBhvr>
                                      <p:to>
                                        <p:strVal val="visible"/>
                                      </p:to>
                                    </p:set>
                                    <p:animEffect transition="in" filter="dissolve">
                                      <p:cBhvr>
                                        <p:cTn id="9" dur="500"/>
                                        <p:tgtEl>
                                          <p:spTgt spid="179"/>
                                        </p:tgtEl>
                                      </p:cBhvr>
                                    </p:animEffect>
                                  </p:childTnLst>
                                </p:cTn>
                              </p:par>
                              <p:par>
                                <p:cTn id="10" presetID="9" presetClass="entr" presetSubtype="0" repeatCount="0" fill="hold" grpId="0" nodeType="withEffect">
                                  <p:stCondLst>
                                    <p:cond delay="5550"/>
                                  </p:stCondLst>
                                  <p:childTnLst>
                                    <p:set>
                                      <p:cBhvr>
                                        <p:cTn id="11" dur="1" fill="hold">
                                          <p:stCondLst>
                                            <p:cond delay="0"/>
                                          </p:stCondLst>
                                        </p:cTn>
                                        <p:tgtEl>
                                          <p:spTgt spid="182"/>
                                        </p:tgtEl>
                                        <p:attrNameLst>
                                          <p:attrName>style.visibility</p:attrName>
                                        </p:attrNameLst>
                                      </p:cBhvr>
                                      <p:to>
                                        <p:strVal val="visible"/>
                                      </p:to>
                                    </p:set>
                                    <p:animEffect transition="in" filter="dissolve">
                                      <p:cBhvr>
                                        <p:cTn id="12" dur="500"/>
                                        <p:tgtEl>
                                          <p:spTgt spid="182"/>
                                        </p:tgtEl>
                                      </p:cBhvr>
                                    </p:animEffect>
                                  </p:childTnLst>
                                </p:cTn>
                              </p:par>
                              <p:par>
                                <p:cTn id="13" presetID="9" presetClass="entr" presetSubtype="0" repeatCount="0" fill="hold" grpId="0" nodeType="withEffect">
                                  <p:stCondLst>
                                    <p:cond delay="6000"/>
                                  </p:stCondLst>
                                  <p:childTnLst>
                                    <p:set>
                                      <p:cBhvr>
                                        <p:cTn id="14" dur="1" fill="hold">
                                          <p:stCondLst>
                                            <p:cond delay="0"/>
                                          </p:stCondLst>
                                        </p:cTn>
                                        <p:tgtEl>
                                          <p:spTgt spid="181"/>
                                        </p:tgtEl>
                                        <p:attrNameLst>
                                          <p:attrName>style.visibility</p:attrName>
                                        </p:attrNameLst>
                                      </p:cBhvr>
                                      <p:to>
                                        <p:strVal val="visible"/>
                                      </p:to>
                                    </p:set>
                                    <p:animEffect transition="in" filter="dissolve">
                                      <p:cBhvr>
                                        <p:cTn id="15" dur="500"/>
                                        <p:tgtEl>
                                          <p:spTgt spid="181"/>
                                        </p:tgtEl>
                                      </p:cBhvr>
                                    </p:animEffect>
                                  </p:childTnLst>
                                </p:cTn>
                              </p:par>
                              <p:par>
                                <p:cTn id="16" presetID="9" presetClass="entr" presetSubtype="0" repeatCount="0" fill="hold" grpId="0" nodeType="withEffect">
                                  <p:stCondLst>
                                    <p:cond delay="6100"/>
                                  </p:stCondLst>
                                  <p:childTnLst>
                                    <p:set>
                                      <p:cBhvr>
                                        <p:cTn id="17" dur="1" fill="hold">
                                          <p:stCondLst>
                                            <p:cond delay="0"/>
                                          </p:stCondLst>
                                        </p:cTn>
                                        <p:tgtEl>
                                          <p:spTgt spid="180"/>
                                        </p:tgtEl>
                                        <p:attrNameLst>
                                          <p:attrName>style.visibility</p:attrName>
                                        </p:attrNameLst>
                                      </p:cBhvr>
                                      <p:to>
                                        <p:strVal val="visible"/>
                                      </p:to>
                                    </p:set>
                                    <p:animEffect transition="in" filter="dissolve">
                                      <p:cBhvr>
                                        <p:cTn id="18" dur="500"/>
                                        <p:tgtEl>
                                          <p:spTgt spid="180"/>
                                        </p:tgtEl>
                                      </p:cBhvr>
                                    </p:animEffect>
                                  </p:childTnLst>
                                </p:cTn>
                              </p:par>
                              <p:par>
                                <p:cTn id="19" presetID="9" presetClass="entr" presetSubtype="0" repeatCount="0" fill="hold" grpId="0" nodeType="withEffect">
                                  <p:stCondLst>
                                    <p:cond delay="7050"/>
                                  </p:stCondLst>
                                  <p:childTnLst>
                                    <p:set>
                                      <p:cBhvr>
                                        <p:cTn id="20" dur="1" fill="hold">
                                          <p:stCondLst>
                                            <p:cond delay="0"/>
                                          </p:stCondLst>
                                        </p:cTn>
                                        <p:tgtEl>
                                          <p:spTgt spid="183"/>
                                        </p:tgtEl>
                                        <p:attrNameLst>
                                          <p:attrName>style.visibility</p:attrName>
                                        </p:attrNameLst>
                                      </p:cBhvr>
                                      <p:to>
                                        <p:strVal val="visible"/>
                                      </p:to>
                                    </p:set>
                                    <p:animEffect transition="in" filter="dissolve">
                                      <p:cBhvr>
                                        <p:cTn id="21" dur="500"/>
                                        <p:tgtEl>
                                          <p:spTgt spid="183"/>
                                        </p:tgtEl>
                                      </p:cBhvr>
                                    </p:animEffect>
                                  </p:childTnLst>
                                </p:cTn>
                              </p:par>
                              <p:par>
                                <p:cTn id="22" presetID="9" presetClass="entr" presetSubtype="0" repeatCount="0" fill="hold" grpId="0" nodeType="withEffect">
                                  <p:stCondLst>
                                    <p:cond delay="7100"/>
                                  </p:stCondLst>
                                  <p:childTnLst>
                                    <p:set>
                                      <p:cBhvr>
                                        <p:cTn id="23" dur="1" fill="hold">
                                          <p:stCondLst>
                                            <p:cond delay="0"/>
                                          </p:stCondLst>
                                        </p:cTn>
                                        <p:tgtEl>
                                          <p:spTgt spid="184"/>
                                        </p:tgtEl>
                                        <p:attrNameLst>
                                          <p:attrName>style.visibility</p:attrName>
                                        </p:attrNameLst>
                                      </p:cBhvr>
                                      <p:to>
                                        <p:strVal val="visible"/>
                                      </p:to>
                                    </p:set>
                                    <p:animEffect transition="in" filter="dissolve">
                                      <p:cBhvr>
                                        <p:cTn id="24" dur="500"/>
                                        <p:tgtEl>
                                          <p:spTgt spid="184"/>
                                        </p:tgtEl>
                                      </p:cBhvr>
                                    </p:animEffect>
                                  </p:childTnLst>
                                </p:cTn>
                              </p:par>
                              <p:par>
                                <p:cTn id="25" presetID="9" presetClass="entr" presetSubtype="0" repeatCount="0" fill="hold" grpId="0" nodeType="withEffect">
                                  <p:stCondLst>
                                    <p:cond delay="6300"/>
                                  </p:stCondLst>
                                  <p:childTnLst>
                                    <p:set>
                                      <p:cBhvr>
                                        <p:cTn id="26" dur="1" fill="hold">
                                          <p:stCondLst>
                                            <p:cond delay="0"/>
                                          </p:stCondLst>
                                        </p:cTn>
                                        <p:tgtEl>
                                          <p:spTgt spid="185"/>
                                        </p:tgtEl>
                                        <p:attrNameLst>
                                          <p:attrName>style.visibility</p:attrName>
                                        </p:attrNameLst>
                                      </p:cBhvr>
                                      <p:to>
                                        <p:strVal val="visible"/>
                                      </p:to>
                                    </p:set>
                                    <p:animEffect transition="in" filter="dissolve">
                                      <p:cBhvr>
                                        <p:cTn id="27" dur="500"/>
                                        <p:tgtEl>
                                          <p:spTgt spid="185"/>
                                        </p:tgtEl>
                                      </p:cBhvr>
                                    </p:animEffect>
                                  </p:childTnLst>
                                </p:cTn>
                              </p:par>
                              <p:par>
                                <p:cTn id="28" presetID="9" presetClass="entr" presetSubtype="0" repeatCount="0" fill="hold" grpId="0" nodeType="withEffect">
                                  <p:stCondLst>
                                    <p:cond delay="7500"/>
                                  </p:stCondLst>
                                  <p:childTnLst>
                                    <p:set>
                                      <p:cBhvr>
                                        <p:cTn id="29" dur="1" fill="hold">
                                          <p:stCondLst>
                                            <p:cond delay="0"/>
                                          </p:stCondLst>
                                        </p:cTn>
                                        <p:tgtEl>
                                          <p:spTgt spid="186"/>
                                        </p:tgtEl>
                                        <p:attrNameLst>
                                          <p:attrName>style.visibility</p:attrName>
                                        </p:attrNameLst>
                                      </p:cBhvr>
                                      <p:to>
                                        <p:strVal val="visible"/>
                                      </p:to>
                                    </p:set>
                                    <p:animEffect transition="in" filter="dissolve">
                                      <p:cBhvr>
                                        <p:cTn id="30" dur="500"/>
                                        <p:tgtEl>
                                          <p:spTgt spid="186"/>
                                        </p:tgtEl>
                                      </p:cBhvr>
                                    </p:animEffect>
                                  </p:childTnLst>
                                </p:cTn>
                              </p:par>
                              <p:par>
                                <p:cTn id="31" presetID="9" presetClass="entr" presetSubtype="0" repeatCount="0" fill="hold" grpId="0" nodeType="withEffect">
                                  <p:stCondLst>
                                    <p:cond delay="7000"/>
                                  </p:stCondLst>
                                  <p:childTnLst>
                                    <p:set>
                                      <p:cBhvr>
                                        <p:cTn id="32" dur="1" fill="hold">
                                          <p:stCondLst>
                                            <p:cond delay="0"/>
                                          </p:stCondLst>
                                        </p:cTn>
                                        <p:tgtEl>
                                          <p:spTgt spid="187"/>
                                        </p:tgtEl>
                                        <p:attrNameLst>
                                          <p:attrName>style.visibility</p:attrName>
                                        </p:attrNameLst>
                                      </p:cBhvr>
                                      <p:to>
                                        <p:strVal val="visible"/>
                                      </p:to>
                                    </p:set>
                                    <p:animEffect transition="in" filter="dissolve">
                                      <p:cBhvr>
                                        <p:cTn id="33" dur="500"/>
                                        <p:tgtEl>
                                          <p:spTgt spid="187"/>
                                        </p:tgtEl>
                                      </p:cBhvr>
                                    </p:animEffect>
                                  </p:childTnLst>
                                </p:cTn>
                              </p:par>
                              <p:par>
                                <p:cTn id="34" presetID="9" presetClass="entr" presetSubtype="0" repeatCount="0" fill="hold" grpId="0" nodeType="withEffect">
                                  <p:stCondLst>
                                    <p:cond delay="8200"/>
                                  </p:stCondLst>
                                  <p:childTnLst>
                                    <p:set>
                                      <p:cBhvr>
                                        <p:cTn id="35" dur="1" fill="hold">
                                          <p:stCondLst>
                                            <p:cond delay="0"/>
                                          </p:stCondLst>
                                        </p:cTn>
                                        <p:tgtEl>
                                          <p:spTgt spid="188"/>
                                        </p:tgtEl>
                                        <p:attrNameLst>
                                          <p:attrName>style.visibility</p:attrName>
                                        </p:attrNameLst>
                                      </p:cBhvr>
                                      <p:to>
                                        <p:strVal val="visible"/>
                                      </p:to>
                                    </p:set>
                                    <p:animEffect transition="in" filter="dissolve">
                                      <p:cBhvr>
                                        <p:cTn id="36" dur="500"/>
                                        <p:tgtEl>
                                          <p:spTgt spid="188"/>
                                        </p:tgtEl>
                                      </p:cBhvr>
                                    </p:animEffect>
                                  </p:childTnLst>
                                </p:cTn>
                              </p:par>
                              <p:par>
                                <p:cTn id="37" presetID="9" presetClass="entr" presetSubtype="0" repeatCount="0" fill="hold" grpId="0" nodeType="withEffect">
                                  <p:stCondLst>
                                    <p:cond delay="7600"/>
                                  </p:stCondLst>
                                  <p:childTnLst>
                                    <p:set>
                                      <p:cBhvr>
                                        <p:cTn id="38" dur="1" fill="hold">
                                          <p:stCondLst>
                                            <p:cond delay="0"/>
                                          </p:stCondLst>
                                        </p:cTn>
                                        <p:tgtEl>
                                          <p:spTgt spid="189"/>
                                        </p:tgtEl>
                                        <p:attrNameLst>
                                          <p:attrName>style.visibility</p:attrName>
                                        </p:attrNameLst>
                                      </p:cBhvr>
                                      <p:to>
                                        <p:strVal val="visible"/>
                                      </p:to>
                                    </p:set>
                                    <p:animEffect transition="in" filter="dissolve">
                                      <p:cBhvr>
                                        <p:cTn id="39" dur="500"/>
                                        <p:tgtEl>
                                          <p:spTgt spid="189"/>
                                        </p:tgtEl>
                                      </p:cBhvr>
                                    </p:animEffect>
                                  </p:childTnLst>
                                </p:cTn>
                              </p:par>
                              <p:par>
                                <p:cTn id="40" presetID="9" presetClass="entr" presetSubtype="0" repeatCount="0" fill="hold" grpId="0" nodeType="withEffect">
                                  <p:stCondLst>
                                    <p:cond delay="8000"/>
                                  </p:stCondLst>
                                  <p:childTnLst>
                                    <p:set>
                                      <p:cBhvr>
                                        <p:cTn id="41" dur="1" fill="hold">
                                          <p:stCondLst>
                                            <p:cond delay="0"/>
                                          </p:stCondLst>
                                        </p:cTn>
                                        <p:tgtEl>
                                          <p:spTgt spid="190"/>
                                        </p:tgtEl>
                                        <p:attrNameLst>
                                          <p:attrName>style.visibility</p:attrName>
                                        </p:attrNameLst>
                                      </p:cBhvr>
                                      <p:to>
                                        <p:strVal val="visible"/>
                                      </p:to>
                                    </p:set>
                                    <p:animEffect transition="in" filter="dissolve">
                                      <p:cBhvr>
                                        <p:cTn id="42" dur="500"/>
                                        <p:tgtEl>
                                          <p:spTgt spid="190"/>
                                        </p:tgtEl>
                                      </p:cBhvr>
                                    </p:animEffect>
                                  </p:childTnLst>
                                </p:cTn>
                              </p:par>
                              <p:par>
                                <p:cTn id="43" presetID="9" presetClass="entr" presetSubtype="0" repeatCount="0" fill="hold" grpId="0" nodeType="withEffect">
                                  <p:stCondLst>
                                    <p:cond delay="8600"/>
                                  </p:stCondLst>
                                  <p:childTnLst>
                                    <p:set>
                                      <p:cBhvr>
                                        <p:cTn id="44" dur="1" fill="hold">
                                          <p:stCondLst>
                                            <p:cond delay="0"/>
                                          </p:stCondLst>
                                        </p:cTn>
                                        <p:tgtEl>
                                          <p:spTgt spid="191"/>
                                        </p:tgtEl>
                                        <p:attrNameLst>
                                          <p:attrName>style.visibility</p:attrName>
                                        </p:attrNameLst>
                                      </p:cBhvr>
                                      <p:to>
                                        <p:strVal val="visible"/>
                                      </p:to>
                                    </p:set>
                                    <p:animEffect transition="in" filter="dissolve">
                                      <p:cBhvr>
                                        <p:cTn id="45" dur="500"/>
                                        <p:tgtEl>
                                          <p:spTgt spid="191"/>
                                        </p:tgtEl>
                                      </p:cBhvr>
                                    </p:animEffect>
                                  </p:childTnLst>
                                </p:cTn>
                              </p:par>
                              <p:par>
                                <p:cTn id="46" presetID="9" presetClass="entr" presetSubtype="0" repeatCount="0" fill="hold" grpId="0" nodeType="withEffect">
                                  <p:stCondLst>
                                    <p:cond delay="8200"/>
                                  </p:stCondLst>
                                  <p:childTnLst>
                                    <p:set>
                                      <p:cBhvr>
                                        <p:cTn id="47" dur="1" fill="hold">
                                          <p:stCondLst>
                                            <p:cond delay="0"/>
                                          </p:stCondLst>
                                        </p:cTn>
                                        <p:tgtEl>
                                          <p:spTgt spid="3072"/>
                                        </p:tgtEl>
                                        <p:attrNameLst>
                                          <p:attrName>style.visibility</p:attrName>
                                        </p:attrNameLst>
                                      </p:cBhvr>
                                      <p:to>
                                        <p:strVal val="visible"/>
                                      </p:to>
                                    </p:set>
                                    <p:animEffect transition="in" filter="dissolve">
                                      <p:cBhvr>
                                        <p:cTn id="48" dur="500"/>
                                        <p:tgtEl>
                                          <p:spTgt spid="3072"/>
                                        </p:tgtEl>
                                      </p:cBhvr>
                                    </p:animEffect>
                                  </p:childTnLst>
                                </p:cTn>
                              </p:par>
                              <p:par>
                                <p:cTn id="49" presetID="9" presetClass="entr" presetSubtype="0" repeatCount="0" fill="hold" grpId="0" nodeType="withEffect">
                                  <p:stCondLst>
                                    <p:cond delay="9100"/>
                                  </p:stCondLst>
                                  <p:childTnLst>
                                    <p:set>
                                      <p:cBhvr>
                                        <p:cTn id="50" dur="1" fill="hold">
                                          <p:stCondLst>
                                            <p:cond delay="0"/>
                                          </p:stCondLst>
                                        </p:cTn>
                                        <p:tgtEl>
                                          <p:spTgt spid="3073"/>
                                        </p:tgtEl>
                                        <p:attrNameLst>
                                          <p:attrName>style.visibility</p:attrName>
                                        </p:attrNameLst>
                                      </p:cBhvr>
                                      <p:to>
                                        <p:strVal val="visible"/>
                                      </p:to>
                                    </p:set>
                                    <p:animEffect transition="in" filter="dissolve">
                                      <p:cBhvr>
                                        <p:cTn id="51" dur="500"/>
                                        <p:tgtEl>
                                          <p:spTgt spid="3073"/>
                                        </p:tgtEl>
                                      </p:cBhvr>
                                    </p:animEffect>
                                  </p:childTnLst>
                                </p:cTn>
                              </p:par>
                              <p:par>
                                <p:cTn id="52" presetID="9" presetClass="entr" presetSubtype="0" repeatCount="0" fill="hold" grpId="0" nodeType="withEffect">
                                  <p:stCondLst>
                                    <p:cond delay="8250"/>
                                  </p:stCondLst>
                                  <p:childTnLst>
                                    <p:set>
                                      <p:cBhvr>
                                        <p:cTn id="53" dur="1" fill="hold">
                                          <p:stCondLst>
                                            <p:cond delay="0"/>
                                          </p:stCondLst>
                                        </p:cTn>
                                        <p:tgtEl>
                                          <p:spTgt spid="3075"/>
                                        </p:tgtEl>
                                        <p:attrNameLst>
                                          <p:attrName>style.visibility</p:attrName>
                                        </p:attrNameLst>
                                      </p:cBhvr>
                                      <p:to>
                                        <p:strVal val="visible"/>
                                      </p:to>
                                    </p:set>
                                    <p:animEffect transition="in" filter="dissolve">
                                      <p:cBhvr>
                                        <p:cTn id="54" dur="500"/>
                                        <p:tgtEl>
                                          <p:spTgt spid="3075"/>
                                        </p:tgtEl>
                                      </p:cBhvr>
                                    </p:animEffect>
                                  </p:childTnLst>
                                </p:cTn>
                              </p:par>
                              <p:par>
                                <p:cTn id="55" presetID="9" presetClass="entr" presetSubtype="0" repeatCount="0" fill="hold" grpId="0" nodeType="withEffect">
                                  <p:stCondLst>
                                    <p:cond delay="9210"/>
                                  </p:stCondLst>
                                  <p:childTnLst>
                                    <p:set>
                                      <p:cBhvr>
                                        <p:cTn id="56" dur="1" fill="hold">
                                          <p:stCondLst>
                                            <p:cond delay="0"/>
                                          </p:stCondLst>
                                        </p:cTn>
                                        <p:tgtEl>
                                          <p:spTgt spid="3076"/>
                                        </p:tgtEl>
                                        <p:attrNameLst>
                                          <p:attrName>style.visibility</p:attrName>
                                        </p:attrNameLst>
                                      </p:cBhvr>
                                      <p:to>
                                        <p:strVal val="visible"/>
                                      </p:to>
                                    </p:set>
                                    <p:animEffect transition="in" filter="dissolve">
                                      <p:cBhvr>
                                        <p:cTn id="57" dur="500"/>
                                        <p:tgtEl>
                                          <p:spTgt spid="3076"/>
                                        </p:tgtEl>
                                      </p:cBhvr>
                                    </p:animEffect>
                                  </p:childTnLst>
                                </p:cTn>
                              </p:par>
                              <p:par>
                                <p:cTn id="58" presetID="9" presetClass="entr" presetSubtype="0" repeatCount="0" fill="hold" grpId="0" nodeType="withEffect">
                                  <p:stCondLst>
                                    <p:cond delay="9600"/>
                                  </p:stCondLst>
                                  <p:childTnLst>
                                    <p:set>
                                      <p:cBhvr>
                                        <p:cTn id="59" dur="1" fill="hold">
                                          <p:stCondLst>
                                            <p:cond delay="0"/>
                                          </p:stCondLst>
                                        </p:cTn>
                                        <p:tgtEl>
                                          <p:spTgt spid="3077"/>
                                        </p:tgtEl>
                                        <p:attrNameLst>
                                          <p:attrName>style.visibility</p:attrName>
                                        </p:attrNameLst>
                                      </p:cBhvr>
                                      <p:to>
                                        <p:strVal val="visible"/>
                                      </p:to>
                                    </p:set>
                                    <p:animEffect transition="in" filter="dissolve">
                                      <p:cBhvr>
                                        <p:cTn id="60" dur="500"/>
                                        <p:tgtEl>
                                          <p:spTgt spid="3077"/>
                                        </p:tgtEl>
                                      </p:cBhvr>
                                    </p:animEffect>
                                  </p:childTnLst>
                                </p:cTn>
                              </p:par>
                              <p:par>
                                <p:cTn id="61" presetID="9" presetClass="entr" presetSubtype="0" repeatCount="0" fill="hold" grpId="0" nodeType="withEffect">
                                  <p:stCondLst>
                                    <p:cond delay="9400"/>
                                  </p:stCondLst>
                                  <p:childTnLst>
                                    <p:set>
                                      <p:cBhvr>
                                        <p:cTn id="62" dur="1" fill="hold">
                                          <p:stCondLst>
                                            <p:cond delay="0"/>
                                          </p:stCondLst>
                                        </p:cTn>
                                        <p:tgtEl>
                                          <p:spTgt spid="3079"/>
                                        </p:tgtEl>
                                        <p:attrNameLst>
                                          <p:attrName>style.visibility</p:attrName>
                                        </p:attrNameLst>
                                      </p:cBhvr>
                                      <p:to>
                                        <p:strVal val="visible"/>
                                      </p:to>
                                    </p:set>
                                    <p:animEffect transition="in" filter="dissolve">
                                      <p:cBhvr>
                                        <p:cTn id="63" dur="500"/>
                                        <p:tgtEl>
                                          <p:spTgt spid="3079"/>
                                        </p:tgtEl>
                                      </p:cBhvr>
                                    </p:animEffect>
                                  </p:childTnLst>
                                </p:cTn>
                              </p:par>
                              <p:par>
                                <p:cTn id="64" presetID="9" presetClass="entr" presetSubtype="0" repeatCount="0" fill="hold" grpId="0" nodeType="withEffect">
                                  <p:stCondLst>
                                    <p:cond delay="10000"/>
                                  </p:stCondLst>
                                  <p:childTnLst>
                                    <p:set>
                                      <p:cBhvr>
                                        <p:cTn id="65" dur="1" fill="hold">
                                          <p:stCondLst>
                                            <p:cond delay="0"/>
                                          </p:stCondLst>
                                        </p:cTn>
                                        <p:tgtEl>
                                          <p:spTgt spid="3080"/>
                                        </p:tgtEl>
                                        <p:attrNameLst>
                                          <p:attrName>style.visibility</p:attrName>
                                        </p:attrNameLst>
                                      </p:cBhvr>
                                      <p:to>
                                        <p:strVal val="visible"/>
                                      </p:to>
                                    </p:set>
                                    <p:animEffect transition="in" filter="dissolve">
                                      <p:cBhvr>
                                        <p:cTn id="66" dur="500"/>
                                        <p:tgtEl>
                                          <p:spTgt spid="3080"/>
                                        </p:tgtEl>
                                      </p:cBhvr>
                                    </p:animEffect>
                                  </p:childTnLst>
                                </p:cTn>
                              </p:par>
                              <p:par>
                                <p:cTn id="67" presetID="9" presetClass="entr" presetSubtype="0" repeatCount="0" fill="hold" grpId="0" nodeType="withEffect">
                                  <p:stCondLst>
                                    <p:cond delay="10200"/>
                                  </p:stCondLst>
                                  <p:childTnLst>
                                    <p:set>
                                      <p:cBhvr>
                                        <p:cTn id="68" dur="1" fill="hold">
                                          <p:stCondLst>
                                            <p:cond delay="0"/>
                                          </p:stCondLst>
                                        </p:cTn>
                                        <p:tgtEl>
                                          <p:spTgt spid="3081"/>
                                        </p:tgtEl>
                                        <p:attrNameLst>
                                          <p:attrName>style.visibility</p:attrName>
                                        </p:attrNameLst>
                                      </p:cBhvr>
                                      <p:to>
                                        <p:strVal val="visible"/>
                                      </p:to>
                                    </p:set>
                                    <p:animEffect transition="in" filter="dissolve">
                                      <p:cBhvr>
                                        <p:cTn id="69" dur="500"/>
                                        <p:tgtEl>
                                          <p:spTgt spid="3081"/>
                                        </p:tgtEl>
                                      </p:cBhvr>
                                    </p:animEffect>
                                  </p:childTnLst>
                                </p:cTn>
                              </p:par>
                              <p:par>
                                <p:cTn id="70" presetID="9" presetClass="entr" presetSubtype="0" repeatCount="0" fill="hold" grpId="0" nodeType="withEffect">
                                  <p:stCondLst>
                                    <p:cond delay="9800"/>
                                  </p:stCondLst>
                                  <p:childTnLst>
                                    <p:set>
                                      <p:cBhvr>
                                        <p:cTn id="71" dur="1" fill="hold">
                                          <p:stCondLst>
                                            <p:cond delay="0"/>
                                          </p:stCondLst>
                                        </p:cTn>
                                        <p:tgtEl>
                                          <p:spTgt spid="3082"/>
                                        </p:tgtEl>
                                        <p:attrNameLst>
                                          <p:attrName>style.visibility</p:attrName>
                                        </p:attrNameLst>
                                      </p:cBhvr>
                                      <p:to>
                                        <p:strVal val="visible"/>
                                      </p:to>
                                    </p:set>
                                    <p:animEffect transition="in" filter="dissolve">
                                      <p:cBhvr>
                                        <p:cTn id="72" dur="500"/>
                                        <p:tgtEl>
                                          <p:spTgt spid="3082"/>
                                        </p:tgtEl>
                                      </p:cBhvr>
                                    </p:animEffect>
                                  </p:childTnLst>
                                </p:cTn>
                              </p:par>
                              <p:par>
                                <p:cTn id="73" presetID="9" presetClass="entr" presetSubtype="0" repeatCount="0" fill="hold" grpId="0" nodeType="withEffect">
                                  <p:stCondLst>
                                    <p:cond delay="10100"/>
                                  </p:stCondLst>
                                  <p:childTnLst>
                                    <p:set>
                                      <p:cBhvr>
                                        <p:cTn id="74" dur="1" fill="hold">
                                          <p:stCondLst>
                                            <p:cond delay="0"/>
                                          </p:stCondLst>
                                        </p:cTn>
                                        <p:tgtEl>
                                          <p:spTgt spid="3083"/>
                                        </p:tgtEl>
                                        <p:attrNameLst>
                                          <p:attrName>style.visibility</p:attrName>
                                        </p:attrNameLst>
                                      </p:cBhvr>
                                      <p:to>
                                        <p:strVal val="visible"/>
                                      </p:to>
                                    </p:set>
                                    <p:animEffect transition="in" filter="dissolve">
                                      <p:cBhvr>
                                        <p:cTn id="75" dur="500"/>
                                        <p:tgtEl>
                                          <p:spTgt spid="3083"/>
                                        </p:tgtEl>
                                      </p:cBhvr>
                                    </p:animEffect>
                                  </p:childTnLst>
                                </p:cTn>
                              </p:par>
                              <p:par>
                                <p:cTn id="76" presetID="9" presetClass="entr" presetSubtype="0" repeatCount="0" fill="hold" grpId="0" nodeType="withEffect">
                                  <p:stCondLst>
                                    <p:cond delay="10400"/>
                                  </p:stCondLst>
                                  <p:childTnLst>
                                    <p:set>
                                      <p:cBhvr>
                                        <p:cTn id="77" dur="1" fill="hold">
                                          <p:stCondLst>
                                            <p:cond delay="0"/>
                                          </p:stCondLst>
                                        </p:cTn>
                                        <p:tgtEl>
                                          <p:spTgt spid="3084"/>
                                        </p:tgtEl>
                                        <p:attrNameLst>
                                          <p:attrName>style.visibility</p:attrName>
                                        </p:attrNameLst>
                                      </p:cBhvr>
                                      <p:to>
                                        <p:strVal val="visible"/>
                                      </p:to>
                                    </p:set>
                                    <p:animEffect transition="in" filter="dissolve">
                                      <p:cBhvr>
                                        <p:cTn id="78" dur="500"/>
                                        <p:tgtEl>
                                          <p:spTgt spid="3084"/>
                                        </p:tgtEl>
                                      </p:cBhvr>
                                    </p:animEffect>
                                  </p:childTnLst>
                                </p:cTn>
                              </p:par>
                              <p:par>
                                <p:cTn id="79" presetID="9" presetClass="entr" presetSubtype="0" repeatCount="0" fill="hold" grpId="0" nodeType="withEffect">
                                  <p:stCondLst>
                                    <p:cond delay="10300"/>
                                  </p:stCondLst>
                                  <p:childTnLst>
                                    <p:set>
                                      <p:cBhvr>
                                        <p:cTn id="80" dur="1" fill="hold">
                                          <p:stCondLst>
                                            <p:cond delay="0"/>
                                          </p:stCondLst>
                                        </p:cTn>
                                        <p:tgtEl>
                                          <p:spTgt spid="3085"/>
                                        </p:tgtEl>
                                        <p:attrNameLst>
                                          <p:attrName>style.visibility</p:attrName>
                                        </p:attrNameLst>
                                      </p:cBhvr>
                                      <p:to>
                                        <p:strVal val="visible"/>
                                      </p:to>
                                    </p:set>
                                    <p:animEffect transition="in" filter="dissolve">
                                      <p:cBhvr>
                                        <p:cTn id="81" dur="500"/>
                                        <p:tgtEl>
                                          <p:spTgt spid="3085"/>
                                        </p:tgtEl>
                                      </p:cBhvr>
                                    </p:animEffect>
                                  </p:childTnLst>
                                </p:cTn>
                              </p:par>
                              <p:par>
                                <p:cTn id="82" presetID="9" presetClass="entr" presetSubtype="0" repeatCount="0" fill="hold" grpId="0" nodeType="withEffect">
                                  <p:stCondLst>
                                    <p:cond delay="10600"/>
                                  </p:stCondLst>
                                  <p:childTnLst>
                                    <p:set>
                                      <p:cBhvr>
                                        <p:cTn id="83" dur="1" fill="hold">
                                          <p:stCondLst>
                                            <p:cond delay="0"/>
                                          </p:stCondLst>
                                        </p:cTn>
                                        <p:tgtEl>
                                          <p:spTgt spid="3086"/>
                                        </p:tgtEl>
                                        <p:attrNameLst>
                                          <p:attrName>style.visibility</p:attrName>
                                        </p:attrNameLst>
                                      </p:cBhvr>
                                      <p:to>
                                        <p:strVal val="visible"/>
                                      </p:to>
                                    </p:set>
                                    <p:animEffect transition="in" filter="dissolve">
                                      <p:cBhvr>
                                        <p:cTn id="84" dur="500"/>
                                        <p:tgtEl>
                                          <p:spTgt spid="3086"/>
                                        </p:tgtEl>
                                      </p:cBhvr>
                                    </p:animEffect>
                                  </p:childTnLst>
                                </p:cTn>
                              </p:par>
                              <p:par>
                                <p:cTn id="85" presetID="9" presetClass="entr" presetSubtype="0" repeatCount="0" fill="hold" grpId="0" nodeType="withEffect">
                                  <p:stCondLst>
                                    <p:cond delay="10700"/>
                                  </p:stCondLst>
                                  <p:childTnLst>
                                    <p:set>
                                      <p:cBhvr>
                                        <p:cTn id="86" dur="1" fill="hold">
                                          <p:stCondLst>
                                            <p:cond delay="0"/>
                                          </p:stCondLst>
                                        </p:cTn>
                                        <p:tgtEl>
                                          <p:spTgt spid="3087"/>
                                        </p:tgtEl>
                                        <p:attrNameLst>
                                          <p:attrName>style.visibility</p:attrName>
                                        </p:attrNameLst>
                                      </p:cBhvr>
                                      <p:to>
                                        <p:strVal val="visible"/>
                                      </p:to>
                                    </p:set>
                                    <p:animEffect transition="in" filter="dissolve">
                                      <p:cBhvr>
                                        <p:cTn id="87" dur="500"/>
                                        <p:tgtEl>
                                          <p:spTgt spid="3087"/>
                                        </p:tgtEl>
                                      </p:cBhvr>
                                    </p:animEffect>
                                  </p:childTnLst>
                                </p:cTn>
                              </p:par>
                              <p:par>
                                <p:cTn id="88" presetID="9" presetClass="entr" presetSubtype="0" repeatCount="0" fill="hold" grpId="0" nodeType="withEffect">
                                  <p:stCondLst>
                                    <p:cond delay="11100"/>
                                  </p:stCondLst>
                                  <p:childTnLst>
                                    <p:set>
                                      <p:cBhvr>
                                        <p:cTn id="89" dur="1" fill="hold">
                                          <p:stCondLst>
                                            <p:cond delay="0"/>
                                          </p:stCondLst>
                                        </p:cTn>
                                        <p:tgtEl>
                                          <p:spTgt spid="3088"/>
                                        </p:tgtEl>
                                        <p:attrNameLst>
                                          <p:attrName>style.visibility</p:attrName>
                                        </p:attrNameLst>
                                      </p:cBhvr>
                                      <p:to>
                                        <p:strVal val="visible"/>
                                      </p:to>
                                    </p:set>
                                    <p:animEffect transition="in" filter="dissolve">
                                      <p:cBhvr>
                                        <p:cTn id="90" dur="500"/>
                                        <p:tgtEl>
                                          <p:spTgt spid="3088"/>
                                        </p:tgtEl>
                                      </p:cBhvr>
                                    </p:animEffect>
                                  </p:childTnLst>
                                </p:cTn>
                              </p:par>
                              <p:par>
                                <p:cTn id="91" presetID="9" presetClass="entr" presetSubtype="0" repeatCount="0" fill="hold" grpId="0" nodeType="withEffect">
                                  <p:stCondLst>
                                    <p:cond delay="11100"/>
                                  </p:stCondLst>
                                  <p:childTnLst>
                                    <p:set>
                                      <p:cBhvr>
                                        <p:cTn id="92" dur="1" fill="hold">
                                          <p:stCondLst>
                                            <p:cond delay="0"/>
                                          </p:stCondLst>
                                        </p:cTn>
                                        <p:tgtEl>
                                          <p:spTgt spid="3089"/>
                                        </p:tgtEl>
                                        <p:attrNameLst>
                                          <p:attrName>style.visibility</p:attrName>
                                        </p:attrNameLst>
                                      </p:cBhvr>
                                      <p:to>
                                        <p:strVal val="visible"/>
                                      </p:to>
                                    </p:set>
                                    <p:animEffect transition="in" filter="dissolve">
                                      <p:cBhvr>
                                        <p:cTn id="93" dur="500"/>
                                        <p:tgtEl>
                                          <p:spTgt spid="3089"/>
                                        </p:tgtEl>
                                      </p:cBhvr>
                                    </p:animEffect>
                                  </p:childTnLst>
                                </p:cTn>
                              </p:par>
                              <p:par>
                                <p:cTn id="94" presetID="9" presetClass="entr" presetSubtype="0" repeatCount="0" fill="hold" grpId="0" nodeType="withEffect">
                                  <p:stCondLst>
                                    <p:cond delay="11800"/>
                                  </p:stCondLst>
                                  <p:childTnLst>
                                    <p:set>
                                      <p:cBhvr>
                                        <p:cTn id="95" dur="1" fill="hold">
                                          <p:stCondLst>
                                            <p:cond delay="0"/>
                                          </p:stCondLst>
                                        </p:cTn>
                                        <p:tgtEl>
                                          <p:spTgt spid="3090"/>
                                        </p:tgtEl>
                                        <p:attrNameLst>
                                          <p:attrName>style.visibility</p:attrName>
                                        </p:attrNameLst>
                                      </p:cBhvr>
                                      <p:to>
                                        <p:strVal val="visible"/>
                                      </p:to>
                                    </p:set>
                                    <p:animEffect transition="in" filter="dissolve">
                                      <p:cBhvr>
                                        <p:cTn id="96" dur="500"/>
                                        <p:tgtEl>
                                          <p:spTgt spid="3090"/>
                                        </p:tgtEl>
                                      </p:cBhvr>
                                    </p:animEffect>
                                  </p:childTnLst>
                                </p:cTn>
                              </p:par>
                              <p:par>
                                <p:cTn id="97" presetID="9" presetClass="entr" presetSubtype="0" repeatCount="0" fill="hold" grpId="0" nodeType="withEffect">
                                  <p:stCondLst>
                                    <p:cond delay="11100"/>
                                  </p:stCondLst>
                                  <p:childTnLst>
                                    <p:set>
                                      <p:cBhvr>
                                        <p:cTn id="98" dur="1" fill="hold">
                                          <p:stCondLst>
                                            <p:cond delay="0"/>
                                          </p:stCondLst>
                                        </p:cTn>
                                        <p:tgtEl>
                                          <p:spTgt spid="3091"/>
                                        </p:tgtEl>
                                        <p:attrNameLst>
                                          <p:attrName>style.visibility</p:attrName>
                                        </p:attrNameLst>
                                      </p:cBhvr>
                                      <p:to>
                                        <p:strVal val="visible"/>
                                      </p:to>
                                    </p:set>
                                    <p:animEffect transition="in" filter="dissolve">
                                      <p:cBhvr>
                                        <p:cTn id="99" dur="500"/>
                                        <p:tgtEl>
                                          <p:spTgt spid="3091"/>
                                        </p:tgtEl>
                                      </p:cBhvr>
                                    </p:animEffect>
                                  </p:childTnLst>
                                </p:cTn>
                              </p:par>
                              <p:par>
                                <p:cTn id="100" presetID="9" presetClass="entr" presetSubtype="0" repeatCount="0" fill="hold" grpId="0" nodeType="withEffect">
                                  <p:stCondLst>
                                    <p:cond delay="11000"/>
                                  </p:stCondLst>
                                  <p:childTnLst>
                                    <p:set>
                                      <p:cBhvr>
                                        <p:cTn id="101" dur="1" fill="hold">
                                          <p:stCondLst>
                                            <p:cond delay="0"/>
                                          </p:stCondLst>
                                        </p:cTn>
                                        <p:tgtEl>
                                          <p:spTgt spid="3092"/>
                                        </p:tgtEl>
                                        <p:attrNameLst>
                                          <p:attrName>style.visibility</p:attrName>
                                        </p:attrNameLst>
                                      </p:cBhvr>
                                      <p:to>
                                        <p:strVal val="visible"/>
                                      </p:to>
                                    </p:set>
                                    <p:animEffect transition="in" filter="dissolve">
                                      <p:cBhvr>
                                        <p:cTn id="102" dur="500"/>
                                        <p:tgtEl>
                                          <p:spTgt spid="3092"/>
                                        </p:tgtEl>
                                      </p:cBhvr>
                                    </p:animEffect>
                                  </p:childTnLst>
                                </p:cTn>
                              </p:par>
                              <p:par>
                                <p:cTn id="103" presetID="9" presetClass="entr" presetSubtype="0" repeatCount="0" fill="hold" grpId="0" nodeType="withEffect">
                                  <p:stCondLst>
                                    <p:cond delay="12100"/>
                                  </p:stCondLst>
                                  <p:childTnLst>
                                    <p:set>
                                      <p:cBhvr>
                                        <p:cTn id="104" dur="1" fill="hold">
                                          <p:stCondLst>
                                            <p:cond delay="0"/>
                                          </p:stCondLst>
                                        </p:cTn>
                                        <p:tgtEl>
                                          <p:spTgt spid="3093"/>
                                        </p:tgtEl>
                                        <p:attrNameLst>
                                          <p:attrName>style.visibility</p:attrName>
                                        </p:attrNameLst>
                                      </p:cBhvr>
                                      <p:to>
                                        <p:strVal val="visible"/>
                                      </p:to>
                                    </p:set>
                                    <p:animEffect transition="in" filter="dissolve">
                                      <p:cBhvr>
                                        <p:cTn id="105" dur="500"/>
                                        <p:tgtEl>
                                          <p:spTgt spid="3093"/>
                                        </p:tgtEl>
                                      </p:cBhvr>
                                    </p:animEffect>
                                  </p:childTnLst>
                                </p:cTn>
                              </p:par>
                              <p:par>
                                <p:cTn id="106" presetID="9" presetClass="entr" presetSubtype="0" repeatCount="0" fill="hold" grpId="0" nodeType="withEffect">
                                  <p:stCondLst>
                                    <p:cond delay="12000"/>
                                  </p:stCondLst>
                                  <p:childTnLst>
                                    <p:set>
                                      <p:cBhvr>
                                        <p:cTn id="107" dur="1" fill="hold">
                                          <p:stCondLst>
                                            <p:cond delay="0"/>
                                          </p:stCondLst>
                                        </p:cTn>
                                        <p:tgtEl>
                                          <p:spTgt spid="3094"/>
                                        </p:tgtEl>
                                        <p:attrNameLst>
                                          <p:attrName>style.visibility</p:attrName>
                                        </p:attrNameLst>
                                      </p:cBhvr>
                                      <p:to>
                                        <p:strVal val="visible"/>
                                      </p:to>
                                    </p:set>
                                    <p:animEffect transition="in" filter="dissolve">
                                      <p:cBhvr>
                                        <p:cTn id="108" dur="500"/>
                                        <p:tgtEl>
                                          <p:spTgt spid="3094"/>
                                        </p:tgtEl>
                                      </p:cBhvr>
                                    </p:animEffect>
                                  </p:childTnLst>
                                </p:cTn>
                              </p:par>
                              <p:par>
                                <p:cTn id="109" presetID="9" presetClass="entr" presetSubtype="0" repeatCount="0" fill="hold" grpId="0" nodeType="withEffect">
                                  <p:stCondLst>
                                    <p:cond delay="12100"/>
                                  </p:stCondLst>
                                  <p:childTnLst>
                                    <p:set>
                                      <p:cBhvr>
                                        <p:cTn id="110" dur="1" fill="hold">
                                          <p:stCondLst>
                                            <p:cond delay="0"/>
                                          </p:stCondLst>
                                        </p:cTn>
                                        <p:tgtEl>
                                          <p:spTgt spid="3095"/>
                                        </p:tgtEl>
                                        <p:attrNameLst>
                                          <p:attrName>style.visibility</p:attrName>
                                        </p:attrNameLst>
                                      </p:cBhvr>
                                      <p:to>
                                        <p:strVal val="visible"/>
                                      </p:to>
                                    </p:set>
                                    <p:animEffect transition="in" filter="dissolve">
                                      <p:cBhvr>
                                        <p:cTn id="111" dur="500"/>
                                        <p:tgtEl>
                                          <p:spTgt spid="3095"/>
                                        </p:tgtEl>
                                      </p:cBhvr>
                                    </p:animEffect>
                                  </p:childTnLst>
                                </p:cTn>
                              </p:par>
                              <p:par>
                                <p:cTn id="112" presetID="9" presetClass="entr" presetSubtype="0" repeatCount="0" fill="hold" grpId="0" nodeType="withEffect">
                                  <p:stCondLst>
                                    <p:cond delay="12400"/>
                                  </p:stCondLst>
                                  <p:childTnLst>
                                    <p:set>
                                      <p:cBhvr>
                                        <p:cTn id="113" dur="1" fill="hold">
                                          <p:stCondLst>
                                            <p:cond delay="0"/>
                                          </p:stCondLst>
                                        </p:cTn>
                                        <p:tgtEl>
                                          <p:spTgt spid="3096"/>
                                        </p:tgtEl>
                                        <p:attrNameLst>
                                          <p:attrName>style.visibility</p:attrName>
                                        </p:attrNameLst>
                                      </p:cBhvr>
                                      <p:to>
                                        <p:strVal val="visible"/>
                                      </p:to>
                                    </p:set>
                                    <p:animEffect transition="in" filter="dissolve">
                                      <p:cBhvr>
                                        <p:cTn id="114" dur="500"/>
                                        <p:tgtEl>
                                          <p:spTgt spid="3096"/>
                                        </p:tgtEl>
                                      </p:cBhvr>
                                    </p:animEffect>
                                  </p:childTnLst>
                                </p:cTn>
                              </p:par>
                              <p:par>
                                <p:cTn id="115" presetID="9" presetClass="entr" presetSubtype="0" repeatCount="0" fill="hold" grpId="0" nodeType="withEffect">
                                  <p:stCondLst>
                                    <p:cond delay="12600"/>
                                  </p:stCondLst>
                                  <p:childTnLst>
                                    <p:set>
                                      <p:cBhvr>
                                        <p:cTn id="116" dur="1" fill="hold">
                                          <p:stCondLst>
                                            <p:cond delay="0"/>
                                          </p:stCondLst>
                                        </p:cTn>
                                        <p:tgtEl>
                                          <p:spTgt spid="3097"/>
                                        </p:tgtEl>
                                        <p:attrNameLst>
                                          <p:attrName>style.visibility</p:attrName>
                                        </p:attrNameLst>
                                      </p:cBhvr>
                                      <p:to>
                                        <p:strVal val="visible"/>
                                      </p:to>
                                    </p:set>
                                    <p:animEffect transition="in" filter="dissolve">
                                      <p:cBhvr>
                                        <p:cTn id="117" dur="500"/>
                                        <p:tgtEl>
                                          <p:spTgt spid="3097"/>
                                        </p:tgtEl>
                                      </p:cBhvr>
                                    </p:animEffect>
                                  </p:childTnLst>
                                </p:cTn>
                              </p:par>
                              <p:par>
                                <p:cTn id="118" presetID="9" presetClass="entr" presetSubtype="0" repeatCount="0" fill="hold" grpId="0" nodeType="withEffect">
                                  <p:stCondLst>
                                    <p:cond delay="12400"/>
                                  </p:stCondLst>
                                  <p:childTnLst>
                                    <p:set>
                                      <p:cBhvr>
                                        <p:cTn id="119" dur="1" fill="hold">
                                          <p:stCondLst>
                                            <p:cond delay="0"/>
                                          </p:stCondLst>
                                        </p:cTn>
                                        <p:tgtEl>
                                          <p:spTgt spid="3098"/>
                                        </p:tgtEl>
                                        <p:attrNameLst>
                                          <p:attrName>style.visibility</p:attrName>
                                        </p:attrNameLst>
                                      </p:cBhvr>
                                      <p:to>
                                        <p:strVal val="visible"/>
                                      </p:to>
                                    </p:set>
                                    <p:animEffect transition="in" filter="dissolve">
                                      <p:cBhvr>
                                        <p:cTn id="120" dur="500"/>
                                        <p:tgtEl>
                                          <p:spTgt spid="3098"/>
                                        </p:tgtEl>
                                      </p:cBhvr>
                                    </p:animEffect>
                                  </p:childTnLst>
                                </p:cTn>
                              </p:par>
                              <p:par>
                                <p:cTn id="121" presetID="9" presetClass="entr" presetSubtype="0" repeatCount="0" fill="hold" grpId="0" nodeType="withEffect">
                                  <p:stCondLst>
                                    <p:cond delay="13200"/>
                                  </p:stCondLst>
                                  <p:childTnLst>
                                    <p:set>
                                      <p:cBhvr>
                                        <p:cTn id="122" dur="1" fill="hold">
                                          <p:stCondLst>
                                            <p:cond delay="0"/>
                                          </p:stCondLst>
                                        </p:cTn>
                                        <p:tgtEl>
                                          <p:spTgt spid="3099"/>
                                        </p:tgtEl>
                                        <p:attrNameLst>
                                          <p:attrName>style.visibility</p:attrName>
                                        </p:attrNameLst>
                                      </p:cBhvr>
                                      <p:to>
                                        <p:strVal val="visible"/>
                                      </p:to>
                                    </p:set>
                                    <p:animEffect transition="in" filter="dissolve">
                                      <p:cBhvr>
                                        <p:cTn id="123" dur="500"/>
                                        <p:tgtEl>
                                          <p:spTgt spid="3099"/>
                                        </p:tgtEl>
                                      </p:cBhvr>
                                    </p:animEffect>
                                  </p:childTnLst>
                                </p:cTn>
                              </p:par>
                              <p:par>
                                <p:cTn id="124" presetID="9" presetClass="entr" presetSubtype="0" repeatCount="0" fill="hold" grpId="0" nodeType="withEffect">
                                  <p:stCondLst>
                                    <p:cond delay="13700"/>
                                  </p:stCondLst>
                                  <p:childTnLst>
                                    <p:set>
                                      <p:cBhvr>
                                        <p:cTn id="125" dur="1" fill="hold">
                                          <p:stCondLst>
                                            <p:cond delay="0"/>
                                          </p:stCondLst>
                                        </p:cTn>
                                        <p:tgtEl>
                                          <p:spTgt spid="3100"/>
                                        </p:tgtEl>
                                        <p:attrNameLst>
                                          <p:attrName>style.visibility</p:attrName>
                                        </p:attrNameLst>
                                      </p:cBhvr>
                                      <p:to>
                                        <p:strVal val="visible"/>
                                      </p:to>
                                    </p:set>
                                    <p:animEffect transition="in" filter="dissolve">
                                      <p:cBhvr>
                                        <p:cTn id="126" dur="500"/>
                                        <p:tgtEl>
                                          <p:spTgt spid="3100"/>
                                        </p:tgtEl>
                                      </p:cBhvr>
                                    </p:animEffect>
                                  </p:childTnLst>
                                </p:cTn>
                              </p:par>
                              <p:par>
                                <p:cTn id="127" presetID="9" presetClass="entr" presetSubtype="0" repeatCount="0" fill="hold" grpId="0" nodeType="withEffect">
                                  <p:stCondLst>
                                    <p:cond delay="12500"/>
                                  </p:stCondLst>
                                  <p:childTnLst>
                                    <p:set>
                                      <p:cBhvr>
                                        <p:cTn id="128" dur="1" fill="hold">
                                          <p:stCondLst>
                                            <p:cond delay="0"/>
                                          </p:stCondLst>
                                        </p:cTn>
                                        <p:tgtEl>
                                          <p:spTgt spid="3101"/>
                                        </p:tgtEl>
                                        <p:attrNameLst>
                                          <p:attrName>style.visibility</p:attrName>
                                        </p:attrNameLst>
                                      </p:cBhvr>
                                      <p:to>
                                        <p:strVal val="visible"/>
                                      </p:to>
                                    </p:set>
                                    <p:animEffect transition="in" filter="dissolve">
                                      <p:cBhvr>
                                        <p:cTn id="129" dur="500"/>
                                        <p:tgtEl>
                                          <p:spTgt spid="3101"/>
                                        </p:tgtEl>
                                      </p:cBhvr>
                                    </p:animEffect>
                                  </p:childTnLst>
                                </p:cTn>
                              </p:par>
                              <p:par>
                                <p:cTn id="130" presetID="9" presetClass="entr" presetSubtype="0" repeatCount="0" fill="hold" grpId="0" nodeType="withEffect">
                                  <p:stCondLst>
                                    <p:cond delay="13500"/>
                                  </p:stCondLst>
                                  <p:childTnLst>
                                    <p:set>
                                      <p:cBhvr>
                                        <p:cTn id="131" dur="1" fill="hold">
                                          <p:stCondLst>
                                            <p:cond delay="0"/>
                                          </p:stCondLst>
                                        </p:cTn>
                                        <p:tgtEl>
                                          <p:spTgt spid="3102"/>
                                        </p:tgtEl>
                                        <p:attrNameLst>
                                          <p:attrName>style.visibility</p:attrName>
                                        </p:attrNameLst>
                                      </p:cBhvr>
                                      <p:to>
                                        <p:strVal val="visible"/>
                                      </p:to>
                                    </p:set>
                                    <p:animEffect transition="in" filter="dissolve">
                                      <p:cBhvr>
                                        <p:cTn id="132" dur="500"/>
                                        <p:tgtEl>
                                          <p:spTgt spid="3102"/>
                                        </p:tgtEl>
                                      </p:cBhvr>
                                    </p:animEffect>
                                  </p:childTnLst>
                                </p:cTn>
                              </p:par>
                              <p:par>
                                <p:cTn id="133" presetID="9" presetClass="entr" presetSubtype="0" repeatCount="0" fill="hold" grpId="0" nodeType="withEffect">
                                  <p:stCondLst>
                                    <p:cond delay="13700"/>
                                  </p:stCondLst>
                                  <p:childTnLst>
                                    <p:set>
                                      <p:cBhvr>
                                        <p:cTn id="134" dur="1" fill="hold">
                                          <p:stCondLst>
                                            <p:cond delay="0"/>
                                          </p:stCondLst>
                                        </p:cTn>
                                        <p:tgtEl>
                                          <p:spTgt spid="3103"/>
                                        </p:tgtEl>
                                        <p:attrNameLst>
                                          <p:attrName>style.visibility</p:attrName>
                                        </p:attrNameLst>
                                      </p:cBhvr>
                                      <p:to>
                                        <p:strVal val="visible"/>
                                      </p:to>
                                    </p:set>
                                    <p:animEffect transition="in" filter="dissolve">
                                      <p:cBhvr>
                                        <p:cTn id="135" dur="500"/>
                                        <p:tgtEl>
                                          <p:spTgt spid="3103"/>
                                        </p:tgtEl>
                                      </p:cBhvr>
                                    </p:animEffect>
                                  </p:childTnLst>
                                </p:cTn>
                              </p:par>
                              <p:par>
                                <p:cTn id="136" presetID="9" presetClass="entr" presetSubtype="0" repeatCount="0" fill="hold" grpId="0" nodeType="withEffect">
                                  <p:stCondLst>
                                    <p:cond delay="15000"/>
                                  </p:stCondLst>
                                  <p:childTnLst>
                                    <p:set>
                                      <p:cBhvr>
                                        <p:cTn id="137" dur="1" fill="hold">
                                          <p:stCondLst>
                                            <p:cond delay="0"/>
                                          </p:stCondLst>
                                        </p:cTn>
                                        <p:tgtEl>
                                          <p:spTgt spid="3104"/>
                                        </p:tgtEl>
                                        <p:attrNameLst>
                                          <p:attrName>style.visibility</p:attrName>
                                        </p:attrNameLst>
                                      </p:cBhvr>
                                      <p:to>
                                        <p:strVal val="visible"/>
                                      </p:to>
                                    </p:set>
                                    <p:animEffect transition="in" filter="dissolve">
                                      <p:cBhvr>
                                        <p:cTn id="138" dur="500"/>
                                        <p:tgtEl>
                                          <p:spTgt spid="3104"/>
                                        </p:tgtEl>
                                      </p:cBhvr>
                                    </p:animEffect>
                                  </p:childTnLst>
                                </p:cTn>
                              </p:par>
                              <p:par>
                                <p:cTn id="139" presetID="9" presetClass="entr" presetSubtype="0" repeatCount="0" fill="hold" grpId="0" nodeType="withEffect">
                                  <p:stCondLst>
                                    <p:cond delay="16000"/>
                                  </p:stCondLst>
                                  <p:childTnLst>
                                    <p:set>
                                      <p:cBhvr>
                                        <p:cTn id="140" dur="1" fill="hold">
                                          <p:stCondLst>
                                            <p:cond delay="0"/>
                                          </p:stCondLst>
                                        </p:cTn>
                                        <p:tgtEl>
                                          <p:spTgt spid="3105"/>
                                        </p:tgtEl>
                                        <p:attrNameLst>
                                          <p:attrName>style.visibility</p:attrName>
                                        </p:attrNameLst>
                                      </p:cBhvr>
                                      <p:to>
                                        <p:strVal val="visible"/>
                                      </p:to>
                                    </p:set>
                                    <p:animEffect transition="in" filter="dissolve">
                                      <p:cBhvr>
                                        <p:cTn id="141" dur="500"/>
                                        <p:tgtEl>
                                          <p:spTgt spid="3105"/>
                                        </p:tgtEl>
                                      </p:cBhvr>
                                    </p:animEffect>
                                  </p:childTnLst>
                                </p:cTn>
                              </p:par>
                              <p:par>
                                <p:cTn id="142" presetID="9" presetClass="entr" presetSubtype="0" repeatCount="0" fill="hold" grpId="0" nodeType="withEffect">
                                  <p:stCondLst>
                                    <p:cond delay="16000"/>
                                  </p:stCondLst>
                                  <p:childTnLst>
                                    <p:set>
                                      <p:cBhvr>
                                        <p:cTn id="143" dur="1" fill="hold">
                                          <p:stCondLst>
                                            <p:cond delay="0"/>
                                          </p:stCondLst>
                                        </p:cTn>
                                        <p:tgtEl>
                                          <p:spTgt spid="3106"/>
                                        </p:tgtEl>
                                        <p:attrNameLst>
                                          <p:attrName>style.visibility</p:attrName>
                                        </p:attrNameLst>
                                      </p:cBhvr>
                                      <p:to>
                                        <p:strVal val="visible"/>
                                      </p:to>
                                    </p:set>
                                    <p:animEffect transition="in" filter="dissolve">
                                      <p:cBhvr>
                                        <p:cTn id="144" dur="500"/>
                                        <p:tgtEl>
                                          <p:spTgt spid="3106"/>
                                        </p:tgtEl>
                                      </p:cBhvr>
                                    </p:animEffect>
                                  </p:childTnLst>
                                </p:cTn>
                              </p:par>
                              <p:par>
                                <p:cTn id="145" presetID="9" presetClass="entr" presetSubtype="0" repeatCount="0" fill="hold" grpId="0" nodeType="withEffect">
                                  <p:stCondLst>
                                    <p:cond delay="13300"/>
                                  </p:stCondLst>
                                  <p:childTnLst>
                                    <p:set>
                                      <p:cBhvr>
                                        <p:cTn id="146" dur="1" fill="hold">
                                          <p:stCondLst>
                                            <p:cond delay="0"/>
                                          </p:stCondLst>
                                        </p:cTn>
                                        <p:tgtEl>
                                          <p:spTgt spid="3107"/>
                                        </p:tgtEl>
                                        <p:attrNameLst>
                                          <p:attrName>style.visibility</p:attrName>
                                        </p:attrNameLst>
                                      </p:cBhvr>
                                      <p:to>
                                        <p:strVal val="visible"/>
                                      </p:to>
                                    </p:set>
                                    <p:animEffect transition="in" filter="dissolve">
                                      <p:cBhvr>
                                        <p:cTn id="147" dur="500"/>
                                        <p:tgtEl>
                                          <p:spTgt spid="3107"/>
                                        </p:tgtEl>
                                      </p:cBhvr>
                                    </p:animEffect>
                                  </p:childTnLst>
                                </p:cTn>
                              </p:par>
                              <p:par>
                                <p:cTn id="148" presetID="23" presetClass="entr" presetSubtype="16" fill="hold" grpId="0" nodeType="withEffect">
                                  <p:stCondLst>
                                    <p:cond delay="6500"/>
                                  </p:stCondLst>
                                  <p:childTnLst>
                                    <p:set>
                                      <p:cBhvr>
                                        <p:cTn id="149" dur="1" fill="hold">
                                          <p:stCondLst>
                                            <p:cond delay="0"/>
                                          </p:stCondLst>
                                        </p:cTn>
                                        <p:tgtEl>
                                          <p:spTgt spid="3108"/>
                                        </p:tgtEl>
                                        <p:attrNameLst>
                                          <p:attrName>style.visibility</p:attrName>
                                        </p:attrNameLst>
                                      </p:cBhvr>
                                      <p:to>
                                        <p:strVal val="visible"/>
                                      </p:to>
                                    </p:set>
                                    <p:anim calcmode="lin" valueType="num">
                                      <p:cBhvr>
                                        <p:cTn id="150" dur="500" fill="hold"/>
                                        <p:tgtEl>
                                          <p:spTgt spid="3108"/>
                                        </p:tgtEl>
                                        <p:attrNameLst>
                                          <p:attrName>ppt_w</p:attrName>
                                        </p:attrNameLst>
                                      </p:cBhvr>
                                      <p:tavLst>
                                        <p:tav tm="0">
                                          <p:val>
                                            <p:fltVal val="0"/>
                                          </p:val>
                                        </p:tav>
                                        <p:tav tm="100000">
                                          <p:val>
                                            <p:strVal val="#ppt_w"/>
                                          </p:val>
                                        </p:tav>
                                      </p:tavLst>
                                    </p:anim>
                                    <p:anim calcmode="lin" valueType="num">
                                      <p:cBhvr>
                                        <p:cTn id="151" dur="500" fill="hold"/>
                                        <p:tgtEl>
                                          <p:spTgt spid="3108"/>
                                        </p:tgtEl>
                                        <p:attrNameLst>
                                          <p:attrName>ppt_h</p:attrName>
                                        </p:attrNameLst>
                                      </p:cBhvr>
                                      <p:tavLst>
                                        <p:tav tm="0">
                                          <p:val>
                                            <p:fltVal val="0"/>
                                          </p:val>
                                        </p:tav>
                                        <p:tav tm="100000">
                                          <p:val>
                                            <p:strVal val="#ppt_h"/>
                                          </p:val>
                                        </p:tav>
                                      </p:tavLst>
                                    </p:anim>
                                  </p:childTnLst>
                                </p:cTn>
                              </p:par>
                              <p:par>
                                <p:cTn id="152" presetID="23" presetClass="entr" presetSubtype="16" fill="hold" grpId="0" nodeType="withEffect">
                                  <p:stCondLst>
                                    <p:cond delay="6500"/>
                                  </p:stCondLst>
                                  <p:childTnLst>
                                    <p:set>
                                      <p:cBhvr>
                                        <p:cTn id="153" dur="1" fill="hold">
                                          <p:stCondLst>
                                            <p:cond delay="0"/>
                                          </p:stCondLst>
                                        </p:cTn>
                                        <p:tgtEl>
                                          <p:spTgt spid="3109"/>
                                        </p:tgtEl>
                                        <p:attrNameLst>
                                          <p:attrName>style.visibility</p:attrName>
                                        </p:attrNameLst>
                                      </p:cBhvr>
                                      <p:to>
                                        <p:strVal val="visible"/>
                                      </p:to>
                                    </p:set>
                                    <p:anim calcmode="lin" valueType="num">
                                      <p:cBhvr>
                                        <p:cTn id="154" dur="500" fill="hold"/>
                                        <p:tgtEl>
                                          <p:spTgt spid="3109"/>
                                        </p:tgtEl>
                                        <p:attrNameLst>
                                          <p:attrName>ppt_w</p:attrName>
                                        </p:attrNameLst>
                                      </p:cBhvr>
                                      <p:tavLst>
                                        <p:tav tm="0">
                                          <p:val>
                                            <p:fltVal val="0"/>
                                          </p:val>
                                        </p:tav>
                                        <p:tav tm="100000">
                                          <p:val>
                                            <p:strVal val="#ppt_w"/>
                                          </p:val>
                                        </p:tav>
                                      </p:tavLst>
                                    </p:anim>
                                    <p:anim calcmode="lin" valueType="num">
                                      <p:cBhvr>
                                        <p:cTn id="155" dur="500" fill="hold"/>
                                        <p:tgtEl>
                                          <p:spTgt spid="3109"/>
                                        </p:tgtEl>
                                        <p:attrNameLst>
                                          <p:attrName>ppt_h</p:attrName>
                                        </p:attrNameLst>
                                      </p:cBhvr>
                                      <p:tavLst>
                                        <p:tav tm="0">
                                          <p:val>
                                            <p:fltVal val="0"/>
                                          </p:val>
                                        </p:tav>
                                        <p:tav tm="100000">
                                          <p:val>
                                            <p:strVal val="#ppt_h"/>
                                          </p:val>
                                        </p:tav>
                                      </p:tavLst>
                                    </p:anim>
                                  </p:childTnLst>
                                </p:cTn>
                              </p:par>
                              <p:par>
                                <p:cTn id="156" presetID="23" presetClass="entr" presetSubtype="16" fill="hold" grpId="0" nodeType="withEffect">
                                  <p:stCondLst>
                                    <p:cond delay="7000"/>
                                  </p:stCondLst>
                                  <p:childTnLst>
                                    <p:set>
                                      <p:cBhvr>
                                        <p:cTn id="157" dur="1" fill="hold">
                                          <p:stCondLst>
                                            <p:cond delay="0"/>
                                          </p:stCondLst>
                                        </p:cTn>
                                        <p:tgtEl>
                                          <p:spTgt spid="3110"/>
                                        </p:tgtEl>
                                        <p:attrNameLst>
                                          <p:attrName>style.visibility</p:attrName>
                                        </p:attrNameLst>
                                      </p:cBhvr>
                                      <p:to>
                                        <p:strVal val="visible"/>
                                      </p:to>
                                    </p:set>
                                    <p:anim calcmode="lin" valueType="num">
                                      <p:cBhvr>
                                        <p:cTn id="158" dur="500" fill="hold"/>
                                        <p:tgtEl>
                                          <p:spTgt spid="3110"/>
                                        </p:tgtEl>
                                        <p:attrNameLst>
                                          <p:attrName>ppt_w</p:attrName>
                                        </p:attrNameLst>
                                      </p:cBhvr>
                                      <p:tavLst>
                                        <p:tav tm="0">
                                          <p:val>
                                            <p:fltVal val="0"/>
                                          </p:val>
                                        </p:tav>
                                        <p:tav tm="100000">
                                          <p:val>
                                            <p:strVal val="#ppt_w"/>
                                          </p:val>
                                        </p:tav>
                                      </p:tavLst>
                                    </p:anim>
                                    <p:anim calcmode="lin" valueType="num">
                                      <p:cBhvr>
                                        <p:cTn id="159" dur="500" fill="hold"/>
                                        <p:tgtEl>
                                          <p:spTgt spid="3110"/>
                                        </p:tgtEl>
                                        <p:attrNameLst>
                                          <p:attrName>ppt_h</p:attrName>
                                        </p:attrNameLst>
                                      </p:cBhvr>
                                      <p:tavLst>
                                        <p:tav tm="0">
                                          <p:val>
                                            <p:fltVal val="0"/>
                                          </p:val>
                                        </p:tav>
                                        <p:tav tm="100000">
                                          <p:val>
                                            <p:strVal val="#ppt_h"/>
                                          </p:val>
                                        </p:tav>
                                      </p:tavLst>
                                    </p:anim>
                                  </p:childTnLst>
                                </p:cTn>
                              </p:par>
                              <p:par>
                                <p:cTn id="160" presetID="23" presetClass="entr" presetSubtype="16" fill="hold" grpId="0" nodeType="withEffect">
                                  <p:stCondLst>
                                    <p:cond delay="7000"/>
                                  </p:stCondLst>
                                  <p:childTnLst>
                                    <p:set>
                                      <p:cBhvr>
                                        <p:cTn id="161" dur="1" fill="hold">
                                          <p:stCondLst>
                                            <p:cond delay="0"/>
                                          </p:stCondLst>
                                        </p:cTn>
                                        <p:tgtEl>
                                          <p:spTgt spid="3111"/>
                                        </p:tgtEl>
                                        <p:attrNameLst>
                                          <p:attrName>style.visibility</p:attrName>
                                        </p:attrNameLst>
                                      </p:cBhvr>
                                      <p:to>
                                        <p:strVal val="visible"/>
                                      </p:to>
                                    </p:set>
                                    <p:anim calcmode="lin" valueType="num">
                                      <p:cBhvr>
                                        <p:cTn id="162" dur="500" fill="hold"/>
                                        <p:tgtEl>
                                          <p:spTgt spid="3111"/>
                                        </p:tgtEl>
                                        <p:attrNameLst>
                                          <p:attrName>ppt_w</p:attrName>
                                        </p:attrNameLst>
                                      </p:cBhvr>
                                      <p:tavLst>
                                        <p:tav tm="0">
                                          <p:val>
                                            <p:fltVal val="0"/>
                                          </p:val>
                                        </p:tav>
                                        <p:tav tm="100000">
                                          <p:val>
                                            <p:strVal val="#ppt_w"/>
                                          </p:val>
                                        </p:tav>
                                      </p:tavLst>
                                    </p:anim>
                                    <p:anim calcmode="lin" valueType="num">
                                      <p:cBhvr>
                                        <p:cTn id="163" dur="500" fill="hold"/>
                                        <p:tgtEl>
                                          <p:spTgt spid="3111"/>
                                        </p:tgtEl>
                                        <p:attrNameLst>
                                          <p:attrName>ppt_h</p:attrName>
                                        </p:attrNameLst>
                                      </p:cBhvr>
                                      <p:tavLst>
                                        <p:tav tm="0">
                                          <p:val>
                                            <p:fltVal val="0"/>
                                          </p:val>
                                        </p:tav>
                                        <p:tav tm="100000">
                                          <p:val>
                                            <p:strVal val="#ppt_h"/>
                                          </p:val>
                                        </p:tav>
                                      </p:tavLst>
                                    </p:anim>
                                  </p:childTnLst>
                                </p:cTn>
                              </p:par>
                              <p:par>
                                <p:cTn id="164" presetID="23" presetClass="entr" presetSubtype="16" fill="hold" grpId="0" nodeType="withEffect">
                                  <p:stCondLst>
                                    <p:cond delay="8100"/>
                                  </p:stCondLst>
                                  <p:childTnLst>
                                    <p:set>
                                      <p:cBhvr>
                                        <p:cTn id="165" dur="1" fill="hold">
                                          <p:stCondLst>
                                            <p:cond delay="0"/>
                                          </p:stCondLst>
                                        </p:cTn>
                                        <p:tgtEl>
                                          <p:spTgt spid="3112"/>
                                        </p:tgtEl>
                                        <p:attrNameLst>
                                          <p:attrName>style.visibility</p:attrName>
                                        </p:attrNameLst>
                                      </p:cBhvr>
                                      <p:to>
                                        <p:strVal val="visible"/>
                                      </p:to>
                                    </p:set>
                                    <p:anim calcmode="lin" valueType="num">
                                      <p:cBhvr>
                                        <p:cTn id="166" dur="500" fill="hold"/>
                                        <p:tgtEl>
                                          <p:spTgt spid="3112"/>
                                        </p:tgtEl>
                                        <p:attrNameLst>
                                          <p:attrName>ppt_w</p:attrName>
                                        </p:attrNameLst>
                                      </p:cBhvr>
                                      <p:tavLst>
                                        <p:tav tm="0">
                                          <p:val>
                                            <p:fltVal val="0"/>
                                          </p:val>
                                        </p:tav>
                                        <p:tav tm="100000">
                                          <p:val>
                                            <p:strVal val="#ppt_w"/>
                                          </p:val>
                                        </p:tav>
                                      </p:tavLst>
                                    </p:anim>
                                    <p:anim calcmode="lin" valueType="num">
                                      <p:cBhvr>
                                        <p:cTn id="167" dur="500" fill="hold"/>
                                        <p:tgtEl>
                                          <p:spTgt spid="3112"/>
                                        </p:tgtEl>
                                        <p:attrNameLst>
                                          <p:attrName>ppt_h</p:attrName>
                                        </p:attrNameLst>
                                      </p:cBhvr>
                                      <p:tavLst>
                                        <p:tav tm="0">
                                          <p:val>
                                            <p:fltVal val="0"/>
                                          </p:val>
                                        </p:tav>
                                        <p:tav tm="100000">
                                          <p:val>
                                            <p:strVal val="#ppt_h"/>
                                          </p:val>
                                        </p:tav>
                                      </p:tavLst>
                                    </p:anim>
                                  </p:childTnLst>
                                </p:cTn>
                              </p:par>
                              <p:par>
                                <p:cTn id="168" presetID="23" presetClass="entr" presetSubtype="16" fill="hold" grpId="0" nodeType="withEffect">
                                  <p:stCondLst>
                                    <p:cond delay="8000"/>
                                  </p:stCondLst>
                                  <p:childTnLst>
                                    <p:set>
                                      <p:cBhvr>
                                        <p:cTn id="169" dur="1" fill="hold">
                                          <p:stCondLst>
                                            <p:cond delay="0"/>
                                          </p:stCondLst>
                                        </p:cTn>
                                        <p:tgtEl>
                                          <p:spTgt spid="3155"/>
                                        </p:tgtEl>
                                        <p:attrNameLst>
                                          <p:attrName>style.visibility</p:attrName>
                                        </p:attrNameLst>
                                      </p:cBhvr>
                                      <p:to>
                                        <p:strVal val="visible"/>
                                      </p:to>
                                    </p:set>
                                    <p:anim calcmode="lin" valueType="num">
                                      <p:cBhvr>
                                        <p:cTn id="170" dur="500" fill="hold"/>
                                        <p:tgtEl>
                                          <p:spTgt spid="3155"/>
                                        </p:tgtEl>
                                        <p:attrNameLst>
                                          <p:attrName>ppt_w</p:attrName>
                                        </p:attrNameLst>
                                      </p:cBhvr>
                                      <p:tavLst>
                                        <p:tav tm="0">
                                          <p:val>
                                            <p:fltVal val="0"/>
                                          </p:val>
                                        </p:tav>
                                        <p:tav tm="100000">
                                          <p:val>
                                            <p:strVal val="#ppt_w"/>
                                          </p:val>
                                        </p:tav>
                                      </p:tavLst>
                                    </p:anim>
                                    <p:anim calcmode="lin" valueType="num">
                                      <p:cBhvr>
                                        <p:cTn id="171" dur="500" fill="hold"/>
                                        <p:tgtEl>
                                          <p:spTgt spid="3155"/>
                                        </p:tgtEl>
                                        <p:attrNameLst>
                                          <p:attrName>ppt_h</p:attrName>
                                        </p:attrNameLst>
                                      </p:cBhvr>
                                      <p:tavLst>
                                        <p:tav tm="0">
                                          <p:val>
                                            <p:fltVal val="0"/>
                                          </p:val>
                                        </p:tav>
                                        <p:tav tm="100000">
                                          <p:val>
                                            <p:strVal val="#ppt_h"/>
                                          </p:val>
                                        </p:tav>
                                      </p:tavLst>
                                    </p:anim>
                                  </p:childTnLst>
                                </p:cTn>
                              </p:par>
                              <p:par>
                                <p:cTn id="172" presetID="23" presetClass="entr" presetSubtype="16" fill="hold" grpId="0" nodeType="withEffect">
                                  <p:stCondLst>
                                    <p:cond delay="8500"/>
                                  </p:stCondLst>
                                  <p:childTnLst>
                                    <p:set>
                                      <p:cBhvr>
                                        <p:cTn id="173" dur="1" fill="hold">
                                          <p:stCondLst>
                                            <p:cond delay="0"/>
                                          </p:stCondLst>
                                        </p:cTn>
                                        <p:tgtEl>
                                          <p:spTgt spid="3113"/>
                                        </p:tgtEl>
                                        <p:attrNameLst>
                                          <p:attrName>style.visibility</p:attrName>
                                        </p:attrNameLst>
                                      </p:cBhvr>
                                      <p:to>
                                        <p:strVal val="visible"/>
                                      </p:to>
                                    </p:set>
                                    <p:anim calcmode="lin" valueType="num">
                                      <p:cBhvr>
                                        <p:cTn id="174" dur="500" fill="hold"/>
                                        <p:tgtEl>
                                          <p:spTgt spid="3113"/>
                                        </p:tgtEl>
                                        <p:attrNameLst>
                                          <p:attrName>ppt_w</p:attrName>
                                        </p:attrNameLst>
                                      </p:cBhvr>
                                      <p:tavLst>
                                        <p:tav tm="0">
                                          <p:val>
                                            <p:fltVal val="0"/>
                                          </p:val>
                                        </p:tav>
                                        <p:tav tm="100000">
                                          <p:val>
                                            <p:strVal val="#ppt_w"/>
                                          </p:val>
                                        </p:tav>
                                      </p:tavLst>
                                    </p:anim>
                                    <p:anim calcmode="lin" valueType="num">
                                      <p:cBhvr>
                                        <p:cTn id="175" dur="500" fill="hold"/>
                                        <p:tgtEl>
                                          <p:spTgt spid="3113"/>
                                        </p:tgtEl>
                                        <p:attrNameLst>
                                          <p:attrName>ppt_h</p:attrName>
                                        </p:attrNameLst>
                                      </p:cBhvr>
                                      <p:tavLst>
                                        <p:tav tm="0">
                                          <p:val>
                                            <p:fltVal val="0"/>
                                          </p:val>
                                        </p:tav>
                                        <p:tav tm="100000">
                                          <p:val>
                                            <p:strVal val="#ppt_h"/>
                                          </p:val>
                                        </p:tav>
                                      </p:tavLst>
                                    </p:anim>
                                  </p:childTnLst>
                                </p:cTn>
                              </p:par>
                              <p:par>
                                <p:cTn id="176" presetID="23" presetClass="entr" presetSubtype="16" fill="hold" grpId="0" nodeType="withEffect">
                                  <p:stCondLst>
                                    <p:cond delay="8050"/>
                                  </p:stCondLst>
                                  <p:childTnLst>
                                    <p:set>
                                      <p:cBhvr>
                                        <p:cTn id="177" dur="1" fill="hold">
                                          <p:stCondLst>
                                            <p:cond delay="0"/>
                                          </p:stCondLst>
                                        </p:cTn>
                                        <p:tgtEl>
                                          <p:spTgt spid="3114"/>
                                        </p:tgtEl>
                                        <p:attrNameLst>
                                          <p:attrName>style.visibility</p:attrName>
                                        </p:attrNameLst>
                                      </p:cBhvr>
                                      <p:to>
                                        <p:strVal val="visible"/>
                                      </p:to>
                                    </p:set>
                                    <p:anim calcmode="lin" valueType="num">
                                      <p:cBhvr>
                                        <p:cTn id="178" dur="500" fill="hold"/>
                                        <p:tgtEl>
                                          <p:spTgt spid="3114"/>
                                        </p:tgtEl>
                                        <p:attrNameLst>
                                          <p:attrName>ppt_w</p:attrName>
                                        </p:attrNameLst>
                                      </p:cBhvr>
                                      <p:tavLst>
                                        <p:tav tm="0">
                                          <p:val>
                                            <p:fltVal val="0"/>
                                          </p:val>
                                        </p:tav>
                                        <p:tav tm="100000">
                                          <p:val>
                                            <p:strVal val="#ppt_w"/>
                                          </p:val>
                                        </p:tav>
                                      </p:tavLst>
                                    </p:anim>
                                    <p:anim calcmode="lin" valueType="num">
                                      <p:cBhvr>
                                        <p:cTn id="179" dur="500" fill="hold"/>
                                        <p:tgtEl>
                                          <p:spTgt spid="3114"/>
                                        </p:tgtEl>
                                        <p:attrNameLst>
                                          <p:attrName>ppt_h</p:attrName>
                                        </p:attrNameLst>
                                      </p:cBhvr>
                                      <p:tavLst>
                                        <p:tav tm="0">
                                          <p:val>
                                            <p:fltVal val="0"/>
                                          </p:val>
                                        </p:tav>
                                        <p:tav tm="100000">
                                          <p:val>
                                            <p:strVal val="#ppt_h"/>
                                          </p:val>
                                        </p:tav>
                                      </p:tavLst>
                                    </p:anim>
                                  </p:childTnLst>
                                </p:cTn>
                              </p:par>
                              <p:par>
                                <p:cTn id="180" presetID="23" presetClass="entr" presetSubtype="16" fill="hold" grpId="0" nodeType="withEffect">
                                  <p:stCondLst>
                                    <p:cond delay="8600"/>
                                  </p:stCondLst>
                                  <p:childTnLst>
                                    <p:set>
                                      <p:cBhvr>
                                        <p:cTn id="181" dur="1" fill="hold">
                                          <p:stCondLst>
                                            <p:cond delay="0"/>
                                          </p:stCondLst>
                                        </p:cTn>
                                        <p:tgtEl>
                                          <p:spTgt spid="3200"/>
                                        </p:tgtEl>
                                        <p:attrNameLst>
                                          <p:attrName>style.visibility</p:attrName>
                                        </p:attrNameLst>
                                      </p:cBhvr>
                                      <p:to>
                                        <p:strVal val="visible"/>
                                      </p:to>
                                    </p:set>
                                    <p:anim calcmode="lin" valueType="num">
                                      <p:cBhvr>
                                        <p:cTn id="182" dur="500" fill="hold"/>
                                        <p:tgtEl>
                                          <p:spTgt spid="3200"/>
                                        </p:tgtEl>
                                        <p:attrNameLst>
                                          <p:attrName>ppt_w</p:attrName>
                                        </p:attrNameLst>
                                      </p:cBhvr>
                                      <p:tavLst>
                                        <p:tav tm="0">
                                          <p:val>
                                            <p:fltVal val="0"/>
                                          </p:val>
                                        </p:tav>
                                        <p:tav tm="100000">
                                          <p:val>
                                            <p:strVal val="#ppt_w"/>
                                          </p:val>
                                        </p:tav>
                                      </p:tavLst>
                                    </p:anim>
                                    <p:anim calcmode="lin" valueType="num">
                                      <p:cBhvr>
                                        <p:cTn id="183" dur="500" fill="hold"/>
                                        <p:tgtEl>
                                          <p:spTgt spid="3200"/>
                                        </p:tgtEl>
                                        <p:attrNameLst>
                                          <p:attrName>ppt_h</p:attrName>
                                        </p:attrNameLst>
                                      </p:cBhvr>
                                      <p:tavLst>
                                        <p:tav tm="0">
                                          <p:val>
                                            <p:fltVal val="0"/>
                                          </p:val>
                                        </p:tav>
                                        <p:tav tm="100000">
                                          <p:val>
                                            <p:strVal val="#ppt_h"/>
                                          </p:val>
                                        </p:tav>
                                      </p:tavLst>
                                    </p:anim>
                                  </p:childTnLst>
                                </p:cTn>
                              </p:par>
                              <p:par>
                                <p:cTn id="184" presetID="23" presetClass="entr" presetSubtype="16" fill="hold" grpId="0" nodeType="withEffect">
                                  <p:stCondLst>
                                    <p:cond delay="9200"/>
                                  </p:stCondLst>
                                  <p:childTnLst>
                                    <p:set>
                                      <p:cBhvr>
                                        <p:cTn id="185" dur="1" fill="hold">
                                          <p:stCondLst>
                                            <p:cond delay="0"/>
                                          </p:stCondLst>
                                        </p:cTn>
                                        <p:tgtEl>
                                          <p:spTgt spid="3115"/>
                                        </p:tgtEl>
                                        <p:attrNameLst>
                                          <p:attrName>style.visibility</p:attrName>
                                        </p:attrNameLst>
                                      </p:cBhvr>
                                      <p:to>
                                        <p:strVal val="visible"/>
                                      </p:to>
                                    </p:set>
                                    <p:anim calcmode="lin" valueType="num">
                                      <p:cBhvr>
                                        <p:cTn id="186" dur="500" fill="hold"/>
                                        <p:tgtEl>
                                          <p:spTgt spid="3115"/>
                                        </p:tgtEl>
                                        <p:attrNameLst>
                                          <p:attrName>ppt_w</p:attrName>
                                        </p:attrNameLst>
                                      </p:cBhvr>
                                      <p:tavLst>
                                        <p:tav tm="0">
                                          <p:val>
                                            <p:fltVal val="0"/>
                                          </p:val>
                                        </p:tav>
                                        <p:tav tm="100000">
                                          <p:val>
                                            <p:strVal val="#ppt_w"/>
                                          </p:val>
                                        </p:tav>
                                      </p:tavLst>
                                    </p:anim>
                                    <p:anim calcmode="lin" valueType="num">
                                      <p:cBhvr>
                                        <p:cTn id="187" dur="500" fill="hold"/>
                                        <p:tgtEl>
                                          <p:spTgt spid="3115"/>
                                        </p:tgtEl>
                                        <p:attrNameLst>
                                          <p:attrName>ppt_h</p:attrName>
                                        </p:attrNameLst>
                                      </p:cBhvr>
                                      <p:tavLst>
                                        <p:tav tm="0">
                                          <p:val>
                                            <p:fltVal val="0"/>
                                          </p:val>
                                        </p:tav>
                                        <p:tav tm="100000">
                                          <p:val>
                                            <p:strVal val="#ppt_h"/>
                                          </p:val>
                                        </p:tav>
                                      </p:tavLst>
                                    </p:anim>
                                  </p:childTnLst>
                                </p:cTn>
                              </p:par>
                              <p:par>
                                <p:cTn id="188" presetID="23" presetClass="entr" presetSubtype="16" fill="hold" grpId="0" nodeType="withEffect">
                                  <p:stCondLst>
                                    <p:cond delay="9200"/>
                                  </p:stCondLst>
                                  <p:childTnLst>
                                    <p:set>
                                      <p:cBhvr>
                                        <p:cTn id="189" dur="1" fill="hold">
                                          <p:stCondLst>
                                            <p:cond delay="0"/>
                                          </p:stCondLst>
                                        </p:cTn>
                                        <p:tgtEl>
                                          <p:spTgt spid="3116"/>
                                        </p:tgtEl>
                                        <p:attrNameLst>
                                          <p:attrName>style.visibility</p:attrName>
                                        </p:attrNameLst>
                                      </p:cBhvr>
                                      <p:to>
                                        <p:strVal val="visible"/>
                                      </p:to>
                                    </p:set>
                                    <p:anim calcmode="lin" valueType="num">
                                      <p:cBhvr>
                                        <p:cTn id="190" dur="500" fill="hold"/>
                                        <p:tgtEl>
                                          <p:spTgt spid="3116"/>
                                        </p:tgtEl>
                                        <p:attrNameLst>
                                          <p:attrName>ppt_w</p:attrName>
                                        </p:attrNameLst>
                                      </p:cBhvr>
                                      <p:tavLst>
                                        <p:tav tm="0">
                                          <p:val>
                                            <p:fltVal val="0"/>
                                          </p:val>
                                        </p:tav>
                                        <p:tav tm="100000">
                                          <p:val>
                                            <p:strVal val="#ppt_w"/>
                                          </p:val>
                                        </p:tav>
                                      </p:tavLst>
                                    </p:anim>
                                    <p:anim calcmode="lin" valueType="num">
                                      <p:cBhvr>
                                        <p:cTn id="191" dur="500" fill="hold"/>
                                        <p:tgtEl>
                                          <p:spTgt spid="3116"/>
                                        </p:tgtEl>
                                        <p:attrNameLst>
                                          <p:attrName>ppt_h</p:attrName>
                                        </p:attrNameLst>
                                      </p:cBhvr>
                                      <p:tavLst>
                                        <p:tav tm="0">
                                          <p:val>
                                            <p:fltVal val="0"/>
                                          </p:val>
                                        </p:tav>
                                        <p:tav tm="100000">
                                          <p:val>
                                            <p:strVal val="#ppt_h"/>
                                          </p:val>
                                        </p:tav>
                                      </p:tavLst>
                                    </p:anim>
                                  </p:childTnLst>
                                </p:cTn>
                              </p:par>
                              <p:par>
                                <p:cTn id="192" presetID="23" presetClass="entr" presetSubtype="16" fill="hold" grpId="0" nodeType="withEffect">
                                  <p:stCondLst>
                                    <p:cond delay="9250"/>
                                  </p:stCondLst>
                                  <p:childTnLst>
                                    <p:set>
                                      <p:cBhvr>
                                        <p:cTn id="193" dur="1" fill="hold">
                                          <p:stCondLst>
                                            <p:cond delay="0"/>
                                          </p:stCondLst>
                                        </p:cTn>
                                        <p:tgtEl>
                                          <p:spTgt spid="3117"/>
                                        </p:tgtEl>
                                        <p:attrNameLst>
                                          <p:attrName>style.visibility</p:attrName>
                                        </p:attrNameLst>
                                      </p:cBhvr>
                                      <p:to>
                                        <p:strVal val="visible"/>
                                      </p:to>
                                    </p:set>
                                    <p:anim calcmode="lin" valueType="num">
                                      <p:cBhvr>
                                        <p:cTn id="194" dur="500" fill="hold"/>
                                        <p:tgtEl>
                                          <p:spTgt spid="3117"/>
                                        </p:tgtEl>
                                        <p:attrNameLst>
                                          <p:attrName>ppt_w</p:attrName>
                                        </p:attrNameLst>
                                      </p:cBhvr>
                                      <p:tavLst>
                                        <p:tav tm="0">
                                          <p:val>
                                            <p:fltVal val="0"/>
                                          </p:val>
                                        </p:tav>
                                        <p:tav tm="100000">
                                          <p:val>
                                            <p:strVal val="#ppt_w"/>
                                          </p:val>
                                        </p:tav>
                                      </p:tavLst>
                                    </p:anim>
                                    <p:anim calcmode="lin" valueType="num">
                                      <p:cBhvr>
                                        <p:cTn id="195" dur="500" fill="hold"/>
                                        <p:tgtEl>
                                          <p:spTgt spid="3117"/>
                                        </p:tgtEl>
                                        <p:attrNameLst>
                                          <p:attrName>ppt_h</p:attrName>
                                        </p:attrNameLst>
                                      </p:cBhvr>
                                      <p:tavLst>
                                        <p:tav tm="0">
                                          <p:val>
                                            <p:fltVal val="0"/>
                                          </p:val>
                                        </p:tav>
                                        <p:tav tm="100000">
                                          <p:val>
                                            <p:strVal val="#ppt_h"/>
                                          </p:val>
                                        </p:tav>
                                      </p:tavLst>
                                    </p:anim>
                                  </p:childTnLst>
                                </p:cTn>
                              </p:par>
                              <p:par>
                                <p:cTn id="196" presetID="23" presetClass="entr" presetSubtype="16" fill="hold" grpId="0" nodeType="withEffect">
                                  <p:stCondLst>
                                    <p:cond delay="9600"/>
                                  </p:stCondLst>
                                  <p:childTnLst>
                                    <p:set>
                                      <p:cBhvr>
                                        <p:cTn id="197" dur="1" fill="hold">
                                          <p:stCondLst>
                                            <p:cond delay="0"/>
                                          </p:stCondLst>
                                        </p:cTn>
                                        <p:tgtEl>
                                          <p:spTgt spid="3172"/>
                                        </p:tgtEl>
                                        <p:attrNameLst>
                                          <p:attrName>style.visibility</p:attrName>
                                        </p:attrNameLst>
                                      </p:cBhvr>
                                      <p:to>
                                        <p:strVal val="visible"/>
                                      </p:to>
                                    </p:set>
                                    <p:anim calcmode="lin" valueType="num">
                                      <p:cBhvr>
                                        <p:cTn id="198" dur="500" fill="hold"/>
                                        <p:tgtEl>
                                          <p:spTgt spid="3172"/>
                                        </p:tgtEl>
                                        <p:attrNameLst>
                                          <p:attrName>ppt_w</p:attrName>
                                        </p:attrNameLst>
                                      </p:cBhvr>
                                      <p:tavLst>
                                        <p:tav tm="0">
                                          <p:val>
                                            <p:fltVal val="0"/>
                                          </p:val>
                                        </p:tav>
                                        <p:tav tm="100000">
                                          <p:val>
                                            <p:strVal val="#ppt_w"/>
                                          </p:val>
                                        </p:tav>
                                      </p:tavLst>
                                    </p:anim>
                                    <p:anim calcmode="lin" valueType="num">
                                      <p:cBhvr>
                                        <p:cTn id="199" dur="500" fill="hold"/>
                                        <p:tgtEl>
                                          <p:spTgt spid="3172"/>
                                        </p:tgtEl>
                                        <p:attrNameLst>
                                          <p:attrName>ppt_h</p:attrName>
                                        </p:attrNameLst>
                                      </p:cBhvr>
                                      <p:tavLst>
                                        <p:tav tm="0">
                                          <p:val>
                                            <p:fltVal val="0"/>
                                          </p:val>
                                        </p:tav>
                                        <p:tav tm="100000">
                                          <p:val>
                                            <p:strVal val="#ppt_h"/>
                                          </p:val>
                                        </p:tav>
                                      </p:tavLst>
                                    </p:anim>
                                  </p:childTnLst>
                                </p:cTn>
                              </p:par>
                              <p:par>
                                <p:cTn id="200" presetID="23" presetClass="entr" presetSubtype="16" fill="hold" grpId="0" nodeType="withEffect">
                                  <p:stCondLst>
                                    <p:cond delay="10210"/>
                                  </p:stCondLst>
                                  <p:childTnLst>
                                    <p:set>
                                      <p:cBhvr>
                                        <p:cTn id="201" dur="1" fill="hold">
                                          <p:stCondLst>
                                            <p:cond delay="0"/>
                                          </p:stCondLst>
                                        </p:cTn>
                                        <p:tgtEl>
                                          <p:spTgt spid="3118"/>
                                        </p:tgtEl>
                                        <p:attrNameLst>
                                          <p:attrName>style.visibility</p:attrName>
                                        </p:attrNameLst>
                                      </p:cBhvr>
                                      <p:to>
                                        <p:strVal val="visible"/>
                                      </p:to>
                                    </p:set>
                                    <p:anim calcmode="lin" valueType="num">
                                      <p:cBhvr>
                                        <p:cTn id="202" dur="500" fill="hold"/>
                                        <p:tgtEl>
                                          <p:spTgt spid="3118"/>
                                        </p:tgtEl>
                                        <p:attrNameLst>
                                          <p:attrName>ppt_w</p:attrName>
                                        </p:attrNameLst>
                                      </p:cBhvr>
                                      <p:tavLst>
                                        <p:tav tm="0">
                                          <p:val>
                                            <p:fltVal val="0"/>
                                          </p:val>
                                        </p:tav>
                                        <p:tav tm="100000">
                                          <p:val>
                                            <p:strVal val="#ppt_w"/>
                                          </p:val>
                                        </p:tav>
                                      </p:tavLst>
                                    </p:anim>
                                    <p:anim calcmode="lin" valueType="num">
                                      <p:cBhvr>
                                        <p:cTn id="203" dur="500" fill="hold"/>
                                        <p:tgtEl>
                                          <p:spTgt spid="3118"/>
                                        </p:tgtEl>
                                        <p:attrNameLst>
                                          <p:attrName>ppt_h</p:attrName>
                                        </p:attrNameLst>
                                      </p:cBhvr>
                                      <p:tavLst>
                                        <p:tav tm="0">
                                          <p:val>
                                            <p:fltVal val="0"/>
                                          </p:val>
                                        </p:tav>
                                        <p:tav tm="100000">
                                          <p:val>
                                            <p:strVal val="#ppt_h"/>
                                          </p:val>
                                        </p:tav>
                                      </p:tavLst>
                                    </p:anim>
                                  </p:childTnLst>
                                </p:cTn>
                              </p:par>
                              <p:par>
                                <p:cTn id="204" presetID="23" presetClass="entr" presetSubtype="16" fill="hold" grpId="0" nodeType="withEffect">
                                  <p:stCondLst>
                                    <p:cond delay="10400"/>
                                  </p:stCondLst>
                                  <p:childTnLst>
                                    <p:set>
                                      <p:cBhvr>
                                        <p:cTn id="205" dur="1" fill="hold">
                                          <p:stCondLst>
                                            <p:cond delay="0"/>
                                          </p:stCondLst>
                                        </p:cTn>
                                        <p:tgtEl>
                                          <p:spTgt spid="3119"/>
                                        </p:tgtEl>
                                        <p:attrNameLst>
                                          <p:attrName>style.visibility</p:attrName>
                                        </p:attrNameLst>
                                      </p:cBhvr>
                                      <p:to>
                                        <p:strVal val="visible"/>
                                      </p:to>
                                    </p:set>
                                    <p:anim calcmode="lin" valueType="num">
                                      <p:cBhvr>
                                        <p:cTn id="206" dur="500" fill="hold"/>
                                        <p:tgtEl>
                                          <p:spTgt spid="3119"/>
                                        </p:tgtEl>
                                        <p:attrNameLst>
                                          <p:attrName>ppt_w</p:attrName>
                                        </p:attrNameLst>
                                      </p:cBhvr>
                                      <p:tavLst>
                                        <p:tav tm="0">
                                          <p:val>
                                            <p:fltVal val="0"/>
                                          </p:val>
                                        </p:tav>
                                        <p:tav tm="100000">
                                          <p:val>
                                            <p:strVal val="#ppt_w"/>
                                          </p:val>
                                        </p:tav>
                                      </p:tavLst>
                                    </p:anim>
                                    <p:anim calcmode="lin" valueType="num">
                                      <p:cBhvr>
                                        <p:cTn id="207" dur="500" fill="hold"/>
                                        <p:tgtEl>
                                          <p:spTgt spid="3119"/>
                                        </p:tgtEl>
                                        <p:attrNameLst>
                                          <p:attrName>ppt_h</p:attrName>
                                        </p:attrNameLst>
                                      </p:cBhvr>
                                      <p:tavLst>
                                        <p:tav tm="0">
                                          <p:val>
                                            <p:fltVal val="0"/>
                                          </p:val>
                                        </p:tav>
                                        <p:tav tm="100000">
                                          <p:val>
                                            <p:strVal val="#ppt_h"/>
                                          </p:val>
                                        </p:tav>
                                      </p:tavLst>
                                    </p:anim>
                                  </p:childTnLst>
                                </p:cTn>
                              </p:par>
                              <p:par>
                                <p:cTn id="208" presetID="23" presetClass="entr" presetSubtype="16" fill="hold" grpId="0" nodeType="withEffect">
                                  <p:stCondLst>
                                    <p:cond delay="10210"/>
                                  </p:stCondLst>
                                  <p:childTnLst>
                                    <p:set>
                                      <p:cBhvr>
                                        <p:cTn id="209" dur="1" fill="hold">
                                          <p:stCondLst>
                                            <p:cond delay="0"/>
                                          </p:stCondLst>
                                        </p:cTn>
                                        <p:tgtEl>
                                          <p:spTgt spid="3120"/>
                                        </p:tgtEl>
                                        <p:attrNameLst>
                                          <p:attrName>style.visibility</p:attrName>
                                        </p:attrNameLst>
                                      </p:cBhvr>
                                      <p:to>
                                        <p:strVal val="visible"/>
                                      </p:to>
                                    </p:set>
                                    <p:anim calcmode="lin" valueType="num">
                                      <p:cBhvr>
                                        <p:cTn id="210" dur="500" fill="hold"/>
                                        <p:tgtEl>
                                          <p:spTgt spid="3120"/>
                                        </p:tgtEl>
                                        <p:attrNameLst>
                                          <p:attrName>ppt_w</p:attrName>
                                        </p:attrNameLst>
                                      </p:cBhvr>
                                      <p:tavLst>
                                        <p:tav tm="0">
                                          <p:val>
                                            <p:fltVal val="0"/>
                                          </p:val>
                                        </p:tav>
                                        <p:tav tm="100000">
                                          <p:val>
                                            <p:strVal val="#ppt_w"/>
                                          </p:val>
                                        </p:tav>
                                      </p:tavLst>
                                    </p:anim>
                                    <p:anim calcmode="lin" valueType="num">
                                      <p:cBhvr>
                                        <p:cTn id="211" dur="500" fill="hold"/>
                                        <p:tgtEl>
                                          <p:spTgt spid="3120"/>
                                        </p:tgtEl>
                                        <p:attrNameLst>
                                          <p:attrName>ppt_h</p:attrName>
                                        </p:attrNameLst>
                                      </p:cBhvr>
                                      <p:tavLst>
                                        <p:tav tm="0">
                                          <p:val>
                                            <p:fltVal val="0"/>
                                          </p:val>
                                        </p:tav>
                                        <p:tav tm="100000">
                                          <p:val>
                                            <p:strVal val="#ppt_h"/>
                                          </p:val>
                                        </p:tav>
                                      </p:tavLst>
                                    </p:anim>
                                  </p:childTnLst>
                                </p:cTn>
                              </p:par>
                              <p:par>
                                <p:cTn id="212" presetID="23" presetClass="entr" presetSubtype="16" fill="hold" grpId="0" nodeType="withEffect">
                                  <p:stCondLst>
                                    <p:cond delay="11000"/>
                                  </p:stCondLst>
                                  <p:childTnLst>
                                    <p:set>
                                      <p:cBhvr>
                                        <p:cTn id="213" dur="1" fill="hold">
                                          <p:stCondLst>
                                            <p:cond delay="0"/>
                                          </p:stCondLst>
                                        </p:cTn>
                                        <p:tgtEl>
                                          <p:spTgt spid="3121"/>
                                        </p:tgtEl>
                                        <p:attrNameLst>
                                          <p:attrName>style.visibility</p:attrName>
                                        </p:attrNameLst>
                                      </p:cBhvr>
                                      <p:to>
                                        <p:strVal val="visible"/>
                                      </p:to>
                                    </p:set>
                                    <p:anim calcmode="lin" valueType="num">
                                      <p:cBhvr>
                                        <p:cTn id="214" dur="500" fill="hold"/>
                                        <p:tgtEl>
                                          <p:spTgt spid="3121"/>
                                        </p:tgtEl>
                                        <p:attrNameLst>
                                          <p:attrName>ppt_w</p:attrName>
                                        </p:attrNameLst>
                                      </p:cBhvr>
                                      <p:tavLst>
                                        <p:tav tm="0">
                                          <p:val>
                                            <p:fltVal val="0"/>
                                          </p:val>
                                        </p:tav>
                                        <p:tav tm="100000">
                                          <p:val>
                                            <p:strVal val="#ppt_w"/>
                                          </p:val>
                                        </p:tav>
                                      </p:tavLst>
                                    </p:anim>
                                    <p:anim calcmode="lin" valueType="num">
                                      <p:cBhvr>
                                        <p:cTn id="215" dur="500" fill="hold"/>
                                        <p:tgtEl>
                                          <p:spTgt spid="3121"/>
                                        </p:tgtEl>
                                        <p:attrNameLst>
                                          <p:attrName>ppt_h</p:attrName>
                                        </p:attrNameLst>
                                      </p:cBhvr>
                                      <p:tavLst>
                                        <p:tav tm="0">
                                          <p:val>
                                            <p:fltVal val="0"/>
                                          </p:val>
                                        </p:tav>
                                        <p:tav tm="100000">
                                          <p:val>
                                            <p:strVal val="#ppt_h"/>
                                          </p:val>
                                        </p:tav>
                                      </p:tavLst>
                                    </p:anim>
                                  </p:childTnLst>
                                </p:cTn>
                              </p:par>
                              <p:par>
                                <p:cTn id="216" presetID="23" presetClass="entr" presetSubtype="16" fill="hold" grpId="0" nodeType="withEffect">
                                  <p:stCondLst>
                                    <p:cond delay="10800"/>
                                  </p:stCondLst>
                                  <p:childTnLst>
                                    <p:set>
                                      <p:cBhvr>
                                        <p:cTn id="217" dur="1" fill="hold">
                                          <p:stCondLst>
                                            <p:cond delay="0"/>
                                          </p:stCondLst>
                                        </p:cTn>
                                        <p:tgtEl>
                                          <p:spTgt spid="3122"/>
                                        </p:tgtEl>
                                        <p:attrNameLst>
                                          <p:attrName>style.visibility</p:attrName>
                                        </p:attrNameLst>
                                      </p:cBhvr>
                                      <p:to>
                                        <p:strVal val="visible"/>
                                      </p:to>
                                    </p:set>
                                    <p:anim calcmode="lin" valueType="num">
                                      <p:cBhvr>
                                        <p:cTn id="218" dur="500" fill="hold"/>
                                        <p:tgtEl>
                                          <p:spTgt spid="3122"/>
                                        </p:tgtEl>
                                        <p:attrNameLst>
                                          <p:attrName>ppt_w</p:attrName>
                                        </p:attrNameLst>
                                      </p:cBhvr>
                                      <p:tavLst>
                                        <p:tav tm="0">
                                          <p:val>
                                            <p:fltVal val="0"/>
                                          </p:val>
                                        </p:tav>
                                        <p:tav tm="100000">
                                          <p:val>
                                            <p:strVal val="#ppt_w"/>
                                          </p:val>
                                        </p:tav>
                                      </p:tavLst>
                                    </p:anim>
                                    <p:anim calcmode="lin" valueType="num">
                                      <p:cBhvr>
                                        <p:cTn id="219" dur="500" fill="hold"/>
                                        <p:tgtEl>
                                          <p:spTgt spid="3122"/>
                                        </p:tgtEl>
                                        <p:attrNameLst>
                                          <p:attrName>ppt_h</p:attrName>
                                        </p:attrNameLst>
                                      </p:cBhvr>
                                      <p:tavLst>
                                        <p:tav tm="0">
                                          <p:val>
                                            <p:fltVal val="0"/>
                                          </p:val>
                                        </p:tav>
                                        <p:tav tm="100000">
                                          <p:val>
                                            <p:strVal val="#ppt_h"/>
                                          </p:val>
                                        </p:tav>
                                      </p:tavLst>
                                    </p:anim>
                                  </p:childTnLst>
                                </p:cTn>
                              </p:par>
                              <p:par>
                                <p:cTn id="220" presetID="23" presetClass="entr" presetSubtype="16" fill="hold" grpId="0" nodeType="withEffect">
                                  <p:stCondLst>
                                    <p:cond delay="12810"/>
                                  </p:stCondLst>
                                  <p:childTnLst>
                                    <p:set>
                                      <p:cBhvr>
                                        <p:cTn id="221" dur="1" fill="hold">
                                          <p:stCondLst>
                                            <p:cond delay="0"/>
                                          </p:stCondLst>
                                        </p:cTn>
                                        <p:tgtEl>
                                          <p:spTgt spid="3123"/>
                                        </p:tgtEl>
                                        <p:attrNameLst>
                                          <p:attrName>style.visibility</p:attrName>
                                        </p:attrNameLst>
                                      </p:cBhvr>
                                      <p:to>
                                        <p:strVal val="visible"/>
                                      </p:to>
                                    </p:set>
                                    <p:anim calcmode="lin" valueType="num">
                                      <p:cBhvr>
                                        <p:cTn id="222" dur="500" fill="hold"/>
                                        <p:tgtEl>
                                          <p:spTgt spid="3123"/>
                                        </p:tgtEl>
                                        <p:attrNameLst>
                                          <p:attrName>ppt_w</p:attrName>
                                        </p:attrNameLst>
                                      </p:cBhvr>
                                      <p:tavLst>
                                        <p:tav tm="0">
                                          <p:val>
                                            <p:fltVal val="0"/>
                                          </p:val>
                                        </p:tav>
                                        <p:tav tm="100000">
                                          <p:val>
                                            <p:strVal val="#ppt_w"/>
                                          </p:val>
                                        </p:tav>
                                      </p:tavLst>
                                    </p:anim>
                                    <p:anim calcmode="lin" valueType="num">
                                      <p:cBhvr>
                                        <p:cTn id="223" dur="500" fill="hold"/>
                                        <p:tgtEl>
                                          <p:spTgt spid="3123"/>
                                        </p:tgtEl>
                                        <p:attrNameLst>
                                          <p:attrName>ppt_h</p:attrName>
                                        </p:attrNameLst>
                                      </p:cBhvr>
                                      <p:tavLst>
                                        <p:tav tm="0">
                                          <p:val>
                                            <p:fltVal val="0"/>
                                          </p:val>
                                        </p:tav>
                                        <p:tav tm="100000">
                                          <p:val>
                                            <p:strVal val="#ppt_h"/>
                                          </p:val>
                                        </p:tav>
                                      </p:tavLst>
                                    </p:anim>
                                  </p:childTnLst>
                                </p:cTn>
                              </p:par>
                              <p:par>
                                <p:cTn id="224" presetID="23" presetClass="entr" presetSubtype="16" fill="hold" grpId="0" nodeType="withEffect">
                                  <p:stCondLst>
                                    <p:cond delay="11210"/>
                                  </p:stCondLst>
                                  <p:childTnLst>
                                    <p:set>
                                      <p:cBhvr>
                                        <p:cTn id="225" dur="1" fill="hold">
                                          <p:stCondLst>
                                            <p:cond delay="0"/>
                                          </p:stCondLst>
                                        </p:cTn>
                                        <p:tgtEl>
                                          <p:spTgt spid="3180"/>
                                        </p:tgtEl>
                                        <p:attrNameLst>
                                          <p:attrName>style.visibility</p:attrName>
                                        </p:attrNameLst>
                                      </p:cBhvr>
                                      <p:to>
                                        <p:strVal val="visible"/>
                                      </p:to>
                                    </p:set>
                                    <p:anim calcmode="lin" valueType="num">
                                      <p:cBhvr>
                                        <p:cTn id="226" dur="500" fill="hold"/>
                                        <p:tgtEl>
                                          <p:spTgt spid="3180"/>
                                        </p:tgtEl>
                                        <p:attrNameLst>
                                          <p:attrName>ppt_w</p:attrName>
                                        </p:attrNameLst>
                                      </p:cBhvr>
                                      <p:tavLst>
                                        <p:tav tm="0">
                                          <p:val>
                                            <p:fltVal val="0"/>
                                          </p:val>
                                        </p:tav>
                                        <p:tav tm="100000">
                                          <p:val>
                                            <p:strVal val="#ppt_w"/>
                                          </p:val>
                                        </p:tav>
                                      </p:tavLst>
                                    </p:anim>
                                    <p:anim calcmode="lin" valueType="num">
                                      <p:cBhvr>
                                        <p:cTn id="227" dur="500" fill="hold"/>
                                        <p:tgtEl>
                                          <p:spTgt spid="3180"/>
                                        </p:tgtEl>
                                        <p:attrNameLst>
                                          <p:attrName>ppt_h</p:attrName>
                                        </p:attrNameLst>
                                      </p:cBhvr>
                                      <p:tavLst>
                                        <p:tav tm="0">
                                          <p:val>
                                            <p:fltVal val="0"/>
                                          </p:val>
                                        </p:tav>
                                        <p:tav tm="100000">
                                          <p:val>
                                            <p:strVal val="#ppt_h"/>
                                          </p:val>
                                        </p:tav>
                                      </p:tavLst>
                                    </p:anim>
                                  </p:childTnLst>
                                </p:cTn>
                              </p:par>
                              <p:par>
                                <p:cTn id="228" presetID="23" presetClass="entr" presetSubtype="16" fill="hold" grpId="0" nodeType="withEffect">
                                  <p:stCondLst>
                                    <p:cond delay="11700"/>
                                  </p:stCondLst>
                                  <p:childTnLst>
                                    <p:set>
                                      <p:cBhvr>
                                        <p:cTn id="229" dur="1" fill="hold">
                                          <p:stCondLst>
                                            <p:cond delay="0"/>
                                          </p:stCondLst>
                                        </p:cTn>
                                        <p:tgtEl>
                                          <p:spTgt spid="3181"/>
                                        </p:tgtEl>
                                        <p:attrNameLst>
                                          <p:attrName>style.visibility</p:attrName>
                                        </p:attrNameLst>
                                      </p:cBhvr>
                                      <p:to>
                                        <p:strVal val="visible"/>
                                      </p:to>
                                    </p:set>
                                    <p:anim calcmode="lin" valueType="num">
                                      <p:cBhvr>
                                        <p:cTn id="230" dur="500" fill="hold"/>
                                        <p:tgtEl>
                                          <p:spTgt spid="3181"/>
                                        </p:tgtEl>
                                        <p:attrNameLst>
                                          <p:attrName>ppt_w</p:attrName>
                                        </p:attrNameLst>
                                      </p:cBhvr>
                                      <p:tavLst>
                                        <p:tav tm="0">
                                          <p:val>
                                            <p:fltVal val="0"/>
                                          </p:val>
                                        </p:tav>
                                        <p:tav tm="100000">
                                          <p:val>
                                            <p:strVal val="#ppt_w"/>
                                          </p:val>
                                        </p:tav>
                                      </p:tavLst>
                                    </p:anim>
                                    <p:anim calcmode="lin" valueType="num">
                                      <p:cBhvr>
                                        <p:cTn id="231" dur="500" fill="hold"/>
                                        <p:tgtEl>
                                          <p:spTgt spid="3181"/>
                                        </p:tgtEl>
                                        <p:attrNameLst>
                                          <p:attrName>ppt_h</p:attrName>
                                        </p:attrNameLst>
                                      </p:cBhvr>
                                      <p:tavLst>
                                        <p:tav tm="0">
                                          <p:val>
                                            <p:fltVal val="0"/>
                                          </p:val>
                                        </p:tav>
                                        <p:tav tm="100000">
                                          <p:val>
                                            <p:strVal val="#ppt_h"/>
                                          </p:val>
                                        </p:tav>
                                      </p:tavLst>
                                    </p:anim>
                                  </p:childTnLst>
                                </p:cTn>
                              </p:par>
                              <p:par>
                                <p:cTn id="232" presetID="23" presetClass="entr" presetSubtype="16" fill="hold" grpId="0" nodeType="withEffect">
                                  <p:stCondLst>
                                    <p:cond delay="13600"/>
                                  </p:stCondLst>
                                  <p:childTnLst>
                                    <p:set>
                                      <p:cBhvr>
                                        <p:cTn id="233" dur="1" fill="hold">
                                          <p:stCondLst>
                                            <p:cond delay="0"/>
                                          </p:stCondLst>
                                        </p:cTn>
                                        <p:tgtEl>
                                          <p:spTgt spid="3124"/>
                                        </p:tgtEl>
                                        <p:attrNameLst>
                                          <p:attrName>style.visibility</p:attrName>
                                        </p:attrNameLst>
                                      </p:cBhvr>
                                      <p:to>
                                        <p:strVal val="visible"/>
                                      </p:to>
                                    </p:set>
                                    <p:anim calcmode="lin" valueType="num">
                                      <p:cBhvr>
                                        <p:cTn id="234" dur="500" fill="hold"/>
                                        <p:tgtEl>
                                          <p:spTgt spid="3124"/>
                                        </p:tgtEl>
                                        <p:attrNameLst>
                                          <p:attrName>ppt_w</p:attrName>
                                        </p:attrNameLst>
                                      </p:cBhvr>
                                      <p:tavLst>
                                        <p:tav tm="0">
                                          <p:val>
                                            <p:fltVal val="0"/>
                                          </p:val>
                                        </p:tav>
                                        <p:tav tm="100000">
                                          <p:val>
                                            <p:strVal val="#ppt_w"/>
                                          </p:val>
                                        </p:tav>
                                      </p:tavLst>
                                    </p:anim>
                                    <p:anim calcmode="lin" valueType="num">
                                      <p:cBhvr>
                                        <p:cTn id="235" dur="500" fill="hold"/>
                                        <p:tgtEl>
                                          <p:spTgt spid="3124"/>
                                        </p:tgtEl>
                                        <p:attrNameLst>
                                          <p:attrName>ppt_h</p:attrName>
                                        </p:attrNameLst>
                                      </p:cBhvr>
                                      <p:tavLst>
                                        <p:tav tm="0">
                                          <p:val>
                                            <p:fltVal val="0"/>
                                          </p:val>
                                        </p:tav>
                                        <p:tav tm="100000">
                                          <p:val>
                                            <p:strVal val="#ppt_h"/>
                                          </p:val>
                                        </p:tav>
                                      </p:tavLst>
                                    </p:anim>
                                  </p:childTnLst>
                                </p:cTn>
                              </p:par>
                              <p:par>
                                <p:cTn id="236" presetID="23" presetClass="entr" presetSubtype="16" fill="hold" grpId="0" nodeType="withEffect">
                                  <p:stCondLst>
                                    <p:cond delay="11300"/>
                                  </p:stCondLst>
                                  <p:childTnLst>
                                    <p:set>
                                      <p:cBhvr>
                                        <p:cTn id="237" dur="1" fill="hold">
                                          <p:stCondLst>
                                            <p:cond delay="0"/>
                                          </p:stCondLst>
                                        </p:cTn>
                                        <p:tgtEl>
                                          <p:spTgt spid="3125"/>
                                        </p:tgtEl>
                                        <p:attrNameLst>
                                          <p:attrName>style.visibility</p:attrName>
                                        </p:attrNameLst>
                                      </p:cBhvr>
                                      <p:to>
                                        <p:strVal val="visible"/>
                                      </p:to>
                                    </p:set>
                                    <p:anim calcmode="lin" valueType="num">
                                      <p:cBhvr>
                                        <p:cTn id="238" dur="500" fill="hold"/>
                                        <p:tgtEl>
                                          <p:spTgt spid="3125"/>
                                        </p:tgtEl>
                                        <p:attrNameLst>
                                          <p:attrName>ppt_w</p:attrName>
                                        </p:attrNameLst>
                                      </p:cBhvr>
                                      <p:tavLst>
                                        <p:tav tm="0">
                                          <p:val>
                                            <p:fltVal val="0"/>
                                          </p:val>
                                        </p:tav>
                                        <p:tav tm="100000">
                                          <p:val>
                                            <p:strVal val="#ppt_w"/>
                                          </p:val>
                                        </p:tav>
                                      </p:tavLst>
                                    </p:anim>
                                    <p:anim calcmode="lin" valueType="num">
                                      <p:cBhvr>
                                        <p:cTn id="239" dur="500" fill="hold"/>
                                        <p:tgtEl>
                                          <p:spTgt spid="3125"/>
                                        </p:tgtEl>
                                        <p:attrNameLst>
                                          <p:attrName>ppt_h</p:attrName>
                                        </p:attrNameLst>
                                      </p:cBhvr>
                                      <p:tavLst>
                                        <p:tav tm="0">
                                          <p:val>
                                            <p:fltVal val="0"/>
                                          </p:val>
                                        </p:tav>
                                        <p:tav tm="100000">
                                          <p:val>
                                            <p:strVal val="#ppt_h"/>
                                          </p:val>
                                        </p:tav>
                                      </p:tavLst>
                                    </p:anim>
                                  </p:childTnLst>
                                </p:cTn>
                              </p:par>
                              <p:par>
                                <p:cTn id="240" presetID="23" presetClass="entr" presetSubtype="16" fill="hold" grpId="0" nodeType="withEffect">
                                  <p:stCondLst>
                                    <p:cond delay="11100"/>
                                  </p:stCondLst>
                                  <p:childTnLst>
                                    <p:set>
                                      <p:cBhvr>
                                        <p:cTn id="241" dur="1" fill="hold">
                                          <p:stCondLst>
                                            <p:cond delay="0"/>
                                          </p:stCondLst>
                                        </p:cTn>
                                        <p:tgtEl>
                                          <p:spTgt spid="3126"/>
                                        </p:tgtEl>
                                        <p:attrNameLst>
                                          <p:attrName>style.visibility</p:attrName>
                                        </p:attrNameLst>
                                      </p:cBhvr>
                                      <p:to>
                                        <p:strVal val="visible"/>
                                      </p:to>
                                    </p:set>
                                    <p:anim calcmode="lin" valueType="num">
                                      <p:cBhvr>
                                        <p:cTn id="242" dur="500" fill="hold"/>
                                        <p:tgtEl>
                                          <p:spTgt spid="3126"/>
                                        </p:tgtEl>
                                        <p:attrNameLst>
                                          <p:attrName>ppt_w</p:attrName>
                                        </p:attrNameLst>
                                      </p:cBhvr>
                                      <p:tavLst>
                                        <p:tav tm="0">
                                          <p:val>
                                            <p:fltVal val="0"/>
                                          </p:val>
                                        </p:tav>
                                        <p:tav tm="100000">
                                          <p:val>
                                            <p:strVal val="#ppt_w"/>
                                          </p:val>
                                        </p:tav>
                                      </p:tavLst>
                                    </p:anim>
                                    <p:anim calcmode="lin" valueType="num">
                                      <p:cBhvr>
                                        <p:cTn id="243" dur="500" fill="hold"/>
                                        <p:tgtEl>
                                          <p:spTgt spid="3126"/>
                                        </p:tgtEl>
                                        <p:attrNameLst>
                                          <p:attrName>ppt_h</p:attrName>
                                        </p:attrNameLst>
                                      </p:cBhvr>
                                      <p:tavLst>
                                        <p:tav tm="0">
                                          <p:val>
                                            <p:fltVal val="0"/>
                                          </p:val>
                                        </p:tav>
                                        <p:tav tm="100000">
                                          <p:val>
                                            <p:strVal val="#ppt_h"/>
                                          </p:val>
                                        </p:tav>
                                      </p:tavLst>
                                    </p:anim>
                                  </p:childTnLst>
                                </p:cTn>
                              </p:par>
                              <p:par>
                                <p:cTn id="244" presetID="23" presetClass="entr" presetSubtype="16" fill="hold" grpId="0" nodeType="withEffect">
                                  <p:stCondLst>
                                    <p:cond delay="13100"/>
                                  </p:stCondLst>
                                  <p:childTnLst>
                                    <p:set>
                                      <p:cBhvr>
                                        <p:cTn id="245" dur="1" fill="hold">
                                          <p:stCondLst>
                                            <p:cond delay="0"/>
                                          </p:stCondLst>
                                        </p:cTn>
                                        <p:tgtEl>
                                          <p:spTgt spid="3127"/>
                                        </p:tgtEl>
                                        <p:attrNameLst>
                                          <p:attrName>style.visibility</p:attrName>
                                        </p:attrNameLst>
                                      </p:cBhvr>
                                      <p:to>
                                        <p:strVal val="visible"/>
                                      </p:to>
                                    </p:set>
                                    <p:anim calcmode="lin" valueType="num">
                                      <p:cBhvr>
                                        <p:cTn id="246" dur="500" fill="hold"/>
                                        <p:tgtEl>
                                          <p:spTgt spid="3127"/>
                                        </p:tgtEl>
                                        <p:attrNameLst>
                                          <p:attrName>ppt_w</p:attrName>
                                        </p:attrNameLst>
                                      </p:cBhvr>
                                      <p:tavLst>
                                        <p:tav tm="0">
                                          <p:val>
                                            <p:fltVal val="0"/>
                                          </p:val>
                                        </p:tav>
                                        <p:tav tm="100000">
                                          <p:val>
                                            <p:strVal val="#ppt_w"/>
                                          </p:val>
                                        </p:tav>
                                      </p:tavLst>
                                    </p:anim>
                                    <p:anim calcmode="lin" valueType="num">
                                      <p:cBhvr>
                                        <p:cTn id="247" dur="500" fill="hold"/>
                                        <p:tgtEl>
                                          <p:spTgt spid="3127"/>
                                        </p:tgtEl>
                                        <p:attrNameLst>
                                          <p:attrName>ppt_h</p:attrName>
                                        </p:attrNameLst>
                                      </p:cBhvr>
                                      <p:tavLst>
                                        <p:tav tm="0">
                                          <p:val>
                                            <p:fltVal val="0"/>
                                          </p:val>
                                        </p:tav>
                                        <p:tav tm="100000">
                                          <p:val>
                                            <p:strVal val="#ppt_h"/>
                                          </p:val>
                                        </p:tav>
                                      </p:tavLst>
                                    </p:anim>
                                  </p:childTnLst>
                                </p:cTn>
                              </p:par>
                              <p:par>
                                <p:cTn id="248" presetID="23" presetClass="entr" presetSubtype="16" fill="hold" grpId="0" nodeType="withEffect">
                                  <p:stCondLst>
                                    <p:cond delay="12000"/>
                                  </p:stCondLst>
                                  <p:childTnLst>
                                    <p:set>
                                      <p:cBhvr>
                                        <p:cTn id="249" dur="1" fill="hold">
                                          <p:stCondLst>
                                            <p:cond delay="0"/>
                                          </p:stCondLst>
                                        </p:cTn>
                                        <p:tgtEl>
                                          <p:spTgt spid="3128"/>
                                        </p:tgtEl>
                                        <p:attrNameLst>
                                          <p:attrName>style.visibility</p:attrName>
                                        </p:attrNameLst>
                                      </p:cBhvr>
                                      <p:to>
                                        <p:strVal val="visible"/>
                                      </p:to>
                                    </p:set>
                                    <p:anim calcmode="lin" valueType="num">
                                      <p:cBhvr>
                                        <p:cTn id="250" dur="500" fill="hold"/>
                                        <p:tgtEl>
                                          <p:spTgt spid="3128"/>
                                        </p:tgtEl>
                                        <p:attrNameLst>
                                          <p:attrName>ppt_w</p:attrName>
                                        </p:attrNameLst>
                                      </p:cBhvr>
                                      <p:tavLst>
                                        <p:tav tm="0">
                                          <p:val>
                                            <p:fltVal val="0"/>
                                          </p:val>
                                        </p:tav>
                                        <p:tav tm="100000">
                                          <p:val>
                                            <p:strVal val="#ppt_w"/>
                                          </p:val>
                                        </p:tav>
                                      </p:tavLst>
                                    </p:anim>
                                    <p:anim calcmode="lin" valueType="num">
                                      <p:cBhvr>
                                        <p:cTn id="251" dur="500" fill="hold"/>
                                        <p:tgtEl>
                                          <p:spTgt spid="3128"/>
                                        </p:tgtEl>
                                        <p:attrNameLst>
                                          <p:attrName>ppt_h</p:attrName>
                                        </p:attrNameLst>
                                      </p:cBhvr>
                                      <p:tavLst>
                                        <p:tav tm="0">
                                          <p:val>
                                            <p:fltVal val="0"/>
                                          </p:val>
                                        </p:tav>
                                        <p:tav tm="100000">
                                          <p:val>
                                            <p:strVal val="#ppt_h"/>
                                          </p:val>
                                        </p:tav>
                                      </p:tavLst>
                                    </p:anim>
                                  </p:childTnLst>
                                </p:cTn>
                              </p:par>
                              <p:par>
                                <p:cTn id="252" presetID="23" presetClass="entr" presetSubtype="16" fill="hold" grpId="0" nodeType="withEffect">
                                  <p:stCondLst>
                                    <p:cond delay="12100"/>
                                  </p:stCondLst>
                                  <p:childTnLst>
                                    <p:set>
                                      <p:cBhvr>
                                        <p:cTn id="253" dur="1" fill="hold">
                                          <p:stCondLst>
                                            <p:cond delay="0"/>
                                          </p:stCondLst>
                                        </p:cTn>
                                        <p:tgtEl>
                                          <p:spTgt spid="3129"/>
                                        </p:tgtEl>
                                        <p:attrNameLst>
                                          <p:attrName>style.visibility</p:attrName>
                                        </p:attrNameLst>
                                      </p:cBhvr>
                                      <p:to>
                                        <p:strVal val="visible"/>
                                      </p:to>
                                    </p:set>
                                    <p:anim calcmode="lin" valueType="num">
                                      <p:cBhvr>
                                        <p:cTn id="254" dur="500" fill="hold"/>
                                        <p:tgtEl>
                                          <p:spTgt spid="3129"/>
                                        </p:tgtEl>
                                        <p:attrNameLst>
                                          <p:attrName>ppt_w</p:attrName>
                                        </p:attrNameLst>
                                      </p:cBhvr>
                                      <p:tavLst>
                                        <p:tav tm="0">
                                          <p:val>
                                            <p:fltVal val="0"/>
                                          </p:val>
                                        </p:tav>
                                        <p:tav tm="100000">
                                          <p:val>
                                            <p:strVal val="#ppt_w"/>
                                          </p:val>
                                        </p:tav>
                                      </p:tavLst>
                                    </p:anim>
                                    <p:anim calcmode="lin" valueType="num">
                                      <p:cBhvr>
                                        <p:cTn id="255" dur="500" fill="hold"/>
                                        <p:tgtEl>
                                          <p:spTgt spid="3129"/>
                                        </p:tgtEl>
                                        <p:attrNameLst>
                                          <p:attrName>ppt_h</p:attrName>
                                        </p:attrNameLst>
                                      </p:cBhvr>
                                      <p:tavLst>
                                        <p:tav tm="0">
                                          <p:val>
                                            <p:fltVal val="0"/>
                                          </p:val>
                                        </p:tav>
                                        <p:tav tm="100000">
                                          <p:val>
                                            <p:strVal val="#ppt_h"/>
                                          </p:val>
                                        </p:tav>
                                      </p:tavLst>
                                    </p:anim>
                                  </p:childTnLst>
                                </p:cTn>
                              </p:par>
                              <p:par>
                                <p:cTn id="256" presetID="23" presetClass="entr" presetSubtype="16" fill="hold" grpId="0" nodeType="withEffect">
                                  <p:stCondLst>
                                    <p:cond delay="16000"/>
                                  </p:stCondLst>
                                  <p:childTnLst>
                                    <p:set>
                                      <p:cBhvr>
                                        <p:cTn id="257" dur="1" fill="hold">
                                          <p:stCondLst>
                                            <p:cond delay="0"/>
                                          </p:stCondLst>
                                        </p:cTn>
                                        <p:tgtEl>
                                          <p:spTgt spid="3130"/>
                                        </p:tgtEl>
                                        <p:attrNameLst>
                                          <p:attrName>style.visibility</p:attrName>
                                        </p:attrNameLst>
                                      </p:cBhvr>
                                      <p:to>
                                        <p:strVal val="visible"/>
                                      </p:to>
                                    </p:set>
                                    <p:anim calcmode="lin" valueType="num">
                                      <p:cBhvr>
                                        <p:cTn id="258" dur="500" fill="hold"/>
                                        <p:tgtEl>
                                          <p:spTgt spid="3130"/>
                                        </p:tgtEl>
                                        <p:attrNameLst>
                                          <p:attrName>ppt_w</p:attrName>
                                        </p:attrNameLst>
                                      </p:cBhvr>
                                      <p:tavLst>
                                        <p:tav tm="0">
                                          <p:val>
                                            <p:fltVal val="0"/>
                                          </p:val>
                                        </p:tav>
                                        <p:tav tm="100000">
                                          <p:val>
                                            <p:strVal val="#ppt_w"/>
                                          </p:val>
                                        </p:tav>
                                      </p:tavLst>
                                    </p:anim>
                                    <p:anim calcmode="lin" valueType="num">
                                      <p:cBhvr>
                                        <p:cTn id="259" dur="500" fill="hold"/>
                                        <p:tgtEl>
                                          <p:spTgt spid="3130"/>
                                        </p:tgtEl>
                                        <p:attrNameLst>
                                          <p:attrName>ppt_h</p:attrName>
                                        </p:attrNameLst>
                                      </p:cBhvr>
                                      <p:tavLst>
                                        <p:tav tm="0">
                                          <p:val>
                                            <p:fltVal val="0"/>
                                          </p:val>
                                        </p:tav>
                                        <p:tav tm="100000">
                                          <p:val>
                                            <p:strVal val="#ppt_h"/>
                                          </p:val>
                                        </p:tav>
                                      </p:tavLst>
                                    </p:anim>
                                  </p:childTnLst>
                                </p:cTn>
                              </p:par>
                              <p:par>
                                <p:cTn id="260" presetID="23" presetClass="entr" presetSubtype="16" fill="hold" grpId="0" nodeType="withEffect">
                                  <p:stCondLst>
                                    <p:cond delay="17000"/>
                                  </p:stCondLst>
                                  <p:childTnLst>
                                    <p:set>
                                      <p:cBhvr>
                                        <p:cTn id="261" dur="1" fill="hold">
                                          <p:stCondLst>
                                            <p:cond delay="0"/>
                                          </p:stCondLst>
                                        </p:cTn>
                                        <p:tgtEl>
                                          <p:spTgt spid="3131"/>
                                        </p:tgtEl>
                                        <p:attrNameLst>
                                          <p:attrName>style.visibility</p:attrName>
                                        </p:attrNameLst>
                                      </p:cBhvr>
                                      <p:to>
                                        <p:strVal val="visible"/>
                                      </p:to>
                                    </p:set>
                                    <p:anim calcmode="lin" valueType="num">
                                      <p:cBhvr>
                                        <p:cTn id="262" dur="500" fill="hold"/>
                                        <p:tgtEl>
                                          <p:spTgt spid="3131"/>
                                        </p:tgtEl>
                                        <p:attrNameLst>
                                          <p:attrName>ppt_w</p:attrName>
                                        </p:attrNameLst>
                                      </p:cBhvr>
                                      <p:tavLst>
                                        <p:tav tm="0">
                                          <p:val>
                                            <p:fltVal val="0"/>
                                          </p:val>
                                        </p:tav>
                                        <p:tav tm="100000">
                                          <p:val>
                                            <p:strVal val="#ppt_w"/>
                                          </p:val>
                                        </p:tav>
                                      </p:tavLst>
                                    </p:anim>
                                    <p:anim calcmode="lin" valueType="num">
                                      <p:cBhvr>
                                        <p:cTn id="263" dur="500" fill="hold"/>
                                        <p:tgtEl>
                                          <p:spTgt spid="3131"/>
                                        </p:tgtEl>
                                        <p:attrNameLst>
                                          <p:attrName>ppt_h</p:attrName>
                                        </p:attrNameLst>
                                      </p:cBhvr>
                                      <p:tavLst>
                                        <p:tav tm="0">
                                          <p:val>
                                            <p:fltVal val="0"/>
                                          </p:val>
                                        </p:tav>
                                        <p:tav tm="100000">
                                          <p:val>
                                            <p:strVal val="#ppt_h"/>
                                          </p:val>
                                        </p:tav>
                                      </p:tavLst>
                                    </p:anim>
                                  </p:childTnLst>
                                </p:cTn>
                              </p:par>
                              <p:par>
                                <p:cTn id="264" presetID="23" presetClass="entr" presetSubtype="16" fill="hold" grpId="0" nodeType="withEffect">
                                  <p:stCondLst>
                                    <p:cond delay="14200"/>
                                  </p:stCondLst>
                                  <p:childTnLst>
                                    <p:set>
                                      <p:cBhvr>
                                        <p:cTn id="265" dur="1" fill="hold">
                                          <p:stCondLst>
                                            <p:cond delay="0"/>
                                          </p:stCondLst>
                                        </p:cTn>
                                        <p:tgtEl>
                                          <p:spTgt spid="3132"/>
                                        </p:tgtEl>
                                        <p:attrNameLst>
                                          <p:attrName>style.visibility</p:attrName>
                                        </p:attrNameLst>
                                      </p:cBhvr>
                                      <p:to>
                                        <p:strVal val="visible"/>
                                      </p:to>
                                    </p:set>
                                    <p:anim calcmode="lin" valueType="num">
                                      <p:cBhvr>
                                        <p:cTn id="266" dur="500" fill="hold"/>
                                        <p:tgtEl>
                                          <p:spTgt spid="3132"/>
                                        </p:tgtEl>
                                        <p:attrNameLst>
                                          <p:attrName>ppt_w</p:attrName>
                                        </p:attrNameLst>
                                      </p:cBhvr>
                                      <p:tavLst>
                                        <p:tav tm="0">
                                          <p:val>
                                            <p:fltVal val="0"/>
                                          </p:val>
                                        </p:tav>
                                        <p:tav tm="100000">
                                          <p:val>
                                            <p:strVal val="#ppt_w"/>
                                          </p:val>
                                        </p:tav>
                                      </p:tavLst>
                                    </p:anim>
                                    <p:anim calcmode="lin" valueType="num">
                                      <p:cBhvr>
                                        <p:cTn id="267" dur="500" fill="hold"/>
                                        <p:tgtEl>
                                          <p:spTgt spid="3132"/>
                                        </p:tgtEl>
                                        <p:attrNameLst>
                                          <p:attrName>ppt_h</p:attrName>
                                        </p:attrNameLst>
                                      </p:cBhvr>
                                      <p:tavLst>
                                        <p:tav tm="0">
                                          <p:val>
                                            <p:fltVal val="0"/>
                                          </p:val>
                                        </p:tav>
                                        <p:tav tm="100000">
                                          <p:val>
                                            <p:strVal val="#ppt_h"/>
                                          </p:val>
                                        </p:tav>
                                      </p:tavLst>
                                    </p:anim>
                                  </p:childTnLst>
                                </p:cTn>
                              </p:par>
                              <p:par>
                                <p:cTn id="268" presetID="23" presetClass="entr" presetSubtype="16" fill="hold" grpId="0" nodeType="withEffect">
                                  <p:stCondLst>
                                    <p:cond delay="14700"/>
                                  </p:stCondLst>
                                  <p:childTnLst>
                                    <p:set>
                                      <p:cBhvr>
                                        <p:cTn id="269" dur="1" fill="hold">
                                          <p:stCondLst>
                                            <p:cond delay="0"/>
                                          </p:stCondLst>
                                        </p:cTn>
                                        <p:tgtEl>
                                          <p:spTgt spid="3133"/>
                                        </p:tgtEl>
                                        <p:attrNameLst>
                                          <p:attrName>style.visibility</p:attrName>
                                        </p:attrNameLst>
                                      </p:cBhvr>
                                      <p:to>
                                        <p:strVal val="visible"/>
                                      </p:to>
                                    </p:set>
                                    <p:anim calcmode="lin" valueType="num">
                                      <p:cBhvr>
                                        <p:cTn id="270" dur="500" fill="hold"/>
                                        <p:tgtEl>
                                          <p:spTgt spid="3133"/>
                                        </p:tgtEl>
                                        <p:attrNameLst>
                                          <p:attrName>ppt_w</p:attrName>
                                        </p:attrNameLst>
                                      </p:cBhvr>
                                      <p:tavLst>
                                        <p:tav tm="0">
                                          <p:val>
                                            <p:fltVal val="0"/>
                                          </p:val>
                                        </p:tav>
                                        <p:tav tm="100000">
                                          <p:val>
                                            <p:strVal val="#ppt_w"/>
                                          </p:val>
                                        </p:tav>
                                      </p:tavLst>
                                    </p:anim>
                                    <p:anim calcmode="lin" valueType="num">
                                      <p:cBhvr>
                                        <p:cTn id="271" dur="500" fill="hold"/>
                                        <p:tgtEl>
                                          <p:spTgt spid="3133"/>
                                        </p:tgtEl>
                                        <p:attrNameLst>
                                          <p:attrName>ppt_h</p:attrName>
                                        </p:attrNameLst>
                                      </p:cBhvr>
                                      <p:tavLst>
                                        <p:tav tm="0">
                                          <p:val>
                                            <p:fltVal val="0"/>
                                          </p:val>
                                        </p:tav>
                                        <p:tav tm="100000">
                                          <p:val>
                                            <p:strVal val="#ppt_h"/>
                                          </p:val>
                                        </p:tav>
                                      </p:tavLst>
                                    </p:anim>
                                  </p:childTnLst>
                                </p:cTn>
                              </p:par>
                              <p:par>
                                <p:cTn id="272" presetID="23" presetClass="entr" presetSubtype="16" fill="hold" grpId="0" nodeType="withEffect">
                                  <p:stCondLst>
                                    <p:cond delay="13500"/>
                                  </p:stCondLst>
                                  <p:childTnLst>
                                    <p:set>
                                      <p:cBhvr>
                                        <p:cTn id="273" dur="1" fill="hold">
                                          <p:stCondLst>
                                            <p:cond delay="0"/>
                                          </p:stCondLst>
                                        </p:cTn>
                                        <p:tgtEl>
                                          <p:spTgt spid="3194"/>
                                        </p:tgtEl>
                                        <p:attrNameLst>
                                          <p:attrName>style.visibility</p:attrName>
                                        </p:attrNameLst>
                                      </p:cBhvr>
                                      <p:to>
                                        <p:strVal val="visible"/>
                                      </p:to>
                                    </p:set>
                                    <p:anim calcmode="lin" valueType="num">
                                      <p:cBhvr>
                                        <p:cTn id="274" dur="500" fill="hold"/>
                                        <p:tgtEl>
                                          <p:spTgt spid="3194"/>
                                        </p:tgtEl>
                                        <p:attrNameLst>
                                          <p:attrName>ppt_w</p:attrName>
                                        </p:attrNameLst>
                                      </p:cBhvr>
                                      <p:tavLst>
                                        <p:tav tm="0">
                                          <p:val>
                                            <p:fltVal val="0"/>
                                          </p:val>
                                        </p:tav>
                                        <p:tav tm="100000">
                                          <p:val>
                                            <p:strVal val="#ppt_w"/>
                                          </p:val>
                                        </p:tav>
                                      </p:tavLst>
                                    </p:anim>
                                    <p:anim calcmode="lin" valueType="num">
                                      <p:cBhvr>
                                        <p:cTn id="275" dur="500" fill="hold"/>
                                        <p:tgtEl>
                                          <p:spTgt spid="3194"/>
                                        </p:tgtEl>
                                        <p:attrNameLst>
                                          <p:attrName>ppt_h</p:attrName>
                                        </p:attrNameLst>
                                      </p:cBhvr>
                                      <p:tavLst>
                                        <p:tav tm="0">
                                          <p:val>
                                            <p:fltVal val="0"/>
                                          </p:val>
                                        </p:tav>
                                        <p:tav tm="100000">
                                          <p:val>
                                            <p:strVal val="#ppt_h"/>
                                          </p:val>
                                        </p:tav>
                                      </p:tavLst>
                                    </p:anim>
                                  </p:childTnLst>
                                </p:cTn>
                              </p:par>
                              <p:par>
                                <p:cTn id="276" presetID="23" presetClass="entr" presetSubtype="16" fill="hold" grpId="0" nodeType="withEffect">
                                  <p:stCondLst>
                                    <p:cond delay="14500"/>
                                  </p:stCondLst>
                                  <p:childTnLst>
                                    <p:set>
                                      <p:cBhvr>
                                        <p:cTn id="277" dur="1" fill="hold">
                                          <p:stCondLst>
                                            <p:cond delay="0"/>
                                          </p:stCondLst>
                                        </p:cTn>
                                        <p:tgtEl>
                                          <p:spTgt spid="3134"/>
                                        </p:tgtEl>
                                        <p:attrNameLst>
                                          <p:attrName>style.visibility</p:attrName>
                                        </p:attrNameLst>
                                      </p:cBhvr>
                                      <p:to>
                                        <p:strVal val="visible"/>
                                      </p:to>
                                    </p:set>
                                    <p:anim calcmode="lin" valueType="num">
                                      <p:cBhvr>
                                        <p:cTn id="278" dur="500" fill="hold"/>
                                        <p:tgtEl>
                                          <p:spTgt spid="3134"/>
                                        </p:tgtEl>
                                        <p:attrNameLst>
                                          <p:attrName>ppt_w</p:attrName>
                                        </p:attrNameLst>
                                      </p:cBhvr>
                                      <p:tavLst>
                                        <p:tav tm="0">
                                          <p:val>
                                            <p:fltVal val="0"/>
                                          </p:val>
                                        </p:tav>
                                        <p:tav tm="100000">
                                          <p:val>
                                            <p:strVal val="#ppt_w"/>
                                          </p:val>
                                        </p:tav>
                                      </p:tavLst>
                                    </p:anim>
                                    <p:anim calcmode="lin" valueType="num">
                                      <p:cBhvr>
                                        <p:cTn id="279" dur="500" fill="hold"/>
                                        <p:tgtEl>
                                          <p:spTgt spid="3134"/>
                                        </p:tgtEl>
                                        <p:attrNameLst>
                                          <p:attrName>ppt_h</p:attrName>
                                        </p:attrNameLst>
                                      </p:cBhvr>
                                      <p:tavLst>
                                        <p:tav tm="0">
                                          <p:val>
                                            <p:fltVal val="0"/>
                                          </p:val>
                                        </p:tav>
                                        <p:tav tm="100000">
                                          <p:val>
                                            <p:strVal val="#ppt_h"/>
                                          </p:val>
                                        </p:tav>
                                      </p:tavLst>
                                    </p:anim>
                                  </p:childTnLst>
                                </p:cTn>
                              </p:par>
                              <p:par>
                                <p:cTn id="280" presetID="23" presetClass="entr" presetSubtype="16" fill="hold" grpId="0" nodeType="withEffect">
                                  <p:stCondLst>
                                    <p:cond delay="13400"/>
                                  </p:stCondLst>
                                  <p:childTnLst>
                                    <p:set>
                                      <p:cBhvr>
                                        <p:cTn id="281" dur="1" fill="hold">
                                          <p:stCondLst>
                                            <p:cond delay="0"/>
                                          </p:stCondLst>
                                        </p:cTn>
                                        <p:tgtEl>
                                          <p:spTgt spid="3193"/>
                                        </p:tgtEl>
                                        <p:attrNameLst>
                                          <p:attrName>style.visibility</p:attrName>
                                        </p:attrNameLst>
                                      </p:cBhvr>
                                      <p:to>
                                        <p:strVal val="visible"/>
                                      </p:to>
                                    </p:set>
                                    <p:anim calcmode="lin" valueType="num">
                                      <p:cBhvr>
                                        <p:cTn id="282" dur="500" fill="hold"/>
                                        <p:tgtEl>
                                          <p:spTgt spid="3193"/>
                                        </p:tgtEl>
                                        <p:attrNameLst>
                                          <p:attrName>ppt_w</p:attrName>
                                        </p:attrNameLst>
                                      </p:cBhvr>
                                      <p:tavLst>
                                        <p:tav tm="0">
                                          <p:val>
                                            <p:fltVal val="0"/>
                                          </p:val>
                                        </p:tav>
                                        <p:tav tm="100000">
                                          <p:val>
                                            <p:strVal val="#ppt_w"/>
                                          </p:val>
                                        </p:tav>
                                      </p:tavLst>
                                    </p:anim>
                                    <p:anim calcmode="lin" valueType="num">
                                      <p:cBhvr>
                                        <p:cTn id="283" dur="500" fill="hold"/>
                                        <p:tgtEl>
                                          <p:spTgt spid="3193"/>
                                        </p:tgtEl>
                                        <p:attrNameLst>
                                          <p:attrName>ppt_h</p:attrName>
                                        </p:attrNameLst>
                                      </p:cBhvr>
                                      <p:tavLst>
                                        <p:tav tm="0">
                                          <p:val>
                                            <p:fltVal val="0"/>
                                          </p:val>
                                        </p:tav>
                                        <p:tav tm="100000">
                                          <p:val>
                                            <p:strVal val="#ppt_h"/>
                                          </p:val>
                                        </p:tav>
                                      </p:tavLst>
                                    </p:anim>
                                  </p:childTnLst>
                                </p:cTn>
                              </p:par>
                              <p:par>
                                <p:cTn id="284" presetID="23" presetClass="entr" presetSubtype="16" fill="hold" grpId="0" nodeType="withEffect">
                                  <p:stCondLst>
                                    <p:cond delay="13100"/>
                                  </p:stCondLst>
                                  <p:childTnLst>
                                    <p:set>
                                      <p:cBhvr>
                                        <p:cTn id="285" dur="1" fill="hold">
                                          <p:stCondLst>
                                            <p:cond delay="0"/>
                                          </p:stCondLst>
                                        </p:cTn>
                                        <p:tgtEl>
                                          <p:spTgt spid="3192"/>
                                        </p:tgtEl>
                                        <p:attrNameLst>
                                          <p:attrName>style.visibility</p:attrName>
                                        </p:attrNameLst>
                                      </p:cBhvr>
                                      <p:to>
                                        <p:strVal val="visible"/>
                                      </p:to>
                                    </p:set>
                                    <p:anim calcmode="lin" valueType="num">
                                      <p:cBhvr>
                                        <p:cTn id="286" dur="500" fill="hold"/>
                                        <p:tgtEl>
                                          <p:spTgt spid="3192"/>
                                        </p:tgtEl>
                                        <p:attrNameLst>
                                          <p:attrName>ppt_w</p:attrName>
                                        </p:attrNameLst>
                                      </p:cBhvr>
                                      <p:tavLst>
                                        <p:tav tm="0">
                                          <p:val>
                                            <p:fltVal val="0"/>
                                          </p:val>
                                        </p:tav>
                                        <p:tav tm="100000">
                                          <p:val>
                                            <p:strVal val="#ppt_w"/>
                                          </p:val>
                                        </p:tav>
                                      </p:tavLst>
                                    </p:anim>
                                    <p:anim calcmode="lin" valueType="num">
                                      <p:cBhvr>
                                        <p:cTn id="287" dur="500" fill="hold"/>
                                        <p:tgtEl>
                                          <p:spTgt spid="3192"/>
                                        </p:tgtEl>
                                        <p:attrNameLst>
                                          <p:attrName>ppt_h</p:attrName>
                                        </p:attrNameLst>
                                      </p:cBhvr>
                                      <p:tavLst>
                                        <p:tav tm="0">
                                          <p:val>
                                            <p:fltVal val="0"/>
                                          </p:val>
                                        </p:tav>
                                        <p:tav tm="100000">
                                          <p:val>
                                            <p:strVal val="#ppt_h"/>
                                          </p:val>
                                        </p:tav>
                                      </p:tavLst>
                                    </p:anim>
                                  </p:childTnLst>
                                </p:cTn>
                              </p:par>
                              <p:par>
                                <p:cTn id="288" presetID="23" presetClass="entr" presetSubtype="16" fill="hold" grpId="0" nodeType="withEffect">
                                  <p:stCondLst>
                                    <p:cond delay="12100"/>
                                  </p:stCondLst>
                                  <p:childTnLst>
                                    <p:set>
                                      <p:cBhvr>
                                        <p:cTn id="289" dur="1" fill="hold">
                                          <p:stCondLst>
                                            <p:cond delay="0"/>
                                          </p:stCondLst>
                                        </p:cTn>
                                        <p:tgtEl>
                                          <p:spTgt spid="3182"/>
                                        </p:tgtEl>
                                        <p:attrNameLst>
                                          <p:attrName>style.visibility</p:attrName>
                                        </p:attrNameLst>
                                      </p:cBhvr>
                                      <p:to>
                                        <p:strVal val="visible"/>
                                      </p:to>
                                    </p:set>
                                    <p:anim calcmode="lin" valueType="num">
                                      <p:cBhvr>
                                        <p:cTn id="290" dur="500" fill="hold"/>
                                        <p:tgtEl>
                                          <p:spTgt spid="3182"/>
                                        </p:tgtEl>
                                        <p:attrNameLst>
                                          <p:attrName>ppt_w</p:attrName>
                                        </p:attrNameLst>
                                      </p:cBhvr>
                                      <p:tavLst>
                                        <p:tav tm="0">
                                          <p:val>
                                            <p:fltVal val="0"/>
                                          </p:val>
                                        </p:tav>
                                        <p:tav tm="100000">
                                          <p:val>
                                            <p:strVal val="#ppt_w"/>
                                          </p:val>
                                        </p:tav>
                                      </p:tavLst>
                                    </p:anim>
                                    <p:anim calcmode="lin" valueType="num">
                                      <p:cBhvr>
                                        <p:cTn id="291" dur="500" fill="hold"/>
                                        <p:tgtEl>
                                          <p:spTgt spid="3182"/>
                                        </p:tgtEl>
                                        <p:attrNameLst>
                                          <p:attrName>ppt_h</p:attrName>
                                        </p:attrNameLst>
                                      </p:cBhvr>
                                      <p:tavLst>
                                        <p:tav tm="0">
                                          <p:val>
                                            <p:fltVal val="0"/>
                                          </p:val>
                                        </p:tav>
                                        <p:tav tm="100000">
                                          <p:val>
                                            <p:strVal val="#ppt_h"/>
                                          </p:val>
                                        </p:tav>
                                      </p:tavLst>
                                    </p:anim>
                                  </p:childTnLst>
                                </p:cTn>
                              </p:par>
                              <p:par>
                                <p:cTn id="292" presetID="23" presetClass="entr" presetSubtype="16" fill="hold" grpId="0" nodeType="withEffect">
                                  <p:stCondLst>
                                    <p:cond delay="14300"/>
                                  </p:stCondLst>
                                  <p:childTnLst>
                                    <p:set>
                                      <p:cBhvr>
                                        <p:cTn id="293" dur="1" fill="hold">
                                          <p:stCondLst>
                                            <p:cond delay="0"/>
                                          </p:stCondLst>
                                        </p:cTn>
                                        <p:tgtEl>
                                          <p:spTgt spid="3135"/>
                                        </p:tgtEl>
                                        <p:attrNameLst>
                                          <p:attrName>style.visibility</p:attrName>
                                        </p:attrNameLst>
                                      </p:cBhvr>
                                      <p:to>
                                        <p:strVal val="visible"/>
                                      </p:to>
                                    </p:set>
                                    <p:anim calcmode="lin" valueType="num">
                                      <p:cBhvr>
                                        <p:cTn id="294" dur="500" fill="hold"/>
                                        <p:tgtEl>
                                          <p:spTgt spid="3135"/>
                                        </p:tgtEl>
                                        <p:attrNameLst>
                                          <p:attrName>ppt_w</p:attrName>
                                        </p:attrNameLst>
                                      </p:cBhvr>
                                      <p:tavLst>
                                        <p:tav tm="0">
                                          <p:val>
                                            <p:fltVal val="0"/>
                                          </p:val>
                                        </p:tav>
                                        <p:tav tm="100000">
                                          <p:val>
                                            <p:strVal val="#ppt_w"/>
                                          </p:val>
                                        </p:tav>
                                      </p:tavLst>
                                    </p:anim>
                                    <p:anim calcmode="lin" valueType="num">
                                      <p:cBhvr>
                                        <p:cTn id="295" dur="500" fill="hold"/>
                                        <p:tgtEl>
                                          <p:spTgt spid="3135"/>
                                        </p:tgtEl>
                                        <p:attrNameLst>
                                          <p:attrName>ppt_h</p:attrName>
                                        </p:attrNameLst>
                                      </p:cBhvr>
                                      <p:tavLst>
                                        <p:tav tm="0">
                                          <p:val>
                                            <p:fltVal val="0"/>
                                          </p:val>
                                        </p:tav>
                                        <p:tav tm="100000">
                                          <p:val>
                                            <p:strVal val="#ppt_h"/>
                                          </p:val>
                                        </p:tav>
                                      </p:tavLst>
                                    </p:anim>
                                  </p:childTnLst>
                                </p:cTn>
                              </p:par>
                              <p:par>
                                <p:cTn id="296" presetID="23" presetClass="entr" presetSubtype="16" fill="hold" grpId="0" nodeType="withEffect">
                                  <p:stCondLst>
                                    <p:cond delay="12100"/>
                                  </p:stCondLst>
                                  <p:childTnLst>
                                    <p:set>
                                      <p:cBhvr>
                                        <p:cTn id="297" dur="1" fill="hold">
                                          <p:stCondLst>
                                            <p:cond delay="0"/>
                                          </p:stCondLst>
                                        </p:cTn>
                                        <p:tgtEl>
                                          <p:spTgt spid="3136"/>
                                        </p:tgtEl>
                                        <p:attrNameLst>
                                          <p:attrName>style.visibility</p:attrName>
                                        </p:attrNameLst>
                                      </p:cBhvr>
                                      <p:to>
                                        <p:strVal val="visible"/>
                                      </p:to>
                                    </p:set>
                                    <p:anim calcmode="lin" valueType="num">
                                      <p:cBhvr>
                                        <p:cTn id="298" dur="500" fill="hold"/>
                                        <p:tgtEl>
                                          <p:spTgt spid="3136"/>
                                        </p:tgtEl>
                                        <p:attrNameLst>
                                          <p:attrName>ppt_w</p:attrName>
                                        </p:attrNameLst>
                                      </p:cBhvr>
                                      <p:tavLst>
                                        <p:tav tm="0">
                                          <p:val>
                                            <p:fltVal val="0"/>
                                          </p:val>
                                        </p:tav>
                                        <p:tav tm="100000">
                                          <p:val>
                                            <p:strVal val="#ppt_w"/>
                                          </p:val>
                                        </p:tav>
                                      </p:tavLst>
                                    </p:anim>
                                    <p:anim calcmode="lin" valueType="num">
                                      <p:cBhvr>
                                        <p:cTn id="299" dur="500" fill="hold"/>
                                        <p:tgtEl>
                                          <p:spTgt spid="3136"/>
                                        </p:tgtEl>
                                        <p:attrNameLst>
                                          <p:attrName>ppt_h</p:attrName>
                                        </p:attrNameLst>
                                      </p:cBhvr>
                                      <p:tavLst>
                                        <p:tav tm="0">
                                          <p:val>
                                            <p:fltVal val="0"/>
                                          </p:val>
                                        </p:tav>
                                        <p:tav tm="100000">
                                          <p:val>
                                            <p:strVal val="#ppt_h"/>
                                          </p:val>
                                        </p:tav>
                                      </p:tavLst>
                                    </p:anim>
                                  </p:childTnLst>
                                </p:cTn>
                              </p:par>
                              <p:par>
                                <p:cTn id="300" presetID="23" presetClass="entr" presetSubtype="16" fill="hold" grpId="0" nodeType="withEffect">
                                  <p:stCondLst>
                                    <p:cond delay="13400"/>
                                  </p:stCondLst>
                                  <p:childTnLst>
                                    <p:set>
                                      <p:cBhvr>
                                        <p:cTn id="301" dur="1" fill="hold">
                                          <p:stCondLst>
                                            <p:cond delay="0"/>
                                          </p:stCondLst>
                                        </p:cTn>
                                        <p:tgtEl>
                                          <p:spTgt spid="3137"/>
                                        </p:tgtEl>
                                        <p:attrNameLst>
                                          <p:attrName>style.visibility</p:attrName>
                                        </p:attrNameLst>
                                      </p:cBhvr>
                                      <p:to>
                                        <p:strVal val="visible"/>
                                      </p:to>
                                    </p:set>
                                    <p:anim calcmode="lin" valueType="num">
                                      <p:cBhvr>
                                        <p:cTn id="302" dur="500" fill="hold"/>
                                        <p:tgtEl>
                                          <p:spTgt spid="3137"/>
                                        </p:tgtEl>
                                        <p:attrNameLst>
                                          <p:attrName>ppt_w</p:attrName>
                                        </p:attrNameLst>
                                      </p:cBhvr>
                                      <p:tavLst>
                                        <p:tav tm="0">
                                          <p:val>
                                            <p:fltVal val="0"/>
                                          </p:val>
                                        </p:tav>
                                        <p:tav tm="100000">
                                          <p:val>
                                            <p:strVal val="#ppt_w"/>
                                          </p:val>
                                        </p:tav>
                                      </p:tavLst>
                                    </p:anim>
                                    <p:anim calcmode="lin" valueType="num">
                                      <p:cBhvr>
                                        <p:cTn id="303" dur="500" fill="hold"/>
                                        <p:tgtEl>
                                          <p:spTgt spid="3137"/>
                                        </p:tgtEl>
                                        <p:attrNameLst>
                                          <p:attrName>ppt_h</p:attrName>
                                        </p:attrNameLst>
                                      </p:cBhvr>
                                      <p:tavLst>
                                        <p:tav tm="0">
                                          <p:val>
                                            <p:fltVal val="0"/>
                                          </p:val>
                                        </p:tav>
                                        <p:tav tm="100000">
                                          <p:val>
                                            <p:strVal val="#ppt_h"/>
                                          </p:val>
                                        </p:tav>
                                      </p:tavLst>
                                    </p:anim>
                                  </p:childTnLst>
                                </p:cTn>
                              </p:par>
                              <p:par>
                                <p:cTn id="304" presetID="23" presetClass="entr" presetSubtype="16" fill="hold" grpId="0" nodeType="withEffect">
                                  <p:stCondLst>
                                    <p:cond delay="13000"/>
                                  </p:stCondLst>
                                  <p:childTnLst>
                                    <p:set>
                                      <p:cBhvr>
                                        <p:cTn id="305" dur="1" fill="hold">
                                          <p:stCondLst>
                                            <p:cond delay="0"/>
                                          </p:stCondLst>
                                        </p:cTn>
                                        <p:tgtEl>
                                          <p:spTgt spid="3138"/>
                                        </p:tgtEl>
                                        <p:attrNameLst>
                                          <p:attrName>style.visibility</p:attrName>
                                        </p:attrNameLst>
                                      </p:cBhvr>
                                      <p:to>
                                        <p:strVal val="visible"/>
                                      </p:to>
                                    </p:set>
                                    <p:anim calcmode="lin" valueType="num">
                                      <p:cBhvr>
                                        <p:cTn id="306" dur="500" fill="hold"/>
                                        <p:tgtEl>
                                          <p:spTgt spid="3138"/>
                                        </p:tgtEl>
                                        <p:attrNameLst>
                                          <p:attrName>ppt_w</p:attrName>
                                        </p:attrNameLst>
                                      </p:cBhvr>
                                      <p:tavLst>
                                        <p:tav tm="0">
                                          <p:val>
                                            <p:fltVal val="0"/>
                                          </p:val>
                                        </p:tav>
                                        <p:tav tm="100000">
                                          <p:val>
                                            <p:strVal val="#ppt_w"/>
                                          </p:val>
                                        </p:tav>
                                      </p:tavLst>
                                    </p:anim>
                                    <p:anim calcmode="lin" valueType="num">
                                      <p:cBhvr>
                                        <p:cTn id="307" dur="500" fill="hold"/>
                                        <p:tgtEl>
                                          <p:spTgt spid="3138"/>
                                        </p:tgtEl>
                                        <p:attrNameLst>
                                          <p:attrName>ppt_h</p:attrName>
                                        </p:attrNameLst>
                                      </p:cBhvr>
                                      <p:tavLst>
                                        <p:tav tm="0">
                                          <p:val>
                                            <p:fltVal val="0"/>
                                          </p:val>
                                        </p:tav>
                                        <p:tav tm="100000">
                                          <p:val>
                                            <p:strVal val="#ppt_h"/>
                                          </p:val>
                                        </p:tav>
                                      </p:tavLst>
                                    </p:anim>
                                  </p:childTnLst>
                                </p:cTn>
                              </p:par>
                              <p:par>
                                <p:cTn id="308" presetID="23" presetClass="entr" presetSubtype="16" fill="hold" grpId="0" nodeType="withEffect">
                                  <p:stCondLst>
                                    <p:cond delay="17000"/>
                                  </p:stCondLst>
                                  <p:childTnLst>
                                    <p:set>
                                      <p:cBhvr>
                                        <p:cTn id="309" dur="1" fill="hold">
                                          <p:stCondLst>
                                            <p:cond delay="0"/>
                                          </p:stCondLst>
                                        </p:cTn>
                                        <p:tgtEl>
                                          <p:spTgt spid="3139"/>
                                        </p:tgtEl>
                                        <p:attrNameLst>
                                          <p:attrName>style.visibility</p:attrName>
                                        </p:attrNameLst>
                                      </p:cBhvr>
                                      <p:to>
                                        <p:strVal val="visible"/>
                                      </p:to>
                                    </p:set>
                                    <p:anim calcmode="lin" valueType="num">
                                      <p:cBhvr>
                                        <p:cTn id="310" dur="500" fill="hold"/>
                                        <p:tgtEl>
                                          <p:spTgt spid="3139"/>
                                        </p:tgtEl>
                                        <p:attrNameLst>
                                          <p:attrName>ppt_w</p:attrName>
                                        </p:attrNameLst>
                                      </p:cBhvr>
                                      <p:tavLst>
                                        <p:tav tm="0">
                                          <p:val>
                                            <p:fltVal val="0"/>
                                          </p:val>
                                        </p:tav>
                                        <p:tav tm="100000">
                                          <p:val>
                                            <p:strVal val="#ppt_w"/>
                                          </p:val>
                                        </p:tav>
                                      </p:tavLst>
                                    </p:anim>
                                    <p:anim calcmode="lin" valueType="num">
                                      <p:cBhvr>
                                        <p:cTn id="311" dur="500" fill="hold"/>
                                        <p:tgtEl>
                                          <p:spTgt spid="3139"/>
                                        </p:tgtEl>
                                        <p:attrNameLst>
                                          <p:attrName>ppt_h</p:attrName>
                                        </p:attrNameLst>
                                      </p:cBhvr>
                                      <p:tavLst>
                                        <p:tav tm="0">
                                          <p:val>
                                            <p:fltVal val="0"/>
                                          </p:val>
                                        </p:tav>
                                        <p:tav tm="100000">
                                          <p:val>
                                            <p:strVal val="#ppt_h"/>
                                          </p:val>
                                        </p:tav>
                                      </p:tavLst>
                                    </p:anim>
                                  </p:childTnLst>
                                </p:cTn>
                              </p:par>
                              <p:par>
                                <p:cTn id="312" presetID="9" presetClass="entr" presetSubtype="0" fill="hold" grpId="0" nodeType="withEffect">
                                  <p:stCondLst>
                                    <p:cond delay="6500"/>
                                  </p:stCondLst>
                                  <p:childTnLst>
                                    <p:set>
                                      <p:cBhvr>
                                        <p:cTn id="313" dur="1" fill="hold">
                                          <p:stCondLst>
                                            <p:cond delay="0"/>
                                          </p:stCondLst>
                                        </p:cTn>
                                        <p:tgtEl>
                                          <p:spTgt spid="3145"/>
                                        </p:tgtEl>
                                        <p:attrNameLst>
                                          <p:attrName>style.visibility</p:attrName>
                                        </p:attrNameLst>
                                      </p:cBhvr>
                                      <p:to>
                                        <p:strVal val="visible"/>
                                      </p:to>
                                    </p:set>
                                    <p:animEffect transition="in" filter="dissolve">
                                      <p:cBhvr>
                                        <p:cTn id="314" dur="500"/>
                                        <p:tgtEl>
                                          <p:spTgt spid="3145"/>
                                        </p:tgtEl>
                                      </p:cBhvr>
                                    </p:animEffect>
                                  </p:childTnLst>
                                </p:cTn>
                              </p:par>
                              <p:par>
                                <p:cTn id="315" presetID="9" presetClass="entr" presetSubtype="0" fill="hold" grpId="0" nodeType="withEffect">
                                  <p:stCondLst>
                                    <p:cond delay="6500"/>
                                  </p:stCondLst>
                                  <p:childTnLst>
                                    <p:set>
                                      <p:cBhvr>
                                        <p:cTn id="316" dur="1" fill="hold">
                                          <p:stCondLst>
                                            <p:cond delay="0"/>
                                          </p:stCondLst>
                                        </p:cTn>
                                        <p:tgtEl>
                                          <p:spTgt spid="3146"/>
                                        </p:tgtEl>
                                        <p:attrNameLst>
                                          <p:attrName>style.visibility</p:attrName>
                                        </p:attrNameLst>
                                      </p:cBhvr>
                                      <p:to>
                                        <p:strVal val="visible"/>
                                      </p:to>
                                    </p:set>
                                    <p:animEffect transition="in" filter="dissolve">
                                      <p:cBhvr>
                                        <p:cTn id="317" dur="500"/>
                                        <p:tgtEl>
                                          <p:spTgt spid="3146"/>
                                        </p:tgtEl>
                                      </p:cBhvr>
                                    </p:animEffect>
                                  </p:childTnLst>
                                </p:cTn>
                              </p:par>
                              <p:par>
                                <p:cTn id="318" presetID="9" presetClass="entr" presetSubtype="0" fill="hold" grpId="0" nodeType="withEffect">
                                  <p:stCondLst>
                                    <p:cond delay="7000"/>
                                  </p:stCondLst>
                                  <p:childTnLst>
                                    <p:set>
                                      <p:cBhvr>
                                        <p:cTn id="319" dur="1" fill="hold">
                                          <p:stCondLst>
                                            <p:cond delay="0"/>
                                          </p:stCondLst>
                                        </p:cTn>
                                        <p:tgtEl>
                                          <p:spTgt spid="3147"/>
                                        </p:tgtEl>
                                        <p:attrNameLst>
                                          <p:attrName>style.visibility</p:attrName>
                                        </p:attrNameLst>
                                      </p:cBhvr>
                                      <p:to>
                                        <p:strVal val="visible"/>
                                      </p:to>
                                    </p:set>
                                    <p:animEffect transition="in" filter="dissolve">
                                      <p:cBhvr>
                                        <p:cTn id="320" dur="500"/>
                                        <p:tgtEl>
                                          <p:spTgt spid="3147"/>
                                        </p:tgtEl>
                                      </p:cBhvr>
                                    </p:animEffect>
                                  </p:childTnLst>
                                </p:cTn>
                              </p:par>
                              <p:par>
                                <p:cTn id="321" presetID="9" presetClass="entr" presetSubtype="0" fill="hold" grpId="0" nodeType="withEffect">
                                  <p:stCondLst>
                                    <p:cond delay="7000"/>
                                  </p:stCondLst>
                                  <p:childTnLst>
                                    <p:set>
                                      <p:cBhvr>
                                        <p:cTn id="322" dur="1" fill="hold">
                                          <p:stCondLst>
                                            <p:cond delay="0"/>
                                          </p:stCondLst>
                                        </p:cTn>
                                        <p:tgtEl>
                                          <p:spTgt spid="3148"/>
                                        </p:tgtEl>
                                        <p:attrNameLst>
                                          <p:attrName>style.visibility</p:attrName>
                                        </p:attrNameLst>
                                      </p:cBhvr>
                                      <p:to>
                                        <p:strVal val="visible"/>
                                      </p:to>
                                    </p:set>
                                    <p:animEffect transition="in" filter="dissolve">
                                      <p:cBhvr>
                                        <p:cTn id="323" dur="500"/>
                                        <p:tgtEl>
                                          <p:spTgt spid="3148"/>
                                        </p:tgtEl>
                                      </p:cBhvr>
                                    </p:animEffect>
                                  </p:childTnLst>
                                </p:cTn>
                              </p:par>
                              <p:par>
                                <p:cTn id="324" presetID="9" presetClass="entr" presetSubtype="0" fill="hold" grpId="0" nodeType="withEffect">
                                  <p:stCondLst>
                                    <p:cond delay="7300"/>
                                  </p:stCondLst>
                                  <p:childTnLst>
                                    <p:set>
                                      <p:cBhvr>
                                        <p:cTn id="325" dur="1" fill="hold">
                                          <p:stCondLst>
                                            <p:cond delay="0"/>
                                          </p:stCondLst>
                                        </p:cTn>
                                        <p:tgtEl>
                                          <p:spTgt spid="3149"/>
                                        </p:tgtEl>
                                        <p:attrNameLst>
                                          <p:attrName>style.visibility</p:attrName>
                                        </p:attrNameLst>
                                      </p:cBhvr>
                                      <p:to>
                                        <p:strVal val="visible"/>
                                      </p:to>
                                    </p:set>
                                    <p:animEffect transition="in" filter="dissolve">
                                      <p:cBhvr>
                                        <p:cTn id="326" dur="500"/>
                                        <p:tgtEl>
                                          <p:spTgt spid="3149"/>
                                        </p:tgtEl>
                                      </p:cBhvr>
                                    </p:animEffect>
                                  </p:childTnLst>
                                </p:cTn>
                              </p:par>
                              <p:par>
                                <p:cTn id="327" presetID="9" presetClass="entr" presetSubtype="0" fill="hold" grpId="0" nodeType="withEffect">
                                  <p:stCondLst>
                                    <p:cond delay="8000"/>
                                  </p:stCondLst>
                                  <p:childTnLst>
                                    <p:set>
                                      <p:cBhvr>
                                        <p:cTn id="328" dur="1" fill="hold">
                                          <p:stCondLst>
                                            <p:cond delay="0"/>
                                          </p:stCondLst>
                                        </p:cTn>
                                        <p:tgtEl>
                                          <p:spTgt spid="3150"/>
                                        </p:tgtEl>
                                        <p:attrNameLst>
                                          <p:attrName>style.visibility</p:attrName>
                                        </p:attrNameLst>
                                      </p:cBhvr>
                                      <p:to>
                                        <p:strVal val="visible"/>
                                      </p:to>
                                    </p:set>
                                    <p:animEffect transition="in" filter="dissolve">
                                      <p:cBhvr>
                                        <p:cTn id="329" dur="500"/>
                                        <p:tgtEl>
                                          <p:spTgt spid="3150"/>
                                        </p:tgtEl>
                                      </p:cBhvr>
                                    </p:animEffect>
                                  </p:childTnLst>
                                </p:cTn>
                              </p:par>
                              <p:par>
                                <p:cTn id="330" presetID="9" presetClass="entr" presetSubtype="0" fill="hold" grpId="0" nodeType="withEffect">
                                  <p:stCondLst>
                                    <p:cond delay="8100"/>
                                  </p:stCondLst>
                                  <p:childTnLst>
                                    <p:set>
                                      <p:cBhvr>
                                        <p:cTn id="331" dur="1" fill="hold">
                                          <p:stCondLst>
                                            <p:cond delay="0"/>
                                          </p:stCondLst>
                                        </p:cTn>
                                        <p:tgtEl>
                                          <p:spTgt spid="3151"/>
                                        </p:tgtEl>
                                        <p:attrNameLst>
                                          <p:attrName>style.visibility</p:attrName>
                                        </p:attrNameLst>
                                      </p:cBhvr>
                                      <p:to>
                                        <p:strVal val="visible"/>
                                      </p:to>
                                    </p:set>
                                    <p:animEffect transition="in" filter="dissolve">
                                      <p:cBhvr>
                                        <p:cTn id="332" dur="500"/>
                                        <p:tgtEl>
                                          <p:spTgt spid="3151"/>
                                        </p:tgtEl>
                                      </p:cBhvr>
                                    </p:animEffect>
                                  </p:childTnLst>
                                </p:cTn>
                              </p:par>
                              <p:par>
                                <p:cTn id="333" presetID="9" presetClass="entr" presetSubtype="0" fill="hold" grpId="0" nodeType="withEffect">
                                  <p:stCondLst>
                                    <p:cond delay="8050"/>
                                  </p:stCondLst>
                                  <p:childTnLst>
                                    <p:set>
                                      <p:cBhvr>
                                        <p:cTn id="334" dur="1" fill="hold">
                                          <p:stCondLst>
                                            <p:cond delay="0"/>
                                          </p:stCondLst>
                                        </p:cTn>
                                        <p:tgtEl>
                                          <p:spTgt spid="3153"/>
                                        </p:tgtEl>
                                        <p:attrNameLst>
                                          <p:attrName>style.visibility</p:attrName>
                                        </p:attrNameLst>
                                      </p:cBhvr>
                                      <p:to>
                                        <p:strVal val="visible"/>
                                      </p:to>
                                    </p:set>
                                    <p:animEffect transition="in" filter="dissolve">
                                      <p:cBhvr>
                                        <p:cTn id="335" dur="500"/>
                                        <p:tgtEl>
                                          <p:spTgt spid="3153"/>
                                        </p:tgtEl>
                                      </p:cBhvr>
                                    </p:animEffect>
                                  </p:childTnLst>
                                </p:cTn>
                              </p:par>
                              <p:par>
                                <p:cTn id="336" presetID="9" presetClass="entr" presetSubtype="0" fill="hold" grpId="0" nodeType="withEffect">
                                  <p:stCondLst>
                                    <p:cond delay="8600"/>
                                  </p:stCondLst>
                                  <p:childTnLst>
                                    <p:set>
                                      <p:cBhvr>
                                        <p:cTn id="337" dur="1" fill="hold">
                                          <p:stCondLst>
                                            <p:cond delay="0"/>
                                          </p:stCondLst>
                                        </p:cTn>
                                        <p:tgtEl>
                                          <p:spTgt spid="3154"/>
                                        </p:tgtEl>
                                        <p:attrNameLst>
                                          <p:attrName>style.visibility</p:attrName>
                                        </p:attrNameLst>
                                      </p:cBhvr>
                                      <p:to>
                                        <p:strVal val="visible"/>
                                      </p:to>
                                    </p:set>
                                    <p:animEffect transition="in" filter="dissolve">
                                      <p:cBhvr>
                                        <p:cTn id="338" dur="500"/>
                                        <p:tgtEl>
                                          <p:spTgt spid="3154"/>
                                        </p:tgtEl>
                                      </p:cBhvr>
                                    </p:animEffect>
                                  </p:childTnLst>
                                </p:cTn>
                              </p:par>
                              <p:par>
                                <p:cTn id="339" presetID="9" presetClass="entr" presetSubtype="0" fill="hold" grpId="0" nodeType="withEffect">
                                  <p:stCondLst>
                                    <p:cond delay="8500"/>
                                  </p:stCondLst>
                                  <p:childTnLst>
                                    <p:set>
                                      <p:cBhvr>
                                        <p:cTn id="340" dur="1" fill="hold">
                                          <p:stCondLst>
                                            <p:cond delay="0"/>
                                          </p:stCondLst>
                                        </p:cTn>
                                        <p:tgtEl>
                                          <p:spTgt spid="3152"/>
                                        </p:tgtEl>
                                        <p:attrNameLst>
                                          <p:attrName>style.visibility</p:attrName>
                                        </p:attrNameLst>
                                      </p:cBhvr>
                                      <p:to>
                                        <p:strVal val="visible"/>
                                      </p:to>
                                    </p:set>
                                    <p:animEffect transition="in" filter="dissolve">
                                      <p:cBhvr>
                                        <p:cTn id="341" dur="500"/>
                                        <p:tgtEl>
                                          <p:spTgt spid="3152"/>
                                        </p:tgtEl>
                                      </p:cBhvr>
                                    </p:animEffect>
                                  </p:childTnLst>
                                </p:cTn>
                              </p:par>
                              <p:par>
                                <p:cTn id="342" presetID="9" presetClass="entr" presetSubtype="0" fill="hold" grpId="0" nodeType="withEffect">
                                  <p:stCondLst>
                                    <p:cond delay="9200"/>
                                  </p:stCondLst>
                                  <p:childTnLst>
                                    <p:set>
                                      <p:cBhvr>
                                        <p:cTn id="343" dur="1" fill="hold">
                                          <p:stCondLst>
                                            <p:cond delay="0"/>
                                          </p:stCondLst>
                                        </p:cTn>
                                        <p:tgtEl>
                                          <p:spTgt spid="3156"/>
                                        </p:tgtEl>
                                        <p:attrNameLst>
                                          <p:attrName>style.visibility</p:attrName>
                                        </p:attrNameLst>
                                      </p:cBhvr>
                                      <p:to>
                                        <p:strVal val="visible"/>
                                      </p:to>
                                    </p:set>
                                    <p:animEffect transition="in" filter="dissolve">
                                      <p:cBhvr>
                                        <p:cTn id="344" dur="500"/>
                                        <p:tgtEl>
                                          <p:spTgt spid="3156"/>
                                        </p:tgtEl>
                                      </p:cBhvr>
                                    </p:animEffect>
                                  </p:childTnLst>
                                </p:cTn>
                              </p:par>
                              <p:par>
                                <p:cTn id="345" presetID="9" presetClass="entr" presetSubtype="0" fill="hold" grpId="0" nodeType="withEffect">
                                  <p:stCondLst>
                                    <p:cond delay="9200"/>
                                  </p:stCondLst>
                                  <p:childTnLst>
                                    <p:set>
                                      <p:cBhvr>
                                        <p:cTn id="346" dur="1" fill="hold">
                                          <p:stCondLst>
                                            <p:cond delay="0"/>
                                          </p:stCondLst>
                                        </p:cTn>
                                        <p:tgtEl>
                                          <p:spTgt spid="3157"/>
                                        </p:tgtEl>
                                        <p:attrNameLst>
                                          <p:attrName>style.visibility</p:attrName>
                                        </p:attrNameLst>
                                      </p:cBhvr>
                                      <p:to>
                                        <p:strVal val="visible"/>
                                      </p:to>
                                    </p:set>
                                    <p:animEffect transition="in" filter="dissolve">
                                      <p:cBhvr>
                                        <p:cTn id="347" dur="500"/>
                                        <p:tgtEl>
                                          <p:spTgt spid="3157"/>
                                        </p:tgtEl>
                                      </p:cBhvr>
                                    </p:animEffect>
                                  </p:childTnLst>
                                </p:cTn>
                              </p:par>
                              <p:par>
                                <p:cTn id="348" presetID="9" presetClass="entr" presetSubtype="0" fill="hold" grpId="0" nodeType="withEffect">
                                  <p:stCondLst>
                                    <p:cond delay="9000"/>
                                  </p:stCondLst>
                                  <p:childTnLst>
                                    <p:set>
                                      <p:cBhvr>
                                        <p:cTn id="349" dur="1" fill="hold">
                                          <p:stCondLst>
                                            <p:cond delay="0"/>
                                          </p:stCondLst>
                                        </p:cTn>
                                        <p:tgtEl>
                                          <p:spTgt spid="3158"/>
                                        </p:tgtEl>
                                        <p:attrNameLst>
                                          <p:attrName>style.visibility</p:attrName>
                                        </p:attrNameLst>
                                      </p:cBhvr>
                                      <p:to>
                                        <p:strVal val="visible"/>
                                      </p:to>
                                    </p:set>
                                    <p:animEffect transition="in" filter="dissolve">
                                      <p:cBhvr>
                                        <p:cTn id="350" dur="500"/>
                                        <p:tgtEl>
                                          <p:spTgt spid="3158"/>
                                        </p:tgtEl>
                                      </p:cBhvr>
                                    </p:animEffect>
                                  </p:childTnLst>
                                </p:cTn>
                              </p:par>
                              <p:par>
                                <p:cTn id="351" presetID="9" presetClass="entr" presetSubtype="0" fill="hold" grpId="0" nodeType="withEffect">
                                  <p:stCondLst>
                                    <p:cond delay="0"/>
                                  </p:stCondLst>
                                  <p:childTnLst>
                                    <p:set>
                                      <p:cBhvr>
                                        <p:cTn id="352" dur="1" fill="hold">
                                          <p:stCondLst>
                                            <p:cond delay="0"/>
                                          </p:stCondLst>
                                        </p:cTn>
                                        <p:tgtEl>
                                          <p:spTgt spid="3159"/>
                                        </p:tgtEl>
                                        <p:attrNameLst>
                                          <p:attrName>style.visibility</p:attrName>
                                        </p:attrNameLst>
                                      </p:cBhvr>
                                      <p:to>
                                        <p:strVal val="visible"/>
                                      </p:to>
                                    </p:set>
                                    <p:animEffect transition="in" filter="dissolve">
                                      <p:cBhvr>
                                        <p:cTn id="353" dur="500"/>
                                        <p:tgtEl>
                                          <p:spTgt spid="3159"/>
                                        </p:tgtEl>
                                      </p:cBhvr>
                                    </p:animEffect>
                                  </p:childTnLst>
                                </p:cTn>
                              </p:par>
                              <p:par>
                                <p:cTn id="354" presetID="9" presetClass="entr" presetSubtype="0" fill="hold" grpId="0" nodeType="withEffect">
                                  <p:stCondLst>
                                    <p:cond delay="9600"/>
                                  </p:stCondLst>
                                  <p:childTnLst>
                                    <p:set>
                                      <p:cBhvr>
                                        <p:cTn id="355" dur="1" fill="hold">
                                          <p:stCondLst>
                                            <p:cond delay="0"/>
                                          </p:stCondLst>
                                        </p:cTn>
                                        <p:tgtEl>
                                          <p:spTgt spid="3160"/>
                                        </p:tgtEl>
                                        <p:attrNameLst>
                                          <p:attrName>style.visibility</p:attrName>
                                        </p:attrNameLst>
                                      </p:cBhvr>
                                      <p:to>
                                        <p:strVal val="visible"/>
                                      </p:to>
                                    </p:set>
                                    <p:animEffect transition="in" filter="dissolve">
                                      <p:cBhvr>
                                        <p:cTn id="356" dur="500"/>
                                        <p:tgtEl>
                                          <p:spTgt spid="3160"/>
                                        </p:tgtEl>
                                      </p:cBhvr>
                                    </p:animEffect>
                                  </p:childTnLst>
                                </p:cTn>
                              </p:par>
                              <p:par>
                                <p:cTn id="357" presetID="9" presetClass="entr" presetSubtype="0" fill="hold" grpId="0" nodeType="withEffect">
                                  <p:stCondLst>
                                    <p:cond delay="10210"/>
                                  </p:stCondLst>
                                  <p:childTnLst>
                                    <p:set>
                                      <p:cBhvr>
                                        <p:cTn id="358" dur="1" fill="hold">
                                          <p:stCondLst>
                                            <p:cond delay="0"/>
                                          </p:stCondLst>
                                        </p:cTn>
                                        <p:tgtEl>
                                          <p:spTgt spid="3161"/>
                                        </p:tgtEl>
                                        <p:attrNameLst>
                                          <p:attrName>style.visibility</p:attrName>
                                        </p:attrNameLst>
                                      </p:cBhvr>
                                      <p:to>
                                        <p:strVal val="visible"/>
                                      </p:to>
                                    </p:set>
                                    <p:animEffect transition="in" filter="dissolve">
                                      <p:cBhvr>
                                        <p:cTn id="359" dur="500"/>
                                        <p:tgtEl>
                                          <p:spTgt spid="3161"/>
                                        </p:tgtEl>
                                      </p:cBhvr>
                                    </p:animEffect>
                                  </p:childTnLst>
                                </p:cTn>
                              </p:par>
                              <p:par>
                                <p:cTn id="360" presetID="9" presetClass="entr" presetSubtype="0" fill="hold" grpId="0" nodeType="withEffect">
                                  <p:stCondLst>
                                    <p:cond delay="10600"/>
                                  </p:stCondLst>
                                  <p:childTnLst>
                                    <p:set>
                                      <p:cBhvr>
                                        <p:cTn id="361" dur="1" fill="hold">
                                          <p:stCondLst>
                                            <p:cond delay="0"/>
                                          </p:stCondLst>
                                        </p:cTn>
                                        <p:tgtEl>
                                          <p:spTgt spid="3162"/>
                                        </p:tgtEl>
                                        <p:attrNameLst>
                                          <p:attrName>style.visibility</p:attrName>
                                        </p:attrNameLst>
                                      </p:cBhvr>
                                      <p:to>
                                        <p:strVal val="visible"/>
                                      </p:to>
                                    </p:set>
                                    <p:animEffect transition="in" filter="dissolve">
                                      <p:cBhvr>
                                        <p:cTn id="362" dur="500"/>
                                        <p:tgtEl>
                                          <p:spTgt spid="3162"/>
                                        </p:tgtEl>
                                      </p:cBhvr>
                                    </p:animEffect>
                                  </p:childTnLst>
                                </p:cTn>
                              </p:par>
                              <p:par>
                                <p:cTn id="363" presetID="9" presetClass="entr" presetSubtype="0" fill="hold" grpId="0" nodeType="withEffect">
                                  <p:stCondLst>
                                    <p:cond delay="10600"/>
                                  </p:stCondLst>
                                  <p:childTnLst>
                                    <p:set>
                                      <p:cBhvr>
                                        <p:cTn id="364" dur="1" fill="hold">
                                          <p:stCondLst>
                                            <p:cond delay="0"/>
                                          </p:stCondLst>
                                        </p:cTn>
                                        <p:tgtEl>
                                          <p:spTgt spid="3167"/>
                                        </p:tgtEl>
                                        <p:attrNameLst>
                                          <p:attrName>style.visibility</p:attrName>
                                        </p:attrNameLst>
                                      </p:cBhvr>
                                      <p:to>
                                        <p:strVal val="visible"/>
                                      </p:to>
                                    </p:set>
                                    <p:animEffect transition="in" filter="dissolve">
                                      <p:cBhvr>
                                        <p:cTn id="365" dur="500"/>
                                        <p:tgtEl>
                                          <p:spTgt spid="3167"/>
                                        </p:tgtEl>
                                      </p:cBhvr>
                                    </p:animEffect>
                                  </p:childTnLst>
                                </p:cTn>
                              </p:par>
                              <p:par>
                                <p:cTn id="366" presetID="9" presetClass="entr" presetSubtype="0" fill="hold" grpId="0" nodeType="withEffect">
                                  <p:stCondLst>
                                    <p:cond delay="11000"/>
                                  </p:stCondLst>
                                  <p:childTnLst>
                                    <p:set>
                                      <p:cBhvr>
                                        <p:cTn id="367" dur="1" fill="hold">
                                          <p:stCondLst>
                                            <p:cond delay="0"/>
                                          </p:stCondLst>
                                        </p:cTn>
                                        <p:tgtEl>
                                          <p:spTgt spid="3166"/>
                                        </p:tgtEl>
                                        <p:attrNameLst>
                                          <p:attrName>style.visibility</p:attrName>
                                        </p:attrNameLst>
                                      </p:cBhvr>
                                      <p:to>
                                        <p:strVal val="visible"/>
                                      </p:to>
                                    </p:set>
                                    <p:animEffect transition="in" filter="dissolve">
                                      <p:cBhvr>
                                        <p:cTn id="368" dur="500"/>
                                        <p:tgtEl>
                                          <p:spTgt spid="3166"/>
                                        </p:tgtEl>
                                      </p:cBhvr>
                                    </p:animEffect>
                                  </p:childTnLst>
                                </p:cTn>
                              </p:par>
                              <p:par>
                                <p:cTn id="369" presetID="9" presetClass="entr" presetSubtype="0" fill="hold" grpId="0" nodeType="withEffect">
                                  <p:stCondLst>
                                    <p:cond delay="10800"/>
                                  </p:stCondLst>
                                  <p:childTnLst>
                                    <p:set>
                                      <p:cBhvr>
                                        <p:cTn id="370" dur="1" fill="hold">
                                          <p:stCondLst>
                                            <p:cond delay="0"/>
                                          </p:stCondLst>
                                        </p:cTn>
                                        <p:tgtEl>
                                          <p:spTgt spid="3164"/>
                                        </p:tgtEl>
                                        <p:attrNameLst>
                                          <p:attrName>style.visibility</p:attrName>
                                        </p:attrNameLst>
                                      </p:cBhvr>
                                      <p:to>
                                        <p:strVal val="visible"/>
                                      </p:to>
                                    </p:set>
                                    <p:animEffect transition="in" filter="dissolve">
                                      <p:cBhvr>
                                        <p:cTn id="371" dur="500"/>
                                        <p:tgtEl>
                                          <p:spTgt spid="3164"/>
                                        </p:tgtEl>
                                      </p:cBhvr>
                                    </p:animEffect>
                                  </p:childTnLst>
                                </p:cTn>
                              </p:par>
                              <p:par>
                                <p:cTn id="372" presetID="9" presetClass="entr" presetSubtype="0" fill="hold" grpId="0" nodeType="withEffect">
                                  <p:stCondLst>
                                    <p:cond delay="11100"/>
                                  </p:stCondLst>
                                  <p:childTnLst>
                                    <p:set>
                                      <p:cBhvr>
                                        <p:cTn id="373" dur="1" fill="hold">
                                          <p:stCondLst>
                                            <p:cond delay="0"/>
                                          </p:stCondLst>
                                        </p:cTn>
                                        <p:tgtEl>
                                          <p:spTgt spid="3163"/>
                                        </p:tgtEl>
                                        <p:attrNameLst>
                                          <p:attrName>style.visibility</p:attrName>
                                        </p:attrNameLst>
                                      </p:cBhvr>
                                      <p:to>
                                        <p:strVal val="visible"/>
                                      </p:to>
                                    </p:set>
                                    <p:animEffect transition="in" filter="dissolve">
                                      <p:cBhvr>
                                        <p:cTn id="374" dur="500"/>
                                        <p:tgtEl>
                                          <p:spTgt spid="3163"/>
                                        </p:tgtEl>
                                      </p:cBhvr>
                                    </p:animEffect>
                                  </p:childTnLst>
                                </p:cTn>
                              </p:par>
                              <p:par>
                                <p:cTn id="375" presetID="9" presetClass="entr" presetSubtype="0" fill="hold" grpId="0" nodeType="withEffect">
                                  <p:stCondLst>
                                    <p:cond delay="11210"/>
                                  </p:stCondLst>
                                  <p:childTnLst>
                                    <p:set>
                                      <p:cBhvr>
                                        <p:cTn id="376" dur="1" fill="hold">
                                          <p:stCondLst>
                                            <p:cond delay="0"/>
                                          </p:stCondLst>
                                        </p:cTn>
                                        <p:tgtEl>
                                          <p:spTgt spid="3171"/>
                                        </p:tgtEl>
                                        <p:attrNameLst>
                                          <p:attrName>style.visibility</p:attrName>
                                        </p:attrNameLst>
                                      </p:cBhvr>
                                      <p:to>
                                        <p:strVal val="visible"/>
                                      </p:to>
                                    </p:set>
                                    <p:animEffect transition="in" filter="dissolve">
                                      <p:cBhvr>
                                        <p:cTn id="377" dur="500"/>
                                        <p:tgtEl>
                                          <p:spTgt spid="3171"/>
                                        </p:tgtEl>
                                      </p:cBhvr>
                                    </p:animEffect>
                                  </p:childTnLst>
                                </p:cTn>
                              </p:par>
                              <p:par>
                                <p:cTn id="378" presetID="9" presetClass="entr" presetSubtype="0" fill="hold" grpId="0" nodeType="withEffect">
                                  <p:stCondLst>
                                    <p:cond delay="11700"/>
                                  </p:stCondLst>
                                  <p:childTnLst>
                                    <p:set>
                                      <p:cBhvr>
                                        <p:cTn id="379" dur="1" fill="hold">
                                          <p:stCondLst>
                                            <p:cond delay="0"/>
                                          </p:stCondLst>
                                        </p:cTn>
                                        <p:tgtEl>
                                          <p:spTgt spid="3173"/>
                                        </p:tgtEl>
                                        <p:attrNameLst>
                                          <p:attrName>style.visibility</p:attrName>
                                        </p:attrNameLst>
                                      </p:cBhvr>
                                      <p:to>
                                        <p:strVal val="visible"/>
                                      </p:to>
                                    </p:set>
                                    <p:animEffect transition="in" filter="dissolve">
                                      <p:cBhvr>
                                        <p:cTn id="380" dur="500"/>
                                        <p:tgtEl>
                                          <p:spTgt spid="3173"/>
                                        </p:tgtEl>
                                      </p:cBhvr>
                                    </p:animEffect>
                                  </p:childTnLst>
                                </p:cTn>
                              </p:par>
                              <p:par>
                                <p:cTn id="381" presetID="9" presetClass="entr" presetSubtype="0" fill="hold" grpId="0" nodeType="withEffect">
                                  <p:stCondLst>
                                    <p:cond delay="11300"/>
                                  </p:stCondLst>
                                  <p:childTnLst>
                                    <p:set>
                                      <p:cBhvr>
                                        <p:cTn id="382" dur="1" fill="hold">
                                          <p:stCondLst>
                                            <p:cond delay="0"/>
                                          </p:stCondLst>
                                        </p:cTn>
                                        <p:tgtEl>
                                          <p:spTgt spid="3168"/>
                                        </p:tgtEl>
                                        <p:attrNameLst>
                                          <p:attrName>style.visibility</p:attrName>
                                        </p:attrNameLst>
                                      </p:cBhvr>
                                      <p:to>
                                        <p:strVal val="visible"/>
                                      </p:to>
                                    </p:set>
                                    <p:animEffect transition="in" filter="dissolve">
                                      <p:cBhvr>
                                        <p:cTn id="383" dur="500"/>
                                        <p:tgtEl>
                                          <p:spTgt spid="3168"/>
                                        </p:tgtEl>
                                      </p:cBhvr>
                                    </p:animEffect>
                                  </p:childTnLst>
                                </p:cTn>
                              </p:par>
                              <p:par>
                                <p:cTn id="384" presetID="9" presetClass="entr" presetSubtype="0" fill="hold" grpId="0" nodeType="withEffect">
                                  <p:stCondLst>
                                    <p:cond delay="12100"/>
                                  </p:stCondLst>
                                  <p:childTnLst>
                                    <p:set>
                                      <p:cBhvr>
                                        <p:cTn id="385" dur="1" fill="hold">
                                          <p:stCondLst>
                                            <p:cond delay="0"/>
                                          </p:stCondLst>
                                        </p:cTn>
                                        <p:tgtEl>
                                          <p:spTgt spid="3176"/>
                                        </p:tgtEl>
                                        <p:attrNameLst>
                                          <p:attrName>style.visibility</p:attrName>
                                        </p:attrNameLst>
                                      </p:cBhvr>
                                      <p:to>
                                        <p:strVal val="visible"/>
                                      </p:to>
                                    </p:set>
                                    <p:animEffect transition="in" filter="dissolve">
                                      <p:cBhvr>
                                        <p:cTn id="386" dur="500"/>
                                        <p:tgtEl>
                                          <p:spTgt spid="3176"/>
                                        </p:tgtEl>
                                      </p:cBhvr>
                                    </p:animEffect>
                                  </p:childTnLst>
                                </p:cTn>
                              </p:par>
                              <p:par>
                                <p:cTn id="387" presetID="9" presetClass="entr" presetSubtype="0" fill="hold" grpId="0" nodeType="withEffect">
                                  <p:stCondLst>
                                    <p:cond delay="12000"/>
                                  </p:stCondLst>
                                  <p:childTnLst>
                                    <p:set>
                                      <p:cBhvr>
                                        <p:cTn id="388" dur="1" fill="hold">
                                          <p:stCondLst>
                                            <p:cond delay="0"/>
                                          </p:stCondLst>
                                        </p:cTn>
                                        <p:tgtEl>
                                          <p:spTgt spid="3177"/>
                                        </p:tgtEl>
                                        <p:attrNameLst>
                                          <p:attrName>style.visibility</p:attrName>
                                        </p:attrNameLst>
                                      </p:cBhvr>
                                      <p:to>
                                        <p:strVal val="visible"/>
                                      </p:to>
                                    </p:set>
                                    <p:animEffect transition="in" filter="dissolve">
                                      <p:cBhvr>
                                        <p:cTn id="389" dur="500"/>
                                        <p:tgtEl>
                                          <p:spTgt spid="3177"/>
                                        </p:tgtEl>
                                      </p:cBhvr>
                                    </p:animEffect>
                                  </p:childTnLst>
                                </p:cTn>
                              </p:par>
                              <p:par>
                                <p:cTn id="390" presetID="9" presetClass="entr" presetSubtype="0" fill="hold" grpId="0" nodeType="withEffect">
                                  <p:stCondLst>
                                    <p:cond delay="12000"/>
                                  </p:stCondLst>
                                  <p:childTnLst>
                                    <p:set>
                                      <p:cBhvr>
                                        <p:cTn id="391" dur="1" fill="hold">
                                          <p:stCondLst>
                                            <p:cond delay="0"/>
                                          </p:stCondLst>
                                        </p:cTn>
                                        <p:tgtEl>
                                          <p:spTgt spid="3179"/>
                                        </p:tgtEl>
                                        <p:attrNameLst>
                                          <p:attrName>style.visibility</p:attrName>
                                        </p:attrNameLst>
                                      </p:cBhvr>
                                      <p:to>
                                        <p:strVal val="visible"/>
                                      </p:to>
                                    </p:set>
                                    <p:animEffect transition="in" filter="dissolve">
                                      <p:cBhvr>
                                        <p:cTn id="392" dur="500"/>
                                        <p:tgtEl>
                                          <p:spTgt spid="3179"/>
                                        </p:tgtEl>
                                      </p:cBhvr>
                                    </p:animEffect>
                                  </p:childTnLst>
                                </p:cTn>
                              </p:par>
                              <p:par>
                                <p:cTn id="393" presetID="9" presetClass="entr" presetSubtype="0" fill="hold" grpId="0" nodeType="withEffect">
                                  <p:stCondLst>
                                    <p:cond delay="12100"/>
                                  </p:stCondLst>
                                  <p:childTnLst>
                                    <p:set>
                                      <p:cBhvr>
                                        <p:cTn id="394" dur="1" fill="hold">
                                          <p:stCondLst>
                                            <p:cond delay="0"/>
                                          </p:stCondLst>
                                        </p:cTn>
                                        <p:tgtEl>
                                          <p:spTgt spid="3178"/>
                                        </p:tgtEl>
                                        <p:attrNameLst>
                                          <p:attrName>style.visibility</p:attrName>
                                        </p:attrNameLst>
                                      </p:cBhvr>
                                      <p:to>
                                        <p:strVal val="visible"/>
                                      </p:to>
                                    </p:set>
                                    <p:animEffect transition="in" filter="dissolve">
                                      <p:cBhvr>
                                        <p:cTn id="395" dur="500"/>
                                        <p:tgtEl>
                                          <p:spTgt spid="3178"/>
                                        </p:tgtEl>
                                      </p:cBhvr>
                                    </p:animEffect>
                                  </p:childTnLst>
                                </p:cTn>
                              </p:par>
                              <p:par>
                                <p:cTn id="396" presetID="9" presetClass="entr" presetSubtype="0" fill="hold" grpId="0" nodeType="withEffect">
                                  <p:stCondLst>
                                    <p:cond delay="12810"/>
                                  </p:stCondLst>
                                  <p:childTnLst>
                                    <p:set>
                                      <p:cBhvr>
                                        <p:cTn id="397" dur="1" fill="hold">
                                          <p:stCondLst>
                                            <p:cond delay="0"/>
                                          </p:stCondLst>
                                        </p:cTn>
                                        <p:tgtEl>
                                          <p:spTgt spid="3175"/>
                                        </p:tgtEl>
                                        <p:attrNameLst>
                                          <p:attrName>style.visibility</p:attrName>
                                        </p:attrNameLst>
                                      </p:cBhvr>
                                      <p:to>
                                        <p:strVal val="visible"/>
                                      </p:to>
                                    </p:set>
                                    <p:animEffect transition="in" filter="dissolve">
                                      <p:cBhvr>
                                        <p:cTn id="398" dur="500"/>
                                        <p:tgtEl>
                                          <p:spTgt spid="3175"/>
                                        </p:tgtEl>
                                      </p:cBhvr>
                                    </p:animEffect>
                                  </p:childTnLst>
                                </p:cTn>
                              </p:par>
                              <p:par>
                                <p:cTn id="399" presetID="9" presetClass="entr" presetSubtype="0" fill="hold" grpId="0" nodeType="withEffect">
                                  <p:stCondLst>
                                    <p:cond delay="13000"/>
                                  </p:stCondLst>
                                  <p:childTnLst>
                                    <p:set>
                                      <p:cBhvr>
                                        <p:cTn id="400" dur="1" fill="hold">
                                          <p:stCondLst>
                                            <p:cond delay="0"/>
                                          </p:stCondLst>
                                        </p:cTn>
                                        <p:tgtEl>
                                          <p:spTgt spid="3191"/>
                                        </p:tgtEl>
                                        <p:attrNameLst>
                                          <p:attrName>style.visibility</p:attrName>
                                        </p:attrNameLst>
                                      </p:cBhvr>
                                      <p:to>
                                        <p:strVal val="visible"/>
                                      </p:to>
                                    </p:set>
                                    <p:animEffect transition="in" filter="dissolve">
                                      <p:cBhvr>
                                        <p:cTn id="401" dur="500"/>
                                        <p:tgtEl>
                                          <p:spTgt spid="3191"/>
                                        </p:tgtEl>
                                      </p:cBhvr>
                                    </p:animEffect>
                                  </p:childTnLst>
                                </p:cTn>
                              </p:par>
                              <p:par>
                                <p:cTn id="402" presetID="9" presetClass="entr" presetSubtype="0" fill="hold" grpId="0" nodeType="withEffect">
                                  <p:stCondLst>
                                    <p:cond delay="13100"/>
                                  </p:stCondLst>
                                  <p:childTnLst>
                                    <p:set>
                                      <p:cBhvr>
                                        <p:cTn id="403" dur="1" fill="hold">
                                          <p:stCondLst>
                                            <p:cond delay="0"/>
                                          </p:stCondLst>
                                        </p:cTn>
                                        <p:tgtEl>
                                          <p:spTgt spid="3190"/>
                                        </p:tgtEl>
                                        <p:attrNameLst>
                                          <p:attrName>style.visibility</p:attrName>
                                        </p:attrNameLst>
                                      </p:cBhvr>
                                      <p:to>
                                        <p:strVal val="visible"/>
                                      </p:to>
                                    </p:set>
                                    <p:animEffect transition="in" filter="dissolve">
                                      <p:cBhvr>
                                        <p:cTn id="404" dur="500"/>
                                        <p:tgtEl>
                                          <p:spTgt spid="3190"/>
                                        </p:tgtEl>
                                      </p:cBhvr>
                                    </p:animEffect>
                                  </p:childTnLst>
                                </p:cTn>
                              </p:par>
                              <p:par>
                                <p:cTn id="405" presetID="9" presetClass="entr" presetSubtype="0" fill="hold" grpId="0" nodeType="withEffect">
                                  <p:stCondLst>
                                    <p:cond delay="13100"/>
                                  </p:stCondLst>
                                  <p:childTnLst>
                                    <p:set>
                                      <p:cBhvr>
                                        <p:cTn id="406" dur="1" fill="hold">
                                          <p:stCondLst>
                                            <p:cond delay="0"/>
                                          </p:stCondLst>
                                        </p:cTn>
                                        <p:tgtEl>
                                          <p:spTgt spid="3174"/>
                                        </p:tgtEl>
                                        <p:attrNameLst>
                                          <p:attrName>style.visibility</p:attrName>
                                        </p:attrNameLst>
                                      </p:cBhvr>
                                      <p:to>
                                        <p:strVal val="visible"/>
                                      </p:to>
                                    </p:set>
                                    <p:animEffect transition="in" filter="dissolve">
                                      <p:cBhvr>
                                        <p:cTn id="407" dur="500"/>
                                        <p:tgtEl>
                                          <p:spTgt spid="3174"/>
                                        </p:tgtEl>
                                      </p:cBhvr>
                                    </p:animEffect>
                                  </p:childTnLst>
                                </p:cTn>
                              </p:par>
                              <p:par>
                                <p:cTn id="408" presetID="9" presetClass="entr" presetSubtype="0" fill="hold" grpId="0" nodeType="withEffect">
                                  <p:stCondLst>
                                    <p:cond delay="13600"/>
                                  </p:stCondLst>
                                  <p:childTnLst>
                                    <p:set>
                                      <p:cBhvr>
                                        <p:cTn id="409" dur="1" fill="hold">
                                          <p:stCondLst>
                                            <p:cond delay="0"/>
                                          </p:stCondLst>
                                        </p:cTn>
                                        <p:tgtEl>
                                          <p:spTgt spid="3187"/>
                                        </p:tgtEl>
                                        <p:attrNameLst>
                                          <p:attrName>style.visibility</p:attrName>
                                        </p:attrNameLst>
                                      </p:cBhvr>
                                      <p:to>
                                        <p:strVal val="visible"/>
                                      </p:to>
                                    </p:set>
                                    <p:animEffect transition="in" filter="dissolve">
                                      <p:cBhvr>
                                        <p:cTn id="410" dur="500"/>
                                        <p:tgtEl>
                                          <p:spTgt spid="3187"/>
                                        </p:tgtEl>
                                      </p:cBhvr>
                                    </p:animEffect>
                                  </p:childTnLst>
                                </p:cTn>
                              </p:par>
                              <p:par>
                                <p:cTn id="411" presetID="9" presetClass="entr" presetSubtype="0" fill="hold" grpId="0" nodeType="withEffect">
                                  <p:stCondLst>
                                    <p:cond delay="13600"/>
                                  </p:stCondLst>
                                  <p:childTnLst>
                                    <p:set>
                                      <p:cBhvr>
                                        <p:cTn id="412" dur="1" fill="hold">
                                          <p:stCondLst>
                                            <p:cond delay="0"/>
                                          </p:stCondLst>
                                        </p:cTn>
                                        <p:tgtEl>
                                          <p:spTgt spid="3188"/>
                                        </p:tgtEl>
                                        <p:attrNameLst>
                                          <p:attrName>style.visibility</p:attrName>
                                        </p:attrNameLst>
                                      </p:cBhvr>
                                      <p:to>
                                        <p:strVal val="visible"/>
                                      </p:to>
                                    </p:set>
                                    <p:animEffect transition="in" filter="dissolve">
                                      <p:cBhvr>
                                        <p:cTn id="413" dur="500"/>
                                        <p:tgtEl>
                                          <p:spTgt spid="3188"/>
                                        </p:tgtEl>
                                      </p:cBhvr>
                                    </p:animEffect>
                                  </p:childTnLst>
                                </p:cTn>
                              </p:par>
                              <p:par>
                                <p:cTn id="414" presetID="9" presetClass="entr" presetSubtype="0" fill="hold" grpId="0" nodeType="withEffect">
                                  <p:stCondLst>
                                    <p:cond delay="13400"/>
                                  </p:stCondLst>
                                  <p:childTnLst>
                                    <p:set>
                                      <p:cBhvr>
                                        <p:cTn id="415" dur="1" fill="hold">
                                          <p:stCondLst>
                                            <p:cond delay="0"/>
                                          </p:stCondLst>
                                        </p:cTn>
                                        <p:tgtEl>
                                          <p:spTgt spid="3189"/>
                                        </p:tgtEl>
                                        <p:attrNameLst>
                                          <p:attrName>style.visibility</p:attrName>
                                        </p:attrNameLst>
                                      </p:cBhvr>
                                      <p:to>
                                        <p:strVal val="visible"/>
                                      </p:to>
                                    </p:set>
                                    <p:animEffect transition="in" filter="dissolve">
                                      <p:cBhvr>
                                        <p:cTn id="416" dur="500"/>
                                        <p:tgtEl>
                                          <p:spTgt spid="3189"/>
                                        </p:tgtEl>
                                      </p:cBhvr>
                                    </p:animEffect>
                                  </p:childTnLst>
                                </p:cTn>
                              </p:par>
                              <p:par>
                                <p:cTn id="417" presetID="9" presetClass="entr" presetSubtype="0" fill="hold" grpId="0" nodeType="withEffect">
                                  <p:stCondLst>
                                    <p:cond delay="13400"/>
                                  </p:stCondLst>
                                  <p:childTnLst>
                                    <p:set>
                                      <p:cBhvr>
                                        <p:cTn id="418" dur="1" fill="hold">
                                          <p:stCondLst>
                                            <p:cond delay="0"/>
                                          </p:stCondLst>
                                        </p:cTn>
                                        <p:tgtEl>
                                          <p:spTgt spid="3185"/>
                                        </p:tgtEl>
                                        <p:attrNameLst>
                                          <p:attrName>style.visibility</p:attrName>
                                        </p:attrNameLst>
                                      </p:cBhvr>
                                      <p:to>
                                        <p:strVal val="visible"/>
                                      </p:to>
                                    </p:set>
                                    <p:animEffect transition="in" filter="dissolve">
                                      <p:cBhvr>
                                        <p:cTn id="419" dur="500"/>
                                        <p:tgtEl>
                                          <p:spTgt spid="3185"/>
                                        </p:tgtEl>
                                      </p:cBhvr>
                                    </p:animEffect>
                                  </p:childTnLst>
                                </p:cTn>
                              </p:par>
                              <p:par>
                                <p:cTn id="420" presetID="9" presetClass="entr" presetSubtype="0" fill="hold" grpId="0" nodeType="withEffect">
                                  <p:stCondLst>
                                    <p:cond delay="14200"/>
                                  </p:stCondLst>
                                  <p:childTnLst>
                                    <p:set>
                                      <p:cBhvr>
                                        <p:cTn id="421" dur="1" fill="hold">
                                          <p:stCondLst>
                                            <p:cond delay="0"/>
                                          </p:stCondLst>
                                        </p:cTn>
                                        <p:tgtEl>
                                          <p:spTgt spid="3186"/>
                                        </p:tgtEl>
                                        <p:attrNameLst>
                                          <p:attrName>style.visibility</p:attrName>
                                        </p:attrNameLst>
                                      </p:cBhvr>
                                      <p:to>
                                        <p:strVal val="visible"/>
                                      </p:to>
                                    </p:set>
                                    <p:animEffect transition="in" filter="dissolve">
                                      <p:cBhvr>
                                        <p:cTn id="422" dur="500"/>
                                        <p:tgtEl>
                                          <p:spTgt spid="3186"/>
                                        </p:tgtEl>
                                      </p:cBhvr>
                                    </p:animEffect>
                                  </p:childTnLst>
                                </p:cTn>
                              </p:par>
                              <p:par>
                                <p:cTn id="423" presetID="9" presetClass="entr" presetSubtype="0" fill="hold" grpId="0" nodeType="withEffect">
                                  <p:stCondLst>
                                    <p:cond delay="14300"/>
                                  </p:stCondLst>
                                  <p:childTnLst>
                                    <p:set>
                                      <p:cBhvr>
                                        <p:cTn id="424" dur="1" fill="hold">
                                          <p:stCondLst>
                                            <p:cond delay="0"/>
                                          </p:stCondLst>
                                        </p:cTn>
                                        <p:tgtEl>
                                          <p:spTgt spid="3184"/>
                                        </p:tgtEl>
                                        <p:attrNameLst>
                                          <p:attrName>style.visibility</p:attrName>
                                        </p:attrNameLst>
                                      </p:cBhvr>
                                      <p:to>
                                        <p:strVal val="visible"/>
                                      </p:to>
                                    </p:set>
                                    <p:animEffect transition="in" filter="dissolve">
                                      <p:cBhvr>
                                        <p:cTn id="425" dur="500"/>
                                        <p:tgtEl>
                                          <p:spTgt spid="3184"/>
                                        </p:tgtEl>
                                      </p:cBhvr>
                                    </p:animEffect>
                                  </p:childTnLst>
                                </p:cTn>
                              </p:par>
                              <p:par>
                                <p:cTn id="426" presetID="9" presetClass="entr" presetSubtype="0" fill="hold" grpId="0" nodeType="withEffect">
                                  <p:stCondLst>
                                    <p:cond delay="14700"/>
                                  </p:stCondLst>
                                  <p:childTnLst>
                                    <p:set>
                                      <p:cBhvr>
                                        <p:cTn id="427" dur="1" fill="hold">
                                          <p:stCondLst>
                                            <p:cond delay="0"/>
                                          </p:stCondLst>
                                        </p:cTn>
                                        <p:tgtEl>
                                          <p:spTgt spid="3198"/>
                                        </p:tgtEl>
                                        <p:attrNameLst>
                                          <p:attrName>style.visibility</p:attrName>
                                        </p:attrNameLst>
                                      </p:cBhvr>
                                      <p:to>
                                        <p:strVal val="visible"/>
                                      </p:to>
                                    </p:set>
                                    <p:animEffect transition="in" filter="dissolve">
                                      <p:cBhvr>
                                        <p:cTn id="428" dur="500"/>
                                        <p:tgtEl>
                                          <p:spTgt spid="3198"/>
                                        </p:tgtEl>
                                      </p:cBhvr>
                                    </p:animEffect>
                                  </p:childTnLst>
                                </p:cTn>
                              </p:par>
                              <p:par>
                                <p:cTn id="429" presetID="9" presetClass="entr" presetSubtype="0" fill="hold" grpId="0" nodeType="withEffect">
                                  <p:stCondLst>
                                    <p:cond delay="14700"/>
                                  </p:stCondLst>
                                  <p:childTnLst>
                                    <p:set>
                                      <p:cBhvr>
                                        <p:cTn id="430" dur="1" fill="hold">
                                          <p:stCondLst>
                                            <p:cond delay="0"/>
                                          </p:stCondLst>
                                        </p:cTn>
                                        <p:tgtEl>
                                          <p:spTgt spid="3199"/>
                                        </p:tgtEl>
                                        <p:attrNameLst>
                                          <p:attrName>style.visibility</p:attrName>
                                        </p:attrNameLst>
                                      </p:cBhvr>
                                      <p:to>
                                        <p:strVal val="visible"/>
                                      </p:to>
                                    </p:set>
                                    <p:animEffect transition="in" filter="dissolve">
                                      <p:cBhvr>
                                        <p:cTn id="431" dur="500"/>
                                        <p:tgtEl>
                                          <p:spTgt spid="3199"/>
                                        </p:tgtEl>
                                      </p:cBhvr>
                                    </p:animEffect>
                                  </p:childTnLst>
                                </p:cTn>
                              </p:par>
                              <p:par>
                                <p:cTn id="432" presetID="9" presetClass="entr" presetSubtype="0" fill="hold" grpId="0" nodeType="withEffect">
                                  <p:stCondLst>
                                    <p:cond delay="17000"/>
                                  </p:stCondLst>
                                  <p:childTnLst>
                                    <p:set>
                                      <p:cBhvr>
                                        <p:cTn id="433" dur="1" fill="hold">
                                          <p:stCondLst>
                                            <p:cond delay="0"/>
                                          </p:stCondLst>
                                        </p:cTn>
                                        <p:tgtEl>
                                          <p:spTgt spid="3196"/>
                                        </p:tgtEl>
                                        <p:attrNameLst>
                                          <p:attrName>style.visibility</p:attrName>
                                        </p:attrNameLst>
                                      </p:cBhvr>
                                      <p:to>
                                        <p:strVal val="visible"/>
                                      </p:to>
                                    </p:set>
                                    <p:animEffect transition="in" filter="dissolve">
                                      <p:cBhvr>
                                        <p:cTn id="434" dur="500"/>
                                        <p:tgtEl>
                                          <p:spTgt spid="3196"/>
                                        </p:tgtEl>
                                      </p:cBhvr>
                                    </p:animEffect>
                                  </p:childTnLst>
                                </p:cTn>
                              </p:par>
                              <p:par>
                                <p:cTn id="435" presetID="9" presetClass="entr" presetSubtype="0" fill="hold" grpId="0" nodeType="withEffect">
                                  <p:stCondLst>
                                    <p:cond delay="17000"/>
                                  </p:stCondLst>
                                  <p:childTnLst>
                                    <p:set>
                                      <p:cBhvr>
                                        <p:cTn id="436" dur="1" fill="hold">
                                          <p:stCondLst>
                                            <p:cond delay="0"/>
                                          </p:stCondLst>
                                        </p:cTn>
                                        <p:tgtEl>
                                          <p:spTgt spid="3195"/>
                                        </p:tgtEl>
                                        <p:attrNameLst>
                                          <p:attrName>style.visibility</p:attrName>
                                        </p:attrNameLst>
                                      </p:cBhvr>
                                      <p:to>
                                        <p:strVal val="visible"/>
                                      </p:to>
                                    </p:set>
                                    <p:animEffect transition="in" filter="dissolve">
                                      <p:cBhvr>
                                        <p:cTn id="437" dur="500"/>
                                        <p:tgtEl>
                                          <p:spTgt spid="3195"/>
                                        </p:tgtEl>
                                      </p:cBhvr>
                                    </p:animEffect>
                                  </p:childTnLst>
                                </p:cTn>
                              </p:par>
                              <p:par>
                                <p:cTn id="438" presetID="9" presetClass="entr" presetSubtype="0" fill="hold" grpId="0" nodeType="withEffect">
                                  <p:stCondLst>
                                    <p:cond delay="16000"/>
                                  </p:stCondLst>
                                  <p:childTnLst>
                                    <p:set>
                                      <p:cBhvr>
                                        <p:cTn id="439" dur="1" fill="hold">
                                          <p:stCondLst>
                                            <p:cond delay="0"/>
                                          </p:stCondLst>
                                        </p:cTn>
                                        <p:tgtEl>
                                          <p:spTgt spid="3197"/>
                                        </p:tgtEl>
                                        <p:attrNameLst>
                                          <p:attrName>style.visibility</p:attrName>
                                        </p:attrNameLst>
                                      </p:cBhvr>
                                      <p:to>
                                        <p:strVal val="visible"/>
                                      </p:to>
                                    </p:set>
                                    <p:animEffect transition="in" filter="dissolve">
                                      <p:cBhvr>
                                        <p:cTn id="440" dur="500"/>
                                        <p:tgtEl>
                                          <p:spTgt spid="3197"/>
                                        </p:tgtEl>
                                      </p:cBhvr>
                                    </p:animEffect>
                                  </p:childTnLst>
                                </p:cTn>
                              </p:par>
                              <p:par>
                                <p:cTn id="441" presetID="9" presetClass="entr" presetSubtype="0" fill="hold" grpId="0" nodeType="withEffect">
                                  <p:stCondLst>
                                    <p:cond delay="11400"/>
                                  </p:stCondLst>
                                  <p:childTnLst>
                                    <p:set>
                                      <p:cBhvr>
                                        <p:cTn id="442" dur="1" fill="hold">
                                          <p:stCondLst>
                                            <p:cond delay="0"/>
                                          </p:stCondLst>
                                        </p:cTn>
                                        <p:tgtEl>
                                          <p:spTgt spid="3170"/>
                                        </p:tgtEl>
                                        <p:attrNameLst>
                                          <p:attrName>style.visibility</p:attrName>
                                        </p:attrNameLst>
                                      </p:cBhvr>
                                      <p:to>
                                        <p:strVal val="visible"/>
                                      </p:to>
                                    </p:set>
                                    <p:animEffect transition="in" filter="dissolve">
                                      <p:cBhvr>
                                        <p:cTn id="443" dur="500"/>
                                        <p:tgtEl>
                                          <p:spTgt spid="3170"/>
                                        </p:tgtEl>
                                      </p:cBhvr>
                                    </p:animEffect>
                                  </p:childTnLst>
                                </p:cTn>
                              </p:par>
                              <p:par>
                                <p:cTn id="444" presetID="9" presetClass="entr" presetSubtype="0" fill="hold" grpId="0" nodeType="withEffect">
                                  <p:stCondLst>
                                    <p:cond delay="11600"/>
                                  </p:stCondLst>
                                  <p:childTnLst>
                                    <p:set>
                                      <p:cBhvr>
                                        <p:cTn id="445" dur="1" fill="hold">
                                          <p:stCondLst>
                                            <p:cond delay="0"/>
                                          </p:stCondLst>
                                        </p:cTn>
                                        <p:tgtEl>
                                          <p:spTgt spid="3169"/>
                                        </p:tgtEl>
                                        <p:attrNameLst>
                                          <p:attrName>style.visibility</p:attrName>
                                        </p:attrNameLst>
                                      </p:cBhvr>
                                      <p:to>
                                        <p:strVal val="visible"/>
                                      </p:to>
                                    </p:set>
                                    <p:animEffect transition="in" filter="dissolve">
                                      <p:cBhvr>
                                        <p:cTn id="446" dur="500"/>
                                        <p:tgtEl>
                                          <p:spTgt spid="3169"/>
                                        </p:tgtEl>
                                      </p:cBhvr>
                                    </p:animEffect>
                                  </p:childTnLst>
                                </p:cTn>
                              </p:par>
                              <p:par>
                                <p:cTn id="447" presetID="9" presetClass="entr" presetSubtype="0" fill="hold" grpId="0" nodeType="withEffect">
                                  <p:stCondLst>
                                    <p:cond delay="14500"/>
                                  </p:stCondLst>
                                  <p:childTnLst>
                                    <p:set>
                                      <p:cBhvr>
                                        <p:cTn id="448" dur="1" fill="hold">
                                          <p:stCondLst>
                                            <p:cond delay="0"/>
                                          </p:stCondLst>
                                        </p:cTn>
                                        <p:tgtEl>
                                          <p:spTgt spid="3183"/>
                                        </p:tgtEl>
                                        <p:attrNameLst>
                                          <p:attrName>style.visibility</p:attrName>
                                        </p:attrNameLst>
                                      </p:cBhvr>
                                      <p:to>
                                        <p:strVal val="visible"/>
                                      </p:to>
                                    </p:set>
                                    <p:animEffect transition="in" filter="dissolve">
                                      <p:cBhvr>
                                        <p:cTn id="449" dur="500"/>
                                        <p:tgtEl>
                                          <p:spTgt spid="3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3072" grpId="0" animBg="1"/>
      <p:bldP spid="3073" grpId="0" animBg="1"/>
      <p:bldP spid="3075" grpId="0" animBg="1"/>
      <p:bldP spid="3076" grpId="0" animBg="1"/>
      <p:bldP spid="3077" grpId="0" animBg="1"/>
      <p:bldP spid="3079" grpId="0" animBg="1"/>
      <p:bldP spid="3080" grpId="0" animBg="1"/>
      <p:bldP spid="3081" grpId="0" animBg="1"/>
      <p:bldP spid="3082" grpId="0" animBg="1"/>
      <p:bldP spid="3083" grpId="0" animBg="1"/>
      <p:bldP spid="3084" grpId="0" animBg="1"/>
      <p:bldP spid="3085" grpId="0" animBg="1"/>
      <p:bldP spid="3086" grpId="0" animBg="1"/>
      <p:bldP spid="3087" grpId="0" animBg="1"/>
      <p:bldP spid="3088" grpId="0" animBg="1"/>
      <p:bldP spid="3089" grpId="0" animBg="1"/>
      <p:bldP spid="3090" grpId="0" animBg="1"/>
      <p:bldP spid="3091" grpId="0" animBg="1"/>
      <p:bldP spid="3092" grpId="0" animBg="1"/>
      <p:bldP spid="3093" grpId="0" animBg="1"/>
      <p:bldP spid="3094" grpId="0" animBg="1"/>
      <p:bldP spid="3095" grpId="0" animBg="1"/>
      <p:bldP spid="3096" grpId="0" animBg="1"/>
      <p:bldP spid="3097" grpId="0" animBg="1"/>
      <p:bldP spid="3098" grpId="0" animBg="1"/>
      <p:bldP spid="3099" grpId="0" animBg="1"/>
      <p:bldP spid="3100" grpId="0" animBg="1"/>
      <p:bldP spid="3101" grpId="0" animBg="1"/>
      <p:bldP spid="3102" grpId="0" animBg="1"/>
      <p:bldP spid="3103" grpId="0" animBg="1"/>
      <p:bldP spid="3104" grpId="0" animBg="1"/>
      <p:bldP spid="3105" grpId="0" animBg="1"/>
      <p:bldP spid="3106" grpId="0" animBg="1"/>
      <p:bldP spid="3107" grpId="0" animBg="1"/>
      <p:bldP spid="3108" grpId="0" animBg="1"/>
      <p:bldP spid="3109" grpId="0" animBg="1"/>
      <p:bldP spid="3110" grpId="0" animBg="1"/>
      <p:bldP spid="3111" grpId="0" animBg="1"/>
      <p:bldP spid="3112" grpId="0" animBg="1"/>
      <p:bldP spid="3113" grpId="0" animBg="1"/>
      <p:bldP spid="3114" grpId="0" animBg="1"/>
      <p:bldP spid="3115" grpId="0" animBg="1"/>
      <p:bldP spid="3116" grpId="0" animBg="1"/>
      <p:bldP spid="3117" grpId="0" animBg="1"/>
      <p:bldP spid="3118" grpId="0" animBg="1"/>
      <p:bldP spid="3119" grpId="0" animBg="1"/>
      <p:bldP spid="3120" grpId="0" animBg="1"/>
      <p:bldP spid="3121" grpId="0" animBg="1"/>
      <p:bldP spid="3122" grpId="0" animBg="1"/>
      <p:bldP spid="3123" grpId="0" animBg="1"/>
      <p:bldP spid="3124" grpId="0" animBg="1"/>
      <p:bldP spid="3125" grpId="0" animBg="1"/>
      <p:bldP spid="3126" grpId="0" animBg="1"/>
      <p:bldP spid="3127" grpId="0" animBg="1"/>
      <p:bldP spid="3128" grpId="0" animBg="1"/>
      <p:bldP spid="3129" grpId="0" animBg="1"/>
      <p:bldP spid="3130" grpId="0" animBg="1"/>
      <p:bldP spid="3131" grpId="0" animBg="1"/>
      <p:bldP spid="3132" grpId="0" animBg="1"/>
      <p:bldP spid="3133" grpId="0" animBg="1"/>
      <p:bldP spid="3134" grpId="0" animBg="1"/>
      <p:bldP spid="3135" grpId="0" animBg="1"/>
      <p:bldP spid="3136" grpId="0" animBg="1"/>
      <p:bldP spid="3137" grpId="0" animBg="1"/>
      <p:bldP spid="3138" grpId="0" animBg="1"/>
      <p:bldP spid="3139" grpId="0" animBg="1"/>
      <p:bldP spid="3145" grpId="0" animBg="1"/>
      <p:bldP spid="3146" grpId="0" animBg="1"/>
      <p:bldP spid="3147" grpId="0" animBg="1"/>
      <p:bldP spid="3148" grpId="0" animBg="1"/>
      <p:bldP spid="3149" grpId="0" animBg="1"/>
      <p:bldP spid="3150" grpId="0" animBg="1"/>
      <p:bldP spid="3151" grpId="0" animBg="1"/>
      <p:bldP spid="3152" grpId="0" animBg="1"/>
      <p:bldP spid="3153" grpId="0" animBg="1"/>
      <p:bldP spid="3154" grpId="0" animBg="1"/>
      <p:bldP spid="3155" grpId="0" animBg="1"/>
      <p:bldP spid="3156" grpId="0" animBg="1"/>
      <p:bldP spid="3157" grpId="0" animBg="1"/>
      <p:bldP spid="3158" grpId="0" animBg="1"/>
      <p:bldP spid="3159" grpId="0" animBg="1"/>
      <p:bldP spid="3160" grpId="0" animBg="1"/>
      <p:bldP spid="3161" grpId="0" animBg="1"/>
      <p:bldP spid="3162" grpId="0" animBg="1"/>
      <p:bldP spid="3163" grpId="0" animBg="1"/>
      <p:bldP spid="3164" grpId="0" animBg="1"/>
      <p:bldP spid="3166" grpId="0" animBg="1"/>
      <p:bldP spid="3167" grpId="0" animBg="1"/>
      <p:bldP spid="3168" grpId="0" animBg="1"/>
      <p:bldP spid="3169" grpId="0" animBg="1"/>
      <p:bldP spid="3170" grpId="0" animBg="1"/>
      <p:bldP spid="3171" grpId="0" animBg="1"/>
      <p:bldP spid="3172" grpId="0" animBg="1"/>
      <p:bldP spid="3173" grpId="0" animBg="1"/>
      <p:bldP spid="3174" grpId="0" animBg="1"/>
      <p:bldP spid="3175" grpId="0" animBg="1"/>
      <p:bldP spid="3176" grpId="0" animBg="1"/>
      <p:bldP spid="3177" grpId="0" animBg="1"/>
      <p:bldP spid="3178" grpId="0" animBg="1"/>
      <p:bldP spid="3179" grpId="0" animBg="1"/>
      <p:bldP spid="3180" grpId="0" animBg="1"/>
      <p:bldP spid="3181" grpId="0" animBg="1"/>
      <p:bldP spid="3182" grpId="0" animBg="1"/>
      <p:bldP spid="3183" grpId="0" animBg="1"/>
      <p:bldP spid="3184" grpId="0" animBg="1"/>
      <p:bldP spid="3185" grpId="0" animBg="1"/>
      <p:bldP spid="3186" grpId="0" animBg="1"/>
      <p:bldP spid="3187" grpId="0" animBg="1"/>
      <p:bldP spid="3188" grpId="0" animBg="1"/>
      <p:bldP spid="3189" grpId="0" animBg="1"/>
      <p:bldP spid="3190" grpId="0" animBg="1"/>
      <p:bldP spid="3191" grpId="0" animBg="1"/>
      <p:bldP spid="3192" grpId="0" animBg="1"/>
      <p:bldP spid="3193" grpId="0" animBg="1"/>
      <p:bldP spid="3194" grpId="0" animBg="1"/>
      <p:bldP spid="3195" grpId="0" animBg="1"/>
      <p:bldP spid="3196" grpId="0" animBg="1"/>
      <p:bldP spid="3197" grpId="0" animBg="1"/>
      <p:bldP spid="3198" grpId="0" animBg="1"/>
      <p:bldP spid="3199" grpId="0" animBg="1"/>
      <p:bldP spid="320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A4CB3-B420-DBC7-CE19-24E272B2A999}"/>
            </a:ext>
          </a:extLst>
        </p:cNvPr>
        <p:cNvGrpSpPr/>
        <p:nvPr/>
      </p:nvGrpSpPr>
      <p:grpSpPr>
        <a:xfrm>
          <a:off x="0" y="0"/>
          <a:ext cx="0" cy="0"/>
          <a:chOff x="0" y="0"/>
          <a:chExt cx="0" cy="0"/>
        </a:xfrm>
      </p:grpSpPr>
      <p:sp>
        <p:nvSpPr>
          <p:cNvPr id="12" name="Text Placeholder 1">
            <a:extLst>
              <a:ext uri="{FF2B5EF4-FFF2-40B4-BE49-F238E27FC236}">
                <a16:creationId xmlns:a16="http://schemas.microsoft.com/office/drawing/2014/main" id="{F699B7C7-FC58-D131-D26D-253E30378F52}"/>
              </a:ext>
            </a:extLst>
          </p:cNvPr>
          <p:cNvSpPr txBox="1">
            <a:spLocks/>
          </p:cNvSpPr>
          <p:nvPr/>
        </p:nvSpPr>
        <p:spPr>
          <a:xfrm>
            <a:off x="831610" y="203721"/>
            <a:ext cx="8172450" cy="3877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3201" name="TextBox 3200">
            <a:extLst>
              <a:ext uri="{FF2B5EF4-FFF2-40B4-BE49-F238E27FC236}">
                <a16:creationId xmlns:a16="http://schemas.microsoft.com/office/drawing/2014/main" id="{0DE4C39F-4C18-F7D9-B1C8-06C7F64D551B}"/>
              </a:ext>
            </a:extLst>
          </p:cNvPr>
          <p:cNvSpPr txBox="1"/>
          <p:nvPr/>
        </p:nvSpPr>
        <p:spPr>
          <a:xfrm>
            <a:off x="8805365" y="4854878"/>
            <a:ext cx="312591" cy="253916"/>
          </a:xfrm>
          <a:prstGeom prst="rect">
            <a:avLst/>
          </a:prstGeom>
          <a:noFill/>
        </p:spPr>
        <p:txBody>
          <a:bodyPr wrap="square" rtlCol="0">
            <a:spAutoFit/>
          </a:bodyPr>
          <a:lstStyle/>
          <a:p>
            <a:pPr algn="ctr"/>
            <a:r>
              <a:rPr lang="en-US" sz="1050" dirty="0">
                <a:solidFill>
                  <a:schemeClr val="bg1"/>
                </a:solidFill>
              </a:rPr>
              <a:t>4</a:t>
            </a:r>
          </a:p>
        </p:txBody>
      </p:sp>
      <p:sp>
        <p:nvSpPr>
          <p:cNvPr id="3207" name="Title 3206">
            <a:extLst>
              <a:ext uri="{FF2B5EF4-FFF2-40B4-BE49-F238E27FC236}">
                <a16:creationId xmlns:a16="http://schemas.microsoft.com/office/drawing/2014/main" id="{AA31A138-2972-C670-A60A-3D58D46C441B}"/>
              </a:ext>
            </a:extLst>
          </p:cNvPr>
          <p:cNvSpPr>
            <a:spLocks noGrp="1"/>
          </p:cNvSpPr>
          <p:nvPr>
            <p:ph type="title"/>
          </p:nvPr>
        </p:nvSpPr>
        <p:spPr/>
        <p:txBody>
          <a:bodyPr>
            <a:normAutofit/>
          </a:bodyPr>
          <a:lstStyle/>
          <a:p>
            <a:r>
              <a:rPr lang="en-US" sz="1800" b="1" dirty="0">
                <a:solidFill>
                  <a:srgbClr val="C00000"/>
                </a:solidFill>
                <a:latin typeface="Lato" panose="020F0502020204030203" pitchFamily="34" charset="0"/>
                <a:ea typeface="Lato" panose="020F0502020204030203" pitchFamily="34" charset="0"/>
                <a:cs typeface="Lato" panose="020F0502020204030203" pitchFamily="34" charset="0"/>
              </a:rPr>
              <a:t>Pioneering Experiments in Inner Shell Lasing</a:t>
            </a:r>
          </a:p>
        </p:txBody>
      </p:sp>
      <p:pic>
        <p:nvPicPr>
          <p:cNvPr id="1026" name="Picture 2" descr="A diagram of a grating spectrometer&#10;&#10;Description automatically generated">
            <a:extLst>
              <a:ext uri="{FF2B5EF4-FFF2-40B4-BE49-F238E27FC236}">
                <a16:creationId xmlns:a16="http://schemas.microsoft.com/office/drawing/2014/main" id="{950EF906-F9C3-D9B7-EFB3-AAB8E3797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9" y="1408130"/>
            <a:ext cx="4578179" cy="2327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A3662E-CE29-27A5-EAB1-42159DC53A35}"/>
              </a:ext>
            </a:extLst>
          </p:cNvPr>
          <p:cNvSpPr txBox="1"/>
          <p:nvPr/>
        </p:nvSpPr>
        <p:spPr>
          <a:xfrm>
            <a:off x="423142" y="3751875"/>
            <a:ext cx="3719538" cy="623248"/>
          </a:xfrm>
          <a:prstGeom prst="rect">
            <a:avLst/>
          </a:prstGeom>
          <a:noFill/>
        </p:spPr>
        <p:txBody>
          <a:bodyPr wrap="square">
            <a:spAutoFit/>
          </a:bodyPr>
          <a:lstStyle/>
          <a:p>
            <a:pPr rtl="0">
              <a:buNone/>
            </a:pPr>
            <a:r>
              <a:rPr lang="en-US" sz="1350" dirty="0" err="1">
                <a:latin typeface="Arial" panose="020B0604020202020204" pitchFamily="34" charset="0"/>
              </a:rPr>
              <a:t>Rohringer</a:t>
            </a:r>
            <a:r>
              <a:rPr lang="en-US" sz="1350" dirty="0">
                <a:latin typeface="Arial" panose="020B0604020202020204" pitchFamily="34" charset="0"/>
              </a:rPr>
              <a:t> et al, </a:t>
            </a:r>
            <a:r>
              <a:rPr lang="en-US" sz="1350" i="1" dirty="0">
                <a:latin typeface="Arial" panose="020B0604020202020204" pitchFamily="34" charset="0"/>
              </a:rPr>
              <a:t>Nature</a:t>
            </a:r>
            <a:r>
              <a:rPr lang="en-US" sz="1350" dirty="0">
                <a:latin typeface="Arial" panose="020B0604020202020204" pitchFamily="34" charset="0"/>
              </a:rPr>
              <a:t> </a:t>
            </a:r>
            <a:r>
              <a:rPr lang="en-US" sz="1350" b="1" dirty="0">
                <a:latin typeface="Arial" panose="020B0604020202020204" pitchFamily="34" charset="0"/>
              </a:rPr>
              <a:t>481</a:t>
            </a:r>
            <a:r>
              <a:rPr lang="en-US" sz="1350" dirty="0">
                <a:latin typeface="Arial" panose="020B0604020202020204" pitchFamily="34" charset="0"/>
              </a:rPr>
              <a:t>, 488, (2012)</a:t>
            </a:r>
            <a:endParaRPr lang="en-US" sz="1050" dirty="0"/>
          </a:p>
          <a:p>
            <a:pPr>
              <a:buNone/>
            </a:pPr>
            <a:br>
              <a:rPr lang="en-US" sz="1050" dirty="0"/>
            </a:br>
            <a:endParaRPr lang="en-US" sz="1050" dirty="0"/>
          </a:p>
        </p:txBody>
      </p:sp>
      <p:pic>
        <p:nvPicPr>
          <p:cNvPr id="1028" name="Picture 4" descr="Diagram of a diagram of a pump and a seed&#10;&#10;Description automatically generated">
            <a:extLst>
              <a:ext uri="{FF2B5EF4-FFF2-40B4-BE49-F238E27FC236}">
                <a16:creationId xmlns:a16="http://schemas.microsoft.com/office/drawing/2014/main" id="{F01A3114-3EAC-1EC1-4506-3BD7D8977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520" y="1215711"/>
            <a:ext cx="4448480" cy="25196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A9017FD-9BC5-0102-F977-10E4EF912CB9}"/>
              </a:ext>
            </a:extLst>
          </p:cNvPr>
          <p:cNvSpPr txBox="1"/>
          <p:nvPr/>
        </p:nvSpPr>
        <p:spPr>
          <a:xfrm>
            <a:off x="377653" y="729511"/>
            <a:ext cx="3681542" cy="646331"/>
          </a:xfrm>
          <a:prstGeom prst="rect">
            <a:avLst/>
          </a:prstGeom>
          <a:noFill/>
        </p:spPr>
        <p:txBody>
          <a:bodyPr wrap="square" rtlCol="0">
            <a:spAutoFit/>
          </a:bodyPr>
          <a:lstStyle/>
          <a:p>
            <a:r>
              <a:rPr lang="en-US" sz="1800" dirty="0"/>
              <a:t>Amplified Spontaneous Emission (ASE) in Ne gas</a:t>
            </a:r>
          </a:p>
        </p:txBody>
      </p:sp>
      <p:sp>
        <p:nvSpPr>
          <p:cNvPr id="7" name="TextBox 6">
            <a:extLst>
              <a:ext uri="{FF2B5EF4-FFF2-40B4-BE49-F238E27FC236}">
                <a16:creationId xmlns:a16="http://schemas.microsoft.com/office/drawing/2014/main" id="{99B69FCD-CBDC-D512-9893-E36A40034BC4}"/>
              </a:ext>
            </a:extLst>
          </p:cNvPr>
          <p:cNvSpPr txBox="1"/>
          <p:nvPr/>
        </p:nvSpPr>
        <p:spPr>
          <a:xfrm>
            <a:off x="5208325" y="3735370"/>
            <a:ext cx="4587446" cy="623248"/>
          </a:xfrm>
          <a:prstGeom prst="rect">
            <a:avLst/>
          </a:prstGeom>
          <a:noFill/>
        </p:spPr>
        <p:txBody>
          <a:bodyPr wrap="square">
            <a:spAutoFit/>
          </a:bodyPr>
          <a:lstStyle/>
          <a:p>
            <a:pPr rtl="0">
              <a:buNone/>
            </a:pPr>
            <a:r>
              <a:rPr lang="en-US" sz="1350" dirty="0">
                <a:latin typeface="Arial" panose="020B0604020202020204" pitchFamily="34" charset="0"/>
              </a:rPr>
              <a:t>Yoneda et al, </a:t>
            </a:r>
            <a:r>
              <a:rPr lang="en-US" sz="1350" i="1" dirty="0">
                <a:latin typeface="Arial" panose="020B0604020202020204" pitchFamily="34" charset="0"/>
              </a:rPr>
              <a:t>Nature</a:t>
            </a:r>
            <a:r>
              <a:rPr lang="en-US" sz="1350" dirty="0">
                <a:latin typeface="Arial" panose="020B0604020202020204" pitchFamily="34" charset="0"/>
              </a:rPr>
              <a:t> </a:t>
            </a:r>
            <a:r>
              <a:rPr lang="en-US" sz="1350" b="1" dirty="0">
                <a:latin typeface="Arial" panose="020B0604020202020204" pitchFamily="34" charset="0"/>
              </a:rPr>
              <a:t>524</a:t>
            </a:r>
            <a:r>
              <a:rPr lang="en-US" sz="1350" dirty="0">
                <a:latin typeface="Arial" panose="020B0604020202020204" pitchFamily="34" charset="0"/>
              </a:rPr>
              <a:t>, 446 (2015)</a:t>
            </a:r>
            <a:endParaRPr lang="en-US" sz="1050" dirty="0"/>
          </a:p>
          <a:p>
            <a:pPr>
              <a:buNone/>
            </a:pPr>
            <a:br>
              <a:rPr lang="en-US" sz="1050" dirty="0"/>
            </a:br>
            <a:endParaRPr lang="en-US" sz="1050" dirty="0"/>
          </a:p>
        </p:txBody>
      </p:sp>
      <p:sp>
        <p:nvSpPr>
          <p:cNvPr id="8" name="TextBox 7">
            <a:extLst>
              <a:ext uri="{FF2B5EF4-FFF2-40B4-BE49-F238E27FC236}">
                <a16:creationId xmlns:a16="http://schemas.microsoft.com/office/drawing/2014/main" id="{51461138-410C-A817-7EFE-58FABC641935}"/>
              </a:ext>
            </a:extLst>
          </p:cNvPr>
          <p:cNvSpPr txBox="1"/>
          <p:nvPr/>
        </p:nvSpPr>
        <p:spPr>
          <a:xfrm>
            <a:off x="4480964" y="771801"/>
            <a:ext cx="4769708" cy="646331"/>
          </a:xfrm>
          <a:prstGeom prst="rect">
            <a:avLst/>
          </a:prstGeom>
          <a:noFill/>
        </p:spPr>
        <p:txBody>
          <a:bodyPr wrap="square" rtlCol="0">
            <a:spAutoFit/>
          </a:bodyPr>
          <a:lstStyle/>
          <a:p>
            <a:r>
              <a:rPr lang="en-US" sz="1800" dirty="0"/>
              <a:t>ASE and Seeded Stimulated Emission in Cu metal  </a:t>
            </a:r>
          </a:p>
        </p:txBody>
      </p:sp>
      <p:pic>
        <p:nvPicPr>
          <p:cNvPr id="2" name="Google Shape;312;p37" title="SLAC_short_red.png">
            <a:extLst>
              <a:ext uri="{FF2B5EF4-FFF2-40B4-BE49-F238E27FC236}">
                <a16:creationId xmlns:a16="http://schemas.microsoft.com/office/drawing/2014/main" id="{6CA6BF31-1FC2-3CC3-83BD-7AEC891A2C37}"/>
              </a:ext>
            </a:extLst>
          </p:cNvPr>
          <p:cNvPicPr preferRelativeResize="0"/>
          <p:nvPr/>
        </p:nvPicPr>
        <p:blipFill>
          <a:blip r:embed="rId4">
            <a:alphaModFix/>
          </a:blip>
          <a:stretch>
            <a:fillRect/>
          </a:stretch>
        </p:blipFill>
        <p:spPr>
          <a:xfrm>
            <a:off x="610600" y="4785350"/>
            <a:ext cx="445752" cy="132550"/>
          </a:xfrm>
          <a:prstGeom prst="rect">
            <a:avLst/>
          </a:prstGeom>
          <a:noFill/>
          <a:ln>
            <a:noFill/>
          </a:ln>
        </p:spPr>
      </p:pic>
    </p:spTree>
    <p:extLst>
      <p:ext uri="{BB962C8B-B14F-4D97-AF65-F5344CB8AC3E}">
        <p14:creationId xmlns:p14="http://schemas.microsoft.com/office/powerpoint/2010/main" val="3305877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A4CB3-B420-DBC7-CE19-24E272B2A999}"/>
            </a:ext>
          </a:extLst>
        </p:cNvPr>
        <p:cNvGrpSpPr/>
        <p:nvPr/>
      </p:nvGrpSpPr>
      <p:grpSpPr>
        <a:xfrm>
          <a:off x="0" y="0"/>
          <a:ext cx="0" cy="0"/>
          <a:chOff x="0" y="0"/>
          <a:chExt cx="0" cy="0"/>
        </a:xfrm>
      </p:grpSpPr>
      <p:sp>
        <p:nvSpPr>
          <p:cNvPr id="28" name="Date Placeholder 3">
            <a:extLst>
              <a:ext uri="{FF2B5EF4-FFF2-40B4-BE49-F238E27FC236}">
                <a16:creationId xmlns:a16="http://schemas.microsoft.com/office/drawing/2014/main" id="{5359D9CD-541A-E336-EF91-DF02B9820A49}"/>
              </a:ext>
            </a:extLst>
          </p:cNvPr>
          <p:cNvSpPr txBox="1">
            <a:spLocks/>
          </p:cNvSpPr>
          <p:nvPr/>
        </p:nvSpPr>
        <p:spPr>
          <a:xfrm>
            <a:off x="838200" y="6356350"/>
            <a:ext cx="2743200" cy="365125"/>
          </a:xfrm>
          <a:prstGeom prst="rect">
            <a:avLst/>
          </a:prstGeom>
        </p:spPr>
        <p:txBody>
          <a:bodyPr vert="horz" lIns="91440" tIns="45720" rIns="91440" bIns="45720" rtlCol="0" anchor="ct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200" b="0" i="0" u="none" strike="noStrike" kern="1200" cap="none">
                <a:solidFill>
                  <a:schemeClr val="tx1">
                    <a:tint val="75000"/>
                  </a:schemeClr>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fld id="{7E853F4B-2C44-4DD7-8BFF-B77B3CF3A37D}" type="datetime1">
              <a:rPr lang="en-US" smtClean="0"/>
              <a:pPr/>
              <a:t>10/16/25</a:t>
            </a:fld>
            <a:endParaRPr lang="en-US" dirty="0">
              <a:solidFill>
                <a:schemeClr val="tx1">
                  <a:lumMod val="50000"/>
                  <a:lumOff val="50000"/>
                </a:schemeClr>
              </a:solidFill>
            </a:endParaRPr>
          </a:p>
        </p:txBody>
      </p:sp>
      <p:sp>
        <p:nvSpPr>
          <p:cNvPr id="29" name="Footer Placeholder 4">
            <a:extLst>
              <a:ext uri="{FF2B5EF4-FFF2-40B4-BE49-F238E27FC236}">
                <a16:creationId xmlns:a16="http://schemas.microsoft.com/office/drawing/2014/main" id="{C601EB90-A876-AFAE-57A3-B04B0919A1C5}"/>
              </a:ext>
            </a:extLst>
          </p:cNvPr>
          <p:cNvSpPr txBox="1">
            <a:spLocks/>
          </p:cNvSpPr>
          <p:nvPr/>
        </p:nvSpPr>
        <p:spPr>
          <a:xfrm>
            <a:off x="4038600" y="6356350"/>
            <a:ext cx="4114800" cy="365125"/>
          </a:xfrm>
          <a:prstGeom prst="rect">
            <a:avLst/>
          </a:prstGeom>
        </p:spPr>
        <p:txBody>
          <a:bodyPr vert="horz" lIns="91440" tIns="45720" rIns="91440" bIns="45720" rtlCol="0" anchor="ctr"/>
          <a:lstStyle>
            <a:defPPr marR="0" lvl="0" algn="l" rtl="0">
              <a:lnSpc>
                <a:spcPct val="100000"/>
              </a:lnSpc>
              <a:spcBef>
                <a:spcPts val="0"/>
              </a:spcBef>
              <a:spcAft>
                <a:spcPts val="0"/>
              </a:spcAft>
              <a:defRPr lang="en-US"/>
            </a:defPPr>
            <a:lvl1pPr marL="0" marR="0" lvl="0" algn="ctr" defTabSz="914400" rtl="0" eaLnBrk="1" latinLnBrk="0" hangingPunct="1">
              <a:lnSpc>
                <a:spcPct val="100000"/>
              </a:lnSpc>
              <a:spcBef>
                <a:spcPts val="0"/>
              </a:spcBef>
              <a:spcAft>
                <a:spcPts val="0"/>
              </a:spcAft>
              <a:buClr>
                <a:srgbClr val="000000"/>
              </a:buClr>
              <a:buFont typeface="Arial"/>
              <a:defRPr sz="1200" b="0" i="0" u="none" strike="noStrike" kern="1200" cap="none">
                <a:solidFill>
                  <a:schemeClr val="tx1">
                    <a:tint val="75000"/>
                  </a:schemeClr>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r>
              <a:rPr lang="en-US"/>
              <a:t>University of Wisconsin–Madison</a:t>
            </a:r>
            <a:endParaRPr lang="en-US" dirty="0">
              <a:solidFill>
                <a:schemeClr val="tx1">
                  <a:lumMod val="50000"/>
                  <a:lumOff val="50000"/>
                </a:schemeClr>
              </a:solidFill>
            </a:endParaRPr>
          </a:p>
        </p:txBody>
      </p:sp>
      <p:sp>
        <p:nvSpPr>
          <p:cNvPr id="30" name="Slide Number Placeholder 5">
            <a:extLst>
              <a:ext uri="{FF2B5EF4-FFF2-40B4-BE49-F238E27FC236}">
                <a16:creationId xmlns:a16="http://schemas.microsoft.com/office/drawing/2014/main" id="{BBC9A0D6-5364-F08E-EE00-A1B91B0CC85D}"/>
              </a:ext>
            </a:extLst>
          </p:cNvPr>
          <p:cNvSpPr txBox="1">
            <a:spLocks/>
          </p:cNvSpPr>
          <p:nvPr/>
        </p:nvSpPr>
        <p:spPr>
          <a:xfrm>
            <a:off x="8811513" y="4862514"/>
            <a:ext cx="331382" cy="273844"/>
          </a:xfrm>
          <a:prstGeom prst="rect">
            <a:avLst/>
          </a:prstGeom>
        </p:spPr>
        <p:txBody>
          <a:bodyP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2A9B6F24-B152-E34C-9FEA-21E4BFD4CBE1}" type="slidenum">
              <a:rPr lang="en-US" smtClean="0">
                <a:solidFill>
                  <a:schemeClr val="tx1">
                    <a:lumMod val="50000"/>
                    <a:lumOff val="50000"/>
                  </a:schemeClr>
                </a:solidFill>
              </a:rPr>
              <a:pPr/>
              <a:t>7</a:t>
            </a:fld>
            <a:endParaRPr lang="en-US" dirty="0">
              <a:solidFill>
                <a:schemeClr val="tx1">
                  <a:lumMod val="50000"/>
                  <a:lumOff val="50000"/>
                </a:schemeClr>
              </a:solidFill>
            </a:endParaRPr>
          </a:p>
        </p:txBody>
      </p:sp>
      <p:sp>
        <p:nvSpPr>
          <p:cNvPr id="32" name="Rectangle 31">
            <a:extLst>
              <a:ext uri="{FF2B5EF4-FFF2-40B4-BE49-F238E27FC236}">
                <a16:creationId xmlns:a16="http://schemas.microsoft.com/office/drawing/2014/main" id="{F9C7CF73-1A3B-F065-BCF9-F7CF34D3E0A6}"/>
              </a:ext>
            </a:extLst>
          </p:cNvPr>
          <p:cNvSpPr/>
          <p:nvPr/>
        </p:nvSpPr>
        <p:spPr>
          <a:xfrm>
            <a:off x="7871" y="795093"/>
            <a:ext cx="5273871" cy="20467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33" name="TextBox 32">
            <a:extLst>
              <a:ext uri="{FF2B5EF4-FFF2-40B4-BE49-F238E27FC236}">
                <a16:creationId xmlns:a16="http://schemas.microsoft.com/office/drawing/2014/main" id="{272C59C0-C094-2322-9543-E36939466D82}"/>
              </a:ext>
            </a:extLst>
          </p:cNvPr>
          <p:cNvSpPr txBox="1"/>
          <p:nvPr/>
        </p:nvSpPr>
        <p:spPr>
          <a:xfrm>
            <a:off x="154456" y="3326421"/>
            <a:ext cx="4488729" cy="523220"/>
          </a:xfrm>
          <a:prstGeom prst="rect">
            <a:avLst/>
          </a:prstGeom>
          <a:noFill/>
        </p:spPr>
        <p:txBody>
          <a:bodyPr wrap="none" rtlCol="0">
            <a:spAutoFit/>
          </a:bodyPr>
          <a:lstStyle/>
          <a:p>
            <a:pPr marL="342900" indent="-342900">
              <a:buFont typeface="Arial" panose="020B0604020202020204" pitchFamily="34" charset="0"/>
              <a:buChar char="•"/>
            </a:pPr>
            <a:r>
              <a:rPr lang="en-US" b="1" dirty="0">
                <a:solidFill>
                  <a:srgbClr val="000CFF"/>
                </a:solidFill>
              </a:rPr>
              <a:t>Collect X-ray emission in the forward direction</a:t>
            </a:r>
          </a:p>
          <a:p>
            <a:pPr marL="342900" indent="-342900">
              <a:buFont typeface="Arial" panose="020B0604020202020204" pitchFamily="34" charset="0"/>
              <a:buChar char="•"/>
            </a:pPr>
            <a:r>
              <a:rPr lang="en-US" b="1" dirty="0">
                <a:solidFill>
                  <a:srgbClr val="000CFF"/>
                </a:solidFill>
              </a:rPr>
              <a:t>Use flat analyzer crystal – high efficiency  </a:t>
            </a:r>
          </a:p>
        </p:txBody>
      </p:sp>
      <p:sp>
        <p:nvSpPr>
          <p:cNvPr id="34" name="TextBox 33">
            <a:extLst>
              <a:ext uri="{FF2B5EF4-FFF2-40B4-BE49-F238E27FC236}">
                <a16:creationId xmlns:a16="http://schemas.microsoft.com/office/drawing/2014/main" id="{21CFA781-59B5-4792-6661-D9F4E2ABE35A}"/>
              </a:ext>
            </a:extLst>
          </p:cNvPr>
          <p:cNvSpPr txBox="1"/>
          <p:nvPr/>
        </p:nvSpPr>
        <p:spPr>
          <a:xfrm>
            <a:off x="288844" y="4289363"/>
            <a:ext cx="6359433" cy="276999"/>
          </a:xfrm>
          <a:prstGeom prst="rect">
            <a:avLst/>
          </a:prstGeom>
          <a:noFill/>
        </p:spPr>
        <p:txBody>
          <a:bodyPr wrap="square" rtlCol="0">
            <a:spAutoFit/>
          </a:bodyPr>
          <a:lstStyle/>
          <a:p>
            <a:r>
              <a:rPr lang="en-US" sz="1200" b="1" dirty="0">
                <a:solidFill>
                  <a:srgbClr val="000CFF"/>
                </a:solidFill>
              </a:rPr>
              <a:t>Experiments performed at LCLS CXI and SACLA </a:t>
            </a:r>
            <a:r>
              <a:rPr lang="en-US" sz="1200" b="1" dirty="0" err="1">
                <a:solidFill>
                  <a:srgbClr val="000CFF"/>
                </a:solidFill>
              </a:rPr>
              <a:t>nanofocus</a:t>
            </a:r>
            <a:r>
              <a:rPr lang="en-US" sz="1200" b="1" dirty="0">
                <a:solidFill>
                  <a:srgbClr val="000CFF"/>
                </a:solidFill>
              </a:rPr>
              <a:t> instruments</a:t>
            </a:r>
          </a:p>
        </p:txBody>
      </p:sp>
      <p:sp>
        <p:nvSpPr>
          <p:cNvPr id="35" name="Rectangle 34">
            <a:extLst>
              <a:ext uri="{FF2B5EF4-FFF2-40B4-BE49-F238E27FC236}">
                <a16:creationId xmlns:a16="http://schemas.microsoft.com/office/drawing/2014/main" id="{B59BEF3E-0EA2-89F7-A139-830990750E49}"/>
              </a:ext>
            </a:extLst>
          </p:cNvPr>
          <p:cNvSpPr/>
          <p:nvPr/>
        </p:nvSpPr>
        <p:spPr>
          <a:xfrm>
            <a:off x="725672" y="2894717"/>
            <a:ext cx="1132367" cy="239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36" name="Group 35">
            <a:extLst>
              <a:ext uri="{FF2B5EF4-FFF2-40B4-BE49-F238E27FC236}">
                <a16:creationId xmlns:a16="http://schemas.microsoft.com/office/drawing/2014/main" id="{53BE596D-43D6-5808-63B0-4B2B949B4F52}"/>
              </a:ext>
            </a:extLst>
          </p:cNvPr>
          <p:cNvGrpSpPr>
            <a:grpSpLocks noChangeAspect="1"/>
          </p:cNvGrpSpPr>
          <p:nvPr/>
        </p:nvGrpSpPr>
        <p:grpSpPr>
          <a:xfrm>
            <a:off x="201210" y="742155"/>
            <a:ext cx="7789775" cy="2667933"/>
            <a:chOff x="3907949" y="3713752"/>
            <a:chExt cx="3941298" cy="1349861"/>
          </a:xfrm>
        </p:grpSpPr>
        <p:pic>
          <p:nvPicPr>
            <p:cNvPr id="37" name="Picture 7" descr="A close up of text on a white background&#10;&#10;Description generated with high confidence">
              <a:extLst>
                <a:ext uri="{FF2B5EF4-FFF2-40B4-BE49-F238E27FC236}">
                  <a16:creationId xmlns:a16="http://schemas.microsoft.com/office/drawing/2014/main" id="{C6F556C1-DC2D-D798-DA57-5AF7079B978F}"/>
                </a:ext>
              </a:extLst>
            </p:cNvPr>
            <p:cNvPicPr>
              <a:picLocks noChangeAspect="1"/>
            </p:cNvPicPr>
            <p:nvPr/>
          </p:nvPicPr>
          <p:blipFill rotWithShape="1">
            <a:blip r:embed="rId3"/>
            <a:srcRect t="7372" b="47036"/>
            <a:stretch/>
          </p:blipFill>
          <p:spPr>
            <a:xfrm>
              <a:off x="3907949" y="3713752"/>
              <a:ext cx="3941298" cy="1288336"/>
            </a:xfrm>
            <a:prstGeom prst="rect">
              <a:avLst/>
            </a:prstGeom>
          </p:spPr>
        </p:pic>
        <p:sp>
          <p:nvSpPr>
            <p:cNvPr id="38" name="Rectangle 37">
              <a:extLst>
                <a:ext uri="{FF2B5EF4-FFF2-40B4-BE49-F238E27FC236}">
                  <a16:creationId xmlns:a16="http://schemas.microsoft.com/office/drawing/2014/main" id="{89823E75-8A99-437A-6F0A-D9E8E0142911}"/>
                </a:ext>
              </a:extLst>
            </p:cNvPr>
            <p:cNvSpPr/>
            <p:nvPr/>
          </p:nvSpPr>
          <p:spPr>
            <a:xfrm>
              <a:off x="4480629" y="4767881"/>
              <a:ext cx="674914" cy="286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 name="Rectangle 38">
              <a:extLst>
                <a:ext uri="{FF2B5EF4-FFF2-40B4-BE49-F238E27FC236}">
                  <a16:creationId xmlns:a16="http://schemas.microsoft.com/office/drawing/2014/main" id="{41E3F4C1-13A3-E152-0DFB-EEA9B78D7ADD}"/>
                </a:ext>
              </a:extLst>
            </p:cNvPr>
            <p:cNvSpPr/>
            <p:nvPr/>
          </p:nvSpPr>
          <p:spPr>
            <a:xfrm rot="388749">
              <a:off x="6352272" y="4969674"/>
              <a:ext cx="674914" cy="93939"/>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Rectangle 39">
              <a:extLst>
                <a:ext uri="{FF2B5EF4-FFF2-40B4-BE49-F238E27FC236}">
                  <a16:creationId xmlns:a16="http://schemas.microsoft.com/office/drawing/2014/main" id="{92FE39B1-B989-13AF-B48D-1CC298314673}"/>
                </a:ext>
              </a:extLst>
            </p:cNvPr>
            <p:cNvSpPr/>
            <p:nvPr/>
          </p:nvSpPr>
          <p:spPr>
            <a:xfrm rot="420000">
              <a:off x="5253218" y="4808639"/>
              <a:ext cx="785295" cy="9190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Rectangle 40">
              <a:extLst>
                <a:ext uri="{FF2B5EF4-FFF2-40B4-BE49-F238E27FC236}">
                  <a16:creationId xmlns:a16="http://schemas.microsoft.com/office/drawing/2014/main" id="{8A29F633-D409-8458-7379-19495765C07B}"/>
                </a:ext>
              </a:extLst>
            </p:cNvPr>
            <p:cNvSpPr/>
            <p:nvPr/>
          </p:nvSpPr>
          <p:spPr>
            <a:xfrm>
              <a:off x="4045857" y="3759200"/>
              <a:ext cx="185057" cy="20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42" name="TextBox 41">
            <a:extLst>
              <a:ext uri="{FF2B5EF4-FFF2-40B4-BE49-F238E27FC236}">
                <a16:creationId xmlns:a16="http://schemas.microsoft.com/office/drawing/2014/main" id="{6246820B-5DB0-5183-9A0A-5F5D3C7EB1DC}"/>
              </a:ext>
            </a:extLst>
          </p:cNvPr>
          <p:cNvSpPr txBox="1"/>
          <p:nvPr/>
        </p:nvSpPr>
        <p:spPr>
          <a:xfrm>
            <a:off x="6981066" y="3036061"/>
            <a:ext cx="1999265" cy="954107"/>
          </a:xfrm>
          <a:prstGeom prst="rect">
            <a:avLst/>
          </a:prstGeom>
          <a:solidFill>
            <a:schemeClr val="accent2">
              <a:lumMod val="20000"/>
              <a:lumOff val="80000"/>
            </a:schemeClr>
          </a:solidFill>
          <a:ln w="19050">
            <a:solidFill>
              <a:srgbClr val="C00000"/>
            </a:solidFill>
          </a:ln>
        </p:spPr>
        <p:txBody>
          <a:bodyPr wrap="none" rtlCol="0">
            <a:spAutoFit/>
          </a:bodyPr>
          <a:lstStyle/>
          <a:p>
            <a:r>
              <a:rPr lang="en-US" dirty="0"/>
              <a:t>Pump Pulse</a:t>
            </a:r>
          </a:p>
          <a:p>
            <a:r>
              <a:rPr lang="en-US" dirty="0"/>
              <a:t>~ 100-200 nm focus</a:t>
            </a:r>
          </a:p>
          <a:p>
            <a:r>
              <a:rPr lang="en-US" dirty="0"/>
              <a:t>~ 10</a:t>
            </a:r>
            <a:r>
              <a:rPr lang="en-US" baseline="30000" dirty="0"/>
              <a:t>10</a:t>
            </a:r>
            <a:r>
              <a:rPr lang="en-US" dirty="0"/>
              <a:t> – 10</a:t>
            </a:r>
            <a:r>
              <a:rPr lang="en-US" baseline="30000" dirty="0"/>
              <a:t>11</a:t>
            </a:r>
            <a:r>
              <a:rPr lang="en-US" dirty="0"/>
              <a:t> </a:t>
            </a:r>
            <a:r>
              <a:rPr lang="en-US" dirty="0" err="1"/>
              <a:t>ph</a:t>
            </a:r>
            <a:r>
              <a:rPr lang="en-US" dirty="0"/>
              <a:t>/pulse</a:t>
            </a:r>
          </a:p>
          <a:p>
            <a:r>
              <a:rPr lang="en-US" dirty="0"/>
              <a:t>~ 5 - 30 fs pulse length</a:t>
            </a:r>
          </a:p>
        </p:txBody>
      </p:sp>
      <p:sp>
        <p:nvSpPr>
          <p:cNvPr id="43" name="Rectangle 42">
            <a:extLst>
              <a:ext uri="{FF2B5EF4-FFF2-40B4-BE49-F238E27FC236}">
                <a16:creationId xmlns:a16="http://schemas.microsoft.com/office/drawing/2014/main" id="{ED9C77FA-000E-92A8-92B6-67CE434C88AD}"/>
              </a:ext>
            </a:extLst>
          </p:cNvPr>
          <p:cNvSpPr/>
          <p:nvPr/>
        </p:nvSpPr>
        <p:spPr>
          <a:xfrm>
            <a:off x="211249" y="4566362"/>
            <a:ext cx="2617325" cy="253916"/>
          </a:xfrm>
          <a:prstGeom prst="rect">
            <a:avLst/>
          </a:prstGeom>
        </p:spPr>
        <p:txBody>
          <a:bodyPr wrap="square">
            <a:spAutoFit/>
          </a:bodyPr>
          <a:lstStyle/>
          <a:p>
            <a:r>
              <a:rPr lang="en-US" sz="1050" dirty="0">
                <a:ea typeface="Times New Roman" panose="02020603050405020304" pitchFamily="18" charset="0"/>
              </a:rPr>
              <a:t>Kroll et al, </a:t>
            </a:r>
            <a:r>
              <a:rPr lang="en-US" sz="1050" i="1" dirty="0">
                <a:ea typeface="Times New Roman" panose="02020603050405020304" pitchFamily="18" charset="0"/>
              </a:rPr>
              <a:t>PRL</a:t>
            </a:r>
            <a:r>
              <a:rPr lang="en-US" sz="1050" dirty="0">
                <a:ea typeface="Times New Roman" panose="02020603050405020304" pitchFamily="18" charset="0"/>
              </a:rPr>
              <a:t>, </a:t>
            </a:r>
            <a:r>
              <a:rPr lang="en-US" sz="1050" b="1" dirty="0">
                <a:ea typeface="Times New Roman" panose="02020603050405020304" pitchFamily="18" charset="0"/>
              </a:rPr>
              <a:t>120</a:t>
            </a:r>
            <a:r>
              <a:rPr lang="en-US" sz="1050" dirty="0">
                <a:ea typeface="Times New Roman" panose="02020603050405020304" pitchFamily="18" charset="0"/>
              </a:rPr>
              <a:t>, 133203 (2018)</a:t>
            </a:r>
            <a:endParaRPr lang="en-US" sz="1050" dirty="0"/>
          </a:p>
        </p:txBody>
      </p:sp>
      <p:pic>
        <p:nvPicPr>
          <p:cNvPr id="44" name="Google Shape;312;p37" title="SLAC_short_red.png">
            <a:extLst>
              <a:ext uri="{FF2B5EF4-FFF2-40B4-BE49-F238E27FC236}">
                <a16:creationId xmlns:a16="http://schemas.microsoft.com/office/drawing/2014/main" id="{2378BA57-6930-A578-AAE2-222B3C09638C}"/>
              </a:ext>
            </a:extLst>
          </p:cNvPr>
          <p:cNvPicPr preferRelativeResize="0"/>
          <p:nvPr/>
        </p:nvPicPr>
        <p:blipFill>
          <a:blip r:embed="rId4">
            <a:alphaModFix/>
          </a:blip>
          <a:stretch>
            <a:fillRect/>
          </a:stretch>
        </p:blipFill>
        <p:spPr>
          <a:xfrm>
            <a:off x="615324" y="4911477"/>
            <a:ext cx="445752" cy="132550"/>
          </a:xfrm>
          <a:prstGeom prst="rect">
            <a:avLst/>
          </a:prstGeom>
          <a:noFill/>
          <a:ln>
            <a:noFill/>
          </a:ln>
        </p:spPr>
      </p:pic>
      <p:sp>
        <p:nvSpPr>
          <p:cNvPr id="45" name="Title 6">
            <a:extLst>
              <a:ext uri="{FF2B5EF4-FFF2-40B4-BE49-F238E27FC236}">
                <a16:creationId xmlns:a16="http://schemas.microsoft.com/office/drawing/2014/main" id="{273B028E-6EC2-72B5-1C51-EE4B8F98B759}"/>
              </a:ext>
            </a:extLst>
          </p:cNvPr>
          <p:cNvSpPr>
            <a:spLocks noGrp="1"/>
          </p:cNvSpPr>
          <p:nvPr>
            <p:ph type="title"/>
          </p:nvPr>
        </p:nvSpPr>
        <p:spPr>
          <a:xfrm>
            <a:off x="638630" y="173704"/>
            <a:ext cx="8331195" cy="474114"/>
          </a:xfrm>
        </p:spPr>
        <p:txBody>
          <a:bodyPr>
            <a:noAutofit/>
          </a:bodyPr>
          <a:lstStyle/>
          <a:p>
            <a:r>
              <a:rPr lang="en-US" sz="1800" b="1" dirty="0">
                <a:solidFill>
                  <a:srgbClr val="C00000"/>
                </a:solidFill>
                <a:latin typeface="Lato" panose="020F0502020204030203" pitchFamily="34" charset="0"/>
                <a:ea typeface="Lato" panose="020F0502020204030203" pitchFamily="34" charset="0"/>
                <a:cs typeface="Lato" panose="020F0502020204030203" pitchFamily="34" charset="0"/>
              </a:rPr>
              <a:t>Experimental setup</a:t>
            </a:r>
          </a:p>
        </p:txBody>
      </p:sp>
    </p:spTree>
    <p:extLst>
      <p:ext uri="{BB962C8B-B14F-4D97-AF65-F5344CB8AC3E}">
        <p14:creationId xmlns:p14="http://schemas.microsoft.com/office/powerpoint/2010/main" val="2861850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A4CB3-B420-DBC7-CE19-24E272B2A99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CB1B9C6-1697-99BD-4AF6-56BB8D0335CF}"/>
              </a:ext>
            </a:extLst>
          </p:cNvPr>
          <p:cNvPicPr>
            <a:picLocks noChangeAspect="1"/>
          </p:cNvPicPr>
          <p:nvPr/>
        </p:nvPicPr>
        <p:blipFill>
          <a:blip r:embed="rId3"/>
          <a:stretch>
            <a:fillRect/>
          </a:stretch>
        </p:blipFill>
        <p:spPr>
          <a:xfrm>
            <a:off x="285068" y="1508423"/>
            <a:ext cx="8580653" cy="2129730"/>
          </a:xfrm>
          <a:prstGeom prst="rect">
            <a:avLst/>
          </a:prstGeom>
        </p:spPr>
      </p:pic>
      <p:sp>
        <p:nvSpPr>
          <p:cNvPr id="5" name="TextBox 4">
            <a:extLst>
              <a:ext uri="{FF2B5EF4-FFF2-40B4-BE49-F238E27FC236}">
                <a16:creationId xmlns:a16="http://schemas.microsoft.com/office/drawing/2014/main" id="{95540F77-55BB-4CC0-397B-53F478010A95}"/>
              </a:ext>
            </a:extLst>
          </p:cNvPr>
          <p:cNvSpPr txBox="1"/>
          <p:nvPr/>
        </p:nvSpPr>
        <p:spPr>
          <a:xfrm>
            <a:off x="1610836" y="3951709"/>
            <a:ext cx="5924993" cy="715581"/>
          </a:xfrm>
          <a:prstGeom prst="rect">
            <a:avLst/>
          </a:prstGeom>
          <a:noFill/>
        </p:spPr>
        <p:txBody>
          <a:bodyPr wrap="square">
            <a:spAutoFit/>
          </a:bodyPr>
          <a:lstStyle/>
          <a:p>
            <a:r>
              <a:rPr lang="en-US" sz="1350" dirty="0"/>
              <a:t>Kroll et al, </a:t>
            </a:r>
            <a:r>
              <a:rPr lang="en-US" sz="1350" b="1" dirty="0"/>
              <a:t>Observation of Seeded Mn Kβ Stimulated X-ray Emission Using Two-color X-ray Free Electron Laser Pulses </a:t>
            </a:r>
            <a:r>
              <a:rPr lang="en-US" sz="1350" i="1" dirty="0"/>
              <a:t>Phys. Rev. Lett</a:t>
            </a:r>
            <a:r>
              <a:rPr lang="en-US" sz="1350" dirty="0"/>
              <a:t>. </a:t>
            </a:r>
            <a:r>
              <a:rPr lang="en-US" sz="1350" b="1" dirty="0"/>
              <a:t>125</a:t>
            </a:r>
            <a:r>
              <a:rPr lang="en-US" sz="1350" dirty="0"/>
              <a:t>, 037404 (2020) </a:t>
            </a:r>
            <a:endParaRPr lang="en-US" sz="1050" dirty="0"/>
          </a:p>
        </p:txBody>
      </p:sp>
      <p:sp>
        <p:nvSpPr>
          <p:cNvPr id="6" name="Title 6">
            <a:extLst>
              <a:ext uri="{FF2B5EF4-FFF2-40B4-BE49-F238E27FC236}">
                <a16:creationId xmlns:a16="http://schemas.microsoft.com/office/drawing/2014/main" id="{BE1F834D-EDA4-4E1A-573B-ED74885D8391}"/>
              </a:ext>
            </a:extLst>
          </p:cNvPr>
          <p:cNvSpPr>
            <a:spLocks noGrp="1"/>
          </p:cNvSpPr>
          <p:nvPr>
            <p:ph type="title"/>
          </p:nvPr>
        </p:nvSpPr>
        <p:spPr>
          <a:xfrm>
            <a:off x="600074" y="200026"/>
            <a:ext cx="8389813" cy="474114"/>
          </a:xfrm>
        </p:spPr>
        <p:txBody>
          <a:bodyPr>
            <a:noAutofit/>
          </a:bodyPr>
          <a:lstStyle/>
          <a:p>
            <a:r>
              <a:rPr lang="en-US" sz="1800" b="1" dirty="0">
                <a:solidFill>
                  <a:srgbClr val="C00000"/>
                </a:solidFill>
                <a:cs typeface="Arial" panose="020B0604020202020204" pitchFamily="34" charset="0"/>
              </a:rPr>
              <a:t>Instrumentation for Stimulated X-ray Emission Spectroscopy</a:t>
            </a:r>
          </a:p>
        </p:txBody>
      </p:sp>
    </p:spTree>
    <p:extLst>
      <p:ext uri="{BB962C8B-B14F-4D97-AF65-F5344CB8AC3E}">
        <p14:creationId xmlns:p14="http://schemas.microsoft.com/office/powerpoint/2010/main" val="490742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A4CB3-B420-DBC7-CE19-24E272B2A999}"/>
            </a:ext>
          </a:extLst>
        </p:cNvPr>
        <p:cNvGrpSpPr/>
        <p:nvPr/>
      </p:nvGrpSpPr>
      <p:grpSpPr>
        <a:xfrm>
          <a:off x="0" y="0"/>
          <a:ext cx="0" cy="0"/>
          <a:chOff x="0" y="0"/>
          <a:chExt cx="0" cy="0"/>
        </a:xfrm>
      </p:grpSpPr>
      <p:sp>
        <p:nvSpPr>
          <p:cNvPr id="6" name="Title 6">
            <a:extLst>
              <a:ext uri="{FF2B5EF4-FFF2-40B4-BE49-F238E27FC236}">
                <a16:creationId xmlns:a16="http://schemas.microsoft.com/office/drawing/2014/main" id="{BE1F834D-EDA4-4E1A-573B-ED74885D8391}"/>
              </a:ext>
            </a:extLst>
          </p:cNvPr>
          <p:cNvSpPr>
            <a:spLocks noGrp="1"/>
          </p:cNvSpPr>
          <p:nvPr>
            <p:ph type="title"/>
          </p:nvPr>
        </p:nvSpPr>
        <p:spPr>
          <a:xfrm>
            <a:off x="600074" y="200026"/>
            <a:ext cx="8389813" cy="474114"/>
          </a:xfrm>
        </p:spPr>
        <p:txBody>
          <a:bodyPr>
            <a:noAutofit/>
          </a:bodyPr>
          <a:lstStyle/>
          <a:p>
            <a:r>
              <a:rPr lang="en-US" sz="1800" b="1" dirty="0">
                <a:solidFill>
                  <a:srgbClr val="C00000"/>
                </a:solidFill>
                <a:cs typeface="Arial" panose="020B0604020202020204" pitchFamily="34" charset="0"/>
              </a:rPr>
              <a:t>Instrumentation at SACLA</a:t>
            </a:r>
          </a:p>
        </p:txBody>
      </p:sp>
      <p:pic>
        <p:nvPicPr>
          <p:cNvPr id="2" name="Picture 1">
            <a:extLst>
              <a:ext uri="{FF2B5EF4-FFF2-40B4-BE49-F238E27FC236}">
                <a16:creationId xmlns:a16="http://schemas.microsoft.com/office/drawing/2014/main" id="{C7DFC7FE-0181-BD41-AF34-754585DC3F9E}"/>
              </a:ext>
            </a:extLst>
          </p:cNvPr>
          <p:cNvPicPr>
            <a:picLocks noChangeAspect="1"/>
          </p:cNvPicPr>
          <p:nvPr/>
        </p:nvPicPr>
        <p:blipFill>
          <a:blip r:embed="rId3"/>
          <a:stretch>
            <a:fillRect/>
          </a:stretch>
        </p:blipFill>
        <p:spPr>
          <a:xfrm>
            <a:off x="293739" y="1319373"/>
            <a:ext cx="8556522" cy="2170207"/>
          </a:xfrm>
          <a:prstGeom prst="rect">
            <a:avLst/>
          </a:prstGeom>
        </p:spPr>
      </p:pic>
      <p:sp>
        <p:nvSpPr>
          <p:cNvPr id="3" name="TextBox 2">
            <a:extLst>
              <a:ext uri="{FF2B5EF4-FFF2-40B4-BE49-F238E27FC236}">
                <a16:creationId xmlns:a16="http://schemas.microsoft.com/office/drawing/2014/main" id="{A4A29EB3-2B5A-0BCC-F21C-0516B440FD56}"/>
              </a:ext>
            </a:extLst>
          </p:cNvPr>
          <p:cNvSpPr txBox="1"/>
          <p:nvPr/>
        </p:nvSpPr>
        <p:spPr>
          <a:xfrm>
            <a:off x="222980" y="3743074"/>
            <a:ext cx="4572000" cy="307777"/>
          </a:xfrm>
          <a:prstGeom prst="rect">
            <a:avLst/>
          </a:prstGeom>
          <a:noFill/>
        </p:spPr>
        <p:txBody>
          <a:bodyPr wrap="square">
            <a:spAutoFit/>
          </a:bodyPr>
          <a:lstStyle/>
          <a:p>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Doyle, M. D. </a:t>
            </a:r>
            <a:r>
              <a:rPr lang="en-US" sz="1400" i="1" dirty="0">
                <a:solidFill>
                  <a:srgbClr val="000000"/>
                </a:solidFill>
                <a:effectLst/>
                <a:latin typeface="Lato" panose="020F0502020204030203" pitchFamily="34" charset="0"/>
                <a:ea typeface="Lato" panose="020F0502020204030203" pitchFamily="34" charset="0"/>
                <a:cs typeface="Lato" panose="020F0502020204030203" pitchFamily="34" charset="0"/>
              </a:rPr>
              <a:t>et al.</a:t>
            </a:r>
            <a:r>
              <a:rPr lang="en-US" sz="1400" dirty="0">
                <a:effectLst/>
                <a:latin typeface="Lato" panose="020F0502020204030203" pitchFamily="34" charset="0"/>
                <a:ea typeface="Lato" panose="020F0502020204030203" pitchFamily="34" charset="0"/>
                <a:cs typeface="Lato" panose="020F0502020204030203" pitchFamily="34" charset="0"/>
              </a:rPr>
              <a:t> </a:t>
            </a:r>
            <a:r>
              <a:rPr lang="en-US" sz="1400" i="1" kern="100" dirty="0">
                <a:solidFill>
                  <a:srgbClr val="000000"/>
                </a:solidFill>
                <a:effectLst/>
                <a:latin typeface="Lato" panose="020F0502020204030203" pitchFamily="34" charset="0"/>
                <a:ea typeface="Lato" panose="020F0502020204030203" pitchFamily="34" charset="0"/>
                <a:cs typeface="Lato" panose="020F0502020204030203" pitchFamily="34" charset="0"/>
              </a:rPr>
              <a:t>Optica</a:t>
            </a:r>
            <a:r>
              <a:rPr lang="en-US" sz="1400" kern="10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b="1" kern="100" dirty="0">
                <a:solidFill>
                  <a:srgbClr val="000000"/>
                </a:solidFill>
                <a:effectLst/>
                <a:latin typeface="Lato" panose="020F0502020204030203" pitchFamily="34" charset="0"/>
                <a:ea typeface="Lato" panose="020F0502020204030203" pitchFamily="34" charset="0"/>
                <a:cs typeface="Lato" panose="020F0502020204030203" pitchFamily="34" charset="0"/>
              </a:rPr>
              <a:t>10</a:t>
            </a:r>
            <a:r>
              <a:rPr lang="en-US" sz="1400" kern="100" dirty="0">
                <a:solidFill>
                  <a:srgbClr val="000000"/>
                </a:solidFill>
                <a:effectLst/>
                <a:latin typeface="Lato" panose="020F0502020204030203" pitchFamily="34" charset="0"/>
                <a:ea typeface="Lato" panose="020F0502020204030203" pitchFamily="34" charset="0"/>
                <a:cs typeface="Lato" panose="020F0502020204030203" pitchFamily="34" charset="0"/>
              </a:rPr>
              <a:t>, 513–519 (2023).</a:t>
            </a:r>
            <a:endParaRPr lang="en-US" sz="1400" kern="100" dirty="0">
              <a:effectLst/>
              <a:latin typeface="Lato" panose="020F0502020204030203" pitchFamily="34" charset="0"/>
              <a:ea typeface="Lato" panose="020F0502020204030203" pitchFamily="34" charset="0"/>
              <a:cs typeface="Lato" panose="020F0502020204030203" pitchFamily="34" charset="0"/>
            </a:endParaRPr>
          </a:p>
        </p:txBody>
      </p:sp>
      <p:sp>
        <p:nvSpPr>
          <p:cNvPr id="7" name="Rectangle 6">
            <a:extLst>
              <a:ext uri="{FF2B5EF4-FFF2-40B4-BE49-F238E27FC236}">
                <a16:creationId xmlns:a16="http://schemas.microsoft.com/office/drawing/2014/main" id="{A6F46292-76B3-1622-4FFB-597216615D95}"/>
              </a:ext>
            </a:extLst>
          </p:cNvPr>
          <p:cNvSpPr/>
          <p:nvPr/>
        </p:nvSpPr>
        <p:spPr>
          <a:xfrm>
            <a:off x="293739" y="1319373"/>
            <a:ext cx="569290" cy="66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306879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16324</TotalTime>
  <Words>2090</Words>
  <Application>Microsoft Macintosh PowerPoint</Application>
  <PresentationFormat>On-screen Show (16:9)</PresentationFormat>
  <Paragraphs>458</Paragraphs>
  <Slides>39</Slides>
  <Notes>22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Wingdings</vt:lpstr>
      <vt:lpstr>Lato Black</vt:lpstr>
      <vt:lpstr>Montserrat</vt:lpstr>
      <vt:lpstr>Lato</vt:lpstr>
      <vt:lpstr>Times New Roman</vt:lpstr>
      <vt:lpstr>-apple-system</vt:lpstr>
      <vt:lpstr>Calibri</vt:lpstr>
      <vt:lpstr>Cambria Math</vt:lpstr>
      <vt:lpstr>Simple Light</vt:lpstr>
      <vt:lpstr>PowerPoint Presentation</vt:lpstr>
      <vt:lpstr>PowerPoint Presentation</vt:lpstr>
      <vt:lpstr>PowerPoint Presentation</vt:lpstr>
      <vt:lpstr>Motivation : Development of Nonlinear Xray Techniques for Enhanced Spectroscopy </vt:lpstr>
      <vt:lpstr>Stimulated X-ray Emission</vt:lpstr>
      <vt:lpstr>Pioneering Experiments in Inner Shell Lasing</vt:lpstr>
      <vt:lpstr>Experimental setup</vt:lpstr>
      <vt:lpstr>Instrumentation for Stimulated X-ray Emission Spectroscopy</vt:lpstr>
      <vt:lpstr>Instrumentation at SACLA</vt:lpstr>
      <vt:lpstr>Amplified Stimulated Emission (ASE) in Low-Medium Gain</vt:lpstr>
      <vt:lpstr>Seeded Stimulated Emission Setup in Low-Medium Gain</vt:lpstr>
      <vt:lpstr>Theory : Importance of The Tail</vt:lpstr>
      <vt:lpstr>Seeded Stimulated Emission For Multiplet Lines</vt:lpstr>
      <vt:lpstr>“Crazy Shots” : Stimulated Emission in High gain/Saturation Regime</vt:lpstr>
      <vt:lpstr>What are the Source of the Strong Lasing Shots?    Its our favorite 1960s Laser Physics but at 1Å-2Å wavelengths</vt:lpstr>
      <vt:lpstr>Multi Scale Simulation to Filamentation Dynamics </vt:lpstr>
      <vt:lpstr>Theoretical Gain Curve in “Impulse Response”</vt:lpstr>
      <vt:lpstr>Self Induced Autler Townes Splitting in NaMn(VII)O4 </vt:lpstr>
      <vt:lpstr>Mollow Triplets</vt:lpstr>
      <vt:lpstr>Understanding the Strongest Lasing Phenomena : Isolated Attosecond Pulses and Coherent Pulse Pairs</vt:lpstr>
      <vt:lpstr>Effect of Highly Compressed  SASE Pulses with Multiple Strong Spikes </vt:lpstr>
      <vt:lpstr>Effect of Highly Compressed  SASE Pulses with Multiple Strong Spikes </vt:lpstr>
      <vt:lpstr>Effect of Highly Compressed  SASE Pulses with Multiple Strong Spikes </vt:lpstr>
      <vt:lpstr>How Can we use these Laser Pulses?</vt:lpstr>
      <vt:lpstr>Wish List : What is the Best Pump/Seed Profile for our experiment?</vt:lpstr>
      <vt:lpstr>Ideal Pump for Spectrscopy ?</vt:lpstr>
      <vt:lpstr>Ideal Pump for Spectroscopy ?</vt:lpstr>
      <vt:lpstr>The Dream : Smooth Pump and Seed Pulses </vt:lpstr>
      <vt:lpstr>Thank you for your attention!</vt:lpstr>
      <vt:lpstr>PowerPoint Presentation</vt:lpstr>
      <vt:lpstr>As a Source : Coherent Pulse Pair Production</vt:lpstr>
      <vt:lpstr>Proposed Future Experiments: Xray Coherent Attosecond Pulse Pair Spectrometer (X-CAPS) </vt:lpstr>
      <vt:lpstr>Characterize the Pump :Synergy with Attosecond Development at XFELs </vt:lpstr>
      <vt:lpstr>Sample photo slide with two images - title</vt:lpstr>
      <vt:lpstr>Sample photo slide with three images or graphics – title</vt:lpstr>
      <vt:lpstr>Title goes here</vt:lpstr>
      <vt:lpstr>Sample one-column text slide – Title</vt:lpstr>
      <vt:lpstr>Sample two-column text slide – Title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Thomas Linker</cp:lastModifiedBy>
  <cp:revision>71</cp:revision>
  <dcterms:modified xsi:type="dcterms:W3CDTF">2025-10-17T00:25:37Z</dcterms:modified>
</cp:coreProperties>
</file>