
<file path=[Content_Types].xml><?xml version="1.0" encoding="utf-8"?>
<Types xmlns="http://schemas.openxmlformats.org/package/2006/content-types">
  <Default Extension="png" ContentType="image/png"/>
  <Default Extension="tmp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4" r:id="rId1"/>
  </p:sldMasterIdLst>
  <p:notesMasterIdLst>
    <p:notesMasterId r:id="rId8"/>
  </p:notesMasterIdLst>
  <p:sldIdLst>
    <p:sldId id="359" r:id="rId2"/>
    <p:sldId id="363" r:id="rId3"/>
    <p:sldId id="366" r:id="rId4"/>
    <p:sldId id="358" r:id="rId5"/>
    <p:sldId id="361" r:id="rId6"/>
    <p:sldId id="362" r:id="rId7"/>
  </p:sldIdLst>
  <p:sldSz cx="15236825" cy="8570913"/>
  <p:notesSz cx="6858000" cy="9144000"/>
  <p:defaultTextStyle>
    <a:defPPr>
      <a:defRPr lang="ko-KR"/>
    </a:defPPr>
    <a:lvl1pPr marL="0" algn="l" defTabSz="1142909" rtl="0" eaLnBrk="1" latinLnBrk="1" hangingPunct="1">
      <a:defRPr sz="2250" kern="1200">
        <a:solidFill>
          <a:schemeClr val="tx1"/>
        </a:solidFill>
        <a:latin typeface="+mn-lt"/>
        <a:ea typeface="+mn-ea"/>
        <a:cs typeface="+mn-cs"/>
      </a:defRPr>
    </a:lvl1pPr>
    <a:lvl2pPr marL="571454" algn="l" defTabSz="1142909" rtl="0" eaLnBrk="1" latinLnBrk="1" hangingPunct="1">
      <a:defRPr sz="2250" kern="1200">
        <a:solidFill>
          <a:schemeClr val="tx1"/>
        </a:solidFill>
        <a:latin typeface="+mn-lt"/>
        <a:ea typeface="+mn-ea"/>
        <a:cs typeface="+mn-cs"/>
      </a:defRPr>
    </a:lvl2pPr>
    <a:lvl3pPr marL="1142909" algn="l" defTabSz="1142909" rtl="0" eaLnBrk="1" latinLnBrk="1" hangingPunct="1">
      <a:defRPr sz="2250" kern="1200">
        <a:solidFill>
          <a:schemeClr val="tx1"/>
        </a:solidFill>
        <a:latin typeface="+mn-lt"/>
        <a:ea typeface="+mn-ea"/>
        <a:cs typeface="+mn-cs"/>
      </a:defRPr>
    </a:lvl3pPr>
    <a:lvl4pPr marL="1714363" algn="l" defTabSz="1142909" rtl="0" eaLnBrk="1" latinLnBrk="1" hangingPunct="1">
      <a:defRPr sz="2250" kern="1200">
        <a:solidFill>
          <a:schemeClr val="tx1"/>
        </a:solidFill>
        <a:latin typeface="+mn-lt"/>
        <a:ea typeface="+mn-ea"/>
        <a:cs typeface="+mn-cs"/>
      </a:defRPr>
    </a:lvl4pPr>
    <a:lvl5pPr marL="2285817" algn="l" defTabSz="1142909" rtl="0" eaLnBrk="1" latinLnBrk="1" hangingPunct="1">
      <a:defRPr sz="2250" kern="1200">
        <a:solidFill>
          <a:schemeClr val="tx1"/>
        </a:solidFill>
        <a:latin typeface="+mn-lt"/>
        <a:ea typeface="+mn-ea"/>
        <a:cs typeface="+mn-cs"/>
      </a:defRPr>
    </a:lvl5pPr>
    <a:lvl6pPr marL="2857271" algn="l" defTabSz="1142909" rtl="0" eaLnBrk="1" latinLnBrk="1" hangingPunct="1">
      <a:defRPr sz="2250" kern="1200">
        <a:solidFill>
          <a:schemeClr val="tx1"/>
        </a:solidFill>
        <a:latin typeface="+mn-lt"/>
        <a:ea typeface="+mn-ea"/>
        <a:cs typeface="+mn-cs"/>
      </a:defRPr>
    </a:lvl6pPr>
    <a:lvl7pPr marL="3428726" algn="l" defTabSz="1142909" rtl="0" eaLnBrk="1" latinLnBrk="1" hangingPunct="1">
      <a:defRPr sz="2250" kern="1200">
        <a:solidFill>
          <a:schemeClr val="tx1"/>
        </a:solidFill>
        <a:latin typeface="+mn-lt"/>
        <a:ea typeface="+mn-ea"/>
        <a:cs typeface="+mn-cs"/>
      </a:defRPr>
    </a:lvl7pPr>
    <a:lvl8pPr marL="4000180" algn="l" defTabSz="1142909" rtl="0" eaLnBrk="1" latinLnBrk="1" hangingPunct="1">
      <a:defRPr sz="2250" kern="1200">
        <a:solidFill>
          <a:schemeClr val="tx1"/>
        </a:solidFill>
        <a:latin typeface="+mn-lt"/>
        <a:ea typeface="+mn-ea"/>
        <a:cs typeface="+mn-cs"/>
      </a:defRPr>
    </a:lvl8pPr>
    <a:lvl9pPr marL="4571634" algn="l" defTabSz="1142909" rtl="0" eaLnBrk="1" latinLnBrk="1" hangingPunct="1">
      <a:defRPr sz="225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기본 구역" id="{43E4B7CD-D69B-4747-9997-E7DC1D4C476A}">
          <p14:sldIdLst>
            <p14:sldId id="359"/>
            <p14:sldId id="363"/>
            <p14:sldId id="366"/>
            <p14:sldId id="358"/>
            <p14:sldId id="361"/>
            <p14:sldId id="362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B05A5"/>
    <a:srgbClr val="0C2B64"/>
    <a:srgbClr val="E6E6E6"/>
    <a:srgbClr val="CCECFF"/>
    <a:srgbClr val="8AB1D3"/>
    <a:srgbClr val="8DB5D5"/>
    <a:srgbClr val="305D9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보통 스타일 2 - 강조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FD0F851-EC5A-4D38-B0AD-8093EC10F338}" styleName="밝은 스타일 1 - 강조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B301B821-A1FF-4177-AEE7-76D212191A09}" styleName="보통 스타일 1 - 강조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C083E6E3-FA7D-4D7B-A595-EF9225AFEA82}" styleName="밝은 스타일 1 - 강조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862" autoAdjust="0"/>
    <p:restoredTop sz="93987" autoAdjust="0"/>
  </p:normalViewPr>
  <p:slideViewPr>
    <p:cSldViewPr snapToGrid="0">
      <p:cViewPr varScale="1">
        <p:scale>
          <a:sx n="100" d="100"/>
          <a:sy n="100" d="100"/>
        </p:scale>
        <p:origin x="138" y="354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89F85E-A996-4607-8B4A-70CC5B7FB91C}" type="datetimeFigureOut">
              <a:rPr lang="ko-KR" altLang="en-US" smtClean="0"/>
              <a:t>2024-10-20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F0A51E5-D39C-4646-99FB-0BE2893AFD4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965232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04603" y="1402694"/>
            <a:ext cx="11427619" cy="2983947"/>
          </a:xfrm>
        </p:spPr>
        <p:txBody>
          <a:bodyPr anchor="b"/>
          <a:lstStyle>
            <a:lvl1pPr algn="ctr">
              <a:defRPr sz="7498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04603" y="4501714"/>
            <a:ext cx="11427619" cy="2069319"/>
          </a:xfrm>
        </p:spPr>
        <p:txBody>
          <a:bodyPr/>
          <a:lstStyle>
            <a:lvl1pPr marL="0" indent="0" algn="ctr">
              <a:buNone/>
              <a:defRPr sz="2999"/>
            </a:lvl1pPr>
            <a:lvl2pPr marL="571363" indent="0" algn="ctr">
              <a:buNone/>
              <a:defRPr sz="2499"/>
            </a:lvl2pPr>
            <a:lvl3pPr marL="1142726" indent="0" algn="ctr">
              <a:buNone/>
              <a:defRPr sz="2249"/>
            </a:lvl3pPr>
            <a:lvl4pPr marL="1714089" indent="0" algn="ctr">
              <a:buNone/>
              <a:defRPr sz="2000"/>
            </a:lvl4pPr>
            <a:lvl5pPr marL="2285451" indent="0" algn="ctr">
              <a:buNone/>
              <a:defRPr sz="2000"/>
            </a:lvl5pPr>
            <a:lvl6pPr marL="2856814" indent="0" algn="ctr">
              <a:buNone/>
              <a:defRPr sz="2000"/>
            </a:lvl6pPr>
            <a:lvl7pPr marL="3428177" indent="0" algn="ctr">
              <a:buNone/>
              <a:defRPr sz="2000"/>
            </a:lvl7pPr>
            <a:lvl8pPr marL="3999540" indent="0" algn="ctr">
              <a:buNone/>
              <a:defRPr sz="2000"/>
            </a:lvl8pPr>
            <a:lvl9pPr marL="4570903" indent="0" algn="ctr">
              <a:buNone/>
              <a:defRPr sz="2000"/>
            </a:lvl9pPr>
          </a:lstStyle>
          <a:p>
            <a:r>
              <a:rPr lang="ko-KR" altLang="en-US"/>
              <a:t>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41359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52315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903853" y="456322"/>
            <a:ext cx="3285440" cy="7263453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47532" y="456322"/>
            <a:ext cx="9665861" cy="7263453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20908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5">
            <a:extLst>
              <a:ext uri="{FF2B5EF4-FFF2-40B4-BE49-F238E27FC236}">
                <a16:creationId xmlns:a16="http://schemas.microsoft.com/office/drawing/2014/main" id="{E0E97846-F3E8-474E-B31F-705F062D53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407287" y="7943967"/>
            <a:ext cx="422250" cy="456322"/>
          </a:xfrm>
        </p:spPr>
        <p:txBody>
          <a:bodyPr/>
          <a:lstStyle>
            <a:lvl1pPr>
              <a:defRPr b="1"/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81924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99757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39596" y="2136778"/>
            <a:ext cx="13141762" cy="3565261"/>
          </a:xfrm>
        </p:spPr>
        <p:txBody>
          <a:bodyPr anchor="b"/>
          <a:lstStyle>
            <a:lvl1pPr>
              <a:defRPr sz="7498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39596" y="5735767"/>
            <a:ext cx="13141762" cy="1874887"/>
          </a:xfrm>
        </p:spPr>
        <p:txBody>
          <a:bodyPr/>
          <a:lstStyle>
            <a:lvl1pPr marL="0" indent="0">
              <a:buNone/>
              <a:defRPr sz="2999">
                <a:solidFill>
                  <a:schemeClr val="tx1">
                    <a:tint val="75000"/>
                  </a:schemeClr>
                </a:solidFill>
              </a:defRPr>
            </a:lvl1pPr>
            <a:lvl2pPr marL="571363" indent="0">
              <a:buNone/>
              <a:defRPr sz="2499">
                <a:solidFill>
                  <a:schemeClr val="tx1">
                    <a:tint val="75000"/>
                  </a:schemeClr>
                </a:solidFill>
              </a:defRPr>
            </a:lvl2pPr>
            <a:lvl3pPr marL="1142726" indent="0">
              <a:buNone/>
              <a:defRPr sz="2249">
                <a:solidFill>
                  <a:schemeClr val="tx1">
                    <a:tint val="75000"/>
                  </a:schemeClr>
                </a:solidFill>
              </a:defRPr>
            </a:lvl3pPr>
            <a:lvl4pPr marL="17140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4pPr>
            <a:lvl5pPr marL="228545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5pPr>
            <a:lvl6pPr marL="285681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6pPr>
            <a:lvl7pPr marL="3428177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7pPr>
            <a:lvl8pPr marL="399954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8pPr>
            <a:lvl9pPr marL="4570903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41938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47532" y="2281609"/>
            <a:ext cx="6475651" cy="5438166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713642" y="2281609"/>
            <a:ext cx="6475651" cy="5438166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1618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9516" y="456322"/>
            <a:ext cx="13141762" cy="1656647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9517" y="2101065"/>
            <a:ext cx="6445891" cy="1029699"/>
          </a:xfrm>
        </p:spPr>
        <p:txBody>
          <a:bodyPr anchor="b"/>
          <a:lstStyle>
            <a:lvl1pPr marL="0" indent="0">
              <a:buNone/>
              <a:defRPr sz="2999" b="1"/>
            </a:lvl1pPr>
            <a:lvl2pPr marL="571363" indent="0">
              <a:buNone/>
              <a:defRPr sz="2499" b="1"/>
            </a:lvl2pPr>
            <a:lvl3pPr marL="1142726" indent="0">
              <a:buNone/>
              <a:defRPr sz="2249" b="1"/>
            </a:lvl3pPr>
            <a:lvl4pPr marL="1714089" indent="0">
              <a:buNone/>
              <a:defRPr sz="2000" b="1"/>
            </a:lvl4pPr>
            <a:lvl5pPr marL="2285451" indent="0">
              <a:buNone/>
              <a:defRPr sz="2000" b="1"/>
            </a:lvl5pPr>
            <a:lvl6pPr marL="2856814" indent="0">
              <a:buNone/>
              <a:defRPr sz="2000" b="1"/>
            </a:lvl6pPr>
            <a:lvl7pPr marL="3428177" indent="0">
              <a:buNone/>
              <a:defRPr sz="2000" b="1"/>
            </a:lvl7pPr>
            <a:lvl8pPr marL="3999540" indent="0">
              <a:buNone/>
              <a:defRPr sz="2000" b="1"/>
            </a:lvl8pPr>
            <a:lvl9pPr marL="4570903" indent="0">
              <a:buNone/>
              <a:defRPr sz="20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9517" y="3130764"/>
            <a:ext cx="6445891" cy="4604882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713643" y="2101065"/>
            <a:ext cx="6477635" cy="1029699"/>
          </a:xfrm>
        </p:spPr>
        <p:txBody>
          <a:bodyPr anchor="b"/>
          <a:lstStyle>
            <a:lvl1pPr marL="0" indent="0">
              <a:buNone/>
              <a:defRPr sz="2999" b="1"/>
            </a:lvl1pPr>
            <a:lvl2pPr marL="571363" indent="0">
              <a:buNone/>
              <a:defRPr sz="2499" b="1"/>
            </a:lvl2pPr>
            <a:lvl3pPr marL="1142726" indent="0">
              <a:buNone/>
              <a:defRPr sz="2249" b="1"/>
            </a:lvl3pPr>
            <a:lvl4pPr marL="1714089" indent="0">
              <a:buNone/>
              <a:defRPr sz="2000" b="1"/>
            </a:lvl4pPr>
            <a:lvl5pPr marL="2285451" indent="0">
              <a:buNone/>
              <a:defRPr sz="2000" b="1"/>
            </a:lvl5pPr>
            <a:lvl6pPr marL="2856814" indent="0">
              <a:buNone/>
              <a:defRPr sz="2000" b="1"/>
            </a:lvl6pPr>
            <a:lvl7pPr marL="3428177" indent="0">
              <a:buNone/>
              <a:defRPr sz="2000" b="1"/>
            </a:lvl7pPr>
            <a:lvl8pPr marL="3999540" indent="0">
              <a:buNone/>
              <a:defRPr sz="2000" b="1"/>
            </a:lvl8pPr>
            <a:lvl9pPr marL="4570903" indent="0">
              <a:buNone/>
              <a:defRPr sz="20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713643" y="3130764"/>
            <a:ext cx="6477635" cy="4604882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68028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53647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1131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9517" y="571394"/>
            <a:ext cx="4914272" cy="1999880"/>
          </a:xfrm>
        </p:spPr>
        <p:txBody>
          <a:bodyPr anchor="b"/>
          <a:lstStyle>
            <a:lvl1pPr>
              <a:defRPr sz="3999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77635" y="1234054"/>
            <a:ext cx="7713643" cy="6090903"/>
          </a:xfrm>
        </p:spPr>
        <p:txBody>
          <a:bodyPr/>
          <a:lstStyle>
            <a:lvl1pPr>
              <a:defRPr sz="3999"/>
            </a:lvl1pPr>
            <a:lvl2pPr>
              <a:defRPr sz="3499"/>
            </a:lvl2pPr>
            <a:lvl3pPr>
              <a:defRPr sz="2999"/>
            </a:lvl3pPr>
            <a:lvl4pPr>
              <a:defRPr sz="2499"/>
            </a:lvl4pPr>
            <a:lvl5pPr>
              <a:defRPr sz="2499"/>
            </a:lvl5pPr>
            <a:lvl6pPr>
              <a:defRPr sz="2499"/>
            </a:lvl6pPr>
            <a:lvl7pPr>
              <a:defRPr sz="2499"/>
            </a:lvl7pPr>
            <a:lvl8pPr>
              <a:defRPr sz="2499"/>
            </a:lvl8pPr>
            <a:lvl9pPr>
              <a:defRPr sz="2499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49517" y="2571274"/>
            <a:ext cx="4914272" cy="4763603"/>
          </a:xfrm>
        </p:spPr>
        <p:txBody>
          <a:bodyPr/>
          <a:lstStyle>
            <a:lvl1pPr marL="0" indent="0">
              <a:buNone/>
              <a:defRPr sz="2000"/>
            </a:lvl1pPr>
            <a:lvl2pPr marL="571363" indent="0">
              <a:buNone/>
              <a:defRPr sz="1750"/>
            </a:lvl2pPr>
            <a:lvl3pPr marL="1142726" indent="0">
              <a:buNone/>
              <a:defRPr sz="1500"/>
            </a:lvl3pPr>
            <a:lvl4pPr marL="1714089" indent="0">
              <a:buNone/>
              <a:defRPr sz="1250"/>
            </a:lvl4pPr>
            <a:lvl5pPr marL="2285451" indent="0">
              <a:buNone/>
              <a:defRPr sz="1250"/>
            </a:lvl5pPr>
            <a:lvl6pPr marL="2856814" indent="0">
              <a:buNone/>
              <a:defRPr sz="1250"/>
            </a:lvl6pPr>
            <a:lvl7pPr marL="3428177" indent="0">
              <a:buNone/>
              <a:defRPr sz="1250"/>
            </a:lvl7pPr>
            <a:lvl8pPr marL="3999540" indent="0">
              <a:buNone/>
              <a:defRPr sz="1250"/>
            </a:lvl8pPr>
            <a:lvl9pPr marL="4570903" indent="0">
              <a:buNone/>
              <a:defRPr sz="125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29671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9517" y="571394"/>
            <a:ext cx="4914272" cy="1999880"/>
          </a:xfrm>
        </p:spPr>
        <p:txBody>
          <a:bodyPr anchor="b"/>
          <a:lstStyle>
            <a:lvl1pPr>
              <a:defRPr sz="3999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477635" y="1234054"/>
            <a:ext cx="7713643" cy="6090903"/>
          </a:xfrm>
        </p:spPr>
        <p:txBody>
          <a:bodyPr anchor="t"/>
          <a:lstStyle>
            <a:lvl1pPr marL="0" indent="0">
              <a:buNone/>
              <a:defRPr sz="3999"/>
            </a:lvl1pPr>
            <a:lvl2pPr marL="571363" indent="0">
              <a:buNone/>
              <a:defRPr sz="3499"/>
            </a:lvl2pPr>
            <a:lvl3pPr marL="1142726" indent="0">
              <a:buNone/>
              <a:defRPr sz="2999"/>
            </a:lvl3pPr>
            <a:lvl4pPr marL="1714089" indent="0">
              <a:buNone/>
              <a:defRPr sz="2499"/>
            </a:lvl4pPr>
            <a:lvl5pPr marL="2285451" indent="0">
              <a:buNone/>
              <a:defRPr sz="2499"/>
            </a:lvl5pPr>
            <a:lvl6pPr marL="2856814" indent="0">
              <a:buNone/>
              <a:defRPr sz="2499"/>
            </a:lvl6pPr>
            <a:lvl7pPr marL="3428177" indent="0">
              <a:buNone/>
              <a:defRPr sz="2499"/>
            </a:lvl7pPr>
            <a:lvl8pPr marL="3999540" indent="0">
              <a:buNone/>
              <a:defRPr sz="2499"/>
            </a:lvl8pPr>
            <a:lvl9pPr marL="4570903" indent="0">
              <a:buNone/>
              <a:defRPr sz="2499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49517" y="2571274"/>
            <a:ext cx="4914272" cy="4763603"/>
          </a:xfrm>
        </p:spPr>
        <p:txBody>
          <a:bodyPr/>
          <a:lstStyle>
            <a:lvl1pPr marL="0" indent="0">
              <a:buNone/>
              <a:defRPr sz="2000"/>
            </a:lvl1pPr>
            <a:lvl2pPr marL="571363" indent="0">
              <a:buNone/>
              <a:defRPr sz="1750"/>
            </a:lvl2pPr>
            <a:lvl3pPr marL="1142726" indent="0">
              <a:buNone/>
              <a:defRPr sz="1500"/>
            </a:lvl3pPr>
            <a:lvl4pPr marL="1714089" indent="0">
              <a:buNone/>
              <a:defRPr sz="1250"/>
            </a:lvl4pPr>
            <a:lvl5pPr marL="2285451" indent="0">
              <a:buNone/>
              <a:defRPr sz="1250"/>
            </a:lvl5pPr>
            <a:lvl6pPr marL="2856814" indent="0">
              <a:buNone/>
              <a:defRPr sz="1250"/>
            </a:lvl6pPr>
            <a:lvl7pPr marL="3428177" indent="0">
              <a:buNone/>
              <a:defRPr sz="1250"/>
            </a:lvl7pPr>
            <a:lvl8pPr marL="3999540" indent="0">
              <a:buNone/>
              <a:defRPr sz="1250"/>
            </a:lvl8pPr>
            <a:lvl9pPr marL="4570903" indent="0">
              <a:buNone/>
              <a:defRPr sz="125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89562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7532" y="456322"/>
            <a:ext cx="13141762" cy="165664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7532" y="2281609"/>
            <a:ext cx="13141762" cy="54381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47532" y="7943967"/>
            <a:ext cx="3428286" cy="45632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047199" y="7943967"/>
            <a:ext cx="5142428" cy="45632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61007" y="7943967"/>
            <a:ext cx="3428286" cy="45632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84496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</p:sldLayoutIdLst>
  <p:hf hdr="0" ftr="0" dt="0"/>
  <p:txStyles>
    <p:titleStyle>
      <a:lvl1pPr algn="l" defTabSz="1142726" rtl="0" eaLnBrk="1" latinLnBrk="1" hangingPunct="1">
        <a:lnSpc>
          <a:spcPct val="90000"/>
        </a:lnSpc>
        <a:spcBef>
          <a:spcPct val="0"/>
        </a:spcBef>
        <a:buNone/>
        <a:defRPr sz="549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85681" indent="-285681" algn="l" defTabSz="1142726" rtl="0" eaLnBrk="1" latinLnBrk="1" hangingPunct="1">
        <a:lnSpc>
          <a:spcPct val="90000"/>
        </a:lnSpc>
        <a:spcBef>
          <a:spcPts val="1250"/>
        </a:spcBef>
        <a:buFont typeface="Arial" panose="020B0604020202020204" pitchFamily="34" charset="0"/>
        <a:buChar char="•"/>
        <a:defRPr sz="3499" kern="1200">
          <a:solidFill>
            <a:schemeClr val="tx1"/>
          </a:solidFill>
          <a:latin typeface="+mn-lt"/>
          <a:ea typeface="+mn-ea"/>
          <a:cs typeface="+mn-cs"/>
        </a:defRPr>
      </a:lvl1pPr>
      <a:lvl2pPr marL="857044" indent="-285681" algn="l" defTabSz="1142726" rtl="0" eaLnBrk="1" latinLnBrk="1" hangingPunct="1">
        <a:lnSpc>
          <a:spcPct val="90000"/>
        </a:lnSpc>
        <a:spcBef>
          <a:spcPts val="625"/>
        </a:spcBef>
        <a:buFont typeface="Arial" panose="020B0604020202020204" pitchFamily="34" charset="0"/>
        <a:buChar char="•"/>
        <a:defRPr sz="2999" kern="1200">
          <a:solidFill>
            <a:schemeClr val="tx1"/>
          </a:solidFill>
          <a:latin typeface="+mn-lt"/>
          <a:ea typeface="+mn-ea"/>
          <a:cs typeface="+mn-cs"/>
        </a:defRPr>
      </a:lvl2pPr>
      <a:lvl3pPr marL="1428407" indent="-285681" algn="l" defTabSz="1142726" rtl="0" eaLnBrk="1" latinLnBrk="1" hangingPunct="1">
        <a:lnSpc>
          <a:spcPct val="90000"/>
        </a:lnSpc>
        <a:spcBef>
          <a:spcPts val="625"/>
        </a:spcBef>
        <a:buFont typeface="Arial" panose="020B0604020202020204" pitchFamily="34" charset="0"/>
        <a:buChar char="•"/>
        <a:defRPr sz="2499" kern="1200">
          <a:solidFill>
            <a:schemeClr val="tx1"/>
          </a:solidFill>
          <a:latin typeface="+mn-lt"/>
          <a:ea typeface="+mn-ea"/>
          <a:cs typeface="+mn-cs"/>
        </a:defRPr>
      </a:lvl3pPr>
      <a:lvl4pPr marL="1999770" indent="-285681" algn="l" defTabSz="1142726" rtl="0" eaLnBrk="1" latinLnBrk="1" hangingPunct="1">
        <a:lnSpc>
          <a:spcPct val="90000"/>
        </a:lnSpc>
        <a:spcBef>
          <a:spcPts val="625"/>
        </a:spcBef>
        <a:buFont typeface="Arial" panose="020B0604020202020204" pitchFamily="34" charset="0"/>
        <a:buChar char="•"/>
        <a:defRPr sz="2249" kern="1200">
          <a:solidFill>
            <a:schemeClr val="tx1"/>
          </a:solidFill>
          <a:latin typeface="+mn-lt"/>
          <a:ea typeface="+mn-ea"/>
          <a:cs typeface="+mn-cs"/>
        </a:defRPr>
      </a:lvl4pPr>
      <a:lvl5pPr marL="2571133" indent="-285681" algn="l" defTabSz="1142726" rtl="0" eaLnBrk="1" latinLnBrk="1" hangingPunct="1">
        <a:lnSpc>
          <a:spcPct val="90000"/>
        </a:lnSpc>
        <a:spcBef>
          <a:spcPts val="625"/>
        </a:spcBef>
        <a:buFont typeface="Arial" panose="020B0604020202020204" pitchFamily="34" charset="0"/>
        <a:buChar char="•"/>
        <a:defRPr sz="2249" kern="1200">
          <a:solidFill>
            <a:schemeClr val="tx1"/>
          </a:solidFill>
          <a:latin typeface="+mn-lt"/>
          <a:ea typeface="+mn-ea"/>
          <a:cs typeface="+mn-cs"/>
        </a:defRPr>
      </a:lvl5pPr>
      <a:lvl6pPr marL="3142496" indent="-285681" algn="l" defTabSz="1142726" rtl="0" eaLnBrk="1" latinLnBrk="1" hangingPunct="1">
        <a:lnSpc>
          <a:spcPct val="90000"/>
        </a:lnSpc>
        <a:spcBef>
          <a:spcPts val="625"/>
        </a:spcBef>
        <a:buFont typeface="Arial" panose="020B0604020202020204" pitchFamily="34" charset="0"/>
        <a:buChar char="•"/>
        <a:defRPr sz="2249" kern="1200">
          <a:solidFill>
            <a:schemeClr val="tx1"/>
          </a:solidFill>
          <a:latin typeface="+mn-lt"/>
          <a:ea typeface="+mn-ea"/>
          <a:cs typeface="+mn-cs"/>
        </a:defRPr>
      </a:lvl6pPr>
      <a:lvl7pPr marL="3713858" indent="-285681" algn="l" defTabSz="1142726" rtl="0" eaLnBrk="1" latinLnBrk="1" hangingPunct="1">
        <a:lnSpc>
          <a:spcPct val="90000"/>
        </a:lnSpc>
        <a:spcBef>
          <a:spcPts val="625"/>
        </a:spcBef>
        <a:buFont typeface="Arial" panose="020B0604020202020204" pitchFamily="34" charset="0"/>
        <a:buChar char="•"/>
        <a:defRPr sz="2249" kern="1200">
          <a:solidFill>
            <a:schemeClr val="tx1"/>
          </a:solidFill>
          <a:latin typeface="+mn-lt"/>
          <a:ea typeface="+mn-ea"/>
          <a:cs typeface="+mn-cs"/>
        </a:defRPr>
      </a:lvl7pPr>
      <a:lvl8pPr marL="4285221" indent="-285681" algn="l" defTabSz="1142726" rtl="0" eaLnBrk="1" latinLnBrk="1" hangingPunct="1">
        <a:lnSpc>
          <a:spcPct val="90000"/>
        </a:lnSpc>
        <a:spcBef>
          <a:spcPts val="625"/>
        </a:spcBef>
        <a:buFont typeface="Arial" panose="020B0604020202020204" pitchFamily="34" charset="0"/>
        <a:buChar char="•"/>
        <a:defRPr sz="2249" kern="1200">
          <a:solidFill>
            <a:schemeClr val="tx1"/>
          </a:solidFill>
          <a:latin typeface="+mn-lt"/>
          <a:ea typeface="+mn-ea"/>
          <a:cs typeface="+mn-cs"/>
        </a:defRPr>
      </a:lvl8pPr>
      <a:lvl9pPr marL="4856584" indent="-285681" algn="l" defTabSz="1142726" rtl="0" eaLnBrk="1" latinLnBrk="1" hangingPunct="1">
        <a:lnSpc>
          <a:spcPct val="90000"/>
        </a:lnSpc>
        <a:spcBef>
          <a:spcPts val="625"/>
        </a:spcBef>
        <a:buFont typeface="Arial" panose="020B0604020202020204" pitchFamily="34" charset="0"/>
        <a:buChar char="•"/>
        <a:defRPr sz="224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142726" rtl="0" eaLnBrk="1" latinLnBrk="1" hangingPunct="1">
        <a:defRPr sz="2249" kern="1200">
          <a:solidFill>
            <a:schemeClr val="tx1"/>
          </a:solidFill>
          <a:latin typeface="+mn-lt"/>
          <a:ea typeface="+mn-ea"/>
          <a:cs typeface="+mn-cs"/>
        </a:defRPr>
      </a:lvl1pPr>
      <a:lvl2pPr marL="571363" algn="l" defTabSz="1142726" rtl="0" eaLnBrk="1" latinLnBrk="1" hangingPunct="1">
        <a:defRPr sz="2249" kern="1200">
          <a:solidFill>
            <a:schemeClr val="tx1"/>
          </a:solidFill>
          <a:latin typeface="+mn-lt"/>
          <a:ea typeface="+mn-ea"/>
          <a:cs typeface="+mn-cs"/>
        </a:defRPr>
      </a:lvl2pPr>
      <a:lvl3pPr marL="1142726" algn="l" defTabSz="1142726" rtl="0" eaLnBrk="1" latinLnBrk="1" hangingPunct="1">
        <a:defRPr sz="2249" kern="1200">
          <a:solidFill>
            <a:schemeClr val="tx1"/>
          </a:solidFill>
          <a:latin typeface="+mn-lt"/>
          <a:ea typeface="+mn-ea"/>
          <a:cs typeface="+mn-cs"/>
        </a:defRPr>
      </a:lvl3pPr>
      <a:lvl4pPr marL="1714089" algn="l" defTabSz="1142726" rtl="0" eaLnBrk="1" latinLnBrk="1" hangingPunct="1">
        <a:defRPr sz="2249" kern="1200">
          <a:solidFill>
            <a:schemeClr val="tx1"/>
          </a:solidFill>
          <a:latin typeface="+mn-lt"/>
          <a:ea typeface="+mn-ea"/>
          <a:cs typeface="+mn-cs"/>
        </a:defRPr>
      </a:lvl4pPr>
      <a:lvl5pPr marL="2285451" algn="l" defTabSz="1142726" rtl="0" eaLnBrk="1" latinLnBrk="1" hangingPunct="1">
        <a:defRPr sz="2249" kern="1200">
          <a:solidFill>
            <a:schemeClr val="tx1"/>
          </a:solidFill>
          <a:latin typeface="+mn-lt"/>
          <a:ea typeface="+mn-ea"/>
          <a:cs typeface="+mn-cs"/>
        </a:defRPr>
      </a:lvl5pPr>
      <a:lvl6pPr marL="2856814" algn="l" defTabSz="1142726" rtl="0" eaLnBrk="1" latinLnBrk="1" hangingPunct="1">
        <a:defRPr sz="2249" kern="1200">
          <a:solidFill>
            <a:schemeClr val="tx1"/>
          </a:solidFill>
          <a:latin typeface="+mn-lt"/>
          <a:ea typeface="+mn-ea"/>
          <a:cs typeface="+mn-cs"/>
        </a:defRPr>
      </a:lvl6pPr>
      <a:lvl7pPr marL="3428177" algn="l" defTabSz="1142726" rtl="0" eaLnBrk="1" latinLnBrk="1" hangingPunct="1">
        <a:defRPr sz="2249" kern="1200">
          <a:solidFill>
            <a:schemeClr val="tx1"/>
          </a:solidFill>
          <a:latin typeface="+mn-lt"/>
          <a:ea typeface="+mn-ea"/>
          <a:cs typeface="+mn-cs"/>
        </a:defRPr>
      </a:lvl7pPr>
      <a:lvl8pPr marL="3999540" algn="l" defTabSz="1142726" rtl="0" eaLnBrk="1" latinLnBrk="1" hangingPunct="1">
        <a:defRPr sz="2249" kern="1200">
          <a:solidFill>
            <a:schemeClr val="tx1"/>
          </a:solidFill>
          <a:latin typeface="+mn-lt"/>
          <a:ea typeface="+mn-ea"/>
          <a:cs typeface="+mn-cs"/>
        </a:defRPr>
      </a:lvl8pPr>
      <a:lvl9pPr marL="4570903" algn="l" defTabSz="1142726" rtl="0" eaLnBrk="1" latinLnBrk="1" hangingPunct="1">
        <a:defRPr sz="224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tm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7.tmp"/><Relationship Id="rId4" Type="http://schemas.openxmlformats.org/officeDocument/2006/relationships/image" Target="../media/image6.tmp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tm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tm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그룹 19">
            <a:extLst>
              <a:ext uri="{FF2B5EF4-FFF2-40B4-BE49-F238E27FC236}">
                <a16:creationId xmlns:a16="http://schemas.microsoft.com/office/drawing/2014/main" id="{6806532E-66D0-4F3A-BF3F-FE63D296AD22}"/>
              </a:ext>
            </a:extLst>
          </p:cNvPr>
          <p:cNvGrpSpPr/>
          <p:nvPr/>
        </p:nvGrpSpPr>
        <p:grpSpPr>
          <a:xfrm>
            <a:off x="626973" y="0"/>
            <a:ext cx="9022865" cy="479180"/>
            <a:chOff x="626973" y="0"/>
            <a:chExt cx="9022865" cy="479180"/>
          </a:xfrm>
        </p:grpSpPr>
        <p:sp>
          <p:nvSpPr>
            <p:cNvPr id="21" name="Rectangle 6">
              <a:extLst>
                <a:ext uri="{FF2B5EF4-FFF2-40B4-BE49-F238E27FC236}">
                  <a16:creationId xmlns:a16="http://schemas.microsoft.com/office/drawing/2014/main" id="{8D46B21F-6491-4E14-8287-410576485CD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26973" y="0"/>
              <a:ext cx="1079500" cy="479180"/>
            </a:xfrm>
            <a:prstGeom prst="rect">
              <a:avLst/>
            </a:prstGeom>
            <a:solidFill>
              <a:srgbClr val="0C2B64"/>
            </a:solidFill>
            <a:ln>
              <a:noFill/>
            </a:ln>
          </p:spPr>
          <p:txBody>
            <a:bodyPr/>
            <a:lstStyle>
              <a:lvl1pPr eaLnBrk="0" hangingPunct="0">
                <a:defRPr kumimoji="1">
                  <a:solidFill>
                    <a:schemeClr val="tx1"/>
                  </a:solidFill>
                  <a:latin typeface="굴림" panose="020B0600000101010101" pitchFamily="50" charset="-127"/>
                  <a:ea typeface="굴림" panose="020B0600000101010101" pitchFamily="50" charset="-127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굴림" panose="020B0600000101010101" pitchFamily="50" charset="-127"/>
                  <a:ea typeface="굴림" panose="020B0600000101010101" pitchFamily="50" charset="-127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굴림" panose="020B0600000101010101" pitchFamily="50" charset="-127"/>
                  <a:ea typeface="굴림" panose="020B0600000101010101" pitchFamily="50" charset="-127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굴림" panose="020B0600000101010101" pitchFamily="50" charset="-127"/>
                  <a:ea typeface="굴림" panose="020B0600000101010101" pitchFamily="50" charset="-127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굴림" panose="020B0600000101010101" pitchFamily="50" charset="-127"/>
                  <a:ea typeface="굴림" panose="020B0600000101010101" pitchFamily="50" charset="-127"/>
                </a:defRPr>
              </a:lvl5pPr>
              <a:lvl6pPr marL="2514600" indent="-228600" defTabSz="1139825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굴림" panose="020B0600000101010101" pitchFamily="50" charset="-127"/>
                  <a:ea typeface="굴림" panose="020B0600000101010101" pitchFamily="50" charset="-127"/>
                </a:defRPr>
              </a:lvl6pPr>
              <a:lvl7pPr marL="2971800" indent="-228600" defTabSz="1139825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굴림" panose="020B0600000101010101" pitchFamily="50" charset="-127"/>
                  <a:ea typeface="굴림" panose="020B0600000101010101" pitchFamily="50" charset="-127"/>
                </a:defRPr>
              </a:lvl7pPr>
              <a:lvl8pPr marL="3429000" indent="-228600" defTabSz="1139825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굴림" panose="020B0600000101010101" pitchFamily="50" charset="-127"/>
                  <a:ea typeface="굴림" panose="020B0600000101010101" pitchFamily="50" charset="-127"/>
                </a:defRPr>
              </a:lvl8pPr>
              <a:lvl9pPr marL="3886200" indent="-228600" defTabSz="1139825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굴림" panose="020B0600000101010101" pitchFamily="50" charset="-127"/>
                  <a:ea typeface="굴림" panose="020B0600000101010101" pitchFamily="50" charset="-127"/>
                </a:defRPr>
              </a:lvl9pPr>
            </a:lstStyle>
            <a:p>
              <a:pPr eaLnBrk="1" hangingPunct="1"/>
              <a:endParaRPr lang="ko-KR" altLang="en-US" dirty="0"/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CEDEBF78-66EA-44E5-AA14-6DB6606616DC}"/>
                </a:ext>
              </a:extLst>
            </p:cNvPr>
            <p:cNvSpPr txBox="1"/>
            <p:nvPr/>
          </p:nvSpPr>
          <p:spPr>
            <a:xfrm>
              <a:off x="1706473" y="93126"/>
              <a:ext cx="7943365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600" b="1" dirty="0">
                  <a:solidFill>
                    <a:srgbClr val="002060"/>
                  </a:solidFill>
                  <a:cs typeface="Verdana" panose="020B0604030504040204" pitchFamily="34" charset="0"/>
                </a:rPr>
                <a:t>Journal Klub for Pohang Scientists (aka JKPS)</a:t>
              </a:r>
              <a:endParaRPr lang="ko-KR" altLang="en-US" sz="1600" b="1" dirty="0">
                <a:solidFill>
                  <a:srgbClr val="002060"/>
                </a:solidFill>
                <a:cs typeface="Verdana" panose="020B0604030504040204" pitchFamily="34" charset="0"/>
              </a:endParaRPr>
            </a:p>
          </p:txBody>
        </p:sp>
      </p:grpSp>
      <p:sp>
        <p:nvSpPr>
          <p:cNvPr id="23" name="Rectangle 6">
            <a:extLst>
              <a:ext uri="{FF2B5EF4-FFF2-40B4-BE49-F238E27FC236}">
                <a16:creationId xmlns:a16="http://schemas.microsoft.com/office/drawing/2014/main" id="{6B22A788-3E54-4B15-9944-ED21F12C7C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" y="8363164"/>
            <a:ext cx="15236824" cy="207749"/>
          </a:xfrm>
          <a:prstGeom prst="rect">
            <a:avLst/>
          </a:prstGeom>
          <a:solidFill>
            <a:srgbClr val="0C2B64">
              <a:alpha val="31000"/>
            </a:srgbClr>
          </a:solidFill>
          <a:ln>
            <a:noFill/>
          </a:ln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defTabSz="1139825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defTabSz="1139825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defTabSz="1139825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defTabSz="1139825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eaLnBrk="1" hangingPunct="1"/>
            <a:endParaRPr lang="ko-KR" altLang="en-US" dirty="0"/>
          </a:p>
        </p:txBody>
      </p:sp>
      <p:pic>
        <p:nvPicPr>
          <p:cNvPr id="24" name="그림 23">
            <a:extLst>
              <a:ext uri="{FF2B5EF4-FFF2-40B4-BE49-F238E27FC236}">
                <a16:creationId xmlns:a16="http://schemas.microsoft.com/office/drawing/2014/main" id="{2681E333-E2E6-4C39-A3B7-ADEEBA9C8BD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38193" y="2813119"/>
            <a:ext cx="385265" cy="396823"/>
          </a:xfrm>
          <a:prstGeom prst="rect">
            <a:avLst/>
          </a:prstGeom>
        </p:spPr>
      </p:pic>
      <p:pic>
        <p:nvPicPr>
          <p:cNvPr id="25" name="그림 24">
            <a:extLst>
              <a:ext uri="{FF2B5EF4-FFF2-40B4-BE49-F238E27FC236}">
                <a16:creationId xmlns:a16="http://schemas.microsoft.com/office/drawing/2014/main" id="{26F7470B-6A01-4E51-9C53-C0D2D5C792A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55801" y="2822736"/>
            <a:ext cx="350592" cy="377560"/>
          </a:xfrm>
          <a:prstGeom prst="rect">
            <a:avLst/>
          </a:prstGeom>
        </p:spPr>
      </p:pic>
      <p:grpSp>
        <p:nvGrpSpPr>
          <p:cNvPr id="26" name="그룹 25">
            <a:extLst>
              <a:ext uri="{FF2B5EF4-FFF2-40B4-BE49-F238E27FC236}">
                <a16:creationId xmlns:a16="http://schemas.microsoft.com/office/drawing/2014/main" id="{E98152F6-E59B-4F11-8D66-6CAB5D933466}"/>
              </a:ext>
            </a:extLst>
          </p:cNvPr>
          <p:cNvGrpSpPr/>
          <p:nvPr/>
        </p:nvGrpSpPr>
        <p:grpSpPr>
          <a:xfrm>
            <a:off x="10277475" y="1"/>
            <a:ext cx="4959350" cy="8363163"/>
            <a:chOff x="10277475" y="1"/>
            <a:chExt cx="4959350" cy="8363163"/>
          </a:xfrm>
        </p:grpSpPr>
        <p:grpSp>
          <p:nvGrpSpPr>
            <p:cNvPr id="27" name="그룹 26">
              <a:extLst>
                <a:ext uri="{FF2B5EF4-FFF2-40B4-BE49-F238E27FC236}">
                  <a16:creationId xmlns:a16="http://schemas.microsoft.com/office/drawing/2014/main" id="{DB657D73-A299-44BD-AFDB-506D818DBB16}"/>
                </a:ext>
              </a:extLst>
            </p:cNvPr>
            <p:cNvGrpSpPr/>
            <p:nvPr/>
          </p:nvGrpSpPr>
          <p:grpSpPr>
            <a:xfrm>
              <a:off x="10277475" y="1"/>
              <a:ext cx="4959350" cy="8363163"/>
              <a:chOff x="10277475" y="1"/>
              <a:chExt cx="4959350" cy="8363163"/>
            </a:xfrm>
          </p:grpSpPr>
          <p:sp>
            <p:nvSpPr>
              <p:cNvPr id="29" name="Rectangle 35">
                <a:extLst>
                  <a:ext uri="{FF2B5EF4-FFF2-40B4-BE49-F238E27FC236}">
                    <a16:creationId xmlns:a16="http://schemas.microsoft.com/office/drawing/2014/main" id="{4B9C9F93-EC79-4C6C-8BD6-FBE3952B1CE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277475" y="1"/>
                <a:ext cx="4959350" cy="8363163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  <a:alpha val="60000"/>
                </a:schemeClr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ko-KR" altLang="en-US" dirty="0"/>
              </a:p>
            </p:txBody>
          </p:sp>
          <p:pic>
            <p:nvPicPr>
              <p:cNvPr id="30" name="그림 29">
                <a:extLst>
                  <a:ext uri="{FF2B5EF4-FFF2-40B4-BE49-F238E27FC236}">
                    <a16:creationId xmlns:a16="http://schemas.microsoft.com/office/drawing/2014/main" id="{B34ED5B4-9C46-4540-9A14-AF5D422D609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0524801" y="4233552"/>
                <a:ext cx="4464698" cy="3440435"/>
              </a:xfrm>
              <a:prstGeom prst="rect">
                <a:avLst/>
              </a:prstGeom>
            </p:spPr>
          </p:pic>
        </p:grpSp>
        <p:pic>
          <p:nvPicPr>
            <p:cNvPr id="28" name="그림 27">
              <a:extLst>
                <a:ext uri="{FF2B5EF4-FFF2-40B4-BE49-F238E27FC236}">
                  <a16:creationId xmlns:a16="http://schemas.microsoft.com/office/drawing/2014/main" id="{85BF06B1-2C45-4C7A-9471-A556A8C3A136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564944" y="7996258"/>
              <a:ext cx="3424555" cy="346358"/>
            </a:xfrm>
            <a:prstGeom prst="rect">
              <a:avLst/>
            </a:prstGeom>
          </p:spPr>
        </p:pic>
      </p:grpSp>
      <p:grpSp>
        <p:nvGrpSpPr>
          <p:cNvPr id="31" name="그룹 30">
            <a:extLst>
              <a:ext uri="{FF2B5EF4-FFF2-40B4-BE49-F238E27FC236}">
                <a16:creationId xmlns:a16="http://schemas.microsoft.com/office/drawing/2014/main" id="{3961C277-FD3F-4166-AC9B-E12F1C3F670A}"/>
              </a:ext>
            </a:extLst>
          </p:cNvPr>
          <p:cNvGrpSpPr/>
          <p:nvPr/>
        </p:nvGrpSpPr>
        <p:grpSpPr>
          <a:xfrm>
            <a:off x="598622" y="1460714"/>
            <a:ext cx="13986342" cy="4081783"/>
            <a:chOff x="598622" y="1460714"/>
            <a:chExt cx="10708880" cy="4081783"/>
          </a:xfrm>
        </p:grpSpPr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91222D80-05A2-43B1-8826-0EAB5A519910}"/>
                </a:ext>
              </a:extLst>
            </p:cNvPr>
            <p:cNvSpPr txBox="1"/>
            <p:nvPr/>
          </p:nvSpPr>
          <p:spPr>
            <a:xfrm>
              <a:off x="598622" y="1460714"/>
              <a:ext cx="7521903" cy="67710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3800" b="1" dirty="0">
                  <a:solidFill>
                    <a:srgbClr val="002060"/>
                  </a:solidFill>
                  <a:cs typeface="Verdana" panose="020B0604030504040204" pitchFamily="34" charset="0"/>
                </a:rPr>
                <a:t>Journal Klub for Pohang Scientists (aka JKPS)</a:t>
              </a:r>
              <a:endParaRPr lang="ko-KR" altLang="en-US" sz="3800" b="1" dirty="0">
                <a:solidFill>
                  <a:srgbClr val="002060"/>
                </a:solidFill>
                <a:cs typeface="Verdana" panose="020B0604030504040204" pitchFamily="34" charset="0"/>
              </a:endParaRPr>
            </a:p>
          </p:txBody>
        </p:sp>
        <p:sp>
          <p:nvSpPr>
            <p:cNvPr id="33" name="TextBox 32">
              <a:extLst>
                <a:ext uri="{FF2B5EF4-FFF2-40B4-BE49-F238E27FC236}">
                  <a16:creationId xmlns:a16="http://schemas.microsoft.com/office/drawing/2014/main" id="{D40ED73F-89FF-45A5-8109-6C3E954CD672}"/>
                </a:ext>
              </a:extLst>
            </p:cNvPr>
            <p:cNvSpPr txBox="1"/>
            <p:nvPr/>
          </p:nvSpPr>
          <p:spPr>
            <a:xfrm>
              <a:off x="639384" y="3911281"/>
              <a:ext cx="10668118" cy="16312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2500" b="1" dirty="0">
                  <a:cs typeface="Verdana" panose="020B0604030504040204" pitchFamily="34" charset="0"/>
                </a:rPr>
                <a:t>Jimin Seok</a:t>
              </a:r>
            </a:p>
            <a:p>
              <a:endParaRPr lang="en-US" altLang="ko-KR" sz="2500" b="1" dirty="0">
                <a:cs typeface="Verdana" panose="020B0604030504040204" pitchFamily="34" charset="0"/>
              </a:endParaRPr>
            </a:p>
            <a:p>
              <a:r>
                <a:rPr lang="en-US" altLang="ko-KR" sz="2500" b="1" dirty="0">
                  <a:cs typeface="Verdana" panose="020B0604030504040204" pitchFamily="34" charset="0"/>
                </a:rPr>
                <a:t>4GSR Beam Dynamics Group</a:t>
              </a:r>
            </a:p>
            <a:p>
              <a:r>
                <a:rPr lang="en-US" altLang="ko-KR" sz="2500" b="1" dirty="0">
                  <a:cs typeface="Verdana" panose="020B0604030504040204" pitchFamily="34" charset="0"/>
                </a:rPr>
                <a:t>Pohang Accelerator Laboratory, POSTECH</a:t>
              </a:r>
              <a:endParaRPr lang="ko-KR" altLang="en-US" sz="2500" b="1" dirty="0">
                <a:cs typeface="Verdana" panose="020B0604030504040204" pitchFamily="34" charset="0"/>
              </a:endParaRPr>
            </a:p>
          </p:txBody>
        </p:sp>
      </p:grpSp>
      <p:sp>
        <p:nvSpPr>
          <p:cNvPr id="34" name="TextBox 33">
            <a:extLst>
              <a:ext uri="{FF2B5EF4-FFF2-40B4-BE49-F238E27FC236}">
                <a16:creationId xmlns:a16="http://schemas.microsoft.com/office/drawing/2014/main" id="{CB6A13C5-F6BA-416E-8D8F-156591896CA1}"/>
              </a:ext>
            </a:extLst>
          </p:cNvPr>
          <p:cNvSpPr txBox="1"/>
          <p:nvPr/>
        </p:nvSpPr>
        <p:spPr>
          <a:xfrm>
            <a:off x="626973" y="7258489"/>
            <a:ext cx="5054636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100" b="1" dirty="0">
                <a:solidFill>
                  <a:schemeClr val="tx2"/>
                </a:solidFill>
              </a:rPr>
              <a:t>2024.10.18</a:t>
            </a:r>
            <a:endParaRPr lang="ko-KR" altLang="en-US" sz="2100" b="1" dirty="0">
              <a:solidFill>
                <a:schemeClr val="bg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48122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그룹 6"/>
          <p:cNvGrpSpPr/>
          <p:nvPr/>
        </p:nvGrpSpPr>
        <p:grpSpPr>
          <a:xfrm>
            <a:off x="1" y="7996258"/>
            <a:ext cx="15236824" cy="574655"/>
            <a:chOff x="1" y="7996258"/>
            <a:chExt cx="15236824" cy="574655"/>
          </a:xfrm>
        </p:grpSpPr>
        <p:sp>
          <p:nvSpPr>
            <p:cNvPr id="5" name="Rectangle 6"/>
            <p:cNvSpPr>
              <a:spLocks noChangeArrowheads="1"/>
            </p:cNvSpPr>
            <p:nvPr/>
          </p:nvSpPr>
          <p:spPr bwMode="auto">
            <a:xfrm>
              <a:off x="1" y="8363164"/>
              <a:ext cx="15236824" cy="207749"/>
            </a:xfrm>
            <a:prstGeom prst="rect">
              <a:avLst/>
            </a:prstGeom>
            <a:solidFill>
              <a:srgbClr val="0C2B64">
                <a:alpha val="31000"/>
              </a:srgbClr>
            </a:solidFill>
            <a:ln>
              <a:noFill/>
            </a:ln>
          </p:spPr>
          <p:txBody>
            <a:bodyPr/>
            <a:lstStyle>
              <a:lvl1pPr eaLnBrk="0" hangingPunct="0">
                <a:defRPr kumimoji="1">
                  <a:solidFill>
                    <a:schemeClr val="tx1"/>
                  </a:solidFill>
                  <a:latin typeface="굴림" panose="020B0600000101010101" pitchFamily="50" charset="-127"/>
                  <a:ea typeface="굴림" panose="020B0600000101010101" pitchFamily="50" charset="-127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굴림" panose="020B0600000101010101" pitchFamily="50" charset="-127"/>
                  <a:ea typeface="굴림" panose="020B0600000101010101" pitchFamily="50" charset="-127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굴림" panose="020B0600000101010101" pitchFamily="50" charset="-127"/>
                  <a:ea typeface="굴림" panose="020B0600000101010101" pitchFamily="50" charset="-127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굴림" panose="020B0600000101010101" pitchFamily="50" charset="-127"/>
                  <a:ea typeface="굴림" panose="020B0600000101010101" pitchFamily="50" charset="-127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굴림" panose="020B0600000101010101" pitchFamily="50" charset="-127"/>
                  <a:ea typeface="굴림" panose="020B0600000101010101" pitchFamily="50" charset="-127"/>
                </a:defRPr>
              </a:lvl5pPr>
              <a:lvl6pPr marL="2514600" indent="-228600" defTabSz="1139825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굴림" panose="020B0600000101010101" pitchFamily="50" charset="-127"/>
                  <a:ea typeface="굴림" panose="020B0600000101010101" pitchFamily="50" charset="-127"/>
                </a:defRPr>
              </a:lvl6pPr>
              <a:lvl7pPr marL="2971800" indent="-228600" defTabSz="1139825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굴림" panose="020B0600000101010101" pitchFamily="50" charset="-127"/>
                  <a:ea typeface="굴림" panose="020B0600000101010101" pitchFamily="50" charset="-127"/>
                </a:defRPr>
              </a:lvl7pPr>
              <a:lvl8pPr marL="3429000" indent="-228600" defTabSz="1139825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굴림" panose="020B0600000101010101" pitchFamily="50" charset="-127"/>
                  <a:ea typeface="굴림" panose="020B0600000101010101" pitchFamily="50" charset="-127"/>
                </a:defRPr>
              </a:lvl8pPr>
              <a:lvl9pPr marL="3886200" indent="-228600" defTabSz="1139825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굴림" panose="020B0600000101010101" pitchFamily="50" charset="-127"/>
                  <a:ea typeface="굴림" panose="020B0600000101010101" pitchFamily="50" charset="-127"/>
                </a:defRPr>
              </a:lvl9pPr>
            </a:lstStyle>
            <a:p>
              <a:pPr eaLnBrk="1" hangingPunct="1"/>
              <a:endParaRPr lang="ko-KR" altLang="en-US" dirty="0"/>
            </a:p>
          </p:txBody>
        </p:sp>
        <p:pic>
          <p:nvPicPr>
            <p:cNvPr id="50" name="그림 49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564944" y="7996258"/>
              <a:ext cx="3424555" cy="346358"/>
            </a:xfrm>
            <a:prstGeom prst="rect">
              <a:avLst/>
            </a:prstGeom>
          </p:spPr>
        </p:pic>
      </p:grpSp>
      <p:sp>
        <p:nvSpPr>
          <p:cNvPr id="22" name="Rectangle 6"/>
          <p:cNvSpPr>
            <a:spLocks noChangeArrowheads="1"/>
          </p:cNvSpPr>
          <p:nvPr/>
        </p:nvSpPr>
        <p:spPr bwMode="auto">
          <a:xfrm>
            <a:off x="626973" y="0"/>
            <a:ext cx="1079500" cy="479180"/>
          </a:xfrm>
          <a:prstGeom prst="rect">
            <a:avLst/>
          </a:prstGeom>
          <a:solidFill>
            <a:srgbClr val="0C2B64"/>
          </a:solidFill>
          <a:ln>
            <a:noFill/>
          </a:ln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defTabSz="1139825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defTabSz="1139825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defTabSz="1139825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defTabSz="1139825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eaLnBrk="1" hangingPunct="1"/>
            <a:endParaRPr lang="ko-KR" altLang="en-US" dirty="0"/>
          </a:p>
        </p:txBody>
      </p:sp>
      <p:sp>
        <p:nvSpPr>
          <p:cNvPr id="24" name="직사각형 23">
            <a:extLst>
              <a:ext uri="{FF2B5EF4-FFF2-40B4-BE49-F238E27FC236}">
                <a16:creationId xmlns:a16="http://schemas.microsoft.com/office/drawing/2014/main" id="{1D947B48-C713-4697-ADBE-0B4D8DB12F02}"/>
              </a:ext>
            </a:extLst>
          </p:cNvPr>
          <p:cNvSpPr/>
          <p:nvPr/>
        </p:nvSpPr>
        <p:spPr>
          <a:xfrm>
            <a:off x="80094" y="725769"/>
            <a:ext cx="6030681" cy="53425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altLang="ko-KR" sz="2800" b="1" dirty="0">
                <a:solidFill>
                  <a:schemeClr val="tx2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Aim of journal club</a:t>
            </a:r>
            <a:endParaRPr lang="ko-KR" altLang="en-US" sz="2800" b="1" dirty="0">
              <a:solidFill>
                <a:schemeClr val="tx2"/>
              </a:solidFill>
              <a:cs typeface="Verdana" panose="020B0604030504040204" pitchFamily="34" charset="0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C489A473-1071-4695-BF82-0A5A5EB02A44}"/>
              </a:ext>
            </a:extLst>
          </p:cNvPr>
          <p:cNvSpPr txBox="1"/>
          <p:nvPr/>
        </p:nvSpPr>
        <p:spPr>
          <a:xfrm>
            <a:off x="1706473" y="140626"/>
            <a:ext cx="794336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b="1" dirty="0">
                <a:solidFill>
                  <a:srgbClr val="002060"/>
                </a:solidFill>
                <a:cs typeface="Verdana" panose="020B0604030504040204" pitchFamily="34" charset="0"/>
              </a:rPr>
              <a:t>Journal Klub for Pohang Scientists (aka JKPS)</a:t>
            </a:r>
            <a:endParaRPr lang="ko-KR" altLang="en-US" sz="1600" b="1" dirty="0">
              <a:solidFill>
                <a:srgbClr val="002060"/>
              </a:solidFill>
              <a:cs typeface="Verdana" panose="020B0604030504040204" pitchFamily="34" charset="0"/>
            </a:endParaRPr>
          </a:p>
        </p:txBody>
      </p:sp>
      <p:sp>
        <p:nvSpPr>
          <p:cNvPr id="3" name="슬라이드 번호 개체 틀 2">
            <a:extLst>
              <a:ext uri="{FF2B5EF4-FFF2-40B4-BE49-F238E27FC236}">
                <a16:creationId xmlns:a16="http://schemas.microsoft.com/office/drawing/2014/main" id="{F3E75971-B085-4533-A08A-5A4EFE2400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4" name="직사각형 3">
            <a:extLst>
              <a:ext uri="{FF2B5EF4-FFF2-40B4-BE49-F238E27FC236}">
                <a16:creationId xmlns:a16="http://schemas.microsoft.com/office/drawing/2014/main" id="{EDFDBF99-03D2-4660-8973-CD18C06997F0}"/>
              </a:ext>
            </a:extLst>
          </p:cNvPr>
          <p:cNvSpPr/>
          <p:nvPr/>
        </p:nvSpPr>
        <p:spPr>
          <a:xfrm>
            <a:off x="425810" y="1506614"/>
            <a:ext cx="13098651" cy="65171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ko-KR" b="1" dirty="0"/>
              <a:t>According to </a:t>
            </a:r>
            <a:r>
              <a:rPr lang="en-US" altLang="ko-KR" b="1" dirty="0" err="1"/>
              <a:t>ChatGPT</a:t>
            </a:r>
            <a:r>
              <a:rPr lang="en-US" altLang="ko-KR" b="1" dirty="0"/>
              <a:t>, the aim of a journal club is</a:t>
            </a:r>
          </a:p>
          <a:p>
            <a:pPr algn="ctr"/>
            <a:r>
              <a:rPr lang="en-US" altLang="ko-KR" sz="2000" dirty="0"/>
              <a:t>"The aim of a journal club is to </a:t>
            </a:r>
            <a:r>
              <a:rPr lang="en-US" altLang="ko-KR" sz="2000" dirty="0">
                <a:solidFill>
                  <a:srgbClr val="FF0000"/>
                </a:solidFill>
              </a:rPr>
              <a:t>critically analyze and discuss academic papers</a:t>
            </a:r>
            <a:r>
              <a:rPr lang="en-US" altLang="ko-KR" sz="2000" dirty="0"/>
              <a:t>. Through this, participants can keep up with the </a:t>
            </a:r>
            <a:r>
              <a:rPr lang="en-US" altLang="ko-KR" sz="2000" dirty="0">
                <a:solidFill>
                  <a:schemeClr val="accent1"/>
                </a:solidFill>
              </a:rPr>
              <a:t>latest research trends, evaluate research methodologies and results</a:t>
            </a:r>
            <a:r>
              <a:rPr lang="en-US" altLang="ko-KR" sz="2000" dirty="0"/>
              <a:t>, and </a:t>
            </a:r>
            <a:r>
              <a:rPr lang="en-US" altLang="ko-KR" sz="2000" dirty="0">
                <a:solidFill>
                  <a:srgbClr val="FF0000"/>
                </a:solidFill>
              </a:rPr>
              <a:t>enhance their knowledge and research skills</a:t>
            </a:r>
            <a:r>
              <a:rPr lang="en-US" altLang="ko-KR" sz="2000" dirty="0"/>
              <a:t>. A journal club also promotes </a:t>
            </a:r>
            <a:r>
              <a:rPr lang="en-US" altLang="ko-KR" sz="2000" dirty="0">
                <a:solidFill>
                  <a:schemeClr val="accent1"/>
                </a:solidFill>
              </a:rPr>
              <a:t>academic discussions</a:t>
            </a:r>
            <a:r>
              <a:rPr lang="en-US" altLang="ko-KR" sz="2000" dirty="0"/>
              <a:t>, helping participants to share opinions and </a:t>
            </a:r>
            <a:r>
              <a:rPr lang="en-US" altLang="ko-KR" sz="2000" dirty="0">
                <a:solidFill>
                  <a:srgbClr val="FF0000"/>
                </a:solidFill>
              </a:rPr>
              <a:t>develop critical thinking skills</a:t>
            </a:r>
            <a:r>
              <a:rPr lang="en-US" altLang="ko-KR" sz="2000" dirty="0"/>
              <a:t>.“</a:t>
            </a:r>
          </a:p>
          <a:p>
            <a:pPr algn="ctr"/>
            <a:endParaRPr lang="en-US" altLang="ko-KR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ko-KR" b="1" dirty="0"/>
              <a:t>This club meets regularly every Friday at 4 p.m.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altLang="ko-KR" b="1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ko-KR" b="1" dirty="0"/>
              <a:t>The location is here, and if it change in the future, I will notify you.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altLang="ko-KR" b="1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ko-KR" b="1" dirty="0"/>
              <a:t>Every week, a club member will present a selected paper. The paper should be announced a week in advance.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altLang="ko-KR" b="1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ko-KR" b="1" dirty="0"/>
              <a:t>The presentation time is ~30 min.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altLang="ko-KR" b="1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ko-KR" b="1" dirty="0"/>
              <a:t>If you avoid the scheduled presentation, there will be a significant penalty.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altLang="ko-KR" b="1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ko-KR" b="1" dirty="0"/>
              <a:t>Additionally, if you come unprepared, be ready to face serious consequences.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altLang="ko-KR" b="1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ko-KR" b="1" dirty="0">
                <a:solidFill>
                  <a:srgbClr val="FF0000"/>
                </a:solidFill>
              </a:rPr>
              <a:t>Official language of the club is English.</a:t>
            </a:r>
          </a:p>
        </p:txBody>
      </p:sp>
    </p:spTree>
    <p:extLst>
      <p:ext uri="{BB962C8B-B14F-4D97-AF65-F5344CB8AC3E}">
        <p14:creationId xmlns:p14="http://schemas.microsoft.com/office/powerpoint/2010/main" val="36400238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그룹 6"/>
          <p:cNvGrpSpPr/>
          <p:nvPr/>
        </p:nvGrpSpPr>
        <p:grpSpPr>
          <a:xfrm>
            <a:off x="1" y="7996258"/>
            <a:ext cx="15236824" cy="574655"/>
            <a:chOff x="1" y="7996258"/>
            <a:chExt cx="15236824" cy="574655"/>
          </a:xfrm>
        </p:grpSpPr>
        <p:sp>
          <p:nvSpPr>
            <p:cNvPr id="5" name="Rectangle 6"/>
            <p:cNvSpPr>
              <a:spLocks noChangeArrowheads="1"/>
            </p:cNvSpPr>
            <p:nvPr/>
          </p:nvSpPr>
          <p:spPr bwMode="auto">
            <a:xfrm>
              <a:off x="1" y="8363164"/>
              <a:ext cx="15236824" cy="207749"/>
            </a:xfrm>
            <a:prstGeom prst="rect">
              <a:avLst/>
            </a:prstGeom>
            <a:solidFill>
              <a:srgbClr val="0C2B64">
                <a:alpha val="31000"/>
              </a:srgbClr>
            </a:solidFill>
            <a:ln>
              <a:noFill/>
            </a:ln>
          </p:spPr>
          <p:txBody>
            <a:bodyPr/>
            <a:lstStyle>
              <a:lvl1pPr eaLnBrk="0" hangingPunct="0">
                <a:defRPr kumimoji="1">
                  <a:solidFill>
                    <a:schemeClr val="tx1"/>
                  </a:solidFill>
                  <a:latin typeface="굴림" panose="020B0600000101010101" pitchFamily="50" charset="-127"/>
                  <a:ea typeface="굴림" panose="020B0600000101010101" pitchFamily="50" charset="-127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굴림" panose="020B0600000101010101" pitchFamily="50" charset="-127"/>
                  <a:ea typeface="굴림" panose="020B0600000101010101" pitchFamily="50" charset="-127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굴림" panose="020B0600000101010101" pitchFamily="50" charset="-127"/>
                  <a:ea typeface="굴림" panose="020B0600000101010101" pitchFamily="50" charset="-127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굴림" panose="020B0600000101010101" pitchFamily="50" charset="-127"/>
                  <a:ea typeface="굴림" panose="020B0600000101010101" pitchFamily="50" charset="-127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굴림" panose="020B0600000101010101" pitchFamily="50" charset="-127"/>
                  <a:ea typeface="굴림" panose="020B0600000101010101" pitchFamily="50" charset="-127"/>
                </a:defRPr>
              </a:lvl5pPr>
              <a:lvl6pPr marL="2514600" indent="-228600" defTabSz="1139825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굴림" panose="020B0600000101010101" pitchFamily="50" charset="-127"/>
                  <a:ea typeface="굴림" panose="020B0600000101010101" pitchFamily="50" charset="-127"/>
                </a:defRPr>
              </a:lvl6pPr>
              <a:lvl7pPr marL="2971800" indent="-228600" defTabSz="1139825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굴림" panose="020B0600000101010101" pitchFamily="50" charset="-127"/>
                  <a:ea typeface="굴림" panose="020B0600000101010101" pitchFamily="50" charset="-127"/>
                </a:defRPr>
              </a:lvl7pPr>
              <a:lvl8pPr marL="3429000" indent="-228600" defTabSz="1139825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굴림" panose="020B0600000101010101" pitchFamily="50" charset="-127"/>
                  <a:ea typeface="굴림" panose="020B0600000101010101" pitchFamily="50" charset="-127"/>
                </a:defRPr>
              </a:lvl8pPr>
              <a:lvl9pPr marL="3886200" indent="-228600" defTabSz="1139825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굴림" panose="020B0600000101010101" pitchFamily="50" charset="-127"/>
                  <a:ea typeface="굴림" panose="020B0600000101010101" pitchFamily="50" charset="-127"/>
                </a:defRPr>
              </a:lvl9pPr>
            </a:lstStyle>
            <a:p>
              <a:pPr eaLnBrk="1" hangingPunct="1"/>
              <a:endParaRPr lang="ko-KR" altLang="en-US" dirty="0"/>
            </a:p>
          </p:txBody>
        </p:sp>
        <p:pic>
          <p:nvPicPr>
            <p:cNvPr id="50" name="그림 49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564944" y="7996258"/>
              <a:ext cx="3424555" cy="346358"/>
            </a:xfrm>
            <a:prstGeom prst="rect">
              <a:avLst/>
            </a:prstGeom>
          </p:spPr>
        </p:pic>
      </p:grpSp>
      <p:sp>
        <p:nvSpPr>
          <p:cNvPr id="22" name="Rectangle 6"/>
          <p:cNvSpPr>
            <a:spLocks noChangeArrowheads="1"/>
          </p:cNvSpPr>
          <p:nvPr/>
        </p:nvSpPr>
        <p:spPr bwMode="auto">
          <a:xfrm>
            <a:off x="626973" y="0"/>
            <a:ext cx="1079500" cy="479180"/>
          </a:xfrm>
          <a:prstGeom prst="rect">
            <a:avLst/>
          </a:prstGeom>
          <a:solidFill>
            <a:srgbClr val="0C2B64"/>
          </a:solidFill>
          <a:ln>
            <a:noFill/>
          </a:ln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defTabSz="1139825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defTabSz="1139825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defTabSz="1139825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defTabSz="1139825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eaLnBrk="1" hangingPunct="1"/>
            <a:endParaRPr lang="ko-KR" altLang="en-US" dirty="0"/>
          </a:p>
        </p:txBody>
      </p:sp>
      <p:sp>
        <p:nvSpPr>
          <p:cNvPr id="24" name="직사각형 23">
            <a:extLst>
              <a:ext uri="{FF2B5EF4-FFF2-40B4-BE49-F238E27FC236}">
                <a16:creationId xmlns:a16="http://schemas.microsoft.com/office/drawing/2014/main" id="{1D947B48-C713-4697-ADBE-0B4D8DB12F02}"/>
              </a:ext>
            </a:extLst>
          </p:cNvPr>
          <p:cNvSpPr/>
          <p:nvPr/>
        </p:nvSpPr>
        <p:spPr>
          <a:xfrm>
            <a:off x="80094" y="725769"/>
            <a:ext cx="6030681" cy="53425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altLang="ko-KR" sz="2800" b="1" dirty="0">
                <a:solidFill>
                  <a:schemeClr val="tx2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Aim of journal club</a:t>
            </a:r>
            <a:endParaRPr lang="ko-KR" altLang="en-US" sz="2800" b="1" dirty="0">
              <a:solidFill>
                <a:schemeClr val="tx2"/>
              </a:solidFill>
              <a:cs typeface="Verdana" panose="020B0604030504040204" pitchFamily="34" charset="0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C489A473-1071-4695-BF82-0A5A5EB02A44}"/>
              </a:ext>
            </a:extLst>
          </p:cNvPr>
          <p:cNvSpPr txBox="1"/>
          <p:nvPr/>
        </p:nvSpPr>
        <p:spPr>
          <a:xfrm>
            <a:off x="1706473" y="140626"/>
            <a:ext cx="794336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b="1" dirty="0">
                <a:solidFill>
                  <a:srgbClr val="002060"/>
                </a:solidFill>
                <a:cs typeface="Verdana" panose="020B0604030504040204" pitchFamily="34" charset="0"/>
              </a:rPr>
              <a:t>Journal Klub for Pohang Scientists (aka JKPS)</a:t>
            </a:r>
            <a:endParaRPr lang="ko-KR" altLang="en-US" sz="1600" b="1" dirty="0">
              <a:solidFill>
                <a:srgbClr val="002060"/>
              </a:solidFill>
              <a:cs typeface="Verdana" panose="020B0604030504040204" pitchFamily="34" charset="0"/>
            </a:endParaRPr>
          </a:p>
        </p:txBody>
      </p:sp>
      <p:sp>
        <p:nvSpPr>
          <p:cNvPr id="3" name="슬라이드 번호 개체 틀 2">
            <a:extLst>
              <a:ext uri="{FF2B5EF4-FFF2-40B4-BE49-F238E27FC236}">
                <a16:creationId xmlns:a16="http://schemas.microsoft.com/office/drawing/2014/main" id="{F3E75971-B085-4533-A08A-5A4EFE2400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4" name="직사각형 3">
            <a:extLst>
              <a:ext uri="{FF2B5EF4-FFF2-40B4-BE49-F238E27FC236}">
                <a16:creationId xmlns:a16="http://schemas.microsoft.com/office/drawing/2014/main" id="{EDFDBF99-03D2-4660-8973-CD18C06997F0}"/>
              </a:ext>
            </a:extLst>
          </p:cNvPr>
          <p:cNvSpPr/>
          <p:nvPr/>
        </p:nvSpPr>
        <p:spPr>
          <a:xfrm>
            <a:off x="525202" y="1924057"/>
            <a:ext cx="13098651" cy="18235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ko-KR" b="1" dirty="0"/>
              <a:t>Next week, let’s have each member present their current research (~15 min)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altLang="ko-KR" b="1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ko-KR" b="1" dirty="0"/>
              <a:t> I occasionally plan to invite speakers from PAL or other facilities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altLang="ko-KR" b="1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ko-KR" b="1" dirty="0"/>
              <a:t>If you don’t want to remain in this club, please feel free to leave today.</a:t>
            </a:r>
          </a:p>
        </p:txBody>
      </p:sp>
    </p:spTree>
    <p:extLst>
      <p:ext uri="{BB962C8B-B14F-4D97-AF65-F5344CB8AC3E}">
        <p14:creationId xmlns:p14="http://schemas.microsoft.com/office/powerpoint/2010/main" val="21278176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그룹 6"/>
          <p:cNvGrpSpPr/>
          <p:nvPr/>
        </p:nvGrpSpPr>
        <p:grpSpPr>
          <a:xfrm>
            <a:off x="1" y="7996258"/>
            <a:ext cx="15236824" cy="574655"/>
            <a:chOff x="1" y="7996258"/>
            <a:chExt cx="15236824" cy="574655"/>
          </a:xfrm>
        </p:grpSpPr>
        <p:sp>
          <p:nvSpPr>
            <p:cNvPr id="5" name="Rectangle 6"/>
            <p:cNvSpPr>
              <a:spLocks noChangeArrowheads="1"/>
            </p:cNvSpPr>
            <p:nvPr/>
          </p:nvSpPr>
          <p:spPr bwMode="auto">
            <a:xfrm>
              <a:off x="1" y="8363164"/>
              <a:ext cx="15236824" cy="207749"/>
            </a:xfrm>
            <a:prstGeom prst="rect">
              <a:avLst/>
            </a:prstGeom>
            <a:solidFill>
              <a:srgbClr val="0C2B64">
                <a:alpha val="31000"/>
              </a:srgbClr>
            </a:solidFill>
            <a:ln>
              <a:noFill/>
            </a:ln>
          </p:spPr>
          <p:txBody>
            <a:bodyPr/>
            <a:lstStyle>
              <a:lvl1pPr eaLnBrk="0" hangingPunct="0">
                <a:defRPr kumimoji="1">
                  <a:solidFill>
                    <a:schemeClr val="tx1"/>
                  </a:solidFill>
                  <a:latin typeface="굴림" panose="020B0600000101010101" pitchFamily="50" charset="-127"/>
                  <a:ea typeface="굴림" panose="020B0600000101010101" pitchFamily="50" charset="-127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굴림" panose="020B0600000101010101" pitchFamily="50" charset="-127"/>
                  <a:ea typeface="굴림" panose="020B0600000101010101" pitchFamily="50" charset="-127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굴림" panose="020B0600000101010101" pitchFamily="50" charset="-127"/>
                  <a:ea typeface="굴림" panose="020B0600000101010101" pitchFamily="50" charset="-127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굴림" panose="020B0600000101010101" pitchFamily="50" charset="-127"/>
                  <a:ea typeface="굴림" panose="020B0600000101010101" pitchFamily="50" charset="-127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굴림" panose="020B0600000101010101" pitchFamily="50" charset="-127"/>
                  <a:ea typeface="굴림" panose="020B0600000101010101" pitchFamily="50" charset="-127"/>
                </a:defRPr>
              </a:lvl5pPr>
              <a:lvl6pPr marL="2514600" indent="-228600" defTabSz="1139825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굴림" panose="020B0600000101010101" pitchFamily="50" charset="-127"/>
                  <a:ea typeface="굴림" panose="020B0600000101010101" pitchFamily="50" charset="-127"/>
                </a:defRPr>
              </a:lvl6pPr>
              <a:lvl7pPr marL="2971800" indent="-228600" defTabSz="1139825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굴림" panose="020B0600000101010101" pitchFamily="50" charset="-127"/>
                  <a:ea typeface="굴림" panose="020B0600000101010101" pitchFamily="50" charset="-127"/>
                </a:defRPr>
              </a:lvl7pPr>
              <a:lvl8pPr marL="3429000" indent="-228600" defTabSz="1139825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굴림" panose="020B0600000101010101" pitchFamily="50" charset="-127"/>
                  <a:ea typeface="굴림" panose="020B0600000101010101" pitchFamily="50" charset="-127"/>
                </a:defRPr>
              </a:lvl8pPr>
              <a:lvl9pPr marL="3886200" indent="-228600" defTabSz="1139825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굴림" panose="020B0600000101010101" pitchFamily="50" charset="-127"/>
                  <a:ea typeface="굴림" panose="020B0600000101010101" pitchFamily="50" charset="-127"/>
                </a:defRPr>
              </a:lvl9pPr>
            </a:lstStyle>
            <a:p>
              <a:pPr eaLnBrk="1" hangingPunct="1"/>
              <a:endParaRPr lang="ko-KR" altLang="en-US" dirty="0"/>
            </a:p>
          </p:txBody>
        </p:sp>
        <p:pic>
          <p:nvPicPr>
            <p:cNvPr id="50" name="그림 49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564944" y="7996258"/>
              <a:ext cx="3424555" cy="346358"/>
            </a:xfrm>
            <a:prstGeom prst="rect">
              <a:avLst/>
            </a:prstGeom>
          </p:spPr>
        </p:pic>
      </p:grpSp>
      <p:sp>
        <p:nvSpPr>
          <p:cNvPr id="22" name="Rectangle 6"/>
          <p:cNvSpPr>
            <a:spLocks noChangeArrowheads="1"/>
          </p:cNvSpPr>
          <p:nvPr/>
        </p:nvSpPr>
        <p:spPr bwMode="auto">
          <a:xfrm>
            <a:off x="626973" y="0"/>
            <a:ext cx="1079500" cy="479180"/>
          </a:xfrm>
          <a:prstGeom prst="rect">
            <a:avLst/>
          </a:prstGeom>
          <a:solidFill>
            <a:srgbClr val="0C2B64"/>
          </a:solidFill>
          <a:ln>
            <a:noFill/>
          </a:ln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defTabSz="1139825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defTabSz="1139825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defTabSz="1139825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defTabSz="1139825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eaLnBrk="1" hangingPunct="1"/>
            <a:endParaRPr lang="ko-KR" altLang="en-US" dirty="0"/>
          </a:p>
        </p:txBody>
      </p:sp>
      <p:sp>
        <p:nvSpPr>
          <p:cNvPr id="24" name="직사각형 23">
            <a:extLst>
              <a:ext uri="{FF2B5EF4-FFF2-40B4-BE49-F238E27FC236}">
                <a16:creationId xmlns:a16="http://schemas.microsoft.com/office/drawing/2014/main" id="{1D947B48-C713-4697-ADBE-0B4D8DB12F02}"/>
              </a:ext>
            </a:extLst>
          </p:cNvPr>
          <p:cNvSpPr/>
          <p:nvPr/>
        </p:nvSpPr>
        <p:spPr>
          <a:xfrm>
            <a:off x="80094" y="725769"/>
            <a:ext cx="6030681" cy="53425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altLang="ko-KR" sz="2800" b="1" dirty="0">
                <a:solidFill>
                  <a:schemeClr val="tx2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Select paper</a:t>
            </a:r>
            <a:endParaRPr lang="ko-KR" altLang="en-US" sz="2800" b="1" dirty="0">
              <a:solidFill>
                <a:schemeClr val="tx2"/>
              </a:solidFill>
              <a:cs typeface="Verdana" panose="020B0604030504040204" pitchFamily="34" charset="0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C489A473-1071-4695-BF82-0A5A5EB02A44}"/>
              </a:ext>
            </a:extLst>
          </p:cNvPr>
          <p:cNvSpPr txBox="1"/>
          <p:nvPr/>
        </p:nvSpPr>
        <p:spPr>
          <a:xfrm>
            <a:off x="1706473" y="140626"/>
            <a:ext cx="794336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b="1" dirty="0">
                <a:solidFill>
                  <a:srgbClr val="002060"/>
                </a:solidFill>
                <a:cs typeface="Verdana" panose="020B0604030504040204" pitchFamily="34" charset="0"/>
              </a:rPr>
              <a:t>Journal Klub for Pohang Scientists (aka JKPS)</a:t>
            </a:r>
            <a:endParaRPr lang="ko-KR" altLang="en-US" sz="1600" b="1" dirty="0">
              <a:solidFill>
                <a:srgbClr val="002060"/>
              </a:solidFill>
              <a:cs typeface="Verdana" panose="020B0604030504040204" pitchFamily="34" charset="0"/>
            </a:endParaRPr>
          </a:p>
        </p:txBody>
      </p:sp>
      <p:sp>
        <p:nvSpPr>
          <p:cNvPr id="3" name="슬라이드 번호 개체 틀 2">
            <a:extLst>
              <a:ext uri="{FF2B5EF4-FFF2-40B4-BE49-F238E27FC236}">
                <a16:creationId xmlns:a16="http://schemas.microsoft.com/office/drawing/2014/main" id="{F3E75971-B085-4533-A08A-5A4EFE2400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8" name="직사각형 7">
            <a:extLst>
              <a:ext uri="{FF2B5EF4-FFF2-40B4-BE49-F238E27FC236}">
                <a16:creationId xmlns:a16="http://schemas.microsoft.com/office/drawing/2014/main" id="{7A512761-4B3B-44F5-ADE6-C5C6609F6063}"/>
              </a:ext>
            </a:extLst>
          </p:cNvPr>
          <p:cNvSpPr/>
          <p:nvPr/>
        </p:nvSpPr>
        <p:spPr>
          <a:xfrm>
            <a:off x="315497" y="1710573"/>
            <a:ext cx="6936771" cy="43858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ko-KR" b="1" dirty="0"/>
              <a:t>Select the latest paper in your field or area of interest</a:t>
            </a:r>
          </a:p>
        </p:txBody>
      </p:sp>
      <p:pic>
        <p:nvPicPr>
          <p:cNvPr id="10" name="그림 9">
            <a:extLst>
              <a:ext uri="{FF2B5EF4-FFF2-40B4-BE49-F238E27FC236}">
                <a16:creationId xmlns:a16="http://schemas.microsoft.com/office/drawing/2014/main" id="{17630177-965C-4CF7-9271-F2DE5E37D73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7864" y="2972633"/>
            <a:ext cx="5750386" cy="3561124"/>
          </a:xfrm>
          <a:prstGeom prst="rect">
            <a:avLst/>
          </a:prstGeom>
        </p:spPr>
      </p:pic>
      <p:pic>
        <p:nvPicPr>
          <p:cNvPr id="13" name="그림 12">
            <a:extLst>
              <a:ext uri="{FF2B5EF4-FFF2-40B4-BE49-F238E27FC236}">
                <a16:creationId xmlns:a16="http://schemas.microsoft.com/office/drawing/2014/main" id="{1DC31F2C-E0B9-4066-9721-025988D6560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50605" y="479180"/>
            <a:ext cx="5869934" cy="3376029"/>
          </a:xfrm>
          <a:prstGeom prst="rect">
            <a:avLst/>
          </a:prstGeom>
        </p:spPr>
      </p:pic>
      <p:pic>
        <p:nvPicPr>
          <p:cNvPr id="15" name="그림 14">
            <a:extLst>
              <a:ext uri="{FF2B5EF4-FFF2-40B4-BE49-F238E27FC236}">
                <a16:creationId xmlns:a16="http://schemas.microsoft.com/office/drawing/2014/main" id="{6C4F1443-9362-4EA4-845C-7A005D5C32DC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29537" y="4401328"/>
            <a:ext cx="5869933" cy="34157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89552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그룹 6"/>
          <p:cNvGrpSpPr/>
          <p:nvPr/>
        </p:nvGrpSpPr>
        <p:grpSpPr>
          <a:xfrm>
            <a:off x="1" y="7996258"/>
            <a:ext cx="15236824" cy="574655"/>
            <a:chOff x="1" y="7996258"/>
            <a:chExt cx="15236824" cy="574655"/>
          </a:xfrm>
        </p:grpSpPr>
        <p:sp>
          <p:nvSpPr>
            <p:cNvPr id="5" name="Rectangle 6"/>
            <p:cNvSpPr>
              <a:spLocks noChangeArrowheads="1"/>
            </p:cNvSpPr>
            <p:nvPr/>
          </p:nvSpPr>
          <p:spPr bwMode="auto">
            <a:xfrm>
              <a:off x="1" y="8363164"/>
              <a:ext cx="15236824" cy="207749"/>
            </a:xfrm>
            <a:prstGeom prst="rect">
              <a:avLst/>
            </a:prstGeom>
            <a:solidFill>
              <a:srgbClr val="0C2B64">
                <a:alpha val="31000"/>
              </a:srgbClr>
            </a:solidFill>
            <a:ln>
              <a:noFill/>
            </a:ln>
          </p:spPr>
          <p:txBody>
            <a:bodyPr/>
            <a:lstStyle>
              <a:lvl1pPr eaLnBrk="0" hangingPunct="0">
                <a:defRPr kumimoji="1">
                  <a:solidFill>
                    <a:schemeClr val="tx1"/>
                  </a:solidFill>
                  <a:latin typeface="굴림" panose="020B0600000101010101" pitchFamily="50" charset="-127"/>
                  <a:ea typeface="굴림" panose="020B0600000101010101" pitchFamily="50" charset="-127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굴림" panose="020B0600000101010101" pitchFamily="50" charset="-127"/>
                  <a:ea typeface="굴림" panose="020B0600000101010101" pitchFamily="50" charset="-127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굴림" panose="020B0600000101010101" pitchFamily="50" charset="-127"/>
                  <a:ea typeface="굴림" panose="020B0600000101010101" pitchFamily="50" charset="-127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굴림" panose="020B0600000101010101" pitchFamily="50" charset="-127"/>
                  <a:ea typeface="굴림" panose="020B0600000101010101" pitchFamily="50" charset="-127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굴림" panose="020B0600000101010101" pitchFamily="50" charset="-127"/>
                  <a:ea typeface="굴림" panose="020B0600000101010101" pitchFamily="50" charset="-127"/>
                </a:defRPr>
              </a:lvl5pPr>
              <a:lvl6pPr marL="2514600" indent="-228600" defTabSz="1139825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굴림" panose="020B0600000101010101" pitchFamily="50" charset="-127"/>
                  <a:ea typeface="굴림" panose="020B0600000101010101" pitchFamily="50" charset="-127"/>
                </a:defRPr>
              </a:lvl6pPr>
              <a:lvl7pPr marL="2971800" indent="-228600" defTabSz="1139825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굴림" panose="020B0600000101010101" pitchFamily="50" charset="-127"/>
                  <a:ea typeface="굴림" panose="020B0600000101010101" pitchFamily="50" charset="-127"/>
                </a:defRPr>
              </a:lvl7pPr>
              <a:lvl8pPr marL="3429000" indent="-228600" defTabSz="1139825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굴림" panose="020B0600000101010101" pitchFamily="50" charset="-127"/>
                  <a:ea typeface="굴림" panose="020B0600000101010101" pitchFamily="50" charset="-127"/>
                </a:defRPr>
              </a:lvl8pPr>
              <a:lvl9pPr marL="3886200" indent="-228600" defTabSz="1139825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굴림" panose="020B0600000101010101" pitchFamily="50" charset="-127"/>
                  <a:ea typeface="굴림" panose="020B0600000101010101" pitchFamily="50" charset="-127"/>
                </a:defRPr>
              </a:lvl9pPr>
            </a:lstStyle>
            <a:p>
              <a:pPr eaLnBrk="1" hangingPunct="1"/>
              <a:endParaRPr lang="ko-KR" altLang="en-US" dirty="0"/>
            </a:p>
          </p:txBody>
        </p:sp>
        <p:pic>
          <p:nvPicPr>
            <p:cNvPr id="50" name="그림 49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564944" y="7996258"/>
              <a:ext cx="3424555" cy="346358"/>
            </a:xfrm>
            <a:prstGeom prst="rect">
              <a:avLst/>
            </a:prstGeom>
          </p:spPr>
        </p:pic>
      </p:grpSp>
      <p:sp>
        <p:nvSpPr>
          <p:cNvPr id="22" name="Rectangle 6"/>
          <p:cNvSpPr>
            <a:spLocks noChangeArrowheads="1"/>
          </p:cNvSpPr>
          <p:nvPr/>
        </p:nvSpPr>
        <p:spPr bwMode="auto">
          <a:xfrm>
            <a:off x="626973" y="0"/>
            <a:ext cx="1079500" cy="479180"/>
          </a:xfrm>
          <a:prstGeom prst="rect">
            <a:avLst/>
          </a:prstGeom>
          <a:solidFill>
            <a:srgbClr val="0C2B64"/>
          </a:solidFill>
          <a:ln>
            <a:noFill/>
          </a:ln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defTabSz="1139825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defTabSz="1139825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defTabSz="1139825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defTabSz="1139825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eaLnBrk="1" hangingPunct="1"/>
            <a:endParaRPr lang="ko-KR" altLang="en-US" dirty="0"/>
          </a:p>
        </p:txBody>
      </p:sp>
      <p:sp>
        <p:nvSpPr>
          <p:cNvPr id="24" name="직사각형 23">
            <a:extLst>
              <a:ext uri="{FF2B5EF4-FFF2-40B4-BE49-F238E27FC236}">
                <a16:creationId xmlns:a16="http://schemas.microsoft.com/office/drawing/2014/main" id="{1D947B48-C713-4697-ADBE-0B4D8DB12F02}"/>
              </a:ext>
            </a:extLst>
          </p:cNvPr>
          <p:cNvSpPr/>
          <p:nvPr/>
        </p:nvSpPr>
        <p:spPr>
          <a:xfrm>
            <a:off x="80094" y="725769"/>
            <a:ext cx="6030681" cy="53425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altLang="ko-KR" sz="2800" b="1" dirty="0">
                <a:solidFill>
                  <a:schemeClr val="tx2"/>
                </a:solidFill>
                <a:cs typeface="Verdana" panose="020B0604030504040204" pitchFamily="34" charset="0"/>
              </a:rPr>
              <a:t>Read and analyze the paper</a:t>
            </a:r>
            <a:endParaRPr lang="ko-KR" altLang="en-US" sz="2800" b="1" dirty="0">
              <a:solidFill>
                <a:schemeClr val="tx2"/>
              </a:solidFill>
              <a:cs typeface="Verdana" panose="020B0604030504040204" pitchFamily="34" charset="0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C489A473-1071-4695-BF82-0A5A5EB02A44}"/>
              </a:ext>
            </a:extLst>
          </p:cNvPr>
          <p:cNvSpPr txBox="1"/>
          <p:nvPr/>
        </p:nvSpPr>
        <p:spPr>
          <a:xfrm>
            <a:off x="1706473" y="140626"/>
            <a:ext cx="794336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b="1" dirty="0">
                <a:solidFill>
                  <a:srgbClr val="002060"/>
                </a:solidFill>
                <a:cs typeface="Verdana" panose="020B0604030504040204" pitchFamily="34" charset="0"/>
              </a:rPr>
              <a:t>Journal Klub for Pohang Scientists (aka JKPS)</a:t>
            </a:r>
            <a:endParaRPr lang="ko-KR" altLang="en-US" sz="1600" b="1" dirty="0">
              <a:solidFill>
                <a:srgbClr val="002060"/>
              </a:solidFill>
              <a:cs typeface="Verdana" panose="020B0604030504040204" pitchFamily="34" charset="0"/>
            </a:endParaRPr>
          </a:p>
        </p:txBody>
      </p:sp>
      <p:sp>
        <p:nvSpPr>
          <p:cNvPr id="3" name="슬라이드 번호 개체 틀 2">
            <a:extLst>
              <a:ext uri="{FF2B5EF4-FFF2-40B4-BE49-F238E27FC236}">
                <a16:creationId xmlns:a16="http://schemas.microsoft.com/office/drawing/2014/main" id="{F3E75971-B085-4533-A08A-5A4EFE2400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pPr/>
              <a:t>5</a:t>
            </a:fld>
            <a:endParaRPr lang="en-US" dirty="0"/>
          </a:p>
        </p:txBody>
      </p:sp>
      <p:pic>
        <p:nvPicPr>
          <p:cNvPr id="9" name="그림 8">
            <a:extLst>
              <a:ext uri="{FF2B5EF4-FFF2-40B4-BE49-F238E27FC236}">
                <a16:creationId xmlns:a16="http://schemas.microsoft.com/office/drawing/2014/main" id="{63A947C9-F7CF-4613-A86F-9C1518F7307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094" y="2131567"/>
            <a:ext cx="6956057" cy="4307777"/>
          </a:xfrm>
          <a:prstGeom prst="rect">
            <a:avLst/>
          </a:prstGeom>
        </p:spPr>
      </p:pic>
      <p:sp>
        <p:nvSpPr>
          <p:cNvPr id="6" name="직사각형 5">
            <a:extLst>
              <a:ext uri="{FF2B5EF4-FFF2-40B4-BE49-F238E27FC236}">
                <a16:creationId xmlns:a16="http://schemas.microsoft.com/office/drawing/2014/main" id="{6DEE7683-33A3-4F80-999B-2A11CA8D3BBF}"/>
              </a:ext>
            </a:extLst>
          </p:cNvPr>
          <p:cNvSpPr/>
          <p:nvPr/>
        </p:nvSpPr>
        <p:spPr>
          <a:xfrm>
            <a:off x="6927744" y="545613"/>
            <a:ext cx="8002972" cy="70173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1800" b="1" dirty="0"/>
              <a:t>Purpose: </a:t>
            </a:r>
            <a:r>
              <a:rPr lang="en-US" altLang="ko-KR" sz="1800" dirty="0"/>
              <a:t>Analyze single bunch instability in ESRF-EBS</a:t>
            </a:r>
          </a:p>
          <a:p>
            <a:endParaRPr lang="en-US" altLang="ko-KR" sz="1800" b="1" dirty="0"/>
          </a:p>
          <a:p>
            <a:r>
              <a:rPr lang="en-US" altLang="ko-KR" sz="1800" b="1" dirty="0"/>
              <a:t>Structure: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ko-KR" sz="1800" dirty="0"/>
              <a:t> Introduce ESRF-EBS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ko-KR" sz="1800" dirty="0"/>
              <a:t> Impedance calculation results for instability study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ko-KR" sz="1800" dirty="0"/>
              <a:t> Theoretical and numerical single bunch instability estimations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ko-KR" sz="1800" dirty="0"/>
              <a:t> Experimental result and comparison with simulations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ko-KR" sz="1800" dirty="0"/>
              <a:t> Explain the discrepancies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ko-KR" sz="1800" dirty="0"/>
              <a:t> Conclusions</a:t>
            </a:r>
            <a:endParaRPr lang="en-US" altLang="ko-KR" sz="1800" b="1" dirty="0"/>
          </a:p>
          <a:p>
            <a:endParaRPr lang="en-US" altLang="ko-KR" sz="1800" b="1" dirty="0"/>
          </a:p>
          <a:p>
            <a:r>
              <a:rPr lang="en-US" altLang="ko-KR" sz="1800" b="1" dirty="0"/>
              <a:t>Analyze the paper: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ko-KR" sz="1800" dirty="0"/>
              <a:t>Characteristics of ESRF-EBS comparing other 4GSR facilities</a:t>
            </a:r>
          </a:p>
          <a:p>
            <a:pPr marL="914354" lvl="1" indent="-342900">
              <a:buFont typeface="Arial" panose="020B0604020202020204" pitchFamily="34" charset="0"/>
              <a:buChar char="•"/>
            </a:pPr>
            <a:r>
              <a:rPr lang="en-US" altLang="ko-KR" sz="1800" dirty="0"/>
              <a:t>Main parameters, operation mode, and remarkable things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ko-KR" sz="1800" dirty="0"/>
              <a:t>For impedance calculation what they focused in simulations or components modeling. </a:t>
            </a:r>
          </a:p>
          <a:p>
            <a:pPr marL="914354" lvl="1" indent="-342900">
              <a:buFont typeface="Arial" panose="020B0604020202020204" pitchFamily="34" charset="0"/>
              <a:buChar char="•"/>
            </a:pPr>
            <a:r>
              <a:rPr lang="en-US" altLang="ko-KR" sz="1800" dirty="0"/>
              <a:t>Characteristics of </a:t>
            </a:r>
            <a:r>
              <a:rPr lang="en-US" altLang="ko-KR" sz="1800" dirty="0" err="1"/>
              <a:t>GdifidL</a:t>
            </a:r>
            <a:r>
              <a:rPr lang="en-US" altLang="ko-KR" sz="1800" dirty="0"/>
              <a:t> and</a:t>
            </a:r>
            <a:r>
              <a:rPr lang="ko-KR" altLang="en-US" sz="1800" dirty="0"/>
              <a:t> </a:t>
            </a:r>
            <a:r>
              <a:rPr lang="en-US" altLang="ko-KR" sz="1800" dirty="0"/>
              <a:t>CST</a:t>
            </a:r>
          </a:p>
          <a:p>
            <a:pPr marL="914354" lvl="1" indent="-342900">
              <a:buFont typeface="Arial" panose="020B0604020202020204" pitchFamily="34" charset="0"/>
              <a:buChar char="•"/>
            </a:pPr>
            <a:r>
              <a:rPr lang="en-US" altLang="ko-KR" sz="1800" dirty="0"/>
              <a:t>Why they use that simulation setting</a:t>
            </a:r>
          </a:p>
          <a:p>
            <a:pPr marL="914354" lvl="1" indent="-342900">
              <a:buFont typeface="Arial" panose="020B0604020202020204" pitchFamily="34" charset="0"/>
              <a:buChar char="•"/>
            </a:pPr>
            <a:r>
              <a:rPr lang="en-US" altLang="ko-KR" sz="1800" dirty="0"/>
              <a:t>Why they developed zero gap flange gasket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ko-KR" sz="1800" dirty="0"/>
              <a:t>How they performed the tracking simulations.  </a:t>
            </a:r>
          </a:p>
          <a:p>
            <a:pPr marL="914354" lvl="1" indent="-342900">
              <a:buFont typeface="Arial" panose="020B0604020202020204" pitchFamily="34" charset="0"/>
              <a:buChar char="•"/>
            </a:pPr>
            <a:r>
              <a:rPr lang="en-US" altLang="ko-KR" sz="1800" dirty="0"/>
              <a:t>Characteristic of </a:t>
            </a:r>
            <a:r>
              <a:rPr lang="en-US" altLang="ko-KR" sz="1800" dirty="0" err="1"/>
              <a:t>PyAT</a:t>
            </a:r>
            <a:r>
              <a:rPr lang="en-US" altLang="ko-KR" sz="1800" dirty="0"/>
              <a:t> comparing with AT, ELEGANT, </a:t>
            </a:r>
            <a:r>
              <a:rPr lang="en-US" altLang="ko-KR" sz="1800" dirty="0" err="1"/>
              <a:t>etc</a:t>
            </a:r>
            <a:r>
              <a:rPr lang="en-US" altLang="ko-KR" sz="1800" dirty="0"/>
              <a:t>…</a:t>
            </a:r>
          </a:p>
          <a:p>
            <a:pPr marL="914354" lvl="1" indent="-342900">
              <a:buFont typeface="Arial" panose="020B0604020202020204" pitchFamily="34" charset="0"/>
              <a:buChar char="•"/>
            </a:pPr>
            <a:r>
              <a:rPr lang="en-US" altLang="ko-KR" sz="1800" dirty="0"/>
              <a:t>Their simulations models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ko-KR" sz="1800" dirty="0"/>
              <a:t>How they performed the experiment. </a:t>
            </a:r>
          </a:p>
          <a:p>
            <a:pPr marL="914354" lvl="1" indent="-342900">
              <a:buFont typeface="Arial" panose="020B0604020202020204" pitchFamily="34" charset="0"/>
              <a:buChar char="•"/>
            </a:pPr>
            <a:r>
              <a:rPr lang="en-US" altLang="ko-KR" sz="1800" dirty="0"/>
              <a:t>Experimental setup</a:t>
            </a:r>
          </a:p>
          <a:p>
            <a:pPr marL="914354" lvl="1" indent="-342900">
              <a:buFont typeface="Arial" panose="020B0604020202020204" pitchFamily="34" charset="0"/>
              <a:buChar char="•"/>
            </a:pPr>
            <a:r>
              <a:rPr lang="en-US" altLang="ko-KR" sz="1800" dirty="0"/>
              <a:t>Device information</a:t>
            </a:r>
          </a:p>
          <a:p>
            <a:pPr marL="914354" lvl="1" indent="-342900">
              <a:buFont typeface="Arial" panose="020B0604020202020204" pitchFamily="34" charset="0"/>
              <a:buChar char="•"/>
            </a:pPr>
            <a:r>
              <a:rPr lang="en-US" altLang="ko-KR" sz="1800" dirty="0"/>
              <a:t>How they analyze their experiment results</a:t>
            </a:r>
          </a:p>
        </p:txBody>
      </p:sp>
    </p:spTree>
    <p:extLst>
      <p:ext uri="{BB962C8B-B14F-4D97-AF65-F5344CB8AC3E}">
        <p14:creationId xmlns:p14="http://schemas.microsoft.com/office/powerpoint/2010/main" val="35192548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그룹 6"/>
          <p:cNvGrpSpPr/>
          <p:nvPr/>
        </p:nvGrpSpPr>
        <p:grpSpPr>
          <a:xfrm>
            <a:off x="1" y="7996258"/>
            <a:ext cx="15236824" cy="574655"/>
            <a:chOff x="1" y="7996258"/>
            <a:chExt cx="15236824" cy="574655"/>
          </a:xfrm>
        </p:grpSpPr>
        <p:sp>
          <p:nvSpPr>
            <p:cNvPr id="5" name="Rectangle 6"/>
            <p:cNvSpPr>
              <a:spLocks noChangeArrowheads="1"/>
            </p:cNvSpPr>
            <p:nvPr/>
          </p:nvSpPr>
          <p:spPr bwMode="auto">
            <a:xfrm>
              <a:off x="1" y="8363164"/>
              <a:ext cx="15236824" cy="207749"/>
            </a:xfrm>
            <a:prstGeom prst="rect">
              <a:avLst/>
            </a:prstGeom>
            <a:solidFill>
              <a:srgbClr val="0C2B64">
                <a:alpha val="31000"/>
              </a:srgbClr>
            </a:solidFill>
            <a:ln>
              <a:noFill/>
            </a:ln>
          </p:spPr>
          <p:txBody>
            <a:bodyPr/>
            <a:lstStyle>
              <a:lvl1pPr eaLnBrk="0" hangingPunct="0">
                <a:defRPr kumimoji="1">
                  <a:solidFill>
                    <a:schemeClr val="tx1"/>
                  </a:solidFill>
                  <a:latin typeface="굴림" panose="020B0600000101010101" pitchFamily="50" charset="-127"/>
                  <a:ea typeface="굴림" panose="020B0600000101010101" pitchFamily="50" charset="-127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굴림" panose="020B0600000101010101" pitchFamily="50" charset="-127"/>
                  <a:ea typeface="굴림" panose="020B0600000101010101" pitchFamily="50" charset="-127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굴림" panose="020B0600000101010101" pitchFamily="50" charset="-127"/>
                  <a:ea typeface="굴림" panose="020B0600000101010101" pitchFamily="50" charset="-127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굴림" panose="020B0600000101010101" pitchFamily="50" charset="-127"/>
                  <a:ea typeface="굴림" panose="020B0600000101010101" pitchFamily="50" charset="-127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굴림" panose="020B0600000101010101" pitchFamily="50" charset="-127"/>
                  <a:ea typeface="굴림" panose="020B0600000101010101" pitchFamily="50" charset="-127"/>
                </a:defRPr>
              </a:lvl5pPr>
              <a:lvl6pPr marL="2514600" indent="-228600" defTabSz="1139825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굴림" panose="020B0600000101010101" pitchFamily="50" charset="-127"/>
                  <a:ea typeface="굴림" panose="020B0600000101010101" pitchFamily="50" charset="-127"/>
                </a:defRPr>
              </a:lvl6pPr>
              <a:lvl7pPr marL="2971800" indent="-228600" defTabSz="1139825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굴림" panose="020B0600000101010101" pitchFamily="50" charset="-127"/>
                  <a:ea typeface="굴림" panose="020B0600000101010101" pitchFamily="50" charset="-127"/>
                </a:defRPr>
              </a:lvl7pPr>
              <a:lvl8pPr marL="3429000" indent="-228600" defTabSz="1139825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굴림" panose="020B0600000101010101" pitchFamily="50" charset="-127"/>
                  <a:ea typeface="굴림" panose="020B0600000101010101" pitchFamily="50" charset="-127"/>
                </a:defRPr>
              </a:lvl8pPr>
              <a:lvl9pPr marL="3886200" indent="-228600" defTabSz="1139825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굴림" panose="020B0600000101010101" pitchFamily="50" charset="-127"/>
                  <a:ea typeface="굴림" panose="020B0600000101010101" pitchFamily="50" charset="-127"/>
                </a:defRPr>
              </a:lvl9pPr>
            </a:lstStyle>
            <a:p>
              <a:pPr eaLnBrk="1" hangingPunct="1"/>
              <a:endParaRPr lang="ko-KR" altLang="en-US" dirty="0"/>
            </a:p>
          </p:txBody>
        </p:sp>
        <p:pic>
          <p:nvPicPr>
            <p:cNvPr id="50" name="그림 49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564944" y="7996258"/>
              <a:ext cx="3424555" cy="346358"/>
            </a:xfrm>
            <a:prstGeom prst="rect">
              <a:avLst/>
            </a:prstGeom>
          </p:spPr>
        </p:pic>
      </p:grpSp>
      <p:sp>
        <p:nvSpPr>
          <p:cNvPr id="22" name="Rectangle 6"/>
          <p:cNvSpPr>
            <a:spLocks noChangeArrowheads="1"/>
          </p:cNvSpPr>
          <p:nvPr/>
        </p:nvSpPr>
        <p:spPr bwMode="auto">
          <a:xfrm>
            <a:off x="626973" y="0"/>
            <a:ext cx="1079500" cy="479180"/>
          </a:xfrm>
          <a:prstGeom prst="rect">
            <a:avLst/>
          </a:prstGeom>
          <a:solidFill>
            <a:srgbClr val="0C2B64"/>
          </a:solidFill>
          <a:ln>
            <a:noFill/>
          </a:ln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defTabSz="1139825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defTabSz="1139825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defTabSz="1139825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defTabSz="1139825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eaLnBrk="1" hangingPunct="1"/>
            <a:endParaRPr lang="ko-KR" altLang="en-US" dirty="0"/>
          </a:p>
        </p:txBody>
      </p:sp>
      <p:sp>
        <p:nvSpPr>
          <p:cNvPr id="24" name="직사각형 23">
            <a:extLst>
              <a:ext uri="{FF2B5EF4-FFF2-40B4-BE49-F238E27FC236}">
                <a16:creationId xmlns:a16="http://schemas.microsoft.com/office/drawing/2014/main" id="{1D947B48-C713-4697-ADBE-0B4D8DB12F02}"/>
              </a:ext>
            </a:extLst>
          </p:cNvPr>
          <p:cNvSpPr/>
          <p:nvPr/>
        </p:nvSpPr>
        <p:spPr>
          <a:xfrm>
            <a:off x="80094" y="725769"/>
            <a:ext cx="6030681" cy="53425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altLang="ko-KR" sz="2800" b="1" dirty="0">
                <a:solidFill>
                  <a:schemeClr val="tx2"/>
                </a:solidFill>
                <a:cs typeface="Verdana" panose="020B0604030504040204" pitchFamily="34" charset="0"/>
              </a:rPr>
              <a:t>How to present?</a:t>
            </a:r>
            <a:endParaRPr lang="ko-KR" altLang="en-US" sz="2800" b="1" dirty="0">
              <a:solidFill>
                <a:schemeClr val="tx2"/>
              </a:solidFill>
              <a:cs typeface="Verdana" panose="020B0604030504040204" pitchFamily="34" charset="0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C489A473-1071-4695-BF82-0A5A5EB02A44}"/>
              </a:ext>
            </a:extLst>
          </p:cNvPr>
          <p:cNvSpPr txBox="1"/>
          <p:nvPr/>
        </p:nvSpPr>
        <p:spPr>
          <a:xfrm>
            <a:off x="1706473" y="140626"/>
            <a:ext cx="794336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b="1" dirty="0">
                <a:solidFill>
                  <a:srgbClr val="002060"/>
                </a:solidFill>
                <a:cs typeface="Verdana" panose="020B0604030504040204" pitchFamily="34" charset="0"/>
              </a:rPr>
              <a:t>Journal Klub for Pohang Scientists (aka JKPS)</a:t>
            </a:r>
            <a:endParaRPr lang="ko-KR" altLang="en-US" sz="1600" b="1" dirty="0">
              <a:solidFill>
                <a:srgbClr val="002060"/>
              </a:solidFill>
              <a:cs typeface="Verdana" panose="020B0604030504040204" pitchFamily="34" charset="0"/>
            </a:endParaRPr>
          </a:p>
        </p:txBody>
      </p:sp>
      <p:sp>
        <p:nvSpPr>
          <p:cNvPr id="3" name="슬라이드 번호 개체 틀 2">
            <a:extLst>
              <a:ext uri="{FF2B5EF4-FFF2-40B4-BE49-F238E27FC236}">
                <a16:creationId xmlns:a16="http://schemas.microsoft.com/office/drawing/2014/main" id="{F3E75971-B085-4533-A08A-5A4EFE2400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pPr/>
              <a:t>6</a:t>
            </a:fld>
            <a:endParaRPr lang="en-US" dirty="0"/>
          </a:p>
        </p:txBody>
      </p:sp>
      <p:pic>
        <p:nvPicPr>
          <p:cNvPr id="9" name="그림 8">
            <a:extLst>
              <a:ext uri="{FF2B5EF4-FFF2-40B4-BE49-F238E27FC236}">
                <a16:creationId xmlns:a16="http://schemas.microsoft.com/office/drawing/2014/main" id="{132C9AD8-135E-4A31-B2F4-519270CD494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2355" y="1876859"/>
            <a:ext cx="6956057" cy="4307777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53698CA0-B18E-4474-93A3-D46897487DED}"/>
              </a:ext>
            </a:extLst>
          </p:cNvPr>
          <p:cNvSpPr txBox="1"/>
          <p:nvPr/>
        </p:nvSpPr>
        <p:spPr>
          <a:xfrm>
            <a:off x="7618412" y="1642425"/>
            <a:ext cx="7282748" cy="52860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AutoNum type="arabicPeriod"/>
            </a:pPr>
            <a:r>
              <a:rPr lang="en-US" altLang="ko-KR" dirty="0"/>
              <a:t>Why I select this paper</a:t>
            </a:r>
          </a:p>
          <a:p>
            <a:pPr lvl="1"/>
            <a:r>
              <a:rPr lang="en-US" altLang="ko-KR" dirty="0"/>
              <a:t>-First experimental paper in 4GSR instability</a:t>
            </a:r>
          </a:p>
          <a:p>
            <a:pPr marL="457200" indent="-457200">
              <a:buAutoNum type="arabicPeriod"/>
            </a:pPr>
            <a:endParaRPr lang="en-US" altLang="ko-KR" dirty="0"/>
          </a:p>
          <a:p>
            <a:pPr marL="457200" indent="-457200">
              <a:buAutoNum type="arabicPeriod"/>
            </a:pPr>
            <a:r>
              <a:rPr lang="en-US" altLang="ko-KR" dirty="0"/>
              <a:t>Topic, main subject</a:t>
            </a:r>
          </a:p>
          <a:p>
            <a:pPr lvl="1"/>
            <a:r>
              <a:rPr lang="en-US" altLang="ko-KR" dirty="0"/>
              <a:t>-Single bunch instability in 4GSR </a:t>
            </a:r>
          </a:p>
          <a:p>
            <a:pPr marL="457200" indent="-457200">
              <a:buAutoNum type="arabicPeriod"/>
            </a:pPr>
            <a:endParaRPr lang="en-US" altLang="ko-KR" dirty="0"/>
          </a:p>
          <a:p>
            <a:pPr marL="457200" indent="-457200">
              <a:buAutoNum type="arabicPeriod"/>
            </a:pPr>
            <a:r>
              <a:rPr lang="en-US" altLang="ko-KR" dirty="0"/>
              <a:t>Structure</a:t>
            </a:r>
          </a:p>
          <a:p>
            <a:pPr lvl="1"/>
            <a:r>
              <a:rPr lang="en-US" altLang="ko-KR" dirty="0"/>
              <a:t>-Intro + Simulation + Experimental results + comparison + conclusion</a:t>
            </a:r>
          </a:p>
          <a:p>
            <a:pPr marL="457200" indent="-457200">
              <a:buAutoNum type="arabicPeriod"/>
            </a:pPr>
            <a:endParaRPr lang="en-US" altLang="ko-KR" dirty="0"/>
          </a:p>
          <a:p>
            <a:pPr marL="457200" indent="-457200">
              <a:buAutoNum type="arabicPeriod"/>
            </a:pPr>
            <a:r>
              <a:rPr lang="en-US" altLang="ko-KR" dirty="0"/>
              <a:t>Paper analyze results</a:t>
            </a:r>
          </a:p>
          <a:p>
            <a:pPr marL="457200" indent="-457200">
              <a:buAutoNum type="arabicPeriod"/>
            </a:pPr>
            <a:endParaRPr lang="en-US" altLang="ko-KR" dirty="0"/>
          </a:p>
          <a:p>
            <a:pPr marL="457200" indent="-457200">
              <a:buAutoNum type="arabicPeriod"/>
            </a:pPr>
            <a:r>
              <a:rPr lang="en-US" altLang="ko-KR" dirty="0"/>
              <a:t>Discussion</a:t>
            </a:r>
          </a:p>
          <a:p>
            <a:pPr lvl="1"/>
            <a:r>
              <a:rPr lang="en-US" altLang="ko-KR" dirty="0"/>
              <a:t>-If I’m an author of this paper I will do ~</a:t>
            </a:r>
          </a:p>
          <a:p>
            <a:pPr lvl="1"/>
            <a:r>
              <a:rPr lang="en-US" altLang="ko-KR" dirty="0"/>
              <a:t>-Thing what you want to discuss with other members</a:t>
            </a:r>
          </a:p>
        </p:txBody>
      </p:sp>
    </p:spTree>
    <p:extLst>
      <p:ext uri="{BB962C8B-B14F-4D97-AF65-F5344CB8AC3E}">
        <p14:creationId xmlns:p14="http://schemas.microsoft.com/office/powerpoint/2010/main" val="26301789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JKim">
      <a:majorFont>
        <a:latin typeface="Calibri"/>
        <a:ea typeface="맑은 고딕"/>
        <a:cs typeface=""/>
      </a:majorFont>
      <a:minorFont>
        <a:latin typeface="Calibri"/>
        <a:ea typeface="맑은 고딕"/>
        <a:cs typeface="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36739</TotalTime>
  <Words>511</Words>
  <Application>Microsoft Office PowerPoint</Application>
  <PresentationFormat>사용자 지정</PresentationFormat>
  <Paragraphs>82</Paragraphs>
  <Slides>6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12" baseType="lpstr">
      <vt:lpstr>굴림</vt:lpstr>
      <vt:lpstr>맑은 고딕</vt:lpstr>
      <vt:lpstr>Arial</vt:lpstr>
      <vt:lpstr>Calibri</vt:lpstr>
      <vt:lpstr>Verdana</vt:lpstr>
      <vt:lpstr>Office 테마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Nayoung Kim</dc:creator>
  <cp:lastModifiedBy>석지민 Jimin Seok</cp:lastModifiedBy>
  <cp:revision>645</cp:revision>
  <dcterms:created xsi:type="dcterms:W3CDTF">2017-04-18T01:35:36Z</dcterms:created>
  <dcterms:modified xsi:type="dcterms:W3CDTF">2024-10-20T00:25:00Z</dcterms:modified>
</cp:coreProperties>
</file>