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21"/>
  </p:notesMasterIdLst>
  <p:handoutMasterIdLst>
    <p:handoutMasterId r:id="rId22"/>
  </p:handoutMasterIdLst>
  <p:sldIdLst>
    <p:sldId id="256" r:id="rId5"/>
    <p:sldId id="385" r:id="rId6"/>
    <p:sldId id="369" r:id="rId7"/>
    <p:sldId id="370" r:id="rId8"/>
    <p:sldId id="372" r:id="rId9"/>
    <p:sldId id="373" r:id="rId10"/>
    <p:sldId id="374" r:id="rId11"/>
    <p:sldId id="379" r:id="rId12"/>
    <p:sldId id="377" r:id="rId13"/>
    <p:sldId id="378" r:id="rId14"/>
    <p:sldId id="381" r:id="rId15"/>
    <p:sldId id="387" r:id="rId16"/>
    <p:sldId id="383" r:id="rId17"/>
    <p:sldId id="386" r:id="rId18"/>
    <p:sldId id="384" r:id="rId19"/>
    <p:sldId id="382" r:id="rId20"/>
  </p:sldIdLst>
  <p:sldSz cx="12192000" cy="6858000"/>
  <p:notesSz cx="10021888" cy="6889750"/>
  <p:defaultTextStyle>
    <a:defPPr>
      <a:defRPr lang="ko-KR"/>
    </a:defPPr>
    <a:lvl1pPr marL="0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1pPr>
    <a:lvl2pPr marL="478898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2pPr>
    <a:lvl3pPr marL="957797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3pPr>
    <a:lvl4pPr marL="1436696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4pPr>
    <a:lvl5pPr marL="1915594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5pPr>
    <a:lvl6pPr marL="2394493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6pPr>
    <a:lvl7pPr marL="2873391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7pPr>
    <a:lvl8pPr marL="3352290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8pPr>
    <a:lvl9pPr marL="3831188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D0D8E8"/>
    <a:srgbClr val="FFFFFF"/>
    <a:srgbClr val="000000"/>
    <a:srgbClr val="DF0000"/>
    <a:srgbClr val="8C0028"/>
    <a:srgbClr val="FFC000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B04A2B-C18E-46F8-A152-884975874C0F}" v="127" dt="2024-10-11T01:21:13.252"/>
    <p1510:client id="{14602E88-63AF-49C9-8CE8-59F29C73A3FC}" v="1513" dt="2024-10-10T19:31:46.560"/>
    <p1510:client id="{A9DB2E9D-7A03-41B1-92B1-0A75D49133D5}" v="4" dt="2024-10-11T04:31:32.2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42" autoAdjust="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김근우(첨단원자력공학부)" userId="1966d26e-7976-44e3-92ce-cb8395d14386" providerId="ADAL" clId="{0BCA43B6-6922-49BB-A31B-E6180DF98790}"/>
    <pc:docChg chg="modSld">
      <pc:chgData name="김근우(첨단원자력공학부)" userId="1966d26e-7976-44e3-92ce-cb8395d14386" providerId="ADAL" clId="{0BCA43B6-6922-49BB-A31B-E6180DF98790}" dt="2024-08-14T02:56:11.621" v="11"/>
      <pc:docMkLst>
        <pc:docMk/>
      </pc:docMkLst>
      <pc:sldChg chg="modSp">
        <pc:chgData name="김근우(첨단원자력공학부)" userId="1966d26e-7976-44e3-92ce-cb8395d14386" providerId="ADAL" clId="{0BCA43B6-6922-49BB-A31B-E6180DF98790}" dt="2024-08-14T02:55:45.181" v="7"/>
        <pc:sldMkLst>
          <pc:docMk/>
          <pc:sldMk cId="3318301758" sldId="284"/>
        </pc:sldMkLst>
        <pc:spChg chg="mod">
          <ac:chgData name="김근우(첨단원자력공학부)" userId="1966d26e-7976-44e3-92ce-cb8395d14386" providerId="ADAL" clId="{0BCA43B6-6922-49BB-A31B-E6180DF98790}" dt="2024-08-14T02:55:45.181" v="7"/>
          <ac:spMkLst>
            <pc:docMk/>
            <pc:sldMk cId="3318301758" sldId="284"/>
            <ac:spMk id="4" creationId="{B8697379-D635-7BF8-71FF-AACF9C5C4AC6}"/>
          </ac:spMkLst>
        </pc:spChg>
      </pc:sldChg>
      <pc:sldChg chg="modSp">
        <pc:chgData name="김근우(첨단원자력공학부)" userId="1966d26e-7976-44e3-92ce-cb8395d14386" providerId="ADAL" clId="{0BCA43B6-6922-49BB-A31B-E6180DF98790}" dt="2024-08-14T02:56:11.621" v="11"/>
        <pc:sldMkLst>
          <pc:docMk/>
          <pc:sldMk cId="3162376351" sldId="287"/>
        </pc:sldMkLst>
        <pc:spChg chg="mod">
          <ac:chgData name="김근우(첨단원자력공학부)" userId="1966d26e-7976-44e3-92ce-cb8395d14386" providerId="ADAL" clId="{0BCA43B6-6922-49BB-A31B-E6180DF98790}" dt="2024-08-14T02:56:11.621" v="11"/>
          <ac:spMkLst>
            <pc:docMk/>
            <pc:sldMk cId="3162376351" sldId="287"/>
            <ac:spMk id="4" creationId="{B8697379-D635-7BF8-71FF-AACF9C5C4AC6}"/>
          </ac:spMkLst>
        </pc:spChg>
      </pc:sldChg>
    </pc:docChg>
  </pc:docChgLst>
  <pc:docChgLst>
    <pc:chgData name="김근우(첨단원자력공학부)" userId="1966d26e-7976-44e3-92ce-cb8395d14386" providerId="ADAL" clId="{0CB04A2B-C18E-46F8-A152-884975874C0F}"/>
    <pc:docChg chg="undo custSel addSld modSld">
      <pc:chgData name="김근우(첨단원자력공학부)" userId="1966d26e-7976-44e3-92ce-cb8395d14386" providerId="ADAL" clId="{0CB04A2B-C18E-46F8-A152-884975874C0F}" dt="2024-10-11T01:21:13.250" v="445" actId="20577"/>
      <pc:docMkLst>
        <pc:docMk/>
      </pc:docMkLst>
      <pc:sldChg chg="addSp modSp mod modAnim">
        <pc:chgData name="김근우(첨단원자력공학부)" userId="1966d26e-7976-44e3-92ce-cb8395d14386" providerId="ADAL" clId="{0CB04A2B-C18E-46F8-A152-884975874C0F}" dt="2024-10-11T01:20:34.981" v="412"/>
        <pc:sldMkLst>
          <pc:docMk/>
          <pc:sldMk cId="4017891104" sldId="381"/>
        </pc:sldMkLst>
        <pc:spChg chg="mod">
          <ac:chgData name="김근우(첨단원자력공학부)" userId="1966d26e-7976-44e3-92ce-cb8395d14386" providerId="ADAL" clId="{0CB04A2B-C18E-46F8-A152-884975874C0F}" dt="2024-10-11T01:20:20.890" v="408" actId="164"/>
          <ac:spMkLst>
            <pc:docMk/>
            <pc:sldMk cId="4017891104" sldId="381"/>
            <ac:spMk id="67" creationId="{9A662B90-E2CB-1C57-3A6C-58EBAA939984}"/>
          </ac:spMkLst>
        </pc:spChg>
        <pc:spChg chg="mod">
          <ac:chgData name="김근우(첨단원자력공학부)" userId="1966d26e-7976-44e3-92ce-cb8395d14386" providerId="ADAL" clId="{0CB04A2B-C18E-46F8-A152-884975874C0F}" dt="2024-10-11T01:20:20.890" v="408" actId="164"/>
          <ac:spMkLst>
            <pc:docMk/>
            <pc:sldMk cId="4017891104" sldId="381"/>
            <ac:spMk id="70" creationId="{960D12D3-D91B-4D12-27C5-B19C6B1D8DE7}"/>
          </ac:spMkLst>
        </pc:spChg>
        <pc:spChg chg="mod">
          <ac:chgData name="김근우(첨단원자력공학부)" userId="1966d26e-7976-44e3-92ce-cb8395d14386" providerId="ADAL" clId="{0CB04A2B-C18E-46F8-A152-884975874C0F}" dt="2024-10-11T01:20:12.306" v="407" actId="164"/>
          <ac:spMkLst>
            <pc:docMk/>
            <pc:sldMk cId="4017891104" sldId="381"/>
            <ac:spMk id="74" creationId="{D04B8B39-A79E-C5A1-FFFB-CC2886E33980}"/>
          </ac:spMkLst>
        </pc:spChg>
        <pc:spChg chg="mod">
          <ac:chgData name="김근우(첨단원자력공학부)" userId="1966d26e-7976-44e3-92ce-cb8395d14386" providerId="ADAL" clId="{0CB04A2B-C18E-46F8-A152-884975874C0F}" dt="2024-10-11T01:12:41.445" v="114" actId="403"/>
          <ac:spMkLst>
            <pc:docMk/>
            <pc:sldMk cId="4017891104" sldId="381"/>
            <ac:spMk id="86" creationId="{8CFCA3BF-A181-4E1B-1B39-0CBF9A74FF15}"/>
          </ac:spMkLst>
        </pc:spChg>
        <pc:grpChg chg="add mod">
          <ac:chgData name="김근우(첨단원자력공학부)" userId="1966d26e-7976-44e3-92ce-cb8395d14386" providerId="ADAL" clId="{0CB04A2B-C18E-46F8-A152-884975874C0F}" dt="2024-10-11T01:20:24.248" v="409" actId="164"/>
          <ac:grpSpMkLst>
            <pc:docMk/>
            <pc:sldMk cId="4017891104" sldId="381"/>
            <ac:grpSpMk id="6" creationId="{9FCFA151-100E-4C4E-45A8-AF0A59E1E37F}"/>
          </ac:grpSpMkLst>
        </pc:grpChg>
        <pc:grpChg chg="add mod">
          <ac:chgData name="김근우(첨단원자력공학부)" userId="1966d26e-7976-44e3-92ce-cb8395d14386" providerId="ADAL" clId="{0CB04A2B-C18E-46F8-A152-884975874C0F}" dt="2024-10-11T01:20:24.248" v="409" actId="164"/>
          <ac:grpSpMkLst>
            <pc:docMk/>
            <pc:sldMk cId="4017891104" sldId="381"/>
            <ac:grpSpMk id="7" creationId="{0DAC6896-CCCB-0558-7C8C-FBA98E1827F7}"/>
          </ac:grpSpMkLst>
        </pc:grpChg>
        <pc:grpChg chg="add mod">
          <ac:chgData name="김근우(첨단원자력공학부)" userId="1966d26e-7976-44e3-92ce-cb8395d14386" providerId="ADAL" clId="{0CB04A2B-C18E-46F8-A152-884975874C0F}" dt="2024-10-11T01:20:24.248" v="409" actId="164"/>
          <ac:grpSpMkLst>
            <pc:docMk/>
            <pc:sldMk cId="4017891104" sldId="381"/>
            <ac:grpSpMk id="8" creationId="{C28A4C28-055D-93CE-B854-63BECD1941DD}"/>
          </ac:grpSpMkLst>
        </pc:grpChg>
        <pc:picChg chg="mod">
          <ac:chgData name="김근우(첨단원자력공학부)" userId="1966d26e-7976-44e3-92ce-cb8395d14386" providerId="ADAL" clId="{0CB04A2B-C18E-46F8-A152-884975874C0F}" dt="2024-10-11T01:20:24.248" v="409" actId="164"/>
          <ac:picMkLst>
            <pc:docMk/>
            <pc:sldMk cId="4017891104" sldId="381"/>
            <ac:picMk id="25" creationId="{E38C24AA-D085-73F4-AE8C-00B982E6126D}"/>
          </ac:picMkLst>
        </pc:picChg>
        <pc:picChg chg="mod">
          <ac:chgData name="김근우(첨단원자력공학부)" userId="1966d26e-7976-44e3-92ce-cb8395d14386" providerId="ADAL" clId="{0CB04A2B-C18E-46F8-A152-884975874C0F}" dt="2024-10-11T01:20:24.248" v="409" actId="164"/>
          <ac:picMkLst>
            <pc:docMk/>
            <pc:sldMk cId="4017891104" sldId="381"/>
            <ac:picMk id="27" creationId="{022211B5-DD23-2776-C280-BB991F479BDE}"/>
          </ac:picMkLst>
        </pc:picChg>
        <pc:cxnChg chg="add mod">
          <ac:chgData name="김근우(첨단원자력공학부)" userId="1966d26e-7976-44e3-92ce-cb8395d14386" providerId="ADAL" clId="{0CB04A2B-C18E-46F8-A152-884975874C0F}" dt="2024-10-11T01:20:06.826" v="406" actId="571"/>
          <ac:cxnSpMkLst>
            <pc:docMk/>
            <pc:sldMk cId="4017891104" sldId="381"/>
            <ac:cxnSpMk id="4" creationId="{85E6ADA2-F701-85DB-E8D7-C2A03DA5E38E}"/>
          </ac:cxnSpMkLst>
        </pc:cxnChg>
        <pc:cxnChg chg="add mod">
          <ac:chgData name="김근우(첨단원자력공학부)" userId="1966d26e-7976-44e3-92ce-cb8395d14386" providerId="ADAL" clId="{0CB04A2B-C18E-46F8-A152-884975874C0F}" dt="2024-10-11T01:20:06.826" v="406" actId="571"/>
          <ac:cxnSpMkLst>
            <pc:docMk/>
            <pc:sldMk cId="4017891104" sldId="381"/>
            <ac:cxnSpMk id="5" creationId="{F6E09AAF-D03E-295D-2B88-8F315925F958}"/>
          </ac:cxnSpMkLst>
        </pc:cxnChg>
        <pc:cxnChg chg="mod">
          <ac:chgData name="김근우(첨단원자력공학부)" userId="1966d26e-7976-44e3-92ce-cb8395d14386" providerId="ADAL" clId="{0CB04A2B-C18E-46F8-A152-884975874C0F}" dt="2024-10-11T01:20:12.306" v="407" actId="164"/>
          <ac:cxnSpMkLst>
            <pc:docMk/>
            <pc:sldMk cId="4017891104" sldId="381"/>
            <ac:cxnSpMk id="31" creationId="{46BFD004-2733-41C1-4809-D44C5C3C1689}"/>
          </ac:cxnSpMkLst>
        </pc:cxnChg>
        <pc:cxnChg chg="mod">
          <ac:chgData name="김근우(첨단원자력공학부)" userId="1966d26e-7976-44e3-92ce-cb8395d14386" providerId="ADAL" clId="{0CB04A2B-C18E-46F8-A152-884975874C0F}" dt="2024-10-11T01:20:12.306" v="407" actId="164"/>
          <ac:cxnSpMkLst>
            <pc:docMk/>
            <pc:sldMk cId="4017891104" sldId="381"/>
            <ac:cxnSpMk id="65" creationId="{1A4564C7-1859-C71F-77BD-F4FD77B3C78C}"/>
          </ac:cxnSpMkLst>
        </pc:cxnChg>
        <pc:cxnChg chg="mod">
          <ac:chgData name="김근우(첨단원자력공학부)" userId="1966d26e-7976-44e3-92ce-cb8395d14386" providerId="ADAL" clId="{0CB04A2B-C18E-46F8-A152-884975874C0F}" dt="2024-10-11T01:20:20.890" v="408" actId="164"/>
          <ac:cxnSpMkLst>
            <pc:docMk/>
            <pc:sldMk cId="4017891104" sldId="381"/>
            <ac:cxnSpMk id="69" creationId="{8E0C317E-1767-E6D1-69ED-26E66740DCEC}"/>
          </ac:cxnSpMkLst>
        </pc:cxnChg>
        <pc:cxnChg chg="mod">
          <ac:chgData name="김근우(첨단원자력공학부)" userId="1966d26e-7976-44e3-92ce-cb8395d14386" providerId="ADAL" clId="{0CB04A2B-C18E-46F8-A152-884975874C0F}" dt="2024-10-11T01:20:12.306" v="407" actId="164"/>
          <ac:cxnSpMkLst>
            <pc:docMk/>
            <pc:sldMk cId="4017891104" sldId="381"/>
            <ac:cxnSpMk id="73" creationId="{30DCCAF3-1E25-20FD-7464-B4F5C2D5AC00}"/>
          </ac:cxnSpMkLst>
        </pc:cxnChg>
      </pc:sldChg>
      <pc:sldChg chg="addSp delSp modSp add mod">
        <pc:chgData name="김근우(첨단원자력공학부)" userId="1966d26e-7976-44e3-92ce-cb8395d14386" providerId="ADAL" clId="{0CB04A2B-C18E-46F8-A152-884975874C0F}" dt="2024-10-11T01:21:13.250" v="445" actId="20577"/>
        <pc:sldMkLst>
          <pc:docMk/>
          <pc:sldMk cId="1681747989" sldId="387"/>
        </pc:sldMkLst>
        <pc:spChg chg="add mod">
          <ac:chgData name="김근우(첨단원자력공학부)" userId="1966d26e-7976-44e3-92ce-cb8395d14386" providerId="ADAL" clId="{0CB04A2B-C18E-46F8-A152-884975874C0F}" dt="2024-10-11T01:15:13.424" v="215" actId="1036"/>
          <ac:spMkLst>
            <pc:docMk/>
            <pc:sldMk cId="1681747989" sldId="387"/>
            <ac:spMk id="5" creationId="{80E973D8-014F-5028-AB79-1A7FBF851FB6}"/>
          </ac:spMkLst>
        </pc:spChg>
        <pc:spChg chg="add mod">
          <ac:chgData name="김근우(첨단원자력공학부)" userId="1966d26e-7976-44e3-92ce-cb8395d14386" providerId="ADAL" clId="{0CB04A2B-C18E-46F8-A152-884975874C0F}" dt="2024-10-11T01:15:47.390" v="270" actId="1076"/>
          <ac:spMkLst>
            <pc:docMk/>
            <pc:sldMk cId="1681747989" sldId="387"/>
            <ac:spMk id="7" creationId="{30E98834-AFD9-0C49-9E45-150AC7CDC047}"/>
          </ac:spMkLst>
        </pc:spChg>
        <pc:spChg chg="del">
          <ac:chgData name="김근우(첨단원자력공학부)" userId="1966d26e-7976-44e3-92ce-cb8395d14386" providerId="ADAL" clId="{0CB04A2B-C18E-46F8-A152-884975874C0F}" dt="2024-10-11T01:04:02.754" v="30" actId="478"/>
          <ac:spMkLst>
            <pc:docMk/>
            <pc:sldMk cId="1681747989" sldId="387"/>
            <ac:spMk id="28" creationId="{3C6AE645-1D0E-CAB9-43A4-D6245D23D1C2}"/>
          </ac:spMkLst>
        </pc:spChg>
        <pc:spChg chg="del">
          <ac:chgData name="김근우(첨단원자력공학부)" userId="1966d26e-7976-44e3-92ce-cb8395d14386" providerId="ADAL" clId="{0CB04A2B-C18E-46F8-A152-884975874C0F}" dt="2024-10-11T01:04:01.051" v="27" actId="478"/>
          <ac:spMkLst>
            <pc:docMk/>
            <pc:sldMk cId="1681747989" sldId="387"/>
            <ac:spMk id="67" creationId="{9A662B90-E2CB-1C57-3A6C-58EBAA939984}"/>
          </ac:spMkLst>
        </pc:spChg>
        <pc:spChg chg="del">
          <ac:chgData name="김근우(첨단원자력공학부)" userId="1966d26e-7976-44e3-92ce-cb8395d14386" providerId="ADAL" clId="{0CB04A2B-C18E-46F8-A152-884975874C0F}" dt="2024-10-11T01:04:01.477" v="28" actId="478"/>
          <ac:spMkLst>
            <pc:docMk/>
            <pc:sldMk cId="1681747989" sldId="387"/>
            <ac:spMk id="70" creationId="{960D12D3-D91B-4D12-27C5-B19C6B1D8DE7}"/>
          </ac:spMkLst>
        </pc:spChg>
        <pc:spChg chg="mod">
          <ac:chgData name="김근우(첨단원자력공학부)" userId="1966d26e-7976-44e3-92ce-cb8395d14386" providerId="ADAL" clId="{0CB04A2B-C18E-46F8-A152-884975874C0F}" dt="2024-10-11T01:21:13.250" v="445" actId="20577"/>
          <ac:spMkLst>
            <pc:docMk/>
            <pc:sldMk cId="1681747989" sldId="387"/>
            <ac:spMk id="86" creationId="{8CFCA3BF-A181-4E1B-1B39-0CBF9A74FF15}"/>
          </ac:spMkLst>
        </pc:spChg>
        <pc:picChg chg="del">
          <ac:chgData name="김근우(첨단원자력공학부)" userId="1966d26e-7976-44e3-92ce-cb8395d14386" providerId="ADAL" clId="{0CB04A2B-C18E-46F8-A152-884975874C0F}" dt="2024-10-11T01:03:59.732" v="24" actId="478"/>
          <ac:picMkLst>
            <pc:docMk/>
            <pc:sldMk cId="1681747989" sldId="387"/>
            <ac:picMk id="25" creationId="{E38C24AA-D085-73F4-AE8C-00B982E6126D}"/>
          </ac:picMkLst>
        </pc:picChg>
        <pc:picChg chg="del">
          <ac:chgData name="김근우(첨단원자력공학부)" userId="1966d26e-7976-44e3-92ce-cb8395d14386" providerId="ADAL" clId="{0CB04A2B-C18E-46F8-A152-884975874C0F}" dt="2024-10-11T01:03:59.938" v="25" actId="478"/>
          <ac:picMkLst>
            <pc:docMk/>
            <pc:sldMk cId="1681747989" sldId="387"/>
            <ac:picMk id="27" creationId="{022211B5-DD23-2776-C280-BB991F479BDE}"/>
          </ac:picMkLst>
        </pc:picChg>
        <pc:cxnChg chg="add mod">
          <ac:chgData name="김근우(첨단원자력공학부)" userId="1966d26e-7976-44e3-92ce-cb8395d14386" providerId="ADAL" clId="{0CB04A2B-C18E-46F8-A152-884975874C0F}" dt="2024-10-11T01:15:08.722" v="211" actId="14100"/>
          <ac:cxnSpMkLst>
            <pc:docMk/>
            <pc:sldMk cId="1681747989" sldId="387"/>
            <ac:cxnSpMk id="3" creationId="{53AFF41D-FB54-F183-16FB-B88E0BB92BB8}"/>
          </ac:cxnSpMkLst>
        </pc:cxnChg>
        <pc:cxnChg chg="del">
          <ac:chgData name="김근우(첨단원자력공학부)" userId="1966d26e-7976-44e3-92ce-cb8395d14386" providerId="ADAL" clId="{0CB04A2B-C18E-46F8-A152-884975874C0F}" dt="2024-10-11T01:04:00.663" v="26" actId="478"/>
          <ac:cxnSpMkLst>
            <pc:docMk/>
            <pc:sldMk cId="1681747989" sldId="387"/>
            <ac:cxnSpMk id="31" creationId="{46BFD004-2733-41C1-4809-D44C5C3C1689}"/>
          </ac:cxnSpMkLst>
        </pc:cxnChg>
        <pc:cxnChg chg="del">
          <ac:chgData name="김근우(첨단원자력공학부)" userId="1966d26e-7976-44e3-92ce-cb8395d14386" providerId="ADAL" clId="{0CB04A2B-C18E-46F8-A152-884975874C0F}" dt="2024-10-11T01:04:04.788" v="31" actId="478"/>
          <ac:cxnSpMkLst>
            <pc:docMk/>
            <pc:sldMk cId="1681747989" sldId="387"/>
            <ac:cxnSpMk id="65" creationId="{1A4564C7-1859-C71F-77BD-F4FD77B3C78C}"/>
          </ac:cxnSpMkLst>
        </pc:cxnChg>
        <pc:cxnChg chg="del">
          <ac:chgData name="김근우(첨단원자력공학부)" userId="1966d26e-7976-44e3-92ce-cb8395d14386" providerId="ADAL" clId="{0CB04A2B-C18E-46F8-A152-884975874C0F}" dt="2024-10-11T01:04:01.847" v="29" actId="478"/>
          <ac:cxnSpMkLst>
            <pc:docMk/>
            <pc:sldMk cId="1681747989" sldId="387"/>
            <ac:cxnSpMk id="69" creationId="{8E0C317E-1767-E6D1-69ED-26E66740DCEC}"/>
          </ac:cxnSpMkLst>
        </pc:cxnChg>
      </pc:sldChg>
    </pc:docChg>
  </pc:docChgLst>
  <pc:docChgLst>
    <pc:chgData name="김근우(첨단원자력공학부)" userId="1966d26e-7976-44e3-92ce-cb8395d14386" providerId="ADAL" clId="{358F1A85-FEB4-42B9-9AC1-234780A45663}"/>
    <pc:docChg chg="undo redo custSel addSld delSld modSld sldOrd">
      <pc:chgData name="김근우(첨단원자력공학부)" userId="1966d26e-7976-44e3-92ce-cb8395d14386" providerId="ADAL" clId="{358F1A85-FEB4-42B9-9AC1-234780A45663}" dt="2024-08-14T01:23:27.884" v="8246" actId="478"/>
      <pc:docMkLst>
        <pc:docMk/>
      </pc:docMkLst>
      <pc:sldChg chg="modSp mod">
        <pc:chgData name="김근우(첨단원자력공학부)" userId="1966d26e-7976-44e3-92ce-cb8395d14386" providerId="ADAL" clId="{358F1A85-FEB4-42B9-9AC1-234780A45663}" dt="2024-08-13T16:15:22.544" v="149" actId="20577"/>
        <pc:sldMkLst>
          <pc:docMk/>
          <pc:sldMk cId="4190427371" sldId="256"/>
        </pc:sldMkLst>
        <pc:spChg chg="mod">
          <ac:chgData name="김근우(첨단원자력공학부)" userId="1966d26e-7976-44e3-92ce-cb8395d14386" providerId="ADAL" clId="{358F1A85-FEB4-42B9-9AC1-234780A45663}" dt="2024-08-13T16:15:07.080" v="95" actId="20577"/>
          <ac:spMkLst>
            <pc:docMk/>
            <pc:sldMk cId="4190427371" sldId="256"/>
            <ac:spMk id="4" creationId="{2BDD0B6A-F4EA-81F9-4D3F-733082424E8C}"/>
          </ac:spMkLst>
        </pc:spChg>
        <pc:spChg chg="mod">
          <ac:chgData name="김근우(첨단원자력공학부)" userId="1966d26e-7976-44e3-92ce-cb8395d14386" providerId="ADAL" clId="{358F1A85-FEB4-42B9-9AC1-234780A45663}" dt="2024-08-13T16:15:22.544" v="149" actId="20577"/>
          <ac:spMkLst>
            <pc:docMk/>
            <pc:sldMk cId="4190427371" sldId="256"/>
            <ac:spMk id="5" creationId="{F798DB8D-E2B7-E214-B122-BDED6BC13BC0}"/>
          </ac:spMkLst>
        </pc:spChg>
      </pc:sldChg>
      <pc:sldChg chg="del">
        <pc:chgData name="김근우(첨단원자력공학부)" userId="1966d26e-7976-44e3-92ce-cb8395d14386" providerId="ADAL" clId="{358F1A85-FEB4-42B9-9AC1-234780A45663}" dt="2024-08-13T17:37:51.691" v="3886" actId="47"/>
        <pc:sldMkLst>
          <pc:docMk/>
          <pc:sldMk cId="2449660204" sldId="259"/>
        </pc:sldMkLst>
      </pc:sldChg>
      <pc:sldChg chg="del">
        <pc:chgData name="김근우(첨단원자력공학부)" userId="1966d26e-7976-44e3-92ce-cb8395d14386" providerId="ADAL" clId="{358F1A85-FEB4-42B9-9AC1-234780A45663}" dt="2024-08-13T17:37:45.901" v="3879" actId="47"/>
        <pc:sldMkLst>
          <pc:docMk/>
          <pc:sldMk cId="4161555014" sldId="260"/>
        </pc:sldMkLst>
      </pc:sldChg>
      <pc:sldChg chg="del">
        <pc:chgData name="김근우(첨단원자력공학부)" userId="1966d26e-7976-44e3-92ce-cb8395d14386" providerId="ADAL" clId="{358F1A85-FEB4-42B9-9AC1-234780A45663}" dt="2024-08-13T17:37:46.836" v="3880" actId="47"/>
        <pc:sldMkLst>
          <pc:docMk/>
          <pc:sldMk cId="1524750398" sldId="261"/>
        </pc:sldMkLst>
      </pc:sldChg>
      <pc:sldChg chg="del">
        <pc:chgData name="김근우(첨단원자력공학부)" userId="1966d26e-7976-44e3-92ce-cb8395d14386" providerId="ADAL" clId="{358F1A85-FEB4-42B9-9AC1-234780A45663}" dt="2024-08-13T17:37:43.765" v="3877" actId="47"/>
        <pc:sldMkLst>
          <pc:docMk/>
          <pc:sldMk cId="4109139459" sldId="262"/>
        </pc:sldMkLst>
      </pc:sldChg>
      <pc:sldChg chg="del">
        <pc:chgData name="김근우(첨단원자력공학부)" userId="1966d26e-7976-44e3-92ce-cb8395d14386" providerId="ADAL" clId="{358F1A85-FEB4-42B9-9AC1-234780A45663}" dt="2024-08-13T17:37:45.021" v="3878" actId="47"/>
        <pc:sldMkLst>
          <pc:docMk/>
          <pc:sldMk cId="19012065" sldId="263"/>
        </pc:sldMkLst>
      </pc:sldChg>
      <pc:sldChg chg="del">
        <pc:chgData name="김근우(첨단원자력공학부)" userId="1966d26e-7976-44e3-92ce-cb8395d14386" providerId="ADAL" clId="{358F1A85-FEB4-42B9-9AC1-234780A45663}" dt="2024-08-13T17:37:47.636" v="3881" actId="47"/>
        <pc:sldMkLst>
          <pc:docMk/>
          <pc:sldMk cId="3942292179" sldId="264"/>
        </pc:sldMkLst>
      </pc:sldChg>
      <pc:sldChg chg="del">
        <pc:chgData name="김근우(첨단원자력공학부)" userId="1966d26e-7976-44e3-92ce-cb8395d14386" providerId="ADAL" clId="{358F1A85-FEB4-42B9-9AC1-234780A45663}" dt="2024-08-13T17:37:49.331" v="3883" actId="47"/>
        <pc:sldMkLst>
          <pc:docMk/>
          <pc:sldMk cId="1976810509" sldId="265"/>
        </pc:sldMkLst>
      </pc:sldChg>
      <pc:sldChg chg="del">
        <pc:chgData name="김근우(첨단원자력공학부)" userId="1966d26e-7976-44e3-92ce-cb8395d14386" providerId="ADAL" clId="{358F1A85-FEB4-42B9-9AC1-234780A45663}" dt="2024-08-13T17:37:48.424" v="3882" actId="47"/>
        <pc:sldMkLst>
          <pc:docMk/>
          <pc:sldMk cId="3684871205" sldId="266"/>
        </pc:sldMkLst>
      </pc:sldChg>
      <pc:sldChg chg="del">
        <pc:chgData name="김근우(첨단원자력공학부)" userId="1966d26e-7976-44e3-92ce-cb8395d14386" providerId="ADAL" clId="{358F1A85-FEB4-42B9-9AC1-234780A45663}" dt="2024-08-13T17:37:54.237" v="3887" actId="47"/>
        <pc:sldMkLst>
          <pc:docMk/>
          <pc:sldMk cId="2629558810" sldId="267"/>
        </pc:sldMkLst>
      </pc:sldChg>
      <pc:sldChg chg="del">
        <pc:chgData name="김근우(첨단원자력공학부)" userId="1966d26e-7976-44e3-92ce-cb8395d14386" providerId="ADAL" clId="{358F1A85-FEB4-42B9-9AC1-234780A45663}" dt="2024-08-13T17:37:50.186" v="3884" actId="47"/>
        <pc:sldMkLst>
          <pc:docMk/>
          <pc:sldMk cId="2374372913" sldId="268"/>
        </pc:sldMkLst>
      </pc:sldChg>
      <pc:sldChg chg="del">
        <pc:chgData name="김근우(첨단원자력공학부)" userId="1966d26e-7976-44e3-92ce-cb8395d14386" providerId="ADAL" clId="{358F1A85-FEB4-42B9-9AC1-234780A45663}" dt="2024-08-13T17:37:50.847" v="3885" actId="47"/>
        <pc:sldMkLst>
          <pc:docMk/>
          <pc:sldMk cId="1017002879" sldId="269"/>
        </pc:sldMkLst>
      </pc:sldChg>
      <pc:sldChg chg="addSp modSp mod modAnim">
        <pc:chgData name="김근우(첨단원자력공학부)" userId="1966d26e-7976-44e3-92ce-cb8395d14386" providerId="ADAL" clId="{358F1A85-FEB4-42B9-9AC1-234780A45663}" dt="2024-08-14T00:56:03.119" v="6746" actId="1076"/>
        <pc:sldMkLst>
          <pc:docMk/>
          <pc:sldMk cId="1206257814" sldId="271"/>
        </pc:sldMkLst>
        <pc:spChg chg="mod">
          <ac:chgData name="김근우(첨단원자력공학부)" userId="1966d26e-7976-44e3-92ce-cb8395d14386" providerId="ADAL" clId="{358F1A85-FEB4-42B9-9AC1-234780A45663}" dt="2024-08-14T00:33:28.489" v="6459" actId="20577"/>
          <ac:spMkLst>
            <pc:docMk/>
            <pc:sldMk cId="1206257814" sldId="271"/>
            <ac:spMk id="3" creationId="{B3B3916C-7F4A-C2E7-1F01-F1D64C9F2CD9}"/>
          </ac:spMkLst>
        </pc:spChg>
        <pc:spChg chg="mod">
          <ac:chgData name="김근우(첨단원자력공학부)" userId="1966d26e-7976-44e3-92ce-cb8395d14386" providerId="ADAL" clId="{358F1A85-FEB4-42B9-9AC1-234780A45663}" dt="2024-08-13T18:51:04.267" v="6326" actId="164"/>
          <ac:spMkLst>
            <pc:docMk/>
            <pc:sldMk cId="1206257814" sldId="271"/>
            <ac:spMk id="4" creationId="{7A60DDD7-CC0E-B8B5-E2CE-EFD974225B07}"/>
          </ac:spMkLst>
        </pc:spChg>
        <pc:spChg chg="mod">
          <ac:chgData name="김근우(첨단원자력공학부)" userId="1966d26e-7976-44e3-92ce-cb8395d14386" providerId="ADAL" clId="{358F1A85-FEB4-42B9-9AC1-234780A45663}" dt="2024-08-13T18:51:04.267" v="6326" actId="164"/>
          <ac:spMkLst>
            <pc:docMk/>
            <pc:sldMk cId="1206257814" sldId="271"/>
            <ac:spMk id="6" creationId="{1CCAAA87-CBB4-109C-B7A2-536EF7624C93}"/>
          </ac:spMkLst>
        </pc:spChg>
        <pc:spChg chg="mod">
          <ac:chgData name="김근우(첨단원자력공학부)" userId="1966d26e-7976-44e3-92ce-cb8395d14386" providerId="ADAL" clId="{358F1A85-FEB4-42B9-9AC1-234780A45663}" dt="2024-08-13T18:52:03.257" v="6347" actId="164"/>
          <ac:spMkLst>
            <pc:docMk/>
            <pc:sldMk cId="1206257814" sldId="271"/>
            <ac:spMk id="7" creationId="{8A9B9E34-202B-F5AF-368C-9BD02AE9A5FB}"/>
          </ac:spMkLst>
        </pc:spChg>
        <pc:spChg chg="add mod">
          <ac:chgData name="김근우(첨단원자력공학부)" userId="1966d26e-7976-44e3-92ce-cb8395d14386" providerId="ADAL" clId="{358F1A85-FEB4-42B9-9AC1-234780A45663}" dt="2024-08-14T00:56:03.119" v="6746" actId="1076"/>
          <ac:spMkLst>
            <pc:docMk/>
            <pc:sldMk cId="1206257814" sldId="271"/>
            <ac:spMk id="11" creationId="{525C1C46-B3A3-5D6A-F2EA-3B0D8C599371}"/>
          </ac:spMkLst>
        </pc:spChg>
        <pc:spChg chg="mod">
          <ac:chgData name="김근우(첨단원자력공학부)" userId="1966d26e-7976-44e3-92ce-cb8395d14386" providerId="ADAL" clId="{358F1A85-FEB4-42B9-9AC1-234780A45663}" dt="2024-08-13T18:51:03.314" v="6325" actId="164"/>
          <ac:spMkLst>
            <pc:docMk/>
            <pc:sldMk cId="1206257814" sldId="271"/>
            <ac:spMk id="50" creationId="{7A4CE668-5CF3-39DE-B2BB-AC1163222C9A}"/>
          </ac:spMkLst>
        </pc:spChg>
        <pc:grpChg chg="add mod">
          <ac:chgData name="김근우(첨단원자력공학부)" userId="1966d26e-7976-44e3-92ce-cb8395d14386" providerId="ADAL" clId="{358F1A85-FEB4-42B9-9AC1-234780A45663}" dt="2024-08-13T18:50:56.691" v="6323" actId="164"/>
          <ac:grpSpMkLst>
            <pc:docMk/>
            <pc:sldMk cId="1206257814" sldId="271"/>
            <ac:grpSpMk id="5" creationId="{F4648B4B-269F-BD10-542D-11C6B4431A2B}"/>
          </ac:grpSpMkLst>
        </pc:grpChg>
        <pc:grpChg chg="add mod">
          <ac:chgData name="김근우(첨단원자력공학부)" userId="1966d26e-7976-44e3-92ce-cb8395d14386" providerId="ADAL" clId="{358F1A85-FEB4-42B9-9AC1-234780A45663}" dt="2024-08-13T18:51:03.314" v="6325" actId="164"/>
          <ac:grpSpMkLst>
            <pc:docMk/>
            <pc:sldMk cId="1206257814" sldId="271"/>
            <ac:grpSpMk id="8" creationId="{9696AD19-2571-77F3-48AF-CBD782D46166}"/>
          </ac:grpSpMkLst>
        </pc:grpChg>
        <pc:grpChg chg="add mod">
          <ac:chgData name="김근우(첨단원자력공학부)" userId="1966d26e-7976-44e3-92ce-cb8395d14386" providerId="ADAL" clId="{358F1A85-FEB4-42B9-9AC1-234780A45663}" dt="2024-08-13T18:52:03.257" v="6347" actId="164"/>
          <ac:grpSpMkLst>
            <pc:docMk/>
            <pc:sldMk cId="1206257814" sldId="271"/>
            <ac:grpSpMk id="9" creationId="{20760D88-B211-C97F-A729-BB5CD054CCC6}"/>
          </ac:grpSpMkLst>
        </pc:grpChg>
        <pc:grpChg chg="add mod">
          <ac:chgData name="김근우(첨단원자력공학부)" userId="1966d26e-7976-44e3-92ce-cb8395d14386" providerId="ADAL" clId="{358F1A85-FEB4-42B9-9AC1-234780A45663}" dt="2024-08-13T18:52:03.257" v="6347" actId="164"/>
          <ac:grpSpMkLst>
            <pc:docMk/>
            <pc:sldMk cId="1206257814" sldId="271"/>
            <ac:grpSpMk id="10" creationId="{4CF45BBF-9901-4487-48F3-F8592869F82A}"/>
          </ac:grpSpMkLst>
        </pc:grpChg>
        <pc:grpChg chg="mod">
          <ac:chgData name="김근우(첨단원자력공학부)" userId="1966d26e-7976-44e3-92ce-cb8395d14386" providerId="ADAL" clId="{358F1A85-FEB4-42B9-9AC1-234780A45663}" dt="2024-08-13T18:51:03.314" v="6325" actId="164"/>
          <ac:grpSpMkLst>
            <pc:docMk/>
            <pc:sldMk cId="1206257814" sldId="271"/>
            <ac:grpSpMk id="65" creationId="{A8B26AD1-7137-42FF-E35F-5164BC09C8C3}"/>
          </ac:grpSpMkLst>
        </pc:grpChg>
        <pc:grpChg chg="mod">
          <ac:chgData name="김근우(첨단원자력공학부)" userId="1966d26e-7976-44e3-92ce-cb8395d14386" providerId="ADAL" clId="{358F1A85-FEB4-42B9-9AC1-234780A45663}" dt="2024-08-13T18:51:03.314" v="6325" actId="164"/>
          <ac:grpSpMkLst>
            <pc:docMk/>
            <pc:sldMk cId="1206257814" sldId="271"/>
            <ac:grpSpMk id="66" creationId="{F42E4D2E-53D1-0944-5103-61E38A07CD57}"/>
          </ac:grpSpMkLst>
        </pc:grpChg>
        <pc:grpChg chg="mod">
          <ac:chgData name="김근우(첨단원자력공학부)" userId="1966d26e-7976-44e3-92ce-cb8395d14386" providerId="ADAL" clId="{358F1A85-FEB4-42B9-9AC1-234780A45663}" dt="2024-08-13T18:51:03.314" v="6325" actId="164"/>
          <ac:grpSpMkLst>
            <pc:docMk/>
            <pc:sldMk cId="1206257814" sldId="271"/>
            <ac:grpSpMk id="70" creationId="{6F5BB17F-29B7-0580-0AB5-7A9AB95940A9}"/>
          </ac:grpSpMkLst>
        </pc:grpChg>
        <pc:grpChg chg="mod">
          <ac:chgData name="김근우(첨단원자력공학부)" userId="1966d26e-7976-44e3-92ce-cb8395d14386" providerId="ADAL" clId="{358F1A85-FEB4-42B9-9AC1-234780A45663}" dt="2024-08-13T18:51:03.314" v="6325" actId="164"/>
          <ac:grpSpMkLst>
            <pc:docMk/>
            <pc:sldMk cId="1206257814" sldId="271"/>
            <ac:grpSpMk id="71" creationId="{33FD2F8E-701B-D08F-E945-F666EC5BB8F3}"/>
          </ac:grpSpMkLst>
        </pc:grpChg>
        <pc:grpChg chg="mod">
          <ac:chgData name="김근우(첨단원자력공학부)" userId="1966d26e-7976-44e3-92ce-cb8395d14386" providerId="ADAL" clId="{358F1A85-FEB4-42B9-9AC1-234780A45663}" dt="2024-08-13T18:51:04.267" v="6326" actId="164"/>
          <ac:grpSpMkLst>
            <pc:docMk/>
            <pc:sldMk cId="1206257814" sldId="271"/>
            <ac:grpSpMk id="72" creationId="{2ED8D06C-4915-54CC-C15A-68CEDE5D1349}"/>
          </ac:grpSpMkLst>
        </pc:grpChg>
        <pc:cxnChg chg="mod">
          <ac:chgData name="김근우(첨단원자력공학부)" userId="1966d26e-7976-44e3-92ce-cb8395d14386" providerId="ADAL" clId="{358F1A85-FEB4-42B9-9AC1-234780A45663}" dt="2024-08-13T18:51:03.314" v="6325" actId="164"/>
          <ac:cxnSpMkLst>
            <pc:docMk/>
            <pc:sldMk cId="1206257814" sldId="271"/>
            <ac:cxnSpMk id="52" creationId="{2413A067-3BB3-8617-6813-197FDD6C7180}"/>
          </ac:cxnSpMkLst>
        </pc:cxnChg>
        <pc:cxnChg chg="mod">
          <ac:chgData name="김근우(첨단원자력공학부)" userId="1966d26e-7976-44e3-92ce-cb8395d14386" providerId="ADAL" clId="{358F1A85-FEB4-42B9-9AC1-234780A45663}" dt="2024-08-13T18:51:03.314" v="6325" actId="164"/>
          <ac:cxnSpMkLst>
            <pc:docMk/>
            <pc:sldMk cId="1206257814" sldId="271"/>
            <ac:cxnSpMk id="54" creationId="{D8706FEC-8A47-C7AE-08A1-C48223342060}"/>
          </ac:cxnSpMkLst>
        </pc:cxnChg>
        <pc:cxnChg chg="mod">
          <ac:chgData name="김근우(첨단원자력공학부)" userId="1966d26e-7976-44e3-92ce-cb8395d14386" providerId="ADAL" clId="{358F1A85-FEB4-42B9-9AC1-234780A45663}" dt="2024-08-13T18:51:03.314" v="6325" actId="164"/>
          <ac:cxnSpMkLst>
            <pc:docMk/>
            <pc:sldMk cId="1206257814" sldId="271"/>
            <ac:cxnSpMk id="58" creationId="{6F738A98-FF67-905B-03BD-03DC6C12576E}"/>
          </ac:cxnSpMkLst>
        </pc:cxnChg>
        <pc:cxnChg chg="mod">
          <ac:chgData name="김근우(첨단원자력공학부)" userId="1966d26e-7976-44e3-92ce-cb8395d14386" providerId="ADAL" clId="{358F1A85-FEB4-42B9-9AC1-234780A45663}" dt="2024-08-13T18:51:03.314" v="6325" actId="164"/>
          <ac:cxnSpMkLst>
            <pc:docMk/>
            <pc:sldMk cId="1206257814" sldId="271"/>
            <ac:cxnSpMk id="62" creationId="{289CA972-BE4F-70B4-7539-94132EC386E9}"/>
          </ac:cxnSpMkLst>
        </pc:cxnChg>
        <pc:cxnChg chg="mod">
          <ac:chgData name="김근우(첨단원자력공학부)" userId="1966d26e-7976-44e3-92ce-cb8395d14386" providerId="ADAL" clId="{358F1A85-FEB4-42B9-9AC1-234780A45663}" dt="2024-08-13T18:51:03.314" v="6325" actId="164"/>
          <ac:cxnSpMkLst>
            <pc:docMk/>
            <pc:sldMk cId="1206257814" sldId="271"/>
            <ac:cxnSpMk id="67" creationId="{DC748264-A8F1-07CA-0B67-3A84BD5BB483}"/>
          </ac:cxnSpMkLst>
        </pc:cxnChg>
        <pc:cxnChg chg="mod">
          <ac:chgData name="김근우(첨단원자력공학부)" userId="1966d26e-7976-44e3-92ce-cb8395d14386" providerId="ADAL" clId="{358F1A85-FEB4-42B9-9AC1-234780A45663}" dt="2024-08-13T18:51:03.314" v="6325" actId="164"/>
          <ac:cxnSpMkLst>
            <pc:docMk/>
            <pc:sldMk cId="1206257814" sldId="271"/>
            <ac:cxnSpMk id="68" creationId="{0B61FB70-F7D7-F8DC-71C7-7553000F0C69}"/>
          </ac:cxnSpMkLst>
        </pc:cxnChg>
        <pc:cxnChg chg="mod">
          <ac:chgData name="김근우(첨단원자력공학부)" userId="1966d26e-7976-44e3-92ce-cb8395d14386" providerId="ADAL" clId="{358F1A85-FEB4-42B9-9AC1-234780A45663}" dt="2024-08-13T18:51:03.314" v="6325" actId="164"/>
          <ac:cxnSpMkLst>
            <pc:docMk/>
            <pc:sldMk cId="1206257814" sldId="271"/>
            <ac:cxnSpMk id="69" creationId="{3642C85B-CDE2-B9C4-9E07-F1FFC4A844D4}"/>
          </ac:cxnSpMkLst>
        </pc:cxnChg>
      </pc:sldChg>
      <pc:sldChg chg="addSp delSp modSp add mod ord addAnim delAnim modAnim">
        <pc:chgData name="김근우(첨단원자력공학부)" userId="1966d26e-7976-44e3-92ce-cb8395d14386" providerId="ADAL" clId="{358F1A85-FEB4-42B9-9AC1-234780A45663}" dt="2024-08-14T00:34:09.049" v="6462"/>
        <pc:sldMkLst>
          <pc:docMk/>
          <pc:sldMk cId="1921885303" sldId="273"/>
        </pc:sldMkLst>
        <pc:spChg chg="mod">
          <ac:chgData name="김근우(첨단원자력공학부)" userId="1966d26e-7976-44e3-92ce-cb8395d14386" providerId="ADAL" clId="{358F1A85-FEB4-42B9-9AC1-234780A45663}" dt="2024-08-13T17:18:07.633" v="3141" actId="1076"/>
          <ac:spMkLst>
            <pc:docMk/>
            <pc:sldMk cId="1921885303" sldId="273"/>
            <ac:spMk id="2" creationId="{B7C830CF-6746-19E4-7860-67B284C79292}"/>
          </ac:spMkLst>
        </pc:spChg>
        <pc:spChg chg="mod">
          <ac:chgData name="김근우(첨단원자력공학부)" userId="1966d26e-7976-44e3-92ce-cb8395d14386" providerId="ADAL" clId="{358F1A85-FEB4-42B9-9AC1-234780A45663}" dt="2024-08-13T17:31:16.539" v="3702" actId="122"/>
          <ac:spMkLst>
            <pc:docMk/>
            <pc:sldMk cId="1921885303" sldId="273"/>
            <ac:spMk id="3" creationId="{AC405FA2-897B-770D-A8D5-22357B8B31C1}"/>
          </ac:spMkLst>
        </pc:spChg>
        <pc:spChg chg="mod">
          <ac:chgData name="김근우(첨단원자력공학부)" userId="1966d26e-7976-44e3-92ce-cb8395d14386" providerId="ADAL" clId="{358F1A85-FEB4-42B9-9AC1-234780A45663}" dt="2024-08-13T17:23:50.464" v="3562" actId="1076"/>
          <ac:spMkLst>
            <pc:docMk/>
            <pc:sldMk cId="1921885303" sldId="273"/>
            <ac:spMk id="4" creationId="{B9C27268-E325-3105-3E85-B765377BFC9F}"/>
          </ac:spMkLst>
        </pc:spChg>
        <pc:spChg chg="mod">
          <ac:chgData name="김근우(첨단원자력공학부)" userId="1966d26e-7976-44e3-92ce-cb8395d14386" providerId="ADAL" clId="{358F1A85-FEB4-42B9-9AC1-234780A45663}" dt="2024-08-13T17:31:16.539" v="3702" actId="122"/>
          <ac:spMkLst>
            <pc:docMk/>
            <pc:sldMk cId="1921885303" sldId="273"/>
            <ac:spMk id="5" creationId="{6790EB52-17A7-D39E-3DDF-3BCEAE57CEDF}"/>
          </ac:spMkLst>
        </pc:spChg>
        <pc:spChg chg="mod">
          <ac:chgData name="김근우(첨단원자력공학부)" userId="1966d26e-7976-44e3-92ce-cb8395d14386" providerId="ADAL" clId="{358F1A85-FEB4-42B9-9AC1-234780A45663}" dt="2024-08-13T17:31:16.539" v="3702" actId="122"/>
          <ac:spMkLst>
            <pc:docMk/>
            <pc:sldMk cId="1921885303" sldId="273"/>
            <ac:spMk id="6" creationId="{E6ACF166-B7B0-2609-B379-59B1F73D659A}"/>
          </ac:spMkLst>
        </pc:spChg>
        <pc:spChg chg="mod">
          <ac:chgData name="김근우(첨단원자력공학부)" userId="1966d26e-7976-44e3-92ce-cb8395d14386" providerId="ADAL" clId="{358F1A85-FEB4-42B9-9AC1-234780A45663}" dt="2024-08-13T17:31:58.672" v="3713" actId="164"/>
          <ac:spMkLst>
            <pc:docMk/>
            <pc:sldMk cId="1921885303" sldId="273"/>
            <ac:spMk id="13" creationId="{C5DA3581-C960-C45A-776B-83223DAEAC13}"/>
          </ac:spMkLst>
        </pc:spChg>
        <pc:spChg chg="add mod">
          <ac:chgData name="김근우(첨단원자력공학부)" userId="1966d26e-7976-44e3-92ce-cb8395d14386" providerId="ADAL" clId="{358F1A85-FEB4-42B9-9AC1-234780A45663}" dt="2024-08-13T17:58:22.610" v="4678" actId="20577"/>
          <ac:spMkLst>
            <pc:docMk/>
            <pc:sldMk cId="1921885303" sldId="273"/>
            <ac:spMk id="18" creationId="{67A8910D-9A14-ECE3-1E37-578B72F2E83D}"/>
          </ac:spMkLst>
        </pc:spChg>
        <pc:spChg chg="mod">
          <ac:chgData name="김근우(첨단원자력공학부)" userId="1966d26e-7976-44e3-92ce-cb8395d14386" providerId="ADAL" clId="{358F1A85-FEB4-42B9-9AC1-234780A45663}" dt="2024-08-13T17:23:50.464" v="3562" actId="1076"/>
          <ac:spMkLst>
            <pc:docMk/>
            <pc:sldMk cId="1921885303" sldId="273"/>
            <ac:spMk id="21" creationId="{5EE66548-F840-68E9-C281-E96B61D05A25}"/>
          </ac:spMkLst>
        </pc:spChg>
        <pc:spChg chg="mod">
          <ac:chgData name="김근우(첨단원자력공학부)" userId="1966d26e-7976-44e3-92ce-cb8395d14386" providerId="ADAL" clId="{358F1A85-FEB4-42B9-9AC1-234780A45663}" dt="2024-08-13T17:24:31.593" v="3571" actId="20577"/>
          <ac:spMkLst>
            <pc:docMk/>
            <pc:sldMk cId="1921885303" sldId="273"/>
            <ac:spMk id="23" creationId="{A6087132-66EC-D854-7332-272102F196AF}"/>
          </ac:spMkLst>
        </pc:spChg>
        <pc:spChg chg="del">
          <ac:chgData name="김근우(첨단원자력공학부)" userId="1966d26e-7976-44e3-92ce-cb8395d14386" providerId="ADAL" clId="{358F1A85-FEB4-42B9-9AC1-234780A45663}" dt="2024-08-13T17:17:02.052" v="3083" actId="478"/>
          <ac:spMkLst>
            <pc:docMk/>
            <pc:sldMk cId="1921885303" sldId="273"/>
            <ac:spMk id="24" creationId="{063865ED-E7D3-38DB-F268-E348DAFEDA6B}"/>
          </ac:spMkLst>
        </pc:spChg>
        <pc:spChg chg="add del mod">
          <ac:chgData name="김근우(첨단원자력공학부)" userId="1966d26e-7976-44e3-92ce-cb8395d14386" providerId="ADAL" clId="{358F1A85-FEB4-42B9-9AC1-234780A45663}" dt="2024-08-13T17:25:45.299" v="3599" actId="207"/>
          <ac:spMkLst>
            <pc:docMk/>
            <pc:sldMk cId="1921885303" sldId="273"/>
            <ac:spMk id="26" creationId="{E449FA24-11DE-23EF-B65F-32B3A2EC828C}"/>
          </ac:spMkLst>
        </pc:spChg>
        <pc:spChg chg="del">
          <ac:chgData name="김근우(첨단원자력공학부)" userId="1966d26e-7976-44e3-92ce-cb8395d14386" providerId="ADAL" clId="{358F1A85-FEB4-42B9-9AC1-234780A45663}" dt="2024-08-13T17:17:01.388" v="3081" actId="478"/>
          <ac:spMkLst>
            <pc:docMk/>
            <pc:sldMk cId="1921885303" sldId="273"/>
            <ac:spMk id="27" creationId="{AC619E34-CCBB-A4CD-AF6D-4B0848209BC7}"/>
          </ac:spMkLst>
        </pc:spChg>
        <pc:spChg chg="mod">
          <ac:chgData name="김근우(첨단원자력공학부)" userId="1966d26e-7976-44e3-92ce-cb8395d14386" providerId="ADAL" clId="{358F1A85-FEB4-42B9-9AC1-234780A45663}" dt="2024-08-13T17:26:27.598" v="3615" actId="1076"/>
          <ac:spMkLst>
            <pc:docMk/>
            <pc:sldMk cId="1921885303" sldId="273"/>
            <ac:spMk id="29" creationId="{BD9A1F99-35E5-6CFA-618B-C21042523F01}"/>
          </ac:spMkLst>
        </pc:spChg>
        <pc:spChg chg="add mod">
          <ac:chgData name="김근우(첨단원자력공학부)" userId="1966d26e-7976-44e3-92ce-cb8395d14386" providerId="ADAL" clId="{358F1A85-FEB4-42B9-9AC1-234780A45663}" dt="2024-08-13T17:25:02.229" v="3589" actId="20577"/>
          <ac:spMkLst>
            <pc:docMk/>
            <pc:sldMk cId="1921885303" sldId="273"/>
            <ac:spMk id="31" creationId="{A81076C2-1D9D-84E2-5C58-3CB6301C8880}"/>
          </ac:spMkLst>
        </pc:spChg>
        <pc:spChg chg="add mod">
          <ac:chgData name="김근우(첨단원자력공학부)" userId="1966d26e-7976-44e3-92ce-cb8395d14386" providerId="ADAL" clId="{358F1A85-FEB4-42B9-9AC1-234780A45663}" dt="2024-08-13T17:23:50.464" v="3562" actId="1076"/>
          <ac:spMkLst>
            <pc:docMk/>
            <pc:sldMk cId="1921885303" sldId="273"/>
            <ac:spMk id="32" creationId="{BBADAB9F-9AE3-2BEF-4115-60CF0FC9AA6D}"/>
          </ac:spMkLst>
        </pc:spChg>
        <pc:spChg chg="mod">
          <ac:chgData name="김근우(첨단원자력공학부)" userId="1966d26e-7976-44e3-92ce-cb8395d14386" providerId="ADAL" clId="{358F1A85-FEB4-42B9-9AC1-234780A45663}" dt="2024-08-13T17:24:35.840" v="3572" actId="255"/>
          <ac:spMkLst>
            <pc:docMk/>
            <pc:sldMk cId="1921885303" sldId="273"/>
            <ac:spMk id="35" creationId="{FEDE9715-4D00-78D1-791A-C5E83C389122}"/>
          </ac:spMkLst>
        </pc:spChg>
        <pc:spChg chg="mod">
          <ac:chgData name="김근우(첨단원자력공학부)" userId="1966d26e-7976-44e3-92ce-cb8395d14386" providerId="ADAL" clId="{358F1A85-FEB4-42B9-9AC1-234780A45663}" dt="2024-08-13T17:24:35.840" v="3572" actId="255"/>
          <ac:spMkLst>
            <pc:docMk/>
            <pc:sldMk cId="1921885303" sldId="273"/>
            <ac:spMk id="36" creationId="{CF336D96-B82F-18B0-CA6C-918EF397B308}"/>
          </ac:spMkLst>
        </pc:spChg>
        <pc:spChg chg="add mod">
          <ac:chgData name="김근우(첨단원자력공학부)" userId="1966d26e-7976-44e3-92ce-cb8395d14386" providerId="ADAL" clId="{358F1A85-FEB4-42B9-9AC1-234780A45663}" dt="2024-08-13T17:57:05.131" v="4586" actId="20577"/>
          <ac:spMkLst>
            <pc:docMk/>
            <pc:sldMk cId="1921885303" sldId="273"/>
            <ac:spMk id="40" creationId="{5F0DB5C4-37EC-833F-5793-0B6D67D7C1ED}"/>
          </ac:spMkLst>
        </pc:spChg>
        <pc:spChg chg="add mod ord">
          <ac:chgData name="김근우(첨단원자력공학부)" userId="1966d26e-7976-44e3-92ce-cb8395d14386" providerId="ADAL" clId="{358F1A85-FEB4-42B9-9AC1-234780A45663}" dt="2024-08-13T17:29:08.887" v="3634" actId="1076"/>
          <ac:spMkLst>
            <pc:docMk/>
            <pc:sldMk cId="1921885303" sldId="273"/>
            <ac:spMk id="41" creationId="{EAC58B01-B7F4-A10D-FA50-423091C7C6B6}"/>
          </ac:spMkLst>
        </pc:spChg>
        <pc:spChg chg="add mod">
          <ac:chgData name="김근우(첨단원자력공학부)" userId="1966d26e-7976-44e3-92ce-cb8395d14386" providerId="ADAL" clId="{358F1A85-FEB4-42B9-9AC1-234780A45663}" dt="2024-08-13T17:32:48.193" v="3768" actId="1076"/>
          <ac:spMkLst>
            <pc:docMk/>
            <pc:sldMk cId="1921885303" sldId="273"/>
            <ac:spMk id="43" creationId="{E1562C5A-9C7C-D4FE-ABF0-8ECCF540AD9D}"/>
          </ac:spMkLst>
        </pc:spChg>
        <pc:spChg chg="add mod">
          <ac:chgData name="김근우(첨단원자력공학부)" userId="1966d26e-7976-44e3-92ce-cb8395d14386" providerId="ADAL" clId="{358F1A85-FEB4-42B9-9AC1-234780A45663}" dt="2024-08-13T17:31:39.051" v="3707" actId="164"/>
          <ac:spMkLst>
            <pc:docMk/>
            <pc:sldMk cId="1921885303" sldId="273"/>
            <ac:spMk id="45" creationId="{B4DE55A1-AA5A-653B-0FED-0F17AAA1AB43}"/>
          </ac:spMkLst>
        </pc:spChg>
        <pc:spChg chg="mod">
          <ac:chgData name="김근우(첨단원자력공학부)" userId="1966d26e-7976-44e3-92ce-cb8395d14386" providerId="ADAL" clId="{358F1A85-FEB4-42B9-9AC1-234780A45663}" dt="2024-08-13T17:58:18.909" v="4675" actId="20577"/>
          <ac:spMkLst>
            <pc:docMk/>
            <pc:sldMk cId="1921885303" sldId="273"/>
            <ac:spMk id="47" creationId="{B3105A93-79DD-99DF-5AE5-06BE3DD707CE}"/>
          </ac:spMkLst>
        </pc:spChg>
        <pc:spChg chg="add mod">
          <ac:chgData name="김근우(첨단원자력공학부)" userId="1966d26e-7976-44e3-92ce-cb8395d14386" providerId="ADAL" clId="{358F1A85-FEB4-42B9-9AC1-234780A45663}" dt="2024-08-13T17:31:58.672" v="3713" actId="164"/>
          <ac:spMkLst>
            <pc:docMk/>
            <pc:sldMk cId="1921885303" sldId="273"/>
            <ac:spMk id="48" creationId="{5A9E10A3-00C0-32DB-6311-53ED8AF61A19}"/>
          </ac:spMkLst>
        </pc:spChg>
        <pc:spChg chg="add del mod">
          <ac:chgData name="김근우(첨단원자력공학부)" userId="1966d26e-7976-44e3-92ce-cb8395d14386" providerId="ADAL" clId="{358F1A85-FEB4-42B9-9AC1-234780A45663}" dt="2024-08-13T17:33:02.079" v="3775" actId="478"/>
          <ac:spMkLst>
            <pc:docMk/>
            <pc:sldMk cId="1921885303" sldId="273"/>
            <ac:spMk id="50" creationId="{65914786-EF75-2B5C-0ACB-7C6B125BFE9F}"/>
          </ac:spMkLst>
        </pc:spChg>
        <pc:spChg chg="mod">
          <ac:chgData name="김근우(첨단원자력공학부)" userId="1966d26e-7976-44e3-92ce-cb8395d14386" providerId="ADAL" clId="{358F1A85-FEB4-42B9-9AC1-234780A45663}" dt="2024-08-13T17:23:50.464" v="3562" actId="1076"/>
          <ac:spMkLst>
            <pc:docMk/>
            <pc:sldMk cId="1921885303" sldId="273"/>
            <ac:spMk id="51" creationId="{D1A7D3F4-2D2D-5835-DECD-1E52F370C397}"/>
          </ac:spMkLst>
        </pc:spChg>
        <pc:spChg chg="mod">
          <ac:chgData name="김근우(첨단원자력공학부)" userId="1966d26e-7976-44e3-92ce-cb8395d14386" providerId="ADAL" clId="{358F1A85-FEB4-42B9-9AC1-234780A45663}" dt="2024-08-13T17:31:39.051" v="3707" actId="164"/>
          <ac:spMkLst>
            <pc:docMk/>
            <pc:sldMk cId="1921885303" sldId="273"/>
            <ac:spMk id="52" creationId="{AC4645E7-5082-8E1A-FB79-0A6202591FC6}"/>
          </ac:spMkLst>
        </pc:spChg>
        <pc:spChg chg="mod">
          <ac:chgData name="김근우(첨단원자력공학부)" userId="1966d26e-7976-44e3-92ce-cb8395d14386" providerId="ADAL" clId="{358F1A85-FEB4-42B9-9AC1-234780A45663}" dt="2024-08-13T17:31:56.006" v="3711" actId="1076"/>
          <ac:spMkLst>
            <pc:docMk/>
            <pc:sldMk cId="1921885303" sldId="273"/>
            <ac:spMk id="53" creationId="{CE557998-C349-CB36-3FFB-E58C2FA50D51}"/>
          </ac:spMkLst>
        </pc:spChg>
        <pc:spChg chg="add mod">
          <ac:chgData name="김근우(첨단원자력공학부)" userId="1966d26e-7976-44e3-92ce-cb8395d14386" providerId="ADAL" clId="{358F1A85-FEB4-42B9-9AC1-234780A45663}" dt="2024-08-13T17:35:04.491" v="3819" actId="1076"/>
          <ac:spMkLst>
            <pc:docMk/>
            <pc:sldMk cId="1921885303" sldId="273"/>
            <ac:spMk id="55" creationId="{A73073F3-BD50-2C1A-F5A3-DA3A66A295BA}"/>
          </ac:spMkLst>
        </pc:spChg>
        <pc:spChg chg="mod">
          <ac:chgData name="김근우(첨단원자력공학부)" userId="1966d26e-7976-44e3-92ce-cb8395d14386" providerId="ADAL" clId="{358F1A85-FEB4-42B9-9AC1-234780A45663}" dt="2024-08-13T17:58:19.873" v="4676" actId="20577"/>
          <ac:spMkLst>
            <pc:docMk/>
            <pc:sldMk cId="1921885303" sldId="273"/>
            <ac:spMk id="56" creationId="{33F29CCD-1021-E414-0267-E3B0DE8F60E2}"/>
          </ac:spMkLst>
        </pc:spChg>
        <pc:spChg chg="add del mod">
          <ac:chgData name="김근우(첨단원자력공학부)" userId="1966d26e-7976-44e3-92ce-cb8395d14386" providerId="ADAL" clId="{358F1A85-FEB4-42B9-9AC1-234780A45663}" dt="2024-08-13T17:34:55.338" v="3807" actId="478"/>
          <ac:spMkLst>
            <pc:docMk/>
            <pc:sldMk cId="1921885303" sldId="273"/>
            <ac:spMk id="57" creationId="{E6B57D85-FE3E-6268-2D11-CF7F9ED925A6}"/>
          </ac:spMkLst>
        </pc:spChg>
        <pc:spChg chg="del mod">
          <ac:chgData name="김근우(첨단원자력공학부)" userId="1966d26e-7976-44e3-92ce-cb8395d14386" providerId="ADAL" clId="{358F1A85-FEB4-42B9-9AC1-234780A45663}" dt="2024-08-13T17:18:23.320" v="3143" actId="478"/>
          <ac:spMkLst>
            <pc:docMk/>
            <pc:sldMk cId="1921885303" sldId="273"/>
            <ac:spMk id="58" creationId="{E10FC334-58A9-B7E4-A4C7-2A076E856A97}"/>
          </ac:spMkLst>
        </pc:spChg>
        <pc:spChg chg="mod">
          <ac:chgData name="김근우(첨단원자력공학부)" userId="1966d26e-7976-44e3-92ce-cb8395d14386" providerId="ADAL" clId="{358F1A85-FEB4-42B9-9AC1-234780A45663}" dt="2024-08-13T17:25:32.532" v="3596" actId="208"/>
          <ac:spMkLst>
            <pc:docMk/>
            <pc:sldMk cId="1921885303" sldId="273"/>
            <ac:spMk id="59" creationId="{8380AE49-A4F8-97C4-B51E-F56809B29D25}"/>
          </ac:spMkLst>
        </pc:spChg>
        <pc:spChg chg="del">
          <ac:chgData name="김근우(첨단원자력공학부)" userId="1966d26e-7976-44e3-92ce-cb8395d14386" providerId="ADAL" clId="{358F1A85-FEB4-42B9-9AC1-234780A45663}" dt="2024-08-13T17:17:01.796" v="3082" actId="478"/>
          <ac:spMkLst>
            <pc:docMk/>
            <pc:sldMk cId="1921885303" sldId="273"/>
            <ac:spMk id="60" creationId="{D017C1A4-9AE9-8491-BE46-54D532AA345D}"/>
          </ac:spMkLst>
        </pc:spChg>
        <pc:spChg chg="add mod">
          <ac:chgData name="김근우(첨단원자력공학부)" userId="1966d26e-7976-44e3-92ce-cb8395d14386" providerId="ADAL" clId="{358F1A85-FEB4-42B9-9AC1-234780A45663}" dt="2024-08-13T17:36:08.071" v="3872" actId="1076"/>
          <ac:spMkLst>
            <pc:docMk/>
            <pc:sldMk cId="1921885303" sldId="273"/>
            <ac:spMk id="61" creationId="{1F8A4605-2BCE-4CC7-D78C-21378756B62A}"/>
          </ac:spMkLst>
        </pc:spChg>
        <pc:spChg chg="mod">
          <ac:chgData name="김근우(첨단원자력공학부)" userId="1966d26e-7976-44e3-92ce-cb8395d14386" providerId="ADAL" clId="{358F1A85-FEB4-42B9-9AC1-234780A45663}" dt="2024-08-13T17:31:16.539" v="3702" actId="122"/>
          <ac:spMkLst>
            <pc:docMk/>
            <pc:sldMk cId="1921885303" sldId="273"/>
            <ac:spMk id="66" creationId="{2DDCF75A-9DC0-B9A8-8280-970A98DF8778}"/>
          </ac:spMkLst>
        </pc:spChg>
        <pc:spChg chg="del mod">
          <ac:chgData name="김근우(첨단원자력공학부)" userId="1966d26e-7976-44e3-92ce-cb8395d14386" providerId="ADAL" clId="{358F1A85-FEB4-42B9-9AC1-234780A45663}" dt="2024-08-13T17:18:26.007" v="3145" actId="478"/>
          <ac:spMkLst>
            <pc:docMk/>
            <pc:sldMk cId="1921885303" sldId="273"/>
            <ac:spMk id="68" creationId="{5B02F057-006B-EBF5-9BB1-3974E3B5670C}"/>
          </ac:spMkLst>
        </pc:spChg>
        <pc:grpChg chg="mod">
          <ac:chgData name="김근우(첨단원자력공학부)" userId="1966d26e-7976-44e3-92ce-cb8395d14386" providerId="ADAL" clId="{358F1A85-FEB4-42B9-9AC1-234780A45663}" dt="2024-08-13T17:23:50.464" v="3562" actId="1076"/>
          <ac:grpSpMkLst>
            <pc:docMk/>
            <pc:sldMk cId="1921885303" sldId="273"/>
            <ac:grpSpMk id="11" creationId="{E6196133-ECBB-FCB8-AFF6-EF8493FC112C}"/>
          </ac:grpSpMkLst>
        </pc:grpChg>
        <pc:grpChg chg="add mod">
          <ac:chgData name="김근우(첨단원자력공학부)" userId="1966d26e-7976-44e3-92ce-cb8395d14386" providerId="ADAL" clId="{358F1A85-FEB4-42B9-9AC1-234780A45663}" dt="2024-08-13T17:31:39.051" v="3707" actId="164"/>
          <ac:grpSpMkLst>
            <pc:docMk/>
            <pc:sldMk cId="1921885303" sldId="273"/>
            <ac:grpSpMk id="46" creationId="{3B58846C-FDFE-6F78-A3F4-C80E8CFF8E30}"/>
          </ac:grpSpMkLst>
        </pc:grpChg>
        <pc:grpChg chg="add mod">
          <ac:chgData name="김근우(첨단원자력공학부)" userId="1966d26e-7976-44e3-92ce-cb8395d14386" providerId="ADAL" clId="{358F1A85-FEB4-42B9-9AC1-234780A45663}" dt="2024-08-13T17:31:58.672" v="3713" actId="164"/>
          <ac:grpSpMkLst>
            <pc:docMk/>
            <pc:sldMk cId="1921885303" sldId="273"/>
            <ac:grpSpMk id="49" creationId="{58367D77-2484-A228-4C47-AC14017DD8AA}"/>
          </ac:grpSpMkLst>
        </pc:grpChg>
        <pc:cxnChg chg="del mod">
          <ac:chgData name="김근우(첨단원자력공학부)" userId="1966d26e-7976-44e3-92ce-cb8395d14386" providerId="ADAL" clId="{358F1A85-FEB4-42B9-9AC1-234780A45663}" dt="2024-08-13T17:31:26.747" v="3705" actId="478"/>
          <ac:cxnSpMkLst>
            <pc:docMk/>
            <pc:sldMk cId="1921885303" sldId="273"/>
            <ac:cxnSpMk id="8" creationId="{197C2998-D913-23E0-CE6F-9386194F1BA0}"/>
          </ac:cxnSpMkLst>
        </pc:cxnChg>
        <pc:cxnChg chg="add mod">
          <ac:chgData name="김근우(첨단원자력공학부)" userId="1966d26e-7976-44e3-92ce-cb8395d14386" providerId="ADAL" clId="{358F1A85-FEB4-42B9-9AC1-234780A45663}" dt="2024-08-13T17:24:05.847" v="3566" actId="14100"/>
          <ac:cxnSpMkLst>
            <pc:docMk/>
            <pc:sldMk cId="1921885303" sldId="273"/>
            <ac:cxnSpMk id="17" creationId="{9583D4E0-76EC-4602-B9D2-7418050FBB00}"/>
          </ac:cxnSpMkLst>
        </pc:cxnChg>
        <pc:cxnChg chg="add mod">
          <ac:chgData name="김근우(첨단원자력공학부)" userId="1966d26e-7976-44e3-92ce-cb8395d14386" providerId="ADAL" clId="{358F1A85-FEB4-42B9-9AC1-234780A45663}" dt="2024-08-13T17:24:14.676" v="3567" actId="1076"/>
          <ac:cxnSpMkLst>
            <pc:docMk/>
            <pc:sldMk cId="1921885303" sldId="273"/>
            <ac:cxnSpMk id="20" creationId="{BBFEA94C-6FA3-CB4A-76D1-BC3E7762F940}"/>
          </ac:cxnSpMkLst>
        </pc:cxnChg>
        <pc:cxnChg chg="mod">
          <ac:chgData name="김근우(첨단원자력공학부)" userId="1966d26e-7976-44e3-92ce-cb8395d14386" providerId="ADAL" clId="{358F1A85-FEB4-42B9-9AC1-234780A45663}" dt="2024-08-13T17:23:50.464" v="3562" actId="1076"/>
          <ac:cxnSpMkLst>
            <pc:docMk/>
            <pc:sldMk cId="1921885303" sldId="273"/>
            <ac:cxnSpMk id="22" creationId="{3CA059D3-40C9-F32A-BE0E-73EABA0ABDC0}"/>
          </ac:cxnSpMkLst>
        </pc:cxnChg>
        <pc:cxnChg chg="mod">
          <ac:chgData name="김근우(첨단원자력공학부)" userId="1966d26e-7976-44e3-92ce-cb8395d14386" providerId="ADAL" clId="{358F1A85-FEB4-42B9-9AC1-234780A45663}" dt="2024-08-13T17:23:50.464" v="3562" actId="1076"/>
          <ac:cxnSpMkLst>
            <pc:docMk/>
            <pc:sldMk cId="1921885303" sldId="273"/>
            <ac:cxnSpMk id="25" creationId="{4F21CB84-FA40-C6C7-3420-F6E40E8BCD66}"/>
          </ac:cxnSpMkLst>
        </pc:cxnChg>
        <pc:cxnChg chg="mod">
          <ac:chgData name="김근우(첨단원자력공학부)" userId="1966d26e-7976-44e3-92ce-cb8395d14386" providerId="ADAL" clId="{358F1A85-FEB4-42B9-9AC1-234780A45663}" dt="2024-08-13T17:23:50.464" v="3562" actId="1076"/>
          <ac:cxnSpMkLst>
            <pc:docMk/>
            <pc:sldMk cId="1921885303" sldId="273"/>
            <ac:cxnSpMk id="34" creationId="{20733A96-EB44-553A-07A2-32D01B76DE67}"/>
          </ac:cxnSpMkLst>
        </pc:cxnChg>
        <pc:cxnChg chg="mod">
          <ac:chgData name="김근우(첨단원자력공학부)" userId="1966d26e-7976-44e3-92ce-cb8395d14386" providerId="ADAL" clId="{358F1A85-FEB4-42B9-9AC1-234780A45663}" dt="2024-08-13T17:23:50.464" v="3562" actId="1076"/>
          <ac:cxnSpMkLst>
            <pc:docMk/>
            <pc:sldMk cId="1921885303" sldId="273"/>
            <ac:cxnSpMk id="42" creationId="{9A976C99-946F-A5BA-AF90-555279C54A32}"/>
          </ac:cxnSpMkLst>
        </pc:cxnChg>
        <pc:cxnChg chg="mod">
          <ac:chgData name="김근우(첨단원자력공학부)" userId="1966d26e-7976-44e3-92ce-cb8395d14386" providerId="ADAL" clId="{358F1A85-FEB4-42B9-9AC1-234780A45663}" dt="2024-08-13T17:23:50.464" v="3562" actId="1076"/>
          <ac:cxnSpMkLst>
            <pc:docMk/>
            <pc:sldMk cId="1921885303" sldId="273"/>
            <ac:cxnSpMk id="44" creationId="{C8914F1C-54B7-7950-4563-B1439E5FF78C}"/>
          </ac:cxnSpMkLst>
        </pc:cxnChg>
        <pc:cxnChg chg="mod">
          <ac:chgData name="김근우(첨단원자력공학부)" userId="1966d26e-7976-44e3-92ce-cb8395d14386" providerId="ADAL" clId="{358F1A85-FEB4-42B9-9AC1-234780A45663}" dt="2024-08-13T17:23:50.464" v="3562" actId="1076"/>
          <ac:cxnSpMkLst>
            <pc:docMk/>
            <pc:sldMk cId="1921885303" sldId="273"/>
            <ac:cxnSpMk id="54" creationId="{D0B00B15-269A-5312-A8B1-8BD9F5C50A23}"/>
          </ac:cxnSpMkLst>
        </pc:cxnChg>
        <pc:cxnChg chg="del mod">
          <ac:chgData name="김근우(첨단원자력공학부)" userId="1966d26e-7976-44e3-92ce-cb8395d14386" providerId="ADAL" clId="{358F1A85-FEB4-42B9-9AC1-234780A45663}" dt="2024-08-13T17:18:26.007" v="3145" actId="478"/>
          <ac:cxnSpMkLst>
            <pc:docMk/>
            <pc:sldMk cId="1921885303" sldId="273"/>
            <ac:cxnSpMk id="67" creationId="{84A093B3-7D12-9964-B200-CAA7FEAC14F7}"/>
          </ac:cxnSpMkLst>
        </pc:cxnChg>
      </pc:sldChg>
      <pc:sldChg chg="addSp delSp modSp add mod ord">
        <pc:chgData name="김근우(첨단원자력공학부)" userId="1966d26e-7976-44e3-92ce-cb8395d14386" providerId="ADAL" clId="{358F1A85-FEB4-42B9-9AC1-234780A45663}" dt="2024-08-14T00:57:17.861" v="6761" actId="1076"/>
        <pc:sldMkLst>
          <pc:docMk/>
          <pc:sldMk cId="941900328" sldId="280"/>
        </pc:sldMkLst>
        <pc:spChg chg="mod">
          <ac:chgData name="김근우(첨단원자력공학부)" userId="1966d26e-7976-44e3-92ce-cb8395d14386" providerId="ADAL" clId="{358F1A85-FEB4-42B9-9AC1-234780A45663}" dt="2024-08-13T17:46:07.006" v="3938" actId="20577"/>
          <ac:spMkLst>
            <pc:docMk/>
            <pc:sldMk cId="941900328" sldId="280"/>
            <ac:spMk id="2" creationId="{B7C830CF-6746-19E4-7860-67B284C79292}"/>
          </ac:spMkLst>
        </pc:spChg>
        <pc:spChg chg="mod">
          <ac:chgData name="김근우(첨단원자력공학부)" userId="1966d26e-7976-44e3-92ce-cb8395d14386" providerId="ADAL" clId="{358F1A85-FEB4-42B9-9AC1-234780A45663}" dt="2024-08-13T17:46:19.188" v="3973" actId="20577"/>
          <ac:spMkLst>
            <pc:docMk/>
            <pc:sldMk cId="941900328" sldId="280"/>
            <ac:spMk id="4" creationId="{F7264788-80C7-2C84-B667-0F8562D61D48}"/>
          </ac:spMkLst>
        </pc:spChg>
        <pc:spChg chg="add mod">
          <ac:chgData name="김근우(첨단원자력공학부)" userId="1966d26e-7976-44e3-92ce-cb8395d14386" providerId="ADAL" clId="{358F1A85-FEB4-42B9-9AC1-234780A45663}" dt="2024-08-13T17:48:24.771" v="4168" actId="1076"/>
          <ac:spMkLst>
            <pc:docMk/>
            <pc:sldMk cId="941900328" sldId="280"/>
            <ac:spMk id="5" creationId="{983529B0-F131-9169-70AC-C6ED15E8C9EF}"/>
          </ac:spMkLst>
        </pc:spChg>
        <pc:spChg chg="mod">
          <ac:chgData name="김근우(첨단원자력공학부)" userId="1966d26e-7976-44e3-92ce-cb8395d14386" providerId="ADAL" clId="{358F1A85-FEB4-42B9-9AC1-234780A45663}" dt="2024-08-13T17:47:29.275" v="4062" actId="20577"/>
          <ac:spMkLst>
            <pc:docMk/>
            <pc:sldMk cId="941900328" sldId="280"/>
            <ac:spMk id="6" creationId="{1BC5CC27-7EA7-9B95-8BA8-DA592A5C07C6}"/>
          </ac:spMkLst>
        </pc:spChg>
        <pc:spChg chg="mod">
          <ac:chgData name="김근우(첨단원자력공학부)" userId="1966d26e-7976-44e3-92ce-cb8395d14386" providerId="ADAL" clId="{358F1A85-FEB4-42B9-9AC1-234780A45663}" dt="2024-08-13T17:47:31.726" v="4065" actId="6549"/>
          <ac:spMkLst>
            <pc:docMk/>
            <pc:sldMk cId="941900328" sldId="280"/>
            <ac:spMk id="8" creationId="{BDFCC380-C97C-A3E8-FF8B-B28065E8BBE3}"/>
          </ac:spMkLst>
        </pc:spChg>
        <pc:spChg chg="add mod">
          <ac:chgData name="김근우(첨단원자력공학부)" userId="1966d26e-7976-44e3-92ce-cb8395d14386" providerId="ADAL" clId="{358F1A85-FEB4-42B9-9AC1-234780A45663}" dt="2024-08-13T17:48:24.771" v="4168" actId="1076"/>
          <ac:spMkLst>
            <pc:docMk/>
            <pc:sldMk cId="941900328" sldId="280"/>
            <ac:spMk id="9" creationId="{9661CF4E-3292-CF37-FB05-0CD9B8B5B26E}"/>
          </ac:spMkLst>
        </pc:spChg>
        <pc:spChg chg="add mod">
          <ac:chgData name="김근우(첨단원자력공학부)" userId="1966d26e-7976-44e3-92ce-cb8395d14386" providerId="ADAL" clId="{358F1A85-FEB4-42B9-9AC1-234780A45663}" dt="2024-08-13T18:09:00.364" v="5428" actId="1076"/>
          <ac:spMkLst>
            <pc:docMk/>
            <pc:sldMk cId="941900328" sldId="280"/>
            <ac:spMk id="10" creationId="{40AF6192-DA14-0E5F-DD80-5185D554AF72}"/>
          </ac:spMkLst>
        </pc:spChg>
        <pc:spChg chg="add mod">
          <ac:chgData name="김근우(첨단원자력공학부)" userId="1966d26e-7976-44e3-92ce-cb8395d14386" providerId="ADAL" clId="{358F1A85-FEB4-42B9-9AC1-234780A45663}" dt="2024-08-13T18:08:57.636" v="5427" actId="1076"/>
          <ac:spMkLst>
            <pc:docMk/>
            <pc:sldMk cId="941900328" sldId="280"/>
            <ac:spMk id="11" creationId="{AA4768F9-0B82-6435-AC1D-120C0F88E726}"/>
          </ac:spMkLst>
        </pc:spChg>
        <pc:spChg chg="add del mod topLvl">
          <ac:chgData name="김근우(첨단원자력공학부)" userId="1966d26e-7976-44e3-92ce-cb8395d14386" providerId="ADAL" clId="{358F1A85-FEB4-42B9-9AC1-234780A45663}" dt="2024-08-14T00:57:06.582" v="6755" actId="478"/>
          <ac:spMkLst>
            <pc:docMk/>
            <pc:sldMk cId="941900328" sldId="280"/>
            <ac:spMk id="18" creationId="{0C27DCD9-21EC-457E-38A1-8D1B8E54E6E1}"/>
          </ac:spMkLst>
        </pc:spChg>
        <pc:spChg chg="mod">
          <ac:chgData name="김근우(첨단원자력공학부)" userId="1966d26e-7976-44e3-92ce-cb8395d14386" providerId="ADAL" clId="{358F1A85-FEB4-42B9-9AC1-234780A45663}" dt="2024-08-13T17:46:52.448" v="4003" actId="404"/>
          <ac:spMkLst>
            <pc:docMk/>
            <pc:sldMk cId="941900328" sldId="280"/>
            <ac:spMk id="74" creationId="{4F1D46BE-D3E9-A0DE-3FA3-4858BA3900EB}"/>
          </ac:spMkLst>
        </pc:spChg>
        <pc:spChg chg="mod">
          <ac:chgData name="김근우(첨단원자력공학부)" userId="1966d26e-7976-44e3-92ce-cb8395d14386" providerId="ADAL" clId="{358F1A85-FEB4-42B9-9AC1-234780A45663}" dt="2024-08-14T00:18:18.652" v="6364" actId="20577"/>
          <ac:spMkLst>
            <pc:docMk/>
            <pc:sldMk cId="941900328" sldId="280"/>
            <ac:spMk id="76" creationId="{F39A1474-C332-89DB-3D75-FC0AC3AB403E}"/>
          </ac:spMkLst>
        </pc:spChg>
        <pc:spChg chg="mod">
          <ac:chgData name="김근우(첨단원자력공학부)" userId="1966d26e-7976-44e3-92ce-cb8395d14386" providerId="ADAL" clId="{358F1A85-FEB4-42B9-9AC1-234780A45663}" dt="2024-08-13T17:58:06.862" v="4668" actId="20577"/>
          <ac:spMkLst>
            <pc:docMk/>
            <pc:sldMk cId="941900328" sldId="280"/>
            <ac:spMk id="77" creationId="{D9C2FE43-1AFB-560E-FB7E-C9747094CC0F}"/>
          </ac:spMkLst>
        </pc:spChg>
        <pc:spChg chg="mod">
          <ac:chgData name="김근우(첨단원자력공학부)" userId="1966d26e-7976-44e3-92ce-cb8395d14386" providerId="ADAL" clId="{358F1A85-FEB4-42B9-9AC1-234780A45663}" dt="2024-08-13T17:46:58.989" v="4009" actId="404"/>
          <ac:spMkLst>
            <pc:docMk/>
            <pc:sldMk cId="941900328" sldId="280"/>
            <ac:spMk id="79" creationId="{9191FC11-C202-8357-5B67-61FC23D14563}"/>
          </ac:spMkLst>
        </pc:spChg>
        <pc:spChg chg="mod">
          <ac:chgData name="김근우(첨단원자력공학부)" userId="1966d26e-7976-44e3-92ce-cb8395d14386" providerId="ADAL" clId="{358F1A85-FEB4-42B9-9AC1-234780A45663}" dt="2024-08-13T17:58:08.699" v="4670" actId="20577"/>
          <ac:spMkLst>
            <pc:docMk/>
            <pc:sldMk cId="941900328" sldId="280"/>
            <ac:spMk id="81" creationId="{18C35731-C87F-06C4-4A40-6026A5D6515E}"/>
          </ac:spMkLst>
        </pc:spChg>
        <pc:spChg chg="mod">
          <ac:chgData name="김근우(첨단원자력공학부)" userId="1966d26e-7976-44e3-92ce-cb8395d14386" providerId="ADAL" clId="{358F1A85-FEB4-42B9-9AC1-234780A45663}" dt="2024-08-13T17:46:58.989" v="4009" actId="404"/>
          <ac:spMkLst>
            <pc:docMk/>
            <pc:sldMk cId="941900328" sldId="280"/>
            <ac:spMk id="82" creationId="{69B4D9D2-C1C7-86AD-AA57-73C64A31063C}"/>
          </ac:spMkLst>
        </pc:spChg>
        <pc:spChg chg="mod">
          <ac:chgData name="김근우(첨단원자력공학부)" userId="1966d26e-7976-44e3-92ce-cb8395d14386" providerId="ADAL" clId="{358F1A85-FEB4-42B9-9AC1-234780A45663}" dt="2024-08-13T17:58:09.509" v="4671" actId="20577"/>
          <ac:spMkLst>
            <pc:docMk/>
            <pc:sldMk cId="941900328" sldId="280"/>
            <ac:spMk id="83" creationId="{E1368396-1253-85D6-18BF-4E702A7AFB6C}"/>
          </ac:spMkLst>
        </pc:spChg>
        <pc:spChg chg="add del mod topLvl">
          <ac:chgData name="김근우(첨단원자력공학부)" userId="1966d26e-7976-44e3-92ce-cb8395d14386" providerId="ADAL" clId="{358F1A85-FEB4-42B9-9AC1-234780A45663}" dt="2024-08-13T17:49:08.243" v="4305" actId="20577"/>
          <ac:spMkLst>
            <pc:docMk/>
            <pc:sldMk cId="941900328" sldId="280"/>
            <ac:spMk id="93" creationId="{D3892F35-C474-F368-6D63-34B8FAF13861}"/>
          </ac:spMkLst>
        </pc:spChg>
        <pc:spChg chg="del mod">
          <ac:chgData name="김근우(첨단원자력공학부)" userId="1966d26e-7976-44e3-92ce-cb8395d14386" providerId="ADAL" clId="{358F1A85-FEB4-42B9-9AC1-234780A45663}" dt="2024-08-14T00:17:57.316" v="6362" actId="478"/>
          <ac:spMkLst>
            <pc:docMk/>
            <pc:sldMk cId="941900328" sldId="280"/>
            <ac:spMk id="99" creationId="{716A6E07-4F81-7011-59CB-AEF467BEC617}"/>
          </ac:spMkLst>
        </pc:spChg>
        <pc:spChg chg="del mod">
          <ac:chgData name="김근우(첨단원자력공학부)" userId="1966d26e-7976-44e3-92ce-cb8395d14386" providerId="ADAL" clId="{358F1A85-FEB4-42B9-9AC1-234780A45663}" dt="2024-08-14T00:17:56.087" v="6360" actId="478"/>
          <ac:spMkLst>
            <pc:docMk/>
            <pc:sldMk cId="941900328" sldId="280"/>
            <ac:spMk id="101" creationId="{31DAEB10-0835-D5CB-C24F-B72BCDDCEC19}"/>
          </ac:spMkLst>
        </pc:spChg>
        <pc:spChg chg="mod">
          <ac:chgData name="김근우(첨단원자력공학부)" userId="1966d26e-7976-44e3-92ce-cb8395d14386" providerId="ADAL" clId="{358F1A85-FEB4-42B9-9AC1-234780A45663}" dt="2024-08-13T17:58:14.984" v="4673" actId="20577"/>
          <ac:spMkLst>
            <pc:docMk/>
            <pc:sldMk cId="941900328" sldId="280"/>
            <ac:spMk id="125" creationId="{337795A0-2B07-BEBA-8AD9-2C7785DEFC64}"/>
          </ac:spMkLst>
        </pc:spChg>
        <pc:spChg chg="mod">
          <ac:chgData name="김근우(첨단원자력공학부)" userId="1966d26e-7976-44e3-92ce-cb8395d14386" providerId="ADAL" clId="{358F1A85-FEB4-42B9-9AC1-234780A45663}" dt="2024-08-13T17:58:16.036" v="4674" actId="20577"/>
          <ac:spMkLst>
            <pc:docMk/>
            <pc:sldMk cId="941900328" sldId="280"/>
            <ac:spMk id="130" creationId="{D5E54AF1-B7B6-3DC9-582B-CCD71291AC27}"/>
          </ac:spMkLst>
        </pc:spChg>
        <pc:spChg chg="mod">
          <ac:chgData name="김근우(첨단원자력공학부)" userId="1966d26e-7976-44e3-92ce-cb8395d14386" providerId="ADAL" clId="{358F1A85-FEB4-42B9-9AC1-234780A45663}" dt="2024-08-13T17:55:44.539" v="4564" actId="1076"/>
          <ac:spMkLst>
            <pc:docMk/>
            <pc:sldMk cId="941900328" sldId="280"/>
            <ac:spMk id="134" creationId="{E91FB74F-556B-EAF7-2198-31F800B8A98A}"/>
          </ac:spMkLst>
        </pc:spChg>
        <pc:spChg chg="mod">
          <ac:chgData name="김근우(첨단원자력공학부)" userId="1966d26e-7976-44e3-92ce-cb8395d14386" providerId="ADAL" clId="{358F1A85-FEB4-42B9-9AC1-234780A45663}" dt="2024-08-13T18:13:34.314" v="5547" actId="14100"/>
          <ac:spMkLst>
            <pc:docMk/>
            <pc:sldMk cId="941900328" sldId="280"/>
            <ac:spMk id="136" creationId="{E09CEBC7-A5BA-7069-37E7-6C4EC00D0523}"/>
          </ac:spMkLst>
        </pc:spChg>
        <pc:spChg chg="mod">
          <ac:chgData name="김근우(첨단원자력공학부)" userId="1966d26e-7976-44e3-92ce-cb8395d14386" providerId="ADAL" clId="{358F1A85-FEB4-42B9-9AC1-234780A45663}" dt="2024-08-13T17:58:10.498" v="4672" actId="20577"/>
          <ac:spMkLst>
            <pc:docMk/>
            <pc:sldMk cId="941900328" sldId="280"/>
            <ac:spMk id="149" creationId="{1FE634F5-8E3B-21C9-8187-B72A61686D90}"/>
          </ac:spMkLst>
        </pc:spChg>
        <pc:spChg chg="mod">
          <ac:chgData name="김근우(첨단원자력공학부)" userId="1966d26e-7976-44e3-92ce-cb8395d14386" providerId="ADAL" clId="{358F1A85-FEB4-42B9-9AC1-234780A45663}" dt="2024-08-13T17:49:00.051" v="4297" actId="20577"/>
          <ac:spMkLst>
            <pc:docMk/>
            <pc:sldMk cId="941900328" sldId="280"/>
            <ac:spMk id="150" creationId="{3C0744C5-F311-1537-66D2-1C18B47CF1D5}"/>
          </ac:spMkLst>
        </pc:spChg>
        <pc:grpChg chg="add del mod">
          <ac:chgData name="김근우(첨단원자력공학부)" userId="1966d26e-7976-44e3-92ce-cb8395d14386" providerId="ADAL" clId="{358F1A85-FEB4-42B9-9AC1-234780A45663}" dt="2024-08-14T00:57:06.582" v="6755" actId="478"/>
          <ac:grpSpMkLst>
            <pc:docMk/>
            <pc:sldMk cId="941900328" sldId="280"/>
            <ac:grpSpMk id="13" creationId="{8F39890E-312A-3279-1F74-A8C5B77F535E}"/>
          </ac:grpSpMkLst>
        </pc:grpChg>
        <pc:grpChg chg="add del mod">
          <ac:chgData name="김근우(첨단원자력공학부)" userId="1966d26e-7976-44e3-92ce-cb8395d14386" providerId="ADAL" clId="{358F1A85-FEB4-42B9-9AC1-234780A45663}" dt="2024-08-14T00:57:05.658" v="6754" actId="478"/>
          <ac:grpSpMkLst>
            <pc:docMk/>
            <pc:sldMk cId="941900328" sldId="280"/>
            <ac:grpSpMk id="16" creationId="{AACE4CF2-6A01-8BD9-672F-AFB6DAC639EA}"/>
          </ac:grpSpMkLst>
        </pc:grpChg>
        <pc:grpChg chg="add del mod">
          <ac:chgData name="김근우(첨단원자력공학부)" userId="1966d26e-7976-44e3-92ce-cb8395d14386" providerId="ADAL" clId="{358F1A85-FEB4-42B9-9AC1-234780A45663}" dt="2024-08-14T00:57:04.685" v="6753" actId="478"/>
          <ac:grpSpMkLst>
            <pc:docMk/>
            <pc:sldMk cId="941900328" sldId="280"/>
            <ac:grpSpMk id="17" creationId="{CC558DDE-C618-AC0A-B375-F24C4A9A610C}"/>
          </ac:grpSpMkLst>
        </pc:grpChg>
        <pc:grpChg chg="add del">
          <ac:chgData name="김근우(첨단원자력공학부)" userId="1966d26e-7976-44e3-92ce-cb8395d14386" providerId="ADAL" clId="{358F1A85-FEB4-42B9-9AC1-234780A45663}" dt="2024-08-14T00:17:54.303" v="6358" actId="478"/>
          <ac:grpSpMkLst>
            <pc:docMk/>
            <pc:sldMk cId="941900328" sldId="280"/>
            <ac:grpSpMk id="146" creationId="{20554752-0ECD-500F-97D0-0C2736423885}"/>
          </ac:grpSpMkLst>
        </pc:grpChg>
        <pc:picChg chg="add mod">
          <ac:chgData name="김근우(첨단원자력공학부)" userId="1966d26e-7976-44e3-92ce-cb8395d14386" providerId="ADAL" clId="{358F1A85-FEB4-42B9-9AC1-234780A45663}" dt="2024-08-14T00:57:17.861" v="6761" actId="1076"/>
          <ac:picMkLst>
            <pc:docMk/>
            <pc:sldMk cId="941900328" sldId="280"/>
            <ac:picMk id="12" creationId="{918AEEC6-7BFC-7D6D-07E6-8408EA2661B2}"/>
          </ac:picMkLst>
        </pc:picChg>
        <pc:picChg chg="add mod topLvl">
          <ac:chgData name="김근우(첨단원자력공학부)" userId="1966d26e-7976-44e3-92ce-cb8395d14386" providerId="ADAL" clId="{358F1A85-FEB4-42B9-9AC1-234780A45663}" dt="2024-08-14T00:57:09.054" v="6757" actId="1076"/>
          <ac:picMkLst>
            <pc:docMk/>
            <pc:sldMk cId="941900328" sldId="280"/>
            <ac:picMk id="15" creationId="{B954313E-C8EE-B89B-6023-DF3B58AF1BDF}"/>
          </ac:picMkLst>
        </pc:picChg>
        <pc:cxnChg chg="add del mod">
          <ac:chgData name="김근우(첨단원자력공학부)" userId="1966d26e-7976-44e3-92ce-cb8395d14386" providerId="ADAL" clId="{358F1A85-FEB4-42B9-9AC1-234780A45663}" dt="2024-08-14T00:57:04.685" v="6753" actId="478"/>
          <ac:cxnSpMkLst>
            <pc:docMk/>
            <pc:sldMk cId="941900328" sldId="280"/>
            <ac:cxnSpMk id="19" creationId="{828D06D0-BA25-3104-8311-F20ED7BE2680}"/>
          </ac:cxnSpMkLst>
        </pc:cxnChg>
        <pc:cxnChg chg="add del mod">
          <ac:chgData name="김근우(첨단원자력공학부)" userId="1966d26e-7976-44e3-92ce-cb8395d14386" providerId="ADAL" clId="{358F1A85-FEB4-42B9-9AC1-234780A45663}" dt="2024-08-14T00:57:05.658" v="6754" actId="478"/>
          <ac:cxnSpMkLst>
            <pc:docMk/>
            <pc:sldMk cId="941900328" sldId="280"/>
            <ac:cxnSpMk id="20" creationId="{48B67758-4518-C3B5-ED39-7455057E7546}"/>
          </ac:cxnSpMkLst>
        </pc:cxnChg>
        <pc:cxnChg chg="add del mod">
          <ac:chgData name="김근우(첨단원자력공학부)" userId="1966d26e-7976-44e3-92ce-cb8395d14386" providerId="ADAL" clId="{358F1A85-FEB4-42B9-9AC1-234780A45663}" dt="2024-08-14T00:57:03.551" v="6752" actId="478"/>
          <ac:cxnSpMkLst>
            <pc:docMk/>
            <pc:sldMk cId="941900328" sldId="280"/>
            <ac:cxnSpMk id="21" creationId="{55D20A78-4E9B-9A90-D94A-2CB1CE156952}"/>
          </ac:cxnSpMkLst>
        </pc:cxnChg>
        <pc:cxnChg chg="add del mod">
          <ac:chgData name="김근우(첨단원자력공학부)" userId="1966d26e-7976-44e3-92ce-cb8395d14386" providerId="ADAL" clId="{358F1A85-FEB4-42B9-9AC1-234780A45663}" dt="2024-08-14T00:57:02.357" v="6751" actId="478"/>
          <ac:cxnSpMkLst>
            <pc:docMk/>
            <pc:sldMk cId="941900328" sldId="280"/>
            <ac:cxnSpMk id="22" creationId="{89A50868-62BB-5AC8-1F82-217737E5EB5B}"/>
          </ac:cxnSpMkLst>
        </pc:cxnChg>
        <pc:cxnChg chg="add mod">
          <ac:chgData name="김근우(첨단원자력공학부)" userId="1966d26e-7976-44e3-92ce-cb8395d14386" providerId="ADAL" clId="{358F1A85-FEB4-42B9-9AC1-234780A45663}" dt="2024-08-14T00:57:17.861" v="6761" actId="1076"/>
          <ac:cxnSpMkLst>
            <pc:docMk/>
            <pc:sldMk cId="941900328" sldId="280"/>
            <ac:cxnSpMk id="24" creationId="{6DF37007-9774-12A3-089C-93C3E192053F}"/>
          </ac:cxnSpMkLst>
        </pc:cxnChg>
        <pc:cxnChg chg="add del mod topLvl">
          <ac:chgData name="김근우(첨단원자력공학부)" userId="1966d26e-7976-44e3-92ce-cb8395d14386" providerId="ADAL" clId="{358F1A85-FEB4-42B9-9AC1-234780A45663}" dt="2024-08-13T17:47:39.276" v="4069" actId="478"/>
          <ac:cxnSpMkLst>
            <pc:docMk/>
            <pc:sldMk cId="941900328" sldId="280"/>
            <ac:cxnSpMk id="92" creationId="{F06AD78E-A015-B5D1-5CF7-5325778B20C8}"/>
          </ac:cxnSpMkLst>
        </pc:cxnChg>
        <pc:cxnChg chg="del">
          <ac:chgData name="김근우(첨단원자력공학부)" userId="1966d26e-7976-44e3-92ce-cb8395d14386" providerId="ADAL" clId="{358F1A85-FEB4-42B9-9AC1-234780A45663}" dt="2024-08-14T00:17:57.779" v="6363" actId="478"/>
          <ac:cxnSpMkLst>
            <pc:docMk/>
            <pc:sldMk cId="941900328" sldId="280"/>
            <ac:cxnSpMk id="98" creationId="{01B609E7-7CC4-44B3-AC2D-E87DFD079216}"/>
          </ac:cxnSpMkLst>
        </pc:cxnChg>
        <pc:cxnChg chg="del">
          <ac:chgData name="김근우(첨단원자력공학부)" userId="1966d26e-7976-44e3-92ce-cb8395d14386" providerId="ADAL" clId="{358F1A85-FEB4-42B9-9AC1-234780A45663}" dt="2024-08-14T00:17:56.432" v="6361" actId="478"/>
          <ac:cxnSpMkLst>
            <pc:docMk/>
            <pc:sldMk cId="941900328" sldId="280"/>
            <ac:cxnSpMk id="100" creationId="{54C92B20-7473-2FBA-5EE0-9F97FAC1E0B2}"/>
          </ac:cxnSpMkLst>
        </pc:cxnChg>
      </pc:sldChg>
      <pc:sldChg chg="addSp modSp add mod">
        <pc:chgData name="김근우(첨단원자력공학부)" userId="1966d26e-7976-44e3-92ce-cb8395d14386" providerId="ADAL" clId="{358F1A85-FEB4-42B9-9AC1-234780A45663}" dt="2024-08-13T18:08:45.897" v="5425" actId="1076"/>
        <pc:sldMkLst>
          <pc:docMk/>
          <pc:sldMk cId="3318301758" sldId="284"/>
        </pc:sldMkLst>
        <pc:spChg chg="mod">
          <ac:chgData name="김근우(첨단원자력공학부)" userId="1966d26e-7976-44e3-92ce-cb8395d14386" providerId="ADAL" clId="{358F1A85-FEB4-42B9-9AC1-234780A45663}" dt="2024-08-13T17:57:38.223" v="4637" actId="20577"/>
          <ac:spMkLst>
            <pc:docMk/>
            <pc:sldMk cId="3318301758" sldId="284"/>
            <ac:spMk id="2" creationId="{B7C830CF-6746-19E4-7860-67B284C79292}"/>
          </ac:spMkLst>
        </pc:spChg>
        <pc:spChg chg="mod">
          <ac:chgData name="김근우(첨단원자력공학부)" userId="1966d26e-7976-44e3-92ce-cb8395d14386" providerId="ADAL" clId="{358F1A85-FEB4-42B9-9AC1-234780A45663}" dt="2024-08-13T17:52:21.834" v="4481" actId="20577"/>
          <ac:spMkLst>
            <pc:docMk/>
            <pc:sldMk cId="3318301758" sldId="284"/>
            <ac:spMk id="3" creationId="{B52B4CD0-1317-8D6F-E291-DC27B92A16E1}"/>
          </ac:spMkLst>
        </pc:spChg>
        <pc:spChg chg="mod">
          <ac:chgData name="김근우(첨단원자력공학부)" userId="1966d26e-7976-44e3-92ce-cb8395d14386" providerId="ADAL" clId="{358F1A85-FEB4-42B9-9AC1-234780A45663}" dt="2024-08-13T17:51:51.689" v="4417" actId="20577"/>
          <ac:spMkLst>
            <pc:docMk/>
            <pc:sldMk cId="3318301758" sldId="284"/>
            <ac:spMk id="4" creationId="{B8697379-D635-7BF8-71FF-AACF9C5C4AC6}"/>
          </ac:spMkLst>
        </pc:spChg>
        <pc:spChg chg="add mod">
          <ac:chgData name="김근우(첨단원자력공학부)" userId="1966d26e-7976-44e3-92ce-cb8395d14386" providerId="ADAL" clId="{358F1A85-FEB4-42B9-9AC1-234780A45663}" dt="2024-08-13T18:08:45.897" v="5425" actId="1076"/>
          <ac:spMkLst>
            <pc:docMk/>
            <pc:sldMk cId="3318301758" sldId="284"/>
            <ac:spMk id="5" creationId="{6D8F32AC-FD8B-7749-426F-94E0B969141C}"/>
          </ac:spMkLst>
        </pc:spChg>
        <pc:spChg chg="mod">
          <ac:chgData name="김근우(첨단원자력공학부)" userId="1966d26e-7976-44e3-92ce-cb8395d14386" providerId="ADAL" clId="{358F1A85-FEB4-42B9-9AC1-234780A45663}" dt="2024-08-13T17:52:31.583" v="4482"/>
          <ac:spMkLst>
            <pc:docMk/>
            <pc:sldMk cId="3318301758" sldId="284"/>
            <ac:spMk id="21" creationId="{5F035BB5-0324-E54C-B094-B3A67521826A}"/>
          </ac:spMkLst>
        </pc:spChg>
        <pc:spChg chg="mod">
          <ac:chgData name="김근우(첨단원자력공학부)" userId="1966d26e-7976-44e3-92ce-cb8395d14386" providerId="ADAL" clId="{358F1A85-FEB4-42B9-9AC1-234780A45663}" dt="2024-08-13T17:52:34.931" v="4483"/>
          <ac:spMkLst>
            <pc:docMk/>
            <pc:sldMk cId="3318301758" sldId="284"/>
            <ac:spMk id="26" creationId="{0CBDE29A-96CB-6A08-F828-08061B8EE701}"/>
          </ac:spMkLst>
        </pc:spChg>
        <pc:spChg chg="add mod">
          <ac:chgData name="김근우(첨단원자력공학부)" userId="1966d26e-7976-44e3-92ce-cb8395d14386" providerId="ADAL" clId="{358F1A85-FEB4-42B9-9AC1-234780A45663}" dt="2024-08-13T18:08:45.897" v="5425" actId="1076"/>
          <ac:spMkLst>
            <pc:docMk/>
            <pc:sldMk cId="3318301758" sldId="284"/>
            <ac:spMk id="31" creationId="{3125A76C-B73D-26A3-5F3E-5041DC079C7D}"/>
          </ac:spMkLst>
        </pc:spChg>
        <pc:spChg chg="mod">
          <ac:chgData name="김근우(첨단원자력공학부)" userId="1966d26e-7976-44e3-92ce-cb8395d14386" providerId="ADAL" clId="{358F1A85-FEB4-42B9-9AC1-234780A45663}" dt="2024-08-13T17:50:58.061" v="4406" actId="1076"/>
          <ac:spMkLst>
            <pc:docMk/>
            <pc:sldMk cId="3318301758" sldId="284"/>
            <ac:spMk id="52" creationId="{7AD83074-3D9F-BDD4-B1C4-D7D13C3ED86A}"/>
          </ac:spMkLst>
        </pc:spChg>
        <pc:spChg chg="mod">
          <ac:chgData name="김근우(첨단원자력공학부)" userId="1966d26e-7976-44e3-92ce-cb8395d14386" providerId="ADAL" clId="{358F1A85-FEB4-42B9-9AC1-234780A45663}" dt="2024-08-13T17:50:58.061" v="4406" actId="1076"/>
          <ac:spMkLst>
            <pc:docMk/>
            <pc:sldMk cId="3318301758" sldId="284"/>
            <ac:spMk id="54" creationId="{B920D1DA-572D-90BF-31CF-240CE4DF433B}"/>
          </ac:spMkLst>
        </pc:spChg>
        <pc:spChg chg="mod">
          <ac:chgData name="김근우(첨단원자력공학부)" userId="1966d26e-7976-44e3-92ce-cb8395d14386" providerId="ADAL" clId="{358F1A85-FEB4-42B9-9AC1-234780A45663}" dt="2024-08-13T17:50:58.061" v="4406" actId="1076"/>
          <ac:spMkLst>
            <pc:docMk/>
            <pc:sldMk cId="3318301758" sldId="284"/>
            <ac:spMk id="55" creationId="{2AA0B9E2-DDF6-F65F-2B2A-345ECD606626}"/>
          </ac:spMkLst>
        </pc:spChg>
        <pc:spChg chg="mod">
          <ac:chgData name="김근우(첨단원자력공학부)" userId="1966d26e-7976-44e3-92ce-cb8395d14386" providerId="ADAL" clId="{358F1A85-FEB4-42B9-9AC1-234780A45663}" dt="2024-08-13T17:50:58.061" v="4406" actId="1076"/>
          <ac:spMkLst>
            <pc:docMk/>
            <pc:sldMk cId="3318301758" sldId="284"/>
            <ac:spMk id="56" creationId="{4A967CF4-0DF6-E442-37A2-C3F5645A3F5D}"/>
          </ac:spMkLst>
        </pc:spChg>
        <pc:grpChg chg="mod">
          <ac:chgData name="김근우(첨단원자력공학부)" userId="1966d26e-7976-44e3-92ce-cb8395d14386" providerId="ADAL" clId="{358F1A85-FEB4-42B9-9AC1-234780A45663}" dt="2024-08-13T17:50:58.061" v="4406" actId="1076"/>
          <ac:grpSpMkLst>
            <pc:docMk/>
            <pc:sldMk cId="3318301758" sldId="284"/>
            <ac:grpSpMk id="7" creationId="{5EAC0077-623E-AE85-355C-F172017812BF}"/>
          </ac:grpSpMkLst>
        </pc:grpChg>
        <pc:picChg chg="mod">
          <ac:chgData name="김근우(첨단원자력공학부)" userId="1966d26e-7976-44e3-92ce-cb8395d14386" providerId="ADAL" clId="{358F1A85-FEB4-42B9-9AC1-234780A45663}" dt="2024-08-13T17:51:00.792" v="4409" actId="1076"/>
          <ac:picMkLst>
            <pc:docMk/>
            <pc:sldMk cId="3318301758" sldId="284"/>
            <ac:picMk id="9218" creationId="{BD9DB219-21A3-35C3-08E1-FA1B6C2C6844}"/>
          </ac:picMkLst>
        </pc:picChg>
        <pc:cxnChg chg="mod">
          <ac:chgData name="김근우(첨단원자력공학부)" userId="1966d26e-7976-44e3-92ce-cb8395d14386" providerId="ADAL" clId="{358F1A85-FEB4-42B9-9AC1-234780A45663}" dt="2024-08-13T17:50:58.061" v="4406" actId="1076"/>
          <ac:cxnSpMkLst>
            <pc:docMk/>
            <pc:sldMk cId="3318301758" sldId="284"/>
            <ac:cxnSpMk id="33" creationId="{C8B612B4-0EFB-4D65-D353-4E289EECDE15}"/>
          </ac:cxnSpMkLst>
        </pc:cxnChg>
        <pc:cxnChg chg="mod">
          <ac:chgData name="김근우(첨단원자력공학부)" userId="1966d26e-7976-44e3-92ce-cb8395d14386" providerId="ADAL" clId="{358F1A85-FEB4-42B9-9AC1-234780A45663}" dt="2024-08-13T17:50:58.061" v="4406" actId="1076"/>
          <ac:cxnSpMkLst>
            <pc:docMk/>
            <pc:sldMk cId="3318301758" sldId="284"/>
            <ac:cxnSpMk id="36" creationId="{9D9BA5BD-584B-5301-AC4B-BDC8F7ED43B5}"/>
          </ac:cxnSpMkLst>
        </pc:cxnChg>
        <pc:cxnChg chg="mod">
          <ac:chgData name="김근우(첨단원자력공학부)" userId="1966d26e-7976-44e3-92ce-cb8395d14386" providerId="ADAL" clId="{358F1A85-FEB4-42B9-9AC1-234780A45663}" dt="2024-08-13T17:50:58.061" v="4406" actId="1076"/>
          <ac:cxnSpMkLst>
            <pc:docMk/>
            <pc:sldMk cId="3318301758" sldId="284"/>
            <ac:cxnSpMk id="47" creationId="{A4F66002-8106-C7A2-6A9D-0B8C2BE4E677}"/>
          </ac:cxnSpMkLst>
        </pc:cxnChg>
      </pc:sldChg>
      <pc:sldChg chg="addSp delSp modSp add mod">
        <pc:chgData name="김근우(첨단원자력공학부)" userId="1966d26e-7976-44e3-92ce-cb8395d14386" providerId="ADAL" clId="{358F1A85-FEB4-42B9-9AC1-234780A45663}" dt="2024-08-13T18:14:43.212" v="5551" actId="1076"/>
        <pc:sldMkLst>
          <pc:docMk/>
          <pc:sldMk cId="3171750575" sldId="285"/>
        </pc:sldMkLst>
        <pc:spChg chg="mod">
          <ac:chgData name="김근우(첨단원자력공학부)" userId="1966d26e-7976-44e3-92ce-cb8395d14386" providerId="ADAL" clId="{358F1A85-FEB4-42B9-9AC1-234780A45663}" dt="2024-08-13T17:58:34.420" v="4679" actId="20577"/>
          <ac:spMkLst>
            <pc:docMk/>
            <pc:sldMk cId="3171750575" sldId="285"/>
            <ac:spMk id="2" creationId="{B7C830CF-6746-19E4-7860-67B284C79292}"/>
          </ac:spMkLst>
        </pc:spChg>
        <pc:spChg chg="mod">
          <ac:chgData name="김근우(첨단원자력공학부)" userId="1966d26e-7976-44e3-92ce-cb8395d14386" providerId="ADAL" clId="{358F1A85-FEB4-42B9-9AC1-234780A45663}" dt="2024-08-13T18:03:34.110" v="5174" actId="404"/>
          <ac:spMkLst>
            <pc:docMk/>
            <pc:sldMk cId="3171750575" sldId="285"/>
            <ac:spMk id="4" creationId="{B8697379-D635-7BF8-71FF-AACF9C5C4AC6}"/>
          </ac:spMkLst>
        </pc:spChg>
        <pc:spChg chg="mod">
          <ac:chgData name="김근우(첨단원자력공학부)" userId="1966d26e-7976-44e3-92ce-cb8395d14386" providerId="ADAL" clId="{358F1A85-FEB4-42B9-9AC1-234780A45663}" dt="2024-08-13T18:14:43.212" v="5551" actId="1076"/>
          <ac:spMkLst>
            <pc:docMk/>
            <pc:sldMk cId="3171750575" sldId="285"/>
            <ac:spMk id="5" creationId="{E1C5DB22-4CA6-A027-1104-C396773F1D08}"/>
          </ac:spMkLst>
        </pc:spChg>
        <pc:spChg chg="mod">
          <ac:chgData name="김근우(첨단원자력공학부)" userId="1966d26e-7976-44e3-92ce-cb8395d14386" providerId="ADAL" clId="{358F1A85-FEB4-42B9-9AC1-234780A45663}" dt="2024-08-13T18:02:28.623" v="5067" actId="1076"/>
          <ac:spMkLst>
            <pc:docMk/>
            <pc:sldMk cId="3171750575" sldId="285"/>
            <ac:spMk id="6" creationId="{E6BB1552-EC6E-A2CB-CA84-FDFE41C4403A}"/>
          </ac:spMkLst>
        </pc:spChg>
        <pc:spChg chg="mod">
          <ac:chgData name="김근우(첨단원자력공학부)" userId="1966d26e-7976-44e3-92ce-cb8395d14386" providerId="ADAL" clId="{358F1A85-FEB4-42B9-9AC1-234780A45663}" dt="2024-08-13T18:03:27.757" v="5172" actId="1076"/>
          <ac:spMkLst>
            <pc:docMk/>
            <pc:sldMk cId="3171750575" sldId="285"/>
            <ac:spMk id="10" creationId="{39D9BDEF-FE19-BA8B-9C5E-39D28BA49402}"/>
          </ac:spMkLst>
        </pc:spChg>
        <pc:spChg chg="mod">
          <ac:chgData name="김근우(첨단원자력공학부)" userId="1966d26e-7976-44e3-92ce-cb8395d14386" providerId="ADAL" clId="{358F1A85-FEB4-42B9-9AC1-234780A45663}" dt="2024-08-13T18:03:09.715" v="5138" actId="1076"/>
          <ac:spMkLst>
            <pc:docMk/>
            <pc:sldMk cId="3171750575" sldId="285"/>
            <ac:spMk id="11" creationId="{3E563922-1789-50B0-597E-D3B22202F019}"/>
          </ac:spMkLst>
        </pc:spChg>
        <pc:spChg chg="mod">
          <ac:chgData name="김근우(첨단원자력공학부)" userId="1966d26e-7976-44e3-92ce-cb8395d14386" providerId="ADAL" clId="{358F1A85-FEB4-42B9-9AC1-234780A45663}" dt="2024-08-13T18:14:35.910" v="5550" actId="20577"/>
          <ac:spMkLst>
            <pc:docMk/>
            <pc:sldMk cId="3171750575" sldId="285"/>
            <ac:spMk id="15" creationId="{74F8E10E-024B-64D1-B893-DC2DB69009D3}"/>
          </ac:spMkLst>
        </pc:spChg>
        <pc:spChg chg="mod">
          <ac:chgData name="김근우(첨단원자력공학부)" userId="1966d26e-7976-44e3-92ce-cb8395d14386" providerId="ADAL" clId="{358F1A85-FEB4-42B9-9AC1-234780A45663}" dt="2024-08-13T18:05:57.206" v="5322"/>
          <ac:spMkLst>
            <pc:docMk/>
            <pc:sldMk cId="3171750575" sldId="285"/>
            <ac:spMk id="21" creationId="{1B083D2F-3C31-4E67-DD41-1A9B09CAABD5}"/>
          </ac:spMkLst>
        </pc:spChg>
        <pc:spChg chg="mod">
          <ac:chgData name="김근우(첨단원자력공학부)" userId="1966d26e-7976-44e3-92ce-cb8395d14386" providerId="ADAL" clId="{358F1A85-FEB4-42B9-9AC1-234780A45663}" dt="2024-08-13T18:05:57.206" v="5322"/>
          <ac:spMkLst>
            <pc:docMk/>
            <pc:sldMk cId="3171750575" sldId="285"/>
            <ac:spMk id="25" creationId="{F0CA832E-50D5-735F-C50E-ACD774EF08E0}"/>
          </ac:spMkLst>
        </pc:spChg>
        <pc:spChg chg="mod">
          <ac:chgData name="김근우(첨단원자력공학부)" userId="1966d26e-7976-44e3-92ce-cb8395d14386" providerId="ADAL" clId="{358F1A85-FEB4-42B9-9AC1-234780A45663}" dt="2024-08-13T18:06:06.386" v="5325" actId="20577"/>
          <ac:spMkLst>
            <pc:docMk/>
            <pc:sldMk cId="3171750575" sldId="285"/>
            <ac:spMk id="26" creationId="{4DA5170F-D10A-1916-0CF9-D2ACA8E53565}"/>
          </ac:spMkLst>
        </pc:spChg>
        <pc:spChg chg="mod">
          <ac:chgData name="김근우(첨단원자력공학부)" userId="1966d26e-7976-44e3-92ce-cb8395d14386" providerId="ADAL" clId="{358F1A85-FEB4-42B9-9AC1-234780A45663}" dt="2024-08-13T18:05:57.206" v="5322"/>
          <ac:spMkLst>
            <pc:docMk/>
            <pc:sldMk cId="3171750575" sldId="285"/>
            <ac:spMk id="27" creationId="{AFF25B7C-B334-14AD-B400-A18F62D5169B}"/>
          </ac:spMkLst>
        </pc:spChg>
        <pc:spChg chg="mod">
          <ac:chgData name="김근우(첨단원자력공학부)" userId="1966d26e-7976-44e3-92ce-cb8395d14386" providerId="ADAL" clId="{358F1A85-FEB4-42B9-9AC1-234780A45663}" dt="2024-08-13T18:06:59.678" v="5355" actId="1076"/>
          <ac:spMkLst>
            <pc:docMk/>
            <pc:sldMk cId="3171750575" sldId="285"/>
            <ac:spMk id="31" creationId="{66183BFE-0150-7F5C-AB5E-974315920B9F}"/>
          </ac:spMkLst>
        </pc:spChg>
        <pc:spChg chg="mod">
          <ac:chgData name="김근우(첨단원자력공학부)" userId="1966d26e-7976-44e3-92ce-cb8395d14386" providerId="ADAL" clId="{358F1A85-FEB4-42B9-9AC1-234780A45663}" dt="2024-08-13T18:05:57.206" v="5322"/>
          <ac:spMkLst>
            <pc:docMk/>
            <pc:sldMk cId="3171750575" sldId="285"/>
            <ac:spMk id="36" creationId="{CBDD77F5-763D-416F-3F13-8B0B02E0CB86}"/>
          </ac:spMkLst>
        </pc:spChg>
        <pc:spChg chg="mod">
          <ac:chgData name="김근우(첨단원자력공학부)" userId="1966d26e-7976-44e3-92ce-cb8395d14386" providerId="ADAL" clId="{358F1A85-FEB4-42B9-9AC1-234780A45663}" dt="2024-08-13T18:05:57.206" v="5322"/>
          <ac:spMkLst>
            <pc:docMk/>
            <pc:sldMk cId="3171750575" sldId="285"/>
            <ac:spMk id="38" creationId="{CFCF4B42-821F-0B5C-0C35-46F1CF084CE6}"/>
          </ac:spMkLst>
        </pc:spChg>
        <pc:spChg chg="mod">
          <ac:chgData name="김근우(첨단원자력공학부)" userId="1966d26e-7976-44e3-92ce-cb8395d14386" providerId="ADAL" clId="{358F1A85-FEB4-42B9-9AC1-234780A45663}" dt="2024-08-13T18:05:57.206" v="5322"/>
          <ac:spMkLst>
            <pc:docMk/>
            <pc:sldMk cId="3171750575" sldId="285"/>
            <ac:spMk id="39" creationId="{2A80466E-91A9-86D0-26B4-67D820FF5080}"/>
          </ac:spMkLst>
        </pc:spChg>
        <pc:spChg chg="mod">
          <ac:chgData name="김근우(첨단원자력공학부)" userId="1966d26e-7976-44e3-92ce-cb8395d14386" providerId="ADAL" clId="{358F1A85-FEB4-42B9-9AC1-234780A45663}" dt="2024-08-13T18:05:57.206" v="5322"/>
          <ac:spMkLst>
            <pc:docMk/>
            <pc:sldMk cId="3171750575" sldId="285"/>
            <ac:spMk id="40" creationId="{9A11CF3D-821B-D92E-7D67-2E8973655ED0}"/>
          </ac:spMkLst>
        </pc:spChg>
        <pc:spChg chg="mod">
          <ac:chgData name="김근우(첨단원자력공학부)" userId="1966d26e-7976-44e3-92ce-cb8395d14386" providerId="ADAL" clId="{358F1A85-FEB4-42B9-9AC1-234780A45663}" dt="2024-08-13T18:05:57.206" v="5322"/>
          <ac:spMkLst>
            <pc:docMk/>
            <pc:sldMk cId="3171750575" sldId="285"/>
            <ac:spMk id="41" creationId="{08F8C1B8-6C7D-E4D5-2628-9B594EF95B87}"/>
          </ac:spMkLst>
        </pc:spChg>
        <pc:spChg chg="add mod">
          <ac:chgData name="김근우(첨단원자력공학부)" userId="1966d26e-7976-44e3-92ce-cb8395d14386" providerId="ADAL" clId="{358F1A85-FEB4-42B9-9AC1-234780A45663}" dt="2024-08-13T18:06:34.327" v="5332" actId="1076"/>
          <ac:spMkLst>
            <pc:docMk/>
            <pc:sldMk cId="3171750575" sldId="285"/>
            <ac:spMk id="42" creationId="{80034333-4DED-D7C9-AE7E-2C0462E9B838}"/>
          </ac:spMkLst>
        </pc:spChg>
        <pc:spChg chg="mod">
          <ac:chgData name="김근우(첨단원자력공학부)" userId="1966d26e-7976-44e3-92ce-cb8395d14386" providerId="ADAL" clId="{358F1A85-FEB4-42B9-9AC1-234780A45663}" dt="2024-08-13T18:06:19.627" v="5328" actId="571"/>
          <ac:spMkLst>
            <pc:docMk/>
            <pc:sldMk cId="3171750575" sldId="285"/>
            <ac:spMk id="62" creationId="{A822827E-3C4C-8257-5055-1F2CB9822130}"/>
          </ac:spMkLst>
        </pc:spChg>
        <pc:spChg chg="mod">
          <ac:chgData name="김근우(첨단원자력공학부)" userId="1966d26e-7976-44e3-92ce-cb8395d14386" providerId="ADAL" clId="{358F1A85-FEB4-42B9-9AC1-234780A45663}" dt="2024-08-13T18:06:19.627" v="5328" actId="571"/>
          <ac:spMkLst>
            <pc:docMk/>
            <pc:sldMk cId="3171750575" sldId="285"/>
            <ac:spMk id="63" creationId="{5B031456-EDFE-9CD3-52CB-60E59A3A95F7}"/>
          </ac:spMkLst>
        </pc:spChg>
        <pc:spChg chg="mod">
          <ac:chgData name="김근우(첨단원자력공학부)" userId="1966d26e-7976-44e3-92ce-cb8395d14386" providerId="ADAL" clId="{358F1A85-FEB4-42B9-9AC1-234780A45663}" dt="2024-08-13T18:06:19.627" v="5328" actId="571"/>
          <ac:spMkLst>
            <pc:docMk/>
            <pc:sldMk cId="3171750575" sldId="285"/>
            <ac:spMk id="64" creationId="{7E7266F5-292B-A602-0B1B-EF70C9F792B3}"/>
          </ac:spMkLst>
        </pc:spChg>
        <pc:spChg chg="mod">
          <ac:chgData name="김근우(첨단원자력공학부)" userId="1966d26e-7976-44e3-92ce-cb8395d14386" providerId="ADAL" clId="{358F1A85-FEB4-42B9-9AC1-234780A45663}" dt="2024-08-13T18:06:19.627" v="5328" actId="571"/>
          <ac:spMkLst>
            <pc:docMk/>
            <pc:sldMk cId="3171750575" sldId="285"/>
            <ac:spMk id="65" creationId="{9EEBBCFB-9B78-FD74-ED75-0E55B162CD1F}"/>
          </ac:spMkLst>
        </pc:spChg>
        <pc:spChg chg="mod">
          <ac:chgData name="김근우(첨단원자력공학부)" userId="1966d26e-7976-44e3-92ce-cb8395d14386" providerId="ADAL" clId="{358F1A85-FEB4-42B9-9AC1-234780A45663}" dt="2024-08-13T18:06:19.627" v="5328" actId="571"/>
          <ac:spMkLst>
            <pc:docMk/>
            <pc:sldMk cId="3171750575" sldId="285"/>
            <ac:spMk id="66" creationId="{BBDC3B9A-2F57-7F3C-34F3-4A9C85710B00}"/>
          </ac:spMkLst>
        </pc:spChg>
        <pc:spChg chg="mod">
          <ac:chgData name="김근우(첨단원자력공학부)" userId="1966d26e-7976-44e3-92ce-cb8395d14386" providerId="ADAL" clId="{358F1A85-FEB4-42B9-9AC1-234780A45663}" dt="2024-08-13T18:06:19.627" v="5328" actId="571"/>
          <ac:spMkLst>
            <pc:docMk/>
            <pc:sldMk cId="3171750575" sldId="285"/>
            <ac:spMk id="67" creationId="{5A5A7C60-0B04-A874-2349-AEC7165E6790}"/>
          </ac:spMkLst>
        </pc:spChg>
        <pc:spChg chg="mod">
          <ac:chgData name="김근우(첨단원자력공학부)" userId="1966d26e-7976-44e3-92ce-cb8395d14386" providerId="ADAL" clId="{358F1A85-FEB4-42B9-9AC1-234780A45663}" dt="2024-08-13T18:06:19.627" v="5328" actId="571"/>
          <ac:spMkLst>
            <pc:docMk/>
            <pc:sldMk cId="3171750575" sldId="285"/>
            <ac:spMk id="68" creationId="{5847597B-1596-5D5E-7B3F-475C2285B11E}"/>
          </ac:spMkLst>
        </pc:spChg>
        <pc:spChg chg="mod">
          <ac:chgData name="김근우(첨단원자력공학부)" userId="1966d26e-7976-44e3-92ce-cb8395d14386" providerId="ADAL" clId="{358F1A85-FEB4-42B9-9AC1-234780A45663}" dt="2024-08-13T18:06:19.627" v="5328" actId="571"/>
          <ac:spMkLst>
            <pc:docMk/>
            <pc:sldMk cId="3171750575" sldId="285"/>
            <ac:spMk id="69" creationId="{8CF67792-54AA-4D7F-86EB-AF751763DD76}"/>
          </ac:spMkLst>
        </pc:spChg>
        <pc:spChg chg="mod">
          <ac:chgData name="김근우(첨단원자력공학부)" userId="1966d26e-7976-44e3-92ce-cb8395d14386" providerId="ADAL" clId="{358F1A85-FEB4-42B9-9AC1-234780A45663}" dt="2024-08-13T18:06:31.329" v="5331" actId="1076"/>
          <ac:spMkLst>
            <pc:docMk/>
            <pc:sldMk cId="3171750575" sldId="285"/>
            <ac:spMk id="111" creationId="{0A5040F9-79EE-B362-0F0D-28A4E0ECAC36}"/>
          </ac:spMkLst>
        </pc:spChg>
        <pc:grpChg chg="mod">
          <ac:chgData name="김근우(첨단원자력공학부)" userId="1966d26e-7976-44e3-92ce-cb8395d14386" providerId="ADAL" clId="{358F1A85-FEB4-42B9-9AC1-234780A45663}" dt="2024-08-13T18:02:30.628" v="5070" actId="1076"/>
          <ac:grpSpMkLst>
            <pc:docMk/>
            <pc:sldMk cId="3171750575" sldId="285"/>
            <ac:grpSpMk id="16" creationId="{F0EA47B1-783C-50B8-214E-63DB1604A693}"/>
          </ac:grpSpMkLst>
        </pc:grpChg>
        <pc:grpChg chg="add del mod">
          <ac:chgData name="김근우(첨단원자력공학부)" userId="1966d26e-7976-44e3-92ce-cb8395d14386" providerId="ADAL" clId="{358F1A85-FEB4-42B9-9AC1-234780A45663}" dt="2024-08-13T18:06:04.538" v="5324" actId="478"/>
          <ac:grpSpMkLst>
            <pc:docMk/>
            <pc:sldMk cId="3171750575" sldId="285"/>
            <ac:grpSpMk id="19" creationId="{EBF13692-1F22-35B5-D8F4-29A863EFF031}"/>
          </ac:grpSpMkLst>
        </pc:grpChg>
        <pc:grpChg chg="add mod">
          <ac:chgData name="김근우(첨단원자력공학부)" userId="1966d26e-7976-44e3-92ce-cb8395d14386" providerId="ADAL" clId="{358F1A85-FEB4-42B9-9AC1-234780A45663}" dt="2024-08-13T18:06:19.627" v="5328" actId="571"/>
          <ac:grpSpMkLst>
            <pc:docMk/>
            <pc:sldMk cId="3171750575" sldId="285"/>
            <ac:grpSpMk id="43" creationId="{FAF92EE3-25F8-FB2D-8F50-B87B96F480C1}"/>
          </ac:grpSpMkLst>
        </pc:grpChg>
        <pc:grpChg chg="mod">
          <ac:chgData name="김근우(첨단원자력공학부)" userId="1966d26e-7976-44e3-92ce-cb8395d14386" providerId="ADAL" clId="{358F1A85-FEB4-42B9-9AC1-234780A45663}" dt="2024-08-13T18:06:19.627" v="5328" actId="571"/>
          <ac:grpSpMkLst>
            <pc:docMk/>
            <pc:sldMk cId="3171750575" sldId="285"/>
            <ac:grpSpMk id="44" creationId="{ABAD141F-4F5D-A63A-4AFB-B420C878C1A3}"/>
          </ac:grpSpMkLst>
        </pc:grpChg>
        <pc:grpChg chg="mod">
          <ac:chgData name="김근우(첨단원자력공학부)" userId="1966d26e-7976-44e3-92ce-cb8395d14386" providerId="ADAL" clId="{358F1A85-FEB4-42B9-9AC1-234780A45663}" dt="2024-08-13T18:06:19.627" v="5328" actId="571"/>
          <ac:grpSpMkLst>
            <pc:docMk/>
            <pc:sldMk cId="3171750575" sldId="285"/>
            <ac:grpSpMk id="45" creationId="{2D91E800-597E-36C4-38A4-BABC7A404A89}"/>
          </ac:grpSpMkLst>
        </pc:grpChg>
        <pc:grpChg chg="mod">
          <ac:chgData name="김근우(첨단원자력공학부)" userId="1966d26e-7976-44e3-92ce-cb8395d14386" providerId="ADAL" clId="{358F1A85-FEB4-42B9-9AC1-234780A45663}" dt="2024-08-13T18:06:19.627" v="5328" actId="571"/>
          <ac:grpSpMkLst>
            <pc:docMk/>
            <pc:sldMk cId="3171750575" sldId="285"/>
            <ac:grpSpMk id="61" creationId="{3DD83EFA-FB57-A7B4-812E-7FCC83A27330}"/>
          </ac:grpSpMkLst>
        </pc:grpChg>
        <pc:grpChg chg="ord">
          <ac:chgData name="김근우(첨단원자력공학부)" userId="1966d26e-7976-44e3-92ce-cb8395d14386" providerId="ADAL" clId="{358F1A85-FEB4-42B9-9AC1-234780A45663}" dt="2024-08-13T17:57:56.289" v="4638" actId="166"/>
          <ac:grpSpMkLst>
            <pc:docMk/>
            <pc:sldMk cId="3171750575" sldId="285"/>
            <ac:grpSpMk id="110" creationId="{B5BAD4B7-DBF6-F973-CF46-753E01D7AA0A}"/>
          </ac:grpSpMkLst>
        </pc:grpChg>
        <pc:cxnChg chg="mod">
          <ac:chgData name="김근우(첨단원자력공학부)" userId="1966d26e-7976-44e3-92ce-cb8395d14386" providerId="ADAL" clId="{358F1A85-FEB4-42B9-9AC1-234780A45663}" dt="2024-08-13T18:05:57.206" v="5322"/>
          <ac:cxnSpMkLst>
            <pc:docMk/>
            <pc:sldMk cId="3171750575" sldId="285"/>
            <ac:cxnSpMk id="22" creationId="{4EB6DFC4-4746-F4E1-CB85-A359B59AD054}"/>
          </ac:cxnSpMkLst>
        </pc:cxnChg>
        <pc:cxnChg chg="mod">
          <ac:chgData name="김근우(첨단원자력공학부)" userId="1966d26e-7976-44e3-92ce-cb8395d14386" providerId="ADAL" clId="{358F1A85-FEB4-42B9-9AC1-234780A45663}" dt="2024-08-13T18:05:57.206" v="5322"/>
          <ac:cxnSpMkLst>
            <pc:docMk/>
            <pc:sldMk cId="3171750575" sldId="285"/>
            <ac:cxnSpMk id="23" creationId="{48E501F7-CFC3-6AC5-1DA9-D1D75D9E24F8}"/>
          </ac:cxnSpMkLst>
        </pc:cxnChg>
        <pc:cxnChg chg="mod">
          <ac:chgData name="김근우(첨단원자력공학부)" userId="1966d26e-7976-44e3-92ce-cb8395d14386" providerId="ADAL" clId="{358F1A85-FEB4-42B9-9AC1-234780A45663}" dt="2024-08-13T18:05:57.206" v="5322"/>
          <ac:cxnSpMkLst>
            <pc:docMk/>
            <pc:sldMk cId="3171750575" sldId="285"/>
            <ac:cxnSpMk id="34" creationId="{A3AEBA72-0FCB-5745-8D68-7DA9FA3FF3DD}"/>
          </ac:cxnSpMkLst>
        </pc:cxnChg>
        <pc:cxnChg chg="mod">
          <ac:chgData name="김근우(첨단원자력공학부)" userId="1966d26e-7976-44e3-92ce-cb8395d14386" providerId="ADAL" clId="{358F1A85-FEB4-42B9-9AC1-234780A45663}" dt="2024-08-13T18:05:57.206" v="5322"/>
          <ac:cxnSpMkLst>
            <pc:docMk/>
            <pc:sldMk cId="3171750575" sldId="285"/>
            <ac:cxnSpMk id="35" creationId="{D37DAAA9-7959-C638-5DF0-6C7B1DC8FBDC}"/>
          </ac:cxnSpMkLst>
        </pc:cxnChg>
        <pc:cxnChg chg="mod">
          <ac:chgData name="김근우(첨단원자력공학부)" userId="1966d26e-7976-44e3-92ce-cb8395d14386" providerId="ADAL" clId="{358F1A85-FEB4-42B9-9AC1-234780A45663}" dt="2024-08-13T18:05:57.206" v="5322"/>
          <ac:cxnSpMkLst>
            <pc:docMk/>
            <pc:sldMk cId="3171750575" sldId="285"/>
            <ac:cxnSpMk id="37" creationId="{9B9DDD78-2E1E-9602-0844-78B114F4635F}"/>
          </ac:cxnSpMkLst>
        </pc:cxnChg>
        <pc:cxnChg chg="mod">
          <ac:chgData name="김근우(첨단원자력공학부)" userId="1966d26e-7976-44e3-92ce-cb8395d14386" providerId="ADAL" clId="{358F1A85-FEB4-42B9-9AC1-234780A45663}" dt="2024-08-13T18:06:19.627" v="5328" actId="571"/>
          <ac:cxnSpMkLst>
            <pc:docMk/>
            <pc:sldMk cId="3171750575" sldId="285"/>
            <ac:cxnSpMk id="46" creationId="{3D3A2ECF-224E-BCFB-70E8-D7160F9BBDC1}"/>
          </ac:cxnSpMkLst>
        </pc:cxnChg>
        <pc:cxnChg chg="mod">
          <ac:chgData name="김근우(첨단원자력공학부)" userId="1966d26e-7976-44e3-92ce-cb8395d14386" providerId="ADAL" clId="{358F1A85-FEB4-42B9-9AC1-234780A45663}" dt="2024-08-13T18:06:19.627" v="5328" actId="571"/>
          <ac:cxnSpMkLst>
            <pc:docMk/>
            <pc:sldMk cId="3171750575" sldId="285"/>
            <ac:cxnSpMk id="47" creationId="{D4712798-7969-4B83-689A-A3DC645A9116}"/>
          </ac:cxnSpMkLst>
        </pc:cxnChg>
        <pc:cxnChg chg="mod">
          <ac:chgData name="김근우(첨단원자력공학부)" userId="1966d26e-7976-44e3-92ce-cb8395d14386" providerId="ADAL" clId="{358F1A85-FEB4-42B9-9AC1-234780A45663}" dt="2024-08-13T18:06:19.627" v="5328" actId="571"/>
          <ac:cxnSpMkLst>
            <pc:docMk/>
            <pc:sldMk cId="3171750575" sldId="285"/>
            <ac:cxnSpMk id="48" creationId="{67C1812B-DB03-29BD-DC8D-FB2A81FA94B4}"/>
          </ac:cxnSpMkLst>
        </pc:cxnChg>
        <pc:cxnChg chg="mod">
          <ac:chgData name="김근우(첨단원자력공학부)" userId="1966d26e-7976-44e3-92ce-cb8395d14386" providerId="ADAL" clId="{358F1A85-FEB4-42B9-9AC1-234780A45663}" dt="2024-08-13T18:06:19.627" v="5328" actId="571"/>
          <ac:cxnSpMkLst>
            <pc:docMk/>
            <pc:sldMk cId="3171750575" sldId="285"/>
            <ac:cxnSpMk id="49" creationId="{077A4CDA-4D36-37BD-A386-0549CCD2CD39}"/>
          </ac:cxnSpMkLst>
        </pc:cxnChg>
        <pc:cxnChg chg="mod">
          <ac:chgData name="김근우(첨단원자력공학부)" userId="1966d26e-7976-44e3-92ce-cb8395d14386" providerId="ADAL" clId="{358F1A85-FEB4-42B9-9AC1-234780A45663}" dt="2024-08-13T18:06:19.627" v="5328" actId="571"/>
          <ac:cxnSpMkLst>
            <pc:docMk/>
            <pc:sldMk cId="3171750575" sldId="285"/>
            <ac:cxnSpMk id="50" creationId="{DBA4A0A1-38D1-3D84-A092-29ACF65ED7E6}"/>
          </ac:cxnSpMkLst>
        </pc:cxnChg>
        <pc:cxnChg chg="mod">
          <ac:chgData name="김근우(첨단원자력공학부)" userId="1966d26e-7976-44e3-92ce-cb8395d14386" providerId="ADAL" clId="{358F1A85-FEB4-42B9-9AC1-234780A45663}" dt="2024-08-13T18:06:19.627" v="5328" actId="571"/>
          <ac:cxnSpMkLst>
            <pc:docMk/>
            <pc:sldMk cId="3171750575" sldId="285"/>
            <ac:cxnSpMk id="51" creationId="{4D9DECF8-00BB-8C01-BD26-A6964A29097F}"/>
          </ac:cxnSpMkLst>
        </pc:cxnChg>
        <pc:cxnChg chg="mod">
          <ac:chgData name="김근우(첨단원자력공학부)" userId="1966d26e-7976-44e3-92ce-cb8395d14386" providerId="ADAL" clId="{358F1A85-FEB4-42B9-9AC1-234780A45663}" dt="2024-08-13T18:06:19.627" v="5328" actId="571"/>
          <ac:cxnSpMkLst>
            <pc:docMk/>
            <pc:sldMk cId="3171750575" sldId="285"/>
            <ac:cxnSpMk id="52" creationId="{FD08AAB4-8D9C-F0F7-7529-EA3DB7DCAAB1}"/>
          </ac:cxnSpMkLst>
        </pc:cxnChg>
        <pc:cxnChg chg="mod">
          <ac:chgData name="김근우(첨단원자력공학부)" userId="1966d26e-7976-44e3-92ce-cb8395d14386" providerId="ADAL" clId="{358F1A85-FEB4-42B9-9AC1-234780A45663}" dt="2024-08-13T18:06:19.627" v="5328" actId="571"/>
          <ac:cxnSpMkLst>
            <pc:docMk/>
            <pc:sldMk cId="3171750575" sldId="285"/>
            <ac:cxnSpMk id="53" creationId="{7F372862-1930-4C57-9A8C-BD867BAC168F}"/>
          </ac:cxnSpMkLst>
        </pc:cxnChg>
        <pc:cxnChg chg="mod">
          <ac:chgData name="김근우(첨단원자력공학부)" userId="1966d26e-7976-44e3-92ce-cb8395d14386" providerId="ADAL" clId="{358F1A85-FEB4-42B9-9AC1-234780A45663}" dt="2024-08-13T18:06:19.627" v="5328" actId="571"/>
          <ac:cxnSpMkLst>
            <pc:docMk/>
            <pc:sldMk cId="3171750575" sldId="285"/>
            <ac:cxnSpMk id="54" creationId="{5F2EF90A-03DD-EA29-3961-EBC562A73A5A}"/>
          </ac:cxnSpMkLst>
        </pc:cxnChg>
        <pc:cxnChg chg="mod">
          <ac:chgData name="김근우(첨단원자력공학부)" userId="1966d26e-7976-44e3-92ce-cb8395d14386" providerId="ADAL" clId="{358F1A85-FEB4-42B9-9AC1-234780A45663}" dt="2024-08-13T18:06:19.627" v="5328" actId="571"/>
          <ac:cxnSpMkLst>
            <pc:docMk/>
            <pc:sldMk cId="3171750575" sldId="285"/>
            <ac:cxnSpMk id="55" creationId="{7E80AD64-FD6D-F859-769A-EAD35BEF881E}"/>
          </ac:cxnSpMkLst>
        </pc:cxnChg>
        <pc:cxnChg chg="mod">
          <ac:chgData name="김근우(첨단원자력공학부)" userId="1966d26e-7976-44e3-92ce-cb8395d14386" providerId="ADAL" clId="{358F1A85-FEB4-42B9-9AC1-234780A45663}" dt="2024-08-13T18:06:19.627" v="5328" actId="571"/>
          <ac:cxnSpMkLst>
            <pc:docMk/>
            <pc:sldMk cId="3171750575" sldId="285"/>
            <ac:cxnSpMk id="56" creationId="{8469A668-427A-E482-063A-4A683F1A4B8A}"/>
          </ac:cxnSpMkLst>
        </pc:cxnChg>
        <pc:cxnChg chg="mod">
          <ac:chgData name="김근우(첨단원자력공학부)" userId="1966d26e-7976-44e3-92ce-cb8395d14386" providerId="ADAL" clId="{358F1A85-FEB4-42B9-9AC1-234780A45663}" dt="2024-08-13T18:06:19.627" v="5328" actId="571"/>
          <ac:cxnSpMkLst>
            <pc:docMk/>
            <pc:sldMk cId="3171750575" sldId="285"/>
            <ac:cxnSpMk id="57" creationId="{19AF18D3-74F9-544E-1C3C-F339A64D8FF2}"/>
          </ac:cxnSpMkLst>
        </pc:cxnChg>
        <pc:cxnChg chg="mod">
          <ac:chgData name="김근우(첨단원자력공학부)" userId="1966d26e-7976-44e3-92ce-cb8395d14386" providerId="ADAL" clId="{358F1A85-FEB4-42B9-9AC1-234780A45663}" dt="2024-08-13T18:06:19.627" v="5328" actId="571"/>
          <ac:cxnSpMkLst>
            <pc:docMk/>
            <pc:sldMk cId="3171750575" sldId="285"/>
            <ac:cxnSpMk id="58" creationId="{EB705ACA-ED69-8115-64EF-56778478485C}"/>
          </ac:cxnSpMkLst>
        </pc:cxnChg>
        <pc:cxnChg chg="mod">
          <ac:chgData name="김근우(첨단원자력공학부)" userId="1966d26e-7976-44e3-92ce-cb8395d14386" providerId="ADAL" clId="{358F1A85-FEB4-42B9-9AC1-234780A45663}" dt="2024-08-13T18:06:19.627" v="5328" actId="571"/>
          <ac:cxnSpMkLst>
            <pc:docMk/>
            <pc:sldMk cId="3171750575" sldId="285"/>
            <ac:cxnSpMk id="59" creationId="{405A1250-78F7-5F6E-D7B5-22140A3F7951}"/>
          </ac:cxnSpMkLst>
        </pc:cxnChg>
        <pc:cxnChg chg="mod">
          <ac:chgData name="김근우(첨단원자력공학부)" userId="1966d26e-7976-44e3-92ce-cb8395d14386" providerId="ADAL" clId="{358F1A85-FEB4-42B9-9AC1-234780A45663}" dt="2024-08-13T18:06:19.627" v="5328" actId="571"/>
          <ac:cxnSpMkLst>
            <pc:docMk/>
            <pc:sldMk cId="3171750575" sldId="285"/>
            <ac:cxnSpMk id="60" creationId="{9C04FE35-1B7F-8D77-294A-2E3B2A9FD4F1}"/>
          </ac:cxnSpMkLst>
        </pc:cxnChg>
      </pc:sldChg>
      <pc:sldChg chg="addSp delSp modSp add mod modAnim">
        <pc:chgData name="김근우(첨단원자력공학부)" userId="1966d26e-7976-44e3-92ce-cb8395d14386" providerId="ADAL" clId="{358F1A85-FEB4-42B9-9AC1-234780A45663}" dt="2024-08-13T17:57:35.456" v="4636" actId="20577"/>
        <pc:sldMkLst>
          <pc:docMk/>
          <pc:sldMk cId="3162376351" sldId="287"/>
        </pc:sldMkLst>
        <pc:spChg chg="mod">
          <ac:chgData name="김근우(첨단원자력공학부)" userId="1966d26e-7976-44e3-92ce-cb8395d14386" providerId="ADAL" clId="{358F1A85-FEB4-42B9-9AC1-234780A45663}" dt="2024-08-13T17:57:35.456" v="4636" actId="20577"/>
          <ac:spMkLst>
            <pc:docMk/>
            <pc:sldMk cId="3162376351" sldId="287"/>
            <ac:spMk id="2" creationId="{B7C830CF-6746-19E4-7860-67B284C79292}"/>
          </ac:spMkLst>
        </pc:spChg>
        <pc:spChg chg="add mod">
          <ac:chgData name="김근우(첨단원자력공학부)" userId="1966d26e-7976-44e3-92ce-cb8395d14386" providerId="ADAL" clId="{358F1A85-FEB4-42B9-9AC1-234780A45663}" dt="2024-08-13T17:55:09.624" v="4558" actId="404"/>
          <ac:spMkLst>
            <pc:docMk/>
            <pc:sldMk cId="3162376351" sldId="287"/>
            <ac:spMk id="3" creationId="{334F132B-F628-D0C7-EB23-B6F49EF9AE27}"/>
          </ac:spMkLst>
        </pc:spChg>
        <pc:spChg chg="mod">
          <ac:chgData name="김근우(첨단원자력공학부)" userId="1966d26e-7976-44e3-92ce-cb8395d14386" providerId="ADAL" clId="{358F1A85-FEB4-42B9-9AC1-234780A45663}" dt="2024-08-13T17:53:55.443" v="4547"/>
          <ac:spMkLst>
            <pc:docMk/>
            <pc:sldMk cId="3162376351" sldId="287"/>
            <ac:spMk id="4" creationId="{B8697379-D635-7BF8-71FF-AACF9C5C4AC6}"/>
          </ac:spMkLst>
        </pc:spChg>
        <pc:spChg chg="add mod">
          <ac:chgData name="김근우(첨단원자력공학부)" userId="1966d26e-7976-44e3-92ce-cb8395d14386" providerId="ADAL" clId="{358F1A85-FEB4-42B9-9AC1-234780A45663}" dt="2024-08-13T17:55:09.624" v="4558" actId="404"/>
          <ac:spMkLst>
            <pc:docMk/>
            <pc:sldMk cId="3162376351" sldId="287"/>
            <ac:spMk id="7" creationId="{217E7068-AD8C-02C8-DF34-DD4044594097}"/>
          </ac:spMkLst>
        </pc:spChg>
        <pc:spChg chg="add mod">
          <ac:chgData name="김근우(첨단원자력공학부)" userId="1966d26e-7976-44e3-92ce-cb8395d14386" providerId="ADAL" clId="{358F1A85-FEB4-42B9-9AC1-234780A45663}" dt="2024-08-13T17:55:09.624" v="4558" actId="404"/>
          <ac:spMkLst>
            <pc:docMk/>
            <pc:sldMk cId="3162376351" sldId="287"/>
            <ac:spMk id="8" creationId="{65FADBB9-B9F8-80F6-DCA9-7D95681CB7A8}"/>
          </ac:spMkLst>
        </pc:spChg>
        <pc:spChg chg="add mod">
          <ac:chgData name="김근우(첨단원자력공학부)" userId="1966d26e-7976-44e3-92ce-cb8395d14386" providerId="ADAL" clId="{358F1A85-FEB4-42B9-9AC1-234780A45663}" dt="2024-08-13T17:55:09.624" v="4558" actId="404"/>
          <ac:spMkLst>
            <pc:docMk/>
            <pc:sldMk cId="3162376351" sldId="287"/>
            <ac:spMk id="11" creationId="{44FBDD1B-B1EF-E0BB-871F-3B6A97823D74}"/>
          </ac:spMkLst>
        </pc:spChg>
        <pc:spChg chg="add mod">
          <ac:chgData name="김근우(첨단원자력공학부)" userId="1966d26e-7976-44e3-92ce-cb8395d14386" providerId="ADAL" clId="{358F1A85-FEB4-42B9-9AC1-234780A45663}" dt="2024-08-13T17:55:24.227" v="4561" actId="404"/>
          <ac:spMkLst>
            <pc:docMk/>
            <pc:sldMk cId="3162376351" sldId="287"/>
            <ac:spMk id="13" creationId="{F2D7E011-6B0D-2917-9AE2-803AB0B24FEA}"/>
          </ac:spMkLst>
        </pc:spChg>
        <pc:spChg chg="add mod">
          <ac:chgData name="김근우(첨단원자력공학부)" userId="1966d26e-7976-44e3-92ce-cb8395d14386" providerId="ADAL" clId="{358F1A85-FEB4-42B9-9AC1-234780A45663}" dt="2024-08-13T17:55:58.541" v="4565" actId="14100"/>
          <ac:spMkLst>
            <pc:docMk/>
            <pc:sldMk cId="3162376351" sldId="287"/>
            <ac:spMk id="15" creationId="{E6BBF25A-76E3-2990-EDDC-3FEACB82C40C}"/>
          </ac:spMkLst>
        </pc:spChg>
        <pc:spChg chg="add mod">
          <ac:chgData name="김근우(첨단원자력공학부)" userId="1966d26e-7976-44e3-92ce-cb8395d14386" providerId="ADAL" clId="{358F1A85-FEB4-42B9-9AC1-234780A45663}" dt="2024-08-13T17:55:09.624" v="4558" actId="404"/>
          <ac:spMkLst>
            <pc:docMk/>
            <pc:sldMk cId="3162376351" sldId="287"/>
            <ac:spMk id="16" creationId="{51811A5E-5192-BFBB-0434-BAB95349F916}"/>
          </ac:spMkLst>
        </pc:spChg>
        <pc:spChg chg="add mod">
          <ac:chgData name="김근우(첨단원자력공학부)" userId="1966d26e-7976-44e3-92ce-cb8395d14386" providerId="ADAL" clId="{358F1A85-FEB4-42B9-9AC1-234780A45663}" dt="2024-08-13T17:55:09.624" v="4558" actId="404"/>
          <ac:spMkLst>
            <pc:docMk/>
            <pc:sldMk cId="3162376351" sldId="287"/>
            <ac:spMk id="17" creationId="{850A7AE2-9A01-2732-E64A-8B31D15E9F34}"/>
          </ac:spMkLst>
        </pc:spChg>
        <pc:spChg chg="del">
          <ac:chgData name="김근우(첨단원자력공학부)" userId="1966d26e-7976-44e3-92ce-cb8395d14386" providerId="ADAL" clId="{358F1A85-FEB4-42B9-9AC1-234780A45663}" dt="2024-08-13T17:53:25.894" v="4543" actId="478"/>
          <ac:spMkLst>
            <pc:docMk/>
            <pc:sldMk cId="3162376351" sldId="287"/>
            <ac:spMk id="32" creationId="{A646BC63-B6CA-087E-C929-15D3048B8A8D}"/>
          </ac:spMkLst>
        </pc:spChg>
        <pc:spChg chg="del">
          <ac:chgData name="김근우(첨단원자력공학부)" userId="1966d26e-7976-44e3-92ce-cb8395d14386" providerId="ADAL" clId="{358F1A85-FEB4-42B9-9AC1-234780A45663}" dt="2024-08-13T17:53:26.614" v="4544" actId="478"/>
          <ac:spMkLst>
            <pc:docMk/>
            <pc:sldMk cId="3162376351" sldId="287"/>
            <ac:spMk id="34" creationId="{F4732D62-CD36-194B-3F7C-29F64782EE42}"/>
          </ac:spMkLst>
        </pc:spChg>
        <pc:spChg chg="del">
          <ac:chgData name="김근우(첨단원자력공학부)" userId="1966d26e-7976-44e3-92ce-cb8395d14386" providerId="ADAL" clId="{358F1A85-FEB4-42B9-9AC1-234780A45663}" dt="2024-08-13T17:53:29.618" v="4545" actId="478"/>
          <ac:spMkLst>
            <pc:docMk/>
            <pc:sldMk cId="3162376351" sldId="287"/>
            <ac:spMk id="35" creationId="{EBE24236-6D21-1A2B-2B1F-B79E238E8DE2}"/>
          </ac:spMkLst>
        </pc:spChg>
        <pc:spChg chg="del">
          <ac:chgData name="김근우(첨단원자력공학부)" userId="1966d26e-7976-44e3-92ce-cb8395d14386" providerId="ADAL" clId="{358F1A85-FEB4-42B9-9AC1-234780A45663}" dt="2024-08-13T17:53:30.789" v="4546" actId="478"/>
          <ac:spMkLst>
            <pc:docMk/>
            <pc:sldMk cId="3162376351" sldId="287"/>
            <ac:spMk id="37" creationId="{4E4A0589-E99A-7999-3D83-378698462FE6}"/>
          </ac:spMkLst>
        </pc:spChg>
        <pc:grpChg chg="add mod">
          <ac:chgData name="김근우(첨단원자력공학부)" userId="1966d26e-7976-44e3-92ce-cb8395d14386" providerId="ADAL" clId="{358F1A85-FEB4-42B9-9AC1-234780A45663}" dt="2024-08-13T17:55:12.978" v="4559" actId="1076"/>
          <ac:grpSpMkLst>
            <pc:docMk/>
            <pc:sldMk cId="3162376351" sldId="287"/>
            <ac:grpSpMk id="18" creationId="{88236377-8022-985D-572A-EAEEAF61162C}"/>
          </ac:grpSpMkLst>
        </pc:grpChg>
        <pc:cxnChg chg="add mod">
          <ac:chgData name="김근우(첨단원자력공학부)" userId="1966d26e-7976-44e3-92ce-cb8395d14386" providerId="ADAL" clId="{358F1A85-FEB4-42B9-9AC1-234780A45663}" dt="2024-08-13T17:54:51.265" v="4549" actId="164"/>
          <ac:cxnSpMkLst>
            <pc:docMk/>
            <pc:sldMk cId="3162376351" sldId="287"/>
            <ac:cxnSpMk id="5" creationId="{B0C2A675-188D-5E3B-6A56-83DC53492772}"/>
          </ac:cxnSpMkLst>
        </pc:cxnChg>
        <pc:cxnChg chg="add mod">
          <ac:chgData name="김근우(첨단원자력공학부)" userId="1966d26e-7976-44e3-92ce-cb8395d14386" providerId="ADAL" clId="{358F1A85-FEB4-42B9-9AC1-234780A45663}" dt="2024-08-13T17:54:51.265" v="4549" actId="164"/>
          <ac:cxnSpMkLst>
            <pc:docMk/>
            <pc:sldMk cId="3162376351" sldId="287"/>
            <ac:cxnSpMk id="6" creationId="{FC4186D6-7903-6249-DE8F-1B832B022E52}"/>
          </ac:cxnSpMkLst>
        </pc:cxnChg>
        <pc:cxnChg chg="add mod">
          <ac:chgData name="김근우(첨단원자력공학부)" userId="1966d26e-7976-44e3-92ce-cb8395d14386" providerId="ADAL" clId="{358F1A85-FEB4-42B9-9AC1-234780A45663}" dt="2024-08-13T17:54:51.265" v="4549" actId="164"/>
          <ac:cxnSpMkLst>
            <pc:docMk/>
            <pc:sldMk cId="3162376351" sldId="287"/>
            <ac:cxnSpMk id="9" creationId="{84EE4A2C-6CCA-FCAD-EDD3-F4EEB84F0973}"/>
          </ac:cxnSpMkLst>
        </pc:cxnChg>
        <pc:cxnChg chg="add mod">
          <ac:chgData name="김근우(첨단원자력공학부)" userId="1966d26e-7976-44e3-92ce-cb8395d14386" providerId="ADAL" clId="{358F1A85-FEB4-42B9-9AC1-234780A45663}" dt="2024-08-13T17:54:51.265" v="4549" actId="164"/>
          <ac:cxnSpMkLst>
            <pc:docMk/>
            <pc:sldMk cId="3162376351" sldId="287"/>
            <ac:cxnSpMk id="10" creationId="{1B6836E9-57E0-266B-81F7-FC9BFDA8772A}"/>
          </ac:cxnSpMkLst>
        </pc:cxnChg>
        <pc:cxnChg chg="add mod">
          <ac:chgData name="김근우(첨단원자력공학부)" userId="1966d26e-7976-44e3-92ce-cb8395d14386" providerId="ADAL" clId="{358F1A85-FEB4-42B9-9AC1-234780A45663}" dt="2024-08-13T17:54:51.265" v="4549" actId="164"/>
          <ac:cxnSpMkLst>
            <pc:docMk/>
            <pc:sldMk cId="3162376351" sldId="287"/>
            <ac:cxnSpMk id="12" creationId="{928369E6-B943-54CF-5E54-40081515B30E}"/>
          </ac:cxnSpMkLst>
        </pc:cxnChg>
      </pc:sldChg>
      <pc:sldChg chg="delSp modSp add mod">
        <pc:chgData name="김근우(첨단원자력공학부)" userId="1966d26e-7976-44e3-92ce-cb8395d14386" providerId="ADAL" clId="{358F1A85-FEB4-42B9-9AC1-234780A45663}" dt="2024-08-13T18:31:47.587" v="5815" actId="1076"/>
        <pc:sldMkLst>
          <pc:docMk/>
          <pc:sldMk cId="4170228524" sldId="295"/>
        </pc:sldMkLst>
        <pc:spChg chg="mod">
          <ac:chgData name="김근우(첨단원자력공학부)" userId="1966d26e-7976-44e3-92ce-cb8395d14386" providerId="ADAL" clId="{358F1A85-FEB4-42B9-9AC1-234780A45663}" dt="2024-08-13T18:31:41.310" v="5808" actId="1076"/>
          <ac:spMkLst>
            <pc:docMk/>
            <pc:sldMk cId="4170228524" sldId="295"/>
            <ac:spMk id="3" creationId="{87DE25A5-3230-21CF-03DC-E5E40BF8B59B}"/>
          </ac:spMkLst>
        </pc:spChg>
        <pc:spChg chg="del">
          <ac:chgData name="김근우(첨단원자력공학부)" userId="1966d26e-7976-44e3-92ce-cb8395d14386" providerId="ADAL" clId="{358F1A85-FEB4-42B9-9AC1-234780A45663}" dt="2024-08-13T18:29:24.899" v="5679" actId="478"/>
          <ac:spMkLst>
            <pc:docMk/>
            <pc:sldMk cId="4170228524" sldId="295"/>
            <ac:spMk id="36" creationId="{917BC212-0E93-1198-87DE-CDBECFD3DD23}"/>
          </ac:spMkLst>
        </pc:spChg>
        <pc:spChg chg="mod">
          <ac:chgData name="김근우(첨단원자력공학부)" userId="1966d26e-7976-44e3-92ce-cb8395d14386" providerId="ADAL" clId="{358F1A85-FEB4-42B9-9AC1-234780A45663}" dt="2024-08-13T18:30:10.963" v="5706" actId="1076"/>
          <ac:spMkLst>
            <pc:docMk/>
            <pc:sldMk cId="4170228524" sldId="295"/>
            <ac:spMk id="46" creationId="{C76DAEC4-D1B3-4623-2F39-CE772EEFC624}"/>
          </ac:spMkLst>
        </pc:spChg>
        <pc:grpChg chg="mod">
          <ac:chgData name="김근우(첨단원자력공학부)" userId="1966d26e-7976-44e3-92ce-cb8395d14386" providerId="ADAL" clId="{358F1A85-FEB4-42B9-9AC1-234780A45663}" dt="2024-08-13T18:31:38.393" v="5806" actId="1076"/>
          <ac:grpSpMkLst>
            <pc:docMk/>
            <pc:sldMk cId="4170228524" sldId="295"/>
            <ac:grpSpMk id="52" creationId="{C2D40CBF-CDF8-B8F3-EE4D-7D833E717B52}"/>
          </ac:grpSpMkLst>
        </pc:grpChg>
        <pc:picChg chg="mod">
          <ac:chgData name="김근우(첨단원자력공학부)" userId="1966d26e-7976-44e3-92ce-cb8395d14386" providerId="ADAL" clId="{358F1A85-FEB4-42B9-9AC1-234780A45663}" dt="2024-08-13T18:31:47.587" v="5815" actId="1076"/>
          <ac:picMkLst>
            <pc:docMk/>
            <pc:sldMk cId="4170228524" sldId="295"/>
            <ac:picMk id="31" creationId="{D23E7E96-430A-360E-9708-A34AD14C7C1E}"/>
          </ac:picMkLst>
        </pc:picChg>
      </pc:sldChg>
      <pc:sldChg chg="modSp add mod">
        <pc:chgData name="김근우(첨단원자력공학부)" userId="1966d26e-7976-44e3-92ce-cb8395d14386" providerId="ADAL" clId="{358F1A85-FEB4-42B9-9AC1-234780A45663}" dt="2024-08-13T18:33:29.595" v="5863" actId="20577"/>
        <pc:sldMkLst>
          <pc:docMk/>
          <pc:sldMk cId="850927493" sldId="296"/>
        </pc:sldMkLst>
        <pc:spChg chg="mod">
          <ac:chgData name="김근우(첨단원자력공학부)" userId="1966d26e-7976-44e3-92ce-cb8395d14386" providerId="ADAL" clId="{358F1A85-FEB4-42B9-9AC1-234780A45663}" dt="2024-08-13T18:31:18.849" v="5805" actId="20577"/>
          <ac:spMkLst>
            <pc:docMk/>
            <pc:sldMk cId="850927493" sldId="296"/>
            <ac:spMk id="3" creationId="{87DE25A5-3230-21CF-03DC-E5E40BF8B59B}"/>
          </ac:spMkLst>
        </pc:spChg>
        <pc:spChg chg="mod">
          <ac:chgData name="김근우(첨단원자력공학부)" userId="1966d26e-7976-44e3-92ce-cb8395d14386" providerId="ADAL" clId="{358F1A85-FEB4-42B9-9AC1-234780A45663}" dt="2024-08-13T18:33:29.595" v="5863" actId="20577"/>
          <ac:spMkLst>
            <pc:docMk/>
            <pc:sldMk cId="850927493" sldId="296"/>
            <ac:spMk id="11" creationId="{F0885111-5F41-14B3-7E79-45EF542395DF}"/>
          </ac:spMkLst>
        </pc:spChg>
      </pc:sldChg>
      <pc:sldChg chg="addSp delSp modSp add mod setBg delDesignElem">
        <pc:chgData name="김근우(첨단원자력공학부)" userId="1966d26e-7976-44e3-92ce-cb8395d14386" providerId="ADAL" clId="{358F1A85-FEB4-42B9-9AC1-234780A45663}" dt="2024-08-13T18:25:54.389" v="5580"/>
        <pc:sldMkLst>
          <pc:docMk/>
          <pc:sldMk cId="788567909" sldId="357"/>
        </pc:sldMkLst>
        <pc:spChg chg="add mod">
          <ac:chgData name="김근우(첨단원자력공학부)" userId="1966d26e-7976-44e3-92ce-cb8395d14386" providerId="ADAL" clId="{358F1A85-FEB4-42B9-9AC1-234780A45663}" dt="2024-08-13T18:05:42.765" v="5321" actId="1076"/>
          <ac:spMkLst>
            <pc:docMk/>
            <pc:sldMk cId="788567909" sldId="357"/>
            <ac:spMk id="4" creationId="{D3DE2245-15A7-072A-3999-2DDB15B762D2}"/>
          </ac:spMkLst>
        </pc:spChg>
        <pc:spChg chg="mod">
          <ac:chgData name="김근우(첨단원자력공학부)" userId="1966d26e-7976-44e3-92ce-cb8395d14386" providerId="ADAL" clId="{358F1A85-FEB4-42B9-9AC1-234780A45663}" dt="2024-08-13T18:07:39.213" v="5371" actId="1076"/>
          <ac:spMkLst>
            <pc:docMk/>
            <pc:sldMk cId="788567909" sldId="357"/>
            <ac:spMk id="8" creationId="{A5882A5D-37D7-AFBF-951F-11E365FAE9BB}"/>
          </ac:spMkLst>
        </pc:spChg>
        <pc:spChg chg="add mod">
          <ac:chgData name="김근우(첨단원자력공학부)" userId="1966d26e-7976-44e3-92ce-cb8395d14386" providerId="ADAL" clId="{358F1A85-FEB4-42B9-9AC1-234780A45663}" dt="2024-08-13T18:05:41.388" v="5320" actId="1076"/>
          <ac:spMkLst>
            <pc:docMk/>
            <pc:sldMk cId="788567909" sldId="357"/>
            <ac:spMk id="9" creationId="{E64D7779-27F3-F0B8-3685-A0FC1495F10D}"/>
          </ac:spMkLst>
        </pc:spChg>
        <pc:spChg chg="add del mod">
          <ac:chgData name="김근우(첨단원자력공학부)" userId="1966d26e-7976-44e3-92ce-cb8395d14386" providerId="ADAL" clId="{358F1A85-FEB4-42B9-9AC1-234780A45663}" dt="2024-08-13T18:05:23.008" v="5312" actId="1076"/>
          <ac:spMkLst>
            <pc:docMk/>
            <pc:sldMk cId="788567909" sldId="357"/>
            <ac:spMk id="19" creationId="{9E5779AE-FCF5-0D32-EA12-FC732A48617C}"/>
          </ac:spMkLst>
        </pc:spChg>
        <pc:spChg chg="add mod">
          <ac:chgData name="김근우(첨단원자력공학부)" userId="1966d26e-7976-44e3-92ce-cb8395d14386" providerId="ADAL" clId="{358F1A85-FEB4-42B9-9AC1-234780A45663}" dt="2024-08-13T18:10:58.596" v="5463" actId="1076"/>
          <ac:spMkLst>
            <pc:docMk/>
            <pc:sldMk cId="788567909" sldId="357"/>
            <ac:spMk id="24" creationId="{BADEC380-C814-C802-E3DD-87EEEF6FDD01}"/>
          </ac:spMkLst>
        </pc:spChg>
        <pc:spChg chg="mod topLvl">
          <ac:chgData name="김근우(첨단원자력공학부)" userId="1966d26e-7976-44e3-92ce-cb8395d14386" providerId="ADAL" clId="{358F1A85-FEB4-42B9-9AC1-234780A45663}" dt="2024-08-13T18:10:47.532" v="5459" actId="1076"/>
          <ac:spMkLst>
            <pc:docMk/>
            <pc:sldMk cId="788567909" sldId="357"/>
            <ac:spMk id="26" creationId="{04EDBCEB-1404-F352-D158-2DD2190265DB}"/>
          </ac:spMkLst>
        </pc:spChg>
        <pc:spChg chg="mod topLvl">
          <ac:chgData name="김근우(첨단원자력공학부)" userId="1966d26e-7976-44e3-92ce-cb8395d14386" providerId="ADAL" clId="{358F1A85-FEB4-42B9-9AC1-234780A45663}" dt="2024-08-13T18:10:47.532" v="5459" actId="1076"/>
          <ac:spMkLst>
            <pc:docMk/>
            <pc:sldMk cId="788567909" sldId="357"/>
            <ac:spMk id="29" creationId="{898E671E-4510-A678-549E-6AF7959BF50B}"/>
          </ac:spMkLst>
        </pc:spChg>
        <pc:spChg chg="mod topLvl">
          <ac:chgData name="김근우(첨단원자력공학부)" userId="1966d26e-7976-44e3-92ce-cb8395d14386" providerId="ADAL" clId="{358F1A85-FEB4-42B9-9AC1-234780A45663}" dt="2024-08-13T18:10:47.532" v="5459" actId="1076"/>
          <ac:spMkLst>
            <pc:docMk/>
            <pc:sldMk cId="788567909" sldId="357"/>
            <ac:spMk id="31" creationId="{E6476F34-EBE4-6C30-F745-5BAC51F958F4}"/>
          </ac:spMkLst>
        </pc:spChg>
        <pc:spChg chg="mod topLvl">
          <ac:chgData name="김근우(첨단원자력공학부)" userId="1966d26e-7976-44e3-92ce-cb8395d14386" providerId="ADAL" clId="{358F1A85-FEB4-42B9-9AC1-234780A45663}" dt="2024-08-13T18:10:47.532" v="5459" actId="1076"/>
          <ac:spMkLst>
            <pc:docMk/>
            <pc:sldMk cId="788567909" sldId="357"/>
            <ac:spMk id="34" creationId="{71468D6A-D41E-67CB-33E7-B1BCDB494C8F}"/>
          </ac:spMkLst>
        </pc:spChg>
        <pc:spChg chg="del">
          <ac:chgData name="김근우(첨단원자력공학부)" userId="1966d26e-7976-44e3-92ce-cb8395d14386" providerId="ADAL" clId="{358F1A85-FEB4-42B9-9AC1-234780A45663}" dt="2024-08-13T18:04:09.079" v="5216"/>
          <ac:spMkLst>
            <pc:docMk/>
            <pc:sldMk cId="788567909" sldId="357"/>
            <ac:spMk id="35" creationId="{022BDE4A-8A20-4A69-9C5A-581C82036A4D}"/>
          </ac:spMkLst>
        </pc:spChg>
        <pc:spChg chg="mod topLvl">
          <ac:chgData name="김근우(첨단원자력공학부)" userId="1966d26e-7976-44e3-92ce-cb8395d14386" providerId="ADAL" clId="{358F1A85-FEB4-42B9-9AC1-234780A45663}" dt="2024-08-13T18:10:47.532" v="5459" actId="1076"/>
          <ac:spMkLst>
            <pc:docMk/>
            <pc:sldMk cId="788567909" sldId="357"/>
            <ac:spMk id="40" creationId="{BC51AA5E-1394-792B-9C31-05144C99FB37}"/>
          </ac:spMkLst>
        </pc:spChg>
        <pc:spChg chg="add mod">
          <ac:chgData name="김근우(첨단원자력공학부)" userId="1966d26e-7976-44e3-92ce-cb8395d14386" providerId="ADAL" clId="{358F1A85-FEB4-42B9-9AC1-234780A45663}" dt="2024-08-13T18:12:56.038" v="5534" actId="1076"/>
          <ac:spMkLst>
            <pc:docMk/>
            <pc:sldMk cId="788567909" sldId="357"/>
            <ac:spMk id="43" creationId="{961C9D21-C845-9FB8-0852-E51792841B01}"/>
          </ac:spMkLst>
        </pc:spChg>
        <pc:spChg chg="add mod">
          <ac:chgData name="김근우(첨단원자력공학부)" userId="1966d26e-7976-44e3-92ce-cb8395d14386" providerId="ADAL" clId="{358F1A85-FEB4-42B9-9AC1-234780A45663}" dt="2024-08-13T18:12:51.585" v="5533" actId="1076"/>
          <ac:spMkLst>
            <pc:docMk/>
            <pc:sldMk cId="788567909" sldId="357"/>
            <ac:spMk id="44" creationId="{993E54AB-79A3-FD65-B142-3C7AD922C987}"/>
          </ac:spMkLst>
        </pc:spChg>
        <pc:spChg chg="mod">
          <ac:chgData name="김근우(첨단원자력공학부)" userId="1966d26e-7976-44e3-92ce-cb8395d14386" providerId="ADAL" clId="{358F1A85-FEB4-42B9-9AC1-234780A45663}" dt="2024-08-13T18:25:54.389" v="5580"/>
          <ac:spMkLst>
            <pc:docMk/>
            <pc:sldMk cId="788567909" sldId="357"/>
            <ac:spMk id="47" creationId="{37F6F5AE-DB3D-CD9B-6FCC-A06B9836936C}"/>
          </ac:spMkLst>
        </pc:spChg>
        <pc:spChg chg="del mod">
          <ac:chgData name="김근우(첨단원자력공학부)" userId="1966d26e-7976-44e3-92ce-cb8395d14386" providerId="ADAL" clId="{358F1A85-FEB4-42B9-9AC1-234780A45663}" dt="2024-08-13T18:05:35.425" v="5316" actId="478"/>
          <ac:spMkLst>
            <pc:docMk/>
            <pc:sldMk cId="788567909" sldId="357"/>
            <ac:spMk id="79" creationId="{D06EBD16-742F-8BB7-041C-A4A181520283}"/>
          </ac:spMkLst>
        </pc:spChg>
        <pc:spChg chg="del">
          <ac:chgData name="김근우(첨단원자력공학부)" userId="1966d26e-7976-44e3-92ce-cb8395d14386" providerId="ADAL" clId="{358F1A85-FEB4-42B9-9AC1-234780A45663}" dt="2024-08-13T18:05:36.422" v="5317" actId="478"/>
          <ac:spMkLst>
            <pc:docMk/>
            <pc:sldMk cId="788567909" sldId="357"/>
            <ac:spMk id="80" creationId="{EE8AC790-BE82-CDE0-17EB-ADAFE919D001}"/>
          </ac:spMkLst>
        </pc:spChg>
        <pc:grpChg chg="add mod">
          <ac:chgData name="김근우(첨단원자력공학부)" userId="1966d26e-7976-44e3-92ce-cb8395d14386" providerId="ADAL" clId="{358F1A85-FEB4-42B9-9AC1-234780A45663}" dt="2024-08-13T18:05:38.624" v="5319" actId="571"/>
          <ac:grpSpMkLst>
            <pc:docMk/>
            <pc:sldMk cId="788567909" sldId="357"/>
            <ac:grpSpMk id="10" creationId="{2A7AE63E-35BB-50DC-3249-4884DB95B048}"/>
          </ac:grpSpMkLst>
        </pc:grpChg>
        <pc:grpChg chg="mod">
          <ac:chgData name="김근우(첨단원자력공학부)" userId="1966d26e-7976-44e3-92ce-cb8395d14386" providerId="ADAL" clId="{358F1A85-FEB4-42B9-9AC1-234780A45663}" dt="2024-08-13T18:05:38.624" v="5319" actId="571"/>
          <ac:grpSpMkLst>
            <pc:docMk/>
            <pc:sldMk cId="788567909" sldId="357"/>
            <ac:grpSpMk id="12" creationId="{FD39F329-764F-D551-7F98-86D5435E0B45}"/>
          </ac:grpSpMkLst>
        </pc:grpChg>
        <pc:grpChg chg="mod">
          <ac:chgData name="김근우(첨단원자력공학부)" userId="1966d26e-7976-44e3-92ce-cb8395d14386" providerId="ADAL" clId="{358F1A85-FEB4-42B9-9AC1-234780A45663}" dt="2024-08-13T18:10:45.390" v="5458" actId="1076"/>
          <ac:grpSpMkLst>
            <pc:docMk/>
            <pc:sldMk cId="788567909" sldId="357"/>
            <ac:grpSpMk id="16" creationId="{0A4B830F-4CD9-9214-6DE8-1D21F003E5CF}"/>
          </ac:grpSpMkLst>
        </pc:grpChg>
        <pc:grpChg chg="del mod">
          <ac:chgData name="김근우(첨단원자력공학부)" userId="1966d26e-7976-44e3-92ce-cb8395d14386" providerId="ADAL" clId="{358F1A85-FEB4-42B9-9AC1-234780A45663}" dt="2024-08-13T18:09:35.279" v="5430" actId="165"/>
          <ac:grpSpMkLst>
            <pc:docMk/>
            <pc:sldMk cId="788567909" sldId="357"/>
            <ac:grpSpMk id="18" creationId="{80FC504D-1601-754E-6A6F-331E32D333C5}"/>
          </ac:grpSpMkLst>
        </pc:grpChg>
        <pc:picChg chg="mod">
          <ac:chgData name="김근우(첨단원자력공학부)" userId="1966d26e-7976-44e3-92ce-cb8395d14386" providerId="ADAL" clId="{358F1A85-FEB4-42B9-9AC1-234780A45663}" dt="2024-08-13T18:05:38.624" v="5319" actId="571"/>
          <ac:picMkLst>
            <pc:docMk/>
            <pc:sldMk cId="788567909" sldId="357"/>
            <ac:picMk id="11" creationId="{BDE42C2E-BCA2-AAD6-7437-1B1BF34CD194}"/>
          </ac:picMkLst>
        </pc:picChg>
        <pc:cxnChg chg="mod">
          <ac:chgData name="김근우(첨단원자력공학부)" userId="1966d26e-7976-44e3-92ce-cb8395d14386" providerId="ADAL" clId="{358F1A85-FEB4-42B9-9AC1-234780A45663}" dt="2024-08-13T18:05:38.624" v="5319" actId="571"/>
          <ac:cxnSpMkLst>
            <pc:docMk/>
            <pc:sldMk cId="788567909" sldId="357"/>
            <ac:cxnSpMk id="13" creationId="{D6250A18-1B6C-B1C5-E431-168FB6A14C7B}"/>
          </ac:cxnSpMkLst>
        </pc:cxnChg>
        <pc:cxnChg chg="mod">
          <ac:chgData name="김근우(첨단원자력공학부)" userId="1966d26e-7976-44e3-92ce-cb8395d14386" providerId="ADAL" clId="{358F1A85-FEB4-42B9-9AC1-234780A45663}" dt="2024-08-13T18:05:38.624" v="5319" actId="571"/>
          <ac:cxnSpMkLst>
            <pc:docMk/>
            <pc:sldMk cId="788567909" sldId="357"/>
            <ac:cxnSpMk id="14" creationId="{3B298833-8E31-7D1A-BF7A-45A5ABD49763}"/>
          </ac:cxnSpMkLst>
        </pc:cxnChg>
        <pc:cxnChg chg="add mod">
          <ac:chgData name="김근우(첨단원자력공학부)" userId="1966d26e-7976-44e3-92ce-cb8395d14386" providerId="ADAL" clId="{358F1A85-FEB4-42B9-9AC1-234780A45663}" dt="2024-08-13T18:10:58.596" v="5463" actId="1076"/>
          <ac:cxnSpMkLst>
            <pc:docMk/>
            <pc:sldMk cId="788567909" sldId="357"/>
            <ac:cxnSpMk id="20" creationId="{819B82B4-875F-2739-320A-0A1EB0FC2EA5}"/>
          </ac:cxnSpMkLst>
        </pc:cxnChg>
        <pc:cxnChg chg="mod topLvl">
          <ac:chgData name="김근우(첨단원자력공학부)" userId="1966d26e-7976-44e3-92ce-cb8395d14386" providerId="ADAL" clId="{358F1A85-FEB4-42B9-9AC1-234780A45663}" dt="2024-08-13T18:10:47.532" v="5459" actId="1076"/>
          <ac:cxnSpMkLst>
            <pc:docMk/>
            <pc:sldMk cId="788567909" sldId="357"/>
            <ac:cxnSpMk id="27" creationId="{D5CA56D1-D80D-02DC-6235-B5050CAFC49F}"/>
          </ac:cxnSpMkLst>
        </pc:cxnChg>
        <pc:cxnChg chg="mod topLvl">
          <ac:chgData name="김근우(첨단원자력공학부)" userId="1966d26e-7976-44e3-92ce-cb8395d14386" providerId="ADAL" clId="{358F1A85-FEB4-42B9-9AC1-234780A45663}" dt="2024-08-13T18:10:47.532" v="5459" actId="1076"/>
          <ac:cxnSpMkLst>
            <pc:docMk/>
            <pc:sldMk cId="788567909" sldId="357"/>
            <ac:cxnSpMk id="28" creationId="{600C0913-CA64-8B3F-8B8D-F5476D094E0D}"/>
          </ac:cxnSpMkLst>
        </pc:cxnChg>
        <pc:cxnChg chg="mod topLvl">
          <ac:chgData name="김근우(첨단원자력공학부)" userId="1966d26e-7976-44e3-92ce-cb8395d14386" providerId="ADAL" clId="{358F1A85-FEB4-42B9-9AC1-234780A45663}" dt="2024-08-13T18:10:47.532" v="5459" actId="1076"/>
          <ac:cxnSpMkLst>
            <pc:docMk/>
            <pc:sldMk cId="788567909" sldId="357"/>
            <ac:cxnSpMk id="32" creationId="{A5AB6E59-E836-A794-6666-2A4FF05E6F69}"/>
          </ac:cxnSpMkLst>
        </pc:cxnChg>
        <pc:cxnChg chg="mod topLvl">
          <ac:chgData name="김근우(첨단원자력공학부)" userId="1966d26e-7976-44e3-92ce-cb8395d14386" providerId="ADAL" clId="{358F1A85-FEB4-42B9-9AC1-234780A45663}" dt="2024-08-13T18:10:47.532" v="5459" actId="1076"/>
          <ac:cxnSpMkLst>
            <pc:docMk/>
            <pc:sldMk cId="788567909" sldId="357"/>
            <ac:cxnSpMk id="33" creationId="{49E1BF54-8738-85C7-91AF-5EF28DD81997}"/>
          </ac:cxnSpMkLst>
        </pc:cxnChg>
        <pc:cxnChg chg="add mod">
          <ac:chgData name="김근우(첨단원자력공학부)" userId="1966d26e-7976-44e3-92ce-cb8395d14386" providerId="ADAL" clId="{358F1A85-FEB4-42B9-9AC1-234780A45663}" dt="2024-08-13T18:11:23.007" v="5467" actId="1076"/>
          <ac:cxnSpMkLst>
            <pc:docMk/>
            <pc:sldMk cId="788567909" sldId="357"/>
            <ac:cxnSpMk id="38" creationId="{545F82C7-67CC-D1D0-ADB2-9468723BED4E}"/>
          </ac:cxnSpMkLst>
        </pc:cxnChg>
        <pc:cxnChg chg="mod topLvl">
          <ac:chgData name="김근우(첨단원자력공학부)" userId="1966d26e-7976-44e3-92ce-cb8395d14386" providerId="ADAL" clId="{358F1A85-FEB4-42B9-9AC1-234780A45663}" dt="2024-08-13T18:10:47.532" v="5459" actId="1076"/>
          <ac:cxnSpMkLst>
            <pc:docMk/>
            <pc:sldMk cId="788567909" sldId="357"/>
            <ac:cxnSpMk id="39" creationId="{2B46B21A-4518-7718-78F8-2B6302F985DB}"/>
          </ac:cxnSpMkLst>
        </pc:cxnChg>
      </pc:sldChg>
      <pc:sldChg chg="delSp mod ord delAnim">
        <pc:chgData name="김근우(첨단원자력공학부)" userId="1966d26e-7976-44e3-92ce-cb8395d14386" providerId="ADAL" clId="{358F1A85-FEB4-42B9-9AC1-234780A45663}" dt="2024-08-13T16:22:31.240" v="595"/>
        <pc:sldMkLst>
          <pc:docMk/>
          <pc:sldMk cId="591540377" sldId="358"/>
        </pc:sldMkLst>
        <pc:grpChg chg="del">
          <ac:chgData name="김근우(첨단원자력공학부)" userId="1966d26e-7976-44e3-92ce-cb8395d14386" providerId="ADAL" clId="{358F1A85-FEB4-42B9-9AC1-234780A45663}" dt="2024-08-13T16:21:54.932" v="576" actId="478"/>
          <ac:grpSpMkLst>
            <pc:docMk/>
            <pc:sldMk cId="591540377" sldId="358"/>
            <ac:grpSpMk id="59" creationId="{435DF5D0-BF4E-7E1B-2D3E-58CF6ED66139}"/>
          </ac:grpSpMkLst>
        </pc:grpChg>
      </pc:sldChg>
      <pc:sldChg chg="modSp add mod">
        <pc:chgData name="김근우(첨단원자력공학부)" userId="1966d26e-7976-44e3-92ce-cb8395d14386" providerId="ADAL" clId="{358F1A85-FEB4-42B9-9AC1-234780A45663}" dt="2024-08-13T17:44:07" v="3898"/>
        <pc:sldMkLst>
          <pc:docMk/>
          <pc:sldMk cId="4022174925" sldId="359"/>
        </pc:sldMkLst>
        <pc:spChg chg="mod">
          <ac:chgData name="김근우(첨단원자력공학부)" userId="1966d26e-7976-44e3-92ce-cb8395d14386" providerId="ADAL" clId="{358F1A85-FEB4-42B9-9AC1-234780A45663}" dt="2024-08-13T16:16:26.358" v="164" actId="20577"/>
          <ac:spMkLst>
            <pc:docMk/>
            <pc:sldMk cId="4022174925" sldId="359"/>
            <ac:spMk id="2" creationId="{75594E18-BE27-87F0-E68D-B32BD9EAF460}"/>
          </ac:spMkLst>
        </pc:spChg>
        <pc:spChg chg="mod">
          <ac:chgData name="김근우(첨단원자력공학부)" userId="1966d26e-7976-44e3-92ce-cb8395d14386" providerId="ADAL" clId="{358F1A85-FEB4-42B9-9AC1-234780A45663}" dt="2024-08-13T17:44:07" v="3898"/>
          <ac:spMkLst>
            <pc:docMk/>
            <pc:sldMk cId="4022174925" sldId="359"/>
            <ac:spMk id="3" creationId="{F228978D-43F0-89CD-4082-AE0B207DCAE4}"/>
          </ac:spMkLst>
        </pc:spChg>
      </pc:sldChg>
      <pc:sldChg chg="addSp delSp modSp add del mod ord">
        <pc:chgData name="김근우(첨단원자력공학부)" userId="1966d26e-7976-44e3-92ce-cb8395d14386" providerId="ADAL" clId="{358F1A85-FEB4-42B9-9AC1-234780A45663}" dt="2024-08-13T17:00:29.380" v="2116" actId="47"/>
        <pc:sldMkLst>
          <pc:docMk/>
          <pc:sldMk cId="701289050" sldId="360"/>
        </pc:sldMkLst>
        <pc:spChg chg="mod">
          <ac:chgData name="김근우(첨단원자력공학부)" userId="1966d26e-7976-44e3-92ce-cb8395d14386" providerId="ADAL" clId="{358F1A85-FEB4-42B9-9AC1-234780A45663}" dt="2024-08-13T16:55:16.775" v="1605" actId="20577"/>
          <ac:spMkLst>
            <pc:docMk/>
            <pc:sldMk cId="701289050" sldId="360"/>
            <ac:spMk id="2" creationId="{B7C830CF-6746-19E4-7860-67B284C79292}"/>
          </ac:spMkLst>
        </pc:spChg>
        <pc:spChg chg="add mod">
          <ac:chgData name="김근우(첨단원자력공학부)" userId="1966d26e-7976-44e3-92ce-cb8395d14386" providerId="ADAL" clId="{358F1A85-FEB4-42B9-9AC1-234780A45663}" dt="2024-08-13T16:26:34.099" v="660" actId="20577"/>
          <ac:spMkLst>
            <pc:docMk/>
            <pc:sldMk cId="701289050" sldId="360"/>
            <ac:spMk id="3" creationId="{1B0BE979-CD9E-AC11-00F9-C98314B7D9C8}"/>
          </ac:spMkLst>
        </pc:spChg>
        <pc:spChg chg="add mod">
          <ac:chgData name="김근우(첨단원자력공학부)" userId="1966d26e-7976-44e3-92ce-cb8395d14386" providerId="ADAL" clId="{358F1A85-FEB4-42B9-9AC1-234780A45663}" dt="2024-08-13T16:59:14.346" v="2094" actId="164"/>
          <ac:spMkLst>
            <pc:docMk/>
            <pc:sldMk cId="701289050" sldId="360"/>
            <ac:spMk id="7" creationId="{D0CBA738-575A-E076-9E13-4F216251244B}"/>
          </ac:spMkLst>
        </pc:spChg>
        <pc:spChg chg="del">
          <ac:chgData name="김근우(첨단원자력공학부)" userId="1966d26e-7976-44e3-92ce-cb8395d14386" providerId="ADAL" clId="{358F1A85-FEB4-42B9-9AC1-234780A45663}" dt="2024-08-13T16:22:37.197" v="600" actId="478"/>
          <ac:spMkLst>
            <pc:docMk/>
            <pc:sldMk cId="701289050" sldId="360"/>
            <ac:spMk id="13" creationId="{F316A36A-1E07-F33F-AF2B-5479F4B57B73}"/>
          </ac:spMkLst>
        </pc:spChg>
        <pc:spChg chg="del">
          <ac:chgData name="김근우(첨단원자력공학부)" userId="1966d26e-7976-44e3-92ce-cb8395d14386" providerId="ADAL" clId="{358F1A85-FEB4-42B9-9AC1-234780A45663}" dt="2024-08-13T16:22:36.567" v="599" actId="478"/>
          <ac:spMkLst>
            <pc:docMk/>
            <pc:sldMk cId="701289050" sldId="360"/>
            <ac:spMk id="16" creationId="{F3029A3D-5921-B5F8-071B-1F75A5E04469}"/>
          </ac:spMkLst>
        </pc:spChg>
        <pc:spChg chg="del">
          <ac:chgData name="김근우(첨단원자력공학부)" userId="1966d26e-7976-44e3-92ce-cb8395d14386" providerId="ADAL" clId="{358F1A85-FEB4-42B9-9AC1-234780A45663}" dt="2024-08-13T16:22:35.862" v="598" actId="478"/>
          <ac:spMkLst>
            <pc:docMk/>
            <pc:sldMk cId="701289050" sldId="360"/>
            <ac:spMk id="17" creationId="{62A94030-1961-1778-8343-88AEF94EBE06}"/>
          </ac:spMkLst>
        </pc:spChg>
        <pc:spChg chg="del">
          <ac:chgData name="김근우(첨단원자력공학부)" userId="1966d26e-7976-44e3-92ce-cb8395d14386" providerId="ADAL" clId="{358F1A85-FEB4-42B9-9AC1-234780A45663}" dt="2024-08-13T16:22:35.249" v="597" actId="478"/>
          <ac:spMkLst>
            <pc:docMk/>
            <pc:sldMk cId="701289050" sldId="360"/>
            <ac:spMk id="18" creationId="{602C2859-C2CE-DF49-919A-BB6DE6350A0B}"/>
          </ac:spMkLst>
        </pc:spChg>
        <pc:spChg chg="del">
          <ac:chgData name="김근우(첨단원자력공학부)" userId="1966d26e-7976-44e3-92ce-cb8395d14386" providerId="ADAL" clId="{358F1A85-FEB4-42B9-9AC1-234780A45663}" dt="2024-08-13T16:22:40.929" v="606" actId="478"/>
          <ac:spMkLst>
            <pc:docMk/>
            <pc:sldMk cId="701289050" sldId="360"/>
            <ac:spMk id="35" creationId="{509FAE91-DCC9-E00B-C850-D1A73B27A846}"/>
          </ac:spMkLst>
        </pc:spChg>
        <pc:grpChg chg="add mod">
          <ac:chgData name="김근우(첨단원자력공학부)" userId="1966d26e-7976-44e3-92ce-cb8395d14386" providerId="ADAL" clId="{358F1A85-FEB4-42B9-9AC1-234780A45663}" dt="2024-08-13T16:59:14.346" v="2094" actId="164"/>
          <ac:grpSpMkLst>
            <pc:docMk/>
            <pc:sldMk cId="701289050" sldId="360"/>
            <ac:grpSpMk id="6" creationId="{32992873-A8FA-427E-1E61-23D728D771C1}"/>
          </ac:grpSpMkLst>
        </pc:grpChg>
        <pc:grpChg chg="add mod">
          <ac:chgData name="김근우(첨단원자력공학부)" userId="1966d26e-7976-44e3-92ce-cb8395d14386" providerId="ADAL" clId="{358F1A85-FEB4-42B9-9AC1-234780A45663}" dt="2024-08-13T16:59:14.346" v="2094" actId="164"/>
          <ac:grpSpMkLst>
            <pc:docMk/>
            <pc:sldMk cId="701289050" sldId="360"/>
            <ac:grpSpMk id="15" creationId="{4E95F4BE-BA19-35E0-C258-EE0D0E694373}"/>
          </ac:grpSpMkLst>
        </pc:grpChg>
        <pc:grpChg chg="del topLvl">
          <ac:chgData name="김근우(첨단원자력공학부)" userId="1966d26e-7976-44e3-92ce-cb8395d14386" providerId="ADAL" clId="{358F1A85-FEB4-42B9-9AC1-234780A45663}" dt="2024-08-13T16:28:35.347" v="730" actId="478"/>
          <ac:grpSpMkLst>
            <pc:docMk/>
            <pc:sldMk cId="701289050" sldId="360"/>
            <ac:grpSpMk id="29" creationId="{F668A71B-49F2-2860-058D-BDC986882F90}"/>
          </ac:grpSpMkLst>
        </pc:grpChg>
        <pc:grpChg chg="del mod">
          <ac:chgData name="김근우(첨단원자력공학부)" userId="1966d26e-7976-44e3-92ce-cb8395d14386" providerId="ADAL" clId="{358F1A85-FEB4-42B9-9AC1-234780A45663}" dt="2024-08-13T16:25:12.990" v="608" actId="478"/>
          <ac:grpSpMkLst>
            <pc:docMk/>
            <pc:sldMk cId="701289050" sldId="360"/>
            <ac:grpSpMk id="53" creationId="{0DD56D7F-5CAC-DCDC-A9B0-039CA211DE94}"/>
          </ac:grpSpMkLst>
        </pc:grpChg>
        <pc:picChg chg="add mod">
          <ac:chgData name="김근우(첨단원자력공학부)" userId="1966d26e-7976-44e3-92ce-cb8395d14386" providerId="ADAL" clId="{358F1A85-FEB4-42B9-9AC1-234780A45663}" dt="2024-08-13T16:37:48.553" v="732" actId="1076"/>
          <ac:picMkLst>
            <pc:docMk/>
            <pc:sldMk cId="701289050" sldId="360"/>
            <ac:picMk id="4" creationId="{218841D6-E4ED-3BD2-7046-88CEC53E8E35}"/>
          </ac:picMkLst>
        </pc:picChg>
        <pc:picChg chg="add mod">
          <ac:chgData name="김근우(첨단원자력공학부)" userId="1966d26e-7976-44e3-92ce-cb8395d14386" providerId="ADAL" clId="{358F1A85-FEB4-42B9-9AC1-234780A45663}" dt="2024-08-13T16:37:48.553" v="732" actId="1076"/>
          <ac:picMkLst>
            <pc:docMk/>
            <pc:sldMk cId="701289050" sldId="360"/>
            <ac:picMk id="5" creationId="{648E80AB-3703-CACC-40D2-4DC624B6766A}"/>
          </ac:picMkLst>
        </pc:picChg>
        <pc:picChg chg="add mod">
          <ac:chgData name="김근우(첨단원자력공학부)" userId="1966d26e-7976-44e3-92ce-cb8395d14386" providerId="ADAL" clId="{358F1A85-FEB4-42B9-9AC1-234780A45663}" dt="2024-08-13T16:37:45.644" v="731"/>
          <ac:picMkLst>
            <pc:docMk/>
            <pc:sldMk cId="701289050" sldId="360"/>
            <ac:picMk id="8" creationId="{5611ED60-6D52-7C12-A814-A73D207431B5}"/>
          </ac:picMkLst>
        </pc:picChg>
        <pc:picChg chg="del">
          <ac:chgData name="김근우(첨단원자력공학부)" userId="1966d26e-7976-44e3-92ce-cb8395d14386" providerId="ADAL" clId="{358F1A85-FEB4-42B9-9AC1-234780A45663}" dt="2024-08-13T16:22:34.461" v="596" actId="478"/>
          <ac:picMkLst>
            <pc:docMk/>
            <pc:sldMk cId="701289050" sldId="360"/>
            <ac:picMk id="11" creationId="{F14154F7-9EFD-F393-D758-07909ED3FEEF}"/>
          </ac:picMkLst>
        </pc:picChg>
        <pc:picChg chg="del topLvl">
          <ac:chgData name="김근우(첨단원자력공학부)" userId="1966d26e-7976-44e3-92ce-cb8395d14386" providerId="ADAL" clId="{358F1A85-FEB4-42B9-9AC1-234780A45663}" dt="2024-08-13T16:25:12.990" v="608" actId="478"/>
          <ac:picMkLst>
            <pc:docMk/>
            <pc:sldMk cId="701289050" sldId="360"/>
            <ac:picMk id="28" creationId="{193425D6-9C3D-12F3-D262-3019D19FAB0B}"/>
          </ac:picMkLst>
        </pc:picChg>
        <pc:cxnChg chg="add mod">
          <ac:chgData name="김근우(첨단원자력공학부)" userId="1966d26e-7976-44e3-92ce-cb8395d14386" providerId="ADAL" clId="{358F1A85-FEB4-42B9-9AC1-234780A45663}" dt="2024-08-13T16:37:45.644" v="731"/>
          <ac:cxnSpMkLst>
            <pc:docMk/>
            <pc:sldMk cId="701289050" sldId="360"/>
            <ac:cxnSpMk id="9" creationId="{F62513FD-BD39-24CC-2118-B9DC8640B56F}"/>
          </ac:cxnSpMkLst>
        </pc:cxnChg>
        <pc:cxnChg chg="add mod">
          <ac:chgData name="김근우(첨단원자력공학부)" userId="1966d26e-7976-44e3-92ce-cb8395d14386" providerId="ADAL" clId="{358F1A85-FEB4-42B9-9AC1-234780A45663}" dt="2024-08-13T16:37:48.553" v="732" actId="1076"/>
          <ac:cxnSpMkLst>
            <pc:docMk/>
            <pc:sldMk cId="701289050" sldId="360"/>
            <ac:cxnSpMk id="10" creationId="{5387FC5D-933A-B40B-34AB-4FA999C7ACC2}"/>
          </ac:cxnSpMkLst>
        </pc:cxnChg>
        <pc:cxnChg chg="del mod">
          <ac:chgData name="김근우(첨단원자력공학부)" userId="1966d26e-7976-44e3-92ce-cb8395d14386" providerId="ADAL" clId="{358F1A85-FEB4-42B9-9AC1-234780A45663}" dt="2024-08-13T16:22:38.246" v="601" actId="478"/>
          <ac:cxnSpMkLst>
            <pc:docMk/>
            <pc:sldMk cId="701289050" sldId="360"/>
            <ac:cxnSpMk id="20" creationId="{D0EBE6A2-8AFD-C92E-CB72-386CD6467133}"/>
          </ac:cxnSpMkLst>
        </pc:cxnChg>
        <pc:cxnChg chg="del mod">
          <ac:chgData name="김근우(첨단원자력공학부)" userId="1966d26e-7976-44e3-92ce-cb8395d14386" providerId="ADAL" clId="{358F1A85-FEB4-42B9-9AC1-234780A45663}" dt="2024-08-13T16:22:39.856" v="605" actId="478"/>
          <ac:cxnSpMkLst>
            <pc:docMk/>
            <pc:sldMk cId="701289050" sldId="360"/>
            <ac:cxnSpMk id="31" creationId="{73FF8694-6DE0-A81A-DABB-EF19D1B7AE1C}"/>
          </ac:cxnSpMkLst>
        </pc:cxnChg>
        <pc:cxnChg chg="del mod">
          <ac:chgData name="김근우(첨단원자력공학부)" userId="1966d26e-7976-44e3-92ce-cb8395d14386" providerId="ADAL" clId="{358F1A85-FEB4-42B9-9AC1-234780A45663}" dt="2024-08-13T16:22:38.783" v="602" actId="478"/>
          <ac:cxnSpMkLst>
            <pc:docMk/>
            <pc:sldMk cId="701289050" sldId="360"/>
            <ac:cxnSpMk id="32" creationId="{D30717CC-5A46-1D10-0F84-B798849BBA80}"/>
          </ac:cxnSpMkLst>
        </pc:cxnChg>
        <pc:cxnChg chg="del mod">
          <ac:chgData name="김근우(첨단원자력공학부)" userId="1966d26e-7976-44e3-92ce-cb8395d14386" providerId="ADAL" clId="{358F1A85-FEB4-42B9-9AC1-234780A45663}" dt="2024-08-13T16:22:39.392" v="604" actId="478"/>
          <ac:cxnSpMkLst>
            <pc:docMk/>
            <pc:sldMk cId="701289050" sldId="360"/>
            <ac:cxnSpMk id="33" creationId="{4ED093C2-52A3-267F-878C-1AC85C8ED9AB}"/>
          </ac:cxnSpMkLst>
        </pc:cxnChg>
        <pc:cxnChg chg="del mod">
          <ac:chgData name="김근우(첨단원자력공학부)" userId="1966d26e-7976-44e3-92ce-cb8395d14386" providerId="ADAL" clId="{358F1A85-FEB4-42B9-9AC1-234780A45663}" dt="2024-08-13T16:22:39.117" v="603" actId="478"/>
          <ac:cxnSpMkLst>
            <pc:docMk/>
            <pc:sldMk cId="701289050" sldId="360"/>
            <ac:cxnSpMk id="34" creationId="{2E54E5DB-C623-9199-C1B8-5F5BC372A8F3}"/>
          </ac:cxnSpMkLst>
        </pc:cxnChg>
      </pc:sldChg>
      <pc:sldChg chg="addSp delSp modSp add mod modAnim">
        <pc:chgData name="김근우(첨단원자력공학부)" userId="1966d26e-7976-44e3-92ce-cb8395d14386" providerId="ADAL" clId="{358F1A85-FEB4-42B9-9AC1-234780A45663}" dt="2024-08-14T00:58:26.300" v="6807" actId="20577"/>
        <pc:sldMkLst>
          <pc:docMk/>
          <pc:sldMk cId="3425834114" sldId="361"/>
        </pc:sldMkLst>
        <pc:spChg chg="mod">
          <ac:chgData name="김근우(첨단원자력공학부)" userId="1966d26e-7976-44e3-92ce-cb8395d14386" providerId="ADAL" clId="{358F1A85-FEB4-42B9-9AC1-234780A45663}" dt="2024-08-13T16:27:59.868" v="711" actId="20577"/>
          <ac:spMkLst>
            <pc:docMk/>
            <pc:sldMk cId="3425834114" sldId="361"/>
            <ac:spMk id="2" creationId="{B7C830CF-6746-19E4-7860-67B284C79292}"/>
          </ac:spMkLst>
        </pc:spChg>
        <pc:spChg chg="add del mod">
          <ac:chgData name="김근우(첨단원자력공학부)" userId="1966d26e-7976-44e3-92ce-cb8395d14386" providerId="ADAL" clId="{358F1A85-FEB4-42B9-9AC1-234780A45663}" dt="2024-08-14T00:58:26.300" v="6807" actId="20577"/>
          <ac:spMkLst>
            <pc:docMk/>
            <pc:sldMk cId="3425834114" sldId="361"/>
            <ac:spMk id="3" creationId="{1B0BE979-CD9E-AC11-00F9-C98314B7D9C8}"/>
          </ac:spMkLst>
        </pc:spChg>
        <pc:spChg chg="add">
          <ac:chgData name="김근우(첨단원자력공학부)" userId="1966d26e-7976-44e3-92ce-cb8395d14386" providerId="ADAL" clId="{358F1A85-FEB4-42B9-9AC1-234780A45663}" dt="2024-08-13T17:03:19.871" v="2117"/>
          <ac:spMkLst>
            <pc:docMk/>
            <pc:sldMk cId="3425834114" sldId="361"/>
            <ac:spMk id="4" creationId="{AA4A5A69-2F32-B795-1064-A3816A2D9319}"/>
          </ac:spMkLst>
        </pc:spChg>
        <pc:spChg chg="mod">
          <ac:chgData name="김근우(첨단원자력공학부)" userId="1966d26e-7976-44e3-92ce-cb8395d14386" providerId="ADAL" clId="{358F1A85-FEB4-42B9-9AC1-234780A45663}" dt="2024-08-13T17:03:30.653" v="2120"/>
          <ac:spMkLst>
            <pc:docMk/>
            <pc:sldMk cId="3425834114" sldId="361"/>
            <ac:spMk id="6" creationId="{B7FC1B4A-F59E-5125-F438-622AD32F2709}"/>
          </ac:spMkLst>
        </pc:spChg>
        <pc:spChg chg="add del mod">
          <ac:chgData name="김근우(첨단원자력공학부)" userId="1966d26e-7976-44e3-92ce-cb8395d14386" providerId="ADAL" clId="{358F1A85-FEB4-42B9-9AC1-234780A45663}" dt="2024-08-13T17:04:19.161" v="2301" actId="478"/>
          <ac:spMkLst>
            <pc:docMk/>
            <pc:sldMk cId="3425834114" sldId="361"/>
            <ac:spMk id="8" creationId="{C51B4495-E630-CCC5-06D0-19937E68FEDA}"/>
          </ac:spMkLst>
        </pc:spChg>
        <pc:spChg chg="add">
          <ac:chgData name="김근우(첨단원자력공학부)" userId="1966d26e-7976-44e3-92ce-cb8395d14386" providerId="ADAL" clId="{358F1A85-FEB4-42B9-9AC1-234780A45663}" dt="2024-08-13T17:05:27.803" v="2413"/>
          <ac:spMkLst>
            <pc:docMk/>
            <pc:sldMk cId="3425834114" sldId="361"/>
            <ac:spMk id="9" creationId="{D4F5EE20-E39D-FB42-0CC6-7236CCA06500}"/>
          </ac:spMkLst>
        </pc:spChg>
        <pc:spChg chg="add del mod">
          <ac:chgData name="김근우(첨단원자력공학부)" userId="1966d26e-7976-44e3-92ce-cb8395d14386" providerId="ADAL" clId="{358F1A85-FEB4-42B9-9AC1-234780A45663}" dt="2024-08-13T17:14:58.835" v="3009" actId="478"/>
          <ac:spMkLst>
            <pc:docMk/>
            <pc:sldMk cId="3425834114" sldId="361"/>
            <ac:spMk id="10" creationId="{C0BB4351-2B9B-7F2E-16E8-4A24F563EB3C}"/>
          </ac:spMkLst>
        </pc:spChg>
        <pc:spChg chg="add mod">
          <ac:chgData name="김근우(첨단원자력공학부)" userId="1966d26e-7976-44e3-92ce-cb8395d14386" providerId="ADAL" clId="{358F1A85-FEB4-42B9-9AC1-234780A45663}" dt="2024-08-13T18:24:16.619" v="5565" actId="1076"/>
          <ac:spMkLst>
            <pc:docMk/>
            <pc:sldMk cId="3425834114" sldId="361"/>
            <ac:spMk id="13" creationId="{6841E0E2-EEB5-7D02-3EB3-EADCCBA34202}"/>
          </ac:spMkLst>
        </pc:spChg>
        <pc:spChg chg="add mod">
          <ac:chgData name="김근우(첨단원자력공학부)" userId="1966d26e-7976-44e3-92ce-cb8395d14386" providerId="ADAL" clId="{358F1A85-FEB4-42B9-9AC1-234780A45663}" dt="2024-08-13T18:24:16.619" v="5565" actId="1076"/>
          <ac:spMkLst>
            <pc:docMk/>
            <pc:sldMk cId="3425834114" sldId="361"/>
            <ac:spMk id="15" creationId="{16BBE78F-BB69-185A-A5DD-FE8E510E85F5}"/>
          </ac:spMkLst>
        </pc:spChg>
        <pc:spChg chg="add mod">
          <ac:chgData name="김근우(첨단원자력공학부)" userId="1966d26e-7976-44e3-92ce-cb8395d14386" providerId="ADAL" clId="{358F1A85-FEB4-42B9-9AC1-234780A45663}" dt="2024-08-13T18:24:16.619" v="5565" actId="1076"/>
          <ac:spMkLst>
            <pc:docMk/>
            <pc:sldMk cId="3425834114" sldId="361"/>
            <ac:spMk id="17" creationId="{9DFF1D09-2E28-0698-0E37-62725DD7A060}"/>
          </ac:spMkLst>
        </pc:spChg>
        <pc:spChg chg="add mod">
          <ac:chgData name="김근우(첨단원자력공학부)" userId="1966d26e-7976-44e3-92ce-cb8395d14386" providerId="ADAL" clId="{358F1A85-FEB4-42B9-9AC1-234780A45663}" dt="2024-08-13T18:24:16.619" v="5565" actId="1076"/>
          <ac:spMkLst>
            <pc:docMk/>
            <pc:sldMk cId="3425834114" sldId="361"/>
            <ac:spMk id="18" creationId="{099D522F-F8A3-3C5D-1797-1CE2DA0667C0}"/>
          </ac:spMkLst>
        </pc:spChg>
        <pc:spChg chg="add mod">
          <ac:chgData name="김근우(첨단원자력공학부)" userId="1966d26e-7976-44e3-92ce-cb8395d14386" providerId="ADAL" clId="{358F1A85-FEB4-42B9-9AC1-234780A45663}" dt="2024-08-13T18:24:13.450" v="5564" actId="571"/>
          <ac:spMkLst>
            <pc:docMk/>
            <pc:sldMk cId="3425834114" sldId="361"/>
            <ac:spMk id="21" creationId="{9E6E1445-3249-34A6-A427-B6955C23111B}"/>
          </ac:spMkLst>
        </pc:spChg>
        <pc:grpChg chg="del">
          <ac:chgData name="김근우(첨단원자력공학부)" userId="1966d26e-7976-44e3-92ce-cb8395d14386" providerId="ADAL" clId="{358F1A85-FEB4-42B9-9AC1-234780A45663}" dt="2024-08-13T17:04:20.274" v="2302" actId="478"/>
          <ac:grpSpMkLst>
            <pc:docMk/>
            <pc:sldMk cId="3425834114" sldId="361"/>
            <ac:grpSpMk id="29" creationId="{F668A71B-49F2-2860-058D-BDC986882F90}"/>
          </ac:grpSpMkLst>
        </pc:grpChg>
        <pc:picChg chg="add mod">
          <ac:chgData name="김근우(첨단원자력공학부)" userId="1966d26e-7976-44e3-92ce-cb8395d14386" providerId="ADAL" clId="{358F1A85-FEB4-42B9-9AC1-234780A45663}" dt="2024-08-13T18:24:17.930" v="5566" actId="1076"/>
          <ac:picMkLst>
            <pc:docMk/>
            <pc:sldMk cId="3425834114" sldId="361"/>
            <ac:picMk id="11" creationId="{191A883E-FFFE-2761-831E-F885DF8D8D9E}"/>
          </ac:picMkLst>
        </pc:picChg>
        <pc:picChg chg="add del mod">
          <ac:chgData name="김근우(첨단원자력공학부)" userId="1966d26e-7976-44e3-92ce-cb8395d14386" providerId="ADAL" clId="{358F1A85-FEB4-42B9-9AC1-234780A45663}" dt="2024-08-13T17:14:15.540" v="3004" actId="478"/>
          <ac:picMkLst>
            <pc:docMk/>
            <pc:sldMk cId="3425834114" sldId="361"/>
            <ac:picMk id="12" creationId="{E9B44602-F19B-607F-86EA-D378EA4EF353}"/>
          </ac:picMkLst>
        </pc:picChg>
        <pc:picChg chg="add del">
          <ac:chgData name="김근우(첨단원자력공학부)" userId="1966d26e-7976-44e3-92ce-cb8395d14386" providerId="ADAL" clId="{358F1A85-FEB4-42B9-9AC1-234780A45663}" dt="2024-08-13T18:23:21.643" v="5557" actId="22"/>
          <ac:picMkLst>
            <pc:docMk/>
            <pc:sldMk cId="3425834114" sldId="361"/>
            <ac:picMk id="20" creationId="{E9728FDE-72B7-AA69-BBE9-1DA1984E390B}"/>
          </ac:picMkLst>
        </pc:picChg>
        <pc:cxnChg chg="add mod">
          <ac:chgData name="김근우(첨단원자력공학부)" userId="1966d26e-7976-44e3-92ce-cb8395d14386" providerId="ADAL" clId="{358F1A85-FEB4-42B9-9AC1-234780A45663}" dt="2024-08-13T18:24:16.619" v="5565" actId="1076"/>
          <ac:cxnSpMkLst>
            <pc:docMk/>
            <pc:sldMk cId="3425834114" sldId="361"/>
            <ac:cxnSpMk id="16" creationId="{70538D0C-2C12-712C-0997-EA3C7A931D90}"/>
          </ac:cxnSpMkLst>
        </pc:cxnChg>
      </pc:sldChg>
      <pc:sldChg chg="addSp delSp modSp add mod ord">
        <pc:chgData name="김근우(첨단원자력공학부)" userId="1966d26e-7976-44e3-92ce-cb8395d14386" providerId="ADAL" clId="{358F1A85-FEB4-42B9-9AC1-234780A45663}" dt="2024-08-14T00:19:18.361" v="6391" actId="20577"/>
        <pc:sldMkLst>
          <pc:docMk/>
          <pc:sldMk cId="970702308" sldId="362"/>
        </pc:sldMkLst>
        <pc:spChg chg="mod">
          <ac:chgData name="김근우(첨단원자력공학부)" userId="1966d26e-7976-44e3-92ce-cb8395d14386" providerId="ADAL" clId="{358F1A85-FEB4-42B9-9AC1-234780A45663}" dt="2024-08-13T17:29:25.656" v="3642" actId="20577"/>
          <ac:spMkLst>
            <pc:docMk/>
            <pc:sldMk cId="970702308" sldId="362"/>
            <ac:spMk id="2" creationId="{B7C830CF-6746-19E4-7860-67B284C79292}"/>
          </ac:spMkLst>
        </pc:spChg>
        <pc:spChg chg="del">
          <ac:chgData name="김근우(첨단원자력공학부)" userId="1966d26e-7976-44e3-92ce-cb8395d14386" providerId="ADAL" clId="{358F1A85-FEB4-42B9-9AC1-234780A45663}" dt="2024-08-13T16:38:38.871" v="826" actId="478"/>
          <ac:spMkLst>
            <pc:docMk/>
            <pc:sldMk cId="970702308" sldId="362"/>
            <ac:spMk id="3" creationId="{1B0BE979-CD9E-AC11-00F9-C98314B7D9C8}"/>
          </ac:spMkLst>
        </pc:spChg>
        <pc:spChg chg="del">
          <ac:chgData name="김근우(첨단원자력공학부)" userId="1966d26e-7976-44e3-92ce-cb8395d14386" providerId="ADAL" clId="{358F1A85-FEB4-42B9-9AC1-234780A45663}" dt="2024-08-13T16:38:35.995" v="825" actId="478"/>
          <ac:spMkLst>
            <pc:docMk/>
            <pc:sldMk cId="970702308" sldId="362"/>
            <ac:spMk id="7" creationId="{D0CBA738-575A-E076-9E13-4F216251244B}"/>
          </ac:spMkLst>
        </pc:spChg>
        <pc:spChg chg="add del mod">
          <ac:chgData name="김근우(첨단원자력공학부)" userId="1966d26e-7976-44e3-92ce-cb8395d14386" providerId="ADAL" clId="{358F1A85-FEB4-42B9-9AC1-234780A45663}" dt="2024-08-13T16:38:47.183" v="827" actId="478"/>
          <ac:spMkLst>
            <pc:docMk/>
            <pc:sldMk cId="970702308" sldId="362"/>
            <ac:spMk id="12" creationId="{3F92A75B-9402-E43F-7A06-7A5866E30A5F}"/>
          </ac:spMkLst>
        </pc:spChg>
        <pc:spChg chg="add del">
          <ac:chgData name="김근우(첨단원자력공학부)" userId="1966d26e-7976-44e3-92ce-cb8395d14386" providerId="ADAL" clId="{358F1A85-FEB4-42B9-9AC1-234780A45663}" dt="2024-08-13T16:38:55.688" v="829" actId="11529"/>
          <ac:spMkLst>
            <pc:docMk/>
            <pc:sldMk cId="970702308" sldId="362"/>
            <ac:spMk id="13" creationId="{23903A04-0B93-EC52-0D8A-1DF62D5D8B56}"/>
          </ac:spMkLst>
        </pc:spChg>
        <pc:spChg chg="add mod">
          <ac:chgData name="김근우(첨단원자력공학부)" userId="1966d26e-7976-44e3-92ce-cb8395d14386" providerId="ADAL" clId="{358F1A85-FEB4-42B9-9AC1-234780A45663}" dt="2024-08-14T00:19:18.361" v="6391" actId="20577"/>
          <ac:spMkLst>
            <pc:docMk/>
            <pc:sldMk cId="970702308" sldId="362"/>
            <ac:spMk id="15" creationId="{F7447378-22A0-28D1-D7ED-4A3D1BD772EF}"/>
          </ac:spMkLst>
        </pc:spChg>
        <pc:spChg chg="add del mod">
          <ac:chgData name="김근우(첨단원자력공학부)" userId="1966d26e-7976-44e3-92ce-cb8395d14386" providerId="ADAL" clId="{358F1A85-FEB4-42B9-9AC1-234780A45663}" dt="2024-08-13T16:49:35.606" v="1366" actId="478"/>
          <ac:spMkLst>
            <pc:docMk/>
            <pc:sldMk cId="970702308" sldId="362"/>
            <ac:spMk id="21" creationId="{366C89CF-342F-3B18-5014-2ACC5A27E78C}"/>
          </ac:spMkLst>
        </pc:spChg>
        <pc:grpChg chg="del">
          <ac:chgData name="김근우(첨단원자력공학부)" userId="1966d26e-7976-44e3-92ce-cb8395d14386" providerId="ADAL" clId="{358F1A85-FEB4-42B9-9AC1-234780A45663}" dt="2024-08-13T16:38:34.833" v="823" actId="478"/>
          <ac:grpSpMkLst>
            <pc:docMk/>
            <pc:sldMk cId="970702308" sldId="362"/>
            <ac:grpSpMk id="6" creationId="{32992873-A8FA-427E-1E61-23D728D771C1}"/>
          </ac:grpSpMkLst>
        </pc:grpChg>
        <pc:grpChg chg="add mod">
          <ac:chgData name="김근우(첨단원자력공학부)" userId="1966d26e-7976-44e3-92ce-cb8395d14386" providerId="ADAL" clId="{358F1A85-FEB4-42B9-9AC1-234780A45663}" dt="2024-08-13T16:41:04.148" v="861"/>
          <ac:grpSpMkLst>
            <pc:docMk/>
            <pc:sldMk cId="970702308" sldId="362"/>
            <ac:grpSpMk id="18" creationId="{316F1E39-0CC8-F7D8-95D2-F17B0BE012CB}"/>
          </ac:grpSpMkLst>
        </pc:grpChg>
        <pc:picChg chg="del">
          <ac:chgData name="김근우(첨단원자력공학부)" userId="1966d26e-7976-44e3-92ce-cb8395d14386" providerId="ADAL" clId="{358F1A85-FEB4-42B9-9AC1-234780A45663}" dt="2024-08-13T16:38:34.470" v="822" actId="478"/>
          <ac:picMkLst>
            <pc:docMk/>
            <pc:sldMk cId="970702308" sldId="362"/>
            <ac:picMk id="4" creationId="{218841D6-E4ED-3BD2-7046-88CEC53E8E35}"/>
          </ac:picMkLst>
        </pc:picChg>
        <pc:picChg chg="del">
          <ac:chgData name="김근우(첨단원자력공학부)" userId="1966d26e-7976-44e3-92ce-cb8395d14386" providerId="ADAL" clId="{358F1A85-FEB4-42B9-9AC1-234780A45663}" dt="2024-08-13T16:38:35.191" v="824" actId="478"/>
          <ac:picMkLst>
            <pc:docMk/>
            <pc:sldMk cId="970702308" sldId="362"/>
            <ac:picMk id="5" creationId="{648E80AB-3703-CACC-40D2-4DC624B6766A}"/>
          </ac:picMkLst>
        </pc:picChg>
        <pc:picChg chg="add mod">
          <ac:chgData name="김근우(첨단원자력공학부)" userId="1966d26e-7976-44e3-92ce-cb8395d14386" providerId="ADAL" clId="{358F1A85-FEB4-42B9-9AC1-234780A45663}" dt="2024-08-13T16:41:30.402" v="867" actId="1076"/>
          <ac:picMkLst>
            <pc:docMk/>
            <pc:sldMk cId="970702308" sldId="362"/>
            <ac:picMk id="16" creationId="{4BD6791A-C488-A297-ABEF-C373B63EFC69}"/>
          </ac:picMkLst>
        </pc:picChg>
        <pc:picChg chg="add mod">
          <ac:chgData name="김근우(첨단원자력공학부)" userId="1966d26e-7976-44e3-92ce-cb8395d14386" providerId="ADAL" clId="{358F1A85-FEB4-42B9-9AC1-234780A45663}" dt="2024-08-13T16:41:10.342" v="863" actId="14100"/>
          <ac:picMkLst>
            <pc:docMk/>
            <pc:sldMk cId="970702308" sldId="362"/>
            <ac:picMk id="17" creationId="{55057C20-4543-A22F-ADE2-492049FDB580}"/>
          </ac:picMkLst>
        </pc:picChg>
        <pc:picChg chg="mod">
          <ac:chgData name="김근우(첨단원자력공학부)" userId="1966d26e-7976-44e3-92ce-cb8395d14386" providerId="ADAL" clId="{358F1A85-FEB4-42B9-9AC1-234780A45663}" dt="2024-08-13T16:41:04.148" v="861"/>
          <ac:picMkLst>
            <pc:docMk/>
            <pc:sldMk cId="970702308" sldId="362"/>
            <ac:picMk id="19" creationId="{C2D04D42-9556-A548-EF3C-966C5F1EDB1C}"/>
          </ac:picMkLst>
        </pc:picChg>
        <pc:picChg chg="mod">
          <ac:chgData name="김근우(첨단원자력공학부)" userId="1966d26e-7976-44e3-92ce-cb8395d14386" providerId="ADAL" clId="{358F1A85-FEB4-42B9-9AC1-234780A45663}" dt="2024-08-13T16:41:04.148" v="861"/>
          <ac:picMkLst>
            <pc:docMk/>
            <pc:sldMk cId="970702308" sldId="362"/>
            <ac:picMk id="20" creationId="{9F8FF984-E6A0-0007-5F11-5BB4A56E3963}"/>
          </ac:picMkLst>
        </pc:picChg>
        <pc:cxnChg chg="mod">
          <ac:chgData name="김근우(첨단원자력공학부)" userId="1966d26e-7976-44e3-92ce-cb8395d14386" providerId="ADAL" clId="{358F1A85-FEB4-42B9-9AC1-234780A45663}" dt="2024-08-13T16:38:34.833" v="823" actId="478"/>
          <ac:cxnSpMkLst>
            <pc:docMk/>
            <pc:sldMk cId="970702308" sldId="362"/>
            <ac:cxnSpMk id="9" creationId="{F62513FD-BD39-24CC-2118-B9DC8640B56F}"/>
          </ac:cxnSpMkLst>
        </pc:cxnChg>
        <pc:cxnChg chg="mod">
          <ac:chgData name="김근우(첨단원자력공학부)" userId="1966d26e-7976-44e3-92ce-cb8395d14386" providerId="ADAL" clId="{358F1A85-FEB4-42B9-9AC1-234780A45663}" dt="2024-08-13T16:38:34.833" v="823" actId="478"/>
          <ac:cxnSpMkLst>
            <pc:docMk/>
            <pc:sldMk cId="970702308" sldId="362"/>
            <ac:cxnSpMk id="10" creationId="{5387FC5D-933A-B40B-34AB-4FA999C7ACC2}"/>
          </ac:cxnSpMkLst>
        </pc:cxnChg>
      </pc:sldChg>
      <pc:sldChg chg="addSp delSp modSp add mod ord setBg">
        <pc:chgData name="김근우(첨단원자력공학부)" userId="1966d26e-7976-44e3-92ce-cb8395d14386" providerId="ADAL" clId="{358F1A85-FEB4-42B9-9AC1-234780A45663}" dt="2024-08-13T17:00:13.277" v="2115"/>
        <pc:sldMkLst>
          <pc:docMk/>
          <pc:sldMk cId="162193681" sldId="363"/>
        </pc:sldMkLst>
        <pc:spChg chg="mod">
          <ac:chgData name="김근우(첨단원자력공학부)" userId="1966d26e-7976-44e3-92ce-cb8395d14386" providerId="ADAL" clId="{358F1A85-FEB4-42B9-9AC1-234780A45663}" dt="2024-08-13T16:59:32.651" v="2103" actId="26606"/>
          <ac:spMkLst>
            <pc:docMk/>
            <pc:sldMk cId="162193681" sldId="363"/>
            <ac:spMk id="2" creationId="{B7C830CF-6746-19E4-7860-67B284C79292}"/>
          </ac:spMkLst>
        </pc:spChg>
        <pc:spChg chg="mod">
          <ac:chgData name="김근우(첨단원자력공학부)" userId="1966d26e-7976-44e3-92ce-cb8395d14386" providerId="ADAL" clId="{358F1A85-FEB4-42B9-9AC1-234780A45663}" dt="2024-08-13T16:59:32.651" v="2103" actId="26606"/>
          <ac:spMkLst>
            <pc:docMk/>
            <pc:sldMk cId="162193681" sldId="363"/>
            <ac:spMk id="3" creationId="{1B0BE979-CD9E-AC11-00F9-C98314B7D9C8}"/>
          </ac:spMkLst>
        </pc:spChg>
        <pc:spChg chg="del">
          <ac:chgData name="김근우(첨단원자력공학부)" userId="1966d26e-7976-44e3-92ce-cb8395d14386" providerId="ADAL" clId="{358F1A85-FEB4-42B9-9AC1-234780A45663}" dt="2024-08-13T16:55:22.881" v="1608" actId="478"/>
          <ac:spMkLst>
            <pc:docMk/>
            <pc:sldMk cId="162193681" sldId="363"/>
            <ac:spMk id="7" creationId="{D0CBA738-575A-E076-9E13-4F216251244B}"/>
          </ac:spMkLst>
        </pc:spChg>
        <pc:spChg chg="mod ord">
          <ac:chgData name="김근우(첨단원자력공학부)" userId="1966d26e-7976-44e3-92ce-cb8395d14386" providerId="ADAL" clId="{358F1A85-FEB4-42B9-9AC1-234780A45663}" dt="2024-08-13T16:59:32.651" v="2103" actId="26606"/>
          <ac:spMkLst>
            <pc:docMk/>
            <pc:sldMk cId="162193681" sldId="363"/>
            <ac:spMk id="14" creationId="{09589D9A-2E8C-D6AF-4B94-D742C65E5542}"/>
          </ac:spMkLst>
        </pc:spChg>
        <pc:spChg chg="del mod topLvl">
          <ac:chgData name="김근우(첨단원자력공학부)" userId="1966d26e-7976-44e3-92ce-cb8395d14386" providerId="ADAL" clId="{358F1A85-FEB4-42B9-9AC1-234780A45663}" dt="2024-08-13T16:59:53.181" v="2112" actId="478"/>
          <ac:spMkLst>
            <pc:docMk/>
            <pc:sldMk cId="162193681" sldId="363"/>
            <ac:spMk id="23" creationId="{043DA8E3-8F42-5CB3-4EDC-DA8E6197F7FB}"/>
          </ac:spMkLst>
        </pc:spChg>
        <pc:spChg chg="mod ord">
          <ac:chgData name="김근우(첨단원자력공학부)" userId="1966d26e-7976-44e3-92ce-cb8395d14386" providerId="ADAL" clId="{358F1A85-FEB4-42B9-9AC1-234780A45663}" dt="2024-08-13T16:59:32.651" v="2103" actId="26606"/>
          <ac:spMkLst>
            <pc:docMk/>
            <pc:sldMk cId="162193681" sldId="363"/>
            <ac:spMk id="30" creationId="{063BAD7F-DE1C-9650-6468-A59CAB24A335}"/>
          </ac:spMkLst>
        </pc:spChg>
        <pc:spChg chg="add del">
          <ac:chgData name="김근우(첨단원자력공학부)" userId="1966d26e-7976-44e3-92ce-cb8395d14386" providerId="ADAL" clId="{358F1A85-FEB4-42B9-9AC1-234780A45663}" dt="2024-08-13T16:59:27.907" v="2101" actId="26606"/>
          <ac:spMkLst>
            <pc:docMk/>
            <pc:sldMk cId="162193681" sldId="363"/>
            <ac:spMk id="33" creationId="{D75A5B51-0925-4835-8511-A0DD17EAA97C}"/>
          </ac:spMkLst>
        </pc:spChg>
        <pc:spChg chg="add del">
          <ac:chgData name="김근우(첨단원자력공학부)" userId="1966d26e-7976-44e3-92ce-cb8395d14386" providerId="ADAL" clId="{358F1A85-FEB4-42B9-9AC1-234780A45663}" dt="2024-08-13T16:59:02.326" v="2091" actId="26606"/>
          <ac:spMkLst>
            <pc:docMk/>
            <pc:sldMk cId="162193681" sldId="363"/>
            <ac:spMk id="35" creationId="{C0763A76-9F1C-4FC5-82B7-DD475DA461B2}"/>
          </ac:spMkLst>
        </pc:spChg>
        <pc:spChg chg="add del">
          <ac:chgData name="김근우(첨단원자력공학부)" userId="1966d26e-7976-44e3-92ce-cb8395d14386" providerId="ADAL" clId="{358F1A85-FEB4-42B9-9AC1-234780A45663}" dt="2024-08-13T16:59:27.907" v="2101" actId="26606"/>
          <ac:spMkLst>
            <pc:docMk/>
            <pc:sldMk cId="162193681" sldId="363"/>
            <ac:spMk id="36" creationId="{5CDFD20D-8E4F-4E3A-AF87-93F23E0DBFB3}"/>
          </ac:spMkLst>
        </pc:spChg>
        <pc:spChg chg="add del">
          <ac:chgData name="김근우(첨단원자력공학부)" userId="1966d26e-7976-44e3-92ce-cb8395d14386" providerId="ADAL" clId="{358F1A85-FEB4-42B9-9AC1-234780A45663}" dt="2024-08-13T16:59:02.326" v="2091" actId="26606"/>
          <ac:spMkLst>
            <pc:docMk/>
            <pc:sldMk cId="162193681" sldId="363"/>
            <ac:spMk id="37" creationId="{E81BF4F6-F2CF-4984-9D14-D6966D92F99F}"/>
          </ac:spMkLst>
        </pc:spChg>
        <pc:spChg chg="add del">
          <ac:chgData name="김근우(첨단원자력공학부)" userId="1966d26e-7976-44e3-92ce-cb8395d14386" providerId="ADAL" clId="{358F1A85-FEB4-42B9-9AC1-234780A45663}" dt="2024-08-13T16:59:32.651" v="2103" actId="26606"/>
          <ac:spMkLst>
            <pc:docMk/>
            <pc:sldMk cId="162193681" sldId="363"/>
            <ac:spMk id="38" creationId="{7D5D2E51-A652-4FCB-ADE3-8974F2723C34}"/>
          </ac:spMkLst>
        </pc:spChg>
        <pc:spChg chg="add del">
          <ac:chgData name="김근우(첨단원자력공학부)" userId="1966d26e-7976-44e3-92ce-cb8395d14386" providerId="ADAL" clId="{358F1A85-FEB4-42B9-9AC1-234780A45663}" dt="2024-08-13T16:59:32.651" v="2103" actId="26606"/>
          <ac:spMkLst>
            <pc:docMk/>
            <pc:sldMk cId="162193681" sldId="363"/>
            <ac:spMk id="39" creationId="{F6EBCC24-DE3B-4BAD-9624-83E1C2D665DD}"/>
          </ac:spMkLst>
        </pc:spChg>
        <pc:spChg chg="add del">
          <ac:chgData name="김근우(첨단원자력공학부)" userId="1966d26e-7976-44e3-92ce-cb8395d14386" providerId="ADAL" clId="{358F1A85-FEB4-42B9-9AC1-234780A45663}" dt="2024-08-13T16:59:32.651" v="2103" actId="26606"/>
          <ac:spMkLst>
            <pc:docMk/>
            <pc:sldMk cId="162193681" sldId="363"/>
            <ac:spMk id="40" creationId="{08E18253-076D-4D89-968E-FCD8887E2B27}"/>
          </ac:spMkLst>
        </pc:spChg>
        <pc:spChg chg="add del">
          <ac:chgData name="김근우(첨단원자력공학부)" userId="1966d26e-7976-44e3-92ce-cb8395d14386" providerId="ADAL" clId="{358F1A85-FEB4-42B9-9AC1-234780A45663}" dt="2024-08-13T16:59:32.651" v="2103" actId="26606"/>
          <ac:spMkLst>
            <pc:docMk/>
            <pc:sldMk cId="162193681" sldId="363"/>
            <ac:spMk id="41" creationId="{8C07AF1D-AB44-447B-BC2F-DBECCC06C02A}"/>
          </ac:spMkLst>
        </pc:spChg>
        <pc:spChg chg="add del">
          <ac:chgData name="김근우(첨단원자력공학부)" userId="1966d26e-7976-44e3-92ce-cb8395d14386" providerId="ADAL" clId="{358F1A85-FEB4-42B9-9AC1-234780A45663}" dt="2024-08-13T16:59:32.651" v="2103" actId="26606"/>
          <ac:spMkLst>
            <pc:docMk/>
            <pc:sldMk cId="162193681" sldId="363"/>
            <ac:spMk id="43" creationId="{6FCD70E2-BD62-41E4-975D-E58B07928F6F}"/>
          </ac:spMkLst>
        </pc:spChg>
        <pc:grpChg chg="del">
          <ac:chgData name="김근우(첨단원자력공학부)" userId="1966d26e-7976-44e3-92ce-cb8395d14386" providerId="ADAL" clId="{358F1A85-FEB4-42B9-9AC1-234780A45663}" dt="2024-08-13T16:55:23.368" v="1609" actId="478"/>
          <ac:grpSpMkLst>
            <pc:docMk/>
            <pc:sldMk cId="162193681" sldId="363"/>
            <ac:grpSpMk id="6" creationId="{32992873-A8FA-427E-1E61-23D728D771C1}"/>
          </ac:grpSpMkLst>
        </pc:grpChg>
        <pc:grpChg chg="add mod">
          <ac:chgData name="김근우(첨단원자력공학부)" userId="1966d26e-7976-44e3-92ce-cb8395d14386" providerId="ADAL" clId="{358F1A85-FEB4-42B9-9AC1-234780A45663}" dt="2024-08-13T16:59:06.769" v="2093"/>
          <ac:grpSpMkLst>
            <pc:docMk/>
            <pc:sldMk cId="162193681" sldId="363"/>
            <ac:grpSpMk id="15" creationId="{2FBE2980-236F-2E35-409E-4DE09BB56F51}"/>
          </ac:grpSpMkLst>
        </pc:grpChg>
        <pc:grpChg chg="add del mod">
          <ac:chgData name="김근우(첨단원자력공학부)" userId="1966d26e-7976-44e3-92ce-cb8395d14386" providerId="ADAL" clId="{358F1A85-FEB4-42B9-9AC1-234780A45663}" dt="2024-08-13T16:59:53.181" v="2112" actId="478"/>
          <ac:grpSpMkLst>
            <pc:docMk/>
            <pc:sldMk cId="162193681" sldId="363"/>
            <ac:grpSpMk id="21" creationId="{E06C3D66-6E89-674F-0D3C-9EA7FFD6C213}"/>
          </ac:grpSpMkLst>
        </pc:grpChg>
        <pc:grpChg chg="del mod topLvl">
          <ac:chgData name="김근우(첨단원자력공학부)" userId="1966d26e-7976-44e3-92ce-cb8395d14386" providerId="ADAL" clId="{358F1A85-FEB4-42B9-9AC1-234780A45663}" dt="2024-08-13T16:59:54.407" v="2113" actId="478"/>
          <ac:grpSpMkLst>
            <pc:docMk/>
            <pc:sldMk cId="162193681" sldId="363"/>
            <ac:grpSpMk id="22" creationId="{288BFDD8-E659-CC03-85AB-71969774D437}"/>
          </ac:grpSpMkLst>
        </pc:grpChg>
        <pc:grpChg chg="add del">
          <ac:chgData name="김근우(첨단원자력공학부)" userId="1966d26e-7976-44e3-92ce-cb8395d14386" providerId="ADAL" clId="{358F1A85-FEB4-42B9-9AC1-234780A45663}" dt="2024-08-13T16:59:24.399" v="2097" actId="26606"/>
          <ac:grpSpMkLst>
            <pc:docMk/>
            <pc:sldMk cId="162193681" sldId="363"/>
            <ac:grpSpMk id="32" creationId="{50A0A18D-98B4-40E5-4078-A318C9554788}"/>
          </ac:grpSpMkLst>
        </pc:grpChg>
        <pc:grpChg chg="add del">
          <ac:chgData name="김근우(첨단원자력공학부)" userId="1966d26e-7976-44e3-92ce-cb8395d14386" providerId="ADAL" clId="{358F1A85-FEB4-42B9-9AC1-234780A45663}" dt="2024-08-13T16:59:26.139" v="2099" actId="26606"/>
          <ac:grpSpMkLst>
            <pc:docMk/>
            <pc:sldMk cId="162193681" sldId="363"/>
            <ac:grpSpMk id="34" creationId="{3D8C2594-D090-8C08-EF11-EB4DE055D0E4}"/>
          </ac:grpSpMkLst>
        </pc:grpChg>
        <pc:picChg chg="del">
          <ac:chgData name="김근우(첨단원자력공학부)" userId="1966d26e-7976-44e3-92ce-cb8395d14386" providerId="ADAL" clId="{358F1A85-FEB4-42B9-9AC1-234780A45663}" dt="2024-08-13T16:55:22.074" v="1607" actId="478"/>
          <ac:picMkLst>
            <pc:docMk/>
            <pc:sldMk cId="162193681" sldId="363"/>
            <ac:picMk id="4" creationId="{218841D6-E4ED-3BD2-7046-88CEC53E8E35}"/>
          </ac:picMkLst>
        </pc:picChg>
        <pc:picChg chg="del">
          <ac:chgData name="김근우(첨단원자력공학부)" userId="1966d26e-7976-44e3-92ce-cb8395d14386" providerId="ADAL" clId="{358F1A85-FEB4-42B9-9AC1-234780A45663}" dt="2024-08-13T16:55:24.045" v="1610" actId="478"/>
          <ac:picMkLst>
            <pc:docMk/>
            <pc:sldMk cId="162193681" sldId="363"/>
            <ac:picMk id="5" creationId="{648E80AB-3703-CACC-40D2-4DC624B6766A}"/>
          </ac:picMkLst>
        </pc:picChg>
        <pc:picChg chg="add del mod">
          <ac:chgData name="김근우(첨단원자력공학부)" userId="1966d26e-7976-44e3-92ce-cb8395d14386" providerId="ADAL" clId="{358F1A85-FEB4-42B9-9AC1-234780A45663}" dt="2024-08-13T16:59:06.382" v="2092" actId="478"/>
          <ac:picMkLst>
            <pc:docMk/>
            <pc:sldMk cId="162193681" sldId="363"/>
            <ac:picMk id="11" creationId="{0FC6E617-0DE1-CB41-E366-62EB15E4CE66}"/>
          </ac:picMkLst>
        </pc:picChg>
        <pc:picChg chg="add mod">
          <ac:chgData name="김근우(첨단원자력공학부)" userId="1966d26e-7976-44e3-92ce-cb8395d14386" providerId="ADAL" clId="{358F1A85-FEB4-42B9-9AC1-234780A45663}" dt="2024-08-13T16:59:06.769" v="2093"/>
          <ac:picMkLst>
            <pc:docMk/>
            <pc:sldMk cId="162193681" sldId="363"/>
            <ac:picMk id="12" creationId="{DF280EB4-3EEE-B9DF-8556-89E882C65949}"/>
          </ac:picMkLst>
        </pc:picChg>
        <pc:picChg chg="add mod">
          <ac:chgData name="김근우(첨단원자력공학부)" userId="1966d26e-7976-44e3-92ce-cb8395d14386" providerId="ADAL" clId="{358F1A85-FEB4-42B9-9AC1-234780A45663}" dt="2024-08-13T16:59:06.769" v="2093"/>
          <ac:picMkLst>
            <pc:docMk/>
            <pc:sldMk cId="162193681" sldId="363"/>
            <ac:picMk id="13" creationId="{CB28F7BA-4B12-B5B7-9272-F46F198B4FB8}"/>
          </ac:picMkLst>
        </pc:picChg>
        <pc:picChg chg="mod">
          <ac:chgData name="김근우(첨단원자력공학부)" userId="1966d26e-7976-44e3-92ce-cb8395d14386" providerId="ADAL" clId="{358F1A85-FEB4-42B9-9AC1-234780A45663}" dt="2024-08-13T16:59:06.769" v="2093"/>
          <ac:picMkLst>
            <pc:docMk/>
            <pc:sldMk cId="162193681" sldId="363"/>
            <ac:picMk id="16" creationId="{B5554D6B-5A4D-73E5-E441-45691CEEB616}"/>
          </ac:picMkLst>
        </pc:picChg>
        <pc:picChg chg="add mod ord">
          <ac:chgData name="김근우(첨단원자력공학부)" userId="1966d26e-7976-44e3-92ce-cb8395d14386" providerId="ADAL" clId="{358F1A85-FEB4-42B9-9AC1-234780A45663}" dt="2024-08-13T16:59:46.068" v="2108" actId="1076"/>
          <ac:picMkLst>
            <pc:docMk/>
            <pc:sldMk cId="162193681" sldId="363"/>
            <ac:picMk id="19" creationId="{6DF61ADE-BAF0-DDEA-4573-AD9DDF1BBCA6}"/>
          </ac:picMkLst>
        </pc:picChg>
        <pc:picChg chg="add mod">
          <ac:chgData name="김근우(첨단원자력공학부)" userId="1966d26e-7976-44e3-92ce-cb8395d14386" providerId="ADAL" clId="{358F1A85-FEB4-42B9-9AC1-234780A45663}" dt="2024-08-13T16:59:49.845" v="2110" actId="1076"/>
          <ac:picMkLst>
            <pc:docMk/>
            <pc:sldMk cId="162193681" sldId="363"/>
            <ac:picMk id="20" creationId="{00E61EB2-1460-E8E2-EAEA-784C09357DB5}"/>
          </ac:picMkLst>
        </pc:picChg>
        <pc:picChg chg="mod topLvl">
          <ac:chgData name="김근우(첨단원자력공학부)" userId="1966d26e-7976-44e3-92ce-cb8395d14386" providerId="ADAL" clId="{358F1A85-FEB4-42B9-9AC1-234780A45663}" dt="2024-08-13T16:59:54.407" v="2113" actId="478"/>
          <ac:picMkLst>
            <pc:docMk/>
            <pc:sldMk cId="162193681" sldId="363"/>
            <ac:picMk id="24" creationId="{26D1AF4E-28D2-57AD-47F6-C310C761D022}"/>
          </ac:picMkLst>
        </pc:picChg>
        <pc:cxnChg chg="mod">
          <ac:chgData name="김근우(첨단원자력공학부)" userId="1966d26e-7976-44e3-92ce-cb8395d14386" providerId="ADAL" clId="{358F1A85-FEB4-42B9-9AC1-234780A45663}" dt="2024-08-13T16:55:23.368" v="1609" actId="478"/>
          <ac:cxnSpMkLst>
            <pc:docMk/>
            <pc:sldMk cId="162193681" sldId="363"/>
            <ac:cxnSpMk id="9" creationId="{F62513FD-BD39-24CC-2118-B9DC8640B56F}"/>
          </ac:cxnSpMkLst>
        </pc:cxnChg>
        <pc:cxnChg chg="mod">
          <ac:chgData name="김근우(첨단원자력공학부)" userId="1966d26e-7976-44e3-92ce-cb8395d14386" providerId="ADAL" clId="{358F1A85-FEB4-42B9-9AC1-234780A45663}" dt="2024-08-13T16:55:23.368" v="1609" actId="478"/>
          <ac:cxnSpMkLst>
            <pc:docMk/>
            <pc:sldMk cId="162193681" sldId="363"/>
            <ac:cxnSpMk id="10" creationId="{5387FC5D-933A-B40B-34AB-4FA999C7ACC2}"/>
          </ac:cxnSpMkLst>
        </pc:cxnChg>
        <pc:cxnChg chg="mod">
          <ac:chgData name="김근우(첨단원자력공학부)" userId="1966d26e-7976-44e3-92ce-cb8395d14386" providerId="ADAL" clId="{358F1A85-FEB4-42B9-9AC1-234780A45663}" dt="2024-08-13T16:59:06.769" v="2093"/>
          <ac:cxnSpMkLst>
            <pc:docMk/>
            <pc:sldMk cId="162193681" sldId="363"/>
            <ac:cxnSpMk id="17" creationId="{D18D5378-A8AE-4AA5-D248-359C10EBF962}"/>
          </ac:cxnSpMkLst>
        </pc:cxnChg>
        <pc:cxnChg chg="mod">
          <ac:chgData name="김근우(첨단원자력공학부)" userId="1966d26e-7976-44e3-92ce-cb8395d14386" providerId="ADAL" clId="{358F1A85-FEB4-42B9-9AC1-234780A45663}" dt="2024-08-13T16:59:06.769" v="2093"/>
          <ac:cxnSpMkLst>
            <pc:docMk/>
            <pc:sldMk cId="162193681" sldId="363"/>
            <ac:cxnSpMk id="18" creationId="{18A934BF-7401-0B11-B465-ADC7D4EB4BD8}"/>
          </ac:cxnSpMkLst>
        </pc:cxnChg>
        <pc:cxnChg chg="del mod">
          <ac:chgData name="김근우(첨단원자력공학부)" userId="1966d26e-7976-44e3-92ce-cb8395d14386" providerId="ADAL" clId="{358F1A85-FEB4-42B9-9AC1-234780A45663}" dt="2024-08-13T16:59:52.273" v="2111" actId="478"/>
          <ac:cxnSpMkLst>
            <pc:docMk/>
            <pc:sldMk cId="162193681" sldId="363"/>
            <ac:cxnSpMk id="25" creationId="{FA0C7575-CFB4-369E-24A5-A596E7FB203E}"/>
          </ac:cxnSpMkLst>
        </pc:cxnChg>
        <pc:cxnChg chg="del mod topLvl">
          <ac:chgData name="김근우(첨단원자력공학부)" userId="1966d26e-7976-44e3-92ce-cb8395d14386" providerId="ADAL" clId="{358F1A85-FEB4-42B9-9AC1-234780A45663}" dt="2024-08-13T16:59:54.407" v="2113" actId="478"/>
          <ac:cxnSpMkLst>
            <pc:docMk/>
            <pc:sldMk cId="162193681" sldId="363"/>
            <ac:cxnSpMk id="26" creationId="{ACBD4ACA-1F54-774F-7BD1-DB03C1DD1140}"/>
          </ac:cxnSpMkLst>
        </pc:cxnChg>
      </pc:sldChg>
      <pc:sldChg chg="add del modAnim">
        <pc:chgData name="김근우(첨단원자력공학부)" userId="1966d26e-7976-44e3-92ce-cb8395d14386" providerId="ADAL" clId="{358F1A85-FEB4-42B9-9AC1-234780A45663}" dt="2024-08-13T17:28:18.401" v="3625" actId="2890"/>
        <pc:sldMkLst>
          <pc:docMk/>
          <pc:sldMk cId="369254197" sldId="364"/>
        </pc:sldMkLst>
      </pc:sldChg>
      <pc:sldChg chg="add del modAnim">
        <pc:chgData name="김근우(첨단원자력공학부)" userId="1966d26e-7976-44e3-92ce-cb8395d14386" providerId="ADAL" clId="{358F1A85-FEB4-42B9-9AC1-234780A45663}" dt="2024-08-13T17:29:34.135" v="3643" actId="47"/>
        <pc:sldMkLst>
          <pc:docMk/>
          <pc:sldMk cId="426989460" sldId="364"/>
        </pc:sldMkLst>
      </pc:sldChg>
      <pc:sldChg chg="add del">
        <pc:chgData name="김근우(첨단원자력공학부)" userId="1966d26e-7976-44e3-92ce-cb8395d14386" providerId="ADAL" clId="{358F1A85-FEB4-42B9-9AC1-234780A45663}" dt="2024-08-13T17:39:32.499" v="3888" actId="47"/>
        <pc:sldMkLst>
          <pc:docMk/>
          <pc:sldMk cId="689815867" sldId="364"/>
        </pc:sldMkLst>
      </pc:sldChg>
      <pc:sldChg chg="addSp modSp add del">
        <pc:chgData name="김근우(첨단원자력공학부)" userId="1966d26e-7976-44e3-92ce-cb8395d14386" providerId="ADAL" clId="{358F1A85-FEB4-42B9-9AC1-234780A45663}" dt="2024-08-13T17:28:39.420" v="3629" actId="2890"/>
        <pc:sldMkLst>
          <pc:docMk/>
          <pc:sldMk cId="2840301382" sldId="364"/>
        </pc:sldMkLst>
        <pc:spChg chg="add mod">
          <ac:chgData name="김근우(첨단원자력공학부)" userId="1966d26e-7976-44e3-92ce-cb8395d14386" providerId="ADAL" clId="{358F1A85-FEB4-42B9-9AC1-234780A45663}" dt="2024-08-13T17:28:37.427" v="3628" actId="571"/>
          <ac:spMkLst>
            <pc:docMk/>
            <pc:sldMk cId="2840301382" sldId="364"/>
            <ac:spMk id="7" creationId="{175EDB9F-08BE-645B-AC4F-F6464264ED49}"/>
          </ac:spMkLst>
        </pc:spChg>
      </pc:sldChg>
      <pc:sldChg chg="add del">
        <pc:chgData name="김근우(첨단원자력공학부)" userId="1966d26e-7976-44e3-92ce-cb8395d14386" providerId="ADAL" clId="{358F1A85-FEB4-42B9-9AC1-234780A45663}" dt="2024-08-13T17:36:24.218" v="3873" actId="47"/>
        <pc:sldMkLst>
          <pc:docMk/>
          <pc:sldMk cId="2995117144" sldId="364"/>
        </pc:sldMkLst>
      </pc:sldChg>
      <pc:sldChg chg="modSp add mod modAnim">
        <pc:chgData name="김근우(첨단원자력공학부)" userId="1966d26e-7976-44e3-92ce-cb8395d14386" providerId="ADAL" clId="{358F1A85-FEB4-42B9-9AC1-234780A45663}" dt="2024-08-13T18:24:44.279" v="5568" actId="207"/>
        <pc:sldMkLst>
          <pc:docMk/>
          <pc:sldMk cId="3543721029" sldId="364"/>
        </pc:sldMkLst>
        <pc:spChg chg="mod">
          <ac:chgData name="김근우(첨단원자력공학부)" userId="1966d26e-7976-44e3-92ce-cb8395d14386" providerId="ADAL" clId="{358F1A85-FEB4-42B9-9AC1-234780A45663}" dt="2024-08-13T18:24:44.279" v="5568" actId="207"/>
          <ac:spMkLst>
            <pc:docMk/>
            <pc:sldMk cId="3543721029" sldId="364"/>
            <ac:spMk id="3" creationId="{AC405FA2-897B-770D-A8D5-22357B8B31C1}"/>
          </ac:spMkLst>
        </pc:spChg>
        <pc:spChg chg="mod">
          <ac:chgData name="김근우(첨단원자력공학부)" userId="1966d26e-7976-44e3-92ce-cb8395d14386" providerId="ADAL" clId="{358F1A85-FEB4-42B9-9AC1-234780A45663}" dt="2024-08-13T18:24:44.279" v="5568" actId="207"/>
          <ac:spMkLst>
            <pc:docMk/>
            <pc:sldMk cId="3543721029" sldId="364"/>
            <ac:spMk id="4" creationId="{B9C27268-E325-3105-3E85-B765377BFC9F}"/>
          </ac:spMkLst>
        </pc:spChg>
        <pc:spChg chg="mod">
          <ac:chgData name="김근우(첨단원자력공학부)" userId="1966d26e-7976-44e3-92ce-cb8395d14386" providerId="ADAL" clId="{358F1A85-FEB4-42B9-9AC1-234780A45663}" dt="2024-08-13T18:24:44.279" v="5568" actId="207"/>
          <ac:spMkLst>
            <pc:docMk/>
            <pc:sldMk cId="3543721029" sldId="364"/>
            <ac:spMk id="5" creationId="{6790EB52-17A7-D39E-3DDF-3BCEAE57CEDF}"/>
          </ac:spMkLst>
        </pc:spChg>
        <pc:spChg chg="mod">
          <ac:chgData name="김근우(첨단원자력공학부)" userId="1966d26e-7976-44e3-92ce-cb8395d14386" providerId="ADAL" clId="{358F1A85-FEB4-42B9-9AC1-234780A45663}" dt="2024-08-13T18:24:44.279" v="5568" actId="207"/>
          <ac:spMkLst>
            <pc:docMk/>
            <pc:sldMk cId="3543721029" sldId="364"/>
            <ac:spMk id="6" creationId="{E6ACF166-B7B0-2609-B379-59B1F73D659A}"/>
          </ac:spMkLst>
        </pc:spChg>
        <pc:spChg chg="mod">
          <ac:chgData name="김근우(첨단원자력공학부)" userId="1966d26e-7976-44e3-92ce-cb8395d14386" providerId="ADAL" clId="{358F1A85-FEB4-42B9-9AC1-234780A45663}" dt="2024-08-13T18:24:44.279" v="5568" actId="207"/>
          <ac:spMkLst>
            <pc:docMk/>
            <pc:sldMk cId="3543721029" sldId="364"/>
            <ac:spMk id="9" creationId="{FDFE1F3F-8996-02E9-8AC3-C42802FD9765}"/>
          </ac:spMkLst>
        </pc:spChg>
        <pc:spChg chg="mod">
          <ac:chgData name="김근우(첨단원자력공학부)" userId="1966d26e-7976-44e3-92ce-cb8395d14386" providerId="ADAL" clId="{358F1A85-FEB4-42B9-9AC1-234780A45663}" dt="2024-08-13T18:24:44.279" v="5568" actId="207"/>
          <ac:spMkLst>
            <pc:docMk/>
            <pc:sldMk cId="3543721029" sldId="364"/>
            <ac:spMk id="10" creationId="{C200B8F3-9DF8-D3DE-756D-6397B998D3A7}"/>
          </ac:spMkLst>
        </pc:spChg>
        <pc:spChg chg="mod">
          <ac:chgData name="김근우(첨단원자력공학부)" userId="1966d26e-7976-44e3-92ce-cb8395d14386" providerId="ADAL" clId="{358F1A85-FEB4-42B9-9AC1-234780A45663}" dt="2024-08-13T18:24:44.279" v="5568" actId="207"/>
          <ac:spMkLst>
            <pc:docMk/>
            <pc:sldMk cId="3543721029" sldId="364"/>
            <ac:spMk id="13" creationId="{C5DA3581-C960-C45A-776B-83223DAEAC13}"/>
          </ac:spMkLst>
        </pc:spChg>
        <pc:spChg chg="mod">
          <ac:chgData name="김근우(첨단원자력공학부)" userId="1966d26e-7976-44e3-92ce-cb8395d14386" providerId="ADAL" clId="{358F1A85-FEB4-42B9-9AC1-234780A45663}" dt="2024-08-13T18:24:44.279" v="5568" actId="207"/>
          <ac:spMkLst>
            <pc:docMk/>
            <pc:sldMk cId="3543721029" sldId="364"/>
            <ac:spMk id="21" creationId="{5EE66548-F840-68E9-C281-E96B61D05A25}"/>
          </ac:spMkLst>
        </pc:spChg>
        <pc:spChg chg="mod">
          <ac:chgData name="김근우(첨단원자력공학부)" userId="1966d26e-7976-44e3-92ce-cb8395d14386" providerId="ADAL" clId="{358F1A85-FEB4-42B9-9AC1-234780A45663}" dt="2024-08-13T18:22:31.542" v="5555" actId="207"/>
          <ac:spMkLst>
            <pc:docMk/>
            <pc:sldMk cId="3543721029" sldId="364"/>
            <ac:spMk id="23" creationId="{A6087132-66EC-D854-7332-272102F196AF}"/>
          </ac:spMkLst>
        </pc:spChg>
        <pc:spChg chg="mod">
          <ac:chgData name="김근우(첨단원자력공학부)" userId="1966d26e-7976-44e3-92ce-cb8395d14386" providerId="ADAL" clId="{358F1A85-FEB4-42B9-9AC1-234780A45663}" dt="2024-08-13T18:22:31.542" v="5555" actId="207"/>
          <ac:spMkLst>
            <pc:docMk/>
            <pc:sldMk cId="3543721029" sldId="364"/>
            <ac:spMk id="32" creationId="{BBADAB9F-9AE3-2BEF-4115-60CF0FC9AA6D}"/>
          </ac:spMkLst>
        </pc:spChg>
        <pc:spChg chg="mod">
          <ac:chgData name="김근우(첨단원자력공학부)" userId="1966d26e-7976-44e3-92ce-cb8395d14386" providerId="ADAL" clId="{358F1A85-FEB4-42B9-9AC1-234780A45663}" dt="2024-08-13T18:22:31.542" v="5555" actId="207"/>
          <ac:spMkLst>
            <pc:docMk/>
            <pc:sldMk cId="3543721029" sldId="364"/>
            <ac:spMk id="35" creationId="{FEDE9715-4D00-78D1-791A-C5E83C389122}"/>
          </ac:spMkLst>
        </pc:spChg>
        <pc:spChg chg="mod">
          <ac:chgData name="김근우(첨단원자력공학부)" userId="1966d26e-7976-44e3-92ce-cb8395d14386" providerId="ADAL" clId="{358F1A85-FEB4-42B9-9AC1-234780A45663}" dt="2024-08-13T18:22:31.542" v="5555" actId="207"/>
          <ac:spMkLst>
            <pc:docMk/>
            <pc:sldMk cId="3543721029" sldId="364"/>
            <ac:spMk id="36" creationId="{CF336D96-B82F-18B0-CA6C-918EF397B308}"/>
          </ac:spMkLst>
        </pc:spChg>
        <pc:spChg chg="mod">
          <ac:chgData name="김근우(첨단원자력공학부)" userId="1966d26e-7976-44e3-92ce-cb8395d14386" providerId="ADAL" clId="{358F1A85-FEB4-42B9-9AC1-234780A45663}" dt="2024-08-13T18:22:31.542" v="5555" actId="207"/>
          <ac:spMkLst>
            <pc:docMk/>
            <pc:sldMk cId="3543721029" sldId="364"/>
            <ac:spMk id="40" creationId="{5F0DB5C4-37EC-833F-5793-0B6D67D7C1ED}"/>
          </ac:spMkLst>
        </pc:spChg>
        <pc:spChg chg="mod">
          <ac:chgData name="김근우(첨단원자력공학부)" userId="1966d26e-7976-44e3-92ce-cb8395d14386" providerId="ADAL" clId="{358F1A85-FEB4-42B9-9AC1-234780A45663}" dt="2024-08-13T18:22:31.542" v="5555" actId="207"/>
          <ac:spMkLst>
            <pc:docMk/>
            <pc:sldMk cId="3543721029" sldId="364"/>
            <ac:spMk id="41" creationId="{EAC58B01-B7F4-A10D-FA50-423091C7C6B6}"/>
          </ac:spMkLst>
        </pc:spChg>
        <pc:spChg chg="mod">
          <ac:chgData name="김근우(첨단원자력공학부)" userId="1966d26e-7976-44e3-92ce-cb8395d14386" providerId="ADAL" clId="{358F1A85-FEB4-42B9-9AC1-234780A45663}" dt="2024-08-13T18:22:31.542" v="5555" actId="207"/>
          <ac:spMkLst>
            <pc:docMk/>
            <pc:sldMk cId="3543721029" sldId="364"/>
            <ac:spMk id="43" creationId="{E1562C5A-9C7C-D4FE-ABF0-8ECCF540AD9D}"/>
          </ac:spMkLst>
        </pc:spChg>
        <pc:spChg chg="mod">
          <ac:chgData name="김근우(첨단원자력공학부)" userId="1966d26e-7976-44e3-92ce-cb8395d14386" providerId="ADAL" clId="{358F1A85-FEB4-42B9-9AC1-234780A45663}" dt="2024-08-13T18:24:44.279" v="5568" actId="207"/>
          <ac:spMkLst>
            <pc:docMk/>
            <pc:sldMk cId="3543721029" sldId="364"/>
            <ac:spMk id="45" creationId="{B4DE55A1-AA5A-653B-0FED-0F17AAA1AB43}"/>
          </ac:spMkLst>
        </pc:spChg>
        <pc:spChg chg="mod">
          <ac:chgData name="김근우(첨단원자력공학부)" userId="1966d26e-7976-44e3-92ce-cb8395d14386" providerId="ADAL" clId="{358F1A85-FEB4-42B9-9AC1-234780A45663}" dt="2024-08-13T18:22:31.542" v="5555" actId="207"/>
          <ac:spMkLst>
            <pc:docMk/>
            <pc:sldMk cId="3543721029" sldId="364"/>
            <ac:spMk id="47" creationId="{B3105A93-79DD-99DF-5AE5-06BE3DD707CE}"/>
          </ac:spMkLst>
        </pc:spChg>
        <pc:spChg chg="mod">
          <ac:chgData name="김근우(첨단원자력공학부)" userId="1966d26e-7976-44e3-92ce-cb8395d14386" providerId="ADAL" clId="{358F1A85-FEB4-42B9-9AC1-234780A45663}" dt="2024-08-13T18:24:44.279" v="5568" actId="207"/>
          <ac:spMkLst>
            <pc:docMk/>
            <pc:sldMk cId="3543721029" sldId="364"/>
            <ac:spMk id="48" creationId="{5A9E10A3-00C0-32DB-6311-53ED8AF61A19}"/>
          </ac:spMkLst>
        </pc:spChg>
        <pc:spChg chg="mod">
          <ac:chgData name="김근우(첨단원자력공학부)" userId="1966d26e-7976-44e3-92ce-cb8395d14386" providerId="ADAL" clId="{358F1A85-FEB4-42B9-9AC1-234780A45663}" dt="2024-08-13T18:24:44.279" v="5568" actId="207"/>
          <ac:spMkLst>
            <pc:docMk/>
            <pc:sldMk cId="3543721029" sldId="364"/>
            <ac:spMk id="51" creationId="{D1A7D3F4-2D2D-5835-DECD-1E52F370C397}"/>
          </ac:spMkLst>
        </pc:spChg>
        <pc:spChg chg="mod">
          <ac:chgData name="김근우(첨단원자력공학부)" userId="1966d26e-7976-44e3-92ce-cb8395d14386" providerId="ADAL" clId="{358F1A85-FEB4-42B9-9AC1-234780A45663}" dt="2024-08-13T18:24:44.279" v="5568" actId="207"/>
          <ac:spMkLst>
            <pc:docMk/>
            <pc:sldMk cId="3543721029" sldId="364"/>
            <ac:spMk id="52" creationId="{AC4645E7-5082-8E1A-FB79-0A6202591FC6}"/>
          </ac:spMkLst>
        </pc:spChg>
        <pc:spChg chg="mod">
          <ac:chgData name="김근우(첨단원자력공학부)" userId="1966d26e-7976-44e3-92ce-cb8395d14386" providerId="ADAL" clId="{358F1A85-FEB4-42B9-9AC1-234780A45663}" dt="2024-08-13T18:24:44.279" v="5568" actId="207"/>
          <ac:spMkLst>
            <pc:docMk/>
            <pc:sldMk cId="3543721029" sldId="364"/>
            <ac:spMk id="53" creationId="{CE557998-C349-CB36-3FFB-E58C2FA50D51}"/>
          </ac:spMkLst>
        </pc:spChg>
        <pc:spChg chg="mod">
          <ac:chgData name="김근우(첨단원자력공학부)" userId="1966d26e-7976-44e3-92ce-cb8395d14386" providerId="ADAL" clId="{358F1A85-FEB4-42B9-9AC1-234780A45663}" dt="2024-08-13T18:22:31.542" v="5555" actId="207"/>
          <ac:spMkLst>
            <pc:docMk/>
            <pc:sldMk cId="3543721029" sldId="364"/>
            <ac:spMk id="55" creationId="{A73073F3-BD50-2C1A-F5A3-DA3A66A295BA}"/>
          </ac:spMkLst>
        </pc:spChg>
        <pc:spChg chg="mod">
          <ac:chgData name="김근우(첨단원자력공학부)" userId="1966d26e-7976-44e3-92ce-cb8395d14386" providerId="ADAL" clId="{358F1A85-FEB4-42B9-9AC1-234780A45663}" dt="2024-08-13T18:22:31.542" v="5555" actId="207"/>
          <ac:spMkLst>
            <pc:docMk/>
            <pc:sldMk cId="3543721029" sldId="364"/>
            <ac:spMk id="56" creationId="{33F29CCD-1021-E414-0267-E3B0DE8F60E2}"/>
          </ac:spMkLst>
        </pc:spChg>
        <pc:spChg chg="mod">
          <ac:chgData name="김근우(첨단원자력공학부)" userId="1966d26e-7976-44e3-92ce-cb8395d14386" providerId="ADAL" clId="{358F1A85-FEB4-42B9-9AC1-234780A45663}" dt="2024-08-13T18:24:44.279" v="5568" actId="207"/>
          <ac:spMkLst>
            <pc:docMk/>
            <pc:sldMk cId="3543721029" sldId="364"/>
            <ac:spMk id="66" creationId="{2DDCF75A-9DC0-B9A8-8280-970A98DF8778}"/>
          </ac:spMkLst>
        </pc:spChg>
        <pc:grpChg chg="mod">
          <ac:chgData name="김근우(첨단원자력공학부)" userId="1966d26e-7976-44e3-92ce-cb8395d14386" providerId="ADAL" clId="{358F1A85-FEB4-42B9-9AC1-234780A45663}" dt="2024-08-13T18:22:31.542" v="5555" actId="207"/>
          <ac:grpSpMkLst>
            <pc:docMk/>
            <pc:sldMk cId="3543721029" sldId="364"/>
            <ac:grpSpMk id="11" creationId="{E6196133-ECBB-FCB8-AFF6-EF8493FC112C}"/>
          </ac:grpSpMkLst>
        </pc:grpChg>
        <pc:grpChg chg="mod">
          <ac:chgData name="김근우(첨단원자력공학부)" userId="1966d26e-7976-44e3-92ce-cb8395d14386" providerId="ADAL" clId="{358F1A85-FEB4-42B9-9AC1-234780A45663}" dt="2024-08-13T18:22:31.542" v="5555" actId="207"/>
          <ac:grpSpMkLst>
            <pc:docMk/>
            <pc:sldMk cId="3543721029" sldId="364"/>
            <ac:grpSpMk id="46" creationId="{3B58846C-FDFE-6F78-A3F4-C80E8CFF8E30}"/>
          </ac:grpSpMkLst>
        </pc:grpChg>
        <pc:grpChg chg="mod">
          <ac:chgData name="김근우(첨단원자력공학부)" userId="1966d26e-7976-44e3-92ce-cb8395d14386" providerId="ADAL" clId="{358F1A85-FEB4-42B9-9AC1-234780A45663}" dt="2024-08-13T18:22:31.542" v="5555" actId="207"/>
          <ac:grpSpMkLst>
            <pc:docMk/>
            <pc:sldMk cId="3543721029" sldId="364"/>
            <ac:grpSpMk id="49" creationId="{58367D77-2484-A228-4C47-AC14017DD8AA}"/>
          </ac:grpSpMkLst>
        </pc:grpChg>
        <pc:cxnChg chg="mod">
          <ac:chgData name="김근우(첨단원자력공학부)" userId="1966d26e-7976-44e3-92ce-cb8395d14386" providerId="ADAL" clId="{358F1A85-FEB4-42B9-9AC1-234780A45663}" dt="2024-08-13T18:22:31.542" v="5555" actId="207"/>
          <ac:cxnSpMkLst>
            <pc:docMk/>
            <pc:sldMk cId="3543721029" sldId="364"/>
            <ac:cxnSpMk id="22" creationId="{3CA059D3-40C9-F32A-BE0E-73EABA0ABDC0}"/>
          </ac:cxnSpMkLst>
        </pc:cxnChg>
        <pc:cxnChg chg="mod">
          <ac:chgData name="김근우(첨단원자력공학부)" userId="1966d26e-7976-44e3-92ce-cb8395d14386" providerId="ADAL" clId="{358F1A85-FEB4-42B9-9AC1-234780A45663}" dt="2024-08-13T18:22:31.542" v="5555" actId="207"/>
          <ac:cxnSpMkLst>
            <pc:docMk/>
            <pc:sldMk cId="3543721029" sldId="364"/>
            <ac:cxnSpMk id="25" creationId="{4F21CB84-FA40-C6C7-3420-F6E40E8BCD66}"/>
          </ac:cxnSpMkLst>
        </pc:cxnChg>
        <pc:cxnChg chg="mod">
          <ac:chgData name="김근우(첨단원자력공학부)" userId="1966d26e-7976-44e3-92ce-cb8395d14386" providerId="ADAL" clId="{358F1A85-FEB4-42B9-9AC1-234780A45663}" dt="2024-08-13T18:22:31.542" v="5555" actId="207"/>
          <ac:cxnSpMkLst>
            <pc:docMk/>
            <pc:sldMk cId="3543721029" sldId="364"/>
            <ac:cxnSpMk id="34" creationId="{20733A96-EB44-553A-07A2-32D01B76DE67}"/>
          </ac:cxnSpMkLst>
        </pc:cxnChg>
        <pc:cxnChg chg="mod">
          <ac:chgData name="김근우(첨단원자력공학부)" userId="1966d26e-7976-44e3-92ce-cb8395d14386" providerId="ADAL" clId="{358F1A85-FEB4-42B9-9AC1-234780A45663}" dt="2024-08-13T18:22:31.542" v="5555" actId="207"/>
          <ac:cxnSpMkLst>
            <pc:docMk/>
            <pc:sldMk cId="3543721029" sldId="364"/>
            <ac:cxnSpMk id="42" creationId="{9A976C99-946F-A5BA-AF90-555279C54A32}"/>
          </ac:cxnSpMkLst>
        </pc:cxnChg>
        <pc:cxnChg chg="mod">
          <ac:chgData name="김근우(첨단원자력공학부)" userId="1966d26e-7976-44e3-92ce-cb8395d14386" providerId="ADAL" clId="{358F1A85-FEB4-42B9-9AC1-234780A45663}" dt="2024-08-13T18:22:31.542" v="5555" actId="207"/>
          <ac:cxnSpMkLst>
            <pc:docMk/>
            <pc:sldMk cId="3543721029" sldId="364"/>
            <ac:cxnSpMk id="44" creationId="{C8914F1C-54B7-7950-4563-B1439E5FF78C}"/>
          </ac:cxnSpMkLst>
        </pc:cxnChg>
        <pc:cxnChg chg="mod">
          <ac:chgData name="김근우(첨단원자력공학부)" userId="1966d26e-7976-44e3-92ce-cb8395d14386" providerId="ADAL" clId="{358F1A85-FEB4-42B9-9AC1-234780A45663}" dt="2024-08-13T18:22:31.542" v="5555" actId="207"/>
          <ac:cxnSpMkLst>
            <pc:docMk/>
            <pc:sldMk cId="3543721029" sldId="364"/>
            <ac:cxnSpMk id="54" creationId="{D0B00B15-269A-5312-A8B1-8BD9F5C50A23}"/>
          </ac:cxnSpMkLst>
        </pc:cxnChg>
      </pc:sldChg>
      <pc:sldChg chg="addSp delSp modSp add mod modAnim">
        <pc:chgData name="김근우(첨단원자력공학부)" userId="1966d26e-7976-44e3-92ce-cb8395d14386" providerId="ADAL" clId="{358F1A85-FEB4-42B9-9AC1-234780A45663}" dt="2024-08-13T18:44:34.186" v="6227" actId="14100"/>
        <pc:sldMkLst>
          <pc:docMk/>
          <pc:sldMk cId="3965360676" sldId="365"/>
        </pc:sldMkLst>
        <pc:spChg chg="mod">
          <ac:chgData name="김근우(첨단원자력공학부)" userId="1966d26e-7976-44e3-92ce-cb8395d14386" providerId="ADAL" clId="{358F1A85-FEB4-42B9-9AC1-234780A45663}" dt="2024-08-13T18:27:07.530" v="5671" actId="20577"/>
          <ac:spMkLst>
            <pc:docMk/>
            <pc:sldMk cId="3965360676" sldId="365"/>
            <ac:spMk id="2" creationId="{B7C830CF-6746-19E4-7860-67B284C79292}"/>
          </ac:spMkLst>
        </pc:spChg>
        <pc:spChg chg="mod">
          <ac:chgData name="김근우(첨단원자력공학부)" userId="1966d26e-7976-44e3-92ce-cb8395d14386" providerId="ADAL" clId="{358F1A85-FEB4-42B9-9AC1-234780A45663}" dt="2024-08-13T18:32:51.702" v="5833"/>
          <ac:spMkLst>
            <pc:docMk/>
            <pc:sldMk cId="3965360676" sldId="365"/>
            <ac:spMk id="3" creationId="{1B0BE979-CD9E-AC11-00F9-C98314B7D9C8}"/>
          </ac:spMkLst>
        </pc:spChg>
        <pc:spChg chg="add mod">
          <ac:chgData name="김근우(첨단원자력공학부)" userId="1966d26e-7976-44e3-92ce-cb8395d14386" providerId="ADAL" clId="{358F1A85-FEB4-42B9-9AC1-234780A45663}" dt="2024-08-13T18:34:06.086" v="5875" actId="1076"/>
          <ac:spMkLst>
            <pc:docMk/>
            <pc:sldMk cId="3965360676" sldId="365"/>
            <ac:spMk id="6" creationId="{49D64765-193E-B026-EB2B-41F72FC989FE}"/>
          </ac:spMkLst>
        </pc:spChg>
        <pc:picChg chg="add mod">
          <ac:chgData name="김근우(첨단원자력공학부)" userId="1966d26e-7976-44e3-92ce-cb8395d14386" providerId="ADAL" clId="{358F1A85-FEB4-42B9-9AC1-234780A45663}" dt="2024-08-13T18:34:06.086" v="5875" actId="1076"/>
          <ac:picMkLst>
            <pc:docMk/>
            <pc:sldMk cId="3965360676" sldId="365"/>
            <ac:picMk id="5" creationId="{64938CEB-BB31-E97D-98C8-4DEA883F8567}"/>
          </ac:picMkLst>
        </pc:picChg>
        <pc:picChg chg="add del mod">
          <ac:chgData name="김근우(첨단원자력공학부)" userId="1966d26e-7976-44e3-92ce-cb8395d14386" providerId="ADAL" clId="{358F1A85-FEB4-42B9-9AC1-234780A45663}" dt="2024-08-13T18:44:22.010" v="6221" actId="478"/>
          <ac:picMkLst>
            <pc:docMk/>
            <pc:sldMk cId="3965360676" sldId="365"/>
            <ac:picMk id="7" creationId="{4927D9CD-43D0-44CF-4FC6-FBB9E2063F97}"/>
          </ac:picMkLst>
        </pc:picChg>
        <pc:picChg chg="add mod">
          <ac:chgData name="김근우(첨단원자력공학부)" userId="1966d26e-7976-44e3-92ce-cb8395d14386" providerId="ADAL" clId="{358F1A85-FEB4-42B9-9AC1-234780A45663}" dt="2024-08-13T18:44:34.186" v="6227" actId="14100"/>
          <ac:picMkLst>
            <pc:docMk/>
            <pc:sldMk cId="3965360676" sldId="365"/>
            <ac:picMk id="9" creationId="{6820B0FD-2CB4-E224-504F-1F3EAB348812}"/>
          </ac:picMkLst>
        </pc:picChg>
        <pc:picChg chg="del">
          <ac:chgData name="김근우(첨단원자력공학부)" userId="1966d26e-7976-44e3-92ce-cb8395d14386" providerId="ADAL" clId="{358F1A85-FEB4-42B9-9AC1-234780A45663}" dt="2024-08-13T18:33:44.190" v="5870" actId="478"/>
          <ac:picMkLst>
            <pc:docMk/>
            <pc:sldMk cId="3965360676" sldId="365"/>
            <ac:picMk id="11" creationId="{191A883E-FFFE-2761-831E-F885DF8D8D9E}"/>
          </ac:picMkLst>
        </pc:picChg>
      </pc:sldChg>
      <pc:sldChg chg="addSp delSp modSp add mod delAnim modAnim">
        <pc:chgData name="김근우(첨단원자력공학부)" userId="1966d26e-7976-44e3-92ce-cb8395d14386" providerId="ADAL" clId="{358F1A85-FEB4-42B9-9AC1-234780A45663}" dt="2024-08-13T18:49:39.743" v="6321" actId="1076"/>
        <pc:sldMkLst>
          <pc:docMk/>
          <pc:sldMk cId="805527692" sldId="366"/>
        </pc:sldMkLst>
        <pc:spChg chg="mod">
          <ac:chgData name="김근우(첨단원자력공학부)" userId="1966d26e-7976-44e3-92ce-cb8395d14386" providerId="ADAL" clId="{358F1A85-FEB4-42B9-9AC1-234780A45663}" dt="2024-08-13T18:43:35.796" v="6215" actId="20577"/>
          <ac:spMkLst>
            <pc:docMk/>
            <pc:sldMk cId="805527692" sldId="366"/>
            <ac:spMk id="2" creationId="{B7C830CF-6746-19E4-7860-67B284C79292}"/>
          </ac:spMkLst>
        </pc:spChg>
        <pc:spChg chg="del">
          <ac:chgData name="김근우(첨단원자력공학부)" userId="1966d26e-7976-44e3-92ce-cb8395d14386" providerId="ADAL" clId="{358F1A85-FEB4-42B9-9AC1-234780A45663}" dt="2024-08-13T18:34:58.499" v="5879" actId="478"/>
          <ac:spMkLst>
            <pc:docMk/>
            <pc:sldMk cId="805527692" sldId="366"/>
            <ac:spMk id="3" creationId="{1B0BE979-CD9E-AC11-00F9-C98314B7D9C8}"/>
          </ac:spMkLst>
        </pc:spChg>
        <pc:spChg chg="del">
          <ac:chgData name="김근우(첨단원자력공학부)" userId="1966d26e-7976-44e3-92ce-cb8395d14386" providerId="ADAL" clId="{358F1A85-FEB4-42B9-9AC1-234780A45663}" dt="2024-08-13T18:35:00.089" v="5880" actId="478"/>
          <ac:spMkLst>
            <pc:docMk/>
            <pc:sldMk cId="805527692" sldId="366"/>
            <ac:spMk id="6" creationId="{49D64765-193E-B026-EB2B-41F72FC989FE}"/>
          </ac:spMkLst>
        </pc:spChg>
        <pc:spChg chg="add del mod">
          <ac:chgData name="김근우(첨단원자력공학부)" userId="1966d26e-7976-44e3-92ce-cb8395d14386" providerId="ADAL" clId="{358F1A85-FEB4-42B9-9AC1-234780A45663}" dt="2024-08-13T18:35:19.858" v="5881" actId="478"/>
          <ac:spMkLst>
            <pc:docMk/>
            <pc:sldMk cId="805527692" sldId="366"/>
            <ac:spMk id="8" creationId="{43DB68E2-C732-21A6-4A53-53E41E4DD4E4}"/>
          </ac:spMkLst>
        </pc:spChg>
        <pc:spChg chg="add mod">
          <ac:chgData name="김근우(첨단원자력공학부)" userId="1966d26e-7976-44e3-92ce-cb8395d14386" providerId="ADAL" clId="{358F1A85-FEB4-42B9-9AC1-234780A45663}" dt="2024-08-13T18:40:33.375" v="6164" actId="12"/>
          <ac:spMkLst>
            <pc:docMk/>
            <pc:sldMk cId="805527692" sldId="366"/>
            <ac:spMk id="10" creationId="{C2E51A29-6A93-8BE7-8AF8-B227D8E8B2DB}"/>
          </ac:spMkLst>
        </pc:spChg>
        <pc:spChg chg="add del mod">
          <ac:chgData name="김근우(첨단원자력공학부)" userId="1966d26e-7976-44e3-92ce-cb8395d14386" providerId="ADAL" clId="{358F1A85-FEB4-42B9-9AC1-234780A45663}" dt="2024-08-13T18:40:38.069" v="6165" actId="478"/>
          <ac:spMkLst>
            <pc:docMk/>
            <pc:sldMk cId="805527692" sldId="366"/>
            <ac:spMk id="12" creationId="{16B32F19-0267-E120-96F4-7FDDEAD1D912}"/>
          </ac:spMkLst>
        </pc:spChg>
        <pc:spChg chg="del">
          <ac:chgData name="김근우(첨단원자력공학부)" userId="1966d26e-7976-44e3-92ce-cb8395d14386" providerId="ADAL" clId="{358F1A85-FEB4-42B9-9AC1-234780A45663}" dt="2024-08-13T18:35:22.856" v="5882" actId="478"/>
          <ac:spMkLst>
            <pc:docMk/>
            <pc:sldMk cId="805527692" sldId="366"/>
            <ac:spMk id="13" creationId="{6841E0E2-EEB5-7D02-3EB3-EADCCBA34202}"/>
          </ac:spMkLst>
        </pc:spChg>
        <pc:spChg chg="del">
          <ac:chgData name="김근우(첨단원자력공학부)" userId="1966d26e-7976-44e3-92ce-cb8395d14386" providerId="ADAL" clId="{358F1A85-FEB4-42B9-9AC1-234780A45663}" dt="2024-08-13T18:35:22.856" v="5882" actId="478"/>
          <ac:spMkLst>
            <pc:docMk/>
            <pc:sldMk cId="805527692" sldId="366"/>
            <ac:spMk id="15" creationId="{16BBE78F-BB69-185A-A5DD-FE8E510E85F5}"/>
          </ac:spMkLst>
        </pc:spChg>
        <pc:spChg chg="del">
          <ac:chgData name="김근우(첨단원자력공학부)" userId="1966d26e-7976-44e3-92ce-cb8395d14386" providerId="ADAL" clId="{358F1A85-FEB4-42B9-9AC1-234780A45663}" dt="2024-08-13T18:35:22.856" v="5882" actId="478"/>
          <ac:spMkLst>
            <pc:docMk/>
            <pc:sldMk cId="805527692" sldId="366"/>
            <ac:spMk id="17" creationId="{9DFF1D09-2E28-0698-0E37-62725DD7A060}"/>
          </ac:spMkLst>
        </pc:spChg>
        <pc:spChg chg="del">
          <ac:chgData name="김근우(첨단원자력공학부)" userId="1966d26e-7976-44e3-92ce-cb8395d14386" providerId="ADAL" clId="{358F1A85-FEB4-42B9-9AC1-234780A45663}" dt="2024-08-13T18:35:22.856" v="5882" actId="478"/>
          <ac:spMkLst>
            <pc:docMk/>
            <pc:sldMk cId="805527692" sldId="366"/>
            <ac:spMk id="18" creationId="{099D522F-F8A3-3C5D-1797-1CE2DA0667C0}"/>
          </ac:spMkLst>
        </pc:spChg>
        <pc:spChg chg="add del mod">
          <ac:chgData name="김근우(첨단원자력공학부)" userId="1966d26e-7976-44e3-92ce-cb8395d14386" providerId="ADAL" clId="{358F1A85-FEB4-42B9-9AC1-234780A45663}" dt="2024-08-13T18:40:27.156" v="6161" actId="478"/>
          <ac:spMkLst>
            <pc:docMk/>
            <pc:sldMk cId="805527692" sldId="366"/>
            <ac:spMk id="19" creationId="{28E65C78-8FE3-3578-B9F0-BE22D055D40B}"/>
          </ac:spMkLst>
        </pc:spChg>
        <pc:picChg chg="mod">
          <ac:chgData name="김근우(첨단원자력공학부)" userId="1966d26e-7976-44e3-92ce-cb8395d14386" providerId="ADAL" clId="{358F1A85-FEB4-42B9-9AC1-234780A45663}" dt="2024-08-13T18:35:26.368" v="5884" actId="14100"/>
          <ac:picMkLst>
            <pc:docMk/>
            <pc:sldMk cId="805527692" sldId="366"/>
            <ac:picMk id="5" creationId="{64938CEB-BB31-E97D-98C8-4DEA883F8567}"/>
          </ac:picMkLst>
        </pc:picChg>
        <pc:picChg chg="del mod">
          <ac:chgData name="김근우(첨단원자력공학부)" userId="1966d26e-7976-44e3-92ce-cb8395d14386" providerId="ADAL" clId="{358F1A85-FEB4-42B9-9AC1-234780A45663}" dt="2024-08-13T18:35:40.469" v="5893" actId="478"/>
          <ac:picMkLst>
            <pc:docMk/>
            <pc:sldMk cId="805527692" sldId="366"/>
            <ac:picMk id="7" creationId="{4927D9CD-43D0-44CF-4FC6-FBB9E2063F97}"/>
          </ac:picMkLst>
        </pc:picChg>
        <pc:picChg chg="add del mod">
          <ac:chgData name="김근우(첨단원자력공학부)" userId="1966d26e-7976-44e3-92ce-cb8395d14386" providerId="ADAL" clId="{358F1A85-FEB4-42B9-9AC1-234780A45663}" dt="2024-08-13T18:49:32.285" v="6313" actId="478"/>
          <ac:picMkLst>
            <pc:docMk/>
            <pc:sldMk cId="805527692" sldId="366"/>
            <ac:picMk id="9" creationId="{7A69C69D-ADE6-0207-48C8-1AA38C6ED9E3}"/>
          </ac:picMkLst>
        </pc:picChg>
        <pc:picChg chg="add del mod">
          <ac:chgData name="김근우(첨단원자력공학부)" userId="1966d26e-7976-44e3-92ce-cb8395d14386" providerId="ADAL" clId="{358F1A85-FEB4-42B9-9AC1-234780A45663}" dt="2024-08-13T18:39:53.806" v="6158" actId="478"/>
          <ac:picMkLst>
            <pc:docMk/>
            <pc:sldMk cId="805527692" sldId="366"/>
            <ac:picMk id="11" creationId="{A1B62109-6D18-4A82-03CD-1E9E1708E663}"/>
          </ac:picMkLst>
        </pc:picChg>
        <pc:picChg chg="add mod">
          <ac:chgData name="김근우(첨단원자력공학부)" userId="1966d26e-7976-44e3-92ce-cb8395d14386" providerId="ADAL" clId="{358F1A85-FEB4-42B9-9AC1-234780A45663}" dt="2024-08-13T18:49:39.743" v="6321" actId="1076"/>
          <ac:picMkLst>
            <pc:docMk/>
            <pc:sldMk cId="805527692" sldId="366"/>
            <ac:picMk id="21" creationId="{D3856220-423B-13D8-1632-C11D390981EF}"/>
          </ac:picMkLst>
        </pc:picChg>
        <pc:cxnChg chg="del">
          <ac:chgData name="김근우(첨단원자력공학부)" userId="1966d26e-7976-44e3-92ce-cb8395d14386" providerId="ADAL" clId="{358F1A85-FEB4-42B9-9AC1-234780A45663}" dt="2024-08-13T18:35:22.856" v="5882" actId="478"/>
          <ac:cxnSpMkLst>
            <pc:docMk/>
            <pc:sldMk cId="805527692" sldId="366"/>
            <ac:cxnSpMk id="16" creationId="{70538D0C-2C12-712C-0997-EA3C7A931D90}"/>
          </ac:cxnSpMkLst>
        </pc:cxnChg>
      </pc:sldChg>
      <pc:sldChg chg="add del">
        <pc:chgData name="김근우(첨단원자력공학부)" userId="1966d26e-7976-44e3-92ce-cb8395d14386" providerId="ADAL" clId="{358F1A85-FEB4-42B9-9AC1-234780A45663}" dt="2024-08-13T18:26:50.540" v="5583" actId="47"/>
        <pc:sldMkLst>
          <pc:docMk/>
          <pc:sldMk cId="2641638461" sldId="366"/>
        </pc:sldMkLst>
      </pc:sldChg>
      <pc:sldChg chg="addSp delSp modSp add mod">
        <pc:chgData name="김근우(첨단원자력공학부)" userId="1966d26e-7976-44e3-92ce-cb8395d14386" providerId="ADAL" clId="{358F1A85-FEB4-42B9-9AC1-234780A45663}" dt="2024-08-13T18:49:22.498" v="6312" actId="478"/>
        <pc:sldMkLst>
          <pc:docMk/>
          <pc:sldMk cId="336549796" sldId="367"/>
        </pc:sldMkLst>
        <pc:spChg chg="mod">
          <ac:chgData name="김근우(첨단원자력공학부)" userId="1966d26e-7976-44e3-92ce-cb8395d14386" providerId="ADAL" clId="{358F1A85-FEB4-42B9-9AC1-234780A45663}" dt="2024-08-13T18:43:38.579" v="6216"/>
          <ac:spMkLst>
            <pc:docMk/>
            <pc:sldMk cId="336549796" sldId="367"/>
            <ac:spMk id="2" creationId="{B7C830CF-6746-19E4-7860-67B284C79292}"/>
          </ac:spMkLst>
        </pc:spChg>
        <pc:spChg chg="mod">
          <ac:chgData name="김근우(첨단원자력공학부)" userId="1966d26e-7976-44e3-92ce-cb8395d14386" providerId="ADAL" clId="{358F1A85-FEB4-42B9-9AC1-234780A45663}" dt="2024-08-13T18:41:03.996" v="6182" actId="20577"/>
          <ac:spMkLst>
            <pc:docMk/>
            <pc:sldMk cId="336549796" sldId="367"/>
            <ac:spMk id="10" creationId="{C2E51A29-6A93-8BE7-8AF8-B227D8E8B2DB}"/>
          </ac:spMkLst>
        </pc:spChg>
        <pc:picChg chg="add del mod">
          <ac:chgData name="김근우(첨단원자력공학부)" userId="1966d26e-7976-44e3-92ce-cb8395d14386" providerId="ADAL" clId="{358F1A85-FEB4-42B9-9AC1-234780A45663}" dt="2024-08-13T18:49:09.810" v="6306" actId="478"/>
          <ac:picMkLst>
            <pc:docMk/>
            <pc:sldMk cId="336549796" sldId="367"/>
            <ac:picMk id="3" creationId="{38C53D09-FDE5-E80F-ACD9-4DEEF8AE075D}"/>
          </ac:picMkLst>
        </pc:picChg>
        <pc:picChg chg="del">
          <ac:chgData name="김근우(첨단원자력공학부)" userId="1966d26e-7976-44e3-92ce-cb8395d14386" providerId="ADAL" clId="{358F1A85-FEB4-42B9-9AC1-234780A45663}" dt="2024-08-13T18:49:22.498" v="6312" actId="478"/>
          <ac:picMkLst>
            <pc:docMk/>
            <pc:sldMk cId="336549796" sldId="367"/>
            <ac:picMk id="5" creationId="{64938CEB-BB31-E97D-98C8-4DEA883F8567}"/>
          </ac:picMkLst>
        </pc:picChg>
        <pc:picChg chg="add mod">
          <ac:chgData name="김근우(첨단원자력공학부)" userId="1966d26e-7976-44e3-92ce-cb8395d14386" providerId="ADAL" clId="{358F1A85-FEB4-42B9-9AC1-234780A45663}" dt="2024-08-13T18:49:21.434" v="6311" actId="1076"/>
          <ac:picMkLst>
            <pc:docMk/>
            <pc:sldMk cId="336549796" sldId="367"/>
            <ac:picMk id="6" creationId="{FB2F0076-2F6A-264B-8750-B5DF897B89E5}"/>
          </ac:picMkLst>
        </pc:picChg>
        <pc:picChg chg="del">
          <ac:chgData name="김근우(첨단원자력공학부)" userId="1966d26e-7976-44e3-92ce-cb8395d14386" providerId="ADAL" clId="{358F1A85-FEB4-42B9-9AC1-234780A45663}" dt="2024-08-13T18:41:05.291" v="6183" actId="478"/>
          <ac:picMkLst>
            <pc:docMk/>
            <pc:sldMk cId="336549796" sldId="367"/>
            <ac:picMk id="9" creationId="{7A69C69D-ADE6-0207-48C8-1AA38C6ED9E3}"/>
          </ac:picMkLst>
        </pc:picChg>
      </pc:sldChg>
      <pc:sldChg chg="addSp delSp modSp add mod">
        <pc:chgData name="김근우(첨단원자력공학부)" userId="1966d26e-7976-44e3-92ce-cb8395d14386" providerId="ADAL" clId="{358F1A85-FEB4-42B9-9AC1-234780A45663}" dt="2024-08-13T18:49:03" v="6305" actId="1076"/>
        <pc:sldMkLst>
          <pc:docMk/>
          <pc:sldMk cId="4039114873" sldId="368"/>
        </pc:sldMkLst>
        <pc:spChg chg="mod">
          <ac:chgData name="김근우(첨단원자력공학부)" userId="1966d26e-7976-44e3-92ce-cb8395d14386" providerId="ADAL" clId="{358F1A85-FEB4-42B9-9AC1-234780A45663}" dt="2024-08-13T18:43:30.367" v="6208" actId="20577"/>
          <ac:spMkLst>
            <pc:docMk/>
            <pc:sldMk cId="4039114873" sldId="368"/>
            <ac:spMk id="2" creationId="{B7C830CF-6746-19E4-7860-67B284C79292}"/>
          </ac:spMkLst>
        </pc:spChg>
        <pc:spChg chg="add mod">
          <ac:chgData name="김근우(첨단원자력공학부)" userId="1966d26e-7976-44e3-92ce-cb8395d14386" providerId="ADAL" clId="{358F1A85-FEB4-42B9-9AC1-234780A45663}" dt="2024-08-13T18:47:08.201" v="6285" actId="20577"/>
          <ac:spMkLst>
            <pc:docMk/>
            <pc:sldMk cId="4039114873" sldId="368"/>
            <ac:spMk id="4" creationId="{F7447378-22A0-28D1-D7ED-4A3D1BD772EF}"/>
          </ac:spMkLst>
        </pc:spChg>
        <pc:spChg chg="add mod">
          <ac:chgData name="김근우(첨단원자력공학부)" userId="1966d26e-7976-44e3-92ce-cb8395d14386" providerId="ADAL" clId="{358F1A85-FEB4-42B9-9AC1-234780A45663}" dt="2024-08-13T18:47:12.123" v="6297" actId="20577"/>
          <ac:spMkLst>
            <pc:docMk/>
            <pc:sldMk cId="4039114873" sldId="368"/>
            <ac:spMk id="7" creationId="{DF5E94B8-2545-77AD-FC71-28F179551D98}"/>
          </ac:spMkLst>
        </pc:spChg>
        <pc:spChg chg="add del mod">
          <ac:chgData name="김근우(첨단원자력공학부)" userId="1966d26e-7976-44e3-92ce-cb8395d14386" providerId="ADAL" clId="{358F1A85-FEB4-42B9-9AC1-234780A45663}" dt="2024-08-13T18:43:22.740" v="6199" actId="478"/>
          <ac:spMkLst>
            <pc:docMk/>
            <pc:sldMk cId="4039114873" sldId="368"/>
            <ac:spMk id="9" creationId="{631C5130-A038-16AE-CB5C-481462A70DC7}"/>
          </ac:spMkLst>
        </pc:spChg>
        <pc:spChg chg="del">
          <ac:chgData name="김근우(첨단원자력공학부)" userId="1966d26e-7976-44e3-92ce-cb8395d14386" providerId="ADAL" clId="{358F1A85-FEB4-42B9-9AC1-234780A45663}" dt="2024-08-13T18:43:20.857" v="6198" actId="478"/>
          <ac:spMkLst>
            <pc:docMk/>
            <pc:sldMk cId="4039114873" sldId="368"/>
            <ac:spMk id="10" creationId="{C2E51A29-6A93-8BE7-8AF8-B227D8E8B2DB}"/>
          </ac:spMkLst>
        </pc:spChg>
        <pc:picChg chg="del">
          <ac:chgData name="김근우(첨단원자력공학부)" userId="1966d26e-7976-44e3-92ce-cb8395d14386" providerId="ADAL" clId="{358F1A85-FEB4-42B9-9AC1-234780A45663}" dt="2024-08-13T18:43:05.942" v="6192" actId="478"/>
          <ac:picMkLst>
            <pc:docMk/>
            <pc:sldMk cId="4039114873" sldId="368"/>
            <ac:picMk id="3" creationId="{38C53D09-FDE5-E80F-ACD9-4DEEF8AE075D}"/>
          </ac:picMkLst>
        </pc:picChg>
        <pc:picChg chg="del">
          <ac:chgData name="김근우(첨단원자력공학부)" userId="1966d26e-7976-44e3-92ce-cb8395d14386" providerId="ADAL" clId="{358F1A85-FEB4-42B9-9AC1-234780A45663}" dt="2024-08-13T18:43:07.192" v="6193" actId="478"/>
          <ac:picMkLst>
            <pc:docMk/>
            <pc:sldMk cId="4039114873" sldId="368"/>
            <ac:picMk id="5" creationId="{64938CEB-BB31-E97D-98C8-4DEA883F8567}"/>
          </ac:picMkLst>
        </pc:picChg>
        <pc:picChg chg="add del mod">
          <ac:chgData name="김근우(첨단원자력공학부)" userId="1966d26e-7976-44e3-92ce-cb8395d14386" providerId="ADAL" clId="{358F1A85-FEB4-42B9-9AC1-234780A45663}" dt="2024-08-13T18:48:57.059" v="6301" actId="478"/>
          <ac:picMkLst>
            <pc:docMk/>
            <pc:sldMk cId="4039114873" sldId="368"/>
            <ac:picMk id="6" creationId="{5EC983FC-324B-7CA0-1947-1B7B66176798}"/>
          </ac:picMkLst>
        </pc:picChg>
        <pc:picChg chg="add mod">
          <ac:chgData name="김근우(첨단원자력공학부)" userId="1966d26e-7976-44e3-92ce-cb8395d14386" providerId="ADAL" clId="{358F1A85-FEB4-42B9-9AC1-234780A45663}" dt="2024-08-13T18:49:03" v="6305" actId="1076"/>
          <ac:picMkLst>
            <pc:docMk/>
            <pc:sldMk cId="4039114873" sldId="368"/>
            <ac:picMk id="12" creationId="{171BB3A9-358E-3435-9CA6-0F6E49D3899C}"/>
          </ac:picMkLst>
        </pc:picChg>
      </pc:sldChg>
      <pc:sldChg chg="addSp delSp modSp add mod modAnim">
        <pc:chgData name="김근우(첨단원자력공학부)" userId="1966d26e-7976-44e3-92ce-cb8395d14386" providerId="ADAL" clId="{358F1A85-FEB4-42B9-9AC1-234780A45663}" dt="2024-08-14T00:42:45.447" v="6521" actId="20577"/>
        <pc:sldMkLst>
          <pc:docMk/>
          <pc:sldMk cId="1913020666" sldId="369"/>
        </pc:sldMkLst>
        <pc:spChg chg="mod">
          <ac:chgData name="김근우(첨단원자력공학부)" userId="1966d26e-7976-44e3-92ce-cb8395d14386" providerId="ADAL" clId="{358F1A85-FEB4-42B9-9AC1-234780A45663}" dt="2024-08-14T00:25:01.786" v="6394" actId="5793"/>
          <ac:spMkLst>
            <pc:docMk/>
            <pc:sldMk cId="1913020666" sldId="369"/>
            <ac:spMk id="2" creationId="{B7C830CF-6746-19E4-7860-67B284C79292}"/>
          </ac:spMkLst>
        </pc:spChg>
        <pc:spChg chg="del">
          <ac:chgData name="김근우(첨단원자력공학부)" userId="1966d26e-7976-44e3-92ce-cb8395d14386" providerId="ADAL" clId="{358F1A85-FEB4-42B9-9AC1-234780A45663}" dt="2024-08-14T00:27:56.217" v="6395" actId="478"/>
          <ac:spMkLst>
            <pc:docMk/>
            <pc:sldMk cId="1913020666" sldId="369"/>
            <ac:spMk id="3" creationId="{B3B3916C-7F4A-C2E7-1F01-F1D64C9F2CD9}"/>
          </ac:spMkLst>
        </pc:spChg>
        <pc:spChg chg="add mod">
          <ac:chgData name="김근우(첨단원자력공학부)" userId="1966d26e-7976-44e3-92ce-cb8395d14386" providerId="ADAL" clId="{358F1A85-FEB4-42B9-9AC1-234780A45663}" dt="2024-08-14T00:40:08.355" v="6469" actId="1076"/>
          <ac:spMkLst>
            <pc:docMk/>
            <pc:sldMk cId="1913020666" sldId="369"/>
            <ac:spMk id="8" creationId="{DD090DC7-0D00-1228-CECB-ED37239A5DB5}"/>
          </ac:spMkLst>
        </pc:spChg>
        <pc:spChg chg="add mod">
          <ac:chgData name="김근우(첨단원자력공학부)" userId="1966d26e-7976-44e3-92ce-cb8395d14386" providerId="ADAL" clId="{358F1A85-FEB4-42B9-9AC1-234780A45663}" dt="2024-08-14T00:40:08.355" v="6469" actId="1076"/>
          <ac:spMkLst>
            <pc:docMk/>
            <pc:sldMk cId="1913020666" sldId="369"/>
            <ac:spMk id="17" creationId="{EAFC00F7-704F-1702-9CD9-D42814BEB7A9}"/>
          </ac:spMkLst>
        </pc:spChg>
        <pc:spChg chg="add mod">
          <ac:chgData name="김근우(첨단원자력공학부)" userId="1966d26e-7976-44e3-92ce-cb8395d14386" providerId="ADAL" clId="{358F1A85-FEB4-42B9-9AC1-234780A45663}" dt="2024-08-14T00:40:08.355" v="6469" actId="1076"/>
          <ac:spMkLst>
            <pc:docMk/>
            <pc:sldMk cId="1913020666" sldId="369"/>
            <ac:spMk id="18" creationId="{29AE45B8-C3E3-6388-492C-4F8C65CD0BF8}"/>
          </ac:spMkLst>
        </pc:spChg>
        <pc:spChg chg="add mod">
          <ac:chgData name="김근우(첨단원자력공학부)" userId="1966d26e-7976-44e3-92ce-cb8395d14386" providerId="ADAL" clId="{358F1A85-FEB4-42B9-9AC1-234780A45663}" dt="2024-08-14T00:40:08.355" v="6469" actId="1076"/>
          <ac:spMkLst>
            <pc:docMk/>
            <pc:sldMk cId="1913020666" sldId="369"/>
            <ac:spMk id="20" creationId="{0E872656-41CF-3EB7-19DD-B2CBD7FAAC94}"/>
          </ac:spMkLst>
        </pc:spChg>
        <pc:spChg chg="add mod">
          <ac:chgData name="김근우(첨단원자력공학부)" userId="1966d26e-7976-44e3-92ce-cb8395d14386" providerId="ADAL" clId="{358F1A85-FEB4-42B9-9AC1-234780A45663}" dt="2024-08-14T00:40:08.355" v="6469" actId="1076"/>
          <ac:spMkLst>
            <pc:docMk/>
            <pc:sldMk cId="1913020666" sldId="369"/>
            <ac:spMk id="21" creationId="{25DAFB8A-8A64-FA99-765B-780942292A3D}"/>
          </ac:spMkLst>
        </pc:spChg>
        <pc:spChg chg="add mod">
          <ac:chgData name="김근우(첨단원자력공학부)" userId="1966d26e-7976-44e3-92ce-cb8395d14386" providerId="ADAL" clId="{358F1A85-FEB4-42B9-9AC1-234780A45663}" dt="2024-08-14T00:40:08.355" v="6469" actId="1076"/>
          <ac:spMkLst>
            <pc:docMk/>
            <pc:sldMk cId="1913020666" sldId="369"/>
            <ac:spMk id="25" creationId="{D86CD0B1-7A31-49F0-C9BF-EB892086EC9D}"/>
          </ac:spMkLst>
        </pc:spChg>
        <pc:spChg chg="add mod">
          <ac:chgData name="김근우(첨단원자력공학부)" userId="1966d26e-7976-44e3-92ce-cb8395d14386" providerId="ADAL" clId="{358F1A85-FEB4-42B9-9AC1-234780A45663}" dt="2024-08-14T00:40:08.355" v="6469" actId="1076"/>
          <ac:spMkLst>
            <pc:docMk/>
            <pc:sldMk cId="1913020666" sldId="369"/>
            <ac:spMk id="26" creationId="{964230BE-0398-ED97-468F-4389E6186CFE}"/>
          </ac:spMkLst>
        </pc:spChg>
        <pc:spChg chg="add mod">
          <ac:chgData name="김근우(첨단원자력공학부)" userId="1966d26e-7976-44e3-92ce-cb8395d14386" providerId="ADAL" clId="{358F1A85-FEB4-42B9-9AC1-234780A45663}" dt="2024-08-14T00:40:08.355" v="6469" actId="1076"/>
          <ac:spMkLst>
            <pc:docMk/>
            <pc:sldMk cId="1913020666" sldId="369"/>
            <ac:spMk id="28" creationId="{2600D043-8076-FD00-FF59-7F0838E65C05}"/>
          </ac:spMkLst>
        </pc:spChg>
        <pc:spChg chg="add mod">
          <ac:chgData name="김근우(첨단원자력공학부)" userId="1966d26e-7976-44e3-92ce-cb8395d14386" providerId="ADAL" clId="{358F1A85-FEB4-42B9-9AC1-234780A45663}" dt="2024-08-14T00:40:08.355" v="6469" actId="1076"/>
          <ac:spMkLst>
            <pc:docMk/>
            <pc:sldMk cId="1913020666" sldId="369"/>
            <ac:spMk id="33" creationId="{83038358-1CBA-193B-9992-839BDA3953D5}"/>
          </ac:spMkLst>
        </pc:spChg>
        <pc:spChg chg="add mod">
          <ac:chgData name="김근우(첨단원자력공학부)" userId="1966d26e-7976-44e3-92ce-cb8395d14386" providerId="ADAL" clId="{358F1A85-FEB4-42B9-9AC1-234780A45663}" dt="2024-08-14T00:40:08.355" v="6469" actId="1076"/>
          <ac:spMkLst>
            <pc:docMk/>
            <pc:sldMk cId="1913020666" sldId="369"/>
            <ac:spMk id="43" creationId="{61517154-D0C6-1570-F096-E6DD57295333}"/>
          </ac:spMkLst>
        </pc:spChg>
        <pc:spChg chg="add del mod">
          <ac:chgData name="김근우(첨단원자력공학부)" userId="1966d26e-7976-44e3-92ce-cb8395d14386" providerId="ADAL" clId="{358F1A85-FEB4-42B9-9AC1-234780A45663}" dt="2024-08-14T00:31:28.665" v="6450" actId="478"/>
          <ac:spMkLst>
            <pc:docMk/>
            <pc:sldMk cId="1913020666" sldId="369"/>
            <ac:spMk id="51" creationId="{827EEC95-5B56-ED3B-B783-6D09F91A8695}"/>
          </ac:spMkLst>
        </pc:spChg>
        <pc:spChg chg="add mod">
          <ac:chgData name="김근우(첨단원자력공학부)" userId="1966d26e-7976-44e3-92ce-cb8395d14386" providerId="ADAL" clId="{358F1A85-FEB4-42B9-9AC1-234780A45663}" dt="2024-08-14T00:40:08.355" v="6469" actId="1076"/>
          <ac:spMkLst>
            <pc:docMk/>
            <pc:sldMk cId="1913020666" sldId="369"/>
            <ac:spMk id="56" creationId="{B8A9ABB4-2196-DAEF-A721-021DF8C57E39}"/>
          </ac:spMkLst>
        </pc:spChg>
        <pc:spChg chg="add mod">
          <ac:chgData name="김근우(첨단원자력공학부)" userId="1966d26e-7976-44e3-92ce-cb8395d14386" providerId="ADAL" clId="{358F1A85-FEB4-42B9-9AC1-234780A45663}" dt="2024-08-14T00:30:56.936" v="6442" actId="571"/>
          <ac:spMkLst>
            <pc:docMk/>
            <pc:sldMk cId="1913020666" sldId="369"/>
            <ac:spMk id="57" creationId="{1FCB32B5-E166-4C38-43B2-8D165F768AFA}"/>
          </ac:spMkLst>
        </pc:spChg>
        <pc:spChg chg="add mod">
          <ac:chgData name="김근우(첨단원자력공학부)" userId="1966d26e-7976-44e3-92ce-cb8395d14386" providerId="ADAL" clId="{358F1A85-FEB4-42B9-9AC1-234780A45663}" dt="2024-08-14T00:30:55.361" v="6440" actId="571"/>
          <ac:spMkLst>
            <pc:docMk/>
            <pc:sldMk cId="1913020666" sldId="369"/>
            <ac:spMk id="61" creationId="{2704E79C-545B-3CCC-B0D5-F1DA110702D8}"/>
          </ac:spMkLst>
        </pc:spChg>
        <pc:spChg chg="add mod">
          <ac:chgData name="김근우(첨단원자력공학부)" userId="1966d26e-7976-44e3-92ce-cb8395d14386" providerId="ADAL" clId="{358F1A85-FEB4-42B9-9AC1-234780A45663}" dt="2024-08-14T00:40:08.355" v="6469" actId="1076"/>
          <ac:spMkLst>
            <pc:docMk/>
            <pc:sldMk cId="1913020666" sldId="369"/>
            <ac:spMk id="73" creationId="{9D4E02CD-7477-182C-AE36-160F06478EF5}"/>
          </ac:spMkLst>
        </pc:spChg>
        <pc:spChg chg="add mod">
          <ac:chgData name="김근우(첨단원자력공학부)" userId="1966d26e-7976-44e3-92ce-cb8395d14386" providerId="ADAL" clId="{358F1A85-FEB4-42B9-9AC1-234780A45663}" dt="2024-08-14T00:31:09.980" v="6446" actId="571"/>
          <ac:spMkLst>
            <pc:docMk/>
            <pc:sldMk cId="1913020666" sldId="369"/>
            <ac:spMk id="74" creationId="{C49D4B27-3C9D-5710-1BA3-45A1410B1757}"/>
          </ac:spMkLst>
        </pc:spChg>
        <pc:spChg chg="add mod">
          <ac:chgData name="김근우(첨단원자력공학부)" userId="1966d26e-7976-44e3-92ce-cb8395d14386" providerId="ADAL" clId="{358F1A85-FEB4-42B9-9AC1-234780A45663}" dt="2024-08-14T00:40:08.355" v="6469" actId="1076"/>
          <ac:spMkLst>
            <pc:docMk/>
            <pc:sldMk cId="1913020666" sldId="369"/>
            <ac:spMk id="77" creationId="{501B6BB3-3B45-F658-5A94-FCB34275FEE5}"/>
          </ac:spMkLst>
        </pc:spChg>
        <pc:spChg chg="add mod">
          <ac:chgData name="김근우(첨단원자력공학부)" userId="1966d26e-7976-44e3-92ce-cb8395d14386" providerId="ADAL" clId="{358F1A85-FEB4-42B9-9AC1-234780A45663}" dt="2024-08-14T00:41:06.795" v="6498" actId="1076"/>
          <ac:spMkLst>
            <pc:docMk/>
            <pc:sldMk cId="1913020666" sldId="369"/>
            <ac:spMk id="78" creationId="{D691F825-7CB2-4200-B706-8EE454504763}"/>
          </ac:spMkLst>
        </pc:spChg>
        <pc:spChg chg="add mod">
          <ac:chgData name="김근우(첨단원자력공학부)" userId="1966d26e-7976-44e3-92ce-cb8395d14386" providerId="ADAL" clId="{358F1A85-FEB4-42B9-9AC1-234780A45663}" dt="2024-08-14T00:40:02.799" v="6467"/>
          <ac:spMkLst>
            <pc:docMk/>
            <pc:sldMk cId="1913020666" sldId="369"/>
            <ac:spMk id="84" creationId="{808C469A-AEE0-2F11-A6F0-6D211E12DCB7}"/>
          </ac:spMkLst>
        </pc:spChg>
        <pc:spChg chg="add mod">
          <ac:chgData name="김근우(첨단원자력공학부)" userId="1966d26e-7976-44e3-92ce-cb8395d14386" providerId="ADAL" clId="{358F1A85-FEB4-42B9-9AC1-234780A45663}" dt="2024-08-14T00:40:02.799" v="6467"/>
          <ac:spMkLst>
            <pc:docMk/>
            <pc:sldMk cId="1913020666" sldId="369"/>
            <ac:spMk id="88" creationId="{B5E2FF0D-3C34-A6D2-3E74-014F21EEBEB5}"/>
          </ac:spMkLst>
        </pc:spChg>
        <pc:spChg chg="add mod">
          <ac:chgData name="김근우(첨단원자력공학부)" userId="1966d26e-7976-44e3-92ce-cb8395d14386" providerId="ADAL" clId="{358F1A85-FEB4-42B9-9AC1-234780A45663}" dt="2024-08-14T00:42:45.447" v="6521" actId="20577"/>
          <ac:spMkLst>
            <pc:docMk/>
            <pc:sldMk cId="1913020666" sldId="369"/>
            <ac:spMk id="93" creationId="{17F99511-507E-F1EA-306B-C6EBF25DF6F6}"/>
          </ac:spMkLst>
        </pc:spChg>
        <pc:grpChg chg="add mod">
          <ac:chgData name="김근우(첨단원자력공학부)" userId="1966d26e-7976-44e3-92ce-cb8395d14386" providerId="ADAL" clId="{358F1A85-FEB4-42B9-9AC1-234780A45663}" dt="2024-08-14T00:40:08.355" v="6469" actId="1076"/>
          <ac:grpSpMkLst>
            <pc:docMk/>
            <pc:sldMk cId="1913020666" sldId="369"/>
            <ac:grpSpMk id="5" creationId="{55BAE707-9FED-A493-E940-55F9E9386B89}"/>
          </ac:grpSpMkLst>
        </pc:grpChg>
        <pc:grpChg chg="del">
          <ac:chgData name="김근우(첨단원자력공학부)" userId="1966d26e-7976-44e3-92ce-cb8395d14386" providerId="ADAL" clId="{358F1A85-FEB4-42B9-9AC1-234780A45663}" dt="2024-08-14T00:27:56.217" v="6395" actId="478"/>
          <ac:grpSpMkLst>
            <pc:docMk/>
            <pc:sldMk cId="1913020666" sldId="369"/>
            <ac:grpSpMk id="10" creationId="{4CF45BBF-9901-4487-48F3-F8592869F82A}"/>
          </ac:grpSpMkLst>
        </pc:grpChg>
        <pc:grpChg chg="add mod">
          <ac:chgData name="김근우(첨단원자력공학부)" userId="1966d26e-7976-44e3-92ce-cb8395d14386" providerId="ADAL" clId="{358F1A85-FEB4-42B9-9AC1-234780A45663}" dt="2024-08-14T00:40:08.355" v="6469" actId="1076"/>
          <ac:grpSpMkLst>
            <pc:docMk/>
            <pc:sldMk cId="1913020666" sldId="369"/>
            <ac:grpSpMk id="11" creationId="{0FA00FBE-FED4-FB9C-3854-0D16C052B3EE}"/>
          </ac:grpSpMkLst>
        </pc:grpChg>
        <pc:grpChg chg="add mod">
          <ac:chgData name="김근우(첨단원자력공학부)" userId="1966d26e-7976-44e3-92ce-cb8395d14386" providerId="ADAL" clId="{358F1A85-FEB4-42B9-9AC1-234780A45663}" dt="2024-08-14T00:40:08.355" v="6469" actId="1076"/>
          <ac:grpSpMkLst>
            <pc:docMk/>
            <pc:sldMk cId="1913020666" sldId="369"/>
            <ac:grpSpMk id="12" creationId="{A86B5185-3B94-82DF-3127-1BD818885924}"/>
          </ac:grpSpMkLst>
        </pc:grpChg>
        <pc:grpChg chg="add mod">
          <ac:chgData name="김근우(첨단원자력공학부)" userId="1966d26e-7976-44e3-92ce-cb8395d14386" providerId="ADAL" clId="{358F1A85-FEB4-42B9-9AC1-234780A45663}" dt="2024-08-14T00:40:08.355" v="6469" actId="1076"/>
          <ac:grpSpMkLst>
            <pc:docMk/>
            <pc:sldMk cId="1913020666" sldId="369"/>
            <ac:grpSpMk id="13" creationId="{25FA385E-8AD8-2CC6-E0EE-34EDACD226F6}"/>
          </ac:grpSpMkLst>
        </pc:grpChg>
        <pc:grpChg chg="add mod">
          <ac:chgData name="김근우(첨단원자력공학부)" userId="1966d26e-7976-44e3-92ce-cb8395d14386" providerId="ADAL" clId="{358F1A85-FEB4-42B9-9AC1-234780A45663}" dt="2024-08-14T00:40:08.355" v="6469" actId="1076"/>
          <ac:grpSpMkLst>
            <pc:docMk/>
            <pc:sldMk cId="1913020666" sldId="369"/>
            <ac:grpSpMk id="15" creationId="{31A49C96-90F4-4577-0F07-5832D520F0E9}"/>
          </ac:grpSpMkLst>
        </pc:grpChg>
        <pc:grpChg chg="add mod">
          <ac:chgData name="김근우(첨단원자력공학부)" userId="1966d26e-7976-44e3-92ce-cb8395d14386" providerId="ADAL" clId="{358F1A85-FEB4-42B9-9AC1-234780A45663}" dt="2024-08-14T00:40:08.355" v="6469" actId="1076"/>
          <ac:grpSpMkLst>
            <pc:docMk/>
            <pc:sldMk cId="1913020666" sldId="369"/>
            <ac:grpSpMk id="16" creationId="{8D233F13-8774-C063-FC0D-F198DF9C2FDE}"/>
          </ac:grpSpMkLst>
        </pc:grpChg>
        <pc:grpChg chg="add mod">
          <ac:chgData name="김근우(첨단원자력공학부)" userId="1966d26e-7976-44e3-92ce-cb8395d14386" providerId="ADAL" clId="{358F1A85-FEB4-42B9-9AC1-234780A45663}" dt="2024-08-14T00:40:08.355" v="6469" actId="1076"/>
          <ac:grpSpMkLst>
            <pc:docMk/>
            <pc:sldMk cId="1913020666" sldId="369"/>
            <ac:grpSpMk id="19" creationId="{847352E3-4483-1FA3-BBEF-9E7413E6610F}"/>
          </ac:grpSpMkLst>
        </pc:grpChg>
        <pc:grpChg chg="add mod">
          <ac:chgData name="김근우(첨단원자력공학부)" userId="1966d26e-7976-44e3-92ce-cb8395d14386" providerId="ADAL" clId="{358F1A85-FEB4-42B9-9AC1-234780A45663}" dt="2024-08-14T00:40:08.355" v="6469" actId="1076"/>
          <ac:grpSpMkLst>
            <pc:docMk/>
            <pc:sldMk cId="1913020666" sldId="369"/>
            <ac:grpSpMk id="34" creationId="{7C76EED1-7EC3-05E6-8532-52B3AC3BD64A}"/>
          </ac:grpSpMkLst>
        </pc:grpChg>
        <pc:grpChg chg="del">
          <ac:chgData name="김근우(첨단원자력공학부)" userId="1966d26e-7976-44e3-92ce-cb8395d14386" providerId="ADAL" clId="{358F1A85-FEB4-42B9-9AC1-234780A45663}" dt="2024-08-14T00:27:56.217" v="6395" actId="478"/>
          <ac:grpSpMkLst>
            <pc:docMk/>
            <pc:sldMk cId="1913020666" sldId="369"/>
            <ac:grpSpMk id="76" creationId="{7EDFCFA0-2D7D-841D-0B8B-7B295E335F54}"/>
          </ac:grpSpMkLst>
        </pc:grpChg>
        <pc:grpChg chg="add mod">
          <ac:chgData name="김근우(첨단원자력공학부)" userId="1966d26e-7976-44e3-92ce-cb8395d14386" providerId="ADAL" clId="{358F1A85-FEB4-42B9-9AC1-234780A45663}" dt="2024-08-14T00:41:10.842" v="6501" actId="1076"/>
          <ac:grpSpMkLst>
            <pc:docMk/>
            <pc:sldMk cId="1913020666" sldId="369"/>
            <ac:grpSpMk id="79" creationId="{B124C586-19BD-130A-28AE-E947E0449BCA}"/>
          </ac:grpSpMkLst>
        </pc:grpChg>
        <pc:grpChg chg="add mod">
          <ac:chgData name="김근우(첨단원자력공학부)" userId="1966d26e-7976-44e3-92ce-cb8395d14386" providerId="ADAL" clId="{358F1A85-FEB4-42B9-9AC1-234780A45663}" dt="2024-08-14T00:40:02.799" v="6467"/>
          <ac:grpSpMkLst>
            <pc:docMk/>
            <pc:sldMk cId="1913020666" sldId="369"/>
            <ac:grpSpMk id="82" creationId="{B7F2EF25-39F1-85C0-5624-779E824338FD}"/>
          </ac:grpSpMkLst>
        </pc:grpChg>
        <pc:grpChg chg="del">
          <ac:chgData name="김근우(첨단원자력공학부)" userId="1966d26e-7976-44e3-92ce-cb8395d14386" providerId="ADAL" clId="{358F1A85-FEB4-42B9-9AC1-234780A45663}" dt="2024-08-14T00:27:56.217" v="6395" actId="478"/>
          <ac:grpSpMkLst>
            <pc:docMk/>
            <pc:sldMk cId="1913020666" sldId="369"/>
            <ac:grpSpMk id="87" creationId="{89F507EA-764D-B65F-7F20-681A72DA5152}"/>
          </ac:grpSpMkLst>
        </pc:grpChg>
        <pc:grpChg chg="del">
          <ac:chgData name="김근우(첨단원자력공학부)" userId="1966d26e-7976-44e3-92ce-cb8395d14386" providerId="ADAL" clId="{358F1A85-FEB4-42B9-9AC1-234780A45663}" dt="2024-08-14T00:27:56.217" v="6395" actId="478"/>
          <ac:grpSpMkLst>
            <pc:docMk/>
            <pc:sldMk cId="1913020666" sldId="369"/>
            <ac:grpSpMk id="95" creationId="{D63685F1-E3E0-077D-57D2-8D2A70214791}"/>
          </ac:grpSpMkLst>
        </pc:grpChg>
        <pc:grpChg chg="del">
          <ac:chgData name="김근우(첨단원자력공학부)" userId="1966d26e-7976-44e3-92ce-cb8395d14386" providerId="ADAL" clId="{358F1A85-FEB4-42B9-9AC1-234780A45663}" dt="2024-08-14T00:27:56.217" v="6395" actId="478"/>
          <ac:grpSpMkLst>
            <pc:docMk/>
            <pc:sldMk cId="1913020666" sldId="369"/>
            <ac:grpSpMk id="1027" creationId="{06B6D1BC-2550-63C8-BAAB-0F6E9F3CB9C1}"/>
          </ac:grpSpMkLst>
        </pc:grpChg>
        <pc:picChg chg="add del mod">
          <ac:chgData name="김근우(첨단원자력공학부)" userId="1966d26e-7976-44e3-92ce-cb8395d14386" providerId="ADAL" clId="{358F1A85-FEB4-42B9-9AC1-234780A45663}" dt="2024-08-14T00:28:19.469" v="6401" actId="478"/>
          <ac:picMkLst>
            <pc:docMk/>
            <pc:sldMk cId="1913020666" sldId="369"/>
            <ac:picMk id="29" creationId="{16728FC4-6070-9701-7E11-5AAABFB4C2EA}"/>
          </ac:picMkLst>
        </pc:picChg>
        <pc:picChg chg="add mod">
          <ac:chgData name="김근우(첨단원자력공학부)" userId="1966d26e-7976-44e3-92ce-cb8395d14386" providerId="ADAL" clId="{358F1A85-FEB4-42B9-9AC1-234780A45663}" dt="2024-08-14T00:40:08.355" v="6469" actId="1076"/>
          <ac:picMkLst>
            <pc:docMk/>
            <pc:sldMk cId="1913020666" sldId="369"/>
            <ac:picMk id="31" creationId="{8B80EEE7-063A-6027-60E1-5DC4C2D5E65B}"/>
          </ac:picMkLst>
        </pc:picChg>
        <pc:picChg chg="add mod">
          <ac:chgData name="김근우(첨단원자력공학부)" userId="1966d26e-7976-44e3-92ce-cb8395d14386" providerId="ADAL" clId="{358F1A85-FEB4-42B9-9AC1-234780A45663}" dt="2024-08-14T00:40:08.355" v="6469" actId="1076"/>
          <ac:picMkLst>
            <pc:docMk/>
            <pc:sldMk cId="1913020666" sldId="369"/>
            <ac:picMk id="32" creationId="{16728FC4-6070-9701-7E11-5AAABFB4C2EA}"/>
          </ac:picMkLst>
        </pc:picChg>
        <pc:picChg chg="add mod">
          <ac:chgData name="김근우(첨단원자력공학부)" userId="1966d26e-7976-44e3-92ce-cb8395d14386" providerId="ADAL" clId="{358F1A85-FEB4-42B9-9AC1-234780A45663}" dt="2024-08-14T00:40:02.799" v="6467"/>
          <ac:picMkLst>
            <pc:docMk/>
            <pc:sldMk cId="1913020666" sldId="369"/>
            <ac:picMk id="80" creationId="{399BA2C7-250C-6BFD-0974-BCFF94BE61F8}"/>
          </ac:picMkLst>
        </pc:picChg>
        <pc:picChg chg="del">
          <ac:chgData name="김근우(첨단원자력공학부)" userId="1966d26e-7976-44e3-92ce-cb8395d14386" providerId="ADAL" clId="{358F1A85-FEB4-42B9-9AC1-234780A45663}" dt="2024-08-14T00:27:56.217" v="6395" actId="478"/>
          <ac:picMkLst>
            <pc:docMk/>
            <pc:sldMk cId="1913020666" sldId="369"/>
            <ac:picMk id="1026" creationId="{72FBEBEE-5910-52B8-0B5E-60FCD5E46586}"/>
          </ac:picMkLst>
        </pc:picChg>
        <pc:cxnChg chg="add mod">
          <ac:chgData name="김근우(첨단원자력공학부)" userId="1966d26e-7976-44e3-92ce-cb8395d14386" providerId="ADAL" clId="{358F1A85-FEB4-42B9-9AC1-234780A45663}" dt="2024-08-14T00:40:08.355" v="6469" actId="1076"/>
          <ac:cxnSpMkLst>
            <pc:docMk/>
            <pc:sldMk cId="1913020666" sldId="369"/>
            <ac:cxnSpMk id="22" creationId="{06C47898-362E-F806-9A8B-13A2213D1D2E}"/>
          </ac:cxnSpMkLst>
        </pc:cxnChg>
        <pc:cxnChg chg="add mod">
          <ac:chgData name="김근우(첨단원자력공학부)" userId="1966d26e-7976-44e3-92ce-cb8395d14386" providerId="ADAL" clId="{358F1A85-FEB4-42B9-9AC1-234780A45663}" dt="2024-08-14T00:40:08.355" v="6469" actId="1076"/>
          <ac:cxnSpMkLst>
            <pc:docMk/>
            <pc:sldMk cId="1913020666" sldId="369"/>
            <ac:cxnSpMk id="23" creationId="{16262ABE-EDC7-01F8-FACE-A558E3B57EDD}"/>
          </ac:cxnSpMkLst>
        </pc:cxnChg>
        <pc:cxnChg chg="add mod">
          <ac:chgData name="김근우(첨단원자력공학부)" userId="1966d26e-7976-44e3-92ce-cb8395d14386" providerId="ADAL" clId="{358F1A85-FEB4-42B9-9AC1-234780A45663}" dt="2024-08-14T00:40:08.355" v="6469" actId="1076"/>
          <ac:cxnSpMkLst>
            <pc:docMk/>
            <pc:sldMk cId="1913020666" sldId="369"/>
            <ac:cxnSpMk id="24" creationId="{F54C8671-0F3F-D318-30A6-BDA4AF3C19C2}"/>
          </ac:cxnSpMkLst>
        </pc:cxnChg>
        <pc:cxnChg chg="add mod">
          <ac:chgData name="김근우(첨단원자력공학부)" userId="1966d26e-7976-44e3-92ce-cb8395d14386" providerId="ADAL" clId="{358F1A85-FEB4-42B9-9AC1-234780A45663}" dt="2024-08-14T00:40:08.355" v="6469" actId="1076"/>
          <ac:cxnSpMkLst>
            <pc:docMk/>
            <pc:sldMk cId="1913020666" sldId="369"/>
            <ac:cxnSpMk id="27" creationId="{AB983BB3-DCC3-39DE-73D4-4BCE87FEEAF5}"/>
          </ac:cxnSpMkLst>
        </pc:cxnChg>
        <pc:cxnChg chg="add mod">
          <ac:chgData name="김근우(첨단원자력공학부)" userId="1966d26e-7976-44e3-92ce-cb8395d14386" providerId="ADAL" clId="{358F1A85-FEB4-42B9-9AC1-234780A45663}" dt="2024-08-14T00:40:08.355" v="6469" actId="1076"/>
          <ac:cxnSpMkLst>
            <pc:docMk/>
            <pc:sldMk cId="1913020666" sldId="369"/>
            <ac:cxnSpMk id="35" creationId="{3180A3C6-7F60-B3C9-C781-881420165C7D}"/>
          </ac:cxnSpMkLst>
        </pc:cxnChg>
        <pc:cxnChg chg="add mod">
          <ac:chgData name="김근우(첨단원자력공학부)" userId="1966d26e-7976-44e3-92ce-cb8395d14386" providerId="ADAL" clId="{358F1A85-FEB4-42B9-9AC1-234780A45663}" dt="2024-08-14T00:40:08.355" v="6469" actId="1076"/>
          <ac:cxnSpMkLst>
            <pc:docMk/>
            <pc:sldMk cId="1913020666" sldId="369"/>
            <ac:cxnSpMk id="36" creationId="{F757FDEE-6C0D-A74E-3797-308E31DA4712}"/>
          </ac:cxnSpMkLst>
        </pc:cxnChg>
        <pc:cxnChg chg="add mod">
          <ac:chgData name="김근우(첨단원자력공학부)" userId="1966d26e-7976-44e3-92ce-cb8395d14386" providerId="ADAL" clId="{358F1A85-FEB4-42B9-9AC1-234780A45663}" dt="2024-08-14T00:30:56.936" v="6442" actId="571"/>
          <ac:cxnSpMkLst>
            <pc:docMk/>
            <pc:sldMk cId="1913020666" sldId="369"/>
            <ac:cxnSpMk id="59" creationId="{020AE594-B250-646F-AE27-CB1F346CB98E}"/>
          </ac:cxnSpMkLst>
        </pc:cxnChg>
        <pc:cxnChg chg="add mod">
          <ac:chgData name="김근우(첨단원자력공학부)" userId="1966d26e-7976-44e3-92ce-cb8395d14386" providerId="ADAL" clId="{358F1A85-FEB4-42B9-9AC1-234780A45663}" dt="2024-08-14T00:30:55.361" v="6440" actId="571"/>
          <ac:cxnSpMkLst>
            <pc:docMk/>
            <pc:sldMk cId="1913020666" sldId="369"/>
            <ac:cxnSpMk id="63" creationId="{C6E83F71-F199-90EE-4987-61BBDB466496}"/>
          </ac:cxnSpMkLst>
        </pc:cxnChg>
        <pc:cxnChg chg="add mod">
          <ac:chgData name="김근우(첨단원자력공학부)" userId="1966d26e-7976-44e3-92ce-cb8395d14386" providerId="ADAL" clId="{358F1A85-FEB4-42B9-9AC1-234780A45663}" dt="2024-08-14T00:30:55.361" v="6440" actId="571"/>
          <ac:cxnSpMkLst>
            <pc:docMk/>
            <pc:sldMk cId="1913020666" sldId="369"/>
            <ac:cxnSpMk id="64" creationId="{4DE7BD12-5F79-A36F-068D-5C1A441727E4}"/>
          </ac:cxnSpMkLst>
        </pc:cxnChg>
        <pc:cxnChg chg="add mod">
          <ac:chgData name="김근우(첨단원자력공학부)" userId="1966d26e-7976-44e3-92ce-cb8395d14386" providerId="ADAL" clId="{358F1A85-FEB4-42B9-9AC1-234780A45663}" dt="2024-08-14T00:31:09.980" v="6446" actId="571"/>
          <ac:cxnSpMkLst>
            <pc:docMk/>
            <pc:sldMk cId="1913020666" sldId="369"/>
            <ac:cxnSpMk id="75" creationId="{EDD40336-F1F0-D559-8CD0-43B389594A70}"/>
          </ac:cxnSpMkLst>
        </pc:cxnChg>
        <pc:cxnChg chg="add mod">
          <ac:chgData name="김근우(첨단원자력공학부)" userId="1966d26e-7976-44e3-92ce-cb8395d14386" providerId="ADAL" clId="{358F1A85-FEB4-42B9-9AC1-234780A45663}" dt="2024-08-14T00:41:06.008" v="6497" actId="1076"/>
          <ac:cxnSpMkLst>
            <pc:docMk/>
            <pc:sldMk cId="1913020666" sldId="369"/>
            <ac:cxnSpMk id="90" creationId="{085E5AC7-41DD-10C7-8580-2D1597E91181}"/>
          </ac:cxnSpMkLst>
        </pc:cxnChg>
      </pc:sldChg>
      <pc:sldChg chg="modSp add mod">
        <pc:chgData name="김근우(첨단원자력공학부)" userId="1966d26e-7976-44e3-92ce-cb8395d14386" providerId="ADAL" clId="{358F1A85-FEB4-42B9-9AC1-234780A45663}" dt="2024-08-14T00:35:45.584" v="6464" actId="207"/>
        <pc:sldMkLst>
          <pc:docMk/>
          <pc:sldMk cId="2085646099" sldId="370"/>
        </pc:sldMkLst>
        <pc:spChg chg="mod">
          <ac:chgData name="김근우(첨단원자력공학부)" userId="1966d26e-7976-44e3-92ce-cb8395d14386" providerId="ADAL" clId="{358F1A85-FEB4-42B9-9AC1-234780A45663}" dt="2024-08-14T00:35:45.584" v="6464" actId="207"/>
          <ac:spMkLst>
            <pc:docMk/>
            <pc:sldMk cId="2085646099" sldId="370"/>
            <ac:spMk id="3" creationId="{F228978D-43F0-89CD-4082-AE0B207DCAE4}"/>
          </ac:spMkLst>
        </pc:spChg>
      </pc:sldChg>
      <pc:sldChg chg="addSp delSp modSp add mod modAnim">
        <pc:chgData name="김근우(첨단원자력공학부)" userId="1966d26e-7976-44e3-92ce-cb8395d14386" providerId="ADAL" clId="{358F1A85-FEB4-42B9-9AC1-234780A45663}" dt="2024-08-14T01:20:33.669" v="7908" actId="1076"/>
        <pc:sldMkLst>
          <pc:docMk/>
          <pc:sldMk cId="2080341568" sldId="371"/>
        </pc:sldMkLst>
        <pc:spChg chg="mod">
          <ac:chgData name="김근우(첨단원자력공학부)" userId="1966d26e-7976-44e3-92ce-cb8395d14386" providerId="ADAL" clId="{358F1A85-FEB4-42B9-9AC1-234780A45663}" dt="2024-08-14T00:42:51.251" v="6524" actId="1076"/>
          <ac:spMkLst>
            <pc:docMk/>
            <pc:sldMk cId="2080341568" sldId="371"/>
            <ac:spMk id="2" creationId="{B7C830CF-6746-19E4-7860-67B284C79292}"/>
          </ac:spMkLst>
        </pc:spChg>
        <pc:spChg chg="add mod">
          <ac:chgData name="김근우(첨단원자력공학부)" userId="1966d26e-7976-44e3-92ce-cb8395d14386" providerId="ADAL" clId="{358F1A85-FEB4-42B9-9AC1-234780A45663}" dt="2024-08-14T01:20:31.414" v="7907" actId="20577"/>
          <ac:spMkLst>
            <pc:docMk/>
            <pc:sldMk cId="2080341568" sldId="371"/>
            <ac:spMk id="3" creationId="{FD6E5838-EB54-E4CE-6366-CBE4A31E4DA6}"/>
          </ac:spMkLst>
        </pc:spChg>
        <pc:spChg chg="del">
          <ac:chgData name="김근우(첨단원자력공학부)" userId="1966d26e-7976-44e3-92ce-cb8395d14386" providerId="ADAL" clId="{358F1A85-FEB4-42B9-9AC1-234780A45663}" dt="2024-08-14T00:43:05.597" v="6525" actId="478"/>
          <ac:spMkLst>
            <pc:docMk/>
            <pc:sldMk cId="2080341568" sldId="371"/>
            <ac:spMk id="43" creationId="{61517154-D0C6-1570-F096-E6DD57295333}"/>
          </ac:spMkLst>
        </pc:spChg>
        <pc:spChg chg="del">
          <ac:chgData name="김근우(첨단원자력공학부)" userId="1966d26e-7976-44e3-92ce-cb8395d14386" providerId="ADAL" clId="{358F1A85-FEB4-42B9-9AC1-234780A45663}" dt="2024-08-14T00:43:05.597" v="6525" actId="478"/>
          <ac:spMkLst>
            <pc:docMk/>
            <pc:sldMk cId="2080341568" sldId="371"/>
            <ac:spMk id="78" creationId="{D691F825-7CB2-4200-B706-8EE454504763}"/>
          </ac:spMkLst>
        </pc:spChg>
        <pc:spChg chg="del">
          <ac:chgData name="김근우(첨단원자력공학부)" userId="1966d26e-7976-44e3-92ce-cb8395d14386" providerId="ADAL" clId="{358F1A85-FEB4-42B9-9AC1-234780A45663}" dt="2024-08-14T00:43:06.677" v="6526" actId="478"/>
          <ac:spMkLst>
            <pc:docMk/>
            <pc:sldMk cId="2080341568" sldId="371"/>
            <ac:spMk id="93" creationId="{17F99511-507E-F1EA-306B-C6EBF25DF6F6}"/>
          </ac:spMkLst>
        </pc:spChg>
        <pc:grpChg chg="del">
          <ac:chgData name="김근우(첨단원자력공학부)" userId="1966d26e-7976-44e3-92ce-cb8395d14386" providerId="ADAL" clId="{358F1A85-FEB4-42B9-9AC1-234780A45663}" dt="2024-08-14T00:43:05.597" v="6525" actId="478"/>
          <ac:grpSpMkLst>
            <pc:docMk/>
            <pc:sldMk cId="2080341568" sldId="371"/>
            <ac:grpSpMk id="5" creationId="{55BAE707-9FED-A493-E940-55F9E9386B89}"/>
          </ac:grpSpMkLst>
        </pc:grpChg>
        <pc:grpChg chg="del">
          <ac:chgData name="김근우(첨단원자력공학부)" userId="1966d26e-7976-44e3-92ce-cb8395d14386" providerId="ADAL" clId="{358F1A85-FEB4-42B9-9AC1-234780A45663}" dt="2024-08-14T00:43:05.597" v="6525" actId="478"/>
          <ac:grpSpMkLst>
            <pc:docMk/>
            <pc:sldMk cId="2080341568" sldId="371"/>
            <ac:grpSpMk id="34" creationId="{7C76EED1-7EC3-05E6-8532-52B3AC3BD64A}"/>
          </ac:grpSpMkLst>
        </pc:grpChg>
        <pc:grpChg chg="del">
          <ac:chgData name="김근우(첨단원자력공학부)" userId="1966d26e-7976-44e3-92ce-cb8395d14386" providerId="ADAL" clId="{358F1A85-FEB4-42B9-9AC1-234780A45663}" dt="2024-08-14T00:43:05.597" v="6525" actId="478"/>
          <ac:grpSpMkLst>
            <pc:docMk/>
            <pc:sldMk cId="2080341568" sldId="371"/>
            <ac:grpSpMk id="79" creationId="{B124C586-19BD-130A-28AE-E947E0449BCA}"/>
          </ac:grpSpMkLst>
        </pc:grpChg>
        <pc:picChg chg="add mod">
          <ac:chgData name="김근우(첨단원자력공학부)" userId="1966d26e-7976-44e3-92ce-cb8395d14386" providerId="ADAL" clId="{358F1A85-FEB4-42B9-9AC1-234780A45663}" dt="2024-08-14T01:20:33.669" v="7908" actId="1076"/>
          <ac:picMkLst>
            <pc:docMk/>
            <pc:sldMk cId="2080341568" sldId="371"/>
            <ac:picMk id="4" creationId="{F32D4B12-6BF3-1F5F-D8FF-5E301069850C}"/>
          </ac:picMkLst>
        </pc:picChg>
        <pc:picChg chg="del">
          <ac:chgData name="김근우(첨단원자력공학부)" userId="1966d26e-7976-44e3-92ce-cb8395d14386" providerId="ADAL" clId="{358F1A85-FEB4-42B9-9AC1-234780A45663}" dt="2024-08-14T00:43:05.597" v="6525" actId="478"/>
          <ac:picMkLst>
            <pc:docMk/>
            <pc:sldMk cId="2080341568" sldId="371"/>
            <ac:picMk id="31" creationId="{8B80EEE7-063A-6027-60E1-5DC4C2D5E65B}"/>
          </ac:picMkLst>
        </pc:picChg>
        <pc:cxnChg chg="del">
          <ac:chgData name="김근우(첨단원자력공학부)" userId="1966d26e-7976-44e3-92ce-cb8395d14386" providerId="ADAL" clId="{358F1A85-FEB4-42B9-9AC1-234780A45663}" dt="2024-08-14T00:43:05.597" v="6525" actId="478"/>
          <ac:cxnSpMkLst>
            <pc:docMk/>
            <pc:sldMk cId="2080341568" sldId="371"/>
            <ac:cxnSpMk id="35" creationId="{3180A3C6-7F60-B3C9-C781-881420165C7D}"/>
          </ac:cxnSpMkLst>
        </pc:cxnChg>
        <pc:cxnChg chg="del">
          <ac:chgData name="김근우(첨단원자력공학부)" userId="1966d26e-7976-44e3-92ce-cb8395d14386" providerId="ADAL" clId="{358F1A85-FEB4-42B9-9AC1-234780A45663}" dt="2024-08-14T00:43:05.597" v="6525" actId="478"/>
          <ac:cxnSpMkLst>
            <pc:docMk/>
            <pc:sldMk cId="2080341568" sldId="371"/>
            <ac:cxnSpMk id="36" creationId="{F757FDEE-6C0D-A74E-3797-308E31DA4712}"/>
          </ac:cxnSpMkLst>
        </pc:cxnChg>
        <pc:cxnChg chg="del">
          <ac:chgData name="김근우(첨단원자력공학부)" userId="1966d26e-7976-44e3-92ce-cb8395d14386" providerId="ADAL" clId="{358F1A85-FEB4-42B9-9AC1-234780A45663}" dt="2024-08-14T00:43:05.597" v="6525" actId="478"/>
          <ac:cxnSpMkLst>
            <pc:docMk/>
            <pc:sldMk cId="2080341568" sldId="371"/>
            <ac:cxnSpMk id="90" creationId="{085E5AC7-41DD-10C7-8580-2D1597E91181}"/>
          </ac:cxnSpMkLst>
        </pc:cxnChg>
      </pc:sldChg>
      <pc:sldChg chg="addSp delSp modSp add mod">
        <pc:chgData name="김근우(첨단원자력공학부)" userId="1966d26e-7976-44e3-92ce-cb8395d14386" providerId="ADAL" clId="{358F1A85-FEB4-42B9-9AC1-234780A45663}" dt="2024-08-14T01:10:50.732" v="7566" actId="20577"/>
        <pc:sldMkLst>
          <pc:docMk/>
          <pc:sldMk cId="3335563966" sldId="372"/>
        </pc:sldMkLst>
        <pc:spChg chg="mod">
          <ac:chgData name="김근우(첨단원자력공학부)" userId="1966d26e-7976-44e3-92ce-cb8395d14386" providerId="ADAL" clId="{358F1A85-FEB4-42B9-9AC1-234780A45663}" dt="2024-08-14T01:02:12.549" v="7015"/>
          <ac:spMkLst>
            <pc:docMk/>
            <pc:sldMk cId="3335563966" sldId="372"/>
            <ac:spMk id="2" creationId="{B7C830CF-6746-19E4-7860-67B284C79292}"/>
          </ac:spMkLst>
        </pc:spChg>
        <pc:spChg chg="del mod">
          <ac:chgData name="김근우(첨단원자력공학부)" userId="1966d26e-7976-44e3-92ce-cb8395d14386" providerId="ADAL" clId="{358F1A85-FEB4-42B9-9AC1-234780A45663}" dt="2024-08-14T01:04:03.617" v="7113" actId="478"/>
          <ac:spMkLst>
            <pc:docMk/>
            <pc:sldMk cId="3335563966" sldId="372"/>
            <ac:spMk id="3" creationId="{FD6E5838-EB54-E4CE-6366-CBE4A31E4DA6}"/>
          </ac:spMkLst>
        </pc:spChg>
        <pc:spChg chg="add mod">
          <ac:chgData name="김근우(첨단원자력공학부)" userId="1966d26e-7976-44e3-92ce-cb8395d14386" providerId="ADAL" clId="{358F1A85-FEB4-42B9-9AC1-234780A45663}" dt="2024-08-14T01:04:07.444" v="7114" actId="1076"/>
          <ac:spMkLst>
            <pc:docMk/>
            <pc:sldMk cId="3335563966" sldId="372"/>
            <ac:spMk id="9" creationId="{8B14F10E-5267-7B93-3432-6A2C5AEDB3EF}"/>
          </ac:spMkLst>
        </pc:spChg>
        <pc:spChg chg="add mod">
          <ac:chgData name="김근우(첨단원자력공학부)" userId="1966d26e-7976-44e3-92ce-cb8395d14386" providerId="ADAL" clId="{358F1A85-FEB4-42B9-9AC1-234780A45663}" dt="2024-08-14T01:04:07.444" v="7114" actId="1076"/>
          <ac:spMkLst>
            <pc:docMk/>
            <pc:sldMk cId="3335563966" sldId="372"/>
            <ac:spMk id="10" creationId="{9D6A5415-72D7-44F8-D61F-2B7D47F2B1A3}"/>
          </ac:spMkLst>
        </pc:spChg>
        <pc:spChg chg="add del mod">
          <ac:chgData name="김근우(첨단원자력공학부)" userId="1966d26e-7976-44e3-92ce-cb8395d14386" providerId="ADAL" clId="{358F1A85-FEB4-42B9-9AC1-234780A45663}" dt="2024-08-14T01:04:19.782" v="7126" actId="478"/>
          <ac:spMkLst>
            <pc:docMk/>
            <pc:sldMk cId="3335563966" sldId="372"/>
            <ac:spMk id="11" creationId="{D92BEB8B-AE55-C869-42D3-54829349AE6A}"/>
          </ac:spMkLst>
        </pc:spChg>
        <pc:spChg chg="add mod">
          <ac:chgData name="김근우(첨단원자력공학부)" userId="1966d26e-7976-44e3-92ce-cb8395d14386" providerId="ADAL" clId="{358F1A85-FEB4-42B9-9AC1-234780A45663}" dt="2024-08-14T01:10:50.732" v="7566" actId="20577"/>
          <ac:spMkLst>
            <pc:docMk/>
            <pc:sldMk cId="3335563966" sldId="372"/>
            <ac:spMk id="13" creationId="{0E6ED5C1-EBA3-7A96-58AC-B4EA473E612B}"/>
          </ac:spMkLst>
        </pc:spChg>
        <pc:graphicFrameChg chg="add mod modGraphic">
          <ac:chgData name="김근우(첨단원자력공학부)" userId="1966d26e-7976-44e3-92ce-cb8395d14386" providerId="ADAL" clId="{358F1A85-FEB4-42B9-9AC1-234780A45663}" dt="2024-08-14T01:10:46.193" v="7565" actId="20577"/>
          <ac:graphicFrameMkLst>
            <pc:docMk/>
            <pc:sldMk cId="3335563966" sldId="372"/>
            <ac:graphicFrameMk id="12" creationId="{387DC567-2402-2012-031E-FB75887C79DC}"/>
          </ac:graphicFrameMkLst>
        </pc:graphicFrameChg>
        <pc:picChg chg="add del mod">
          <ac:chgData name="김근우(첨단원자력공학부)" userId="1966d26e-7976-44e3-92ce-cb8395d14386" providerId="ADAL" clId="{358F1A85-FEB4-42B9-9AC1-234780A45663}" dt="2024-08-14T01:02:43.874" v="7054" actId="21"/>
          <ac:picMkLst>
            <pc:docMk/>
            <pc:sldMk cId="3335563966" sldId="372"/>
            <ac:picMk id="5" creationId="{F32D4B12-6BF3-1F5F-D8FF-5E301069850C}"/>
          </ac:picMkLst>
        </pc:picChg>
        <pc:picChg chg="add mod">
          <ac:chgData name="김근우(첨단원자력공학부)" userId="1966d26e-7976-44e3-92ce-cb8395d14386" providerId="ADAL" clId="{358F1A85-FEB4-42B9-9AC1-234780A45663}" dt="2024-08-14T01:04:07.444" v="7114" actId="1076"/>
          <ac:picMkLst>
            <pc:docMk/>
            <pc:sldMk cId="3335563966" sldId="372"/>
            <ac:picMk id="7" creationId="{28069553-FB10-0A69-5D21-E2EE1562EF1E}"/>
          </ac:picMkLst>
        </pc:picChg>
        <pc:picChg chg="add mod">
          <ac:chgData name="김근우(첨단원자력공학부)" userId="1966d26e-7976-44e3-92ce-cb8395d14386" providerId="ADAL" clId="{358F1A85-FEB4-42B9-9AC1-234780A45663}" dt="2024-08-14T01:04:07.444" v="7114" actId="1076"/>
          <ac:picMkLst>
            <pc:docMk/>
            <pc:sldMk cId="3335563966" sldId="372"/>
            <ac:picMk id="8" creationId="{DA11546F-A18E-27BD-F117-2BD160A2FD25}"/>
          </ac:picMkLst>
        </pc:picChg>
        <pc:picChg chg="add mod">
          <ac:chgData name="김근우(첨단원자력공학부)" userId="1966d26e-7976-44e3-92ce-cb8395d14386" providerId="ADAL" clId="{358F1A85-FEB4-42B9-9AC1-234780A45663}" dt="2024-08-14T01:09:14.311" v="7453"/>
          <ac:picMkLst>
            <pc:docMk/>
            <pc:sldMk cId="3335563966" sldId="372"/>
            <ac:picMk id="15" creationId="{FE384B82-8FB0-BF58-707F-201A960DD86F}"/>
          </ac:picMkLst>
        </pc:picChg>
      </pc:sldChg>
      <pc:sldChg chg="addSp delSp modSp add mod">
        <pc:chgData name="김근우(첨단원자력공학부)" userId="1966d26e-7976-44e3-92ce-cb8395d14386" providerId="ADAL" clId="{358F1A85-FEB4-42B9-9AC1-234780A45663}" dt="2024-08-14T01:21:17.409" v="7921" actId="1076"/>
        <pc:sldMkLst>
          <pc:docMk/>
          <pc:sldMk cId="2081021992" sldId="373"/>
        </pc:sldMkLst>
        <pc:spChg chg="mod">
          <ac:chgData name="김근우(첨단원자력공학부)" userId="1966d26e-7976-44e3-92ce-cb8395d14386" providerId="ADAL" clId="{358F1A85-FEB4-42B9-9AC1-234780A45663}" dt="2024-08-14T01:11:07.997" v="7601" actId="20577"/>
          <ac:spMkLst>
            <pc:docMk/>
            <pc:sldMk cId="2081021992" sldId="373"/>
            <ac:spMk id="2" creationId="{B7C830CF-6746-19E4-7860-67B284C79292}"/>
          </ac:spMkLst>
        </pc:spChg>
        <pc:spChg chg="add del mod">
          <ac:chgData name="김근우(첨단원자력공학부)" userId="1966d26e-7976-44e3-92ce-cb8395d14386" providerId="ADAL" clId="{358F1A85-FEB4-42B9-9AC1-234780A45663}" dt="2024-08-14T01:12:41.832" v="7606" actId="478"/>
          <ac:spMkLst>
            <pc:docMk/>
            <pc:sldMk cId="2081021992" sldId="373"/>
            <ac:spMk id="4" creationId="{30B8D82F-56F9-E8A4-9660-B4CB9FF926E9}"/>
          </ac:spMkLst>
        </pc:spChg>
        <pc:spChg chg="del">
          <ac:chgData name="김근우(첨단원자력공학부)" userId="1966d26e-7976-44e3-92ce-cb8395d14386" providerId="ADAL" clId="{358F1A85-FEB4-42B9-9AC1-234780A45663}" dt="2024-08-14T01:11:11.131" v="7604" actId="478"/>
          <ac:spMkLst>
            <pc:docMk/>
            <pc:sldMk cId="2081021992" sldId="373"/>
            <ac:spMk id="9" creationId="{8B14F10E-5267-7B93-3432-6A2C5AEDB3EF}"/>
          </ac:spMkLst>
        </pc:spChg>
        <pc:spChg chg="del">
          <ac:chgData name="김근우(첨단원자력공학부)" userId="1966d26e-7976-44e3-92ce-cb8395d14386" providerId="ADAL" clId="{358F1A85-FEB4-42B9-9AC1-234780A45663}" dt="2024-08-14T01:11:11.131" v="7604" actId="478"/>
          <ac:spMkLst>
            <pc:docMk/>
            <pc:sldMk cId="2081021992" sldId="373"/>
            <ac:spMk id="10" creationId="{9D6A5415-72D7-44F8-D61F-2B7D47F2B1A3}"/>
          </ac:spMkLst>
        </pc:spChg>
        <pc:spChg chg="del">
          <ac:chgData name="김근우(첨단원자력공학부)" userId="1966d26e-7976-44e3-92ce-cb8395d14386" providerId="ADAL" clId="{358F1A85-FEB4-42B9-9AC1-234780A45663}" dt="2024-08-14T01:11:48.391" v="7605" actId="478"/>
          <ac:spMkLst>
            <pc:docMk/>
            <pc:sldMk cId="2081021992" sldId="373"/>
            <ac:spMk id="13" creationId="{0E6ED5C1-EBA3-7A96-58AC-B4EA473E612B}"/>
          </ac:spMkLst>
        </pc:spChg>
        <pc:spChg chg="add del mod">
          <ac:chgData name="김근우(첨단원자력공학부)" userId="1966d26e-7976-44e3-92ce-cb8395d14386" providerId="ADAL" clId="{358F1A85-FEB4-42B9-9AC1-234780A45663}" dt="2024-08-14T01:14:07.190" v="7627"/>
          <ac:spMkLst>
            <pc:docMk/>
            <pc:sldMk cId="2081021992" sldId="373"/>
            <ac:spMk id="17" creationId="{68BCBA0E-5369-2312-312B-480140C2CE1D}"/>
          </ac:spMkLst>
        </pc:spChg>
        <pc:spChg chg="add mod ord">
          <ac:chgData name="김근우(첨단원자력공학부)" userId="1966d26e-7976-44e3-92ce-cb8395d14386" providerId="ADAL" clId="{358F1A85-FEB4-42B9-9AC1-234780A45663}" dt="2024-08-14T01:15:28.061" v="7674" actId="170"/>
          <ac:spMkLst>
            <pc:docMk/>
            <pc:sldMk cId="2081021992" sldId="373"/>
            <ac:spMk id="18" creationId="{D1F3A6E4-6268-C744-350D-2E00D1E10FF9}"/>
          </ac:spMkLst>
        </pc:spChg>
        <pc:spChg chg="add mod">
          <ac:chgData name="김근우(첨단원자력공학부)" userId="1966d26e-7976-44e3-92ce-cb8395d14386" providerId="ADAL" clId="{358F1A85-FEB4-42B9-9AC1-234780A45663}" dt="2024-08-14T01:14:32.747" v="7635" actId="571"/>
          <ac:spMkLst>
            <pc:docMk/>
            <pc:sldMk cId="2081021992" sldId="373"/>
            <ac:spMk id="20" creationId="{C8D9E5B1-AA44-4317-4735-5D75BF433C63}"/>
          </ac:spMkLst>
        </pc:spChg>
        <pc:spChg chg="add mod">
          <ac:chgData name="김근우(첨단원자력공학부)" userId="1966d26e-7976-44e3-92ce-cb8395d14386" providerId="ADAL" clId="{358F1A85-FEB4-42B9-9AC1-234780A45663}" dt="2024-08-14T01:15:37.897" v="7685" actId="1076"/>
          <ac:spMkLst>
            <pc:docMk/>
            <pc:sldMk cId="2081021992" sldId="373"/>
            <ac:spMk id="22" creationId="{78A7D4EF-B399-8054-8F46-D7C78AD95014}"/>
          </ac:spMkLst>
        </pc:spChg>
        <pc:spChg chg="add mod">
          <ac:chgData name="김근우(첨단원자력공학부)" userId="1966d26e-7976-44e3-92ce-cb8395d14386" providerId="ADAL" clId="{358F1A85-FEB4-42B9-9AC1-234780A45663}" dt="2024-08-14T01:15:51.328" v="7697" actId="20577"/>
          <ac:spMkLst>
            <pc:docMk/>
            <pc:sldMk cId="2081021992" sldId="373"/>
            <ac:spMk id="23" creationId="{1AB99949-1980-B389-5B5C-52C3E568C63A}"/>
          </ac:spMkLst>
        </pc:spChg>
        <pc:spChg chg="add del mod">
          <ac:chgData name="김근우(첨단원자력공학부)" userId="1966d26e-7976-44e3-92ce-cb8395d14386" providerId="ADAL" clId="{358F1A85-FEB4-42B9-9AC1-234780A45663}" dt="2024-08-14T01:21:17.409" v="7921" actId="1076"/>
          <ac:spMkLst>
            <pc:docMk/>
            <pc:sldMk cId="2081021992" sldId="373"/>
            <ac:spMk id="24" creationId="{576CDA56-FF87-A6EA-5C28-6633A8B95E3A}"/>
          </ac:spMkLst>
        </pc:spChg>
        <pc:spChg chg="add mod">
          <ac:chgData name="김근우(첨단원자력공학부)" userId="1966d26e-7976-44e3-92ce-cb8395d14386" providerId="ADAL" clId="{358F1A85-FEB4-42B9-9AC1-234780A45663}" dt="2024-08-14T01:16:25.951" v="7707" actId="693"/>
          <ac:spMkLst>
            <pc:docMk/>
            <pc:sldMk cId="2081021992" sldId="373"/>
            <ac:spMk id="25" creationId="{2E3EFBE6-F8ED-7E73-499A-ABF07E69D3C3}"/>
          </ac:spMkLst>
        </pc:spChg>
        <pc:spChg chg="add mod">
          <ac:chgData name="김근우(첨단원자력공학부)" userId="1966d26e-7976-44e3-92ce-cb8395d14386" providerId="ADAL" clId="{358F1A85-FEB4-42B9-9AC1-234780A45663}" dt="2024-08-14T01:16:31.795" v="7709" actId="14100"/>
          <ac:spMkLst>
            <pc:docMk/>
            <pc:sldMk cId="2081021992" sldId="373"/>
            <ac:spMk id="26" creationId="{C67172C2-669C-D797-3270-7782BB572BC0}"/>
          </ac:spMkLst>
        </pc:spChg>
        <pc:spChg chg="add mod">
          <ac:chgData name="김근우(첨단원자력공학부)" userId="1966d26e-7976-44e3-92ce-cb8395d14386" providerId="ADAL" clId="{358F1A85-FEB4-42B9-9AC1-234780A45663}" dt="2024-08-14T01:19:59.638" v="7875" actId="1076"/>
          <ac:spMkLst>
            <pc:docMk/>
            <pc:sldMk cId="2081021992" sldId="373"/>
            <ac:spMk id="27" creationId="{67FBAC78-5BB4-7471-7425-2122CA6FC1F7}"/>
          </ac:spMkLst>
        </pc:spChg>
        <pc:spChg chg="add mod">
          <ac:chgData name="김근우(첨단원자력공학부)" userId="1966d26e-7976-44e3-92ce-cb8395d14386" providerId="ADAL" clId="{358F1A85-FEB4-42B9-9AC1-234780A45663}" dt="2024-08-14T01:21:13.791" v="7919" actId="1076"/>
          <ac:spMkLst>
            <pc:docMk/>
            <pc:sldMk cId="2081021992" sldId="373"/>
            <ac:spMk id="28" creationId="{56EDD1E7-986A-E072-5BDD-34098A94E837}"/>
          </ac:spMkLst>
        </pc:spChg>
        <pc:spChg chg="add del mod">
          <ac:chgData name="김근우(첨단원자력공학부)" userId="1966d26e-7976-44e3-92ce-cb8395d14386" providerId="ADAL" clId="{358F1A85-FEB4-42B9-9AC1-234780A45663}" dt="2024-08-14T01:19:01.415" v="7801" actId="22"/>
          <ac:spMkLst>
            <pc:docMk/>
            <pc:sldMk cId="2081021992" sldId="373"/>
            <ac:spMk id="31" creationId="{0CE0BB67-2362-8BA3-CBED-17E8D316E729}"/>
          </ac:spMkLst>
        </pc:spChg>
        <pc:spChg chg="add mod">
          <ac:chgData name="김근우(첨단원자력공학부)" userId="1966d26e-7976-44e3-92ce-cb8395d14386" providerId="ADAL" clId="{358F1A85-FEB4-42B9-9AC1-234780A45663}" dt="2024-08-14T01:21:17.409" v="7921" actId="1076"/>
          <ac:spMkLst>
            <pc:docMk/>
            <pc:sldMk cId="2081021992" sldId="373"/>
            <ac:spMk id="33" creationId="{27442072-40AC-24E9-F409-12B83F15C657}"/>
          </ac:spMkLst>
        </pc:spChg>
        <pc:graphicFrameChg chg="del">
          <ac:chgData name="김근우(첨단원자력공학부)" userId="1966d26e-7976-44e3-92ce-cb8395d14386" providerId="ADAL" clId="{358F1A85-FEB4-42B9-9AC1-234780A45663}" dt="2024-08-14T01:11:48.391" v="7605" actId="478"/>
          <ac:graphicFrameMkLst>
            <pc:docMk/>
            <pc:sldMk cId="2081021992" sldId="373"/>
            <ac:graphicFrameMk id="12" creationId="{387DC567-2402-2012-031E-FB75887C79DC}"/>
          </ac:graphicFrameMkLst>
        </pc:graphicFrameChg>
        <pc:picChg chg="add mod">
          <ac:chgData name="김근우(첨단원자력공학부)" userId="1966d26e-7976-44e3-92ce-cb8395d14386" providerId="ADAL" clId="{358F1A85-FEB4-42B9-9AC1-234780A45663}" dt="2024-08-14T01:19:59.638" v="7875" actId="1076"/>
          <ac:picMkLst>
            <pc:docMk/>
            <pc:sldMk cId="2081021992" sldId="373"/>
            <ac:picMk id="5" creationId="{E693557C-89A9-80AD-3663-7248A8E79DFC}"/>
          </ac:picMkLst>
        </pc:picChg>
        <pc:picChg chg="del">
          <ac:chgData name="김근우(첨단원자력공학부)" userId="1966d26e-7976-44e3-92ce-cb8395d14386" providerId="ADAL" clId="{358F1A85-FEB4-42B9-9AC1-234780A45663}" dt="2024-08-14T01:11:09.653" v="7602" actId="478"/>
          <ac:picMkLst>
            <pc:docMk/>
            <pc:sldMk cId="2081021992" sldId="373"/>
            <ac:picMk id="7" creationId="{28069553-FB10-0A69-5D21-E2EE1562EF1E}"/>
          </ac:picMkLst>
        </pc:picChg>
        <pc:picChg chg="del">
          <ac:chgData name="김근우(첨단원자력공학부)" userId="1966d26e-7976-44e3-92ce-cb8395d14386" providerId="ADAL" clId="{358F1A85-FEB4-42B9-9AC1-234780A45663}" dt="2024-08-14T01:11:09.892" v="7603" actId="478"/>
          <ac:picMkLst>
            <pc:docMk/>
            <pc:sldMk cId="2081021992" sldId="373"/>
            <ac:picMk id="8" creationId="{DA11546F-A18E-27BD-F117-2BD160A2FD25}"/>
          </ac:picMkLst>
        </pc:picChg>
        <pc:picChg chg="add mod">
          <ac:chgData name="김근우(첨단원자력공학부)" userId="1966d26e-7976-44e3-92ce-cb8395d14386" providerId="ADAL" clId="{358F1A85-FEB4-42B9-9AC1-234780A45663}" dt="2024-08-14T01:21:15.354" v="7920" actId="1076"/>
          <ac:picMkLst>
            <pc:docMk/>
            <pc:sldMk cId="2081021992" sldId="373"/>
            <ac:picMk id="11" creationId="{C660FB72-64A1-6976-2DFC-FCD343EB43C5}"/>
          </ac:picMkLst>
        </pc:picChg>
        <pc:picChg chg="add mod">
          <ac:chgData name="김근우(첨단원자력공학부)" userId="1966d26e-7976-44e3-92ce-cb8395d14386" providerId="ADAL" clId="{358F1A85-FEB4-42B9-9AC1-234780A45663}" dt="2024-08-14T01:19:51.823" v="7870" actId="14100"/>
          <ac:picMkLst>
            <pc:docMk/>
            <pc:sldMk cId="2081021992" sldId="373"/>
            <ac:picMk id="16" creationId="{951C5F86-C526-1183-5ADF-C1385A30F2B8}"/>
          </ac:picMkLst>
        </pc:picChg>
        <pc:picChg chg="add mod">
          <ac:chgData name="김근우(첨단원자력공학부)" userId="1966d26e-7976-44e3-92ce-cb8395d14386" providerId="ADAL" clId="{358F1A85-FEB4-42B9-9AC1-234780A45663}" dt="2024-08-14T01:15:02.193" v="7645" actId="1076"/>
          <ac:picMkLst>
            <pc:docMk/>
            <pc:sldMk cId="2081021992" sldId="373"/>
            <ac:picMk id="19" creationId="{5BC548BF-97C1-8E22-017C-689594C6845A}"/>
          </ac:picMkLst>
        </pc:picChg>
        <pc:picChg chg="add mod">
          <ac:chgData name="김근우(첨단원자력공학부)" userId="1966d26e-7976-44e3-92ce-cb8395d14386" providerId="ADAL" clId="{358F1A85-FEB4-42B9-9AC1-234780A45663}" dt="2024-08-14T01:14:32.747" v="7635" actId="571"/>
          <ac:picMkLst>
            <pc:docMk/>
            <pc:sldMk cId="2081021992" sldId="373"/>
            <ac:picMk id="21" creationId="{04795133-3269-2DC0-ADA6-6FE14FF05FE3}"/>
          </ac:picMkLst>
        </pc:picChg>
        <pc:picChg chg="add mod">
          <ac:chgData name="김근우(첨단원자력공학부)" userId="1966d26e-7976-44e3-92ce-cb8395d14386" providerId="ADAL" clId="{358F1A85-FEB4-42B9-9AC1-234780A45663}" dt="2024-08-14T01:19:57.644" v="7874" actId="571"/>
          <ac:picMkLst>
            <pc:docMk/>
            <pc:sldMk cId="2081021992" sldId="373"/>
            <ac:picMk id="34" creationId="{49E9B7AF-3F52-C7C5-7013-19CD7BD03D9F}"/>
          </ac:picMkLst>
        </pc:picChg>
      </pc:sldChg>
      <pc:sldChg chg="delSp modSp add mod ord">
        <pc:chgData name="김근우(첨단원자력공학부)" userId="1966d26e-7976-44e3-92ce-cb8395d14386" providerId="ADAL" clId="{358F1A85-FEB4-42B9-9AC1-234780A45663}" dt="2024-08-14T01:23:27.884" v="8246" actId="478"/>
        <pc:sldMkLst>
          <pc:docMk/>
          <pc:sldMk cId="3964211648" sldId="374"/>
        </pc:sldMkLst>
        <pc:spChg chg="mod">
          <ac:chgData name="김근우(첨단원자력공학부)" userId="1966d26e-7976-44e3-92ce-cb8395d14386" providerId="ADAL" clId="{358F1A85-FEB4-42B9-9AC1-234780A45663}" dt="2024-08-14T01:21:26.160" v="7938" actId="20577"/>
          <ac:spMkLst>
            <pc:docMk/>
            <pc:sldMk cId="3964211648" sldId="374"/>
            <ac:spMk id="2" creationId="{B7C830CF-6746-19E4-7860-67B284C79292}"/>
          </ac:spMkLst>
        </pc:spChg>
        <pc:spChg chg="mod">
          <ac:chgData name="김근우(첨단원자력공학부)" userId="1966d26e-7976-44e3-92ce-cb8395d14386" providerId="ADAL" clId="{358F1A85-FEB4-42B9-9AC1-234780A45663}" dt="2024-08-14T01:23:26.167" v="8245" actId="20577"/>
          <ac:spMkLst>
            <pc:docMk/>
            <pc:sldMk cId="3964211648" sldId="374"/>
            <ac:spMk id="3" creationId="{FD6E5838-EB54-E4CE-6366-CBE4A31E4DA6}"/>
          </ac:spMkLst>
        </pc:spChg>
        <pc:picChg chg="del">
          <ac:chgData name="김근우(첨단원자력공학부)" userId="1966d26e-7976-44e3-92ce-cb8395d14386" providerId="ADAL" clId="{358F1A85-FEB4-42B9-9AC1-234780A45663}" dt="2024-08-14T01:23:27.884" v="8246" actId="478"/>
          <ac:picMkLst>
            <pc:docMk/>
            <pc:sldMk cId="3964211648" sldId="374"/>
            <ac:picMk id="4" creationId="{F32D4B12-6BF3-1F5F-D8FF-5E301069850C}"/>
          </ac:picMkLst>
        </pc:picChg>
      </pc:sldChg>
    </pc:docChg>
  </pc:docChgLst>
  <pc:docChgLst>
    <pc:chgData name="김근우(첨단원자력공학부)" userId="1966d26e-7976-44e3-92ce-cb8395d14386" providerId="ADAL" clId="{CC24AFAB-F6B4-4AAB-AE38-4C2637B7BF12}"/>
    <pc:docChg chg="custSel delSld modSld">
      <pc:chgData name="김근우(첨단원자력공학부)" userId="1966d26e-7976-44e3-92ce-cb8395d14386" providerId="ADAL" clId="{CC24AFAB-F6B4-4AAB-AE38-4C2637B7BF12}" dt="2024-09-09T07:11:46.464" v="3" actId="20577"/>
      <pc:docMkLst>
        <pc:docMk/>
      </pc:docMkLst>
      <pc:sldChg chg="modSp mod">
        <pc:chgData name="김근우(첨단원자력공학부)" userId="1966d26e-7976-44e3-92ce-cb8395d14386" providerId="ADAL" clId="{CC24AFAB-F6B4-4AAB-AE38-4C2637B7BF12}" dt="2024-09-09T07:11:46.464" v="3" actId="20577"/>
        <pc:sldMkLst>
          <pc:docMk/>
          <pc:sldMk cId="4190427371" sldId="256"/>
        </pc:sldMkLst>
        <pc:spChg chg="mod">
          <ac:chgData name="김근우(첨단원자력공학부)" userId="1966d26e-7976-44e3-92ce-cb8395d14386" providerId="ADAL" clId="{CC24AFAB-F6B4-4AAB-AE38-4C2637B7BF12}" dt="2024-09-09T07:11:46.464" v="3" actId="20577"/>
          <ac:spMkLst>
            <pc:docMk/>
            <pc:sldMk cId="4190427371" sldId="256"/>
            <ac:spMk id="4" creationId="{2BDD0B6A-F4EA-81F9-4D3F-733082424E8C}"/>
          </ac:spMkLst>
        </pc:spChg>
        <pc:spChg chg="mod">
          <ac:chgData name="김근우(첨단원자력공학부)" userId="1966d26e-7976-44e3-92ce-cb8395d14386" providerId="ADAL" clId="{CC24AFAB-F6B4-4AAB-AE38-4C2637B7BF12}" dt="2024-09-09T07:11:43.658" v="2" actId="27636"/>
          <ac:spMkLst>
            <pc:docMk/>
            <pc:sldMk cId="4190427371" sldId="256"/>
            <ac:spMk id="5" creationId="{F798DB8D-E2B7-E214-B122-BDED6BC13BC0}"/>
          </ac:spMkLst>
        </pc:spChg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1206257814" sldId="271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1921885303" sldId="273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941900328" sldId="280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3318301758" sldId="284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3171750575" sldId="285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3162376351" sldId="287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4170228524" sldId="295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850927493" sldId="296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788567909" sldId="357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591540377" sldId="358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4022174925" sldId="359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3425834114" sldId="361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970702308" sldId="362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162193681" sldId="363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3543721029" sldId="364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3965360676" sldId="365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805527692" sldId="366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336549796" sldId="367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4039114873" sldId="368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1913020666" sldId="369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2085646099" sldId="370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2080341568" sldId="371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3335563966" sldId="372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2081021992" sldId="373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3964211648" sldId="374"/>
        </pc:sldMkLst>
      </pc:sldChg>
    </pc:docChg>
  </pc:docChgLst>
  <pc:docChgLst>
    <pc:chgData name="김근우(첨단원자력공학부)" userId="1966d26e-7976-44e3-92ce-cb8395d14386" providerId="ADAL" clId="{A9DB2E9D-7A03-41B1-92B1-0A75D49133D5}"/>
    <pc:docChg chg="modSld">
      <pc:chgData name="김근우(첨단원자력공학부)" userId="1966d26e-7976-44e3-92ce-cb8395d14386" providerId="ADAL" clId="{A9DB2E9D-7A03-41B1-92B1-0A75D49133D5}" dt="2024-10-11T04:32:26.228" v="10" actId="20577"/>
      <pc:docMkLst>
        <pc:docMk/>
      </pc:docMkLst>
      <pc:sldChg chg="modSp">
        <pc:chgData name="김근우(첨단원자력공학부)" userId="1966d26e-7976-44e3-92ce-cb8395d14386" providerId="ADAL" clId="{A9DB2E9D-7A03-41B1-92B1-0A75D49133D5}" dt="2024-10-11T04:29:38.413" v="1" actId="20577"/>
        <pc:sldMkLst>
          <pc:docMk/>
          <pc:sldMk cId="1913020666" sldId="369"/>
        </pc:sldMkLst>
        <pc:spChg chg="mod">
          <ac:chgData name="김근우(첨단원자력공학부)" userId="1966d26e-7976-44e3-92ce-cb8395d14386" providerId="ADAL" clId="{A9DB2E9D-7A03-41B1-92B1-0A75D49133D5}" dt="2024-10-11T04:29:38.413" v="1" actId="20577"/>
          <ac:spMkLst>
            <pc:docMk/>
            <pc:sldMk cId="1913020666" sldId="369"/>
            <ac:spMk id="30" creationId="{6F295670-7587-3A98-A7A1-B12A55C94A3C}"/>
          </ac:spMkLst>
        </pc:spChg>
      </pc:sldChg>
      <pc:sldChg chg="modSp mod">
        <pc:chgData name="김근우(첨단원자력공학부)" userId="1966d26e-7976-44e3-92ce-cb8395d14386" providerId="ADAL" clId="{A9DB2E9D-7A03-41B1-92B1-0A75D49133D5}" dt="2024-10-11T04:32:26.228" v="10" actId="20577"/>
        <pc:sldMkLst>
          <pc:docMk/>
          <pc:sldMk cId="2203425506" sldId="382"/>
        </pc:sldMkLst>
        <pc:spChg chg="mod">
          <ac:chgData name="김근우(첨단원자력공학부)" userId="1966d26e-7976-44e3-92ce-cb8395d14386" providerId="ADAL" clId="{A9DB2E9D-7A03-41B1-92B1-0A75D49133D5}" dt="2024-10-11T04:32:26.228" v="10" actId="20577"/>
          <ac:spMkLst>
            <pc:docMk/>
            <pc:sldMk cId="2203425506" sldId="382"/>
            <ac:spMk id="17" creationId="{230AA5D9-FEA6-2E3B-C916-ACBDBB3A02AA}"/>
          </ac:spMkLst>
        </pc:spChg>
      </pc:sldChg>
      <pc:sldChg chg="modSp">
        <pc:chgData name="김근우(첨단원자력공학부)" userId="1966d26e-7976-44e3-92ce-cb8395d14386" providerId="ADAL" clId="{A9DB2E9D-7A03-41B1-92B1-0A75D49133D5}" dt="2024-10-11T04:31:32.229" v="3" actId="20577"/>
        <pc:sldMkLst>
          <pc:docMk/>
          <pc:sldMk cId="1681747989" sldId="387"/>
        </pc:sldMkLst>
        <pc:spChg chg="mod">
          <ac:chgData name="김근우(첨단원자력공학부)" userId="1966d26e-7976-44e3-92ce-cb8395d14386" providerId="ADAL" clId="{A9DB2E9D-7A03-41B1-92B1-0A75D49133D5}" dt="2024-10-11T04:31:32.229" v="3" actId="20577"/>
          <ac:spMkLst>
            <pc:docMk/>
            <pc:sldMk cId="1681747989" sldId="387"/>
            <ac:spMk id="86" creationId="{8CFCA3BF-A181-4E1B-1B39-0CBF9A74FF15}"/>
          </ac:spMkLst>
        </pc:spChg>
      </pc:sldChg>
    </pc:docChg>
  </pc:docChgLst>
  <pc:docChgLst>
    <pc:chgData name="김근우(첨단원자력공학부)" userId="1966d26e-7976-44e3-92ce-cb8395d14386" providerId="ADAL" clId="{14602E88-63AF-49C9-8CE8-59F29C73A3FC}"/>
    <pc:docChg chg="undo redo custSel addSld delSld modSld sldOrd">
      <pc:chgData name="김근우(첨단원자력공학부)" userId="1966d26e-7976-44e3-92ce-cb8395d14386" providerId="ADAL" clId="{14602E88-63AF-49C9-8CE8-59F29C73A3FC}" dt="2024-10-10T19:31:58.163" v="12905" actId="14100"/>
      <pc:docMkLst>
        <pc:docMk/>
      </pc:docMkLst>
      <pc:sldChg chg="modSp mod">
        <pc:chgData name="김근우(첨단원자력공학부)" userId="1966d26e-7976-44e3-92ce-cb8395d14386" providerId="ADAL" clId="{14602E88-63AF-49C9-8CE8-59F29C73A3FC}" dt="2024-10-10T19:30:44.976" v="12886" actId="20577"/>
        <pc:sldMkLst>
          <pc:docMk/>
          <pc:sldMk cId="4190427371" sldId="256"/>
        </pc:sldMkLst>
        <pc:spChg chg="mod">
          <ac:chgData name="김근우(첨단원자력공학부)" userId="1966d26e-7976-44e3-92ce-cb8395d14386" providerId="ADAL" clId="{14602E88-63AF-49C9-8CE8-59F29C73A3FC}" dt="2024-10-10T19:30:44.976" v="12886" actId="20577"/>
          <ac:spMkLst>
            <pc:docMk/>
            <pc:sldMk cId="4190427371" sldId="256"/>
            <ac:spMk id="4" creationId="{2BDD0B6A-F4EA-81F9-4D3F-733082424E8C}"/>
          </ac:spMkLst>
        </pc:spChg>
        <pc:spChg chg="mod">
          <ac:chgData name="김근우(첨단원자력공학부)" userId="1966d26e-7976-44e3-92ce-cb8395d14386" providerId="ADAL" clId="{14602E88-63AF-49C9-8CE8-59F29C73A3FC}" dt="2024-10-08T13:58:23.321" v="78" actId="20577"/>
          <ac:spMkLst>
            <pc:docMk/>
            <pc:sldMk cId="4190427371" sldId="256"/>
            <ac:spMk id="5" creationId="{F798DB8D-E2B7-E214-B122-BDED6BC13BC0}"/>
          </ac:spMkLst>
        </pc:spChg>
      </pc:sldChg>
      <pc:sldChg chg="addSp delSp modSp new del mod">
        <pc:chgData name="김근우(첨단원자력공학부)" userId="1966d26e-7976-44e3-92ce-cb8395d14386" providerId="ADAL" clId="{14602E88-63AF-49C9-8CE8-59F29C73A3FC}" dt="2024-10-10T18:17:16.914" v="10116" actId="47"/>
        <pc:sldMkLst>
          <pc:docMk/>
          <pc:sldMk cId="3206471466" sldId="257"/>
        </pc:sldMkLst>
        <pc:spChg chg="mod">
          <ac:chgData name="김근우(첨단원자력공학부)" userId="1966d26e-7976-44e3-92ce-cb8395d14386" providerId="ADAL" clId="{14602E88-63AF-49C9-8CE8-59F29C73A3FC}" dt="2024-10-08T14:09:38.500" v="747" actId="14100"/>
          <ac:spMkLst>
            <pc:docMk/>
            <pc:sldMk cId="3206471466" sldId="257"/>
            <ac:spMk id="2" creationId="{BDB4416D-205C-E038-A32E-C6E514B235B7}"/>
          </ac:spMkLst>
        </pc:spChg>
        <pc:spChg chg="add mod">
          <ac:chgData name="김근우(첨단원자력공학부)" userId="1966d26e-7976-44e3-92ce-cb8395d14386" providerId="ADAL" clId="{14602E88-63AF-49C9-8CE8-59F29C73A3FC}" dt="2024-10-10T17:34:14.189" v="8373" actId="14100"/>
          <ac:spMkLst>
            <pc:docMk/>
            <pc:sldMk cId="3206471466" sldId="257"/>
            <ac:spMk id="3" creationId="{0F6ACF0C-9B1B-E0D6-4BD1-10CFEE2AAA80}"/>
          </ac:spMkLst>
        </pc:spChg>
        <pc:spChg chg="del">
          <ac:chgData name="김근우(첨단원자력공학부)" userId="1966d26e-7976-44e3-92ce-cb8395d14386" providerId="ADAL" clId="{14602E88-63AF-49C9-8CE8-59F29C73A3FC}" dt="2024-10-08T13:58:42.319" v="99" actId="478"/>
          <ac:spMkLst>
            <pc:docMk/>
            <pc:sldMk cId="3206471466" sldId="257"/>
            <ac:spMk id="3" creationId="{621B4411-E0C4-4AF8-8FFE-61AD06516948}"/>
          </ac:spMkLst>
        </pc:spChg>
        <pc:spChg chg="add mod">
          <ac:chgData name="김근우(첨단원자력공학부)" userId="1966d26e-7976-44e3-92ce-cb8395d14386" providerId="ADAL" clId="{14602E88-63AF-49C9-8CE8-59F29C73A3FC}" dt="2024-10-10T09:42:59.417" v="889" actId="571"/>
          <ac:spMkLst>
            <pc:docMk/>
            <pc:sldMk cId="3206471466" sldId="257"/>
            <ac:spMk id="3" creationId="{9430DA46-7677-8E0C-7D02-F936D1663CB1}"/>
          </ac:spMkLst>
        </pc:spChg>
        <pc:spChg chg="add mod">
          <ac:chgData name="김근우(첨단원자력공학부)" userId="1966d26e-7976-44e3-92ce-cb8395d14386" providerId="ADAL" clId="{14602E88-63AF-49C9-8CE8-59F29C73A3FC}" dt="2024-10-10T17:32:35.380" v="8278" actId="1038"/>
          <ac:spMkLst>
            <pc:docMk/>
            <pc:sldMk cId="3206471466" sldId="257"/>
            <ac:spMk id="4" creationId="{6E76A758-FD8B-AE57-5306-C65397E0D4A0}"/>
          </ac:spMkLst>
        </pc:spChg>
        <pc:spChg chg="add del mod">
          <ac:chgData name="김근우(첨단원자력공학부)" userId="1966d26e-7976-44e3-92ce-cb8395d14386" providerId="ADAL" clId="{14602E88-63AF-49C9-8CE8-59F29C73A3FC}" dt="2024-10-10T17:32:46.641" v="8281" actId="478"/>
          <ac:spMkLst>
            <pc:docMk/>
            <pc:sldMk cId="3206471466" sldId="257"/>
            <ac:spMk id="5" creationId="{CD6075C7-BBC7-E64B-0739-96A5E89C9B69}"/>
          </ac:spMkLst>
        </pc:spChg>
        <pc:spChg chg="add mod">
          <ac:chgData name="김근우(첨단원자력공학부)" userId="1966d26e-7976-44e3-92ce-cb8395d14386" providerId="ADAL" clId="{14602E88-63AF-49C9-8CE8-59F29C73A3FC}" dt="2024-10-08T14:08:02.754" v="662" actId="404"/>
          <ac:spMkLst>
            <pc:docMk/>
            <pc:sldMk cId="3206471466" sldId="257"/>
            <ac:spMk id="6" creationId="{ECB18ED8-DB40-706D-149F-25B66441322D}"/>
          </ac:spMkLst>
        </pc:spChg>
        <pc:spChg chg="add del mod">
          <ac:chgData name="김근우(첨단원자력공학부)" userId="1966d26e-7976-44e3-92ce-cb8395d14386" providerId="ADAL" clId="{14602E88-63AF-49C9-8CE8-59F29C73A3FC}" dt="2024-10-08T14:00:46.941" v="251" actId="478"/>
          <ac:spMkLst>
            <pc:docMk/>
            <pc:sldMk cId="3206471466" sldId="257"/>
            <ac:spMk id="7" creationId="{86028A02-680C-411A-F70E-2B7962FA7968}"/>
          </ac:spMkLst>
        </pc:spChg>
        <pc:spChg chg="add mod">
          <ac:chgData name="김근우(첨단원자력공학부)" userId="1966d26e-7976-44e3-92ce-cb8395d14386" providerId="ADAL" clId="{14602E88-63AF-49C9-8CE8-59F29C73A3FC}" dt="2024-10-10T17:34:06.378" v="8372" actId="20577"/>
          <ac:spMkLst>
            <pc:docMk/>
            <pc:sldMk cId="3206471466" sldId="257"/>
            <ac:spMk id="8" creationId="{21DD777C-87BC-8CC0-1C71-789C9FB6F971}"/>
          </ac:spMkLst>
        </pc:spChg>
        <pc:spChg chg="mod">
          <ac:chgData name="김근우(첨단원자력공학부)" userId="1966d26e-7976-44e3-92ce-cb8395d14386" providerId="ADAL" clId="{14602E88-63AF-49C9-8CE8-59F29C73A3FC}" dt="2024-10-10T17:35:53.643" v="8375"/>
          <ac:spMkLst>
            <pc:docMk/>
            <pc:sldMk cId="3206471466" sldId="257"/>
            <ac:spMk id="10" creationId="{A65F905F-0AB9-0C35-432D-9302CC8A6765}"/>
          </ac:spMkLst>
        </pc:spChg>
        <pc:spChg chg="mod">
          <ac:chgData name="김근우(첨단원자력공학부)" userId="1966d26e-7976-44e3-92ce-cb8395d14386" providerId="ADAL" clId="{14602E88-63AF-49C9-8CE8-59F29C73A3FC}" dt="2024-10-10T17:35:53.643" v="8375"/>
          <ac:spMkLst>
            <pc:docMk/>
            <pc:sldMk cId="3206471466" sldId="257"/>
            <ac:spMk id="12" creationId="{5967A3FB-3BF3-416F-D35E-5A6DC108A144}"/>
          </ac:spMkLst>
        </pc:spChg>
        <pc:spChg chg="mod">
          <ac:chgData name="김근우(첨단원자력공학부)" userId="1966d26e-7976-44e3-92ce-cb8395d14386" providerId="ADAL" clId="{14602E88-63AF-49C9-8CE8-59F29C73A3FC}" dt="2024-10-10T17:35:53.643" v="8375"/>
          <ac:spMkLst>
            <pc:docMk/>
            <pc:sldMk cId="3206471466" sldId="257"/>
            <ac:spMk id="13" creationId="{AC5AB73E-2C4B-FCA1-3A7B-BD116866A9D7}"/>
          </ac:spMkLst>
        </pc:spChg>
        <pc:spChg chg="mod">
          <ac:chgData name="김근우(첨단원자력공학부)" userId="1966d26e-7976-44e3-92ce-cb8395d14386" providerId="ADAL" clId="{14602E88-63AF-49C9-8CE8-59F29C73A3FC}" dt="2024-10-08T14:02:10.113" v="379"/>
          <ac:spMkLst>
            <pc:docMk/>
            <pc:sldMk cId="3206471466" sldId="257"/>
            <ac:spMk id="15" creationId="{79257278-9150-AF83-ECE9-ABF2B3B95CC8}"/>
          </ac:spMkLst>
        </pc:spChg>
        <pc:spChg chg="mod">
          <ac:chgData name="김근우(첨단원자력공학부)" userId="1966d26e-7976-44e3-92ce-cb8395d14386" providerId="ADAL" clId="{14602E88-63AF-49C9-8CE8-59F29C73A3FC}" dt="2024-10-08T14:02:10.113" v="379"/>
          <ac:spMkLst>
            <pc:docMk/>
            <pc:sldMk cId="3206471466" sldId="257"/>
            <ac:spMk id="16" creationId="{18E1A96D-6883-7181-F059-6DBA39575769}"/>
          </ac:spMkLst>
        </pc:spChg>
        <pc:spChg chg="mod">
          <ac:chgData name="김근우(첨단원자력공학부)" userId="1966d26e-7976-44e3-92ce-cb8395d14386" providerId="ADAL" clId="{14602E88-63AF-49C9-8CE8-59F29C73A3FC}" dt="2024-10-08T14:02:10.113" v="379"/>
          <ac:spMkLst>
            <pc:docMk/>
            <pc:sldMk cId="3206471466" sldId="257"/>
            <ac:spMk id="17" creationId="{619EEE26-07EC-B98F-C6D2-A43117B8ADB9}"/>
          </ac:spMkLst>
        </pc:spChg>
        <pc:spChg chg="mod">
          <ac:chgData name="김근우(첨단원자력공학부)" userId="1966d26e-7976-44e3-92ce-cb8395d14386" providerId="ADAL" clId="{14602E88-63AF-49C9-8CE8-59F29C73A3FC}" dt="2024-10-08T14:02:30.966" v="437" actId="20577"/>
          <ac:spMkLst>
            <pc:docMk/>
            <pc:sldMk cId="3206471466" sldId="257"/>
            <ac:spMk id="18" creationId="{E0E5D012-4D4A-567F-047C-D9245F0F9CB8}"/>
          </ac:spMkLst>
        </pc:spChg>
        <pc:spChg chg="add mod">
          <ac:chgData name="김근우(첨단원자력공학부)" userId="1966d26e-7976-44e3-92ce-cb8395d14386" providerId="ADAL" clId="{14602E88-63AF-49C9-8CE8-59F29C73A3FC}" dt="2024-10-10T17:33:48.739" v="8342" actId="1076"/>
          <ac:spMkLst>
            <pc:docMk/>
            <pc:sldMk cId="3206471466" sldId="257"/>
            <ac:spMk id="19" creationId="{BBD8B147-0956-8380-8506-306BF7FA0C81}"/>
          </ac:spMkLst>
        </pc:spChg>
        <pc:spChg chg="mod">
          <ac:chgData name="김근우(첨단원자력공학부)" userId="1966d26e-7976-44e3-92ce-cb8395d14386" providerId="ADAL" clId="{14602E88-63AF-49C9-8CE8-59F29C73A3FC}" dt="2024-10-08T14:04:55.736" v="556"/>
          <ac:spMkLst>
            <pc:docMk/>
            <pc:sldMk cId="3206471466" sldId="257"/>
            <ac:spMk id="23" creationId="{969AC83A-83A9-7F21-B4C7-F2F7DD754D77}"/>
          </ac:spMkLst>
        </pc:spChg>
        <pc:spChg chg="mod">
          <ac:chgData name="김근우(첨단원자력공학부)" userId="1966d26e-7976-44e3-92ce-cb8395d14386" providerId="ADAL" clId="{14602E88-63AF-49C9-8CE8-59F29C73A3FC}" dt="2024-10-08T14:04:55.736" v="556"/>
          <ac:spMkLst>
            <pc:docMk/>
            <pc:sldMk cId="3206471466" sldId="257"/>
            <ac:spMk id="24" creationId="{6C17E425-B169-9291-2ECA-E763857CA302}"/>
          </ac:spMkLst>
        </pc:spChg>
        <pc:spChg chg="mod">
          <ac:chgData name="김근우(첨단원자력공학부)" userId="1966d26e-7976-44e3-92ce-cb8395d14386" providerId="ADAL" clId="{14602E88-63AF-49C9-8CE8-59F29C73A3FC}" dt="2024-10-08T14:04:55.736" v="556"/>
          <ac:spMkLst>
            <pc:docMk/>
            <pc:sldMk cId="3206471466" sldId="257"/>
            <ac:spMk id="25" creationId="{691F2725-5D8B-66B1-25C9-FCAE7E4669B6}"/>
          </ac:spMkLst>
        </pc:spChg>
        <pc:spChg chg="mod">
          <ac:chgData name="김근우(첨단원자력공학부)" userId="1966d26e-7976-44e3-92ce-cb8395d14386" providerId="ADAL" clId="{14602E88-63AF-49C9-8CE8-59F29C73A3FC}" dt="2024-10-08T14:05:06.312" v="573" actId="20577"/>
          <ac:spMkLst>
            <pc:docMk/>
            <pc:sldMk cId="3206471466" sldId="257"/>
            <ac:spMk id="26" creationId="{8AF3F231-40F0-4CA8-BB7C-13C49F1DDF7F}"/>
          </ac:spMkLst>
        </pc:spChg>
        <pc:spChg chg="mod">
          <ac:chgData name="김근우(첨단원자력공학부)" userId="1966d26e-7976-44e3-92ce-cb8395d14386" providerId="ADAL" clId="{14602E88-63AF-49C9-8CE8-59F29C73A3FC}" dt="2024-10-10T09:42:55.046" v="886" actId="368"/>
          <ac:spMkLst>
            <pc:docMk/>
            <pc:sldMk cId="3206471466" sldId="257"/>
            <ac:spMk id="30" creationId="{41671F54-BC3F-A4FD-6DE9-2F306953E90C}"/>
          </ac:spMkLst>
        </pc:spChg>
        <pc:spChg chg="del mod">
          <ac:chgData name="김근우(첨단원자력공학부)" userId="1966d26e-7976-44e3-92ce-cb8395d14386" providerId="ADAL" clId="{14602E88-63AF-49C9-8CE8-59F29C73A3FC}" dt="2024-10-08T14:06:42.675" v="641" actId="478"/>
          <ac:spMkLst>
            <pc:docMk/>
            <pc:sldMk cId="3206471466" sldId="257"/>
            <ac:spMk id="31" creationId="{D4E03756-C47A-3D05-DD88-E76DA87DD289}"/>
          </ac:spMkLst>
        </pc:spChg>
        <pc:spChg chg="mod">
          <ac:chgData name="김근우(첨단원자력공학부)" userId="1966d26e-7976-44e3-92ce-cb8395d14386" providerId="ADAL" clId="{14602E88-63AF-49C9-8CE8-59F29C73A3FC}" dt="2024-10-10T09:42:55.046" v="886" actId="368"/>
          <ac:spMkLst>
            <pc:docMk/>
            <pc:sldMk cId="3206471466" sldId="257"/>
            <ac:spMk id="32" creationId="{503D9075-55D0-4638-B1F4-B2E70A45CDD8}"/>
          </ac:spMkLst>
        </pc:spChg>
        <pc:spChg chg="mod">
          <ac:chgData name="김근우(첨단원자력공학부)" userId="1966d26e-7976-44e3-92ce-cb8395d14386" providerId="ADAL" clId="{14602E88-63AF-49C9-8CE8-59F29C73A3FC}" dt="2024-10-10T09:42:55.046" v="886" actId="368"/>
          <ac:spMkLst>
            <pc:docMk/>
            <pc:sldMk cId="3206471466" sldId="257"/>
            <ac:spMk id="33" creationId="{4622C81B-A351-743F-DCBC-71B1ACFBF8F6}"/>
          </ac:spMkLst>
        </pc:spChg>
        <pc:grpChg chg="add mod">
          <ac:chgData name="김근우(첨단원자력공학부)" userId="1966d26e-7976-44e3-92ce-cb8395d14386" providerId="ADAL" clId="{14602E88-63AF-49C9-8CE8-59F29C73A3FC}" dt="2024-10-10T17:35:59.266" v="8376" actId="1076"/>
          <ac:grpSpMkLst>
            <pc:docMk/>
            <pc:sldMk cId="3206471466" sldId="257"/>
            <ac:grpSpMk id="5" creationId="{9932C712-D31D-930D-DD11-C355E22B424F}"/>
          </ac:grpSpMkLst>
        </pc:grpChg>
        <pc:grpChg chg="mod">
          <ac:chgData name="김근우(첨단원자력공학부)" userId="1966d26e-7976-44e3-92ce-cb8395d14386" providerId="ADAL" clId="{14602E88-63AF-49C9-8CE8-59F29C73A3FC}" dt="2024-10-10T17:35:53.643" v="8375"/>
          <ac:grpSpMkLst>
            <pc:docMk/>
            <pc:sldMk cId="3206471466" sldId="257"/>
            <ac:grpSpMk id="7" creationId="{A00AC9FA-8067-A231-0B10-6C2E937E6E25}"/>
          </ac:grpSpMkLst>
        </pc:grpChg>
        <pc:grpChg chg="add mod">
          <ac:chgData name="김근우(첨단원자력공학부)" userId="1966d26e-7976-44e3-92ce-cb8395d14386" providerId="ADAL" clId="{14602E88-63AF-49C9-8CE8-59F29C73A3FC}" dt="2024-10-08T14:02:05.210" v="377" actId="164"/>
          <ac:grpSpMkLst>
            <pc:docMk/>
            <pc:sldMk cId="3206471466" sldId="257"/>
            <ac:grpSpMk id="9" creationId="{F18F425F-1E60-7248-219E-F2E25F2D9DEE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7:32:46.641" v="8281" actId="478"/>
          <ac:grpSpMkLst>
            <pc:docMk/>
            <pc:sldMk cId="3206471466" sldId="257"/>
            <ac:grpSpMk id="10" creationId="{1000D40A-E371-2977-ABD7-BE9CD26CB04C}"/>
          </ac:grpSpMkLst>
        </pc:grpChg>
        <pc:grpChg chg="add mod">
          <ac:chgData name="김근우(첨단원자력공학부)" userId="1966d26e-7976-44e3-92ce-cb8395d14386" providerId="ADAL" clId="{14602E88-63AF-49C9-8CE8-59F29C73A3FC}" dt="2024-10-10T17:32:19.012" v="8269" actId="1076"/>
          <ac:grpSpMkLst>
            <pc:docMk/>
            <pc:sldMk cId="3206471466" sldId="257"/>
            <ac:grpSpMk id="11" creationId="{67D65A6F-D9DA-B19B-8F47-6723B509D299}"/>
          </ac:grpSpMkLst>
        </pc:grpChg>
        <pc:grpChg chg="add del mod">
          <ac:chgData name="김근우(첨단원자력공학부)" userId="1966d26e-7976-44e3-92ce-cb8395d14386" providerId="ADAL" clId="{14602E88-63AF-49C9-8CE8-59F29C73A3FC}" dt="2024-10-08T14:02:53.466" v="442" actId="478"/>
          <ac:grpSpMkLst>
            <pc:docMk/>
            <pc:sldMk cId="3206471466" sldId="257"/>
            <ac:grpSpMk id="12" creationId="{E3EE9889-8485-1182-2242-749A449CB2E7}"/>
          </ac:grpSpMkLst>
        </pc:grpChg>
        <pc:grpChg chg="mod">
          <ac:chgData name="김근우(첨단원자력공학부)" userId="1966d26e-7976-44e3-92ce-cb8395d14386" providerId="ADAL" clId="{14602E88-63AF-49C9-8CE8-59F29C73A3FC}" dt="2024-10-08T14:02:10.113" v="379"/>
          <ac:grpSpMkLst>
            <pc:docMk/>
            <pc:sldMk cId="3206471466" sldId="257"/>
            <ac:grpSpMk id="13" creationId="{D0DF39D9-D5C7-40EE-1757-40DFA7DC0DE5}"/>
          </ac:grpSpMkLst>
        </pc:grpChg>
        <pc:grpChg chg="mod">
          <ac:chgData name="김근우(첨단원자력공학부)" userId="1966d26e-7976-44e3-92ce-cb8395d14386" providerId="ADAL" clId="{14602E88-63AF-49C9-8CE8-59F29C73A3FC}" dt="2024-10-08T14:02:10.113" v="379"/>
          <ac:grpSpMkLst>
            <pc:docMk/>
            <pc:sldMk cId="3206471466" sldId="257"/>
            <ac:grpSpMk id="14" creationId="{66F11CC6-7C31-8CD7-3A40-A79825FEF6E0}"/>
          </ac:grpSpMkLst>
        </pc:grpChg>
        <pc:grpChg chg="add del mod">
          <ac:chgData name="김근우(첨단원자력공학부)" userId="1966d26e-7976-44e3-92ce-cb8395d14386" providerId="ADAL" clId="{14602E88-63AF-49C9-8CE8-59F29C73A3FC}" dt="2024-10-08T14:06:07.677" v="575" actId="478"/>
          <ac:grpSpMkLst>
            <pc:docMk/>
            <pc:sldMk cId="3206471466" sldId="257"/>
            <ac:grpSpMk id="20" creationId="{BD203F1A-CE8C-0F50-1326-677A020C64C7}"/>
          </ac:grpSpMkLst>
        </pc:grpChg>
        <pc:grpChg chg="mod">
          <ac:chgData name="김근우(첨단원자력공학부)" userId="1966d26e-7976-44e3-92ce-cb8395d14386" providerId="ADAL" clId="{14602E88-63AF-49C9-8CE8-59F29C73A3FC}" dt="2024-10-08T14:04:55.736" v="556"/>
          <ac:grpSpMkLst>
            <pc:docMk/>
            <pc:sldMk cId="3206471466" sldId="257"/>
            <ac:grpSpMk id="21" creationId="{71C49101-8BAE-80B0-FAEF-E76D17985C32}"/>
          </ac:grpSpMkLst>
        </pc:grpChg>
        <pc:grpChg chg="mod">
          <ac:chgData name="김근우(첨단원자력공학부)" userId="1966d26e-7976-44e3-92ce-cb8395d14386" providerId="ADAL" clId="{14602E88-63AF-49C9-8CE8-59F29C73A3FC}" dt="2024-10-08T14:04:55.736" v="556"/>
          <ac:grpSpMkLst>
            <pc:docMk/>
            <pc:sldMk cId="3206471466" sldId="257"/>
            <ac:grpSpMk id="22" creationId="{85146B6F-891B-B8DB-0A4F-378D0CE767E8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7:32:02.859" v="8267" actId="478"/>
          <ac:grpSpMkLst>
            <pc:docMk/>
            <pc:sldMk cId="3206471466" sldId="257"/>
            <ac:grpSpMk id="27" creationId="{AF54A828-9441-EC74-9DC3-90757FDC84FB}"/>
          </ac:grpSpMkLst>
        </pc:grpChg>
        <pc:grpChg chg="mod">
          <ac:chgData name="김근우(첨단원자력공학부)" userId="1966d26e-7976-44e3-92ce-cb8395d14386" providerId="ADAL" clId="{14602E88-63AF-49C9-8CE8-59F29C73A3FC}" dt="2024-10-08T14:06:17.437" v="576"/>
          <ac:grpSpMkLst>
            <pc:docMk/>
            <pc:sldMk cId="3206471466" sldId="257"/>
            <ac:grpSpMk id="28" creationId="{59893D1A-1053-992A-867B-1C7175B2758F}"/>
          </ac:grpSpMkLst>
        </pc:grpChg>
        <pc:grpChg chg="del mod">
          <ac:chgData name="김근우(첨단원자력공학부)" userId="1966d26e-7976-44e3-92ce-cb8395d14386" providerId="ADAL" clId="{14602E88-63AF-49C9-8CE8-59F29C73A3FC}" dt="2024-10-08T14:06:42.675" v="641" actId="478"/>
          <ac:grpSpMkLst>
            <pc:docMk/>
            <pc:sldMk cId="3206471466" sldId="257"/>
            <ac:grpSpMk id="29" creationId="{31159A97-73A8-EB64-D2EF-EE83F30990FE}"/>
          </ac:grpSpMkLst>
        </pc:grpChg>
      </pc:sldChg>
      <pc:sldChg chg="addSp delSp modSp new del mod modAnim">
        <pc:chgData name="김근우(첨단원자력공학부)" userId="1966d26e-7976-44e3-92ce-cb8395d14386" providerId="ADAL" clId="{14602E88-63AF-49C9-8CE8-59F29C73A3FC}" dt="2024-10-10T17:24:07.425" v="8139" actId="47"/>
        <pc:sldMkLst>
          <pc:docMk/>
          <pc:sldMk cId="450261806" sldId="258"/>
        </pc:sldMkLst>
        <pc:spChg chg="mod">
          <ac:chgData name="김근우(첨단원자력공학부)" userId="1966d26e-7976-44e3-92ce-cb8395d14386" providerId="ADAL" clId="{14602E88-63AF-49C9-8CE8-59F29C73A3FC}" dt="2024-10-08T14:10:55.657" v="781" actId="20577"/>
          <ac:spMkLst>
            <pc:docMk/>
            <pc:sldMk cId="450261806" sldId="258"/>
            <ac:spMk id="2" creationId="{533640DE-1947-1DDE-6103-47945F60B323}"/>
          </ac:spMkLst>
        </pc:spChg>
        <pc:spChg chg="add mod">
          <ac:chgData name="김근우(첨단원자력공학부)" userId="1966d26e-7976-44e3-92ce-cb8395d14386" providerId="ADAL" clId="{14602E88-63AF-49C9-8CE8-59F29C73A3FC}" dt="2024-10-10T11:49:42.057" v="1230" actId="20577"/>
          <ac:spMkLst>
            <pc:docMk/>
            <pc:sldMk cId="450261806" sldId="258"/>
            <ac:spMk id="3" creationId="{41E7D1CE-8DA8-B775-0DA8-3C98F487A6B1}"/>
          </ac:spMkLst>
        </pc:spChg>
        <pc:spChg chg="del">
          <ac:chgData name="김근우(첨단원자력공학부)" userId="1966d26e-7976-44e3-92ce-cb8395d14386" providerId="ADAL" clId="{14602E88-63AF-49C9-8CE8-59F29C73A3FC}" dt="2024-10-09T09:04:05.132" v="802"/>
          <ac:spMkLst>
            <pc:docMk/>
            <pc:sldMk cId="450261806" sldId="258"/>
            <ac:spMk id="3" creationId="{9EBA6708-0F77-97F1-46D4-67FCEFBF8E8F}"/>
          </ac:spMkLst>
        </pc:spChg>
        <pc:spChg chg="add del mod">
          <ac:chgData name="김근우(첨단원자력공학부)" userId="1966d26e-7976-44e3-92ce-cb8395d14386" providerId="ADAL" clId="{14602E88-63AF-49C9-8CE8-59F29C73A3FC}" dt="2024-10-09T10:10:35.602" v="812"/>
          <ac:spMkLst>
            <pc:docMk/>
            <pc:sldMk cId="450261806" sldId="258"/>
            <ac:spMk id="7" creationId="{B8DEC1F0-2AE2-876D-418C-6535893601AD}"/>
          </ac:spMkLst>
        </pc:spChg>
        <pc:spChg chg="add del mod">
          <ac:chgData name="김근우(첨단원자력공학부)" userId="1966d26e-7976-44e3-92ce-cb8395d14386" providerId="ADAL" clId="{14602E88-63AF-49C9-8CE8-59F29C73A3FC}" dt="2024-10-09T10:11:34.966" v="816"/>
          <ac:spMkLst>
            <pc:docMk/>
            <pc:sldMk cId="450261806" sldId="258"/>
            <ac:spMk id="11" creationId="{61F684D6-F088-F39F-133E-ABD6462B015C}"/>
          </ac:spMkLst>
        </pc:spChg>
        <pc:spChg chg="add del mod">
          <ac:chgData name="김근우(첨단원자력공학부)" userId="1966d26e-7976-44e3-92ce-cb8395d14386" providerId="ADAL" clId="{14602E88-63AF-49C9-8CE8-59F29C73A3FC}" dt="2024-10-09T10:12:04.868" v="820"/>
          <ac:spMkLst>
            <pc:docMk/>
            <pc:sldMk cId="450261806" sldId="258"/>
            <ac:spMk id="15" creationId="{7529BEFC-4538-812E-833C-BF12D55FC6E9}"/>
          </ac:spMkLst>
        </pc:spChg>
        <pc:picChg chg="add del mod">
          <ac:chgData name="김근우(첨단원자력공학부)" userId="1966d26e-7976-44e3-92ce-cb8395d14386" providerId="ADAL" clId="{14602E88-63AF-49C9-8CE8-59F29C73A3FC}" dt="2024-10-09T10:08:43.789" v="811" actId="478"/>
          <ac:picMkLst>
            <pc:docMk/>
            <pc:sldMk cId="450261806" sldId="258"/>
            <ac:picMk id="5" creationId="{35EE3087-B54A-BA13-6492-BC4724C6826D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1:51:20.920" v="1233" actId="21"/>
          <ac:picMkLst>
            <pc:docMk/>
            <pc:sldMk cId="450261806" sldId="258"/>
            <ac:picMk id="5" creationId="{D6734A5C-5734-57DE-01DF-928C5886A7CA}"/>
          </ac:picMkLst>
        </pc:picChg>
        <pc:picChg chg="add del mod">
          <ac:chgData name="김근우(첨단원자력공학부)" userId="1966d26e-7976-44e3-92ce-cb8395d14386" providerId="ADAL" clId="{14602E88-63AF-49C9-8CE8-59F29C73A3FC}" dt="2024-10-09T10:11:29.522" v="815" actId="478"/>
          <ac:picMkLst>
            <pc:docMk/>
            <pc:sldMk cId="450261806" sldId="258"/>
            <ac:picMk id="9" creationId="{5AAA453E-8453-C26E-5BA6-6C47D9ED8B80}"/>
          </ac:picMkLst>
        </pc:picChg>
        <pc:picChg chg="add del mod">
          <ac:chgData name="김근우(첨단원자력공학부)" userId="1966d26e-7976-44e3-92ce-cb8395d14386" providerId="ADAL" clId="{14602E88-63AF-49C9-8CE8-59F29C73A3FC}" dt="2024-10-09T10:11:58.152" v="819" actId="478"/>
          <ac:picMkLst>
            <pc:docMk/>
            <pc:sldMk cId="450261806" sldId="258"/>
            <ac:picMk id="13" creationId="{EF4FB703-3117-0FDF-D54F-8080F854A0CF}"/>
          </ac:picMkLst>
        </pc:picChg>
        <pc:picChg chg="add mod">
          <ac:chgData name="김근우(첨단원자력공학부)" userId="1966d26e-7976-44e3-92ce-cb8395d14386" providerId="ADAL" clId="{14602E88-63AF-49C9-8CE8-59F29C73A3FC}" dt="2024-10-09T10:12:05.876" v="821" actId="27614"/>
          <ac:picMkLst>
            <pc:docMk/>
            <pc:sldMk cId="450261806" sldId="258"/>
            <ac:picMk id="17" creationId="{C9D491EE-6DAF-832A-82ED-27083691D375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2:09:59.923" v="1603" actId="21"/>
          <ac:picMkLst>
            <pc:docMk/>
            <pc:sldMk cId="450261806" sldId="258"/>
            <ac:picMk id="50" creationId="{130B4E49-4CA0-C3B8-EA64-3B28DFA4C3A9}"/>
          </ac:picMkLst>
        </pc:picChg>
      </pc:sldChg>
      <pc:sldChg chg="addSp delSp modSp add mod ord delAnim">
        <pc:chgData name="김근우(첨단원자력공학부)" userId="1966d26e-7976-44e3-92ce-cb8395d14386" providerId="ADAL" clId="{14602E88-63AF-49C9-8CE8-59F29C73A3FC}" dt="2024-10-10T17:02:10.570" v="7959" actId="20577"/>
        <pc:sldMkLst>
          <pc:docMk/>
          <pc:sldMk cId="1913020666" sldId="369"/>
        </pc:sldMkLst>
        <pc:spChg chg="mod">
          <ac:chgData name="김근우(첨단원자력공학부)" userId="1966d26e-7976-44e3-92ce-cb8395d14386" providerId="ADAL" clId="{14602E88-63AF-49C9-8CE8-59F29C73A3FC}" dt="2024-10-10T11:39:12.391" v="939" actId="27636"/>
          <ac:spMkLst>
            <pc:docMk/>
            <pc:sldMk cId="1913020666" sldId="369"/>
            <ac:spMk id="2" creationId="{B7C830CF-6746-19E4-7860-67B284C79292}"/>
          </ac:spMkLst>
        </pc:spChg>
        <pc:spChg chg="add mod">
          <ac:chgData name="김근우(첨단원자력공학부)" userId="1966d26e-7976-44e3-92ce-cb8395d14386" providerId="ADAL" clId="{14602E88-63AF-49C9-8CE8-59F29C73A3FC}" dt="2024-10-10T12:59:58.278" v="2804" actId="1076"/>
          <ac:spMkLst>
            <pc:docMk/>
            <pc:sldMk cId="1913020666" sldId="369"/>
            <ac:spMk id="6" creationId="{FCC32AB3-E277-4547-D932-CDF380B07F26}"/>
          </ac:spMkLst>
        </pc:spChg>
        <pc:spChg chg="mod topLvl">
          <ac:chgData name="김근우(첨단원자력공학부)" userId="1966d26e-7976-44e3-92ce-cb8395d14386" providerId="ADAL" clId="{14602E88-63AF-49C9-8CE8-59F29C73A3FC}" dt="2024-10-10T13:00:31.355" v="2821" actId="1076"/>
          <ac:spMkLst>
            <pc:docMk/>
            <pc:sldMk cId="1913020666" sldId="369"/>
            <ac:spMk id="8" creationId="{DD090DC7-0D00-1228-CECB-ED37239A5DB5}"/>
          </ac:spMkLst>
        </pc:spChg>
        <pc:spChg chg="del">
          <ac:chgData name="김근우(첨단원자력공학부)" userId="1966d26e-7976-44e3-92ce-cb8395d14386" providerId="ADAL" clId="{14602E88-63AF-49C9-8CE8-59F29C73A3FC}" dt="2024-10-08T14:11:23.481" v="800" actId="478"/>
          <ac:spMkLst>
            <pc:docMk/>
            <pc:sldMk cId="1913020666" sldId="369"/>
            <ac:spMk id="14" creationId="{09589D9A-2E8C-D6AF-4B94-D742C65E5542}"/>
          </ac:spMkLst>
        </pc:spChg>
        <pc:spChg chg="del mod">
          <ac:chgData name="김근우(첨단원자력공학부)" userId="1966d26e-7976-44e3-92ce-cb8395d14386" providerId="ADAL" clId="{14602E88-63AF-49C9-8CE8-59F29C73A3FC}" dt="2024-10-10T14:46:42.094" v="6301" actId="478"/>
          <ac:spMkLst>
            <pc:docMk/>
            <pc:sldMk cId="1913020666" sldId="369"/>
            <ac:spMk id="17" creationId="{EAFC00F7-704F-1702-9CD9-D42814BEB7A9}"/>
          </ac:spMkLst>
        </pc:spChg>
        <pc:spChg chg="del">
          <ac:chgData name="김근우(첨단원자력공학부)" userId="1966d26e-7976-44e3-92ce-cb8395d14386" providerId="ADAL" clId="{14602E88-63AF-49C9-8CE8-59F29C73A3FC}" dt="2024-10-10T11:40:29.507" v="966" actId="478"/>
          <ac:spMkLst>
            <pc:docMk/>
            <pc:sldMk cId="1913020666" sldId="369"/>
            <ac:spMk id="18" creationId="{29AE45B8-C3E3-6388-492C-4F8C65CD0BF8}"/>
          </ac:spMkLst>
        </pc:spChg>
        <pc:spChg chg="mod">
          <ac:chgData name="김근우(첨단원자력공학부)" userId="1966d26e-7976-44e3-92ce-cb8395d14386" providerId="ADAL" clId="{14602E88-63AF-49C9-8CE8-59F29C73A3FC}" dt="2024-10-10T16:39:27.815" v="7870" actId="1076"/>
          <ac:spMkLst>
            <pc:docMk/>
            <pc:sldMk cId="1913020666" sldId="369"/>
            <ac:spMk id="20" creationId="{0E872656-41CF-3EB7-19DD-B2CBD7FAAC94}"/>
          </ac:spMkLst>
        </pc:spChg>
        <pc:spChg chg="mod">
          <ac:chgData name="김근우(첨단원자력공학부)" userId="1966d26e-7976-44e3-92ce-cb8395d14386" providerId="ADAL" clId="{14602E88-63AF-49C9-8CE8-59F29C73A3FC}" dt="2024-10-10T11:53:46.575" v="1312" actId="164"/>
          <ac:spMkLst>
            <pc:docMk/>
            <pc:sldMk cId="1913020666" sldId="369"/>
            <ac:spMk id="21" creationId="{25DAFB8A-8A64-FA99-765B-780942292A3D}"/>
          </ac:spMkLst>
        </pc:spChg>
        <pc:spChg chg="mod">
          <ac:chgData name="김근우(첨단원자력공학부)" userId="1966d26e-7976-44e3-92ce-cb8395d14386" providerId="ADAL" clId="{14602E88-63AF-49C9-8CE8-59F29C73A3FC}" dt="2024-10-10T11:53:46.575" v="1312" actId="164"/>
          <ac:spMkLst>
            <pc:docMk/>
            <pc:sldMk cId="1913020666" sldId="369"/>
            <ac:spMk id="25" creationId="{D86CD0B1-7A31-49F0-C9BF-EB892086EC9D}"/>
          </ac:spMkLst>
        </pc:spChg>
        <pc:spChg chg="mod">
          <ac:chgData name="김근우(첨단원자력공학부)" userId="1966d26e-7976-44e3-92ce-cb8395d14386" providerId="ADAL" clId="{14602E88-63AF-49C9-8CE8-59F29C73A3FC}" dt="2024-10-10T11:53:46.575" v="1312" actId="164"/>
          <ac:spMkLst>
            <pc:docMk/>
            <pc:sldMk cId="1913020666" sldId="369"/>
            <ac:spMk id="26" creationId="{964230BE-0398-ED97-468F-4389E6186CFE}"/>
          </ac:spMkLst>
        </pc:spChg>
        <pc:spChg chg="mod">
          <ac:chgData name="김근우(첨단원자력공학부)" userId="1966d26e-7976-44e3-92ce-cb8395d14386" providerId="ADAL" clId="{14602E88-63AF-49C9-8CE8-59F29C73A3FC}" dt="2024-10-10T11:52:56.158" v="1292" actId="14100"/>
          <ac:spMkLst>
            <pc:docMk/>
            <pc:sldMk cId="1913020666" sldId="369"/>
            <ac:spMk id="28" creationId="{2600D043-8076-FD00-FF59-7F0838E65C05}"/>
          </ac:spMkLst>
        </pc:spChg>
        <pc:spChg chg="del">
          <ac:chgData name="김근우(첨단원자력공학부)" userId="1966d26e-7976-44e3-92ce-cb8395d14386" providerId="ADAL" clId="{14602E88-63AF-49C9-8CE8-59F29C73A3FC}" dt="2024-10-08T14:11:24.380" v="801" actId="478"/>
          <ac:spMkLst>
            <pc:docMk/>
            <pc:sldMk cId="1913020666" sldId="369"/>
            <ac:spMk id="30" creationId="{063BAD7F-DE1C-9650-6468-A59CAB24A335}"/>
          </ac:spMkLst>
        </pc:spChg>
        <pc:spChg chg="add mod">
          <ac:chgData name="김근우(첨단원자력공학부)" userId="1966d26e-7976-44e3-92ce-cb8395d14386" providerId="ADAL" clId="{14602E88-63AF-49C9-8CE8-59F29C73A3FC}" dt="2024-10-10T17:02:10.570" v="7959" actId="20577"/>
          <ac:spMkLst>
            <pc:docMk/>
            <pc:sldMk cId="1913020666" sldId="369"/>
            <ac:spMk id="30" creationId="{6F295670-7587-3A98-A7A1-B12A55C94A3C}"/>
          </ac:spMkLst>
        </pc:spChg>
        <pc:spChg chg="mod">
          <ac:chgData name="김근우(첨단원자력공학부)" userId="1966d26e-7976-44e3-92ce-cb8395d14386" providerId="ADAL" clId="{14602E88-63AF-49C9-8CE8-59F29C73A3FC}" dt="2024-10-10T12:59:41.433" v="2796" actId="165"/>
          <ac:spMkLst>
            <pc:docMk/>
            <pc:sldMk cId="1913020666" sldId="369"/>
            <ac:spMk id="33" creationId="{83038358-1CBA-193B-9992-839BDA3953D5}"/>
          </ac:spMkLst>
        </pc:spChg>
        <pc:spChg chg="add mod">
          <ac:chgData name="김근우(첨단원자력공학부)" userId="1966d26e-7976-44e3-92ce-cb8395d14386" providerId="ADAL" clId="{14602E88-63AF-49C9-8CE8-59F29C73A3FC}" dt="2024-10-10T12:59:41.433" v="2796" actId="165"/>
          <ac:spMkLst>
            <pc:docMk/>
            <pc:sldMk cId="1913020666" sldId="369"/>
            <ac:spMk id="37" creationId="{18486B40-698F-4A53-F8B8-55A06AE68DD4}"/>
          </ac:spMkLst>
        </pc:spChg>
        <pc:spChg chg="add mod">
          <ac:chgData name="김근우(첨단원자력공학부)" userId="1966d26e-7976-44e3-92ce-cb8395d14386" providerId="ADAL" clId="{14602E88-63AF-49C9-8CE8-59F29C73A3FC}" dt="2024-10-10T12:59:41.433" v="2796" actId="165"/>
          <ac:spMkLst>
            <pc:docMk/>
            <pc:sldMk cId="1913020666" sldId="369"/>
            <ac:spMk id="38" creationId="{1CD66AB5-91E9-6888-2C78-2D54718CD723}"/>
          </ac:spMkLst>
        </pc:spChg>
        <pc:spChg chg="del mod">
          <ac:chgData name="김근우(첨단원자력공학부)" userId="1966d26e-7976-44e3-92ce-cb8395d14386" providerId="ADAL" clId="{14602E88-63AF-49C9-8CE8-59F29C73A3FC}" dt="2024-10-10T11:53:57.981" v="1316" actId="478"/>
          <ac:spMkLst>
            <pc:docMk/>
            <pc:sldMk cId="1913020666" sldId="369"/>
            <ac:spMk id="43" creationId="{61517154-D0C6-1570-F096-E6DD57295333}"/>
          </ac:spMkLst>
        </pc:spChg>
        <pc:spChg chg="mod">
          <ac:chgData name="김근우(첨단원자력공학부)" userId="1966d26e-7976-44e3-92ce-cb8395d14386" providerId="ADAL" clId="{14602E88-63AF-49C9-8CE8-59F29C73A3FC}" dt="2024-10-10T12:59:35.523" v="2792"/>
          <ac:spMkLst>
            <pc:docMk/>
            <pc:sldMk cId="1913020666" sldId="369"/>
            <ac:spMk id="52" creationId="{105FF232-F4B5-5E0B-CB8C-415776514BCD}"/>
          </ac:spMkLst>
        </pc:spChg>
        <pc:spChg chg="mod ord">
          <ac:chgData name="김근우(첨단원자력공학부)" userId="1966d26e-7976-44e3-92ce-cb8395d14386" providerId="ADAL" clId="{14602E88-63AF-49C9-8CE8-59F29C73A3FC}" dt="2024-10-10T11:53:46.575" v="1312" actId="164"/>
          <ac:spMkLst>
            <pc:docMk/>
            <pc:sldMk cId="1913020666" sldId="369"/>
            <ac:spMk id="56" creationId="{B8A9ABB4-2196-DAEF-A721-021DF8C57E39}"/>
          </ac:spMkLst>
        </pc:spChg>
        <pc:spChg chg="mod">
          <ac:chgData name="김근우(첨단원자력공학부)" userId="1966d26e-7976-44e3-92ce-cb8395d14386" providerId="ADAL" clId="{14602E88-63AF-49C9-8CE8-59F29C73A3FC}" dt="2024-10-10T12:59:35.523" v="2792"/>
          <ac:spMkLst>
            <pc:docMk/>
            <pc:sldMk cId="1913020666" sldId="369"/>
            <ac:spMk id="58" creationId="{E75EF05A-7E2D-AE6D-0A61-C2EB6D8DEC0B}"/>
          </ac:spMkLst>
        </pc:spChg>
        <pc:spChg chg="mod">
          <ac:chgData name="김근우(첨단원자력공학부)" userId="1966d26e-7976-44e3-92ce-cb8395d14386" providerId="ADAL" clId="{14602E88-63AF-49C9-8CE8-59F29C73A3FC}" dt="2024-10-10T12:59:35.523" v="2792"/>
          <ac:spMkLst>
            <pc:docMk/>
            <pc:sldMk cId="1913020666" sldId="369"/>
            <ac:spMk id="59" creationId="{9409AA6E-90FC-E984-1002-52A150C71BFC}"/>
          </ac:spMkLst>
        </pc:spChg>
        <pc:spChg chg="mod">
          <ac:chgData name="김근우(첨단원자력공학부)" userId="1966d26e-7976-44e3-92ce-cb8395d14386" providerId="ADAL" clId="{14602E88-63AF-49C9-8CE8-59F29C73A3FC}" dt="2024-10-10T12:59:35.523" v="2792"/>
          <ac:spMkLst>
            <pc:docMk/>
            <pc:sldMk cId="1913020666" sldId="369"/>
            <ac:spMk id="60" creationId="{2B979C98-EA2A-9387-DE10-74FCEE2F9094}"/>
          </ac:spMkLst>
        </pc:spChg>
        <pc:spChg chg="mod">
          <ac:chgData name="김근우(첨단원자력공학부)" userId="1966d26e-7976-44e3-92ce-cb8395d14386" providerId="ADAL" clId="{14602E88-63AF-49C9-8CE8-59F29C73A3FC}" dt="2024-10-10T12:59:35.523" v="2792"/>
          <ac:spMkLst>
            <pc:docMk/>
            <pc:sldMk cId="1913020666" sldId="369"/>
            <ac:spMk id="61" creationId="{1E54EA08-832F-6386-47B8-21169D09FBD3}"/>
          </ac:spMkLst>
        </pc:spChg>
        <pc:spChg chg="mod">
          <ac:chgData name="김근우(첨단원자력공학부)" userId="1966d26e-7976-44e3-92ce-cb8395d14386" providerId="ADAL" clId="{14602E88-63AF-49C9-8CE8-59F29C73A3FC}" dt="2024-10-10T12:59:35.523" v="2792"/>
          <ac:spMkLst>
            <pc:docMk/>
            <pc:sldMk cId="1913020666" sldId="369"/>
            <ac:spMk id="66" creationId="{97562E46-3FAF-1673-E7E2-75BD3912F7C4}"/>
          </ac:spMkLst>
        </pc:spChg>
        <pc:spChg chg="mod">
          <ac:chgData name="김근우(첨단원자력공학부)" userId="1966d26e-7976-44e3-92ce-cb8395d14386" providerId="ADAL" clId="{14602E88-63AF-49C9-8CE8-59F29C73A3FC}" dt="2024-10-10T12:59:35.523" v="2792"/>
          <ac:spMkLst>
            <pc:docMk/>
            <pc:sldMk cId="1913020666" sldId="369"/>
            <ac:spMk id="70" creationId="{ECB62E74-5246-5D85-E7B2-973F0C306FC0}"/>
          </ac:spMkLst>
        </pc:spChg>
        <pc:spChg chg="mod ord">
          <ac:chgData name="김근우(첨단원자력공학부)" userId="1966d26e-7976-44e3-92ce-cb8395d14386" providerId="ADAL" clId="{14602E88-63AF-49C9-8CE8-59F29C73A3FC}" dt="2024-10-10T11:53:46.575" v="1312" actId="164"/>
          <ac:spMkLst>
            <pc:docMk/>
            <pc:sldMk cId="1913020666" sldId="369"/>
            <ac:spMk id="73" creationId="{9D4E02CD-7477-182C-AE36-160F06478EF5}"/>
          </ac:spMkLst>
        </pc:spChg>
        <pc:spChg chg="mod">
          <ac:chgData name="김근우(첨단원자력공학부)" userId="1966d26e-7976-44e3-92ce-cb8395d14386" providerId="ADAL" clId="{14602E88-63AF-49C9-8CE8-59F29C73A3FC}" dt="2024-10-10T12:59:44.723" v="2798"/>
          <ac:spMkLst>
            <pc:docMk/>
            <pc:sldMk cId="1913020666" sldId="369"/>
            <ac:spMk id="74" creationId="{D4086B36-A96F-6315-93D1-E7E6A166B340}"/>
          </ac:spMkLst>
        </pc:spChg>
        <pc:spChg chg="mod ord">
          <ac:chgData name="김근우(첨단원자력공학부)" userId="1966d26e-7976-44e3-92ce-cb8395d14386" providerId="ADAL" clId="{14602E88-63AF-49C9-8CE8-59F29C73A3FC}" dt="2024-10-10T11:53:46.575" v="1312" actId="164"/>
          <ac:spMkLst>
            <pc:docMk/>
            <pc:sldMk cId="1913020666" sldId="369"/>
            <ac:spMk id="77" creationId="{501B6BB3-3B45-F658-5A94-FCB34275FEE5}"/>
          </ac:spMkLst>
        </pc:spChg>
        <pc:spChg chg="del">
          <ac:chgData name="김근우(첨단원자력공학부)" userId="1966d26e-7976-44e3-92ce-cb8395d14386" providerId="ADAL" clId="{14602E88-63AF-49C9-8CE8-59F29C73A3FC}" dt="2024-10-10T11:39:16.532" v="940" actId="478"/>
          <ac:spMkLst>
            <pc:docMk/>
            <pc:sldMk cId="1913020666" sldId="369"/>
            <ac:spMk id="78" creationId="{D691F825-7CB2-4200-B706-8EE454504763}"/>
          </ac:spMkLst>
        </pc:spChg>
        <pc:spChg chg="mod">
          <ac:chgData name="김근우(첨단원자력공학부)" userId="1966d26e-7976-44e3-92ce-cb8395d14386" providerId="ADAL" clId="{14602E88-63AF-49C9-8CE8-59F29C73A3FC}" dt="2024-10-10T13:00:28.640" v="2819" actId="368"/>
          <ac:spMkLst>
            <pc:docMk/>
            <pc:sldMk cId="1913020666" sldId="369"/>
            <ac:spMk id="85" creationId="{363065D5-9840-A04B-A091-0D6C4C6A5952}"/>
          </ac:spMkLst>
        </pc:spChg>
        <pc:spChg chg="mod">
          <ac:chgData name="김근우(첨단원자력공학부)" userId="1966d26e-7976-44e3-92ce-cb8395d14386" providerId="ADAL" clId="{14602E88-63AF-49C9-8CE8-59F29C73A3FC}" dt="2024-10-10T13:00:28.640" v="2819" actId="368"/>
          <ac:spMkLst>
            <pc:docMk/>
            <pc:sldMk cId="1913020666" sldId="369"/>
            <ac:spMk id="86" creationId="{3319BC68-8B2B-51D0-D3DC-A68C47DA51D7}"/>
          </ac:spMkLst>
        </pc:spChg>
        <pc:spChg chg="mod">
          <ac:chgData name="김근우(첨단원자력공학부)" userId="1966d26e-7976-44e3-92ce-cb8395d14386" providerId="ADAL" clId="{14602E88-63AF-49C9-8CE8-59F29C73A3FC}" dt="2024-10-10T13:00:28.640" v="2819" actId="368"/>
          <ac:spMkLst>
            <pc:docMk/>
            <pc:sldMk cId="1913020666" sldId="369"/>
            <ac:spMk id="87" creationId="{701355EE-54B8-5640-FA33-AF5546DC3C0D}"/>
          </ac:spMkLst>
        </pc:spChg>
        <pc:spChg chg="mod">
          <ac:chgData name="김근우(첨단원자력공학부)" userId="1966d26e-7976-44e3-92ce-cb8395d14386" providerId="ADAL" clId="{14602E88-63AF-49C9-8CE8-59F29C73A3FC}" dt="2024-10-10T13:00:28.640" v="2819" actId="368"/>
          <ac:spMkLst>
            <pc:docMk/>
            <pc:sldMk cId="1913020666" sldId="369"/>
            <ac:spMk id="89" creationId="{B7DABD48-C0D4-B305-2714-2394912B33B1}"/>
          </ac:spMkLst>
        </pc:spChg>
        <pc:spChg chg="del">
          <ac:chgData name="김근우(첨단원자력공학부)" userId="1966d26e-7976-44e3-92ce-cb8395d14386" providerId="ADAL" clId="{14602E88-63AF-49C9-8CE8-59F29C73A3FC}" dt="2024-10-10T11:39:18.219" v="942" actId="478"/>
          <ac:spMkLst>
            <pc:docMk/>
            <pc:sldMk cId="1913020666" sldId="369"/>
            <ac:spMk id="93" creationId="{17F99511-507E-F1EA-306B-C6EBF25DF6F6}"/>
          </ac:spMkLst>
        </pc:spChg>
        <pc:spChg chg="mod">
          <ac:chgData name="김근우(첨단원자력공학부)" userId="1966d26e-7976-44e3-92ce-cb8395d14386" providerId="ADAL" clId="{14602E88-63AF-49C9-8CE8-59F29C73A3FC}" dt="2024-10-10T17:01:41.038" v="7954" actId="1076"/>
          <ac:spMkLst>
            <pc:docMk/>
            <pc:sldMk cId="1913020666" sldId="369"/>
            <ac:spMk id="96" creationId="{47D40BEE-6602-2CFB-1007-82C0B272B546}"/>
          </ac:spMkLst>
        </pc:spChg>
        <pc:spChg chg="mod">
          <ac:chgData name="김근우(첨단원자력공학부)" userId="1966d26e-7976-44e3-92ce-cb8395d14386" providerId="ADAL" clId="{14602E88-63AF-49C9-8CE8-59F29C73A3FC}" dt="2024-10-10T13:15:32.986" v="3107" actId="113"/>
          <ac:spMkLst>
            <pc:docMk/>
            <pc:sldMk cId="1913020666" sldId="369"/>
            <ac:spMk id="100" creationId="{8506B257-DB1B-6C67-8877-433A06B84543}"/>
          </ac:spMkLst>
        </pc:spChg>
        <pc:spChg chg="mod">
          <ac:chgData name="김근우(첨단원자력공학부)" userId="1966d26e-7976-44e3-92ce-cb8395d14386" providerId="ADAL" clId="{14602E88-63AF-49C9-8CE8-59F29C73A3FC}" dt="2024-10-10T12:59:55.759" v="2803" actId="571"/>
          <ac:spMkLst>
            <pc:docMk/>
            <pc:sldMk cId="1913020666" sldId="369"/>
            <ac:spMk id="104" creationId="{2A9ABD61-D504-C153-D084-F99B989887AD}"/>
          </ac:spMkLst>
        </pc:spChg>
        <pc:spChg chg="mod">
          <ac:chgData name="김근우(첨단원자력공학부)" userId="1966d26e-7976-44e3-92ce-cb8395d14386" providerId="ADAL" clId="{14602E88-63AF-49C9-8CE8-59F29C73A3FC}" dt="2024-10-10T12:59:55.759" v="2803" actId="571"/>
          <ac:spMkLst>
            <pc:docMk/>
            <pc:sldMk cId="1913020666" sldId="369"/>
            <ac:spMk id="108" creationId="{C2D0470B-73BA-A2EC-6D2E-B58613C2EB66}"/>
          </ac:spMkLst>
        </pc:spChg>
        <pc:spChg chg="mod">
          <ac:chgData name="김근우(첨단원자력공학부)" userId="1966d26e-7976-44e3-92ce-cb8395d14386" providerId="ADAL" clId="{14602E88-63AF-49C9-8CE8-59F29C73A3FC}" dt="2024-10-10T12:59:55.759" v="2803" actId="571"/>
          <ac:spMkLst>
            <pc:docMk/>
            <pc:sldMk cId="1913020666" sldId="369"/>
            <ac:spMk id="110" creationId="{F764B4F7-2FB3-56B2-B3FA-1D5D84BE0FF4}"/>
          </ac:spMkLst>
        </pc:spChg>
        <pc:spChg chg="mod">
          <ac:chgData name="김근우(첨단원자력공학부)" userId="1966d26e-7976-44e3-92ce-cb8395d14386" providerId="ADAL" clId="{14602E88-63AF-49C9-8CE8-59F29C73A3FC}" dt="2024-10-10T12:59:55.759" v="2803" actId="571"/>
          <ac:spMkLst>
            <pc:docMk/>
            <pc:sldMk cId="1913020666" sldId="369"/>
            <ac:spMk id="111" creationId="{76CF69ED-319C-39CE-6242-1594F69702AB}"/>
          </ac:spMkLst>
        </pc:spChg>
        <pc:spChg chg="add mod">
          <ac:chgData name="김근우(첨단원자력공학부)" userId="1966d26e-7976-44e3-92ce-cb8395d14386" providerId="ADAL" clId="{14602E88-63AF-49C9-8CE8-59F29C73A3FC}" dt="2024-10-10T12:59:55.759" v="2803" actId="571"/>
          <ac:spMkLst>
            <pc:docMk/>
            <pc:sldMk cId="1913020666" sldId="369"/>
            <ac:spMk id="114" creationId="{FF6F2B83-85C8-1428-FC61-652ABD79158A}"/>
          </ac:spMkLst>
        </pc:spChg>
        <pc:spChg chg="mod">
          <ac:chgData name="김근우(첨단원자력공학부)" userId="1966d26e-7976-44e3-92ce-cb8395d14386" providerId="ADAL" clId="{14602E88-63AF-49C9-8CE8-59F29C73A3FC}" dt="2024-10-10T12:59:55.759" v="2803" actId="571"/>
          <ac:spMkLst>
            <pc:docMk/>
            <pc:sldMk cId="1913020666" sldId="369"/>
            <ac:spMk id="116" creationId="{87D5855E-6259-A7C3-5AE2-077E33BCBD77}"/>
          </ac:spMkLst>
        </pc:spChg>
        <pc:spChg chg="mod">
          <ac:chgData name="김근우(첨단원자력공학부)" userId="1966d26e-7976-44e3-92ce-cb8395d14386" providerId="ADAL" clId="{14602E88-63AF-49C9-8CE8-59F29C73A3FC}" dt="2024-10-10T12:59:29.241" v="2789"/>
          <ac:spMkLst>
            <pc:docMk/>
            <pc:sldMk cId="1913020666" sldId="369"/>
            <ac:spMk id="120" creationId="{4CAFB9D0-86FB-D059-02F7-2684111C11CC}"/>
          </ac:spMkLst>
        </pc:spChg>
        <pc:spChg chg="mod">
          <ac:chgData name="김근우(첨단원자력공학부)" userId="1966d26e-7976-44e3-92ce-cb8395d14386" providerId="ADAL" clId="{14602E88-63AF-49C9-8CE8-59F29C73A3FC}" dt="2024-10-10T12:59:29.241" v="2789"/>
          <ac:spMkLst>
            <pc:docMk/>
            <pc:sldMk cId="1913020666" sldId="369"/>
            <ac:spMk id="125" creationId="{A415C30D-298F-180C-EA7C-3F834CB0C010}"/>
          </ac:spMkLst>
        </pc:spChg>
        <pc:spChg chg="mod">
          <ac:chgData name="김근우(첨단원자력공학부)" userId="1966d26e-7976-44e3-92ce-cb8395d14386" providerId="ADAL" clId="{14602E88-63AF-49C9-8CE8-59F29C73A3FC}" dt="2024-10-10T12:59:29.241" v="2789"/>
          <ac:spMkLst>
            <pc:docMk/>
            <pc:sldMk cId="1913020666" sldId="369"/>
            <ac:spMk id="126" creationId="{3AEBC105-8356-C76A-4676-64F2D56D55FD}"/>
          </ac:spMkLst>
        </pc:spChg>
        <pc:spChg chg="mod">
          <ac:chgData name="김근우(첨단원자력공학부)" userId="1966d26e-7976-44e3-92ce-cb8395d14386" providerId="ADAL" clId="{14602E88-63AF-49C9-8CE8-59F29C73A3FC}" dt="2024-10-10T12:59:29.241" v="2789"/>
          <ac:spMkLst>
            <pc:docMk/>
            <pc:sldMk cId="1913020666" sldId="369"/>
            <ac:spMk id="127" creationId="{E37FE0F2-173A-9CA8-13F9-0DF878A61359}"/>
          </ac:spMkLst>
        </pc:spChg>
        <pc:spChg chg="mod">
          <ac:chgData name="김근우(첨단원자력공학부)" userId="1966d26e-7976-44e3-92ce-cb8395d14386" providerId="ADAL" clId="{14602E88-63AF-49C9-8CE8-59F29C73A3FC}" dt="2024-10-10T12:59:29.241" v="2789"/>
          <ac:spMkLst>
            <pc:docMk/>
            <pc:sldMk cId="1913020666" sldId="369"/>
            <ac:spMk id="128" creationId="{8A51D7F5-BF66-ADB7-A0C0-73E5A6416418}"/>
          </ac:spMkLst>
        </pc:spChg>
        <pc:spChg chg="mod">
          <ac:chgData name="김근우(첨단원자력공학부)" userId="1966d26e-7976-44e3-92ce-cb8395d14386" providerId="ADAL" clId="{14602E88-63AF-49C9-8CE8-59F29C73A3FC}" dt="2024-10-10T12:59:29.241" v="2789"/>
          <ac:spMkLst>
            <pc:docMk/>
            <pc:sldMk cId="1913020666" sldId="369"/>
            <ac:spMk id="133" creationId="{FB30463E-1FB0-51B1-1FCD-E7D7D21D5481}"/>
          </ac:spMkLst>
        </pc:spChg>
        <pc:spChg chg="mod">
          <ac:chgData name="김근우(첨단원자력공학부)" userId="1966d26e-7976-44e3-92ce-cb8395d14386" providerId="ADAL" clId="{14602E88-63AF-49C9-8CE8-59F29C73A3FC}" dt="2024-10-10T12:59:29.241" v="2789"/>
          <ac:spMkLst>
            <pc:docMk/>
            <pc:sldMk cId="1913020666" sldId="369"/>
            <ac:spMk id="137" creationId="{4B685095-B1F3-1828-9264-222CDD067EBE}"/>
          </ac:spMkLst>
        </pc:spChg>
        <pc:spChg chg="mod">
          <ac:chgData name="김근우(첨단원자력공학부)" userId="1966d26e-7976-44e3-92ce-cb8395d14386" providerId="ADAL" clId="{14602E88-63AF-49C9-8CE8-59F29C73A3FC}" dt="2024-10-10T12:59:55.759" v="2803" actId="571"/>
          <ac:spMkLst>
            <pc:docMk/>
            <pc:sldMk cId="1913020666" sldId="369"/>
            <ac:spMk id="140" creationId="{B5B19E7B-E2A5-D864-8A96-40CE7123BE55}"/>
          </ac:spMkLst>
        </pc:spChg>
        <pc:spChg chg="mod">
          <ac:chgData name="김근우(첨단원자력공학부)" userId="1966d26e-7976-44e3-92ce-cb8395d14386" providerId="ADAL" clId="{14602E88-63AF-49C9-8CE8-59F29C73A3FC}" dt="2024-10-10T12:59:55.759" v="2803" actId="571"/>
          <ac:spMkLst>
            <pc:docMk/>
            <pc:sldMk cId="1913020666" sldId="369"/>
            <ac:spMk id="141" creationId="{0B6750C7-4E3B-5B8F-6317-A942240099A9}"/>
          </ac:spMkLst>
        </pc:spChg>
        <pc:spChg chg="mod">
          <ac:chgData name="김근우(첨단원자력공학부)" userId="1966d26e-7976-44e3-92ce-cb8395d14386" providerId="ADAL" clId="{14602E88-63AF-49C9-8CE8-59F29C73A3FC}" dt="2024-10-10T12:59:55.759" v="2803" actId="571"/>
          <ac:spMkLst>
            <pc:docMk/>
            <pc:sldMk cId="1913020666" sldId="369"/>
            <ac:spMk id="142" creationId="{FB43A9D7-2192-BD95-8459-94DE92B7CA5C}"/>
          </ac:spMkLst>
        </pc:spChg>
        <pc:spChg chg="mod">
          <ac:chgData name="김근우(첨단원자력공학부)" userId="1966d26e-7976-44e3-92ce-cb8395d14386" providerId="ADAL" clId="{14602E88-63AF-49C9-8CE8-59F29C73A3FC}" dt="2024-10-10T12:59:55.759" v="2803" actId="571"/>
          <ac:spMkLst>
            <pc:docMk/>
            <pc:sldMk cId="1913020666" sldId="369"/>
            <ac:spMk id="143" creationId="{C3F31CF9-C3DA-A249-933C-FB956CF63CF0}"/>
          </ac:spMkLst>
        </pc:spChg>
        <pc:spChg chg="mod">
          <ac:chgData name="김근우(첨단원자력공학부)" userId="1966d26e-7976-44e3-92ce-cb8395d14386" providerId="ADAL" clId="{14602E88-63AF-49C9-8CE8-59F29C73A3FC}" dt="2024-10-10T12:59:55.759" v="2803" actId="571"/>
          <ac:spMkLst>
            <pc:docMk/>
            <pc:sldMk cId="1913020666" sldId="369"/>
            <ac:spMk id="144" creationId="{DD69423D-30E0-7838-12F2-9D1DE00432F5}"/>
          </ac:spMkLst>
        </pc:spChg>
        <pc:grpChg chg="del mod">
          <ac:chgData name="김근우(첨단원자력공학부)" userId="1966d26e-7976-44e3-92ce-cb8395d14386" providerId="ADAL" clId="{14602E88-63AF-49C9-8CE8-59F29C73A3FC}" dt="2024-10-10T11:41:12.065" v="978" actId="165"/>
          <ac:grpSpMkLst>
            <pc:docMk/>
            <pc:sldMk cId="1913020666" sldId="369"/>
            <ac:grpSpMk id="5" creationId="{55BAE707-9FED-A493-E940-55F9E9386B89}"/>
          </ac:grpSpMkLst>
        </pc:grpChg>
        <pc:grpChg chg="del">
          <ac:chgData name="김근우(첨단원자력공학부)" userId="1966d26e-7976-44e3-92ce-cb8395d14386" providerId="ADAL" clId="{14602E88-63AF-49C9-8CE8-59F29C73A3FC}" dt="2024-10-10T11:39:16.936" v="941" actId="478"/>
          <ac:grpSpMkLst>
            <pc:docMk/>
            <pc:sldMk cId="1913020666" sldId="369"/>
            <ac:grpSpMk id="9" creationId="{CBC05AE7-CA63-8540-CC9C-0E2A1B0066D7}"/>
          </ac:grpSpMkLst>
        </pc:grpChg>
        <pc:grpChg chg="mod topLvl">
          <ac:chgData name="김근우(첨단원자력공학부)" userId="1966d26e-7976-44e3-92ce-cb8395d14386" providerId="ADAL" clId="{14602E88-63AF-49C9-8CE8-59F29C73A3FC}" dt="2024-10-10T13:00:33.621" v="2822" actId="1076"/>
          <ac:grpSpMkLst>
            <pc:docMk/>
            <pc:sldMk cId="1913020666" sldId="369"/>
            <ac:grpSpMk id="11" creationId="{0FA00FBE-FED4-FB9C-3854-0D16C052B3EE}"/>
          </ac:grpSpMkLst>
        </pc:grpChg>
        <pc:grpChg chg="mod ord topLvl">
          <ac:chgData name="김근우(첨단원자력공학부)" userId="1966d26e-7976-44e3-92ce-cb8395d14386" providerId="ADAL" clId="{14602E88-63AF-49C9-8CE8-59F29C73A3FC}" dt="2024-10-10T12:59:58.278" v="2804" actId="1076"/>
          <ac:grpSpMkLst>
            <pc:docMk/>
            <pc:sldMk cId="1913020666" sldId="369"/>
            <ac:grpSpMk id="12" creationId="{A86B5185-3B94-82DF-3127-1BD818885924}"/>
          </ac:grpSpMkLst>
        </pc:grpChg>
        <pc:grpChg chg="mod topLvl">
          <ac:chgData name="김근우(첨단원자력공학부)" userId="1966d26e-7976-44e3-92ce-cb8395d14386" providerId="ADAL" clId="{14602E88-63AF-49C9-8CE8-59F29C73A3FC}" dt="2024-10-10T13:00:35.811" v="2823" actId="14100"/>
          <ac:grpSpMkLst>
            <pc:docMk/>
            <pc:sldMk cId="1913020666" sldId="369"/>
            <ac:grpSpMk id="13" creationId="{25FA385E-8AD8-2CC6-E0EE-34EDACD226F6}"/>
          </ac:grpSpMkLst>
        </pc:grpChg>
        <pc:grpChg chg="mod">
          <ac:chgData name="김근우(첨단원자력공학부)" userId="1966d26e-7976-44e3-92ce-cb8395d14386" providerId="ADAL" clId="{14602E88-63AF-49C9-8CE8-59F29C73A3FC}" dt="2024-10-10T11:53:46.575" v="1312" actId="164"/>
          <ac:grpSpMkLst>
            <pc:docMk/>
            <pc:sldMk cId="1913020666" sldId="369"/>
            <ac:grpSpMk id="15" creationId="{31A49C96-90F4-4577-0F07-5832D520F0E9}"/>
          </ac:grpSpMkLst>
        </pc:grpChg>
        <pc:grpChg chg="del mod">
          <ac:chgData name="김근우(첨단원자력공학부)" userId="1966d26e-7976-44e3-92ce-cb8395d14386" providerId="ADAL" clId="{14602E88-63AF-49C9-8CE8-59F29C73A3FC}" dt="2024-10-10T14:46:42.094" v="6301" actId="478"/>
          <ac:grpSpMkLst>
            <pc:docMk/>
            <pc:sldMk cId="1913020666" sldId="369"/>
            <ac:grpSpMk id="16" creationId="{8D233F13-8774-C063-FC0D-F198DF9C2FDE}"/>
          </ac:grpSpMkLst>
        </pc:grpChg>
        <pc:grpChg chg="mod">
          <ac:chgData name="김근우(첨단원자력공학부)" userId="1966d26e-7976-44e3-92ce-cb8395d14386" providerId="ADAL" clId="{14602E88-63AF-49C9-8CE8-59F29C73A3FC}" dt="2024-10-10T11:53:46.575" v="1312" actId="164"/>
          <ac:grpSpMkLst>
            <pc:docMk/>
            <pc:sldMk cId="1913020666" sldId="369"/>
            <ac:grpSpMk id="19" creationId="{847352E3-4483-1FA3-BBEF-9E7413E6610F}"/>
          </ac:grpSpMkLst>
        </pc:grpChg>
        <pc:grpChg chg="del mod">
          <ac:chgData name="김근우(첨단원자력공학부)" userId="1966d26e-7976-44e3-92ce-cb8395d14386" providerId="ADAL" clId="{14602E88-63AF-49C9-8CE8-59F29C73A3FC}" dt="2024-10-10T12:59:39.134" v="2793" actId="478"/>
          <ac:grpSpMkLst>
            <pc:docMk/>
            <pc:sldMk cId="1913020666" sldId="369"/>
            <ac:grpSpMk id="34" creationId="{7C76EED1-7EC3-05E6-8532-52B3AC3BD64A}"/>
          </ac:grpSpMkLst>
        </pc:grpChg>
        <pc:grpChg chg="add mod">
          <ac:chgData name="김근우(첨단원자력공학부)" userId="1966d26e-7976-44e3-92ce-cb8395d14386" providerId="ADAL" clId="{14602E88-63AF-49C9-8CE8-59F29C73A3FC}" dt="2024-10-10T12:59:41.433" v="2796" actId="165"/>
          <ac:grpSpMkLst>
            <pc:docMk/>
            <pc:sldMk cId="1913020666" sldId="369"/>
            <ac:grpSpMk id="40" creationId="{DDC20013-995C-8920-45F9-F1FEF15FD289}"/>
          </ac:grpSpMkLst>
        </pc:grpChg>
        <pc:grpChg chg="add del mod topLvl">
          <ac:chgData name="김근우(첨단원자력공학부)" userId="1966d26e-7976-44e3-92ce-cb8395d14386" providerId="ADAL" clId="{14602E88-63AF-49C9-8CE8-59F29C73A3FC}" dt="2024-10-10T12:59:43.637" v="2797" actId="478"/>
          <ac:grpSpMkLst>
            <pc:docMk/>
            <pc:sldMk cId="1913020666" sldId="369"/>
            <ac:grpSpMk id="41" creationId="{7DB28549-98F4-348C-95E0-411B20DCD585}"/>
          </ac:grpSpMkLst>
        </pc:grpChg>
        <pc:grpChg chg="add mod topLvl">
          <ac:chgData name="김근우(첨단원자력공학부)" userId="1966d26e-7976-44e3-92ce-cb8395d14386" providerId="ADAL" clId="{14602E88-63AF-49C9-8CE8-59F29C73A3FC}" dt="2024-10-10T13:00:33.621" v="2822" actId="1076"/>
          <ac:grpSpMkLst>
            <pc:docMk/>
            <pc:sldMk cId="1913020666" sldId="369"/>
            <ac:grpSpMk id="42" creationId="{EAA8BBF1-082C-CDE2-54AD-AA6C282086B2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2:59:41.433" v="2796" actId="165"/>
          <ac:grpSpMkLst>
            <pc:docMk/>
            <pc:sldMk cId="1913020666" sldId="369"/>
            <ac:grpSpMk id="44" creationId="{3C03E985-E7FA-B995-76CA-E8F1B88B5AA2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1:53:40.283" v="1309" actId="165"/>
          <ac:grpSpMkLst>
            <pc:docMk/>
            <pc:sldMk cId="1913020666" sldId="369"/>
            <ac:grpSpMk id="45" creationId="{54016910-89D1-7886-0D4C-8AD726263C21}"/>
          </ac:grpSpMkLst>
        </pc:grpChg>
        <pc:grpChg chg="add mod">
          <ac:chgData name="김근우(첨단원자력공학부)" userId="1966d26e-7976-44e3-92ce-cb8395d14386" providerId="ADAL" clId="{14602E88-63AF-49C9-8CE8-59F29C73A3FC}" dt="2024-10-10T11:53:46.575" v="1312" actId="164"/>
          <ac:grpSpMkLst>
            <pc:docMk/>
            <pc:sldMk cId="1913020666" sldId="369"/>
            <ac:grpSpMk id="48" creationId="{14405CBF-DBFF-F056-D9BF-326D4298A45A}"/>
          </ac:grpSpMkLst>
        </pc:grpChg>
        <pc:grpChg chg="add mod">
          <ac:chgData name="김근우(첨단원자력공학부)" userId="1966d26e-7976-44e3-92ce-cb8395d14386" providerId="ADAL" clId="{14602E88-63AF-49C9-8CE8-59F29C73A3FC}" dt="2024-10-10T12:59:35.523" v="2792"/>
          <ac:grpSpMkLst>
            <pc:docMk/>
            <pc:sldMk cId="1913020666" sldId="369"/>
            <ac:grpSpMk id="51" creationId="{1284BCB6-995F-9AB3-2F60-E7D9351DCC58}"/>
          </ac:grpSpMkLst>
        </pc:grpChg>
        <pc:grpChg chg="add mod">
          <ac:chgData name="김근우(첨단원자력공학부)" userId="1966d26e-7976-44e3-92ce-cb8395d14386" providerId="ADAL" clId="{14602E88-63AF-49C9-8CE8-59F29C73A3FC}" dt="2024-10-10T12:59:35.523" v="2792"/>
          <ac:grpSpMkLst>
            <pc:docMk/>
            <pc:sldMk cId="1913020666" sldId="369"/>
            <ac:grpSpMk id="54" creationId="{6987D8C9-BA9D-E1EE-1E50-EA4C2CF72543}"/>
          </ac:grpSpMkLst>
        </pc:grpChg>
        <pc:grpChg chg="mod">
          <ac:chgData name="김근우(첨단원자력공학부)" userId="1966d26e-7976-44e3-92ce-cb8395d14386" providerId="ADAL" clId="{14602E88-63AF-49C9-8CE8-59F29C73A3FC}" dt="2024-10-10T12:59:35.523" v="2792"/>
          <ac:grpSpMkLst>
            <pc:docMk/>
            <pc:sldMk cId="1913020666" sldId="369"/>
            <ac:grpSpMk id="55" creationId="{CB479BD0-46CE-D289-9ECE-8652CC87F28E}"/>
          </ac:grpSpMkLst>
        </pc:grpChg>
        <pc:grpChg chg="mod">
          <ac:chgData name="김근우(첨단원자력공학부)" userId="1966d26e-7976-44e3-92ce-cb8395d14386" providerId="ADAL" clId="{14602E88-63AF-49C9-8CE8-59F29C73A3FC}" dt="2024-10-10T12:59:35.523" v="2792"/>
          <ac:grpSpMkLst>
            <pc:docMk/>
            <pc:sldMk cId="1913020666" sldId="369"/>
            <ac:grpSpMk id="57" creationId="{FF89A87B-78BE-E3D7-CC0D-3F161BE58038}"/>
          </ac:grpSpMkLst>
        </pc:grpChg>
        <pc:grpChg chg="mod">
          <ac:chgData name="김근우(첨단원자력공학부)" userId="1966d26e-7976-44e3-92ce-cb8395d14386" providerId="ADAL" clId="{14602E88-63AF-49C9-8CE8-59F29C73A3FC}" dt="2024-10-10T12:59:35.523" v="2792"/>
          <ac:grpSpMkLst>
            <pc:docMk/>
            <pc:sldMk cId="1913020666" sldId="369"/>
            <ac:grpSpMk id="62" creationId="{01181A68-1784-F02C-3922-13CF523E16CB}"/>
          </ac:grpSpMkLst>
        </pc:grpChg>
        <pc:grpChg chg="add mod">
          <ac:chgData name="김근우(첨단원자력공학부)" userId="1966d26e-7976-44e3-92ce-cb8395d14386" providerId="ADAL" clId="{14602E88-63AF-49C9-8CE8-59F29C73A3FC}" dt="2024-10-10T12:59:35.523" v="2792"/>
          <ac:grpSpMkLst>
            <pc:docMk/>
            <pc:sldMk cId="1913020666" sldId="369"/>
            <ac:grpSpMk id="65" creationId="{DEBCA18C-D1EF-5A82-06BA-BFB84B423FAC}"/>
          </ac:grpSpMkLst>
        </pc:grpChg>
        <pc:grpChg chg="add mod">
          <ac:chgData name="김근우(첨단원자력공학부)" userId="1966d26e-7976-44e3-92ce-cb8395d14386" providerId="ADAL" clId="{14602E88-63AF-49C9-8CE8-59F29C73A3FC}" dt="2024-10-10T12:59:35.523" v="2792"/>
          <ac:grpSpMkLst>
            <pc:docMk/>
            <pc:sldMk cId="1913020666" sldId="369"/>
            <ac:grpSpMk id="69" creationId="{EBD5EFC9-E37A-8F60-7E9F-D8A340548CD7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3:00:03.460" v="2807" actId="478"/>
          <ac:grpSpMkLst>
            <pc:docMk/>
            <pc:sldMk cId="1913020666" sldId="369"/>
            <ac:grpSpMk id="72" creationId="{71EFAEE0-DCB5-951F-040E-72F1F1E48137}"/>
          </ac:grpSpMkLst>
        </pc:grpChg>
        <pc:grpChg chg="add mod">
          <ac:chgData name="김근우(첨단원자력공학부)" userId="1966d26e-7976-44e3-92ce-cb8395d14386" providerId="ADAL" clId="{14602E88-63AF-49C9-8CE8-59F29C73A3FC}" dt="2024-10-10T17:01:32.412" v="7951" actId="1076"/>
          <ac:grpSpMkLst>
            <pc:docMk/>
            <pc:sldMk cId="1913020666" sldId="369"/>
            <ac:grpSpMk id="76" creationId="{E17CCC80-4C9D-F766-F2C7-726E85187BA5}"/>
          </ac:grpSpMkLst>
        </pc:grpChg>
        <pc:grpChg chg="del">
          <ac:chgData name="김근우(첨단원자력공학부)" userId="1966d26e-7976-44e3-92ce-cb8395d14386" providerId="ADAL" clId="{14602E88-63AF-49C9-8CE8-59F29C73A3FC}" dt="2024-10-10T11:39:16.532" v="940" actId="478"/>
          <ac:grpSpMkLst>
            <pc:docMk/>
            <pc:sldMk cId="1913020666" sldId="369"/>
            <ac:grpSpMk id="79" creationId="{B124C586-19BD-130A-28AE-E947E0449BCA}"/>
          </ac:grpSpMkLst>
        </pc:grpChg>
        <pc:grpChg chg="mod">
          <ac:chgData name="김근우(첨단원자력공학부)" userId="1966d26e-7976-44e3-92ce-cb8395d14386" providerId="ADAL" clId="{14602E88-63AF-49C9-8CE8-59F29C73A3FC}" dt="2024-10-10T12:59:44.723" v="2798"/>
          <ac:grpSpMkLst>
            <pc:docMk/>
            <pc:sldMk cId="1913020666" sldId="369"/>
            <ac:grpSpMk id="81" creationId="{1AD7A5D7-0125-936F-C693-877A6DB00250}"/>
          </ac:grpSpMkLst>
        </pc:grpChg>
        <pc:grpChg chg="mod">
          <ac:chgData name="김근우(첨단원자력공학부)" userId="1966d26e-7976-44e3-92ce-cb8395d14386" providerId="ADAL" clId="{14602E88-63AF-49C9-8CE8-59F29C73A3FC}" dt="2024-10-10T12:59:44.723" v="2798"/>
          <ac:grpSpMkLst>
            <pc:docMk/>
            <pc:sldMk cId="1913020666" sldId="369"/>
            <ac:grpSpMk id="83" creationId="{92E46D7C-83DC-8744-6C38-79F7D7949CAB}"/>
          </ac:grpSpMkLst>
        </pc:grpChg>
        <pc:grpChg chg="mod">
          <ac:chgData name="김근우(첨단원자력공학부)" userId="1966d26e-7976-44e3-92ce-cb8395d14386" providerId="ADAL" clId="{14602E88-63AF-49C9-8CE8-59F29C73A3FC}" dt="2024-10-10T12:59:44.723" v="2798"/>
          <ac:grpSpMkLst>
            <pc:docMk/>
            <pc:sldMk cId="1913020666" sldId="369"/>
            <ac:grpSpMk id="91" creationId="{47B1E4C2-6C1A-E213-FA6B-149E173BD7A7}"/>
          </ac:grpSpMkLst>
        </pc:grpChg>
        <pc:grpChg chg="add mod">
          <ac:chgData name="김근우(첨단원자력공학부)" userId="1966d26e-7976-44e3-92ce-cb8395d14386" providerId="ADAL" clId="{14602E88-63AF-49C9-8CE8-59F29C73A3FC}" dt="2024-10-10T17:01:43.686" v="7955" actId="14100"/>
          <ac:grpSpMkLst>
            <pc:docMk/>
            <pc:sldMk cId="1913020666" sldId="369"/>
            <ac:grpSpMk id="95" creationId="{80D7E140-1B58-4D6C-0C7E-A925F9AD9B75}"/>
          </ac:grpSpMkLst>
        </pc:grpChg>
        <pc:grpChg chg="add mod">
          <ac:chgData name="김근우(첨단원자력공학부)" userId="1966d26e-7976-44e3-92ce-cb8395d14386" providerId="ADAL" clId="{14602E88-63AF-49C9-8CE8-59F29C73A3FC}" dt="2024-10-10T17:01:35.607" v="7952" actId="1076"/>
          <ac:grpSpMkLst>
            <pc:docMk/>
            <pc:sldMk cId="1913020666" sldId="369"/>
            <ac:grpSpMk id="99" creationId="{8D857625-DAB5-6A4D-EF9B-1C32B31DC45C}"/>
          </ac:grpSpMkLst>
        </pc:grpChg>
        <pc:grpChg chg="add mod">
          <ac:chgData name="김근우(첨단원자력공학부)" userId="1966d26e-7976-44e3-92ce-cb8395d14386" providerId="ADAL" clId="{14602E88-63AF-49C9-8CE8-59F29C73A3FC}" dt="2024-10-10T12:59:55.759" v="2803" actId="571"/>
          <ac:grpSpMkLst>
            <pc:docMk/>
            <pc:sldMk cId="1913020666" sldId="369"/>
            <ac:grpSpMk id="102" creationId="{AAE9DDCD-249C-5EDF-1562-7E39F878265F}"/>
          </ac:grpSpMkLst>
        </pc:grpChg>
        <pc:grpChg chg="add mod">
          <ac:chgData name="김근우(첨단원자력공학부)" userId="1966d26e-7976-44e3-92ce-cb8395d14386" providerId="ADAL" clId="{14602E88-63AF-49C9-8CE8-59F29C73A3FC}" dt="2024-10-10T12:59:55.759" v="2803" actId="571"/>
          <ac:grpSpMkLst>
            <pc:docMk/>
            <pc:sldMk cId="1913020666" sldId="369"/>
            <ac:grpSpMk id="105" creationId="{9F0FE49F-3F2A-B063-1715-712908A6E0E1}"/>
          </ac:grpSpMkLst>
        </pc:grpChg>
        <pc:grpChg chg="mod">
          <ac:chgData name="김근우(첨단원자력공학부)" userId="1966d26e-7976-44e3-92ce-cb8395d14386" providerId="ADAL" clId="{14602E88-63AF-49C9-8CE8-59F29C73A3FC}" dt="2024-10-10T12:59:55.759" v="2803" actId="571"/>
          <ac:grpSpMkLst>
            <pc:docMk/>
            <pc:sldMk cId="1913020666" sldId="369"/>
            <ac:grpSpMk id="106" creationId="{CD0F1FB3-9391-0A72-3D9D-5C0F1EA00AC5}"/>
          </ac:grpSpMkLst>
        </pc:grpChg>
        <pc:grpChg chg="mod">
          <ac:chgData name="김근우(첨단원자력공학부)" userId="1966d26e-7976-44e3-92ce-cb8395d14386" providerId="ADAL" clId="{14602E88-63AF-49C9-8CE8-59F29C73A3FC}" dt="2024-10-10T12:59:55.759" v="2803" actId="571"/>
          <ac:grpSpMkLst>
            <pc:docMk/>
            <pc:sldMk cId="1913020666" sldId="369"/>
            <ac:grpSpMk id="107" creationId="{187E24D9-3DF9-9FAD-E401-F754BFDA0F0E}"/>
          </ac:grpSpMkLst>
        </pc:grpChg>
        <pc:grpChg chg="mod">
          <ac:chgData name="김근우(첨단원자력공학부)" userId="1966d26e-7976-44e3-92ce-cb8395d14386" providerId="ADAL" clId="{14602E88-63AF-49C9-8CE8-59F29C73A3FC}" dt="2024-10-10T12:59:55.759" v="2803" actId="571"/>
          <ac:grpSpMkLst>
            <pc:docMk/>
            <pc:sldMk cId="1913020666" sldId="369"/>
            <ac:grpSpMk id="109" creationId="{534D9E7C-20F1-461A-329D-C90E7D5FB833}"/>
          </ac:grpSpMkLst>
        </pc:grpChg>
        <pc:grpChg chg="add mod">
          <ac:chgData name="김근우(첨단원자력공학부)" userId="1966d26e-7976-44e3-92ce-cb8395d14386" providerId="ADAL" clId="{14602E88-63AF-49C9-8CE8-59F29C73A3FC}" dt="2024-10-10T12:59:55.759" v="2803" actId="571"/>
          <ac:grpSpMkLst>
            <pc:docMk/>
            <pc:sldMk cId="1913020666" sldId="369"/>
            <ac:grpSpMk id="115" creationId="{BFD20633-E649-E8AC-8C97-844B6586DCDB}"/>
          </ac:grpSpMkLst>
        </pc:grpChg>
        <pc:grpChg chg="add mod">
          <ac:chgData name="김근우(첨단원자력공학부)" userId="1966d26e-7976-44e3-92ce-cb8395d14386" providerId="ADAL" clId="{14602E88-63AF-49C9-8CE8-59F29C73A3FC}" dt="2024-10-10T12:59:31.978" v="2791" actId="1076"/>
          <ac:grpSpMkLst>
            <pc:docMk/>
            <pc:sldMk cId="1913020666" sldId="369"/>
            <ac:grpSpMk id="119" creationId="{48DFFE99-443B-5F9D-DA96-CAFE9C49E614}"/>
          </ac:grpSpMkLst>
        </pc:grpChg>
        <pc:grpChg chg="add mod">
          <ac:chgData name="김근우(첨단원자력공학부)" userId="1966d26e-7976-44e3-92ce-cb8395d14386" providerId="ADAL" clId="{14602E88-63AF-49C9-8CE8-59F29C73A3FC}" dt="2024-10-10T12:59:31.978" v="2791" actId="1076"/>
          <ac:grpSpMkLst>
            <pc:docMk/>
            <pc:sldMk cId="1913020666" sldId="369"/>
            <ac:grpSpMk id="122" creationId="{4E1524E0-306C-A611-4871-9D4F22458464}"/>
          </ac:grpSpMkLst>
        </pc:grpChg>
        <pc:grpChg chg="mod">
          <ac:chgData name="김근우(첨단원자력공학부)" userId="1966d26e-7976-44e3-92ce-cb8395d14386" providerId="ADAL" clId="{14602E88-63AF-49C9-8CE8-59F29C73A3FC}" dt="2024-10-10T12:59:29.241" v="2789"/>
          <ac:grpSpMkLst>
            <pc:docMk/>
            <pc:sldMk cId="1913020666" sldId="369"/>
            <ac:grpSpMk id="123" creationId="{4D9B8D60-A57B-6F7A-21D6-0A8A6F9AD36B}"/>
          </ac:grpSpMkLst>
        </pc:grpChg>
        <pc:grpChg chg="mod">
          <ac:chgData name="김근우(첨단원자력공학부)" userId="1966d26e-7976-44e3-92ce-cb8395d14386" providerId="ADAL" clId="{14602E88-63AF-49C9-8CE8-59F29C73A3FC}" dt="2024-10-10T12:59:29.241" v="2789"/>
          <ac:grpSpMkLst>
            <pc:docMk/>
            <pc:sldMk cId="1913020666" sldId="369"/>
            <ac:grpSpMk id="124" creationId="{DD67EB7D-F321-9B2F-7B91-C3A2F97FFBB8}"/>
          </ac:grpSpMkLst>
        </pc:grpChg>
        <pc:grpChg chg="mod">
          <ac:chgData name="김근우(첨단원자력공학부)" userId="1966d26e-7976-44e3-92ce-cb8395d14386" providerId="ADAL" clId="{14602E88-63AF-49C9-8CE8-59F29C73A3FC}" dt="2024-10-10T12:59:29.241" v="2789"/>
          <ac:grpSpMkLst>
            <pc:docMk/>
            <pc:sldMk cId="1913020666" sldId="369"/>
            <ac:grpSpMk id="129" creationId="{890B55C0-F343-9FAA-742E-675D437627C2}"/>
          </ac:grpSpMkLst>
        </pc:grpChg>
        <pc:grpChg chg="add mod">
          <ac:chgData name="김근우(첨단원자력공학부)" userId="1966d26e-7976-44e3-92ce-cb8395d14386" providerId="ADAL" clId="{14602E88-63AF-49C9-8CE8-59F29C73A3FC}" dt="2024-10-10T12:59:31.978" v="2791" actId="1076"/>
          <ac:grpSpMkLst>
            <pc:docMk/>
            <pc:sldMk cId="1913020666" sldId="369"/>
            <ac:grpSpMk id="132" creationId="{4696935A-7771-BEB1-66B6-C9B9FA3599C0}"/>
          </ac:grpSpMkLst>
        </pc:grpChg>
        <pc:grpChg chg="add mod">
          <ac:chgData name="김근우(첨단원자력공학부)" userId="1966d26e-7976-44e3-92ce-cb8395d14386" providerId="ADAL" clId="{14602E88-63AF-49C9-8CE8-59F29C73A3FC}" dt="2024-10-10T12:59:31.978" v="2791" actId="1076"/>
          <ac:grpSpMkLst>
            <pc:docMk/>
            <pc:sldMk cId="1913020666" sldId="369"/>
            <ac:grpSpMk id="136" creationId="{73633A32-3B00-F7AE-47B6-5B8C250CD0BA}"/>
          </ac:grpSpMkLst>
        </pc:grpChg>
        <pc:grpChg chg="add mod">
          <ac:chgData name="김근우(첨단원자력공학부)" userId="1966d26e-7976-44e3-92ce-cb8395d14386" providerId="ADAL" clId="{14602E88-63AF-49C9-8CE8-59F29C73A3FC}" dt="2024-10-10T12:59:55.759" v="2803" actId="571"/>
          <ac:grpSpMkLst>
            <pc:docMk/>
            <pc:sldMk cId="1913020666" sldId="369"/>
            <ac:grpSpMk id="139" creationId="{59B490CA-E42B-C534-9DC4-D2BC48801D3B}"/>
          </ac:grpSpMkLst>
        </pc:grpChg>
        <pc:picChg chg="del">
          <ac:chgData name="김근우(첨단원자력공학부)" userId="1966d26e-7976-44e3-92ce-cb8395d14386" providerId="ADAL" clId="{14602E88-63AF-49C9-8CE8-59F29C73A3FC}" dt="2024-10-10T11:39:25.931" v="943" actId="478"/>
          <ac:picMkLst>
            <pc:docMk/>
            <pc:sldMk cId="1913020666" sldId="369"/>
            <ac:picMk id="31" creationId="{8B80EEE7-063A-6027-60E1-5DC4C2D5E65B}"/>
          </ac:picMkLst>
        </pc:picChg>
        <pc:picChg chg="del">
          <ac:chgData name="김근우(첨단원자력공학부)" userId="1966d26e-7976-44e3-92ce-cb8395d14386" providerId="ADAL" clId="{14602E88-63AF-49C9-8CE8-59F29C73A3FC}" dt="2024-10-10T12:59:39.134" v="2793" actId="478"/>
          <ac:picMkLst>
            <pc:docMk/>
            <pc:sldMk cId="1913020666" sldId="369"/>
            <ac:picMk id="32" creationId="{16728FC4-6070-9701-7E11-5AAABFB4C2EA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1:55:29.218" v="1468" actId="21"/>
          <ac:picMkLst>
            <pc:docMk/>
            <pc:sldMk cId="1913020666" sldId="369"/>
            <ac:picMk id="39" creationId="{D6734A5C-5734-57DE-01DF-928C5886A7CA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2:08:14.581" v="1588" actId="21"/>
          <ac:picMkLst>
            <pc:docMk/>
            <pc:sldMk cId="1913020666" sldId="369"/>
            <ac:picMk id="50" creationId="{130B4E49-4CA0-C3B8-EA64-3B28DFA4C3A9}"/>
          </ac:picMkLst>
        </pc:picChg>
        <pc:picChg chg="mod">
          <ac:chgData name="김근우(첨단원자력공학부)" userId="1966d26e-7976-44e3-92ce-cb8395d14386" providerId="ADAL" clId="{14602E88-63AF-49C9-8CE8-59F29C73A3FC}" dt="2024-10-10T12:59:35.523" v="2792"/>
          <ac:picMkLst>
            <pc:docMk/>
            <pc:sldMk cId="1913020666" sldId="369"/>
            <ac:picMk id="63" creationId="{3377754A-2E8F-D056-3692-1D8EE9003288}"/>
          </ac:picMkLst>
        </pc:picChg>
        <pc:picChg chg="mod">
          <ac:chgData name="김근우(첨단원자력공학부)" userId="1966d26e-7976-44e3-92ce-cb8395d14386" providerId="ADAL" clId="{14602E88-63AF-49C9-8CE8-59F29C73A3FC}" dt="2024-10-10T12:59:35.523" v="2792"/>
          <ac:picMkLst>
            <pc:docMk/>
            <pc:sldMk cId="1913020666" sldId="369"/>
            <ac:picMk id="64" creationId="{941B1D20-4748-0A04-CF51-D0D68C257359}"/>
          </ac:picMkLst>
        </pc:picChg>
        <pc:picChg chg="mod">
          <ac:chgData name="김근우(첨단원자력공학부)" userId="1966d26e-7976-44e3-92ce-cb8395d14386" providerId="ADAL" clId="{14602E88-63AF-49C9-8CE8-59F29C73A3FC}" dt="2024-10-10T12:59:44.723" v="2798"/>
          <ac:picMkLst>
            <pc:docMk/>
            <pc:sldMk cId="1913020666" sldId="369"/>
            <ac:picMk id="92" creationId="{AC3C1901-BA5B-7090-3A44-A90817EDA2A3}"/>
          </ac:picMkLst>
        </pc:picChg>
        <pc:picChg chg="mod">
          <ac:chgData name="김근우(첨단원자력공학부)" userId="1966d26e-7976-44e3-92ce-cb8395d14386" providerId="ADAL" clId="{14602E88-63AF-49C9-8CE8-59F29C73A3FC}" dt="2024-10-10T12:59:44.723" v="2798"/>
          <ac:picMkLst>
            <pc:docMk/>
            <pc:sldMk cId="1913020666" sldId="369"/>
            <ac:picMk id="94" creationId="{DDEB47C8-E9F3-8D2F-BAB9-4AD0631AF2C8}"/>
          </ac:picMkLst>
        </pc:picChg>
        <pc:picChg chg="mod">
          <ac:chgData name="김근우(첨단원자력공학부)" userId="1966d26e-7976-44e3-92ce-cb8395d14386" providerId="ADAL" clId="{14602E88-63AF-49C9-8CE8-59F29C73A3FC}" dt="2024-10-10T12:59:29.241" v="2789"/>
          <ac:picMkLst>
            <pc:docMk/>
            <pc:sldMk cId="1913020666" sldId="369"/>
            <ac:picMk id="130" creationId="{C3464BDA-21A2-A3BA-8D3A-5F445BBC2E78}"/>
          </ac:picMkLst>
        </pc:picChg>
        <pc:picChg chg="mod">
          <ac:chgData name="김근우(첨단원자력공학부)" userId="1966d26e-7976-44e3-92ce-cb8395d14386" providerId="ADAL" clId="{14602E88-63AF-49C9-8CE8-59F29C73A3FC}" dt="2024-10-10T12:59:29.241" v="2789"/>
          <ac:picMkLst>
            <pc:docMk/>
            <pc:sldMk cId="1913020666" sldId="369"/>
            <ac:picMk id="131" creationId="{6BA8B517-F8F2-4002-5F73-CC3D47670770}"/>
          </ac:picMkLst>
        </pc:picChg>
        <pc:cxnChg chg="mod">
          <ac:chgData name="김근우(첨단원자력공학부)" userId="1966d26e-7976-44e3-92ce-cb8395d14386" providerId="ADAL" clId="{14602E88-63AF-49C9-8CE8-59F29C73A3FC}" dt="2024-10-10T11:53:46.575" v="1312" actId="164"/>
          <ac:cxnSpMkLst>
            <pc:docMk/>
            <pc:sldMk cId="1913020666" sldId="369"/>
            <ac:cxnSpMk id="22" creationId="{06C47898-362E-F806-9A8B-13A2213D1D2E}"/>
          </ac:cxnSpMkLst>
        </pc:cxnChg>
        <pc:cxnChg chg="mod">
          <ac:chgData name="김근우(첨단원자력공학부)" userId="1966d26e-7976-44e3-92ce-cb8395d14386" providerId="ADAL" clId="{14602E88-63AF-49C9-8CE8-59F29C73A3FC}" dt="2024-10-10T11:53:46.575" v="1312" actId="164"/>
          <ac:cxnSpMkLst>
            <pc:docMk/>
            <pc:sldMk cId="1913020666" sldId="369"/>
            <ac:cxnSpMk id="23" creationId="{16262ABE-EDC7-01F8-FACE-A558E3B57EDD}"/>
          </ac:cxnSpMkLst>
        </pc:cxnChg>
        <pc:cxnChg chg="del">
          <ac:chgData name="김근우(첨단원자력공학부)" userId="1966d26e-7976-44e3-92ce-cb8395d14386" providerId="ADAL" clId="{14602E88-63AF-49C9-8CE8-59F29C73A3FC}" dt="2024-10-10T11:41:07.366" v="975" actId="478"/>
          <ac:cxnSpMkLst>
            <pc:docMk/>
            <pc:sldMk cId="1913020666" sldId="369"/>
            <ac:cxnSpMk id="24" creationId="{F54C8671-0F3F-D318-30A6-BDA4AF3C19C2}"/>
          </ac:cxnSpMkLst>
        </pc:cxnChg>
        <pc:cxnChg chg="mod">
          <ac:chgData name="김근우(첨단원자력공학부)" userId="1966d26e-7976-44e3-92ce-cb8395d14386" providerId="ADAL" clId="{14602E88-63AF-49C9-8CE8-59F29C73A3FC}" dt="2024-10-10T11:41:12.065" v="978" actId="165"/>
          <ac:cxnSpMkLst>
            <pc:docMk/>
            <pc:sldMk cId="1913020666" sldId="369"/>
            <ac:cxnSpMk id="27" creationId="{AB983BB3-DCC3-39DE-73D4-4BCE87FEEAF5}"/>
          </ac:cxnSpMkLst>
        </pc:cxnChg>
        <pc:cxnChg chg="mod">
          <ac:chgData name="김근우(첨단원자력공학부)" userId="1966d26e-7976-44e3-92ce-cb8395d14386" providerId="ADAL" clId="{14602E88-63AF-49C9-8CE8-59F29C73A3FC}" dt="2024-10-10T13:31:44.149" v="3644" actId="14100"/>
          <ac:cxnSpMkLst>
            <pc:docMk/>
            <pc:sldMk cId="1913020666" sldId="369"/>
            <ac:cxnSpMk id="35" creationId="{3180A3C6-7F60-B3C9-C781-881420165C7D}"/>
          </ac:cxnSpMkLst>
        </pc:cxnChg>
        <pc:cxnChg chg="mod">
          <ac:chgData name="김근우(첨단원자력공학부)" userId="1966d26e-7976-44e3-92ce-cb8395d14386" providerId="ADAL" clId="{14602E88-63AF-49C9-8CE8-59F29C73A3FC}" dt="2024-10-10T13:31:46.769" v="3645" actId="14100"/>
          <ac:cxnSpMkLst>
            <pc:docMk/>
            <pc:sldMk cId="1913020666" sldId="369"/>
            <ac:cxnSpMk id="36" creationId="{F757FDEE-6C0D-A74E-3797-308E31DA4712}"/>
          </ac:cxnSpMkLst>
        </pc:cxnChg>
        <pc:cxnChg chg="mod">
          <ac:chgData name="김근우(첨단원자력공학부)" userId="1966d26e-7976-44e3-92ce-cb8395d14386" providerId="ADAL" clId="{14602E88-63AF-49C9-8CE8-59F29C73A3FC}" dt="2024-10-10T12:59:35.523" v="2792"/>
          <ac:cxnSpMkLst>
            <pc:docMk/>
            <pc:sldMk cId="1913020666" sldId="369"/>
            <ac:cxnSpMk id="53" creationId="{B4E51EFA-059C-88ED-6A00-12A347E99BE3}"/>
          </ac:cxnSpMkLst>
        </pc:cxnChg>
        <pc:cxnChg chg="mod">
          <ac:chgData name="김근우(첨단원자력공학부)" userId="1966d26e-7976-44e3-92ce-cb8395d14386" providerId="ADAL" clId="{14602E88-63AF-49C9-8CE8-59F29C73A3FC}" dt="2024-10-10T12:59:35.523" v="2792"/>
          <ac:cxnSpMkLst>
            <pc:docMk/>
            <pc:sldMk cId="1913020666" sldId="369"/>
            <ac:cxnSpMk id="67" creationId="{266FB32C-8227-AA95-7DA9-36F520E4B8D7}"/>
          </ac:cxnSpMkLst>
        </pc:cxnChg>
        <pc:cxnChg chg="mod">
          <ac:chgData name="김근우(첨단원자력공학부)" userId="1966d26e-7976-44e3-92ce-cb8395d14386" providerId="ADAL" clId="{14602E88-63AF-49C9-8CE8-59F29C73A3FC}" dt="2024-10-10T12:59:35.523" v="2792"/>
          <ac:cxnSpMkLst>
            <pc:docMk/>
            <pc:sldMk cId="1913020666" sldId="369"/>
            <ac:cxnSpMk id="68" creationId="{BB9A3AED-5BA6-BF7B-A0C8-FAC729724AEE}"/>
          </ac:cxnSpMkLst>
        </pc:cxnChg>
        <pc:cxnChg chg="mod">
          <ac:chgData name="김근우(첨단원자력공학부)" userId="1966d26e-7976-44e3-92ce-cb8395d14386" providerId="ADAL" clId="{14602E88-63AF-49C9-8CE8-59F29C73A3FC}" dt="2024-10-10T12:59:35.523" v="2792"/>
          <ac:cxnSpMkLst>
            <pc:docMk/>
            <pc:sldMk cId="1913020666" sldId="369"/>
            <ac:cxnSpMk id="71" creationId="{08D2DDE9-1B5B-DE85-C46A-60FE1F0CD15E}"/>
          </ac:cxnSpMkLst>
        </pc:cxnChg>
        <pc:cxnChg chg="mod">
          <ac:chgData name="김근우(첨단원자력공학부)" userId="1966d26e-7976-44e3-92ce-cb8395d14386" providerId="ADAL" clId="{14602E88-63AF-49C9-8CE8-59F29C73A3FC}" dt="2024-10-10T12:59:44.723" v="2798"/>
          <ac:cxnSpMkLst>
            <pc:docMk/>
            <pc:sldMk cId="1913020666" sldId="369"/>
            <ac:cxnSpMk id="75" creationId="{DCA14DE2-7C59-DDA6-1857-4703CE7E608A}"/>
          </ac:cxnSpMkLst>
        </pc:cxnChg>
        <pc:cxnChg chg="del">
          <ac:chgData name="김근우(첨단원자력공학부)" userId="1966d26e-7976-44e3-92ce-cb8395d14386" providerId="ADAL" clId="{14602E88-63AF-49C9-8CE8-59F29C73A3FC}" dt="2024-10-10T11:39:16.532" v="940" actId="478"/>
          <ac:cxnSpMkLst>
            <pc:docMk/>
            <pc:sldMk cId="1913020666" sldId="369"/>
            <ac:cxnSpMk id="90" creationId="{085E5AC7-41DD-10C7-8580-2D1597E91181}"/>
          </ac:cxnSpMkLst>
        </pc:cxnChg>
        <pc:cxnChg chg="mod">
          <ac:chgData name="김근우(첨단원자력공학부)" userId="1966d26e-7976-44e3-92ce-cb8395d14386" providerId="ADAL" clId="{14602E88-63AF-49C9-8CE8-59F29C73A3FC}" dt="2024-10-10T17:01:41.038" v="7954" actId="1076"/>
          <ac:cxnSpMkLst>
            <pc:docMk/>
            <pc:sldMk cId="1913020666" sldId="369"/>
            <ac:cxnSpMk id="97" creationId="{6E6BE9B6-93D8-2A12-B01F-CEFA81064BF5}"/>
          </ac:cxnSpMkLst>
        </pc:cxnChg>
        <pc:cxnChg chg="mod">
          <ac:chgData name="김근우(첨단원자력공학부)" userId="1966d26e-7976-44e3-92ce-cb8395d14386" providerId="ADAL" clId="{14602E88-63AF-49C9-8CE8-59F29C73A3FC}" dt="2024-10-10T17:01:41.038" v="7954" actId="1076"/>
          <ac:cxnSpMkLst>
            <pc:docMk/>
            <pc:sldMk cId="1913020666" sldId="369"/>
            <ac:cxnSpMk id="98" creationId="{D8672A2E-4085-6A54-C162-E226CA1F833C}"/>
          </ac:cxnSpMkLst>
        </pc:cxnChg>
        <pc:cxnChg chg="mod">
          <ac:chgData name="김근우(첨단원자력공학부)" userId="1966d26e-7976-44e3-92ce-cb8395d14386" providerId="ADAL" clId="{14602E88-63AF-49C9-8CE8-59F29C73A3FC}" dt="2024-10-10T12:59:44.723" v="2798"/>
          <ac:cxnSpMkLst>
            <pc:docMk/>
            <pc:sldMk cId="1913020666" sldId="369"/>
            <ac:cxnSpMk id="101" creationId="{6B262B12-FF7B-27F1-FB6B-BE4EF003B4F1}"/>
          </ac:cxnSpMkLst>
        </pc:cxnChg>
        <pc:cxnChg chg="mod">
          <ac:chgData name="김근우(첨단원자력공학부)" userId="1966d26e-7976-44e3-92ce-cb8395d14386" providerId="ADAL" clId="{14602E88-63AF-49C9-8CE8-59F29C73A3FC}" dt="2024-10-10T12:59:55.759" v="2803" actId="571"/>
          <ac:cxnSpMkLst>
            <pc:docMk/>
            <pc:sldMk cId="1913020666" sldId="369"/>
            <ac:cxnSpMk id="103" creationId="{B4080FC6-DFAB-F1C3-7C02-F7EEA93B2655}"/>
          </ac:cxnSpMkLst>
        </pc:cxnChg>
        <pc:cxnChg chg="mod">
          <ac:chgData name="김근우(첨단원자력공학부)" userId="1966d26e-7976-44e3-92ce-cb8395d14386" providerId="ADAL" clId="{14602E88-63AF-49C9-8CE8-59F29C73A3FC}" dt="2024-10-10T12:59:55.759" v="2803" actId="571"/>
          <ac:cxnSpMkLst>
            <pc:docMk/>
            <pc:sldMk cId="1913020666" sldId="369"/>
            <ac:cxnSpMk id="112" creationId="{5E8E4AAF-C852-EEDF-19D7-BAAB131D5BF7}"/>
          </ac:cxnSpMkLst>
        </pc:cxnChg>
        <pc:cxnChg chg="mod">
          <ac:chgData name="김근우(첨단원자력공학부)" userId="1966d26e-7976-44e3-92ce-cb8395d14386" providerId="ADAL" clId="{14602E88-63AF-49C9-8CE8-59F29C73A3FC}" dt="2024-10-10T12:59:55.759" v="2803" actId="571"/>
          <ac:cxnSpMkLst>
            <pc:docMk/>
            <pc:sldMk cId="1913020666" sldId="369"/>
            <ac:cxnSpMk id="113" creationId="{E4B210FA-5515-9909-7385-ACCD0F68E50A}"/>
          </ac:cxnSpMkLst>
        </pc:cxnChg>
        <pc:cxnChg chg="mod">
          <ac:chgData name="김근우(첨단원자력공학부)" userId="1966d26e-7976-44e3-92ce-cb8395d14386" providerId="ADAL" clId="{14602E88-63AF-49C9-8CE8-59F29C73A3FC}" dt="2024-10-10T12:59:55.759" v="2803" actId="571"/>
          <ac:cxnSpMkLst>
            <pc:docMk/>
            <pc:sldMk cId="1913020666" sldId="369"/>
            <ac:cxnSpMk id="117" creationId="{B750AF2F-0145-BE79-62A5-03A116A4DA1D}"/>
          </ac:cxnSpMkLst>
        </pc:cxnChg>
        <pc:cxnChg chg="mod">
          <ac:chgData name="김근우(첨단원자력공학부)" userId="1966d26e-7976-44e3-92ce-cb8395d14386" providerId="ADAL" clId="{14602E88-63AF-49C9-8CE8-59F29C73A3FC}" dt="2024-10-10T12:59:55.759" v="2803" actId="571"/>
          <ac:cxnSpMkLst>
            <pc:docMk/>
            <pc:sldMk cId="1913020666" sldId="369"/>
            <ac:cxnSpMk id="118" creationId="{AFE3DF56-168D-BD0E-B660-51B7B83325E7}"/>
          </ac:cxnSpMkLst>
        </pc:cxnChg>
        <pc:cxnChg chg="mod">
          <ac:chgData name="김근우(첨단원자력공학부)" userId="1966d26e-7976-44e3-92ce-cb8395d14386" providerId="ADAL" clId="{14602E88-63AF-49C9-8CE8-59F29C73A3FC}" dt="2024-10-10T12:59:29.241" v="2789"/>
          <ac:cxnSpMkLst>
            <pc:docMk/>
            <pc:sldMk cId="1913020666" sldId="369"/>
            <ac:cxnSpMk id="121" creationId="{AE52E880-9037-2A3A-CC58-783FFE26023F}"/>
          </ac:cxnSpMkLst>
        </pc:cxnChg>
        <pc:cxnChg chg="mod">
          <ac:chgData name="김근우(첨단원자력공학부)" userId="1966d26e-7976-44e3-92ce-cb8395d14386" providerId="ADAL" clId="{14602E88-63AF-49C9-8CE8-59F29C73A3FC}" dt="2024-10-10T12:59:29.241" v="2789"/>
          <ac:cxnSpMkLst>
            <pc:docMk/>
            <pc:sldMk cId="1913020666" sldId="369"/>
            <ac:cxnSpMk id="134" creationId="{D597C2CC-AE86-D6B2-3125-E4717A10A0C9}"/>
          </ac:cxnSpMkLst>
        </pc:cxnChg>
        <pc:cxnChg chg="mod">
          <ac:chgData name="김근우(첨단원자력공학부)" userId="1966d26e-7976-44e3-92ce-cb8395d14386" providerId="ADAL" clId="{14602E88-63AF-49C9-8CE8-59F29C73A3FC}" dt="2024-10-10T12:59:29.241" v="2789"/>
          <ac:cxnSpMkLst>
            <pc:docMk/>
            <pc:sldMk cId="1913020666" sldId="369"/>
            <ac:cxnSpMk id="135" creationId="{92A44537-8B9A-A197-E7DD-D6DCC011C0CC}"/>
          </ac:cxnSpMkLst>
        </pc:cxnChg>
        <pc:cxnChg chg="mod">
          <ac:chgData name="김근우(첨단원자력공학부)" userId="1966d26e-7976-44e3-92ce-cb8395d14386" providerId="ADAL" clId="{14602E88-63AF-49C9-8CE8-59F29C73A3FC}" dt="2024-10-10T12:59:29.241" v="2789"/>
          <ac:cxnSpMkLst>
            <pc:docMk/>
            <pc:sldMk cId="1913020666" sldId="369"/>
            <ac:cxnSpMk id="138" creationId="{814E9F47-8F5C-90A5-AE8D-B175589AB500}"/>
          </ac:cxnSpMkLst>
        </pc:cxnChg>
      </pc:sldChg>
      <pc:sldChg chg="addSp delSp modSp add mod ord delAnim modAnim">
        <pc:chgData name="김근우(첨단원자력공학부)" userId="1966d26e-7976-44e3-92ce-cb8395d14386" providerId="ADAL" clId="{14602E88-63AF-49C9-8CE8-59F29C73A3FC}" dt="2024-10-10T16:39:05.826" v="7869"/>
        <pc:sldMkLst>
          <pc:docMk/>
          <pc:sldMk cId="260762405" sldId="370"/>
        </pc:sldMkLst>
        <pc:spChg chg="mod">
          <ac:chgData name="김근우(첨단원자력공학부)" userId="1966d26e-7976-44e3-92ce-cb8395d14386" providerId="ADAL" clId="{14602E88-63AF-49C9-8CE8-59F29C73A3FC}" dt="2024-10-10T12:50:18.664" v="2658" actId="1076"/>
          <ac:spMkLst>
            <pc:docMk/>
            <pc:sldMk cId="260762405" sldId="370"/>
            <ac:spMk id="2" creationId="{B7C830CF-6746-19E4-7860-67B284C79292}"/>
          </ac:spMkLst>
        </pc:spChg>
        <pc:spChg chg="add mod">
          <ac:chgData name="김근우(첨단원자력공학부)" userId="1966d26e-7976-44e3-92ce-cb8395d14386" providerId="ADAL" clId="{14602E88-63AF-49C9-8CE8-59F29C73A3FC}" dt="2024-10-10T12:46:22.135" v="2599" actId="20577"/>
          <ac:spMkLst>
            <pc:docMk/>
            <pc:sldMk cId="260762405" sldId="370"/>
            <ac:spMk id="3" creationId="{69DD1022-EF64-D82F-AF34-84835BEF9B28}"/>
          </ac:spMkLst>
        </pc:spChg>
        <pc:spChg chg="add mod">
          <ac:chgData name="김근우(첨단원자력공학부)" userId="1966d26e-7976-44e3-92ce-cb8395d14386" providerId="ADAL" clId="{14602E88-63AF-49C9-8CE8-59F29C73A3FC}" dt="2024-10-10T15:42:06.874" v="7295" actId="14100"/>
          <ac:spMkLst>
            <pc:docMk/>
            <pc:sldMk cId="260762405" sldId="370"/>
            <ac:spMk id="3" creationId="{9F62A2A7-47F2-DF1C-AE73-1F5D82087DE6}"/>
          </ac:spMkLst>
        </pc:spChg>
        <pc:spChg chg="mod">
          <ac:chgData name="김근우(첨단원자력공학부)" userId="1966d26e-7976-44e3-92ce-cb8395d14386" providerId="ADAL" clId="{14602E88-63AF-49C9-8CE8-59F29C73A3FC}" dt="2024-10-10T16:38:50.426" v="7866"/>
          <ac:spMkLst>
            <pc:docMk/>
            <pc:sldMk cId="260762405" sldId="370"/>
            <ac:spMk id="5" creationId="{8BFF3EA4-66CD-B22F-053D-6B36D4709B15}"/>
          </ac:spMkLst>
        </pc:spChg>
        <pc:spChg chg="mod">
          <ac:chgData name="김근우(첨단원자력공학부)" userId="1966d26e-7976-44e3-92ce-cb8395d14386" providerId="ADAL" clId="{14602E88-63AF-49C9-8CE8-59F29C73A3FC}" dt="2024-10-10T16:38:50.426" v="7866"/>
          <ac:spMkLst>
            <pc:docMk/>
            <pc:sldMk cId="260762405" sldId="370"/>
            <ac:spMk id="6" creationId="{BA11E2AD-0379-054F-CBF3-0B866BB5FBDE}"/>
          </ac:spMkLst>
        </pc:spChg>
        <pc:spChg chg="del">
          <ac:chgData name="김근우(첨단원자력공학부)" userId="1966d26e-7976-44e3-92ce-cb8395d14386" providerId="ADAL" clId="{14602E88-63AF-49C9-8CE8-59F29C73A3FC}" dt="2024-10-10T12:10:07.641" v="1609" actId="478"/>
          <ac:spMkLst>
            <pc:docMk/>
            <pc:sldMk cId="260762405" sldId="370"/>
            <ac:spMk id="6" creationId="{FCC32AB3-E277-4547-D932-CDF380B07F26}"/>
          </ac:spMkLst>
        </pc:spChg>
        <pc:spChg chg="mod">
          <ac:chgData name="김근우(첨단원자력공학부)" userId="1966d26e-7976-44e3-92ce-cb8395d14386" providerId="ADAL" clId="{14602E88-63AF-49C9-8CE8-59F29C73A3FC}" dt="2024-10-10T16:38:50.426" v="7866"/>
          <ac:spMkLst>
            <pc:docMk/>
            <pc:sldMk cId="260762405" sldId="370"/>
            <ac:spMk id="8" creationId="{09DEE084-707B-EF27-3EB2-9B7541ADAE25}"/>
          </ac:spMkLst>
        </pc:spChg>
        <pc:spChg chg="mod">
          <ac:chgData name="김근우(첨단원자력공학부)" userId="1966d26e-7976-44e3-92ce-cb8395d14386" providerId="ADAL" clId="{14602E88-63AF-49C9-8CE8-59F29C73A3FC}" dt="2024-10-10T16:38:50.426" v="7866"/>
          <ac:spMkLst>
            <pc:docMk/>
            <pc:sldMk cId="260762405" sldId="370"/>
            <ac:spMk id="9" creationId="{F0CD0CDD-2CAE-69E0-3BC9-C2C3D2856397}"/>
          </ac:spMkLst>
        </pc:spChg>
        <pc:spChg chg="mod">
          <ac:chgData name="김근우(첨단원자력공학부)" userId="1966d26e-7976-44e3-92ce-cb8395d14386" providerId="ADAL" clId="{14602E88-63AF-49C9-8CE8-59F29C73A3FC}" dt="2024-10-10T16:39:00.424" v="7868" actId="571"/>
          <ac:spMkLst>
            <pc:docMk/>
            <pc:sldMk cId="260762405" sldId="370"/>
            <ac:spMk id="11" creationId="{9143F32F-4EAA-B393-FED6-A094B849DE25}"/>
          </ac:spMkLst>
        </pc:spChg>
        <pc:spChg chg="mod">
          <ac:chgData name="김근우(첨단원자력공학부)" userId="1966d26e-7976-44e3-92ce-cb8395d14386" providerId="ADAL" clId="{14602E88-63AF-49C9-8CE8-59F29C73A3FC}" dt="2024-10-10T16:39:00.424" v="7868" actId="571"/>
          <ac:spMkLst>
            <pc:docMk/>
            <pc:sldMk cId="260762405" sldId="370"/>
            <ac:spMk id="12" creationId="{C87BC9EF-AC55-7372-FC66-60F503B97DFC}"/>
          </ac:spMkLst>
        </pc:spChg>
        <pc:spChg chg="mod">
          <ac:chgData name="김근우(첨단원자력공학부)" userId="1966d26e-7976-44e3-92ce-cb8395d14386" providerId="ADAL" clId="{14602E88-63AF-49C9-8CE8-59F29C73A3FC}" dt="2024-10-10T16:39:00.424" v="7868" actId="571"/>
          <ac:spMkLst>
            <pc:docMk/>
            <pc:sldMk cId="260762405" sldId="370"/>
            <ac:spMk id="14" creationId="{9F159338-0C28-0499-E17C-660CA61310D4}"/>
          </ac:spMkLst>
        </pc:spChg>
        <pc:spChg chg="mod">
          <ac:chgData name="김근우(첨단원자력공학부)" userId="1966d26e-7976-44e3-92ce-cb8395d14386" providerId="ADAL" clId="{14602E88-63AF-49C9-8CE8-59F29C73A3FC}" dt="2024-10-10T16:39:00.424" v="7868" actId="571"/>
          <ac:spMkLst>
            <pc:docMk/>
            <pc:sldMk cId="260762405" sldId="370"/>
            <ac:spMk id="15" creationId="{349CA02F-34B7-86B5-6557-4F39D78B1D22}"/>
          </ac:spMkLst>
        </pc:spChg>
        <pc:spChg chg="mod">
          <ac:chgData name="김근우(첨단원자력공학부)" userId="1966d26e-7976-44e3-92ce-cb8395d14386" providerId="ADAL" clId="{14602E88-63AF-49C9-8CE8-59F29C73A3FC}" dt="2024-10-10T14:17:30.360" v="5390" actId="20577"/>
          <ac:spMkLst>
            <pc:docMk/>
            <pc:sldMk cId="260762405" sldId="370"/>
            <ac:spMk id="30" creationId="{6F295670-7587-3A98-A7A1-B12A55C94A3C}"/>
          </ac:spMkLst>
        </pc:spChg>
        <pc:spChg chg="del mod">
          <ac:chgData name="김근우(첨단원자력공학부)" userId="1966d26e-7976-44e3-92ce-cb8395d14386" providerId="ADAL" clId="{14602E88-63AF-49C9-8CE8-59F29C73A3FC}" dt="2024-10-10T12:24:36.187" v="1980" actId="478"/>
          <ac:spMkLst>
            <pc:docMk/>
            <pc:sldMk cId="260762405" sldId="370"/>
            <ac:spMk id="43" creationId="{12B2BCEB-5666-49D5-27C3-187147EEF766}"/>
          </ac:spMkLst>
        </pc:spChg>
        <pc:spChg chg="del mod">
          <ac:chgData name="김근우(첨단원자력공학부)" userId="1966d26e-7976-44e3-92ce-cb8395d14386" providerId="ADAL" clId="{14602E88-63AF-49C9-8CE8-59F29C73A3FC}" dt="2024-10-10T12:24:34.583" v="1979" actId="478"/>
          <ac:spMkLst>
            <pc:docMk/>
            <pc:sldMk cId="260762405" sldId="370"/>
            <ac:spMk id="45" creationId="{B300D651-523E-BCB2-657B-15411EE81C9A}"/>
          </ac:spMkLst>
        </pc:spChg>
        <pc:spChg chg="del mod topLvl">
          <ac:chgData name="김근우(첨단원자력공학부)" userId="1966d26e-7976-44e3-92ce-cb8395d14386" providerId="ADAL" clId="{14602E88-63AF-49C9-8CE8-59F29C73A3FC}" dt="2024-10-10T12:24:37.087" v="1981" actId="478"/>
          <ac:spMkLst>
            <pc:docMk/>
            <pc:sldMk cId="260762405" sldId="370"/>
            <ac:spMk id="47" creationId="{FBB53162-F04F-267A-3B9D-310CFCA5A79E}"/>
          </ac:spMkLst>
        </pc:spChg>
        <pc:spChg chg="mod topLvl">
          <ac:chgData name="김근우(첨단원자력공학부)" userId="1966d26e-7976-44e3-92ce-cb8395d14386" providerId="ADAL" clId="{14602E88-63AF-49C9-8CE8-59F29C73A3FC}" dt="2024-10-10T12:59:22.553" v="2784" actId="164"/>
          <ac:spMkLst>
            <pc:docMk/>
            <pc:sldMk cId="260762405" sldId="370"/>
            <ac:spMk id="48" creationId="{A2F62DB1-7C61-D7A0-CEA4-BCC8E08FBD84}"/>
          </ac:spMkLst>
        </pc:spChg>
        <pc:spChg chg="add del mod">
          <ac:chgData name="김근우(첨단원자력공학부)" userId="1966d26e-7976-44e3-92ce-cb8395d14386" providerId="ADAL" clId="{14602E88-63AF-49C9-8CE8-59F29C73A3FC}" dt="2024-10-10T12:42:42.109" v="2516" actId="478"/>
          <ac:spMkLst>
            <pc:docMk/>
            <pc:sldMk cId="260762405" sldId="370"/>
            <ac:spMk id="57" creationId="{C4F0D4A4-FBE8-1E88-7066-A52F50B29655}"/>
          </ac:spMkLst>
        </pc:spChg>
        <pc:spChg chg="add mod">
          <ac:chgData name="김근우(첨단원자력공학부)" userId="1966d26e-7976-44e3-92ce-cb8395d14386" providerId="ADAL" clId="{14602E88-63AF-49C9-8CE8-59F29C73A3FC}" dt="2024-10-10T12:44:46.962" v="2530" actId="14100"/>
          <ac:spMkLst>
            <pc:docMk/>
            <pc:sldMk cId="260762405" sldId="370"/>
            <ac:spMk id="59" creationId="{E06C8130-6043-2470-CF27-84DF1DDBE1F2}"/>
          </ac:spMkLst>
        </pc:spChg>
        <pc:spChg chg="add mod">
          <ac:chgData name="김근우(첨단원자력공학부)" userId="1966d26e-7976-44e3-92ce-cb8395d14386" providerId="ADAL" clId="{14602E88-63AF-49C9-8CE8-59F29C73A3FC}" dt="2024-10-10T12:44:51.822" v="2532" actId="14100"/>
          <ac:spMkLst>
            <pc:docMk/>
            <pc:sldMk cId="260762405" sldId="370"/>
            <ac:spMk id="60" creationId="{41220A11-352D-3D49-9836-0623C8E08A95}"/>
          </ac:spMkLst>
        </pc:spChg>
        <pc:spChg chg="add mod">
          <ac:chgData name="김근우(첨단원자력공학부)" userId="1966d26e-7976-44e3-92ce-cb8395d14386" providerId="ADAL" clId="{14602E88-63AF-49C9-8CE8-59F29C73A3FC}" dt="2024-10-10T12:45:11.376" v="2535" actId="14100"/>
          <ac:spMkLst>
            <pc:docMk/>
            <pc:sldMk cId="260762405" sldId="370"/>
            <ac:spMk id="61" creationId="{610F76E9-A5EC-72C8-2EB2-2F057A53E3FD}"/>
          </ac:spMkLst>
        </pc:spChg>
        <pc:spChg chg="add mod">
          <ac:chgData name="김근우(첨단원자력공학부)" userId="1966d26e-7976-44e3-92ce-cb8395d14386" providerId="ADAL" clId="{14602E88-63AF-49C9-8CE8-59F29C73A3FC}" dt="2024-10-10T12:50:40.478" v="2665" actId="1076"/>
          <ac:spMkLst>
            <pc:docMk/>
            <pc:sldMk cId="260762405" sldId="370"/>
            <ac:spMk id="62" creationId="{624742B3-7855-AC9C-37B4-1D5DA0C939BF}"/>
          </ac:spMkLst>
        </pc:spChg>
        <pc:spChg chg="add mod">
          <ac:chgData name="김근우(첨단원자력공학부)" userId="1966d26e-7976-44e3-92ce-cb8395d14386" providerId="ADAL" clId="{14602E88-63AF-49C9-8CE8-59F29C73A3FC}" dt="2024-10-10T12:50:55.643" v="2673" actId="1076"/>
          <ac:spMkLst>
            <pc:docMk/>
            <pc:sldMk cId="260762405" sldId="370"/>
            <ac:spMk id="68" creationId="{3BF30B4F-231B-2540-727F-FB02188D0BD9}"/>
          </ac:spMkLst>
        </pc:spChg>
        <pc:spChg chg="add del mod">
          <ac:chgData name="김근우(첨단원자력공학부)" userId="1966d26e-7976-44e3-92ce-cb8395d14386" providerId="ADAL" clId="{14602E88-63AF-49C9-8CE8-59F29C73A3FC}" dt="2024-10-10T12:47:05.075" v="2645" actId="478"/>
          <ac:spMkLst>
            <pc:docMk/>
            <pc:sldMk cId="260762405" sldId="370"/>
            <ac:spMk id="72" creationId="{F5D4432A-6260-9065-35FB-5CD2DB766119}"/>
          </ac:spMkLst>
        </pc:spChg>
        <pc:spChg chg="add del mod">
          <ac:chgData name="김근우(첨단원자력공학부)" userId="1966d26e-7976-44e3-92ce-cb8395d14386" providerId="ADAL" clId="{14602E88-63AF-49C9-8CE8-59F29C73A3FC}" dt="2024-10-10T12:47:04.880" v="2644" actId="478"/>
          <ac:spMkLst>
            <pc:docMk/>
            <pc:sldMk cId="260762405" sldId="370"/>
            <ac:spMk id="74" creationId="{CAB8D4B2-AD86-07FA-BA44-A898D1345D96}"/>
          </ac:spMkLst>
        </pc:spChg>
        <pc:spChg chg="add del mod">
          <ac:chgData name="김근우(첨단원자력공학부)" userId="1966d26e-7976-44e3-92ce-cb8395d14386" providerId="ADAL" clId="{14602E88-63AF-49C9-8CE8-59F29C73A3FC}" dt="2024-10-10T12:52:19.046" v="2728" actId="21"/>
          <ac:spMkLst>
            <pc:docMk/>
            <pc:sldMk cId="260762405" sldId="370"/>
            <ac:spMk id="87" creationId="{3FD4B7D2-7E58-240B-445F-C9FD7526DD58}"/>
          </ac:spMkLst>
        </pc:spChg>
        <pc:spChg chg="add del mod">
          <ac:chgData name="김근우(첨단원자력공학부)" userId="1966d26e-7976-44e3-92ce-cb8395d14386" providerId="ADAL" clId="{14602E88-63AF-49C9-8CE8-59F29C73A3FC}" dt="2024-10-10T12:54:30.134" v="2738" actId="478"/>
          <ac:spMkLst>
            <pc:docMk/>
            <pc:sldMk cId="260762405" sldId="370"/>
            <ac:spMk id="88" creationId="{9A8E9E0A-9AF7-45F8-28F9-4B8D5BBF6F9E}"/>
          </ac:spMkLst>
        </pc:spChg>
        <pc:spChg chg="add del mod">
          <ac:chgData name="김근우(첨단원자력공학부)" userId="1966d26e-7976-44e3-92ce-cb8395d14386" providerId="ADAL" clId="{14602E88-63AF-49C9-8CE8-59F29C73A3FC}" dt="2024-10-10T12:54:30.134" v="2738" actId="478"/>
          <ac:spMkLst>
            <pc:docMk/>
            <pc:sldMk cId="260762405" sldId="370"/>
            <ac:spMk id="89" creationId="{4EDE2AF9-F636-9F1F-B3EB-6683E1FD0A0E}"/>
          </ac:spMkLst>
        </pc:spChg>
        <pc:spChg chg="add mod">
          <ac:chgData name="김근우(첨단원자력공학부)" userId="1966d26e-7976-44e3-92ce-cb8395d14386" providerId="ADAL" clId="{14602E88-63AF-49C9-8CE8-59F29C73A3FC}" dt="2024-10-10T12:58:33.357" v="2783" actId="1076"/>
          <ac:spMkLst>
            <pc:docMk/>
            <pc:sldMk cId="260762405" sldId="370"/>
            <ac:spMk id="92" creationId="{7EA4DD31-C5E5-9029-5CF6-6FF03571E589}"/>
          </ac:spMkLst>
        </pc:spChg>
        <pc:spChg chg="add mod">
          <ac:chgData name="김근우(첨단원자력공학부)" userId="1966d26e-7976-44e3-92ce-cb8395d14386" providerId="ADAL" clId="{14602E88-63AF-49C9-8CE8-59F29C73A3FC}" dt="2024-10-10T12:55:30.509" v="2779" actId="164"/>
          <ac:spMkLst>
            <pc:docMk/>
            <pc:sldMk cId="260762405" sldId="370"/>
            <ac:spMk id="93" creationId="{EAF30061-C474-08D5-8A20-492FAC5D5707}"/>
          </ac:spMkLst>
        </pc:spChg>
        <pc:spChg chg="mod">
          <ac:chgData name="김근우(첨단원자력공학부)" userId="1966d26e-7976-44e3-92ce-cb8395d14386" providerId="ADAL" clId="{14602E88-63AF-49C9-8CE8-59F29C73A3FC}" dt="2024-10-10T13:00:54.195" v="2829" actId="6549"/>
          <ac:spMkLst>
            <pc:docMk/>
            <pc:sldMk cId="260762405" sldId="370"/>
            <ac:spMk id="100" creationId="{A2F62DB1-7C61-D7A0-CEA4-BCC8E08FBD84}"/>
          </ac:spMkLst>
        </pc:spChg>
        <pc:spChg chg="mod">
          <ac:chgData name="김근우(첨단원자력공학부)" userId="1966d26e-7976-44e3-92ce-cb8395d14386" providerId="ADAL" clId="{14602E88-63AF-49C9-8CE8-59F29C73A3FC}" dt="2024-10-10T12:59:26.591" v="2786"/>
          <ac:spMkLst>
            <pc:docMk/>
            <pc:sldMk cId="260762405" sldId="370"/>
            <ac:spMk id="105" creationId="{E06C8130-6043-2470-CF27-84DF1DDBE1F2}"/>
          </ac:spMkLst>
        </pc:spChg>
        <pc:spChg chg="mod">
          <ac:chgData name="김근우(첨단원자력공학부)" userId="1966d26e-7976-44e3-92ce-cb8395d14386" providerId="ADAL" clId="{14602E88-63AF-49C9-8CE8-59F29C73A3FC}" dt="2024-10-10T12:59:26.591" v="2786"/>
          <ac:spMkLst>
            <pc:docMk/>
            <pc:sldMk cId="260762405" sldId="370"/>
            <ac:spMk id="106" creationId="{41220A11-352D-3D49-9836-0623C8E08A95}"/>
          </ac:spMkLst>
        </pc:spChg>
        <pc:spChg chg="mod">
          <ac:chgData name="김근우(첨단원자력공학부)" userId="1966d26e-7976-44e3-92ce-cb8395d14386" providerId="ADAL" clId="{14602E88-63AF-49C9-8CE8-59F29C73A3FC}" dt="2024-10-10T12:59:26.591" v="2786"/>
          <ac:spMkLst>
            <pc:docMk/>
            <pc:sldMk cId="260762405" sldId="370"/>
            <ac:spMk id="107" creationId="{610F76E9-A5EC-72C8-2EB2-2F057A53E3FD}"/>
          </ac:spMkLst>
        </pc:spChg>
        <pc:spChg chg="mod">
          <ac:chgData name="김근우(첨단원자력공학부)" userId="1966d26e-7976-44e3-92ce-cb8395d14386" providerId="ADAL" clId="{14602E88-63AF-49C9-8CE8-59F29C73A3FC}" dt="2024-10-10T12:59:26.591" v="2786"/>
          <ac:spMkLst>
            <pc:docMk/>
            <pc:sldMk cId="260762405" sldId="370"/>
            <ac:spMk id="108" creationId="{69DD1022-EF64-D82F-AF34-84835BEF9B28}"/>
          </ac:spMkLst>
        </pc:spChg>
        <pc:spChg chg="mod">
          <ac:chgData name="김근우(첨단원자력공학부)" userId="1966d26e-7976-44e3-92ce-cb8395d14386" providerId="ADAL" clId="{14602E88-63AF-49C9-8CE8-59F29C73A3FC}" dt="2024-10-10T12:59:26.591" v="2786"/>
          <ac:spMkLst>
            <pc:docMk/>
            <pc:sldMk cId="260762405" sldId="370"/>
            <ac:spMk id="113" creationId="{624742B3-7855-AC9C-37B4-1D5DA0C939BF}"/>
          </ac:spMkLst>
        </pc:spChg>
        <pc:spChg chg="mod">
          <ac:chgData name="김근우(첨단원자력공학부)" userId="1966d26e-7976-44e3-92ce-cb8395d14386" providerId="ADAL" clId="{14602E88-63AF-49C9-8CE8-59F29C73A3FC}" dt="2024-10-10T12:59:26.591" v="2786"/>
          <ac:spMkLst>
            <pc:docMk/>
            <pc:sldMk cId="260762405" sldId="370"/>
            <ac:spMk id="117" creationId="{3BF30B4F-231B-2540-727F-FB02188D0BD9}"/>
          </ac:spMkLst>
        </pc:spChg>
        <pc:spChg chg="mod">
          <ac:chgData name="김근우(첨단원자력공학부)" userId="1966d26e-7976-44e3-92ce-cb8395d14386" providerId="ADAL" clId="{14602E88-63AF-49C9-8CE8-59F29C73A3FC}" dt="2024-10-10T12:59:27.016" v="2787"/>
          <ac:spMkLst>
            <pc:docMk/>
            <pc:sldMk cId="260762405" sldId="370"/>
            <ac:spMk id="120" creationId="{4CAFB9D0-86FB-D059-02F7-2684111C11CC}"/>
          </ac:spMkLst>
        </pc:spChg>
        <pc:spChg chg="mod">
          <ac:chgData name="김근우(첨단원자력공학부)" userId="1966d26e-7976-44e3-92ce-cb8395d14386" providerId="ADAL" clId="{14602E88-63AF-49C9-8CE8-59F29C73A3FC}" dt="2024-10-10T12:59:27.016" v="2787"/>
          <ac:spMkLst>
            <pc:docMk/>
            <pc:sldMk cId="260762405" sldId="370"/>
            <ac:spMk id="125" creationId="{A415C30D-298F-180C-EA7C-3F834CB0C010}"/>
          </ac:spMkLst>
        </pc:spChg>
        <pc:spChg chg="mod">
          <ac:chgData name="김근우(첨단원자력공학부)" userId="1966d26e-7976-44e3-92ce-cb8395d14386" providerId="ADAL" clId="{14602E88-63AF-49C9-8CE8-59F29C73A3FC}" dt="2024-10-10T12:59:27.016" v="2787"/>
          <ac:spMkLst>
            <pc:docMk/>
            <pc:sldMk cId="260762405" sldId="370"/>
            <ac:spMk id="126" creationId="{3AEBC105-8356-C76A-4676-64F2D56D55FD}"/>
          </ac:spMkLst>
        </pc:spChg>
        <pc:spChg chg="mod">
          <ac:chgData name="김근우(첨단원자력공학부)" userId="1966d26e-7976-44e3-92ce-cb8395d14386" providerId="ADAL" clId="{14602E88-63AF-49C9-8CE8-59F29C73A3FC}" dt="2024-10-10T12:59:27.016" v="2787"/>
          <ac:spMkLst>
            <pc:docMk/>
            <pc:sldMk cId="260762405" sldId="370"/>
            <ac:spMk id="127" creationId="{E37FE0F2-173A-9CA8-13F9-0DF878A61359}"/>
          </ac:spMkLst>
        </pc:spChg>
        <pc:spChg chg="mod">
          <ac:chgData name="김근우(첨단원자력공학부)" userId="1966d26e-7976-44e3-92ce-cb8395d14386" providerId="ADAL" clId="{14602E88-63AF-49C9-8CE8-59F29C73A3FC}" dt="2024-10-10T12:59:27.016" v="2787"/>
          <ac:spMkLst>
            <pc:docMk/>
            <pc:sldMk cId="260762405" sldId="370"/>
            <ac:spMk id="128" creationId="{8A51D7F5-BF66-ADB7-A0C0-73E5A6416418}"/>
          </ac:spMkLst>
        </pc:spChg>
        <pc:spChg chg="mod">
          <ac:chgData name="김근우(첨단원자력공학부)" userId="1966d26e-7976-44e3-92ce-cb8395d14386" providerId="ADAL" clId="{14602E88-63AF-49C9-8CE8-59F29C73A3FC}" dt="2024-10-10T12:59:27.016" v="2787"/>
          <ac:spMkLst>
            <pc:docMk/>
            <pc:sldMk cId="260762405" sldId="370"/>
            <ac:spMk id="133" creationId="{FB30463E-1FB0-51B1-1FCD-E7D7D21D5481}"/>
          </ac:spMkLst>
        </pc:spChg>
        <pc:spChg chg="mod">
          <ac:chgData name="김근우(첨단원자력공학부)" userId="1966d26e-7976-44e3-92ce-cb8395d14386" providerId="ADAL" clId="{14602E88-63AF-49C9-8CE8-59F29C73A3FC}" dt="2024-10-10T12:59:27.016" v="2787"/>
          <ac:spMkLst>
            <pc:docMk/>
            <pc:sldMk cId="260762405" sldId="370"/>
            <ac:spMk id="137" creationId="{4B685095-B1F3-1828-9264-222CDD067EBE}"/>
          </ac:spMkLst>
        </pc:spChg>
        <pc:spChg chg="add mod">
          <ac:chgData name="김근우(첨단원자력공학부)" userId="1966d26e-7976-44e3-92ce-cb8395d14386" providerId="ADAL" clId="{14602E88-63AF-49C9-8CE8-59F29C73A3FC}" dt="2024-10-10T13:03:55.481" v="2906" actId="164"/>
          <ac:spMkLst>
            <pc:docMk/>
            <pc:sldMk cId="260762405" sldId="370"/>
            <ac:spMk id="141" creationId="{06280991-4E04-5C62-BD45-57A8C423690A}"/>
          </ac:spMkLst>
        </pc:spChg>
        <pc:spChg chg="add mod">
          <ac:chgData name="김근우(첨단원자력공학부)" userId="1966d26e-7976-44e3-92ce-cb8395d14386" providerId="ADAL" clId="{14602E88-63AF-49C9-8CE8-59F29C73A3FC}" dt="2024-10-10T13:03:55.481" v="2906" actId="164"/>
          <ac:spMkLst>
            <pc:docMk/>
            <pc:sldMk cId="260762405" sldId="370"/>
            <ac:spMk id="142" creationId="{EF4DE55B-DB50-5629-138A-510BB4CED08E}"/>
          </ac:spMkLst>
        </pc:spChg>
        <pc:spChg chg="add mod">
          <ac:chgData name="김근우(첨단원자력공학부)" userId="1966d26e-7976-44e3-92ce-cb8395d14386" providerId="ADAL" clId="{14602E88-63AF-49C9-8CE8-59F29C73A3FC}" dt="2024-10-10T13:03:55.481" v="2906" actId="164"/>
          <ac:spMkLst>
            <pc:docMk/>
            <pc:sldMk cId="260762405" sldId="370"/>
            <ac:spMk id="143" creationId="{B18B498E-9CBA-D05E-7BF9-48528AC2B972}"/>
          </ac:spMkLst>
        </pc:spChg>
        <pc:spChg chg="add mod">
          <ac:chgData name="김근우(첨단원자력공학부)" userId="1966d26e-7976-44e3-92ce-cb8395d14386" providerId="ADAL" clId="{14602E88-63AF-49C9-8CE8-59F29C73A3FC}" dt="2024-10-10T13:08:17.736" v="2977" actId="165"/>
          <ac:spMkLst>
            <pc:docMk/>
            <pc:sldMk cId="260762405" sldId="370"/>
            <ac:spMk id="149" creationId="{94D4B386-2E81-C01D-2A20-7553179DEB6A}"/>
          </ac:spMkLst>
        </pc:spChg>
        <pc:spChg chg="mod">
          <ac:chgData name="김근우(첨단원자력공학부)" userId="1966d26e-7976-44e3-92ce-cb8395d14386" providerId="ADAL" clId="{14602E88-63AF-49C9-8CE8-59F29C73A3FC}" dt="2024-10-10T13:08:24.834" v="2981" actId="165"/>
          <ac:spMkLst>
            <pc:docMk/>
            <pc:sldMk cId="260762405" sldId="370"/>
            <ac:spMk id="153" creationId="{799C5987-1470-0357-9776-ED8BFF412DE7}"/>
          </ac:spMkLst>
        </pc:spChg>
        <pc:spChg chg="del mod">
          <ac:chgData name="김근우(첨단원자력공학부)" userId="1966d26e-7976-44e3-92ce-cb8395d14386" providerId="ADAL" clId="{14602E88-63AF-49C9-8CE8-59F29C73A3FC}" dt="2024-10-10T13:11:14.280" v="3032" actId="478"/>
          <ac:spMkLst>
            <pc:docMk/>
            <pc:sldMk cId="260762405" sldId="370"/>
            <ac:spMk id="154" creationId="{6DE0487B-8C54-FD92-1588-DFDD127CCBFC}"/>
          </ac:spMkLst>
        </pc:spChg>
        <pc:spChg chg="del mod">
          <ac:chgData name="김근우(첨단원자력공학부)" userId="1966d26e-7976-44e3-92ce-cb8395d14386" providerId="ADAL" clId="{14602E88-63AF-49C9-8CE8-59F29C73A3FC}" dt="2024-10-10T13:11:12.839" v="3031" actId="478"/>
          <ac:spMkLst>
            <pc:docMk/>
            <pc:sldMk cId="260762405" sldId="370"/>
            <ac:spMk id="155" creationId="{9AC6EEEC-BA90-4B64-A9B7-DCC114C8DBA4}"/>
          </ac:spMkLst>
        </pc:spChg>
        <pc:spChg chg="add mod topLvl">
          <ac:chgData name="김근우(첨단원자력공학부)" userId="1966d26e-7976-44e3-92ce-cb8395d14386" providerId="ADAL" clId="{14602E88-63AF-49C9-8CE8-59F29C73A3FC}" dt="2024-10-10T13:11:22.952" v="3033" actId="207"/>
          <ac:spMkLst>
            <pc:docMk/>
            <pc:sldMk cId="260762405" sldId="370"/>
            <ac:spMk id="160" creationId="{D62C1BA4-C2B1-430A-6151-A6B4AF5C8054}"/>
          </ac:spMkLst>
        </pc:spChg>
        <pc:spChg chg="add mod topLvl">
          <ac:chgData name="김근우(첨단원자력공학부)" userId="1966d26e-7976-44e3-92ce-cb8395d14386" providerId="ADAL" clId="{14602E88-63AF-49C9-8CE8-59F29C73A3FC}" dt="2024-10-10T13:11:22.952" v="3033" actId="207"/>
          <ac:spMkLst>
            <pc:docMk/>
            <pc:sldMk cId="260762405" sldId="370"/>
            <ac:spMk id="161" creationId="{4BDB0253-5905-86FD-865F-3BF4B986AF62}"/>
          </ac:spMkLst>
        </pc:spChg>
        <pc:spChg chg="add del mod">
          <ac:chgData name="김근우(첨단원자력공학부)" userId="1966d26e-7976-44e3-92ce-cb8395d14386" providerId="ADAL" clId="{14602E88-63AF-49C9-8CE8-59F29C73A3FC}" dt="2024-10-10T13:09:08.890" v="2990" actId="478"/>
          <ac:spMkLst>
            <pc:docMk/>
            <pc:sldMk cId="260762405" sldId="370"/>
            <ac:spMk id="162" creationId="{18BF0DD8-D4C2-3103-1B18-9262D355E75A}"/>
          </ac:spMkLst>
        </pc:spChg>
        <pc:spChg chg="add del mod">
          <ac:chgData name="김근우(첨단원자력공학부)" userId="1966d26e-7976-44e3-92ce-cb8395d14386" providerId="ADAL" clId="{14602E88-63AF-49C9-8CE8-59F29C73A3FC}" dt="2024-10-10T13:09:08.890" v="2990" actId="478"/>
          <ac:spMkLst>
            <pc:docMk/>
            <pc:sldMk cId="260762405" sldId="370"/>
            <ac:spMk id="163" creationId="{876F7B0A-803A-A213-DE89-374375B9009A}"/>
          </ac:spMkLst>
        </pc:spChg>
        <pc:spChg chg="mod topLvl">
          <ac:chgData name="김근우(첨단원자력공학부)" userId="1966d26e-7976-44e3-92ce-cb8395d14386" providerId="ADAL" clId="{14602E88-63AF-49C9-8CE8-59F29C73A3FC}" dt="2024-10-10T13:11:22.952" v="3033" actId="207"/>
          <ac:spMkLst>
            <pc:docMk/>
            <pc:sldMk cId="260762405" sldId="370"/>
            <ac:spMk id="170" creationId="{62E484F6-CAB2-F546-3CC8-F469E1D8F5DB}"/>
          </ac:spMkLst>
        </pc:spChg>
        <pc:spChg chg="mod topLvl">
          <ac:chgData name="김근우(첨단원자력공학부)" userId="1966d26e-7976-44e3-92ce-cb8395d14386" providerId="ADAL" clId="{14602E88-63AF-49C9-8CE8-59F29C73A3FC}" dt="2024-10-10T13:11:22.952" v="3033" actId="207"/>
          <ac:spMkLst>
            <pc:docMk/>
            <pc:sldMk cId="260762405" sldId="370"/>
            <ac:spMk id="171" creationId="{1B77F249-7AA4-F227-9AF1-4FF70CC23A66}"/>
          </ac:spMkLst>
        </pc:spChg>
        <pc:spChg chg="mod">
          <ac:chgData name="김근우(첨단원자력공학부)" userId="1966d26e-7976-44e3-92ce-cb8395d14386" providerId="ADAL" clId="{14602E88-63AF-49C9-8CE8-59F29C73A3FC}" dt="2024-10-10T13:09:23.214" v="2997"/>
          <ac:spMkLst>
            <pc:docMk/>
            <pc:sldMk cId="260762405" sldId="370"/>
            <ac:spMk id="173" creationId="{3245A199-4452-BDC3-5F9A-9A21D516B7D1}"/>
          </ac:spMkLst>
        </pc:spChg>
        <pc:spChg chg="mod">
          <ac:chgData name="김근우(첨단원자력공학부)" userId="1966d26e-7976-44e3-92ce-cb8395d14386" providerId="ADAL" clId="{14602E88-63AF-49C9-8CE8-59F29C73A3FC}" dt="2024-10-10T13:09:23.214" v="2997"/>
          <ac:spMkLst>
            <pc:docMk/>
            <pc:sldMk cId="260762405" sldId="370"/>
            <ac:spMk id="174" creationId="{5A1ED656-58FD-DD50-FC72-A38C0239A4CA}"/>
          </ac:spMkLst>
        </pc:spChg>
        <pc:spChg chg="mod topLvl">
          <ac:chgData name="김근우(첨단원자력공학부)" userId="1966d26e-7976-44e3-92ce-cb8395d14386" providerId="ADAL" clId="{14602E88-63AF-49C9-8CE8-59F29C73A3FC}" dt="2024-10-10T13:11:22.952" v="3033" actId="207"/>
          <ac:spMkLst>
            <pc:docMk/>
            <pc:sldMk cId="260762405" sldId="370"/>
            <ac:spMk id="176" creationId="{87B01B92-763D-1126-1F87-C36649B024D5}"/>
          </ac:spMkLst>
        </pc:spChg>
        <pc:spChg chg="del mod topLvl">
          <ac:chgData name="김근우(첨단원자력공학부)" userId="1966d26e-7976-44e3-92ce-cb8395d14386" providerId="ADAL" clId="{14602E88-63AF-49C9-8CE8-59F29C73A3FC}" dt="2024-10-10T13:09:25.270" v="2999" actId="478"/>
          <ac:spMkLst>
            <pc:docMk/>
            <pc:sldMk cId="260762405" sldId="370"/>
            <ac:spMk id="177" creationId="{731CE3AD-8663-734A-A9CE-D63663CD42E4}"/>
          </ac:spMkLst>
        </pc:spChg>
        <pc:spChg chg="add mod">
          <ac:chgData name="김근우(첨단원자력공학부)" userId="1966d26e-7976-44e3-92ce-cb8395d14386" providerId="ADAL" clId="{14602E88-63AF-49C9-8CE8-59F29C73A3FC}" dt="2024-10-10T13:11:22.952" v="3033" actId="207"/>
          <ac:spMkLst>
            <pc:docMk/>
            <pc:sldMk cId="260762405" sldId="370"/>
            <ac:spMk id="178" creationId="{A499704C-9057-2AF4-C4C4-F79BB4CAD32B}"/>
          </ac:spMkLst>
        </pc:spChg>
        <pc:spChg chg="add mod topLvl">
          <ac:chgData name="김근우(첨단원자력공학부)" userId="1966d26e-7976-44e3-92ce-cb8395d14386" providerId="ADAL" clId="{14602E88-63AF-49C9-8CE8-59F29C73A3FC}" dt="2024-10-10T13:11:22.952" v="3033" actId="207"/>
          <ac:spMkLst>
            <pc:docMk/>
            <pc:sldMk cId="260762405" sldId="370"/>
            <ac:spMk id="179" creationId="{64461759-F9AB-7F7F-CF1B-C0191BCC7863}"/>
          </ac:spMkLst>
        </pc:spChg>
        <pc:spChg chg="add mod">
          <ac:chgData name="김근우(첨단원자력공학부)" userId="1966d26e-7976-44e3-92ce-cb8395d14386" providerId="ADAL" clId="{14602E88-63AF-49C9-8CE8-59F29C73A3FC}" dt="2024-10-10T13:11:22.952" v="3033" actId="207"/>
          <ac:spMkLst>
            <pc:docMk/>
            <pc:sldMk cId="260762405" sldId="370"/>
            <ac:spMk id="180" creationId="{DD457E53-D05D-2139-56C0-A0B691C52995}"/>
          </ac:spMkLst>
        </pc:spChg>
        <pc:spChg chg="mod">
          <ac:chgData name="김근우(첨단원자력공학부)" userId="1966d26e-7976-44e3-92ce-cb8395d14386" providerId="ADAL" clId="{14602E88-63AF-49C9-8CE8-59F29C73A3FC}" dt="2024-10-10T13:10:32.480" v="3024" actId="1076"/>
          <ac:spMkLst>
            <pc:docMk/>
            <pc:sldMk cId="260762405" sldId="370"/>
            <ac:spMk id="186" creationId="{75EAC252-4FD7-A9D1-ACFD-59868B2082E7}"/>
          </ac:spMkLst>
        </pc:spChg>
        <pc:spChg chg="mod">
          <ac:chgData name="김근우(첨단원자력공학부)" userId="1966d26e-7976-44e3-92ce-cb8395d14386" providerId="ADAL" clId="{14602E88-63AF-49C9-8CE8-59F29C73A3FC}" dt="2024-10-10T13:10:34.446" v="3025" actId="14100"/>
          <ac:spMkLst>
            <pc:docMk/>
            <pc:sldMk cId="260762405" sldId="370"/>
            <ac:spMk id="187" creationId="{9704A1BE-2F15-99FE-01CF-40F3D108FA6D}"/>
          </ac:spMkLst>
        </pc:spChg>
        <pc:spChg chg="mod">
          <ac:chgData name="김근우(첨단원자력공학부)" userId="1966d26e-7976-44e3-92ce-cb8395d14386" providerId="ADAL" clId="{14602E88-63AF-49C9-8CE8-59F29C73A3FC}" dt="2024-10-10T13:10:19.977" v="3016"/>
          <ac:spMkLst>
            <pc:docMk/>
            <pc:sldMk cId="260762405" sldId="370"/>
            <ac:spMk id="189" creationId="{A037493B-969C-DA8C-437A-F3265359C800}"/>
          </ac:spMkLst>
        </pc:spChg>
        <pc:spChg chg="mod">
          <ac:chgData name="김근우(첨단원자력공학부)" userId="1966d26e-7976-44e3-92ce-cb8395d14386" providerId="ADAL" clId="{14602E88-63AF-49C9-8CE8-59F29C73A3FC}" dt="2024-10-10T13:10:19.977" v="3016"/>
          <ac:spMkLst>
            <pc:docMk/>
            <pc:sldMk cId="260762405" sldId="370"/>
            <ac:spMk id="190" creationId="{1F2A3D41-CEF1-E618-906D-6D5B2C36F0CF}"/>
          </ac:spMkLst>
        </pc:spChg>
        <pc:spChg chg="mod">
          <ac:chgData name="김근우(첨단원자력공학부)" userId="1966d26e-7976-44e3-92ce-cb8395d14386" providerId="ADAL" clId="{14602E88-63AF-49C9-8CE8-59F29C73A3FC}" dt="2024-10-10T13:10:38.754" v="3027"/>
          <ac:spMkLst>
            <pc:docMk/>
            <pc:sldMk cId="260762405" sldId="370"/>
            <ac:spMk id="192" creationId="{4122813F-01A7-E222-76AF-52A3FAD146F6}"/>
          </ac:spMkLst>
        </pc:spChg>
        <pc:spChg chg="mod">
          <ac:chgData name="김근우(첨단원자력공학부)" userId="1966d26e-7976-44e3-92ce-cb8395d14386" providerId="ADAL" clId="{14602E88-63AF-49C9-8CE8-59F29C73A3FC}" dt="2024-10-10T13:10:38.754" v="3027"/>
          <ac:spMkLst>
            <pc:docMk/>
            <pc:sldMk cId="260762405" sldId="370"/>
            <ac:spMk id="193" creationId="{E1C446D7-E57E-2BFA-D5D8-EDC97ED06D78}"/>
          </ac:spMkLst>
        </pc:spChg>
        <pc:spChg chg="mod">
          <ac:chgData name="김근우(첨단원자력공학부)" userId="1966d26e-7976-44e3-92ce-cb8395d14386" providerId="ADAL" clId="{14602E88-63AF-49C9-8CE8-59F29C73A3FC}" dt="2024-10-10T13:10:38.754" v="3027"/>
          <ac:spMkLst>
            <pc:docMk/>
            <pc:sldMk cId="260762405" sldId="370"/>
            <ac:spMk id="195" creationId="{860DCEE7-89EC-FA3C-DCE4-81D84AFBEA99}"/>
          </ac:spMkLst>
        </pc:spChg>
        <pc:spChg chg="mod">
          <ac:chgData name="김근우(첨단원자력공학부)" userId="1966d26e-7976-44e3-92ce-cb8395d14386" providerId="ADAL" clId="{14602E88-63AF-49C9-8CE8-59F29C73A3FC}" dt="2024-10-10T13:10:38.754" v="3027"/>
          <ac:spMkLst>
            <pc:docMk/>
            <pc:sldMk cId="260762405" sldId="370"/>
            <ac:spMk id="196" creationId="{D8339BE3-68A1-EC65-2A4B-9A8A5AE58548}"/>
          </ac:spMkLst>
        </pc:spChg>
        <pc:spChg chg="mod">
          <ac:chgData name="김근우(첨단원자력공학부)" userId="1966d26e-7976-44e3-92ce-cb8395d14386" providerId="ADAL" clId="{14602E88-63AF-49C9-8CE8-59F29C73A3FC}" dt="2024-10-10T13:10:41.692" v="3028" actId="571"/>
          <ac:spMkLst>
            <pc:docMk/>
            <pc:sldMk cId="260762405" sldId="370"/>
            <ac:spMk id="198" creationId="{76F884D5-E2EF-513E-E1C2-4036BFB2CF1D}"/>
          </ac:spMkLst>
        </pc:spChg>
        <pc:spChg chg="mod">
          <ac:chgData name="김근우(첨단원자력공학부)" userId="1966d26e-7976-44e3-92ce-cb8395d14386" providerId="ADAL" clId="{14602E88-63AF-49C9-8CE8-59F29C73A3FC}" dt="2024-10-10T13:10:41.692" v="3028" actId="571"/>
          <ac:spMkLst>
            <pc:docMk/>
            <pc:sldMk cId="260762405" sldId="370"/>
            <ac:spMk id="199" creationId="{12335964-E87B-0115-4AC6-2B6F65103FBD}"/>
          </ac:spMkLst>
        </pc:spChg>
        <pc:spChg chg="mod">
          <ac:chgData name="김근우(첨단원자력공학부)" userId="1966d26e-7976-44e3-92ce-cb8395d14386" providerId="ADAL" clId="{14602E88-63AF-49C9-8CE8-59F29C73A3FC}" dt="2024-10-10T13:10:41.692" v="3028" actId="571"/>
          <ac:spMkLst>
            <pc:docMk/>
            <pc:sldMk cId="260762405" sldId="370"/>
            <ac:spMk id="201" creationId="{3EAA6EF8-4F30-E132-7D3B-31254A589EF1}"/>
          </ac:spMkLst>
        </pc:spChg>
        <pc:spChg chg="mod">
          <ac:chgData name="김근우(첨단원자력공학부)" userId="1966d26e-7976-44e3-92ce-cb8395d14386" providerId="ADAL" clId="{14602E88-63AF-49C9-8CE8-59F29C73A3FC}" dt="2024-10-10T13:10:41.692" v="3028" actId="571"/>
          <ac:spMkLst>
            <pc:docMk/>
            <pc:sldMk cId="260762405" sldId="370"/>
            <ac:spMk id="202" creationId="{72F60303-5809-1B04-61D1-0B54825D1A6A}"/>
          </ac:spMkLst>
        </pc:spChg>
        <pc:spChg chg="add mod">
          <ac:chgData name="김근우(첨단원자력공학부)" userId="1966d26e-7976-44e3-92ce-cb8395d14386" providerId="ADAL" clId="{14602E88-63AF-49C9-8CE8-59F29C73A3FC}" dt="2024-10-10T13:15:03.975" v="3103" actId="1076"/>
          <ac:spMkLst>
            <pc:docMk/>
            <pc:sldMk cId="260762405" sldId="370"/>
            <ac:spMk id="203" creationId="{3C120C64-39B7-C1C2-C2A7-BEEB7D61E50B}"/>
          </ac:spMkLst>
        </pc:spChg>
        <pc:spChg chg="add mod">
          <ac:chgData name="김근우(첨단원자력공학부)" userId="1966d26e-7976-44e3-92ce-cb8395d14386" providerId="ADAL" clId="{14602E88-63AF-49C9-8CE8-59F29C73A3FC}" dt="2024-10-10T13:16:39.758" v="3117" actId="164"/>
          <ac:spMkLst>
            <pc:docMk/>
            <pc:sldMk cId="260762405" sldId="370"/>
            <ac:spMk id="206" creationId="{DE7DB43B-627E-BDF2-6225-95F88B78898B}"/>
          </ac:spMkLst>
        </pc:spChg>
        <pc:spChg chg="add del mod">
          <ac:chgData name="김근우(첨단원자력공학부)" userId="1966d26e-7976-44e3-92ce-cb8395d14386" providerId="ADAL" clId="{14602E88-63AF-49C9-8CE8-59F29C73A3FC}" dt="2024-10-10T13:27:29.622" v="3453" actId="478"/>
          <ac:spMkLst>
            <pc:docMk/>
            <pc:sldMk cId="260762405" sldId="370"/>
            <ac:spMk id="211" creationId="{0671B68B-2A96-CA9C-BD07-E74B2C751E36}"/>
          </ac:spMkLst>
        </pc:spChg>
        <pc:spChg chg="add mod">
          <ac:chgData name="김근우(첨단원자력공학부)" userId="1966d26e-7976-44e3-92ce-cb8395d14386" providerId="ADAL" clId="{14602E88-63AF-49C9-8CE8-59F29C73A3FC}" dt="2024-10-10T13:36:45.405" v="3759" actId="1076"/>
          <ac:spMkLst>
            <pc:docMk/>
            <pc:sldMk cId="260762405" sldId="370"/>
            <ac:spMk id="212" creationId="{29CD4CDD-E8F4-3E40-969E-492FA4FE2A01}"/>
          </ac:spMkLst>
        </pc:spChg>
        <pc:spChg chg="add mod">
          <ac:chgData name="김근우(첨단원자력공학부)" userId="1966d26e-7976-44e3-92ce-cb8395d14386" providerId="ADAL" clId="{14602E88-63AF-49C9-8CE8-59F29C73A3FC}" dt="2024-10-10T13:36:45.405" v="3759" actId="1076"/>
          <ac:spMkLst>
            <pc:docMk/>
            <pc:sldMk cId="260762405" sldId="370"/>
            <ac:spMk id="213" creationId="{6ABE42EE-701A-EB7D-BF75-E7F20914786B}"/>
          </ac:spMkLst>
        </pc:spChg>
        <pc:spChg chg="add mod">
          <ac:chgData name="김근우(첨단원자력공학부)" userId="1966d26e-7976-44e3-92ce-cb8395d14386" providerId="ADAL" clId="{14602E88-63AF-49C9-8CE8-59F29C73A3FC}" dt="2024-10-10T14:26:21.485" v="5854" actId="113"/>
          <ac:spMkLst>
            <pc:docMk/>
            <pc:sldMk cId="260762405" sldId="370"/>
            <ac:spMk id="216" creationId="{895102AC-9C23-9497-E347-3DE305293804}"/>
          </ac:spMkLst>
        </pc:spChg>
        <pc:grpChg chg="add mod">
          <ac:chgData name="김근우(첨단원자력공학부)" userId="1966d26e-7976-44e3-92ce-cb8395d14386" providerId="ADAL" clId="{14602E88-63AF-49C9-8CE8-59F29C73A3FC}" dt="2024-10-10T16:38:58.453" v="7867" actId="1076"/>
          <ac:grpSpMkLst>
            <pc:docMk/>
            <pc:sldMk cId="260762405" sldId="370"/>
            <ac:grpSpMk id="4" creationId="{731D3806-244C-0BE4-76E9-4911992D0B2F}"/>
          </ac:grpSpMkLst>
        </pc:grpChg>
        <pc:grpChg chg="mod">
          <ac:chgData name="김근우(첨단원자력공학부)" userId="1966d26e-7976-44e3-92ce-cb8395d14386" providerId="ADAL" clId="{14602E88-63AF-49C9-8CE8-59F29C73A3FC}" dt="2024-10-10T16:38:50.426" v="7866"/>
          <ac:grpSpMkLst>
            <pc:docMk/>
            <pc:sldMk cId="260762405" sldId="370"/>
            <ac:grpSpMk id="7" creationId="{1F1B2A1E-4E2F-CBA6-8B74-77BFB4A99A52}"/>
          </ac:grpSpMkLst>
        </pc:grpChg>
        <pc:grpChg chg="add mod">
          <ac:chgData name="김근우(첨단원자력공학부)" userId="1966d26e-7976-44e3-92ce-cb8395d14386" providerId="ADAL" clId="{14602E88-63AF-49C9-8CE8-59F29C73A3FC}" dt="2024-10-10T12:14:39.407" v="1743" actId="164"/>
          <ac:grpSpMkLst>
            <pc:docMk/>
            <pc:sldMk cId="260762405" sldId="370"/>
            <ac:grpSpMk id="7" creationId="{F884B3E2-17ED-BA24-AB0A-A19AA4DCCEA0}"/>
          </ac:grpSpMkLst>
        </pc:grpChg>
        <pc:grpChg chg="add mod">
          <ac:chgData name="김근우(첨단원자력공학부)" userId="1966d26e-7976-44e3-92ce-cb8395d14386" providerId="ADAL" clId="{14602E88-63AF-49C9-8CE8-59F29C73A3FC}" dt="2024-10-10T12:50:30.070" v="2663" actId="164"/>
          <ac:grpSpMkLst>
            <pc:docMk/>
            <pc:sldMk cId="260762405" sldId="370"/>
            <ac:grpSpMk id="9" creationId="{97CD5CB3-B323-32C0-5322-8E70BEA86C6D}"/>
          </ac:grpSpMkLst>
        </pc:grpChg>
        <pc:grpChg chg="add mod">
          <ac:chgData name="김근우(첨단원자력공학부)" userId="1966d26e-7976-44e3-92ce-cb8395d14386" providerId="ADAL" clId="{14602E88-63AF-49C9-8CE8-59F29C73A3FC}" dt="2024-10-10T16:39:00.424" v="7868" actId="571"/>
          <ac:grpSpMkLst>
            <pc:docMk/>
            <pc:sldMk cId="260762405" sldId="370"/>
            <ac:grpSpMk id="10" creationId="{CC281B47-A010-C6C6-FAE0-D57638851E93}"/>
          </ac:grpSpMkLst>
        </pc:grpChg>
        <pc:grpChg chg="del">
          <ac:chgData name="김근우(첨단원자력공학부)" userId="1966d26e-7976-44e3-92ce-cb8395d14386" providerId="ADAL" clId="{14602E88-63AF-49C9-8CE8-59F29C73A3FC}" dt="2024-10-10T12:10:05.426" v="1607" actId="478"/>
          <ac:grpSpMkLst>
            <pc:docMk/>
            <pc:sldMk cId="260762405" sldId="370"/>
            <ac:grpSpMk id="11" creationId="{0FA00FBE-FED4-FB9C-3854-0D16C052B3EE}"/>
          </ac:grpSpMkLst>
        </pc:grpChg>
        <pc:grpChg chg="del">
          <ac:chgData name="김근우(첨단원자력공학부)" userId="1966d26e-7976-44e3-92ce-cb8395d14386" providerId="ADAL" clId="{14602E88-63AF-49C9-8CE8-59F29C73A3FC}" dt="2024-10-10T12:10:03.583" v="1606" actId="478"/>
          <ac:grpSpMkLst>
            <pc:docMk/>
            <pc:sldMk cId="260762405" sldId="370"/>
            <ac:grpSpMk id="12" creationId="{A86B5185-3B94-82DF-3127-1BD818885924}"/>
          </ac:grpSpMkLst>
        </pc:grpChg>
        <pc:grpChg chg="del">
          <ac:chgData name="김근우(첨단원자력공학부)" userId="1966d26e-7976-44e3-92ce-cb8395d14386" providerId="ADAL" clId="{14602E88-63AF-49C9-8CE8-59F29C73A3FC}" dt="2024-10-10T12:10:06.401" v="1608" actId="478"/>
          <ac:grpSpMkLst>
            <pc:docMk/>
            <pc:sldMk cId="260762405" sldId="370"/>
            <ac:grpSpMk id="13" creationId="{25FA385E-8AD8-2CC6-E0EE-34EDACD226F6}"/>
          </ac:grpSpMkLst>
        </pc:grpChg>
        <pc:grpChg chg="mod">
          <ac:chgData name="김근우(첨단원자력공학부)" userId="1966d26e-7976-44e3-92ce-cb8395d14386" providerId="ADAL" clId="{14602E88-63AF-49C9-8CE8-59F29C73A3FC}" dt="2024-10-10T16:39:00.424" v="7868" actId="571"/>
          <ac:grpSpMkLst>
            <pc:docMk/>
            <pc:sldMk cId="260762405" sldId="370"/>
            <ac:grpSpMk id="13" creationId="{44A46DA5-EE52-DAC7-A98E-222EC89313C1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2:24:37.087" v="1981" actId="478"/>
          <ac:grpSpMkLst>
            <pc:docMk/>
            <pc:sldMk cId="260762405" sldId="370"/>
            <ac:grpSpMk id="18" creationId="{E7649041-C540-3332-D60E-7F6C726E9103}"/>
          </ac:grpSpMkLst>
        </pc:grpChg>
        <pc:grpChg chg="del mod topLvl">
          <ac:chgData name="김근우(첨단원자력공학부)" userId="1966d26e-7976-44e3-92ce-cb8395d14386" providerId="ADAL" clId="{14602E88-63AF-49C9-8CE8-59F29C73A3FC}" dt="2024-10-10T12:24:39.629" v="1983" actId="478"/>
          <ac:grpSpMkLst>
            <pc:docMk/>
            <pc:sldMk cId="260762405" sldId="370"/>
            <ac:grpSpMk id="24" creationId="{28A8212C-673D-0B8D-F4D1-B21218890308}"/>
          </ac:grpSpMkLst>
        </pc:grpChg>
        <pc:grpChg chg="del mod">
          <ac:chgData name="김근우(첨단원자력공학부)" userId="1966d26e-7976-44e3-92ce-cb8395d14386" providerId="ADAL" clId="{14602E88-63AF-49C9-8CE8-59F29C73A3FC}" dt="2024-10-10T12:24:36.187" v="1980" actId="478"/>
          <ac:grpSpMkLst>
            <pc:docMk/>
            <pc:sldMk cId="260762405" sldId="370"/>
            <ac:grpSpMk id="29" creationId="{38A19F58-CC5B-8D24-BC75-BE0B0D916207}"/>
          </ac:grpSpMkLst>
        </pc:grpChg>
        <pc:grpChg chg="del mod">
          <ac:chgData name="김근우(첨단원자력공학부)" userId="1966d26e-7976-44e3-92ce-cb8395d14386" providerId="ADAL" clId="{14602E88-63AF-49C9-8CE8-59F29C73A3FC}" dt="2024-10-10T12:24:32.408" v="1978" actId="478"/>
          <ac:grpSpMkLst>
            <pc:docMk/>
            <pc:sldMk cId="260762405" sldId="370"/>
            <ac:grpSpMk id="31" creationId="{BD6E0CCC-25DF-4844-BA1F-D95D8FDC9AF5}"/>
          </ac:grpSpMkLst>
        </pc:grpChg>
        <pc:grpChg chg="del mod">
          <ac:chgData name="김근우(첨단원자력공학부)" userId="1966d26e-7976-44e3-92ce-cb8395d14386" providerId="ADAL" clId="{14602E88-63AF-49C9-8CE8-59F29C73A3FC}" dt="2024-10-10T12:24:34.583" v="1979" actId="478"/>
          <ac:grpSpMkLst>
            <pc:docMk/>
            <pc:sldMk cId="260762405" sldId="370"/>
            <ac:grpSpMk id="39" creationId="{496E3607-66DC-F76F-BAD4-E4E09B590360}"/>
          </ac:grpSpMkLst>
        </pc:grpChg>
        <pc:grpChg chg="del">
          <ac:chgData name="김근우(첨단원자력공학부)" userId="1966d26e-7976-44e3-92ce-cb8395d14386" providerId="ADAL" clId="{14602E88-63AF-49C9-8CE8-59F29C73A3FC}" dt="2024-10-10T12:10:02.682" v="1605" actId="478"/>
          <ac:grpSpMkLst>
            <pc:docMk/>
            <pc:sldMk cId="260762405" sldId="370"/>
            <ac:grpSpMk id="44" creationId="{3C03E985-E7FA-B995-76CA-E8F1B88B5AA2}"/>
          </ac:grpSpMkLst>
        </pc:grpChg>
        <pc:grpChg chg="add mod">
          <ac:chgData name="김근우(첨단원자력공학부)" userId="1966d26e-7976-44e3-92ce-cb8395d14386" providerId="ADAL" clId="{14602E88-63AF-49C9-8CE8-59F29C73A3FC}" dt="2024-10-10T12:50:30.070" v="2663" actId="164"/>
          <ac:grpSpMkLst>
            <pc:docMk/>
            <pc:sldMk cId="260762405" sldId="370"/>
            <ac:grpSpMk id="58" creationId="{DE7672BA-8D30-FDCF-61B1-77B4E8DC8BF4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2:59:25.499" v="2785" actId="21"/>
          <ac:grpSpMkLst>
            <pc:docMk/>
            <pc:sldMk cId="260762405" sldId="370"/>
            <ac:grpSpMk id="79" creationId="{D72C7980-7FF5-E9B2-E799-911AA449F451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2:59:25.499" v="2785" actId="21"/>
          <ac:grpSpMkLst>
            <pc:docMk/>
            <pc:sldMk cId="260762405" sldId="370"/>
            <ac:grpSpMk id="80" creationId="{08FAFA36-C899-0682-03E8-374716A135AB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2:59:25.499" v="2785" actId="21"/>
          <ac:grpSpMkLst>
            <pc:docMk/>
            <pc:sldMk cId="260762405" sldId="370"/>
            <ac:grpSpMk id="81" creationId="{7E7EDEBC-3F52-A061-46DE-5730E980EC86}"/>
          </ac:grpSpMkLst>
        </pc:grpChg>
        <pc:grpChg chg="add mod">
          <ac:chgData name="김근우(첨단원자력공학부)" userId="1966d26e-7976-44e3-92ce-cb8395d14386" providerId="ADAL" clId="{14602E88-63AF-49C9-8CE8-59F29C73A3FC}" dt="2024-10-10T12:55:27.252" v="2776" actId="164"/>
          <ac:grpSpMkLst>
            <pc:docMk/>
            <pc:sldMk cId="260762405" sldId="370"/>
            <ac:grpSpMk id="94" creationId="{41304D94-F39B-DF61-595A-6A52261AB3FA}"/>
          </ac:grpSpMkLst>
        </pc:grpChg>
        <pc:grpChg chg="add mod">
          <ac:chgData name="김근우(첨단원자력공학부)" userId="1966d26e-7976-44e3-92ce-cb8395d14386" providerId="ADAL" clId="{14602E88-63AF-49C9-8CE8-59F29C73A3FC}" dt="2024-10-10T12:55:26.889" v="2775" actId="164"/>
          <ac:grpSpMkLst>
            <pc:docMk/>
            <pc:sldMk cId="260762405" sldId="370"/>
            <ac:grpSpMk id="95" creationId="{2A99C979-42A3-5AA0-DE02-3C02B5A2B422}"/>
          </ac:grpSpMkLst>
        </pc:grpChg>
        <pc:grpChg chg="add mod">
          <ac:chgData name="김근우(첨단원자력공학부)" userId="1966d26e-7976-44e3-92ce-cb8395d14386" providerId="ADAL" clId="{14602E88-63AF-49C9-8CE8-59F29C73A3FC}" dt="2024-10-10T12:55:29.435" v="2778" actId="164"/>
          <ac:grpSpMkLst>
            <pc:docMk/>
            <pc:sldMk cId="260762405" sldId="370"/>
            <ac:grpSpMk id="96" creationId="{A028D774-5C44-7E88-23E3-3F89DA98276F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3:01:02.720" v="2833" actId="21"/>
          <ac:grpSpMkLst>
            <pc:docMk/>
            <pc:sldMk cId="260762405" sldId="370"/>
            <ac:grpSpMk id="97" creationId="{AB52D763-47C0-C45F-3DE6-18EFB951CF34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2:59:25.499" v="2785" actId="21"/>
          <ac:grpSpMkLst>
            <pc:docMk/>
            <pc:sldMk cId="260762405" sldId="370"/>
            <ac:grpSpMk id="98" creationId="{0EDFDE81-759F-2679-3DB2-8441B1EDD46D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3:00:55.434" v="2830" actId="478"/>
          <ac:grpSpMkLst>
            <pc:docMk/>
            <pc:sldMk cId="260762405" sldId="370"/>
            <ac:grpSpMk id="99" creationId="{0EDFDE81-759F-2679-3DB2-8441B1EDD46D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3:00:49.816" v="2826" actId="478"/>
          <ac:grpSpMkLst>
            <pc:docMk/>
            <pc:sldMk cId="260762405" sldId="370"/>
            <ac:grpSpMk id="102" creationId="{7E7EDEBC-3F52-A061-46DE-5730E980EC86}"/>
          </ac:grpSpMkLst>
        </pc:grpChg>
        <pc:grpChg chg="mod">
          <ac:chgData name="김근우(첨단원자력공학부)" userId="1966d26e-7976-44e3-92ce-cb8395d14386" providerId="ADAL" clId="{14602E88-63AF-49C9-8CE8-59F29C73A3FC}" dt="2024-10-10T12:59:26.591" v="2786"/>
          <ac:grpSpMkLst>
            <pc:docMk/>
            <pc:sldMk cId="260762405" sldId="370"/>
            <ac:grpSpMk id="103" creationId="{97CD5CB3-B323-32C0-5322-8E70BEA86C6D}"/>
          </ac:grpSpMkLst>
        </pc:grpChg>
        <pc:grpChg chg="mod">
          <ac:chgData name="김근우(첨단원자력공학부)" userId="1966d26e-7976-44e3-92ce-cb8395d14386" providerId="ADAL" clId="{14602E88-63AF-49C9-8CE8-59F29C73A3FC}" dt="2024-10-10T12:59:26.591" v="2786"/>
          <ac:grpSpMkLst>
            <pc:docMk/>
            <pc:sldMk cId="260762405" sldId="370"/>
            <ac:grpSpMk id="104" creationId="{DE7672BA-8D30-FDCF-61B1-77B4E8DC8BF4}"/>
          </ac:grpSpMkLst>
        </pc:grpChg>
        <pc:grpChg chg="mod">
          <ac:chgData name="김근우(첨단원자력공학부)" userId="1966d26e-7976-44e3-92ce-cb8395d14386" providerId="ADAL" clId="{14602E88-63AF-49C9-8CE8-59F29C73A3FC}" dt="2024-10-10T12:59:26.591" v="2786"/>
          <ac:grpSpMkLst>
            <pc:docMk/>
            <pc:sldMk cId="260762405" sldId="370"/>
            <ac:grpSpMk id="109" creationId="{F884B3E2-17ED-BA24-AB0A-A19AA4DCCEA0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3:00:53.637" v="2828" actId="478"/>
          <ac:grpSpMkLst>
            <pc:docMk/>
            <pc:sldMk cId="260762405" sldId="370"/>
            <ac:grpSpMk id="112" creationId="{D72C7980-7FF5-E9B2-E799-911AA449F451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3:00:52.618" v="2827" actId="478"/>
          <ac:grpSpMkLst>
            <pc:docMk/>
            <pc:sldMk cId="260762405" sldId="370"/>
            <ac:grpSpMk id="116" creationId="{08FAFA36-C899-0682-03E8-374716A135AB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2:59:28.361" v="2788" actId="21"/>
          <ac:grpSpMkLst>
            <pc:docMk/>
            <pc:sldMk cId="260762405" sldId="370"/>
            <ac:grpSpMk id="119" creationId="{48DFFE99-443B-5F9D-DA96-CAFE9C49E614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2:59:28.361" v="2788" actId="21"/>
          <ac:grpSpMkLst>
            <pc:docMk/>
            <pc:sldMk cId="260762405" sldId="370"/>
            <ac:grpSpMk id="122" creationId="{4E1524E0-306C-A611-4871-9D4F22458464}"/>
          </ac:grpSpMkLst>
        </pc:grpChg>
        <pc:grpChg chg="mod">
          <ac:chgData name="김근우(첨단원자력공학부)" userId="1966d26e-7976-44e3-92ce-cb8395d14386" providerId="ADAL" clId="{14602E88-63AF-49C9-8CE8-59F29C73A3FC}" dt="2024-10-10T12:59:27.016" v="2787"/>
          <ac:grpSpMkLst>
            <pc:docMk/>
            <pc:sldMk cId="260762405" sldId="370"/>
            <ac:grpSpMk id="123" creationId="{4D9B8D60-A57B-6F7A-21D6-0A8A6F9AD36B}"/>
          </ac:grpSpMkLst>
        </pc:grpChg>
        <pc:grpChg chg="mod">
          <ac:chgData name="김근우(첨단원자력공학부)" userId="1966d26e-7976-44e3-92ce-cb8395d14386" providerId="ADAL" clId="{14602E88-63AF-49C9-8CE8-59F29C73A3FC}" dt="2024-10-10T12:59:27.016" v="2787"/>
          <ac:grpSpMkLst>
            <pc:docMk/>
            <pc:sldMk cId="260762405" sldId="370"/>
            <ac:grpSpMk id="124" creationId="{DD67EB7D-F321-9B2F-7B91-C3A2F97FFBB8}"/>
          </ac:grpSpMkLst>
        </pc:grpChg>
        <pc:grpChg chg="mod">
          <ac:chgData name="김근우(첨단원자력공학부)" userId="1966d26e-7976-44e3-92ce-cb8395d14386" providerId="ADAL" clId="{14602E88-63AF-49C9-8CE8-59F29C73A3FC}" dt="2024-10-10T12:59:27.016" v="2787"/>
          <ac:grpSpMkLst>
            <pc:docMk/>
            <pc:sldMk cId="260762405" sldId="370"/>
            <ac:grpSpMk id="129" creationId="{890B55C0-F343-9FAA-742E-675D437627C2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2:59:28.361" v="2788" actId="21"/>
          <ac:grpSpMkLst>
            <pc:docMk/>
            <pc:sldMk cId="260762405" sldId="370"/>
            <ac:grpSpMk id="132" creationId="{4696935A-7771-BEB1-66B6-C9B9FA3599C0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2:59:28.361" v="2788" actId="21"/>
          <ac:grpSpMkLst>
            <pc:docMk/>
            <pc:sldMk cId="260762405" sldId="370"/>
            <ac:grpSpMk id="136" creationId="{73633A32-3B00-F7AE-47B6-5B8C250CD0BA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3:04:22.029" v="2916" actId="478"/>
          <ac:grpSpMkLst>
            <pc:docMk/>
            <pc:sldMk cId="260762405" sldId="370"/>
            <ac:grpSpMk id="151" creationId="{0468A6B3-00D1-850F-E373-7876087F6B4B}"/>
          </ac:grpSpMkLst>
        </pc:grpChg>
        <pc:grpChg chg="add del mod topLvl">
          <ac:chgData name="김근우(첨단원자력공학부)" userId="1966d26e-7976-44e3-92ce-cb8395d14386" providerId="ADAL" clId="{14602E88-63AF-49C9-8CE8-59F29C73A3FC}" dt="2024-10-10T13:11:14.280" v="3032" actId="478"/>
          <ac:grpSpMkLst>
            <pc:docMk/>
            <pc:sldMk cId="260762405" sldId="370"/>
            <ac:grpSpMk id="152" creationId="{4F814230-3BC5-8FEE-90F7-FCF89255B43A}"/>
          </ac:grpSpMkLst>
        </pc:grpChg>
        <pc:grpChg chg="add mod topLvl">
          <ac:chgData name="김근우(첨단원자력공학부)" userId="1966d26e-7976-44e3-92ce-cb8395d14386" providerId="ADAL" clId="{14602E88-63AF-49C9-8CE8-59F29C73A3FC}" dt="2024-10-10T13:09:12.436" v="2992" actId="164"/>
          <ac:grpSpMkLst>
            <pc:docMk/>
            <pc:sldMk cId="260762405" sldId="370"/>
            <ac:grpSpMk id="156" creationId="{1BFE6190-111C-9516-90DE-D64CF7C36D61}"/>
          </ac:grpSpMkLst>
        </pc:grpChg>
        <pc:grpChg chg="add del mod ord topLvl">
          <ac:chgData name="김근우(첨단원자력공학부)" userId="1966d26e-7976-44e3-92ce-cb8395d14386" providerId="ADAL" clId="{14602E88-63AF-49C9-8CE8-59F29C73A3FC}" dt="2024-10-10T13:08:24.834" v="2981" actId="165"/>
          <ac:grpSpMkLst>
            <pc:docMk/>
            <pc:sldMk cId="260762405" sldId="370"/>
            <ac:grpSpMk id="157" creationId="{EE3C291F-B02F-6D08-9D8A-544BDC47EDC8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3:08:17.736" v="2977" actId="165"/>
          <ac:grpSpMkLst>
            <pc:docMk/>
            <pc:sldMk cId="260762405" sldId="370"/>
            <ac:grpSpMk id="158" creationId="{1F2D797A-D7C0-8FB6-EC1E-86DDD19B7AC0}"/>
          </ac:grpSpMkLst>
        </pc:grpChg>
        <pc:grpChg chg="add mod">
          <ac:chgData name="김근우(첨단원자력공학부)" userId="1966d26e-7976-44e3-92ce-cb8395d14386" providerId="ADAL" clId="{14602E88-63AF-49C9-8CE8-59F29C73A3FC}" dt="2024-10-10T13:09:12.436" v="2992" actId="164"/>
          <ac:grpSpMkLst>
            <pc:docMk/>
            <pc:sldMk cId="260762405" sldId="370"/>
            <ac:grpSpMk id="166" creationId="{9CBD0410-BE0F-7E26-33F3-9E6B9DA420E7}"/>
          </ac:grpSpMkLst>
        </pc:grpChg>
        <pc:grpChg chg="add mod">
          <ac:chgData name="김근우(첨단원자력공학부)" userId="1966d26e-7976-44e3-92ce-cb8395d14386" providerId="ADAL" clId="{14602E88-63AF-49C9-8CE8-59F29C73A3FC}" dt="2024-10-10T13:09:12.436" v="2992" actId="164"/>
          <ac:grpSpMkLst>
            <pc:docMk/>
            <pc:sldMk cId="260762405" sldId="370"/>
            <ac:grpSpMk id="167" creationId="{1B2C15D4-0641-09BA-F92F-2DC567B6820B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3:10:15.690" v="3013" actId="165"/>
          <ac:grpSpMkLst>
            <pc:docMk/>
            <pc:sldMk cId="260762405" sldId="370"/>
            <ac:grpSpMk id="168" creationId="{480C71BD-819A-BDCA-2FF5-C899FA5D6E41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3:10:14.630" v="3012" actId="165"/>
          <ac:grpSpMkLst>
            <pc:docMk/>
            <pc:sldMk cId="260762405" sldId="370"/>
            <ac:grpSpMk id="169" creationId="{53ADFD6E-B2F1-C6D6-D138-CBBB361C0E09}"/>
          </ac:grpSpMkLst>
        </pc:grpChg>
        <pc:grpChg chg="add mod">
          <ac:chgData name="김근우(첨단원자력공학부)" userId="1966d26e-7976-44e3-92ce-cb8395d14386" providerId="ADAL" clId="{14602E88-63AF-49C9-8CE8-59F29C73A3FC}" dt="2024-10-10T13:09:23.214" v="2997"/>
          <ac:grpSpMkLst>
            <pc:docMk/>
            <pc:sldMk cId="260762405" sldId="370"/>
            <ac:grpSpMk id="172" creationId="{37505297-73CC-84DB-4B36-923F3E6F7FDD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3:09:25.270" v="2999" actId="478"/>
          <ac:grpSpMkLst>
            <pc:docMk/>
            <pc:sldMk cId="260762405" sldId="370"/>
            <ac:grpSpMk id="175" creationId="{9CBD202A-932F-C7AA-958A-07EFF6076610}"/>
          </ac:grpSpMkLst>
        </pc:grpChg>
        <pc:grpChg chg="add mod">
          <ac:chgData name="김근우(첨단원자력공학부)" userId="1966d26e-7976-44e3-92ce-cb8395d14386" providerId="ADAL" clId="{14602E88-63AF-49C9-8CE8-59F29C73A3FC}" dt="2024-10-10T13:11:22.952" v="3033" actId="207"/>
          <ac:grpSpMkLst>
            <pc:docMk/>
            <pc:sldMk cId="260762405" sldId="370"/>
            <ac:grpSpMk id="181" creationId="{728663A1-69AB-D1FD-DD98-6755F15FD157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3:11:22.952" v="3033" actId="207"/>
          <ac:grpSpMkLst>
            <pc:docMk/>
            <pc:sldMk cId="260762405" sldId="370"/>
            <ac:grpSpMk id="182" creationId="{68D2350C-699A-30C3-1903-00C7A45911CA}"/>
          </ac:grpSpMkLst>
        </pc:grpChg>
        <pc:grpChg chg="add mod">
          <ac:chgData name="김근우(첨단원자력공학부)" userId="1966d26e-7976-44e3-92ce-cb8395d14386" providerId="ADAL" clId="{14602E88-63AF-49C9-8CE8-59F29C73A3FC}" dt="2024-10-10T13:11:22.952" v="3033" actId="207"/>
          <ac:grpSpMkLst>
            <pc:docMk/>
            <pc:sldMk cId="260762405" sldId="370"/>
            <ac:grpSpMk id="183" creationId="{67690012-A8F0-236E-812C-CF5C37E3A183}"/>
          </ac:grpSpMkLst>
        </pc:grpChg>
        <pc:grpChg chg="add mod">
          <ac:chgData name="김근우(첨단원자력공학부)" userId="1966d26e-7976-44e3-92ce-cb8395d14386" providerId="ADAL" clId="{14602E88-63AF-49C9-8CE8-59F29C73A3FC}" dt="2024-10-10T13:11:22.952" v="3033" actId="207"/>
          <ac:grpSpMkLst>
            <pc:docMk/>
            <pc:sldMk cId="260762405" sldId="370"/>
            <ac:grpSpMk id="184" creationId="{FAB85E29-D034-F9B5-8BB7-C8FB39F223F1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3:10:51.957" v="3030" actId="478"/>
          <ac:grpSpMkLst>
            <pc:docMk/>
            <pc:sldMk cId="260762405" sldId="370"/>
            <ac:grpSpMk id="185" creationId="{7FEBFE53-1EC4-CF89-097A-3A53DA37C897}"/>
          </ac:grpSpMkLst>
        </pc:grpChg>
        <pc:grpChg chg="mod">
          <ac:chgData name="김근우(첨단원자력공학부)" userId="1966d26e-7976-44e3-92ce-cb8395d14386" providerId="ADAL" clId="{14602E88-63AF-49C9-8CE8-59F29C73A3FC}" dt="2024-10-10T13:10:19.977" v="3016"/>
          <ac:grpSpMkLst>
            <pc:docMk/>
            <pc:sldMk cId="260762405" sldId="370"/>
            <ac:grpSpMk id="188" creationId="{60B44853-A731-81E3-C595-759739B72E6F}"/>
          </ac:grpSpMkLst>
        </pc:grpChg>
        <pc:grpChg chg="add mod">
          <ac:chgData name="김근우(첨단원자력공학부)" userId="1966d26e-7976-44e3-92ce-cb8395d14386" providerId="ADAL" clId="{14602E88-63AF-49C9-8CE8-59F29C73A3FC}" dt="2024-10-10T13:10:38.754" v="3027"/>
          <ac:grpSpMkLst>
            <pc:docMk/>
            <pc:sldMk cId="260762405" sldId="370"/>
            <ac:grpSpMk id="191" creationId="{21E936E0-499A-AF8C-B4B1-74876E542E24}"/>
          </ac:grpSpMkLst>
        </pc:grpChg>
        <pc:grpChg chg="mod">
          <ac:chgData name="김근우(첨단원자력공학부)" userId="1966d26e-7976-44e3-92ce-cb8395d14386" providerId="ADAL" clId="{14602E88-63AF-49C9-8CE8-59F29C73A3FC}" dt="2024-10-10T13:10:38.754" v="3027"/>
          <ac:grpSpMkLst>
            <pc:docMk/>
            <pc:sldMk cId="260762405" sldId="370"/>
            <ac:grpSpMk id="194" creationId="{C3BEA1A0-20D7-34B3-E95A-80CD9687A9DA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3:10:51.957" v="3030" actId="478"/>
          <ac:grpSpMkLst>
            <pc:docMk/>
            <pc:sldMk cId="260762405" sldId="370"/>
            <ac:grpSpMk id="197" creationId="{E8F2ED0F-37C2-933F-27B2-3546ABFA0016}"/>
          </ac:grpSpMkLst>
        </pc:grpChg>
        <pc:grpChg chg="mod">
          <ac:chgData name="김근우(첨단원자력공학부)" userId="1966d26e-7976-44e3-92ce-cb8395d14386" providerId="ADAL" clId="{14602E88-63AF-49C9-8CE8-59F29C73A3FC}" dt="2024-10-10T13:10:41.692" v="3028" actId="571"/>
          <ac:grpSpMkLst>
            <pc:docMk/>
            <pc:sldMk cId="260762405" sldId="370"/>
            <ac:grpSpMk id="200" creationId="{4FF69516-547E-9AE3-8B5D-766CF7A636B8}"/>
          </ac:grpSpMkLst>
        </pc:grpChg>
        <pc:grpChg chg="add mod">
          <ac:chgData name="김근우(첨단원자력공학부)" userId="1966d26e-7976-44e3-92ce-cb8395d14386" providerId="ADAL" clId="{14602E88-63AF-49C9-8CE8-59F29C73A3FC}" dt="2024-10-10T13:16:41.428" v="3118" actId="1076"/>
          <ac:grpSpMkLst>
            <pc:docMk/>
            <pc:sldMk cId="260762405" sldId="370"/>
            <ac:grpSpMk id="207" creationId="{CBF62DB0-662E-61C0-5312-B2ADBC8ADE67}"/>
          </ac:grpSpMkLst>
        </pc:grpChg>
        <pc:graphicFrameChg chg="add mod modGraphic">
          <ac:chgData name="김근우(첨단원자력공학부)" userId="1966d26e-7976-44e3-92ce-cb8395d14386" providerId="ADAL" clId="{14602E88-63AF-49C9-8CE8-59F29C73A3FC}" dt="2024-10-10T14:26:17.846" v="5853" actId="113"/>
          <ac:graphicFrameMkLst>
            <pc:docMk/>
            <pc:sldMk cId="260762405" sldId="370"/>
            <ac:graphicFrameMk id="217" creationId="{63900299-23FA-0A12-BCE6-77D97FDC69A7}"/>
          </ac:graphicFrameMkLst>
        </pc:graphicFrameChg>
        <pc:picChg chg="add mod">
          <ac:chgData name="김근우(첨단원자력공학부)" userId="1966d26e-7976-44e3-92ce-cb8395d14386" providerId="ADAL" clId="{14602E88-63AF-49C9-8CE8-59F29C73A3FC}" dt="2024-10-10T12:14:38.856" v="1742" actId="164"/>
          <ac:picMkLst>
            <pc:docMk/>
            <pc:sldMk cId="260762405" sldId="370"/>
            <ac:picMk id="5" creationId="{EFEF9C44-E22C-05C8-7B9F-54BD44D48F9D}"/>
          </ac:picMkLst>
        </pc:picChg>
        <pc:picChg chg="add del">
          <ac:chgData name="김근우(첨단원자력공학부)" userId="1966d26e-7976-44e3-92ce-cb8395d14386" providerId="ADAL" clId="{14602E88-63AF-49C9-8CE8-59F29C73A3FC}" dt="2024-10-10T12:19:28.981" v="1773" actId="21"/>
          <ac:picMkLst>
            <pc:docMk/>
            <pc:sldMk cId="260762405" sldId="370"/>
            <ac:picMk id="14" creationId="{08C97DD2-77A7-9AAA-121D-BBCA7D0AFE24}"/>
          </ac:picMkLst>
        </pc:picChg>
        <pc:picChg chg="del mod">
          <ac:chgData name="김근우(첨단원자력공학부)" userId="1966d26e-7976-44e3-92ce-cb8395d14386" providerId="ADAL" clId="{14602E88-63AF-49C9-8CE8-59F29C73A3FC}" dt="2024-10-10T12:24:32.408" v="1978" actId="478"/>
          <ac:picMkLst>
            <pc:docMk/>
            <pc:sldMk cId="260762405" sldId="370"/>
            <ac:picMk id="46" creationId="{B093423B-64EE-484E-0875-8CE23C52AA37}"/>
          </ac:picMkLst>
        </pc:picChg>
        <pc:picChg chg="add mod">
          <ac:chgData name="김근우(첨단원자력공학부)" userId="1966d26e-7976-44e3-92ce-cb8395d14386" providerId="ADAL" clId="{14602E88-63AF-49C9-8CE8-59F29C73A3FC}" dt="2024-10-10T12:14:38.856" v="1742" actId="164"/>
          <ac:picMkLst>
            <pc:docMk/>
            <pc:sldMk cId="260762405" sldId="370"/>
            <ac:picMk id="50" creationId="{130B4E49-4CA0-C3B8-EA64-3B28DFA4C3A9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2:52:19.046" v="2728" actId="21"/>
          <ac:picMkLst>
            <pc:docMk/>
            <pc:sldMk cId="260762405" sldId="370"/>
            <ac:picMk id="76" creationId="{76F34782-030B-7D72-71F0-11DDEE02DC6E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2:52:19.046" v="2728" actId="21"/>
          <ac:picMkLst>
            <pc:docMk/>
            <pc:sldMk cId="260762405" sldId="370"/>
            <ac:picMk id="78" creationId="{E36399A1-7A42-CCAA-CDDF-10829BC1ED07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3:00:59.201" v="2832" actId="21"/>
          <ac:picMkLst>
            <pc:docMk/>
            <pc:sldMk cId="260762405" sldId="370"/>
            <ac:picMk id="91" creationId="{A7C90D3B-F127-36FC-8384-C69B6D9396EB}"/>
          </ac:picMkLst>
        </pc:picChg>
        <pc:picChg chg="mod">
          <ac:chgData name="김근우(첨단원자력공학부)" userId="1966d26e-7976-44e3-92ce-cb8395d14386" providerId="ADAL" clId="{14602E88-63AF-49C9-8CE8-59F29C73A3FC}" dt="2024-10-10T12:59:26.591" v="2786"/>
          <ac:picMkLst>
            <pc:docMk/>
            <pc:sldMk cId="260762405" sldId="370"/>
            <ac:picMk id="110" creationId="{130B4E49-4CA0-C3B8-EA64-3B28DFA4C3A9}"/>
          </ac:picMkLst>
        </pc:picChg>
        <pc:picChg chg="mod">
          <ac:chgData name="김근우(첨단원자력공학부)" userId="1966d26e-7976-44e3-92ce-cb8395d14386" providerId="ADAL" clId="{14602E88-63AF-49C9-8CE8-59F29C73A3FC}" dt="2024-10-10T12:59:26.591" v="2786"/>
          <ac:picMkLst>
            <pc:docMk/>
            <pc:sldMk cId="260762405" sldId="370"/>
            <ac:picMk id="111" creationId="{EFEF9C44-E22C-05C8-7B9F-54BD44D48F9D}"/>
          </ac:picMkLst>
        </pc:picChg>
        <pc:picChg chg="mod">
          <ac:chgData name="김근우(첨단원자력공학부)" userId="1966d26e-7976-44e3-92ce-cb8395d14386" providerId="ADAL" clId="{14602E88-63AF-49C9-8CE8-59F29C73A3FC}" dt="2024-10-10T12:59:27.016" v="2787"/>
          <ac:picMkLst>
            <pc:docMk/>
            <pc:sldMk cId="260762405" sldId="370"/>
            <ac:picMk id="130" creationId="{C3464BDA-21A2-A3BA-8D3A-5F445BBC2E78}"/>
          </ac:picMkLst>
        </pc:picChg>
        <pc:picChg chg="mod">
          <ac:chgData name="김근우(첨단원자력공학부)" userId="1966d26e-7976-44e3-92ce-cb8395d14386" providerId="ADAL" clId="{14602E88-63AF-49C9-8CE8-59F29C73A3FC}" dt="2024-10-10T12:59:27.016" v="2787"/>
          <ac:picMkLst>
            <pc:docMk/>
            <pc:sldMk cId="260762405" sldId="370"/>
            <ac:picMk id="131" creationId="{6BA8B517-F8F2-4002-5F73-CC3D47670770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3:04:17.866" v="2915" actId="478"/>
          <ac:picMkLst>
            <pc:docMk/>
            <pc:sldMk cId="260762405" sldId="370"/>
            <ac:picMk id="139" creationId="{B516A6E6-CD0E-9A90-5535-DBC5A107F503}"/>
          </ac:picMkLst>
        </pc:picChg>
        <pc:picChg chg="add mod">
          <ac:chgData name="김근우(첨단원자력공학부)" userId="1966d26e-7976-44e3-92ce-cb8395d14386" providerId="ADAL" clId="{14602E88-63AF-49C9-8CE8-59F29C73A3FC}" dt="2024-10-10T13:02:01.182" v="2841"/>
          <ac:picMkLst>
            <pc:docMk/>
            <pc:sldMk cId="260762405" sldId="370"/>
            <ac:picMk id="140" creationId="{5E514D40-0C53-A5DE-EDBF-5FA6AA837F21}"/>
          </ac:picMkLst>
        </pc:picChg>
        <pc:picChg chg="add del mod topLvl">
          <ac:chgData name="김근우(첨단원자력공학부)" userId="1966d26e-7976-44e3-92ce-cb8395d14386" providerId="ADAL" clId="{14602E88-63AF-49C9-8CE8-59F29C73A3FC}" dt="2024-10-10T13:08:26.393" v="2982" actId="478"/>
          <ac:picMkLst>
            <pc:docMk/>
            <pc:sldMk cId="260762405" sldId="370"/>
            <ac:picMk id="150" creationId="{76F34782-030B-7D72-71F0-11DDEE02DC6E}"/>
          </ac:picMkLst>
        </pc:picChg>
        <pc:picChg chg="add mod">
          <ac:chgData name="김근우(첨단원자력공학부)" userId="1966d26e-7976-44e3-92ce-cb8395d14386" providerId="ADAL" clId="{14602E88-63AF-49C9-8CE8-59F29C73A3FC}" dt="2024-10-10T13:05:13.485" v="2944" actId="14100"/>
          <ac:picMkLst>
            <pc:docMk/>
            <pc:sldMk cId="260762405" sldId="370"/>
            <ac:picMk id="159" creationId="{E36399A1-7A42-CCAA-CDDF-10829BC1ED07}"/>
          </ac:picMkLst>
        </pc:picChg>
        <pc:picChg chg="add mod ord">
          <ac:chgData name="김근우(첨단원자력공학부)" userId="1966d26e-7976-44e3-92ce-cb8395d14386" providerId="ADAL" clId="{14602E88-63AF-49C9-8CE8-59F29C73A3FC}" dt="2024-10-10T13:09:11.432" v="2991" actId="164"/>
          <ac:picMkLst>
            <pc:docMk/>
            <pc:sldMk cId="260762405" sldId="370"/>
            <ac:picMk id="165" creationId="{3CCF8215-A116-38C5-D1C9-CE5775DDA19E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3:22:20.193" v="3353" actId="478"/>
          <ac:picMkLst>
            <pc:docMk/>
            <pc:sldMk cId="260762405" sldId="370"/>
            <ac:picMk id="209" creationId="{0550501D-78A8-3747-EDD8-22DE5D1EB5F2}"/>
          </ac:picMkLst>
        </pc:picChg>
        <pc:picChg chg="add mod modCrop">
          <ac:chgData name="김근우(첨단원자력공학부)" userId="1966d26e-7976-44e3-92ce-cb8395d14386" providerId="ADAL" clId="{14602E88-63AF-49C9-8CE8-59F29C73A3FC}" dt="2024-10-10T13:44:39.312" v="3913" actId="1076"/>
          <ac:picMkLst>
            <pc:docMk/>
            <pc:sldMk cId="260762405" sldId="370"/>
            <ac:picMk id="215" creationId="{11E60B30-EF26-4274-D2FB-F194FD5A1080}"/>
          </ac:picMkLst>
        </pc:picChg>
        <pc:cxnChg chg="del mod topLvl">
          <ac:chgData name="김근우(첨단원자력공학부)" userId="1966d26e-7976-44e3-92ce-cb8395d14386" providerId="ADAL" clId="{14602E88-63AF-49C9-8CE8-59F29C73A3FC}" dt="2024-10-10T12:24:39.629" v="1983" actId="478"/>
          <ac:cxnSpMkLst>
            <pc:docMk/>
            <pc:sldMk cId="260762405" sldId="370"/>
            <ac:cxnSpMk id="49" creationId="{B2EA3ECD-2AA5-BE7A-045B-11CA73E3FD2A}"/>
          </ac:cxnSpMkLst>
        </pc:cxnChg>
        <pc:cxnChg chg="del mod">
          <ac:chgData name="김근우(첨단원자력공학부)" userId="1966d26e-7976-44e3-92ce-cb8395d14386" providerId="ADAL" clId="{14602E88-63AF-49C9-8CE8-59F29C73A3FC}" dt="2024-10-10T12:24:38.682" v="1982" actId="478"/>
          <ac:cxnSpMkLst>
            <pc:docMk/>
            <pc:sldMk cId="260762405" sldId="370"/>
            <ac:cxnSpMk id="51" creationId="{CF9C7EA3-1E18-3B7F-8341-6201F25CB4CD}"/>
          </ac:cxnSpMkLst>
        </pc:cxnChg>
        <pc:cxnChg chg="add mod">
          <ac:chgData name="김근우(첨단원자력공학부)" userId="1966d26e-7976-44e3-92ce-cb8395d14386" providerId="ADAL" clId="{14602E88-63AF-49C9-8CE8-59F29C73A3FC}" dt="2024-10-10T12:59:22.553" v="2784" actId="164"/>
          <ac:cxnSpMkLst>
            <pc:docMk/>
            <pc:sldMk cId="260762405" sldId="370"/>
            <ac:cxnSpMk id="53" creationId="{1528693A-45A2-65FF-986E-671D293D9940}"/>
          </ac:cxnSpMkLst>
        </pc:cxnChg>
        <pc:cxnChg chg="add del mod">
          <ac:chgData name="김근우(첨단원자력공학부)" userId="1966d26e-7976-44e3-92ce-cb8395d14386" providerId="ADAL" clId="{14602E88-63AF-49C9-8CE8-59F29C73A3FC}" dt="2024-10-10T12:42:42.429" v="2517" actId="478"/>
          <ac:cxnSpMkLst>
            <pc:docMk/>
            <pc:sldMk cId="260762405" sldId="370"/>
            <ac:cxnSpMk id="55" creationId="{55B75D56-981E-EE2A-B730-6C58AA8255FC}"/>
          </ac:cxnSpMkLst>
        </pc:cxnChg>
        <pc:cxnChg chg="add mod">
          <ac:chgData name="김근우(첨단원자력공학부)" userId="1966d26e-7976-44e3-92ce-cb8395d14386" providerId="ADAL" clId="{14602E88-63AF-49C9-8CE8-59F29C73A3FC}" dt="2024-10-10T12:59:25.499" v="2785" actId="21"/>
          <ac:cxnSpMkLst>
            <pc:docMk/>
            <pc:sldMk cId="260762405" sldId="370"/>
            <ac:cxnSpMk id="64" creationId="{8634B2A5-2164-145B-84BF-185711C29EDA}"/>
          </ac:cxnSpMkLst>
        </pc:cxnChg>
        <pc:cxnChg chg="add mod">
          <ac:chgData name="김근우(첨단원자력공학부)" userId="1966d26e-7976-44e3-92ce-cb8395d14386" providerId="ADAL" clId="{14602E88-63AF-49C9-8CE8-59F29C73A3FC}" dt="2024-10-10T12:59:25.499" v="2785" actId="21"/>
          <ac:cxnSpMkLst>
            <pc:docMk/>
            <pc:sldMk cId="260762405" sldId="370"/>
            <ac:cxnSpMk id="65" creationId="{5F13D01D-A703-9A7A-EB70-00606BDD4B4A}"/>
          </ac:cxnSpMkLst>
        </pc:cxnChg>
        <pc:cxnChg chg="add mod">
          <ac:chgData name="김근우(첨단원자력공학부)" userId="1966d26e-7976-44e3-92ce-cb8395d14386" providerId="ADAL" clId="{14602E88-63AF-49C9-8CE8-59F29C73A3FC}" dt="2024-10-10T12:59:25.499" v="2785" actId="21"/>
          <ac:cxnSpMkLst>
            <pc:docMk/>
            <pc:sldMk cId="260762405" sldId="370"/>
            <ac:cxnSpMk id="69" creationId="{F223B3D5-8531-DF72-6ED7-4F5C89757245}"/>
          </ac:cxnSpMkLst>
        </pc:cxnChg>
        <pc:cxnChg chg="mod">
          <ac:chgData name="김근우(첨단원자력공학부)" userId="1966d26e-7976-44e3-92ce-cb8395d14386" providerId="ADAL" clId="{14602E88-63AF-49C9-8CE8-59F29C73A3FC}" dt="2024-10-10T12:59:26.591" v="2786"/>
          <ac:cxnSpMkLst>
            <pc:docMk/>
            <pc:sldMk cId="260762405" sldId="370"/>
            <ac:cxnSpMk id="101" creationId="{1528693A-45A2-65FF-986E-671D293D9940}"/>
          </ac:cxnSpMkLst>
        </pc:cxnChg>
        <pc:cxnChg chg="mod">
          <ac:chgData name="김근우(첨단원자력공학부)" userId="1966d26e-7976-44e3-92ce-cb8395d14386" providerId="ADAL" clId="{14602E88-63AF-49C9-8CE8-59F29C73A3FC}" dt="2024-10-10T13:00:53.637" v="2828" actId="478"/>
          <ac:cxnSpMkLst>
            <pc:docMk/>
            <pc:sldMk cId="260762405" sldId="370"/>
            <ac:cxnSpMk id="114" creationId="{8634B2A5-2164-145B-84BF-185711C29EDA}"/>
          </ac:cxnSpMkLst>
        </pc:cxnChg>
        <pc:cxnChg chg="mod">
          <ac:chgData name="김근우(첨단원자력공학부)" userId="1966d26e-7976-44e3-92ce-cb8395d14386" providerId="ADAL" clId="{14602E88-63AF-49C9-8CE8-59F29C73A3FC}" dt="2024-10-10T13:00:53.637" v="2828" actId="478"/>
          <ac:cxnSpMkLst>
            <pc:docMk/>
            <pc:sldMk cId="260762405" sldId="370"/>
            <ac:cxnSpMk id="115" creationId="{5F13D01D-A703-9A7A-EB70-00606BDD4B4A}"/>
          </ac:cxnSpMkLst>
        </pc:cxnChg>
        <pc:cxnChg chg="mod">
          <ac:chgData name="김근우(첨단원자력공학부)" userId="1966d26e-7976-44e3-92ce-cb8395d14386" providerId="ADAL" clId="{14602E88-63AF-49C9-8CE8-59F29C73A3FC}" dt="2024-10-10T13:00:52.618" v="2827" actId="478"/>
          <ac:cxnSpMkLst>
            <pc:docMk/>
            <pc:sldMk cId="260762405" sldId="370"/>
            <ac:cxnSpMk id="118" creationId="{F223B3D5-8531-DF72-6ED7-4F5C89757245}"/>
          </ac:cxnSpMkLst>
        </pc:cxnChg>
        <pc:cxnChg chg="mod">
          <ac:chgData name="김근우(첨단원자력공학부)" userId="1966d26e-7976-44e3-92ce-cb8395d14386" providerId="ADAL" clId="{14602E88-63AF-49C9-8CE8-59F29C73A3FC}" dt="2024-10-10T12:59:27.016" v="2787"/>
          <ac:cxnSpMkLst>
            <pc:docMk/>
            <pc:sldMk cId="260762405" sldId="370"/>
            <ac:cxnSpMk id="121" creationId="{AE52E880-9037-2A3A-CC58-783FFE26023F}"/>
          </ac:cxnSpMkLst>
        </pc:cxnChg>
        <pc:cxnChg chg="mod">
          <ac:chgData name="김근우(첨단원자력공학부)" userId="1966d26e-7976-44e3-92ce-cb8395d14386" providerId="ADAL" clId="{14602E88-63AF-49C9-8CE8-59F29C73A3FC}" dt="2024-10-10T12:59:28.361" v="2788" actId="21"/>
          <ac:cxnSpMkLst>
            <pc:docMk/>
            <pc:sldMk cId="260762405" sldId="370"/>
            <ac:cxnSpMk id="134" creationId="{D597C2CC-AE86-D6B2-3125-E4717A10A0C9}"/>
          </ac:cxnSpMkLst>
        </pc:cxnChg>
        <pc:cxnChg chg="mod">
          <ac:chgData name="김근우(첨단원자력공학부)" userId="1966d26e-7976-44e3-92ce-cb8395d14386" providerId="ADAL" clId="{14602E88-63AF-49C9-8CE8-59F29C73A3FC}" dt="2024-10-10T12:59:28.361" v="2788" actId="21"/>
          <ac:cxnSpMkLst>
            <pc:docMk/>
            <pc:sldMk cId="260762405" sldId="370"/>
            <ac:cxnSpMk id="135" creationId="{92A44537-8B9A-A197-E7DD-D6DCC011C0CC}"/>
          </ac:cxnSpMkLst>
        </pc:cxnChg>
        <pc:cxnChg chg="mod">
          <ac:chgData name="김근우(첨단원자력공학부)" userId="1966d26e-7976-44e3-92ce-cb8395d14386" providerId="ADAL" clId="{14602E88-63AF-49C9-8CE8-59F29C73A3FC}" dt="2024-10-10T12:59:28.361" v="2788" actId="21"/>
          <ac:cxnSpMkLst>
            <pc:docMk/>
            <pc:sldMk cId="260762405" sldId="370"/>
            <ac:cxnSpMk id="138" creationId="{814E9F47-8F5C-90A5-AE8D-B175589AB500}"/>
          </ac:cxnSpMkLst>
        </pc:cxnChg>
        <pc:cxnChg chg="add mod">
          <ac:chgData name="김근우(첨단원자력공학부)" userId="1966d26e-7976-44e3-92ce-cb8395d14386" providerId="ADAL" clId="{14602E88-63AF-49C9-8CE8-59F29C73A3FC}" dt="2024-10-10T13:08:17.736" v="2977" actId="165"/>
          <ac:cxnSpMkLst>
            <pc:docMk/>
            <pc:sldMk cId="260762405" sldId="370"/>
            <ac:cxnSpMk id="145" creationId="{0407DE38-C167-A0C5-9597-17B6D212D0F3}"/>
          </ac:cxnSpMkLst>
        </pc:cxnChg>
        <pc:cxnChg chg="add mod">
          <ac:chgData name="김근우(첨단원자력공학부)" userId="1966d26e-7976-44e3-92ce-cb8395d14386" providerId="ADAL" clId="{14602E88-63AF-49C9-8CE8-59F29C73A3FC}" dt="2024-10-10T13:17:08.144" v="3119" actId="1076"/>
          <ac:cxnSpMkLst>
            <pc:docMk/>
            <pc:sldMk cId="260762405" sldId="370"/>
            <ac:cxnSpMk id="147" creationId="{CA6162A5-1356-1DAE-57E5-D47095AD966C}"/>
          </ac:cxnSpMkLst>
        </pc:cxnChg>
        <pc:cxnChg chg="add mod">
          <ac:chgData name="김근우(첨단원자력공학부)" userId="1966d26e-7976-44e3-92ce-cb8395d14386" providerId="ADAL" clId="{14602E88-63AF-49C9-8CE8-59F29C73A3FC}" dt="2024-10-10T13:17:11.683" v="3120" actId="1076"/>
          <ac:cxnSpMkLst>
            <pc:docMk/>
            <pc:sldMk cId="260762405" sldId="370"/>
            <ac:cxnSpMk id="148" creationId="{0545FADF-D6C7-A90A-2C00-B487D15C866E}"/>
          </ac:cxnSpMkLst>
        </pc:cxnChg>
        <pc:cxnChg chg="add mod">
          <ac:chgData name="김근우(첨단원자력공학부)" userId="1966d26e-7976-44e3-92ce-cb8395d14386" providerId="ADAL" clId="{14602E88-63AF-49C9-8CE8-59F29C73A3FC}" dt="2024-10-10T13:16:39.758" v="3117" actId="164"/>
          <ac:cxnSpMkLst>
            <pc:docMk/>
            <pc:sldMk cId="260762405" sldId="370"/>
            <ac:cxnSpMk id="205" creationId="{ED79935E-CD67-6D4C-AF4A-9191C6A3C3BA}"/>
          </ac:cxnSpMkLst>
        </pc:cxnChg>
      </pc:sldChg>
      <pc:sldChg chg="addSp delSp modSp add del mod ord addAnim delAnim modAnim">
        <pc:chgData name="김근우(첨단원자력공학부)" userId="1966d26e-7976-44e3-92ce-cb8395d14386" providerId="ADAL" clId="{14602E88-63AF-49C9-8CE8-59F29C73A3FC}" dt="2024-10-10T18:35:16.767" v="10753" actId="47"/>
        <pc:sldMkLst>
          <pc:docMk/>
          <pc:sldMk cId="4017036113" sldId="371"/>
        </pc:sldMkLst>
        <pc:spChg chg="mod">
          <ac:chgData name="김근우(첨단원자력공학부)" userId="1966d26e-7976-44e3-92ce-cb8395d14386" providerId="ADAL" clId="{14602E88-63AF-49C9-8CE8-59F29C73A3FC}" dt="2024-10-10T18:11:50.333" v="9951" actId="20577"/>
          <ac:spMkLst>
            <pc:docMk/>
            <pc:sldMk cId="4017036113" sldId="371"/>
            <ac:spMk id="2" creationId="{B7C830CF-6746-19E4-7860-67B284C79292}"/>
          </ac:spMkLst>
        </pc:spChg>
        <pc:spChg chg="add mod">
          <ac:chgData name="김근우(첨단원자력공학부)" userId="1966d26e-7976-44e3-92ce-cb8395d14386" providerId="ADAL" clId="{14602E88-63AF-49C9-8CE8-59F29C73A3FC}" dt="2024-10-10T18:16:12.192" v="10054" actId="1076"/>
          <ac:spMkLst>
            <pc:docMk/>
            <pc:sldMk cId="4017036113" sldId="371"/>
            <ac:spMk id="3" creationId="{142C2BC4-27C9-6FB4-DC63-59EFBA503DC5}"/>
          </ac:spMkLst>
        </pc:spChg>
        <pc:spChg chg="add del mod">
          <ac:chgData name="김근우(첨단원자력공학부)" userId="1966d26e-7976-44e3-92ce-cb8395d14386" providerId="ADAL" clId="{14602E88-63AF-49C9-8CE8-59F29C73A3FC}" dt="2024-10-10T18:13:29.716" v="9996" actId="478"/>
          <ac:spMkLst>
            <pc:docMk/>
            <pc:sldMk cId="4017036113" sldId="371"/>
            <ac:spMk id="4" creationId="{6F295670-7587-3A98-A7A1-B12A55C94A3C}"/>
          </ac:spMkLst>
        </pc:spChg>
        <pc:spChg chg="add mod">
          <ac:chgData name="김근우(첨단원자력공학부)" userId="1966d26e-7976-44e3-92ce-cb8395d14386" providerId="ADAL" clId="{14602E88-63AF-49C9-8CE8-59F29C73A3FC}" dt="2024-10-10T18:33:17.464" v="10724" actId="1076"/>
          <ac:spMkLst>
            <pc:docMk/>
            <pc:sldMk cId="4017036113" sldId="371"/>
            <ac:spMk id="5" creationId="{9588368D-27F5-98B4-8305-5ED6FEEB7761}"/>
          </ac:spMkLst>
        </pc:spChg>
        <pc:spChg chg="add del mod">
          <ac:chgData name="김근우(첨단원자력공학부)" userId="1966d26e-7976-44e3-92ce-cb8395d14386" providerId="ADAL" clId="{14602E88-63AF-49C9-8CE8-59F29C73A3FC}" dt="2024-10-10T18:23:38.250" v="10445" actId="478"/>
          <ac:spMkLst>
            <pc:docMk/>
            <pc:sldMk cId="4017036113" sldId="371"/>
            <ac:spMk id="8" creationId="{3B63F331-5D38-F57A-F8A0-3CE01745AF4C}"/>
          </ac:spMkLst>
        </pc:spChg>
        <pc:spChg chg="del mod">
          <ac:chgData name="김근우(첨단원자력공학부)" userId="1966d26e-7976-44e3-92ce-cb8395d14386" providerId="ADAL" clId="{14602E88-63AF-49C9-8CE8-59F29C73A3FC}" dt="2024-10-10T18:13:22.218" v="9994" actId="478"/>
          <ac:spMkLst>
            <pc:docMk/>
            <pc:sldMk cId="4017036113" sldId="371"/>
            <ac:spMk id="30" creationId="{6F295670-7587-3A98-A7A1-B12A55C94A3C}"/>
          </ac:spMkLst>
        </pc:spChg>
        <pc:spChg chg="add del mod">
          <ac:chgData name="김근우(첨단원자력공학부)" userId="1966d26e-7976-44e3-92ce-cb8395d14386" providerId="ADAL" clId="{14602E88-63AF-49C9-8CE8-59F29C73A3FC}" dt="2024-10-10T17:59:29.516" v="9559" actId="21"/>
          <ac:spMkLst>
            <pc:docMk/>
            <pc:sldMk cId="4017036113" sldId="371"/>
            <ac:spMk id="35" creationId="{631E3FF2-0925-8855-C1EE-223B614A3415}"/>
          </ac:spMkLst>
        </pc:spChg>
        <pc:spChg chg="del mod">
          <ac:chgData name="김근우(첨단원자력공학부)" userId="1966d26e-7976-44e3-92ce-cb8395d14386" providerId="ADAL" clId="{14602E88-63AF-49C9-8CE8-59F29C73A3FC}" dt="2024-10-10T12:35:25.279" v="2172" actId="478"/>
          <ac:spMkLst>
            <pc:docMk/>
            <pc:sldMk cId="4017036113" sldId="371"/>
            <ac:spMk id="48" creationId="{A2F62DB1-7C61-D7A0-CEA4-BCC8E08FBD84}"/>
          </ac:spMkLst>
        </pc:spChg>
        <pc:spChg chg="del">
          <ac:chgData name="김근우(첨단원자력공학부)" userId="1966d26e-7976-44e3-92ce-cb8395d14386" providerId="ADAL" clId="{14602E88-63AF-49C9-8CE8-59F29C73A3FC}" dt="2024-10-10T12:36:35.866" v="2295" actId="478"/>
          <ac:spMkLst>
            <pc:docMk/>
            <pc:sldMk cId="4017036113" sldId="371"/>
            <ac:spMk id="57" creationId="{C4F0D4A4-FBE8-1E88-7066-A52F50B29655}"/>
          </ac:spMkLst>
        </pc:spChg>
        <pc:spChg chg="add mod">
          <ac:chgData name="김근우(첨단원자력공학부)" userId="1966d26e-7976-44e3-92ce-cb8395d14386" providerId="ADAL" clId="{14602E88-63AF-49C9-8CE8-59F29C73A3FC}" dt="2024-10-10T18:27:59.562" v="10620" actId="1076"/>
          <ac:spMkLst>
            <pc:docMk/>
            <pc:sldMk cId="4017036113" sldId="371"/>
            <ac:spMk id="71" creationId="{0BF31762-56DD-675F-1BE6-CB1425591EDF}"/>
          </ac:spMkLst>
        </pc:spChg>
        <pc:spChg chg="add del mod">
          <ac:chgData name="김근우(첨단원자력공학부)" userId="1966d26e-7976-44e3-92ce-cb8395d14386" providerId="ADAL" clId="{14602E88-63AF-49C9-8CE8-59F29C73A3FC}" dt="2024-10-10T18:13:32.275" v="9997" actId="478"/>
          <ac:spMkLst>
            <pc:docMk/>
            <pc:sldMk cId="4017036113" sldId="371"/>
            <ac:spMk id="87" creationId="{3FD4B7D2-7E58-240B-445F-C9FD7526DD58}"/>
          </ac:spMkLst>
        </pc:spChg>
        <pc:spChg chg="mod">
          <ac:chgData name="김근우(첨단원자력공학부)" userId="1966d26e-7976-44e3-92ce-cb8395d14386" providerId="ADAL" clId="{14602E88-63AF-49C9-8CE8-59F29C73A3FC}" dt="2024-10-10T18:14:56.762" v="10012"/>
          <ac:spMkLst>
            <pc:docMk/>
            <pc:sldMk cId="4017036113" sldId="371"/>
            <ac:spMk id="92" creationId="{7EA4DD31-C5E5-9029-5CF6-6FF03571E589}"/>
          </ac:spMkLst>
        </pc:spChg>
        <pc:spChg chg="mod">
          <ac:chgData name="김근우(첨단원자력공학부)" userId="1966d26e-7976-44e3-92ce-cb8395d14386" providerId="ADAL" clId="{14602E88-63AF-49C9-8CE8-59F29C73A3FC}" dt="2024-10-10T18:16:19.767" v="10055" actId="14100"/>
          <ac:spMkLst>
            <pc:docMk/>
            <pc:sldMk cId="4017036113" sldId="371"/>
            <ac:spMk id="93" creationId="{EAF30061-C474-08D5-8A20-492FAC5D5707}"/>
          </ac:spMkLst>
        </pc:spChg>
        <pc:grpChg chg="del">
          <ac:chgData name="김근우(첨단원자력공학부)" userId="1966d26e-7976-44e3-92ce-cb8395d14386" providerId="ADAL" clId="{14602E88-63AF-49C9-8CE8-59F29C73A3FC}" dt="2024-10-10T12:35:24.018" v="2169" actId="478"/>
          <ac:grpSpMkLst>
            <pc:docMk/>
            <pc:sldMk cId="4017036113" sldId="371"/>
            <ac:grpSpMk id="9" creationId="{97CD5CB3-B323-32C0-5322-8E70BEA86C6D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4:05:04.001" v="4945" actId="21"/>
          <ac:grpSpMkLst>
            <pc:docMk/>
            <pc:sldMk cId="4017036113" sldId="371"/>
            <ac:grpSpMk id="15" creationId="{C5397248-E497-8159-3531-AA20B5C06DA8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8:23:23.463" v="10439" actId="1076"/>
          <ac:grpSpMkLst>
            <pc:docMk/>
            <pc:sldMk cId="4017036113" sldId="371"/>
            <ac:grpSpMk id="97" creationId="{AB52D763-47C0-C45F-3DE6-18EFB951CF34}"/>
          </ac:grpSpMkLst>
        </pc:grpChg>
        <pc:picChg chg="mod">
          <ac:chgData name="김근우(첨단원자력공학부)" userId="1966d26e-7976-44e3-92ce-cb8395d14386" providerId="ADAL" clId="{14602E88-63AF-49C9-8CE8-59F29C73A3FC}" dt="2024-10-10T13:56:33.580" v="4729"/>
          <ac:picMkLst>
            <pc:docMk/>
            <pc:sldMk cId="4017036113" sldId="371"/>
            <ac:picMk id="6" creationId="{309BAB1B-5760-BF86-2C6B-76ECFA2FA485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8:23:20.677" v="10438" actId="478"/>
          <ac:picMkLst>
            <pc:docMk/>
            <pc:sldMk cId="4017036113" sldId="371"/>
            <ac:picMk id="7" creationId="{92361B6C-7F4F-D944-F359-C54B7744EE28}"/>
          </ac:picMkLst>
        </pc:picChg>
        <pc:picChg chg="mod">
          <ac:chgData name="김근우(첨단원자력공학부)" userId="1966d26e-7976-44e3-92ce-cb8395d14386" providerId="ADAL" clId="{14602E88-63AF-49C9-8CE8-59F29C73A3FC}" dt="2024-10-10T13:56:33.580" v="4729"/>
          <ac:picMkLst>
            <pc:docMk/>
            <pc:sldMk cId="4017036113" sldId="371"/>
            <ac:picMk id="8" creationId="{9973379E-AE19-AB21-EE21-4198684338BC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7:59:29.516" v="9559" actId="21"/>
          <ac:picMkLst>
            <pc:docMk/>
            <pc:sldMk cId="4017036113" sldId="371"/>
            <ac:picMk id="34" creationId="{656A9D3E-097D-4E19-12CE-F8F021D783B2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3:03:46.446" v="2901" actId="21"/>
          <ac:picMkLst>
            <pc:docMk/>
            <pc:sldMk cId="4017036113" sldId="371"/>
            <ac:picMk id="76" creationId="{76F34782-030B-7D72-71F0-11DDEE02DC6E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3:05:03.284" v="2937" actId="21"/>
          <ac:picMkLst>
            <pc:docMk/>
            <pc:sldMk cId="4017036113" sldId="371"/>
            <ac:picMk id="78" creationId="{E36399A1-7A42-CCAA-CDDF-10829BC1ED07}"/>
          </ac:picMkLst>
        </pc:picChg>
        <pc:picChg chg="mod">
          <ac:chgData name="김근우(첨단원자력공학부)" userId="1966d26e-7976-44e3-92ce-cb8395d14386" providerId="ADAL" clId="{14602E88-63AF-49C9-8CE8-59F29C73A3FC}" dt="2024-10-10T18:14:56.762" v="10012"/>
          <ac:picMkLst>
            <pc:docMk/>
            <pc:sldMk cId="4017036113" sldId="371"/>
            <ac:picMk id="91" creationId="{A7C90D3B-F127-36FC-8384-C69B6D9396EB}"/>
          </ac:picMkLst>
        </pc:picChg>
        <pc:cxnChg chg="del">
          <ac:chgData name="김근우(첨단원자력공학부)" userId="1966d26e-7976-44e3-92ce-cb8395d14386" providerId="ADAL" clId="{14602E88-63AF-49C9-8CE8-59F29C73A3FC}" dt="2024-10-10T12:35:24.478" v="2170" actId="478"/>
          <ac:cxnSpMkLst>
            <pc:docMk/>
            <pc:sldMk cId="4017036113" sldId="371"/>
            <ac:cxnSpMk id="53" creationId="{1528693A-45A2-65FF-986E-671D293D9940}"/>
          </ac:cxnSpMkLst>
        </pc:cxnChg>
        <pc:cxnChg chg="del">
          <ac:chgData name="김근우(첨단원자력공학부)" userId="1966d26e-7976-44e3-92ce-cb8395d14386" providerId="ADAL" clId="{14602E88-63AF-49C9-8CE8-59F29C73A3FC}" dt="2024-10-10T12:36:36.625" v="2296" actId="478"/>
          <ac:cxnSpMkLst>
            <pc:docMk/>
            <pc:sldMk cId="4017036113" sldId="371"/>
            <ac:cxnSpMk id="55" creationId="{55B75D56-981E-EE2A-B730-6C58AA8255FC}"/>
          </ac:cxnSpMkLst>
        </pc:cxnChg>
      </pc:sldChg>
      <pc:sldChg chg="addSp delSp modSp add mod delAnim modAnim">
        <pc:chgData name="김근우(첨단원자력공학부)" userId="1966d26e-7976-44e3-92ce-cb8395d14386" providerId="ADAL" clId="{14602E88-63AF-49C9-8CE8-59F29C73A3FC}" dt="2024-10-10T14:42:36.902" v="6300" actId="115"/>
        <pc:sldMkLst>
          <pc:docMk/>
          <pc:sldMk cId="3463865179" sldId="372"/>
        </pc:sldMkLst>
        <pc:spChg chg="add mod">
          <ac:chgData name="김근우(첨단원자력공학부)" userId="1966d26e-7976-44e3-92ce-cb8395d14386" providerId="ADAL" clId="{14602E88-63AF-49C9-8CE8-59F29C73A3FC}" dt="2024-10-10T14:42:36.902" v="6300" actId="115"/>
          <ac:spMkLst>
            <pc:docMk/>
            <pc:sldMk cId="3463865179" sldId="372"/>
            <ac:spMk id="10" creationId="{E8FE9762-D823-5AE1-8708-CA9B12E49526}"/>
          </ac:spMkLst>
        </pc:spChg>
        <pc:spChg chg="add del mod">
          <ac:chgData name="김근우(첨단원자력공학부)" userId="1966d26e-7976-44e3-92ce-cb8395d14386" providerId="ADAL" clId="{14602E88-63AF-49C9-8CE8-59F29C73A3FC}" dt="2024-10-10T13:55:11.321" v="4701" actId="478"/>
          <ac:spMkLst>
            <pc:docMk/>
            <pc:sldMk cId="3463865179" sldId="372"/>
            <ac:spMk id="11" creationId="{06AE86EC-3B3E-F7F2-4F1C-26DB175794BD}"/>
          </ac:spMkLst>
        </pc:spChg>
        <pc:spChg chg="add del mod topLvl">
          <ac:chgData name="김근우(첨단원자력공학부)" userId="1966d26e-7976-44e3-92ce-cb8395d14386" providerId="ADAL" clId="{14602E88-63AF-49C9-8CE8-59F29C73A3FC}" dt="2024-10-10T13:55:49.464" v="4724" actId="478"/>
          <ac:spMkLst>
            <pc:docMk/>
            <pc:sldMk cId="3463865179" sldId="372"/>
            <ac:spMk id="12" creationId="{AA9C9D72-EFE1-E904-F294-A0F5B3026680}"/>
          </ac:spMkLst>
        </pc:spChg>
        <pc:spChg chg="add del mod topLvl">
          <ac:chgData name="김근우(첨단원자력공학부)" userId="1966d26e-7976-44e3-92ce-cb8395d14386" providerId="ADAL" clId="{14602E88-63AF-49C9-8CE8-59F29C73A3FC}" dt="2024-10-10T13:54:13.340" v="4608" actId="478"/>
          <ac:spMkLst>
            <pc:docMk/>
            <pc:sldMk cId="3463865179" sldId="372"/>
            <ac:spMk id="13" creationId="{694A596A-4F5A-1358-4A57-1CCDDAC852A4}"/>
          </ac:spMkLst>
        </pc:spChg>
        <pc:spChg chg="add del mod">
          <ac:chgData name="김근우(첨단원자력공학부)" userId="1966d26e-7976-44e3-92ce-cb8395d14386" providerId="ADAL" clId="{14602E88-63AF-49C9-8CE8-59F29C73A3FC}" dt="2024-10-10T13:59:01.685" v="4807" actId="478"/>
          <ac:spMkLst>
            <pc:docMk/>
            <pc:sldMk cId="3463865179" sldId="372"/>
            <ac:spMk id="21" creationId="{0F49D401-C31C-8BAB-DE2F-4D3440230632}"/>
          </ac:spMkLst>
        </pc:spChg>
        <pc:spChg chg="add del mod">
          <ac:chgData name="김근우(첨단원자력공학부)" userId="1966d26e-7976-44e3-92ce-cb8395d14386" providerId="ADAL" clId="{14602E88-63AF-49C9-8CE8-59F29C73A3FC}" dt="2024-10-10T13:56:32.561" v="4728" actId="21"/>
          <ac:spMkLst>
            <pc:docMk/>
            <pc:sldMk cId="3463865179" sldId="372"/>
            <ac:spMk id="30" creationId="{6F295670-7587-3A98-A7A1-B12A55C94A3C}"/>
          </ac:spMkLst>
        </pc:spChg>
        <pc:spChg chg="del">
          <ac:chgData name="김근우(첨단원자력공학부)" userId="1966d26e-7976-44e3-92ce-cb8395d14386" providerId="ADAL" clId="{14602E88-63AF-49C9-8CE8-59F29C73A3FC}" dt="2024-10-10T13:30:32.039" v="3543" actId="478"/>
          <ac:spMkLst>
            <pc:docMk/>
            <pc:sldMk cId="3463865179" sldId="372"/>
            <ac:spMk id="203" creationId="{3C120C64-39B7-C1C2-C2A7-BEEB7D61E50B}"/>
          </ac:spMkLst>
        </pc:spChg>
        <pc:spChg chg="del">
          <ac:chgData name="김근우(첨단원자력공학부)" userId="1966d26e-7976-44e3-92ce-cb8395d14386" providerId="ADAL" clId="{14602E88-63AF-49C9-8CE8-59F29C73A3FC}" dt="2024-10-10T13:30:20.479" v="3533" actId="478"/>
          <ac:spMkLst>
            <pc:docMk/>
            <pc:sldMk cId="3463865179" sldId="372"/>
            <ac:spMk id="212" creationId="{29CD4CDD-E8F4-3E40-969E-492FA4FE2A01}"/>
          </ac:spMkLst>
        </pc:spChg>
        <pc:spChg chg="del">
          <ac:chgData name="김근우(첨단원자력공학부)" userId="1966d26e-7976-44e3-92ce-cb8395d14386" providerId="ADAL" clId="{14602E88-63AF-49C9-8CE8-59F29C73A3FC}" dt="2024-10-10T13:30:20.479" v="3533" actId="478"/>
          <ac:spMkLst>
            <pc:docMk/>
            <pc:sldMk cId="3463865179" sldId="372"/>
            <ac:spMk id="213" creationId="{6ABE42EE-701A-EB7D-BF75-E7F20914786B}"/>
          </ac:spMkLst>
        </pc:spChg>
        <pc:grpChg chg="add del mod">
          <ac:chgData name="김근우(첨단원자력공학부)" userId="1966d26e-7976-44e3-92ce-cb8395d14386" providerId="ADAL" clId="{14602E88-63AF-49C9-8CE8-59F29C73A3FC}" dt="2024-10-10T13:54:13.340" v="4608" actId="478"/>
          <ac:grpSpMkLst>
            <pc:docMk/>
            <pc:sldMk cId="3463865179" sldId="372"/>
            <ac:grpSpMk id="14" creationId="{0803EB78-C99B-202F-83B2-BC8B2CABC6E2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3:56:32.561" v="4728" actId="21"/>
          <ac:grpSpMkLst>
            <pc:docMk/>
            <pc:sldMk cId="3463865179" sldId="372"/>
            <ac:grpSpMk id="15" creationId="{C5397248-E497-8159-3531-AA20B5C06DA8}"/>
          </ac:grpSpMkLst>
        </pc:grpChg>
        <pc:grpChg chg="del">
          <ac:chgData name="김근우(첨단원자력공학부)" userId="1966d26e-7976-44e3-92ce-cb8395d14386" providerId="ADAL" clId="{14602E88-63AF-49C9-8CE8-59F29C73A3FC}" dt="2024-10-10T13:30:28.140" v="3540" actId="478"/>
          <ac:grpSpMkLst>
            <pc:docMk/>
            <pc:sldMk cId="3463865179" sldId="372"/>
            <ac:grpSpMk id="167" creationId="{1B2C15D4-0641-09BA-F92F-2DC567B6820B}"/>
          </ac:grpSpMkLst>
        </pc:grpChg>
        <pc:grpChg chg="del">
          <ac:chgData name="김근우(첨단원자력공학부)" userId="1966d26e-7976-44e3-92ce-cb8395d14386" providerId="ADAL" clId="{14602E88-63AF-49C9-8CE8-59F29C73A3FC}" dt="2024-10-10T13:30:28.140" v="3540" actId="478"/>
          <ac:grpSpMkLst>
            <pc:docMk/>
            <pc:sldMk cId="3463865179" sldId="372"/>
            <ac:grpSpMk id="183" creationId="{67690012-A8F0-236E-812C-CF5C37E3A183}"/>
          </ac:grpSpMkLst>
        </pc:grpChg>
        <pc:grpChg chg="del">
          <ac:chgData name="김근우(첨단원자력공학부)" userId="1966d26e-7976-44e3-92ce-cb8395d14386" providerId="ADAL" clId="{14602E88-63AF-49C9-8CE8-59F29C73A3FC}" dt="2024-10-10T13:30:28.140" v="3540" actId="478"/>
          <ac:grpSpMkLst>
            <pc:docMk/>
            <pc:sldMk cId="3463865179" sldId="372"/>
            <ac:grpSpMk id="184" creationId="{FAB85E29-D034-F9B5-8BB7-C8FB39F223F1}"/>
          </ac:grpSpMkLst>
        </pc:grpChg>
        <pc:grpChg chg="del">
          <ac:chgData name="김근우(첨단원자력공학부)" userId="1966d26e-7976-44e3-92ce-cb8395d14386" providerId="ADAL" clId="{14602E88-63AF-49C9-8CE8-59F29C73A3FC}" dt="2024-10-10T13:30:28.140" v="3540" actId="478"/>
          <ac:grpSpMkLst>
            <pc:docMk/>
            <pc:sldMk cId="3463865179" sldId="372"/>
            <ac:grpSpMk id="207" creationId="{CBF62DB0-662E-61C0-5312-B2ADBC8ADE67}"/>
          </ac:grpSpMkLst>
        </pc:grpChg>
        <pc:picChg chg="add del mod">
          <ac:chgData name="김근우(첨단원자력공학부)" userId="1966d26e-7976-44e3-92ce-cb8395d14386" providerId="ADAL" clId="{14602E88-63AF-49C9-8CE8-59F29C73A3FC}" dt="2024-10-10T13:43:13.845" v="3883" actId="478"/>
          <ac:picMkLst>
            <pc:docMk/>
            <pc:sldMk cId="3463865179" sldId="372"/>
            <ac:picMk id="3" creationId="{96CCB24D-885C-6058-A4E0-BAF152532001}"/>
          </ac:picMkLst>
        </pc:picChg>
        <pc:picChg chg="add mod">
          <ac:chgData name="김근우(첨단원자력공학부)" userId="1966d26e-7976-44e3-92ce-cb8395d14386" providerId="ADAL" clId="{14602E88-63AF-49C9-8CE8-59F29C73A3FC}" dt="2024-10-10T13:55:42.877" v="4718" actId="164"/>
          <ac:picMkLst>
            <pc:docMk/>
            <pc:sldMk cId="3463865179" sldId="372"/>
            <ac:picMk id="5" creationId="{309BAB1B-5760-BF86-2C6B-76ECFA2FA485}"/>
          </ac:picMkLst>
        </pc:picChg>
        <pc:picChg chg="add mod modCrop">
          <ac:chgData name="김근우(첨단원자력공학부)" userId="1966d26e-7976-44e3-92ce-cb8395d14386" providerId="ADAL" clId="{14602E88-63AF-49C9-8CE8-59F29C73A3FC}" dt="2024-10-10T13:55:42.877" v="4718" actId="164"/>
          <ac:picMkLst>
            <pc:docMk/>
            <pc:sldMk cId="3463865179" sldId="372"/>
            <ac:picMk id="7" creationId="{9973379E-AE19-AB21-EE21-4198684338BC}"/>
          </ac:picMkLst>
        </pc:picChg>
        <pc:picChg chg="add mod">
          <ac:chgData name="김근우(첨단원자력공학부)" userId="1966d26e-7976-44e3-92ce-cb8395d14386" providerId="ADAL" clId="{14602E88-63AF-49C9-8CE8-59F29C73A3FC}" dt="2024-10-10T14:03:42.348" v="4920" actId="1076"/>
          <ac:picMkLst>
            <pc:docMk/>
            <pc:sldMk cId="3463865179" sldId="372"/>
            <ac:picMk id="9" creationId="{DC3C4F7B-30B9-BBD4-9522-6F036CC7B69E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4:00:32.046" v="4841" actId="478"/>
          <ac:picMkLst>
            <pc:docMk/>
            <pc:sldMk cId="3463865179" sldId="372"/>
            <ac:picMk id="17" creationId="{C4B63229-CE44-9D43-28B7-F3A615B737A0}"/>
          </ac:picMkLst>
        </pc:picChg>
        <pc:picChg chg="add mod">
          <ac:chgData name="김근우(첨단원자력공학부)" userId="1966d26e-7976-44e3-92ce-cb8395d14386" providerId="ADAL" clId="{14602E88-63AF-49C9-8CE8-59F29C73A3FC}" dt="2024-10-10T14:11:48.600" v="5274" actId="1076"/>
          <ac:picMkLst>
            <pc:docMk/>
            <pc:sldMk cId="3463865179" sldId="372"/>
            <ac:picMk id="19" creationId="{EAD424A0-304A-D85B-7BF8-50527F818D7A}"/>
          </ac:picMkLst>
        </pc:picChg>
        <pc:picChg chg="add mod ord">
          <ac:chgData name="김근우(첨단원자력공학부)" userId="1966d26e-7976-44e3-92ce-cb8395d14386" providerId="ADAL" clId="{14602E88-63AF-49C9-8CE8-59F29C73A3FC}" dt="2024-10-10T13:57:41.427" v="4764" actId="1076"/>
          <ac:picMkLst>
            <pc:docMk/>
            <pc:sldMk cId="3463865179" sldId="372"/>
            <ac:picMk id="20" creationId="{3B1FB29B-4820-AB6D-296C-D62D525FBB03}"/>
          </ac:picMkLst>
        </pc:picChg>
        <pc:picChg chg="add mod">
          <ac:chgData name="김근우(첨단원자력공학부)" userId="1966d26e-7976-44e3-92ce-cb8395d14386" providerId="ADAL" clId="{14602E88-63AF-49C9-8CE8-59F29C73A3FC}" dt="2024-10-10T14:11:48.600" v="5274" actId="1076"/>
          <ac:picMkLst>
            <pc:docMk/>
            <pc:sldMk cId="3463865179" sldId="372"/>
            <ac:picMk id="23" creationId="{F086CCED-F959-D28A-3788-17340C967A19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4:00:47.064" v="4849" actId="478"/>
          <ac:picMkLst>
            <pc:docMk/>
            <pc:sldMk cId="3463865179" sldId="372"/>
            <ac:picMk id="24" creationId="{E38A299A-EB56-9720-3C4C-0685E5491729}"/>
          </ac:picMkLst>
        </pc:picChg>
        <pc:picChg chg="add mod">
          <ac:chgData name="김근우(첨단원자력공학부)" userId="1966d26e-7976-44e3-92ce-cb8395d14386" providerId="ADAL" clId="{14602E88-63AF-49C9-8CE8-59F29C73A3FC}" dt="2024-10-10T14:04:08.974" v="4928" actId="1076"/>
          <ac:picMkLst>
            <pc:docMk/>
            <pc:sldMk cId="3463865179" sldId="372"/>
            <ac:picMk id="26" creationId="{F7CB2351-B506-16F1-E3CD-DFDD39CE0D85}"/>
          </ac:picMkLst>
        </pc:picChg>
        <pc:picChg chg="del">
          <ac:chgData name="김근우(첨단원자력공학부)" userId="1966d26e-7976-44e3-92ce-cb8395d14386" providerId="ADAL" clId="{14602E88-63AF-49C9-8CE8-59F29C73A3FC}" dt="2024-10-10T13:30:28.140" v="3540" actId="478"/>
          <ac:picMkLst>
            <pc:docMk/>
            <pc:sldMk cId="3463865179" sldId="372"/>
            <ac:picMk id="159" creationId="{E36399A1-7A42-CCAA-CDDF-10829BC1ED07}"/>
          </ac:picMkLst>
        </pc:picChg>
      </pc:sldChg>
      <pc:sldChg chg="addSp delSp modSp add mod delAnim">
        <pc:chgData name="김근우(첨단원자력공학부)" userId="1966d26e-7976-44e3-92ce-cb8395d14386" providerId="ADAL" clId="{14602E88-63AF-49C9-8CE8-59F29C73A3FC}" dt="2024-10-10T17:37:24.881" v="8378" actId="1076"/>
        <pc:sldMkLst>
          <pc:docMk/>
          <pc:sldMk cId="1658572053" sldId="373"/>
        </pc:sldMkLst>
        <pc:spChg chg="add del mod">
          <ac:chgData name="김근우(첨단원자력공학부)" userId="1966d26e-7976-44e3-92ce-cb8395d14386" providerId="ADAL" clId="{14602E88-63AF-49C9-8CE8-59F29C73A3FC}" dt="2024-10-10T14:16:23.926" v="5389" actId="478"/>
          <ac:spMkLst>
            <pc:docMk/>
            <pc:sldMk cId="1658572053" sldId="373"/>
            <ac:spMk id="5" creationId="{A5AD8B91-44B9-F88F-F284-AD645828C8AE}"/>
          </ac:spMkLst>
        </pc:spChg>
        <pc:spChg chg="mod">
          <ac:chgData name="김근우(첨단원자력공학부)" userId="1966d26e-7976-44e3-92ce-cb8395d14386" providerId="ADAL" clId="{14602E88-63AF-49C9-8CE8-59F29C73A3FC}" dt="2024-10-10T17:17:29.436" v="7970" actId="20577"/>
          <ac:spMkLst>
            <pc:docMk/>
            <pc:sldMk cId="1658572053" sldId="373"/>
            <ac:spMk id="10" creationId="{E8FE9762-D823-5AE1-8708-CA9B12E49526}"/>
          </ac:spMkLst>
        </pc:spChg>
        <pc:grpChg chg="add mod">
          <ac:chgData name="김근우(첨단원자력공학부)" userId="1966d26e-7976-44e3-92ce-cb8395d14386" providerId="ADAL" clId="{14602E88-63AF-49C9-8CE8-59F29C73A3FC}" dt="2024-10-10T17:31:01.728" v="8258" actId="1076"/>
          <ac:grpSpMkLst>
            <pc:docMk/>
            <pc:sldMk cId="1658572053" sldId="373"/>
            <ac:grpSpMk id="15" creationId="{C5397248-E497-8159-3531-AA20B5C06DA8}"/>
          </ac:grpSpMkLst>
        </pc:grpChg>
        <pc:picChg chg="add del mod">
          <ac:chgData name="김근우(첨단원자력공학부)" userId="1966d26e-7976-44e3-92ce-cb8395d14386" providerId="ADAL" clId="{14602E88-63AF-49C9-8CE8-59F29C73A3FC}" dt="2024-10-10T14:09:29.983" v="5153" actId="478"/>
          <ac:picMkLst>
            <pc:docMk/>
            <pc:sldMk cId="1658572053" sldId="373"/>
            <ac:picMk id="4" creationId="{162013FD-DD9D-6A01-162F-CB85B0C1F116}"/>
          </ac:picMkLst>
        </pc:picChg>
        <pc:picChg chg="add mod ord">
          <ac:chgData name="김근우(첨단원자력공학부)" userId="1966d26e-7976-44e3-92ce-cb8395d14386" providerId="ADAL" clId="{14602E88-63AF-49C9-8CE8-59F29C73A3FC}" dt="2024-10-10T17:31:12.266" v="8265" actId="1076"/>
          <ac:picMkLst>
            <pc:docMk/>
            <pc:sldMk cId="1658572053" sldId="373"/>
            <ac:picMk id="4" creationId="{9CC56200-858F-9E90-9180-DF83758CFC63}"/>
          </ac:picMkLst>
        </pc:picChg>
        <pc:picChg chg="mod">
          <ac:chgData name="김근우(첨단원자력공학부)" userId="1966d26e-7976-44e3-92ce-cb8395d14386" providerId="ADAL" clId="{14602E88-63AF-49C9-8CE8-59F29C73A3FC}" dt="2024-10-10T14:05:04.414" v="4946"/>
          <ac:picMkLst>
            <pc:docMk/>
            <pc:sldMk cId="1658572053" sldId="373"/>
            <ac:picMk id="6" creationId="{309BAB1B-5760-BF86-2C6B-76ECFA2FA485}"/>
          </ac:picMkLst>
        </pc:picChg>
        <pc:picChg chg="add mod">
          <ac:chgData name="김근우(첨단원자력공학부)" userId="1966d26e-7976-44e3-92ce-cb8395d14386" providerId="ADAL" clId="{14602E88-63AF-49C9-8CE8-59F29C73A3FC}" dt="2024-10-10T17:37:24.881" v="8378" actId="1076"/>
          <ac:picMkLst>
            <pc:docMk/>
            <pc:sldMk cId="1658572053" sldId="373"/>
            <ac:picMk id="7" creationId="{BC6A05F0-E6D7-4AB9-59E9-608AD6839629}"/>
          </ac:picMkLst>
        </pc:picChg>
        <pc:picChg chg="mod">
          <ac:chgData name="김근우(첨단원자력공학부)" userId="1966d26e-7976-44e3-92ce-cb8395d14386" providerId="ADAL" clId="{14602E88-63AF-49C9-8CE8-59F29C73A3FC}" dt="2024-10-10T14:05:04.414" v="4946"/>
          <ac:picMkLst>
            <pc:docMk/>
            <pc:sldMk cId="1658572053" sldId="373"/>
            <ac:picMk id="8" creationId="{9973379E-AE19-AB21-EE21-4198684338BC}"/>
          </ac:picMkLst>
        </pc:picChg>
        <pc:picChg chg="del">
          <ac:chgData name="김근우(첨단원자력공학부)" userId="1966d26e-7976-44e3-92ce-cb8395d14386" providerId="ADAL" clId="{14602E88-63AF-49C9-8CE8-59F29C73A3FC}" dt="2024-10-10T14:05:00.636" v="4944" actId="478"/>
          <ac:picMkLst>
            <pc:docMk/>
            <pc:sldMk cId="1658572053" sldId="373"/>
            <ac:picMk id="9" creationId="{DC3C4F7B-30B9-BBD4-9522-6F036CC7B69E}"/>
          </ac:picMkLst>
        </pc:picChg>
        <pc:picChg chg="del">
          <ac:chgData name="김근우(첨단원자력공학부)" userId="1966d26e-7976-44e3-92ce-cb8395d14386" providerId="ADAL" clId="{14602E88-63AF-49C9-8CE8-59F29C73A3FC}" dt="2024-10-10T14:04:44.391" v="4938" actId="478"/>
          <ac:picMkLst>
            <pc:docMk/>
            <pc:sldMk cId="1658572053" sldId="373"/>
            <ac:picMk id="19" creationId="{EAD424A0-304A-D85B-7BF8-50527F818D7A}"/>
          </ac:picMkLst>
        </pc:picChg>
        <pc:picChg chg="del">
          <ac:chgData name="김근우(첨단원자력공학부)" userId="1966d26e-7976-44e3-92ce-cb8395d14386" providerId="ADAL" clId="{14602E88-63AF-49C9-8CE8-59F29C73A3FC}" dt="2024-10-10T14:04:44.391" v="4938" actId="478"/>
          <ac:picMkLst>
            <pc:docMk/>
            <pc:sldMk cId="1658572053" sldId="373"/>
            <ac:picMk id="23" creationId="{F086CCED-F959-D28A-3788-17340C967A19}"/>
          </ac:picMkLst>
        </pc:picChg>
      </pc:sldChg>
      <pc:sldChg chg="addSp delSp modSp add mod ord delAnim">
        <pc:chgData name="김근우(첨단원자력공학부)" userId="1966d26e-7976-44e3-92ce-cb8395d14386" providerId="ADAL" clId="{14602E88-63AF-49C9-8CE8-59F29C73A3FC}" dt="2024-10-10T18:17:49.334" v="10120" actId="20577"/>
        <pc:sldMkLst>
          <pc:docMk/>
          <pc:sldMk cId="4229103422" sldId="374"/>
        </pc:sldMkLst>
        <pc:spChg chg="add mod">
          <ac:chgData name="김근우(첨단원자력공학부)" userId="1966d26e-7976-44e3-92ce-cb8395d14386" providerId="ADAL" clId="{14602E88-63AF-49C9-8CE8-59F29C73A3FC}" dt="2024-10-10T17:19:27.123" v="8068" actId="1076"/>
          <ac:spMkLst>
            <pc:docMk/>
            <pc:sldMk cId="4229103422" sldId="374"/>
            <ac:spMk id="3" creationId="{DBD1904E-6302-5697-BDE7-B2232CAA1348}"/>
          </ac:spMkLst>
        </pc:spChg>
        <pc:spChg chg="add del mod">
          <ac:chgData name="김근우(첨단원자력공학부)" userId="1966d26e-7976-44e3-92ce-cb8395d14386" providerId="ADAL" clId="{14602E88-63AF-49C9-8CE8-59F29C73A3FC}" dt="2024-10-10T14:27:07.288" v="5913" actId="478"/>
          <ac:spMkLst>
            <pc:docMk/>
            <pc:sldMk cId="4229103422" sldId="374"/>
            <ac:spMk id="4" creationId="{6F295670-7587-3A98-A7A1-B12A55C94A3C}"/>
          </ac:spMkLst>
        </pc:spChg>
        <pc:spChg chg="mod">
          <ac:chgData name="김근우(첨단원자력공학부)" userId="1966d26e-7976-44e3-92ce-cb8395d14386" providerId="ADAL" clId="{14602E88-63AF-49C9-8CE8-59F29C73A3FC}" dt="2024-10-10T18:17:49.334" v="10120" actId="20577"/>
          <ac:spMkLst>
            <pc:docMk/>
            <pc:sldMk cId="4229103422" sldId="374"/>
            <ac:spMk id="30" creationId="{6F295670-7587-3A98-A7A1-B12A55C94A3C}"/>
          </ac:spMkLst>
        </pc:spChg>
        <pc:spChg chg="del">
          <ac:chgData name="김근우(첨단원자력공학부)" userId="1966d26e-7976-44e3-92ce-cb8395d14386" providerId="ADAL" clId="{14602E88-63AF-49C9-8CE8-59F29C73A3FC}" dt="2024-10-10T14:27:11.767" v="5915" actId="478"/>
          <ac:spMkLst>
            <pc:docMk/>
            <pc:sldMk cId="4229103422" sldId="374"/>
            <ac:spMk id="87" creationId="{3FD4B7D2-7E58-240B-445F-C9FD7526DD58}"/>
          </ac:spMkLst>
        </pc:spChg>
        <pc:grpChg chg="del mod">
          <ac:chgData name="김근우(첨단원자력공학부)" userId="1966d26e-7976-44e3-92ce-cb8395d14386" providerId="ADAL" clId="{14602E88-63AF-49C9-8CE8-59F29C73A3FC}" dt="2024-10-10T14:27:07.986" v="5914" actId="21"/>
          <ac:grpSpMkLst>
            <pc:docMk/>
            <pc:sldMk cId="4229103422" sldId="374"/>
            <ac:grpSpMk id="97" creationId="{AB52D763-47C0-C45F-3DE6-18EFB951CF34}"/>
          </ac:grpSpMkLst>
        </pc:grpChg>
        <pc:picChg chg="add del mod">
          <ac:chgData name="김근우(첨단원자력공학부)" userId="1966d26e-7976-44e3-92ce-cb8395d14386" providerId="ADAL" clId="{14602E88-63AF-49C9-8CE8-59F29C73A3FC}" dt="2024-10-10T17:19:16.216" v="8064" actId="478"/>
          <ac:picMkLst>
            <pc:docMk/>
            <pc:sldMk cId="4229103422" sldId="374"/>
            <ac:picMk id="5" creationId="{3FCB851D-2DB1-29DB-E889-2BBA8E07DBC6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7:19:15.922" v="8063" actId="478"/>
          <ac:picMkLst>
            <pc:docMk/>
            <pc:sldMk cId="4229103422" sldId="374"/>
            <ac:picMk id="7" creationId="{557B4FAD-1B69-9DD8-6964-27DD8B7949FF}"/>
          </ac:picMkLst>
        </pc:picChg>
        <pc:picChg chg="add del">
          <ac:chgData name="김근우(첨단원자력공학부)" userId="1966d26e-7976-44e3-92ce-cb8395d14386" providerId="ADAL" clId="{14602E88-63AF-49C9-8CE8-59F29C73A3FC}" dt="2024-10-10T17:23:20.128" v="8135" actId="478"/>
          <ac:picMkLst>
            <pc:docMk/>
            <pc:sldMk cId="4229103422" sldId="374"/>
            <ac:picMk id="9" creationId="{A88BA69A-B97B-2C73-EE14-154779B080AE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7:23:17.288" v="8134" actId="478"/>
          <ac:picMkLst>
            <pc:docMk/>
            <pc:sldMk cId="4229103422" sldId="374"/>
            <ac:picMk id="11" creationId="{7A217834-5CB2-B207-2012-476258E1FEE6}"/>
          </ac:picMkLst>
        </pc:picChg>
      </pc:sldChg>
      <pc:sldChg chg="add del">
        <pc:chgData name="김근우(첨단원자력공학부)" userId="1966d26e-7976-44e3-92ce-cb8395d14386" providerId="ADAL" clId="{14602E88-63AF-49C9-8CE8-59F29C73A3FC}" dt="2024-10-10T17:36:42.763" v="8377" actId="47"/>
        <pc:sldMkLst>
          <pc:docMk/>
          <pc:sldMk cId="1183464883" sldId="375"/>
        </pc:sldMkLst>
      </pc:sldChg>
      <pc:sldChg chg="addSp delSp modSp add del mod ord">
        <pc:chgData name="김근우(첨단원자력공학부)" userId="1966d26e-7976-44e3-92ce-cb8395d14386" providerId="ADAL" clId="{14602E88-63AF-49C9-8CE8-59F29C73A3FC}" dt="2024-10-10T18:11:30.703" v="9923" actId="47"/>
        <pc:sldMkLst>
          <pc:docMk/>
          <pc:sldMk cId="374806644" sldId="376"/>
        </pc:sldMkLst>
        <pc:spChg chg="mod">
          <ac:chgData name="김근우(첨단원자력공학부)" userId="1966d26e-7976-44e3-92ce-cb8395d14386" providerId="ADAL" clId="{14602E88-63AF-49C9-8CE8-59F29C73A3FC}" dt="2024-10-10T17:38:08.446" v="8406" actId="20577"/>
          <ac:spMkLst>
            <pc:docMk/>
            <pc:sldMk cId="374806644" sldId="376"/>
            <ac:spMk id="2" creationId="{B7C830CF-6746-19E4-7860-67B284C79292}"/>
          </ac:spMkLst>
        </pc:spChg>
        <pc:spChg chg="add del mod">
          <ac:chgData name="김근우(첨단원자력공학부)" userId="1966d26e-7976-44e3-92ce-cb8395d14386" providerId="ADAL" clId="{14602E88-63AF-49C9-8CE8-59F29C73A3FC}" dt="2024-10-10T18:03:41.941" v="9607" actId="20577"/>
          <ac:spMkLst>
            <pc:docMk/>
            <pc:sldMk cId="374806644" sldId="376"/>
            <ac:spMk id="3" creationId="{9EAF6DAE-F0D6-039D-3567-1999BD4A6A9A}"/>
          </ac:spMkLst>
        </pc:spChg>
        <pc:spChg chg="del">
          <ac:chgData name="김근우(첨단원자력공학부)" userId="1966d26e-7976-44e3-92ce-cb8395d14386" providerId="ADAL" clId="{14602E88-63AF-49C9-8CE8-59F29C73A3FC}" dt="2024-10-10T17:24:52.088" v="8149" actId="478"/>
          <ac:spMkLst>
            <pc:docMk/>
            <pc:sldMk cId="374806644" sldId="376"/>
            <ac:spMk id="3" creationId="{DBD1904E-6302-5697-BDE7-B2232CAA1348}"/>
          </ac:spMkLst>
        </pc:spChg>
        <pc:spChg chg="mod">
          <ac:chgData name="김근우(첨단원자력공학부)" userId="1966d26e-7976-44e3-92ce-cb8395d14386" providerId="ADAL" clId="{14602E88-63AF-49C9-8CE8-59F29C73A3FC}" dt="2024-10-10T17:24:41.747" v="8147"/>
          <ac:spMkLst>
            <pc:docMk/>
            <pc:sldMk cId="374806644" sldId="376"/>
            <ac:spMk id="6" creationId="{A65F905F-0AB9-0C35-432D-9302CC8A6765}"/>
          </ac:spMkLst>
        </pc:spChg>
        <pc:spChg chg="mod">
          <ac:chgData name="김근우(첨단원자력공학부)" userId="1966d26e-7976-44e3-92ce-cb8395d14386" providerId="ADAL" clId="{14602E88-63AF-49C9-8CE8-59F29C73A3FC}" dt="2024-10-10T17:24:41.747" v="8147"/>
          <ac:spMkLst>
            <pc:docMk/>
            <pc:sldMk cId="374806644" sldId="376"/>
            <ac:spMk id="7" creationId="{5967A3FB-3BF3-416F-D35E-5A6DC108A144}"/>
          </ac:spMkLst>
        </pc:spChg>
        <pc:spChg chg="mod">
          <ac:chgData name="김근우(첨단원자력공학부)" userId="1966d26e-7976-44e3-92ce-cb8395d14386" providerId="ADAL" clId="{14602E88-63AF-49C9-8CE8-59F29C73A3FC}" dt="2024-10-10T17:24:41.747" v="8147"/>
          <ac:spMkLst>
            <pc:docMk/>
            <pc:sldMk cId="374806644" sldId="376"/>
            <ac:spMk id="8" creationId="{AC5AB73E-2C4B-FCA1-3A7B-BD116866A9D7}"/>
          </ac:spMkLst>
        </pc:spChg>
        <pc:spChg chg="del mod">
          <ac:chgData name="김근우(첨단원자력공학부)" userId="1966d26e-7976-44e3-92ce-cb8395d14386" providerId="ADAL" clId="{14602E88-63AF-49C9-8CE8-59F29C73A3FC}" dt="2024-10-10T17:44:11.315" v="8767" actId="478"/>
          <ac:spMkLst>
            <pc:docMk/>
            <pc:sldMk cId="374806644" sldId="376"/>
            <ac:spMk id="23" creationId="{4B324386-EDC4-F687-1E0B-6E7D0A781D97}"/>
          </ac:spMkLst>
        </pc:spChg>
        <pc:spChg chg="mod">
          <ac:chgData name="김근우(첨단원자력공학부)" userId="1966d26e-7976-44e3-92ce-cb8395d14386" providerId="ADAL" clId="{14602E88-63AF-49C9-8CE8-59F29C73A3FC}" dt="2024-10-10T17:44:07.312" v="8764"/>
          <ac:spMkLst>
            <pc:docMk/>
            <pc:sldMk cId="374806644" sldId="376"/>
            <ac:spMk id="25" creationId="{782D7D94-D26D-2E46-B8CF-D7DFD8DD2703}"/>
          </ac:spMkLst>
        </pc:spChg>
        <pc:spChg chg="add del mod">
          <ac:chgData name="김근우(첨단원자력공학부)" userId="1966d26e-7976-44e3-92ce-cb8395d14386" providerId="ADAL" clId="{14602E88-63AF-49C9-8CE8-59F29C73A3FC}" dt="2024-10-10T17:47:00.117" v="8963" actId="478"/>
          <ac:spMkLst>
            <pc:docMk/>
            <pc:sldMk cId="374806644" sldId="376"/>
            <ac:spMk id="26" creationId="{77CBC765-AD4E-029E-AB62-E9BFF214A8FB}"/>
          </ac:spMkLst>
        </pc:spChg>
        <pc:spChg chg="del">
          <ac:chgData name="김근우(첨단원자력공학부)" userId="1966d26e-7976-44e3-92ce-cb8395d14386" providerId="ADAL" clId="{14602E88-63AF-49C9-8CE8-59F29C73A3FC}" dt="2024-10-10T17:24:53.348" v="8150" actId="478"/>
          <ac:spMkLst>
            <pc:docMk/>
            <pc:sldMk cId="374806644" sldId="376"/>
            <ac:spMk id="30" creationId="{6F295670-7587-3A98-A7A1-B12A55C94A3C}"/>
          </ac:spMkLst>
        </pc:spChg>
        <pc:spChg chg="add del mod">
          <ac:chgData name="김근우(첨단원자력공학부)" userId="1966d26e-7976-44e3-92ce-cb8395d14386" providerId="ADAL" clId="{14602E88-63AF-49C9-8CE8-59F29C73A3FC}" dt="2024-10-10T17:54:47.599" v="9493" actId="21"/>
          <ac:spMkLst>
            <pc:docMk/>
            <pc:sldMk cId="374806644" sldId="376"/>
            <ac:spMk id="35" creationId="{631E3FF2-0925-8855-C1EE-223B614A3415}"/>
          </ac:spMkLst>
        </pc:spChg>
        <pc:spChg chg="add del mod">
          <ac:chgData name="김근우(첨단원자력공학부)" userId="1966d26e-7976-44e3-92ce-cb8395d14386" providerId="ADAL" clId="{14602E88-63AF-49C9-8CE8-59F29C73A3FC}" dt="2024-10-10T17:59:36.998" v="9565" actId="478"/>
          <ac:spMkLst>
            <pc:docMk/>
            <pc:sldMk cId="374806644" sldId="376"/>
            <ac:spMk id="51" creationId="{A9ED6323-05CF-95A7-2152-7BBB92B38A3A}"/>
          </ac:spMkLst>
        </pc:spChg>
        <pc:spChg chg="add mod">
          <ac:chgData name="김근우(첨단원자력공학부)" userId="1966d26e-7976-44e3-92ce-cb8395d14386" providerId="ADAL" clId="{14602E88-63AF-49C9-8CE8-59F29C73A3FC}" dt="2024-10-10T18:03:16.863" v="9599" actId="1076"/>
          <ac:spMkLst>
            <pc:docMk/>
            <pc:sldMk cId="374806644" sldId="376"/>
            <ac:spMk id="53" creationId="{631E3FF2-0925-8855-C1EE-223B614A3415}"/>
          </ac:spMkLst>
        </pc:spChg>
        <pc:spChg chg="add mod">
          <ac:chgData name="김근우(첨단원자력공학부)" userId="1966d26e-7976-44e3-92ce-cb8395d14386" providerId="ADAL" clId="{14602E88-63AF-49C9-8CE8-59F29C73A3FC}" dt="2024-10-10T18:03:57.767" v="9610" actId="164"/>
          <ac:spMkLst>
            <pc:docMk/>
            <pc:sldMk cId="374806644" sldId="376"/>
            <ac:spMk id="56" creationId="{4422E4EA-903E-0C52-F70C-530A23811209}"/>
          </ac:spMkLst>
        </pc:spChg>
        <pc:grpChg chg="add del mod">
          <ac:chgData name="김근우(첨단원자력공학부)" userId="1966d26e-7976-44e3-92ce-cb8395d14386" providerId="ADAL" clId="{14602E88-63AF-49C9-8CE8-59F29C73A3FC}" dt="2024-10-10T17:35:52.353" v="8374" actId="21"/>
          <ac:grpSpMkLst>
            <pc:docMk/>
            <pc:sldMk cId="374806644" sldId="376"/>
            <ac:grpSpMk id="4" creationId="{9932C712-D31D-930D-DD11-C355E22B424F}"/>
          </ac:grpSpMkLst>
        </pc:grpChg>
        <pc:grpChg chg="mod">
          <ac:chgData name="김근우(첨단원자력공학부)" userId="1966d26e-7976-44e3-92ce-cb8395d14386" providerId="ADAL" clId="{14602E88-63AF-49C9-8CE8-59F29C73A3FC}" dt="2024-10-10T17:24:41.747" v="8147"/>
          <ac:grpSpMkLst>
            <pc:docMk/>
            <pc:sldMk cId="374806644" sldId="376"/>
            <ac:grpSpMk id="5" creationId="{A00AC9FA-8067-A231-0B10-6C2E937E6E25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7:41:25.609" v="8572" actId="478"/>
          <ac:grpSpMkLst>
            <pc:docMk/>
            <pc:sldMk cId="374806644" sldId="376"/>
            <ac:grpSpMk id="13" creationId="{2AF5E535-9745-37B6-2C94-AD08055BD2F4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7:44:15.859" v="8769" actId="478"/>
          <ac:grpSpMkLst>
            <pc:docMk/>
            <pc:sldMk cId="374806644" sldId="376"/>
            <ac:grpSpMk id="17" creationId="{0E2E7C06-1420-38E6-0EE4-8E9F2EB59969}"/>
          </ac:grpSpMkLst>
        </pc:grpChg>
        <pc:grpChg chg="mod">
          <ac:chgData name="김근우(첨단원자력공학부)" userId="1966d26e-7976-44e3-92ce-cb8395d14386" providerId="ADAL" clId="{14602E88-63AF-49C9-8CE8-59F29C73A3FC}" dt="2024-10-10T17:44:07.312" v="8764"/>
          <ac:grpSpMkLst>
            <pc:docMk/>
            <pc:sldMk cId="374806644" sldId="376"/>
            <ac:grpSpMk id="18" creationId="{E42BD909-12BD-1A7D-DB30-99B6611E1014}"/>
          </ac:grpSpMkLst>
        </pc:grpChg>
        <pc:grpChg chg="del mod">
          <ac:chgData name="김근우(첨단원자력공학부)" userId="1966d26e-7976-44e3-92ce-cb8395d14386" providerId="ADAL" clId="{14602E88-63AF-49C9-8CE8-59F29C73A3FC}" dt="2024-10-10T17:44:12.932" v="8768" actId="478"/>
          <ac:grpSpMkLst>
            <pc:docMk/>
            <pc:sldMk cId="374806644" sldId="376"/>
            <ac:grpSpMk id="19" creationId="{0ECC131B-78E6-FB33-9C9C-CD88AA98908A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7:59:35.076" v="9562" actId="478"/>
          <ac:grpSpMkLst>
            <pc:docMk/>
            <pc:sldMk cId="374806644" sldId="376"/>
            <ac:grpSpMk id="47" creationId="{F63CD3B8-347C-D1AF-5632-A0703DECE327}"/>
          </ac:grpSpMkLst>
        </pc:grpChg>
        <pc:grpChg chg="add mod">
          <ac:chgData name="김근우(첨단원자력공학부)" userId="1966d26e-7976-44e3-92ce-cb8395d14386" providerId="ADAL" clId="{14602E88-63AF-49C9-8CE8-59F29C73A3FC}" dt="2024-10-10T18:03:16.588" v="9598" actId="164"/>
          <ac:grpSpMkLst>
            <pc:docMk/>
            <pc:sldMk cId="374806644" sldId="376"/>
            <ac:grpSpMk id="54" creationId="{2CCB04D0-4158-6945-3534-554B7F0EEE04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8:10:10.034" v="9902" actId="21"/>
          <ac:grpSpMkLst>
            <pc:docMk/>
            <pc:sldMk cId="374806644" sldId="376"/>
            <ac:grpSpMk id="57" creationId="{98EBCF05-8D58-9FE6-1B3D-6CBCB8DDFB90}"/>
          </ac:grpSpMkLst>
        </pc:grpChg>
        <pc:graphicFrameChg chg="add del mod modGraphic">
          <ac:chgData name="김근우(첨단원자력공학부)" userId="1966d26e-7976-44e3-92ce-cb8395d14386" providerId="ADAL" clId="{14602E88-63AF-49C9-8CE8-59F29C73A3FC}" dt="2024-10-10T17:29:46.381" v="8253" actId="478"/>
          <ac:graphicFrameMkLst>
            <pc:docMk/>
            <pc:sldMk cId="374806644" sldId="376"/>
            <ac:graphicFrameMk id="9" creationId="{E0A57DD1-8CBB-CE93-B36A-B4F8FE014AAB}"/>
          </ac:graphicFrameMkLst>
        </pc:graphicFrameChg>
        <pc:picChg chg="add del mod">
          <ac:chgData name="김근우(첨단원자력공학부)" userId="1966d26e-7976-44e3-92ce-cb8395d14386" providerId="ADAL" clId="{14602E88-63AF-49C9-8CE8-59F29C73A3FC}" dt="2024-10-10T17:41:09.368" v="8566" actId="478"/>
          <ac:picMkLst>
            <pc:docMk/>
            <pc:sldMk cId="374806644" sldId="376"/>
            <ac:picMk id="10" creationId="{A86D29A2-71E7-DE9B-9F52-76121419899B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7:41:15.294" v="8570" actId="478"/>
          <ac:picMkLst>
            <pc:docMk/>
            <pc:sldMk cId="374806644" sldId="376"/>
            <ac:picMk id="12" creationId="{7FB65BAC-7679-3137-4800-66407576B82A}"/>
          </ac:picMkLst>
        </pc:picChg>
        <pc:picChg chg="del mod topLvl">
          <ac:chgData name="김근우(첨단원자력공학부)" userId="1966d26e-7976-44e3-92ce-cb8395d14386" providerId="ADAL" clId="{14602E88-63AF-49C9-8CE8-59F29C73A3FC}" dt="2024-10-10T17:41:25.609" v="8572" actId="478"/>
          <ac:picMkLst>
            <pc:docMk/>
            <pc:sldMk cId="374806644" sldId="376"/>
            <ac:picMk id="14" creationId="{5B5A6743-4598-F344-01E2-043AA4AC20C1}"/>
          </ac:picMkLst>
        </pc:picChg>
        <pc:picChg chg="add del mod topLvl">
          <ac:chgData name="김근우(첨단원자력공학부)" userId="1966d26e-7976-44e3-92ce-cb8395d14386" providerId="ADAL" clId="{14602E88-63AF-49C9-8CE8-59F29C73A3FC}" dt="2024-10-10T17:55:48.472" v="9510" actId="478"/>
          <ac:picMkLst>
            <pc:docMk/>
            <pc:sldMk cId="374806644" sldId="376"/>
            <ac:picMk id="15" creationId="{339060FC-0E4B-CB5C-ED39-D8815F25751E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7:55:37.133" v="9506" actId="478"/>
          <ac:picMkLst>
            <pc:docMk/>
            <pc:sldMk cId="374806644" sldId="376"/>
            <ac:picMk id="16" creationId="{DB9A7E14-FCFF-397F-4A40-7A0ED9E97089}"/>
          </ac:picMkLst>
        </pc:picChg>
        <pc:picChg chg="mod">
          <ac:chgData name="김근우(첨단원자력공학부)" userId="1966d26e-7976-44e3-92ce-cb8395d14386" providerId="ADAL" clId="{14602E88-63AF-49C9-8CE8-59F29C73A3FC}" dt="2024-10-10T17:44:07.312" v="8764"/>
          <ac:picMkLst>
            <pc:docMk/>
            <pc:sldMk cId="374806644" sldId="376"/>
            <ac:picMk id="24" creationId="{5189C136-DE6F-CA11-0C1D-7032917ACE11}"/>
          </ac:picMkLst>
        </pc:picChg>
        <pc:picChg chg="add del mod modCrop">
          <ac:chgData name="김근우(첨단원자력공학부)" userId="1966d26e-7976-44e3-92ce-cb8395d14386" providerId="ADAL" clId="{14602E88-63AF-49C9-8CE8-59F29C73A3FC}" dt="2024-10-10T17:47:00.644" v="8964" actId="478"/>
          <ac:picMkLst>
            <pc:docMk/>
            <pc:sldMk cId="374806644" sldId="376"/>
            <ac:picMk id="28" creationId="{F4C010B7-4BF4-E1B1-AB30-D01E4D81FE28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8:03:38.740" v="9604" actId="478"/>
          <ac:picMkLst>
            <pc:docMk/>
            <pc:sldMk cId="374806644" sldId="376"/>
            <ac:picMk id="30" creationId="{215E0632-CE31-679C-A1ED-AF4BA5802583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7:53:52.531" v="9407" actId="478"/>
          <ac:picMkLst>
            <pc:docMk/>
            <pc:sldMk cId="374806644" sldId="376"/>
            <ac:picMk id="32" creationId="{385905EB-135C-5F6C-C752-2E38B06EB62C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7:54:47.599" v="9493" actId="21"/>
          <ac:picMkLst>
            <pc:docMk/>
            <pc:sldMk cId="374806644" sldId="376"/>
            <ac:picMk id="34" creationId="{656A9D3E-097D-4E19-12CE-F8F021D783B2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7:59:34.297" v="9560" actId="478"/>
          <ac:picMkLst>
            <pc:docMk/>
            <pc:sldMk cId="374806644" sldId="376"/>
            <ac:picMk id="37" creationId="{99183D5F-1B5B-C165-8488-A7809A6E457B}"/>
          </ac:picMkLst>
        </pc:picChg>
        <pc:picChg chg="add del mod modCrop">
          <ac:chgData name="김근우(첨단원자력공학부)" userId="1966d26e-7976-44e3-92ce-cb8395d14386" providerId="ADAL" clId="{14602E88-63AF-49C9-8CE8-59F29C73A3FC}" dt="2024-10-10T17:59:34.595" v="9561" actId="478"/>
          <ac:picMkLst>
            <pc:docMk/>
            <pc:sldMk cId="374806644" sldId="376"/>
            <ac:picMk id="38" creationId="{EDF314A1-CC22-877D-81FD-7209DCBBB972}"/>
          </ac:picMkLst>
        </pc:picChg>
        <pc:picChg chg="add mod">
          <ac:chgData name="김근우(첨단원자력공학부)" userId="1966d26e-7976-44e3-92ce-cb8395d14386" providerId="ADAL" clId="{14602E88-63AF-49C9-8CE8-59F29C73A3FC}" dt="2024-10-10T17:56:34.838" v="9521"/>
          <ac:picMkLst>
            <pc:docMk/>
            <pc:sldMk cId="374806644" sldId="376"/>
            <ac:picMk id="39" creationId="{464F1332-12D7-FE7E-9BB4-B9BA06E26134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7:56:38.497" v="9523" actId="478"/>
          <ac:picMkLst>
            <pc:docMk/>
            <pc:sldMk cId="374806644" sldId="376"/>
            <ac:picMk id="41" creationId="{C3407E30-A161-01DD-FC94-B7AA4BB0272A}"/>
          </ac:picMkLst>
        </pc:picChg>
        <pc:picChg chg="add mod">
          <ac:chgData name="김근우(첨단원자력공학부)" userId="1966d26e-7976-44e3-92ce-cb8395d14386" providerId="ADAL" clId="{14602E88-63AF-49C9-8CE8-59F29C73A3FC}" dt="2024-10-10T18:03:16.863" v="9599" actId="1076"/>
          <ac:picMkLst>
            <pc:docMk/>
            <pc:sldMk cId="374806644" sldId="376"/>
            <ac:picMk id="52" creationId="{656A9D3E-097D-4E19-12CE-F8F021D783B2}"/>
          </ac:picMkLst>
        </pc:picChg>
        <pc:picChg chg="add mod">
          <ac:chgData name="김근우(첨단원자력공학부)" userId="1966d26e-7976-44e3-92ce-cb8395d14386" providerId="ADAL" clId="{14602E88-63AF-49C9-8CE8-59F29C73A3FC}" dt="2024-10-10T18:03:57.767" v="9610" actId="164"/>
          <ac:picMkLst>
            <pc:docMk/>
            <pc:sldMk cId="374806644" sldId="376"/>
            <ac:picMk id="55" creationId="{10244AA2-F857-3A86-13E4-D29E7BACE43F}"/>
          </ac:picMkLst>
        </pc:picChg>
        <pc:cxnChg chg="del mod">
          <ac:chgData name="김근우(첨단원자력공학부)" userId="1966d26e-7976-44e3-92ce-cb8395d14386" providerId="ADAL" clId="{14602E88-63AF-49C9-8CE8-59F29C73A3FC}" dt="2024-10-10T17:44:10.391" v="8766" actId="478"/>
          <ac:cxnSpMkLst>
            <pc:docMk/>
            <pc:sldMk cId="374806644" sldId="376"/>
            <ac:cxnSpMk id="20" creationId="{65940558-13B2-7B8D-9C1F-549C2A9AE5D5}"/>
          </ac:cxnSpMkLst>
        </pc:cxnChg>
        <pc:cxnChg chg="del mod">
          <ac:chgData name="김근우(첨단원자력공학부)" userId="1966d26e-7976-44e3-92ce-cb8395d14386" providerId="ADAL" clId="{14602E88-63AF-49C9-8CE8-59F29C73A3FC}" dt="2024-10-10T17:44:12.932" v="8768" actId="478"/>
          <ac:cxnSpMkLst>
            <pc:docMk/>
            <pc:sldMk cId="374806644" sldId="376"/>
            <ac:cxnSpMk id="21" creationId="{B7AB91BD-71C6-4E08-935F-829E3AC68804}"/>
          </ac:cxnSpMkLst>
        </pc:cxnChg>
        <pc:cxnChg chg="mod">
          <ac:chgData name="김근우(첨단원자력공학부)" userId="1966d26e-7976-44e3-92ce-cb8395d14386" providerId="ADAL" clId="{14602E88-63AF-49C9-8CE8-59F29C73A3FC}" dt="2024-10-10T17:44:07.312" v="8764"/>
          <ac:cxnSpMkLst>
            <pc:docMk/>
            <pc:sldMk cId="374806644" sldId="376"/>
            <ac:cxnSpMk id="22" creationId="{0D4A1610-5096-25AE-B9CB-3025D78FF858}"/>
          </ac:cxnSpMkLst>
        </pc:cxnChg>
        <pc:cxnChg chg="add mod">
          <ac:chgData name="김근우(첨단원자력공학부)" userId="1966d26e-7976-44e3-92ce-cb8395d14386" providerId="ADAL" clId="{14602E88-63AF-49C9-8CE8-59F29C73A3FC}" dt="2024-10-10T17:56:34.838" v="9521"/>
          <ac:cxnSpMkLst>
            <pc:docMk/>
            <pc:sldMk cId="374806644" sldId="376"/>
            <ac:cxnSpMk id="40" creationId="{A1AB8DFA-40FC-4903-8051-A069EC8C2C34}"/>
          </ac:cxnSpMkLst>
        </pc:cxnChg>
        <pc:cxnChg chg="add del mod">
          <ac:chgData name="김근우(첨단원자력공학부)" userId="1966d26e-7976-44e3-92ce-cb8395d14386" providerId="ADAL" clId="{14602E88-63AF-49C9-8CE8-59F29C73A3FC}" dt="2024-10-10T17:58:29.383" v="9544" actId="164"/>
          <ac:cxnSpMkLst>
            <pc:docMk/>
            <pc:sldMk cId="374806644" sldId="376"/>
            <ac:cxnSpMk id="42" creationId="{00F30D5C-7838-5A17-570B-4F11BC28E83E}"/>
          </ac:cxnSpMkLst>
        </pc:cxnChg>
        <pc:cxnChg chg="add del mod">
          <ac:chgData name="김근우(첨단원자력공학부)" userId="1966d26e-7976-44e3-92ce-cb8395d14386" providerId="ADAL" clId="{14602E88-63AF-49C9-8CE8-59F29C73A3FC}" dt="2024-10-10T17:57:58.061" v="9537" actId="478"/>
          <ac:cxnSpMkLst>
            <pc:docMk/>
            <pc:sldMk cId="374806644" sldId="376"/>
            <ac:cxnSpMk id="44" creationId="{B246A2C8-9CA1-A05A-AD8C-67B34FA0BBEC}"/>
          </ac:cxnSpMkLst>
        </pc:cxnChg>
        <pc:cxnChg chg="add del mod">
          <ac:chgData name="김근우(첨단원자력공학부)" userId="1966d26e-7976-44e3-92ce-cb8395d14386" providerId="ADAL" clId="{14602E88-63AF-49C9-8CE8-59F29C73A3FC}" dt="2024-10-10T17:58:29.383" v="9544" actId="164"/>
          <ac:cxnSpMkLst>
            <pc:docMk/>
            <pc:sldMk cId="374806644" sldId="376"/>
            <ac:cxnSpMk id="45" creationId="{FD044AEF-754F-1E94-D8C4-C483A4F3E08E}"/>
          </ac:cxnSpMkLst>
        </pc:cxnChg>
        <pc:cxnChg chg="add del mod">
          <ac:chgData name="김근우(첨단원자력공학부)" userId="1966d26e-7976-44e3-92ce-cb8395d14386" providerId="ADAL" clId="{14602E88-63AF-49C9-8CE8-59F29C73A3FC}" dt="2024-10-10T17:57:58.061" v="9537" actId="478"/>
          <ac:cxnSpMkLst>
            <pc:docMk/>
            <pc:sldMk cId="374806644" sldId="376"/>
            <ac:cxnSpMk id="46" creationId="{6E4C76F9-74B6-5F42-3922-8A35DC462312}"/>
          </ac:cxnSpMkLst>
        </pc:cxnChg>
        <pc:cxnChg chg="add del mod">
          <ac:chgData name="김근우(첨단원자력공학부)" userId="1966d26e-7976-44e3-92ce-cb8395d14386" providerId="ADAL" clId="{14602E88-63AF-49C9-8CE8-59F29C73A3FC}" dt="2024-10-10T17:59:36.059" v="9563" actId="478"/>
          <ac:cxnSpMkLst>
            <pc:docMk/>
            <pc:sldMk cId="374806644" sldId="376"/>
            <ac:cxnSpMk id="49" creationId="{DE83A17F-0BCA-ACA8-6A4F-27290A51B737}"/>
          </ac:cxnSpMkLst>
        </pc:cxnChg>
      </pc:sldChg>
      <pc:sldChg chg="addSp delSp modSp add mod">
        <pc:chgData name="김근우(첨단원자력공학부)" userId="1966d26e-7976-44e3-92ce-cb8395d14386" providerId="ADAL" clId="{14602E88-63AF-49C9-8CE8-59F29C73A3FC}" dt="2024-10-10T19:15:59.390" v="12710" actId="22"/>
        <pc:sldMkLst>
          <pc:docMk/>
          <pc:sldMk cId="243197670" sldId="377"/>
        </pc:sldMkLst>
        <pc:spChg chg="mod">
          <ac:chgData name="김근우(첨단원자력공학부)" userId="1966d26e-7976-44e3-92ce-cb8395d14386" providerId="ADAL" clId="{14602E88-63AF-49C9-8CE8-59F29C73A3FC}" dt="2024-10-10T18:19:36.447" v="10143" actId="404"/>
          <ac:spMkLst>
            <pc:docMk/>
            <pc:sldMk cId="243197670" sldId="377"/>
            <ac:spMk id="3" creationId="{9EAF6DAE-F0D6-039D-3567-1999BD4A6A9A}"/>
          </ac:spMkLst>
        </pc:spChg>
        <pc:spChg chg="add del">
          <ac:chgData name="김근우(첨단원자력공학부)" userId="1966d26e-7976-44e3-92ce-cb8395d14386" providerId="ADAL" clId="{14602E88-63AF-49C9-8CE8-59F29C73A3FC}" dt="2024-10-10T19:15:59.390" v="12710" actId="22"/>
          <ac:spMkLst>
            <pc:docMk/>
            <pc:sldMk cId="243197670" sldId="377"/>
            <ac:spMk id="9" creationId="{5981B98A-3755-E8E3-2FB5-CFF02D9CD69E}"/>
          </ac:spMkLst>
        </pc:spChg>
        <pc:spChg chg="mod">
          <ac:chgData name="김근우(첨단원자력공학부)" userId="1966d26e-7976-44e3-92ce-cb8395d14386" providerId="ADAL" clId="{14602E88-63AF-49C9-8CE8-59F29C73A3FC}" dt="2024-10-10T18:10:43.071" v="9920" actId="164"/>
          <ac:spMkLst>
            <pc:docMk/>
            <pc:sldMk cId="243197670" sldId="377"/>
            <ac:spMk id="51" creationId="{A9ED6323-05CF-95A7-2152-7BBB92B38A3A}"/>
          </ac:spMkLst>
        </pc:spChg>
        <pc:spChg chg="mod">
          <ac:chgData name="김근우(첨단원자력공학부)" userId="1966d26e-7976-44e3-92ce-cb8395d14386" providerId="ADAL" clId="{14602E88-63AF-49C9-8CE8-59F29C73A3FC}" dt="2024-10-10T18:10:35.293" v="9918" actId="113"/>
          <ac:spMkLst>
            <pc:docMk/>
            <pc:sldMk cId="243197670" sldId="377"/>
            <ac:spMk id="56" creationId="{4422E4EA-903E-0C52-F70C-530A23811209}"/>
          </ac:spMkLst>
        </pc:spChg>
        <pc:grpChg chg="add mod">
          <ac:chgData name="김근우(첨단원자력공학부)" userId="1966d26e-7976-44e3-92ce-cb8395d14386" providerId="ADAL" clId="{14602E88-63AF-49C9-8CE8-59F29C73A3FC}" dt="2024-10-10T18:10:43.071" v="9920" actId="164"/>
          <ac:grpSpMkLst>
            <pc:docMk/>
            <pc:sldMk cId="243197670" sldId="377"/>
            <ac:grpSpMk id="4" creationId="{8244B702-8DEF-513B-5F69-A30772BF5A7C}"/>
          </ac:grpSpMkLst>
        </pc:grpChg>
        <pc:grpChg chg="add mod">
          <ac:chgData name="김근우(첨단원자력공학부)" userId="1966d26e-7976-44e3-92ce-cb8395d14386" providerId="ADAL" clId="{14602E88-63AF-49C9-8CE8-59F29C73A3FC}" dt="2024-10-10T18:12:50.893" v="9990" actId="1076"/>
          <ac:grpSpMkLst>
            <pc:docMk/>
            <pc:sldMk cId="243197670" sldId="377"/>
            <ac:grpSpMk id="5" creationId="{1E57C139-67F9-1E09-C20F-27A355A7D198}"/>
          </ac:grpSpMkLst>
        </pc:grpChg>
        <pc:grpChg chg="mod">
          <ac:chgData name="김근우(첨단원자력공학부)" userId="1966d26e-7976-44e3-92ce-cb8395d14386" providerId="ADAL" clId="{14602E88-63AF-49C9-8CE8-59F29C73A3FC}" dt="2024-10-10T18:10:42.290" v="9919" actId="164"/>
          <ac:grpSpMkLst>
            <pc:docMk/>
            <pc:sldMk cId="243197670" sldId="377"/>
            <ac:grpSpMk id="47" creationId="{F63CD3B8-347C-D1AF-5632-A0703DECE327}"/>
          </ac:grpSpMkLst>
        </pc:grpChg>
        <pc:grpChg chg="add mod">
          <ac:chgData name="김근우(첨단원자력공학부)" userId="1966d26e-7976-44e3-92ce-cb8395d14386" providerId="ADAL" clId="{14602E88-63AF-49C9-8CE8-59F29C73A3FC}" dt="2024-10-10T18:12:54.673" v="9991" actId="1076"/>
          <ac:grpSpMkLst>
            <pc:docMk/>
            <pc:sldMk cId="243197670" sldId="377"/>
            <ac:grpSpMk id="57" creationId="{98EBCF05-8D58-9FE6-1B3D-6CBCB8DDFB90}"/>
          </ac:grpSpMkLst>
        </pc:grpChg>
        <pc:picChg chg="mod">
          <ac:chgData name="김근우(첨단원자력공학부)" userId="1966d26e-7976-44e3-92ce-cb8395d14386" providerId="ADAL" clId="{14602E88-63AF-49C9-8CE8-59F29C73A3FC}" dt="2024-10-10T18:18:06.842" v="10121" actId="1076"/>
          <ac:picMkLst>
            <pc:docMk/>
            <pc:sldMk cId="243197670" sldId="377"/>
            <ac:picMk id="30" creationId="{215E0632-CE31-679C-A1ED-AF4BA5802583}"/>
          </ac:picMkLst>
        </pc:picChg>
        <pc:picChg chg="mod">
          <ac:chgData name="김근우(첨단원자력공학부)" userId="1966d26e-7976-44e3-92ce-cb8395d14386" providerId="ADAL" clId="{14602E88-63AF-49C9-8CE8-59F29C73A3FC}" dt="2024-10-10T18:12:50.893" v="9990" actId="1076"/>
          <ac:picMkLst>
            <pc:docMk/>
            <pc:sldMk cId="243197670" sldId="377"/>
            <ac:picMk id="37" creationId="{99183D5F-1B5B-C165-8488-A7809A6E457B}"/>
          </ac:picMkLst>
        </pc:picChg>
        <pc:picChg chg="mod">
          <ac:chgData name="김근우(첨단원자력공학부)" userId="1966d26e-7976-44e3-92ce-cb8395d14386" providerId="ADAL" clId="{14602E88-63AF-49C9-8CE8-59F29C73A3FC}" dt="2024-10-10T18:12:50.893" v="9990" actId="1076"/>
          <ac:picMkLst>
            <pc:docMk/>
            <pc:sldMk cId="243197670" sldId="377"/>
            <ac:picMk id="38" creationId="{EDF314A1-CC22-877D-81FD-7209DCBBB972}"/>
          </ac:picMkLst>
        </pc:picChg>
        <pc:picChg chg="mod">
          <ac:chgData name="김근우(첨단원자력공학부)" userId="1966d26e-7976-44e3-92ce-cb8395d14386" providerId="ADAL" clId="{14602E88-63AF-49C9-8CE8-59F29C73A3FC}" dt="2024-10-10T18:10:10.536" v="9903"/>
          <ac:picMkLst>
            <pc:docMk/>
            <pc:sldMk cId="243197670" sldId="377"/>
            <ac:picMk id="55" creationId="{10244AA2-F857-3A86-13E4-D29E7BACE43F}"/>
          </ac:picMkLst>
        </pc:picChg>
        <pc:cxnChg chg="mod">
          <ac:chgData name="김근우(첨단원자력공학부)" userId="1966d26e-7976-44e3-92ce-cb8395d14386" providerId="ADAL" clId="{14602E88-63AF-49C9-8CE8-59F29C73A3FC}" dt="2024-10-10T18:03:15.632" v="9591" actId="1076"/>
          <ac:cxnSpMkLst>
            <pc:docMk/>
            <pc:sldMk cId="243197670" sldId="377"/>
            <ac:cxnSpMk id="42" creationId="{00F30D5C-7838-5A17-570B-4F11BC28E83E}"/>
          </ac:cxnSpMkLst>
        </pc:cxnChg>
        <pc:cxnChg chg="mod">
          <ac:chgData name="김근우(첨단원자력공학부)" userId="1966d26e-7976-44e3-92ce-cb8395d14386" providerId="ADAL" clId="{14602E88-63AF-49C9-8CE8-59F29C73A3FC}" dt="2024-10-10T18:03:15.786" v="9596" actId="1076"/>
          <ac:cxnSpMkLst>
            <pc:docMk/>
            <pc:sldMk cId="243197670" sldId="377"/>
            <ac:cxnSpMk id="45" creationId="{FD044AEF-754F-1E94-D8C4-C483A4F3E08E}"/>
          </ac:cxnSpMkLst>
        </pc:cxnChg>
        <pc:cxnChg chg="mod">
          <ac:chgData name="김근우(첨단원자력공학부)" userId="1966d26e-7976-44e3-92ce-cb8395d14386" providerId="ADAL" clId="{14602E88-63AF-49C9-8CE8-59F29C73A3FC}" dt="2024-10-10T18:10:42.290" v="9919" actId="164"/>
          <ac:cxnSpMkLst>
            <pc:docMk/>
            <pc:sldMk cId="243197670" sldId="377"/>
            <ac:cxnSpMk id="49" creationId="{DE83A17F-0BCA-ACA8-6A4F-27290A51B737}"/>
          </ac:cxnSpMkLst>
        </pc:cxnChg>
      </pc:sldChg>
      <pc:sldChg chg="new del">
        <pc:chgData name="김근우(첨단원자력공학부)" userId="1966d26e-7976-44e3-92ce-cb8395d14386" providerId="ADAL" clId="{14602E88-63AF-49C9-8CE8-59F29C73A3FC}" dt="2024-10-10T17:44:39.526" v="8814" actId="47"/>
        <pc:sldMkLst>
          <pc:docMk/>
          <pc:sldMk cId="714484103" sldId="377"/>
        </pc:sldMkLst>
      </pc:sldChg>
      <pc:sldChg chg="new add del">
        <pc:chgData name="김근우(첨단원자력공학부)" userId="1966d26e-7976-44e3-92ce-cb8395d14386" providerId="ADAL" clId="{14602E88-63AF-49C9-8CE8-59F29C73A3FC}" dt="2024-10-10T17:33:29.968" v="8323" actId="47"/>
        <pc:sldMkLst>
          <pc:docMk/>
          <pc:sldMk cId="3991058694" sldId="377"/>
        </pc:sldMkLst>
      </pc:sldChg>
      <pc:sldChg chg="addSp delSp modSp add mod">
        <pc:chgData name="김근우(첨단원자력공학부)" userId="1966d26e-7976-44e3-92ce-cb8395d14386" providerId="ADAL" clId="{14602E88-63AF-49C9-8CE8-59F29C73A3FC}" dt="2024-10-10T18:09:56.015" v="9901" actId="1076"/>
        <pc:sldMkLst>
          <pc:docMk/>
          <pc:sldMk cId="3548744597" sldId="378"/>
        </pc:sldMkLst>
        <pc:spChg chg="mod">
          <ac:chgData name="김근우(첨단원자력공학부)" userId="1966d26e-7976-44e3-92ce-cb8395d14386" providerId="ADAL" clId="{14602E88-63AF-49C9-8CE8-59F29C73A3FC}" dt="2024-10-10T18:09:23.088" v="9850" actId="20577"/>
          <ac:spMkLst>
            <pc:docMk/>
            <pc:sldMk cId="3548744597" sldId="378"/>
            <ac:spMk id="3" creationId="{9EAF6DAE-F0D6-039D-3567-1999BD4A6A9A}"/>
          </ac:spMkLst>
        </pc:spChg>
        <pc:spChg chg="add mod">
          <ac:chgData name="김근우(첨단원자력공학부)" userId="1966d26e-7976-44e3-92ce-cb8395d14386" providerId="ADAL" clId="{14602E88-63AF-49C9-8CE8-59F29C73A3FC}" dt="2024-10-10T18:09:25.870" v="9852"/>
          <ac:spMkLst>
            <pc:docMk/>
            <pc:sldMk cId="3548744597" sldId="378"/>
            <ac:spMk id="7" creationId="{F42DB961-7593-3FB5-F1F4-482162B3FB84}"/>
          </ac:spMkLst>
        </pc:spChg>
        <pc:spChg chg="add mod">
          <ac:chgData name="김근우(첨단원자력공학부)" userId="1966d26e-7976-44e3-92ce-cb8395d14386" providerId="ADAL" clId="{14602E88-63AF-49C9-8CE8-59F29C73A3FC}" dt="2024-10-10T18:08:25.234" v="9735" actId="164"/>
          <ac:spMkLst>
            <pc:docMk/>
            <pc:sldMk cId="3548744597" sldId="378"/>
            <ac:spMk id="8" creationId="{615C5A44-01A8-2A31-C7D8-C1F120085D2A}"/>
          </ac:spMkLst>
        </pc:spChg>
        <pc:spChg chg="add mod">
          <ac:chgData name="김근우(첨단원자력공학부)" userId="1966d26e-7976-44e3-92ce-cb8395d14386" providerId="ADAL" clId="{14602E88-63AF-49C9-8CE8-59F29C73A3FC}" dt="2024-10-10T18:09:25.870" v="9852"/>
          <ac:spMkLst>
            <pc:docMk/>
            <pc:sldMk cId="3548744597" sldId="378"/>
            <ac:spMk id="16" creationId="{FB2C2876-0C07-A886-A536-AB872C02ACAB}"/>
          </ac:spMkLst>
        </pc:spChg>
        <pc:spChg chg="add mod">
          <ac:chgData name="김근우(첨단원자력공학부)" userId="1966d26e-7976-44e3-92ce-cb8395d14386" providerId="ADAL" clId="{14602E88-63AF-49C9-8CE8-59F29C73A3FC}" dt="2024-10-10T18:09:32.732" v="9855" actId="14100"/>
          <ac:spMkLst>
            <pc:docMk/>
            <pc:sldMk cId="3548744597" sldId="378"/>
            <ac:spMk id="17" creationId="{62D3ACC6-A64E-C93E-17DA-7EF06F7D0F66}"/>
          </ac:spMkLst>
        </pc:spChg>
        <pc:spChg chg="add del mod">
          <ac:chgData name="김근우(첨단원자력공학부)" userId="1966d26e-7976-44e3-92ce-cb8395d14386" providerId="ADAL" clId="{14602E88-63AF-49C9-8CE8-59F29C73A3FC}" dt="2024-10-10T18:09:53.873" v="9900" actId="478"/>
          <ac:spMkLst>
            <pc:docMk/>
            <pc:sldMk cId="3548744597" sldId="378"/>
            <ac:spMk id="18" creationId="{41E470E6-5313-D2A3-83E6-851DB3BC4891}"/>
          </ac:spMkLst>
        </pc:spChg>
        <pc:spChg chg="del">
          <ac:chgData name="김근우(첨단원자력공학부)" userId="1966d26e-7976-44e3-92ce-cb8395d14386" providerId="ADAL" clId="{14602E88-63AF-49C9-8CE8-59F29C73A3FC}" dt="2024-10-10T18:04:16.806" v="9620" actId="478"/>
          <ac:spMkLst>
            <pc:docMk/>
            <pc:sldMk cId="3548744597" sldId="378"/>
            <ac:spMk id="51" creationId="{A9ED6323-05CF-95A7-2152-7BBB92B38A3A}"/>
          </ac:spMkLst>
        </pc:spChg>
        <pc:grpChg chg="add mod">
          <ac:chgData name="김근우(첨단원자력공학부)" userId="1966d26e-7976-44e3-92ce-cb8395d14386" providerId="ADAL" clId="{14602E88-63AF-49C9-8CE8-59F29C73A3FC}" dt="2024-10-10T18:08:19.136" v="9734" actId="164"/>
          <ac:grpSpMkLst>
            <pc:docMk/>
            <pc:sldMk cId="3548744597" sldId="378"/>
            <ac:grpSpMk id="13" creationId="{AB3660A1-C197-E1D2-CE9F-BC3511C6FDBA}"/>
          </ac:grpSpMkLst>
        </pc:grpChg>
        <pc:grpChg chg="add mod">
          <ac:chgData name="김근우(첨단원자력공학부)" userId="1966d26e-7976-44e3-92ce-cb8395d14386" providerId="ADAL" clId="{14602E88-63AF-49C9-8CE8-59F29C73A3FC}" dt="2024-10-10T18:09:56.015" v="9901" actId="1076"/>
          <ac:grpSpMkLst>
            <pc:docMk/>
            <pc:sldMk cId="3548744597" sldId="378"/>
            <ac:grpSpMk id="14" creationId="{5A3D3F86-E034-E0BE-5F1D-1008661108B7}"/>
          </ac:grpSpMkLst>
        </pc:grpChg>
        <pc:grpChg chg="add mod">
          <ac:chgData name="김근우(첨단원자력공학부)" userId="1966d26e-7976-44e3-92ce-cb8395d14386" providerId="ADAL" clId="{14602E88-63AF-49C9-8CE8-59F29C73A3FC}" dt="2024-10-10T18:09:56.015" v="9901" actId="1076"/>
          <ac:grpSpMkLst>
            <pc:docMk/>
            <pc:sldMk cId="3548744597" sldId="378"/>
            <ac:grpSpMk id="15" creationId="{89BB36CE-7EF0-4F90-30A6-2B62AEE2B719}"/>
          </ac:grpSpMkLst>
        </pc:grpChg>
        <pc:grpChg chg="del">
          <ac:chgData name="김근우(첨단원자력공학부)" userId="1966d26e-7976-44e3-92ce-cb8395d14386" providerId="ADAL" clId="{14602E88-63AF-49C9-8CE8-59F29C73A3FC}" dt="2024-10-10T18:04:16.806" v="9620" actId="478"/>
          <ac:grpSpMkLst>
            <pc:docMk/>
            <pc:sldMk cId="3548744597" sldId="378"/>
            <ac:grpSpMk id="47" creationId="{F63CD3B8-347C-D1AF-5632-A0703DECE327}"/>
          </ac:grpSpMkLst>
        </pc:grpChg>
        <pc:picChg chg="add mod">
          <ac:chgData name="김근우(첨단원자력공학부)" userId="1966d26e-7976-44e3-92ce-cb8395d14386" providerId="ADAL" clId="{14602E88-63AF-49C9-8CE8-59F29C73A3FC}" dt="2024-10-10T18:09:25.870" v="9852"/>
          <ac:picMkLst>
            <pc:docMk/>
            <pc:sldMk cId="3548744597" sldId="378"/>
            <ac:picMk id="5" creationId="{487CA011-379B-6D15-4EDE-D3DC504AFC52}"/>
          </ac:picMkLst>
        </pc:picChg>
        <pc:picChg chg="add mod">
          <ac:chgData name="김근우(첨단원자력공학부)" userId="1966d26e-7976-44e3-92ce-cb8395d14386" providerId="ADAL" clId="{14602E88-63AF-49C9-8CE8-59F29C73A3FC}" dt="2024-10-10T18:08:25.234" v="9735" actId="164"/>
          <ac:picMkLst>
            <pc:docMk/>
            <pc:sldMk cId="3548744597" sldId="378"/>
            <ac:picMk id="6" creationId="{E693557C-89A9-80AD-3663-7248A8E79DFC}"/>
          </ac:picMkLst>
        </pc:picChg>
        <pc:picChg chg="add mod">
          <ac:chgData name="김근우(첨단원자력공학부)" userId="1966d26e-7976-44e3-92ce-cb8395d14386" providerId="ADAL" clId="{14602E88-63AF-49C9-8CE8-59F29C73A3FC}" dt="2024-10-10T18:08:14.128" v="9730" actId="571"/>
          <ac:picMkLst>
            <pc:docMk/>
            <pc:sldMk cId="3548744597" sldId="378"/>
            <ac:picMk id="9" creationId="{CE65301A-9C4F-907C-B410-D192E423A563}"/>
          </ac:picMkLst>
        </pc:picChg>
        <pc:picChg chg="add mod">
          <ac:chgData name="김근우(첨단원자력공학부)" userId="1966d26e-7976-44e3-92ce-cb8395d14386" providerId="ADAL" clId="{14602E88-63AF-49C9-8CE8-59F29C73A3FC}" dt="2024-10-10T18:08:14.128" v="9730" actId="571"/>
          <ac:picMkLst>
            <pc:docMk/>
            <pc:sldMk cId="3548744597" sldId="378"/>
            <ac:picMk id="10" creationId="{FF70F463-3826-D2A3-0EA3-552CED383CBD}"/>
          </ac:picMkLst>
        </pc:picChg>
        <pc:picChg chg="add mod">
          <ac:chgData name="김근우(첨단원자력공학부)" userId="1966d26e-7976-44e3-92ce-cb8395d14386" providerId="ADAL" clId="{14602E88-63AF-49C9-8CE8-59F29C73A3FC}" dt="2024-10-10T18:08:30.861" v="9738" actId="1076"/>
          <ac:picMkLst>
            <pc:docMk/>
            <pc:sldMk cId="3548744597" sldId="378"/>
            <ac:picMk id="12" creationId="{D895E9CD-E080-455A-98F6-8CA7A79633C6}"/>
          </ac:picMkLst>
        </pc:picChg>
        <pc:picChg chg="del">
          <ac:chgData name="김근우(첨단원자력공학부)" userId="1966d26e-7976-44e3-92ce-cb8395d14386" providerId="ADAL" clId="{14602E88-63AF-49C9-8CE8-59F29C73A3FC}" dt="2024-10-10T18:04:14.980" v="9618" actId="478"/>
          <ac:picMkLst>
            <pc:docMk/>
            <pc:sldMk cId="3548744597" sldId="378"/>
            <ac:picMk id="30" creationId="{215E0632-CE31-679C-A1ED-AF4BA5802583}"/>
          </ac:picMkLst>
        </pc:picChg>
        <pc:picChg chg="del">
          <ac:chgData name="김근우(첨단원자력공학부)" userId="1966d26e-7976-44e3-92ce-cb8395d14386" providerId="ADAL" clId="{14602E88-63AF-49C9-8CE8-59F29C73A3FC}" dt="2024-10-10T18:04:16.806" v="9620" actId="478"/>
          <ac:picMkLst>
            <pc:docMk/>
            <pc:sldMk cId="3548744597" sldId="378"/>
            <ac:picMk id="37" creationId="{99183D5F-1B5B-C165-8488-A7809A6E457B}"/>
          </ac:picMkLst>
        </pc:picChg>
        <pc:picChg chg="del">
          <ac:chgData name="김근우(첨단원자력공학부)" userId="1966d26e-7976-44e3-92ce-cb8395d14386" providerId="ADAL" clId="{14602E88-63AF-49C9-8CE8-59F29C73A3FC}" dt="2024-10-10T18:04:15.361" v="9619" actId="478"/>
          <ac:picMkLst>
            <pc:docMk/>
            <pc:sldMk cId="3548744597" sldId="378"/>
            <ac:picMk id="38" creationId="{EDF314A1-CC22-877D-81FD-7209DCBBB972}"/>
          </ac:picMkLst>
        </pc:picChg>
        <pc:cxnChg chg="del">
          <ac:chgData name="김근우(첨단원자력공학부)" userId="1966d26e-7976-44e3-92ce-cb8395d14386" providerId="ADAL" clId="{14602E88-63AF-49C9-8CE8-59F29C73A3FC}" dt="2024-10-10T18:04:16.806" v="9620" actId="478"/>
          <ac:cxnSpMkLst>
            <pc:docMk/>
            <pc:sldMk cId="3548744597" sldId="378"/>
            <ac:cxnSpMk id="49" creationId="{DE83A17F-0BCA-ACA8-6A4F-27290A51B737}"/>
          </ac:cxnSpMkLst>
        </pc:cxnChg>
      </pc:sldChg>
      <pc:sldChg chg="addSp delSp modSp add mod">
        <pc:chgData name="김근우(첨단원자력공학부)" userId="1966d26e-7976-44e3-92ce-cb8395d14386" providerId="ADAL" clId="{14602E88-63AF-49C9-8CE8-59F29C73A3FC}" dt="2024-10-10T19:31:58.163" v="12905" actId="14100"/>
        <pc:sldMkLst>
          <pc:docMk/>
          <pc:sldMk cId="2863504238" sldId="379"/>
        </pc:sldMkLst>
        <pc:spChg chg="mod">
          <ac:chgData name="김근우(첨단원자력공학부)" userId="1966d26e-7976-44e3-92ce-cb8395d14386" providerId="ADAL" clId="{14602E88-63AF-49C9-8CE8-59F29C73A3FC}" dt="2024-10-10T19:20:36.634" v="12804" actId="164"/>
          <ac:spMkLst>
            <pc:docMk/>
            <pc:sldMk cId="2863504238" sldId="379"/>
            <ac:spMk id="3" creationId="{0F6ACF0C-9B1B-E0D6-4BD1-10CFEE2AAA80}"/>
          </ac:spMkLst>
        </pc:spChg>
        <pc:spChg chg="mod">
          <ac:chgData name="김근우(첨단원자력공학부)" userId="1966d26e-7976-44e3-92ce-cb8395d14386" providerId="ADAL" clId="{14602E88-63AF-49C9-8CE8-59F29C73A3FC}" dt="2024-10-10T18:14:27.125" v="9998"/>
          <ac:spMkLst>
            <pc:docMk/>
            <pc:sldMk cId="2863504238" sldId="379"/>
            <ac:spMk id="4" creationId="{6E76A758-FD8B-AE57-5306-C65397E0D4A0}"/>
          </ac:spMkLst>
        </pc:spChg>
        <pc:spChg chg="mod">
          <ac:chgData name="김근우(첨단원자력공학부)" userId="1966d26e-7976-44e3-92ce-cb8395d14386" providerId="ADAL" clId="{14602E88-63AF-49C9-8CE8-59F29C73A3FC}" dt="2024-10-10T18:16:58.934" v="10108" actId="14100"/>
          <ac:spMkLst>
            <pc:docMk/>
            <pc:sldMk cId="2863504238" sldId="379"/>
            <ac:spMk id="6" creationId="{ECB18ED8-DB40-706D-149F-25B66441322D}"/>
          </ac:spMkLst>
        </pc:spChg>
        <pc:spChg chg="mod">
          <ac:chgData name="김근우(첨단원자력공학부)" userId="1966d26e-7976-44e3-92ce-cb8395d14386" providerId="ADAL" clId="{14602E88-63AF-49C9-8CE8-59F29C73A3FC}" dt="2024-10-10T18:17:02.244" v="10110" actId="14100"/>
          <ac:spMkLst>
            <pc:docMk/>
            <pc:sldMk cId="2863504238" sldId="379"/>
            <ac:spMk id="8" creationId="{21DD777C-87BC-8CC0-1C71-789C9FB6F971}"/>
          </ac:spMkLst>
        </pc:spChg>
        <pc:spChg chg="del mod topLvl">
          <ac:chgData name="김근우(첨단원자력공학부)" userId="1966d26e-7976-44e3-92ce-cb8395d14386" providerId="ADAL" clId="{14602E88-63AF-49C9-8CE8-59F29C73A3FC}" dt="2024-10-10T19:20:32.576" v="12803" actId="478"/>
          <ac:spMkLst>
            <pc:docMk/>
            <pc:sldMk cId="2863504238" sldId="379"/>
            <ac:spMk id="10" creationId="{A65F905F-0AB9-0C35-432D-9302CC8A6765}"/>
          </ac:spMkLst>
        </pc:spChg>
        <pc:spChg chg="del">
          <ac:chgData name="김근우(첨단원자력공학부)" userId="1966d26e-7976-44e3-92ce-cb8395d14386" providerId="ADAL" clId="{14602E88-63AF-49C9-8CE8-59F29C73A3FC}" dt="2024-10-10T19:20:16.679" v="12797" actId="478"/>
          <ac:spMkLst>
            <pc:docMk/>
            <pc:sldMk cId="2863504238" sldId="379"/>
            <ac:spMk id="12" creationId="{5967A3FB-3BF3-416F-D35E-5A6DC108A144}"/>
          </ac:spMkLst>
        </pc:spChg>
        <pc:spChg chg="mod topLvl">
          <ac:chgData name="김근우(첨단원자력공학부)" userId="1966d26e-7976-44e3-92ce-cb8395d14386" providerId="ADAL" clId="{14602E88-63AF-49C9-8CE8-59F29C73A3FC}" dt="2024-10-10T19:31:58.163" v="12905" actId="14100"/>
          <ac:spMkLst>
            <pc:docMk/>
            <pc:sldMk cId="2863504238" sldId="379"/>
            <ac:spMk id="13" creationId="{AC5AB73E-2C4B-FCA1-3A7B-BD116866A9D7}"/>
          </ac:spMkLst>
        </pc:spChg>
        <pc:spChg chg="add del mod">
          <ac:chgData name="김근우(첨단원자력공학부)" userId="1966d26e-7976-44e3-92ce-cb8395d14386" providerId="ADAL" clId="{14602E88-63AF-49C9-8CE8-59F29C73A3FC}" dt="2024-10-10T18:14:30.579" v="10000" actId="478"/>
          <ac:spMkLst>
            <pc:docMk/>
            <pc:sldMk cId="2863504238" sldId="379"/>
            <ac:spMk id="14" creationId="{00466161-516F-2874-CABE-E02AE9B43797}"/>
          </ac:spMkLst>
        </pc:spChg>
        <pc:spChg chg="mod">
          <ac:chgData name="김근우(첨단원자력공학부)" userId="1966d26e-7976-44e3-92ce-cb8395d14386" providerId="ADAL" clId="{14602E88-63AF-49C9-8CE8-59F29C73A3FC}" dt="2024-10-10T19:22:11.471" v="12834" actId="207"/>
          <ac:spMkLst>
            <pc:docMk/>
            <pc:sldMk cId="2863504238" sldId="379"/>
            <ac:spMk id="19" creationId="{BBD8B147-0956-8380-8506-306BF7FA0C81}"/>
          </ac:spMkLst>
        </pc:spChg>
        <pc:spChg chg="mod">
          <ac:chgData name="김근우(첨단원자력공학부)" userId="1966d26e-7976-44e3-92ce-cb8395d14386" providerId="ADAL" clId="{14602E88-63AF-49C9-8CE8-59F29C73A3FC}" dt="2024-10-10T19:31:27.997" v="12893"/>
          <ac:spMkLst>
            <pc:docMk/>
            <pc:sldMk cId="2863504238" sldId="379"/>
            <ac:spMk id="21" creationId="{073D87D2-0DC5-B5D8-0DB6-3479B01832B9}"/>
          </ac:spMkLst>
        </pc:spChg>
        <pc:spChg chg="mod">
          <ac:chgData name="김근우(첨단원자력공학부)" userId="1966d26e-7976-44e3-92ce-cb8395d14386" providerId="ADAL" clId="{14602E88-63AF-49C9-8CE8-59F29C73A3FC}" dt="2024-10-10T19:31:27.997" v="12893"/>
          <ac:spMkLst>
            <pc:docMk/>
            <pc:sldMk cId="2863504238" sldId="379"/>
            <ac:spMk id="22" creationId="{FAA2B33C-A545-593D-48B1-9D8F1A9E8FBA}"/>
          </ac:spMkLst>
        </pc:spChg>
        <pc:spChg chg="mod">
          <ac:chgData name="김근우(첨단원자력공학부)" userId="1966d26e-7976-44e3-92ce-cb8395d14386" providerId="ADAL" clId="{14602E88-63AF-49C9-8CE8-59F29C73A3FC}" dt="2024-10-10T19:31:27.997" v="12893"/>
          <ac:spMkLst>
            <pc:docMk/>
            <pc:sldMk cId="2863504238" sldId="379"/>
            <ac:spMk id="24" creationId="{AF533A01-9644-6937-0118-55244BE79407}"/>
          </ac:spMkLst>
        </pc:spChg>
        <pc:spChg chg="mod">
          <ac:chgData name="김근우(첨단원자력공학부)" userId="1966d26e-7976-44e3-92ce-cb8395d14386" providerId="ADAL" clId="{14602E88-63AF-49C9-8CE8-59F29C73A3FC}" dt="2024-10-10T19:31:27.997" v="12893"/>
          <ac:spMkLst>
            <pc:docMk/>
            <pc:sldMk cId="2863504238" sldId="379"/>
            <ac:spMk id="25" creationId="{B9DCF078-1B10-51EF-3831-4BB6616E5ADF}"/>
          </ac:spMkLst>
        </pc:spChg>
        <pc:spChg chg="add del mod">
          <ac:chgData name="김근우(첨단원자력공학부)" userId="1966d26e-7976-44e3-92ce-cb8395d14386" providerId="ADAL" clId="{14602E88-63AF-49C9-8CE8-59F29C73A3FC}" dt="2024-10-10T19:31:52.609" v="12901" actId="478"/>
          <ac:spMkLst>
            <pc:docMk/>
            <pc:sldMk cId="2863504238" sldId="379"/>
            <ac:spMk id="26" creationId="{F6417AE0-2051-2659-4158-F9D179075B49}"/>
          </ac:spMkLst>
        </pc:spChg>
        <pc:grpChg chg="del mod">
          <ac:chgData name="김근우(첨단원자력공학부)" userId="1966d26e-7976-44e3-92ce-cb8395d14386" providerId="ADAL" clId="{14602E88-63AF-49C9-8CE8-59F29C73A3FC}" dt="2024-10-10T19:20:32.576" v="12803" actId="478"/>
          <ac:grpSpMkLst>
            <pc:docMk/>
            <pc:sldMk cId="2863504238" sldId="379"/>
            <ac:grpSpMk id="5" creationId="{9932C712-D31D-930D-DD11-C355E22B424F}"/>
          </ac:grpSpMkLst>
        </pc:grpChg>
        <pc:grpChg chg="del">
          <ac:chgData name="김근우(첨단원자력공학부)" userId="1966d26e-7976-44e3-92ce-cb8395d14386" providerId="ADAL" clId="{14602E88-63AF-49C9-8CE8-59F29C73A3FC}" dt="2024-10-10T19:20:16.679" v="12797" actId="478"/>
          <ac:grpSpMkLst>
            <pc:docMk/>
            <pc:sldMk cId="2863504238" sldId="379"/>
            <ac:grpSpMk id="7" creationId="{A00AC9FA-8067-A231-0B10-6C2E937E6E25}"/>
          </ac:grpSpMkLst>
        </pc:grpChg>
        <pc:grpChg chg="mod">
          <ac:chgData name="김근우(첨단원자력공학부)" userId="1966d26e-7976-44e3-92ce-cb8395d14386" providerId="ADAL" clId="{14602E88-63AF-49C9-8CE8-59F29C73A3FC}" dt="2024-10-10T18:14:27.125" v="9998"/>
          <ac:grpSpMkLst>
            <pc:docMk/>
            <pc:sldMk cId="2863504238" sldId="379"/>
            <ac:grpSpMk id="9" creationId="{F18F425F-1E60-7248-219E-F2E25F2D9DEE}"/>
          </ac:grpSpMkLst>
        </pc:grpChg>
        <pc:grpChg chg="mod">
          <ac:chgData name="김근우(첨단원자력공학부)" userId="1966d26e-7976-44e3-92ce-cb8395d14386" providerId="ADAL" clId="{14602E88-63AF-49C9-8CE8-59F29C73A3FC}" dt="2024-10-10T19:20:36.634" v="12804" actId="164"/>
          <ac:grpSpMkLst>
            <pc:docMk/>
            <pc:sldMk cId="2863504238" sldId="379"/>
            <ac:grpSpMk id="11" creationId="{67D65A6F-D9DA-B19B-8F47-6723B509D299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9:31:29.868" v="12894" actId="478"/>
          <ac:grpSpMkLst>
            <pc:docMk/>
            <pc:sldMk cId="2863504238" sldId="379"/>
            <ac:grpSpMk id="17" creationId="{AD381183-3F94-048F-6162-FDDC411A223E}"/>
          </ac:grpSpMkLst>
        </pc:grpChg>
        <pc:grpChg chg="add mod">
          <ac:chgData name="김근우(첨단원자력공학부)" userId="1966d26e-7976-44e3-92ce-cb8395d14386" providerId="ADAL" clId="{14602E88-63AF-49C9-8CE8-59F29C73A3FC}" dt="2024-10-10T19:31:27.997" v="12893"/>
          <ac:grpSpMkLst>
            <pc:docMk/>
            <pc:sldMk cId="2863504238" sldId="379"/>
            <ac:grpSpMk id="18" creationId="{876ED7DB-2A42-E94E-3712-E4D4D167F240}"/>
          </ac:grpSpMkLst>
        </pc:grpChg>
        <pc:grpChg chg="mod">
          <ac:chgData name="김근우(첨단원자력공학부)" userId="1966d26e-7976-44e3-92ce-cb8395d14386" providerId="ADAL" clId="{14602E88-63AF-49C9-8CE8-59F29C73A3FC}" dt="2024-10-10T19:31:27.997" v="12893"/>
          <ac:grpSpMkLst>
            <pc:docMk/>
            <pc:sldMk cId="2863504238" sldId="379"/>
            <ac:grpSpMk id="20" creationId="{CA23F805-D31E-80BD-BCFB-CCF9E0AB47EF}"/>
          </ac:grpSpMkLst>
        </pc:grpChg>
        <pc:grpChg chg="mod">
          <ac:chgData name="김근우(첨단원자력공학부)" userId="1966d26e-7976-44e3-92ce-cb8395d14386" providerId="ADAL" clId="{14602E88-63AF-49C9-8CE8-59F29C73A3FC}" dt="2024-10-10T19:31:27.997" v="12893"/>
          <ac:grpSpMkLst>
            <pc:docMk/>
            <pc:sldMk cId="2863504238" sldId="379"/>
            <ac:grpSpMk id="23" creationId="{D9E7DA0C-AB28-6892-7F7A-7D7F1ABDDEAD}"/>
          </ac:grpSpMkLst>
        </pc:grpChg>
      </pc:sldChg>
      <pc:sldChg chg="add del">
        <pc:chgData name="김근우(첨단원자력공학부)" userId="1966d26e-7976-44e3-92ce-cb8395d14386" providerId="ADAL" clId="{14602E88-63AF-49C9-8CE8-59F29C73A3FC}" dt="2024-10-10T19:20:50.499" v="12809" actId="47"/>
        <pc:sldMkLst>
          <pc:docMk/>
          <pc:sldMk cId="875856609" sldId="380"/>
        </pc:sldMkLst>
      </pc:sldChg>
      <pc:sldChg chg="addSp delSp modSp add mod delAnim modAnim">
        <pc:chgData name="김근우(첨단원자력공학부)" userId="1966d26e-7976-44e3-92ce-cb8395d14386" providerId="ADAL" clId="{14602E88-63AF-49C9-8CE8-59F29C73A3FC}" dt="2024-10-10T19:24:38.727" v="12839"/>
        <pc:sldMkLst>
          <pc:docMk/>
          <pc:sldMk cId="4017891104" sldId="381"/>
        </pc:sldMkLst>
        <pc:spChg chg="del mod">
          <ac:chgData name="김근우(첨단원자력공학부)" userId="1966d26e-7976-44e3-92ce-cb8395d14386" providerId="ADAL" clId="{14602E88-63AF-49C9-8CE8-59F29C73A3FC}" dt="2024-10-10T18:22:15.570" v="10421" actId="478"/>
          <ac:spMkLst>
            <pc:docMk/>
            <pc:sldMk cId="4017891104" sldId="381"/>
            <ac:spMk id="5" creationId="{9588368D-27F5-98B4-8305-5ED6FEEB7761}"/>
          </ac:spMkLst>
        </pc:spChg>
        <pc:spChg chg="mod">
          <ac:chgData name="김근우(첨단원자력공학부)" userId="1966d26e-7976-44e3-92ce-cb8395d14386" providerId="ADAL" clId="{14602E88-63AF-49C9-8CE8-59F29C73A3FC}" dt="2024-10-10T18:22:13.855" v="10419"/>
          <ac:spMkLst>
            <pc:docMk/>
            <pc:sldMk cId="4017891104" sldId="381"/>
            <ac:spMk id="7" creationId="{145F5CA6-BEBD-C695-DC82-BE4DCFFE883B}"/>
          </ac:spMkLst>
        </pc:spChg>
        <pc:spChg chg="mod">
          <ac:chgData name="김근우(첨단원자력공학부)" userId="1966d26e-7976-44e3-92ce-cb8395d14386" providerId="ADAL" clId="{14602E88-63AF-49C9-8CE8-59F29C73A3FC}" dt="2024-10-10T18:22:13.855" v="10419"/>
          <ac:spMkLst>
            <pc:docMk/>
            <pc:sldMk cId="4017891104" sldId="381"/>
            <ac:spMk id="8" creationId="{03FD86DF-D505-9F1B-9C63-12C8473C2DE0}"/>
          </ac:spMkLst>
        </pc:spChg>
        <pc:spChg chg="mod">
          <ac:chgData name="김근우(첨단원자력공학부)" userId="1966d26e-7976-44e3-92ce-cb8395d14386" providerId="ADAL" clId="{14602E88-63AF-49C9-8CE8-59F29C73A3FC}" dt="2024-10-10T18:22:13.855" v="10419"/>
          <ac:spMkLst>
            <pc:docMk/>
            <pc:sldMk cId="4017891104" sldId="381"/>
            <ac:spMk id="9" creationId="{D86CF269-A52A-1C9B-A1DF-F4BC6CD73CC6}"/>
          </ac:spMkLst>
        </pc:spChg>
        <pc:spChg chg="mod">
          <ac:chgData name="김근우(첨단원자력공학부)" userId="1966d26e-7976-44e3-92ce-cb8395d14386" providerId="ADAL" clId="{14602E88-63AF-49C9-8CE8-59F29C73A3FC}" dt="2024-10-10T18:30:39.837" v="10677" actId="1076"/>
          <ac:spMkLst>
            <pc:docMk/>
            <pc:sldMk cId="4017891104" sldId="381"/>
            <ac:spMk id="12" creationId="{261F8AA9-AEF4-D856-FED0-D24C44B7E599}"/>
          </ac:spMkLst>
        </pc:spChg>
        <pc:spChg chg="del mod">
          <ac:chgData name="김근우(첨단원자력공학부)" userId="1966d26e-7976-44e3-92ce-cb8395d14386" providerId="ADAL" clId="{14602E88-63AF-49C9-8CE8-59F29C73A3FC}" dt="2024-10-10T18:22:25.129" v="10427" actId="478"/>
          <ac:spMkLst>
            <pc:docMk/>
            <pc:sldMk cId="4017891104" sldId="381"/>
            <ac:spMk id="13" creationId="{8A50BA3B-0DC1-E2F5-B289-68C927ED4067}"/>
          </ac:spMkLst>
        </pc:spChg>
        <pc:spChg chg="add del mod">
          <ac:chgData name="김근우(첨단원자력공학부)" userId="1966d26e-7976-44e3-92ce-cb8395d14386" providerId="ADAL" clId="{14602E88-63AF-49C9-8CE8-59F29C73A3FC}" dt="2024-10-10T18:25:51.680" v="10542" actId="571"/>
          <ac:spMkLst>
            <pc:docMk/>
            <pc:sldMk cId="4017891104" sldId="381"/>
            <ac:spMk id="14" creationId="{6B4DA2BB-AD90-7009-05D7-4E2A76AF3F23}"/>
          </ac:spMkLst>
        </pc:spChg>
        <pc:spChg chg="mod">
          <ac:chgData name="김근우(첨단원자력공학부)" userId="1966d26e-7976-44e3-92ce-cb8395d14386" providerId="ADAL" clId="{14602E88-63AF-49C9-8CE8-59F29C73A3FC}" dt="2024-10-10T18:22:37.241" v="10429"/>
          <ac:spMkLst>
            <pc:docMk/>
            <pc:sldMk cId="4017891104" sldId="381"/>
            <ac:spMk id="17" creationId="{D62AB948-4ADA-DA92-E3AB-33F2D92E2C70}"/>
          </ac:spMkLst>
        </pc:spChg>
        <pc:spChg chg="add mod">
          <ac:chgData name="김근우(첨단원자력공학부)" userId="1966d26e-7976-44e3-92ce-cb8395d14386" providerId="ADAL" clId="{14602E88-63AF-49C9-8CE8-59F29C73A3FC}" dt="2024-10-10T18:30:32.122" v="10675" actId="115"/>
          <ac:spMkLst>
            <pc:docMk/>
            <pc:sldMk cId="4017891104" sldId="381"/>
            <ac:spMk id="28" creationId="{3C6AE645-1D0E-CAB9-43A4-D6245D23D1C2}"/>
          </ac:spMkLst>
        </pc:spChg>
        <pc:spChg chg="add del mod">
          <ac:chgData name="김근우(첨단원자력공학부)" userId="1966d26e-7976-44e3-92ce-cb8395d14386" providerId="ADAL" clId="{14602E88-63AF-49C9-8CE8-59F29C73A3FC}" dt="2024-10-10T18:32:41.191" v="10717" actId="478"/>
          <ac:spMkLst>
            <pc:docMk/>
            <pc:sldMk cId="4017891104" sldId="381"/>
            <ac:spMk id="29" creationId="{C0596E9D-177F-8F04-4B7B-59666E54A248}"/>
          </ac:spMkLst>
        </pc:spChg>
        <pc:spChg chg="add mod">
          <ac:chgData name="김근우(첨단원자력공학부)" userId="1966d26e-7976-44e3-92ce-cb8395d14386" providerId="ADAL" clId="{14602E88-63AF-49C9-8CE8-59F29C73A3FC}" dt="2024-10-10T18:25:51.680" v="10542" actId="571"/>
          <ac:spMkLst>
            <pc:docMk/>
            <pc:sldMk cId="4017891104" sldId="381"/>
            <ac:spMk id="30" creationId="{0819C402-B70E-8708-2EBC-87B38E1A1FE1}"/>
          </ac:spMkLst>
        </pc:spChg>
        <pc:spChg chg="add mod">
          <ac:chgData name="김근우(첨단원자력공학부)" userId="1966d26e-7976-44e3-92ce-cb8395d14386" providerId="ADAL" clId="{14602E88-63AF-49C9-8CE8-59F29C73A3FC}" dt="2024-10-10T18:34:34.751" v="10743" actId="1037"/>
          <ac:spMkLst>
            <pc:docMk/>
            <pc:sldMk cId="4017891104" sldId="381"/>
            <ac:spMk id="67" creationId="{9A662B90-E2CB-1C57-3A6C-58EBAA939984}"/>
          </ac:spMkLst>
        </pc:spChg>
        <pc:spChg chg="add mod">
          <ac:chgData name="김근우(첨단원자력공학부)" userId="1966d26e-7976-44e3-92ce-cb8395d14386" providerId="ADAL" clId="{14602E88-63AF-49C9-8CE8-59F29C73A3FC}" dt="2024-10-10T18:30:21.739" v="10672" actId="20577"/>
          <ac:spMkLst>
            <pc:docMk/>
            <pc:sldMk cId="4017891104" sldId="381"/>
            <ac:spMk id="70" creationId="{960D12D3-D91B-4D12-27C5-B19C6B1D8DE7}"/>
          </ac:spMkLst>
        </pc:spChg>
        <pc:spChg chg="add del mod">
          <ac:chgData name="김근우(첨단원자력공학부)" userId="1966d26e-7976-44e3-92ce-cb8395d14386" providerId="ADAL" clId="{14602E88-63AF-49C9-8CE8-59F29C73A3FC}" dt="2024-10-10T18:27:53.639" v="10618" actId="21"/>
          <ac:spMkLst>
            <pc:docMk/>
            <pc:sldMk cId="4017891104" sldId="381"/>
            <ac:spMk id="71" creationId="{0BF31762-56DD-675F-1BE6-CB1425591EDF}"/>
          </ac:spMkLst>
        </pc:spChg>
        <pc:spChg chg="add mod">
          <ac:chgData name="김근우(첨단원자력공학부)" userId="1966d26e-7976-44e3-92ce-cb8395d14386" providerId="ADAL" clId="{14602E88-63AF-49C9-8CE8-59F29C73A3FC}" dt="2024-10-10T18:30:13.881" v="10667" actId="122"/>
          <ac:spMkLst>
            <pc:docMk/>
            <pc:sldMk cId="4017891104" sldId="381"/>
            <ac:spMk id="74" creationId="{D04B8B39-A79E-C5A1-FFFB-CC2886E33980}"/>
          </ac:spMkLst>
        </pc:spChg>
        <pc:spChg chg="add mod">
          <ac:chgData name="김근우(첨단원자력공학부)" userId="1966d26e-7976-44e3-92ce-cb8395d14386" providerId="ADAL" clId="{14602E88-63AF-49C9-8CE8-59F29C73A3FC}" dt="2024-10-10T18:32:28.469" v="10715" actId="1076"/>
          <ac:spMkLst>
            <pc:docMk/>
            <pc:sldMk cId="4017891104" sldId="381"/>
            <ac:spMk id="77" creationId="{106924F3-6B65-15BD-AEF9-B0C3EA2547C1}"/>
          </ac:spMkLst>
        </pc:spChg>
        <pc:spChg chg="add mod">
          <ac:chgData name="김근우(첨단원자력공학부)" userId="1966d26e-7976-44e3-92ce-cb8395d14386" providerId="ADAL" clId="{14602E88-63AF-49C9-8CE8-59F29C73A3FC}" dt="2024-10-10T18:32:26.681" v="10714" actId="1076"/>
          <ac:spMkLst>
            <pc:docMk/>
            <pc:sldMk cId="4017891104" sldId="381"/>
            <ac:spMk id="83" creationId="{4452751F-582A-4E4B-4A31-FB632C89A8B6}"/>
          </ac:spMkLst>
        </pc:spChg>
        <pc:spChg chg="add del mod">
          <ac:chgData name="김근우(첨단원자력공학부)" userId="1966d26e-7976-44e3-92ce-cb8395d14386" providerId="ADAL" clId="{14602E88-63AF-49C9-8CE8-59F29C73A3FC}" dt="2024-10-10T18:33:21.064" v="10726" actId="478"/>
          <ac:spMkLst>
            <pc:docMk/>
            <pc:sldMk cId="4017891104" sldId="381"/>
            <ac:spMk id="85" creationId="{0BEDA5B9-C2B1-91BD-BBDC-AA2B47CF283D}"/>
          </ac:spMkLst>
        </pc:spChg>
        <pc:spChg chg="add mod">
          <ac:chgData name="김근우(첨단원자력공학부)" userId="1966d26e-7976-44e3-92ce-cb8395d14386" providerId="ADAL" clId="{14602E88-63AF-49C9-8CE8-59F29C73A3FC}" dt="2024-10-10T18:35:46.627" v="10795" actId="20577"/>
          <ac:spMkLst>
            <pc:docMk/>
            <pc:sldMk cId="4017891104" sldId="381"/>
            <ac:spMk id="86" creationId="{8CFCA3BF-A181-4E1B-1B39-0CBF9A74FF15}"/>
          </ac:spMkLst>
        </pc:spChg>
        <pc:spChg chg="add del">
          <ac:chgData name="김근우(첨단원자력공학부)" userId="1966d26e-7976-44e3-92ce-cb8395d14386" providerId="ADAL" clId="{14602E88-63AF-49C9-8CE8-59F29C73A3FC}" dt="2024-10-10T19:15:09.267" v="12708" actId="22"/>
          <ac:spMkLst>
            <pc:docMk/>
            <pc:sldMk cId="4017891104" sldId="381"/>
            <ac:spMk id="95" creationId="{056D1555-FF16-03A6-F854-CDCBD04720D0}"/>
          </ac:spMkLst>
        </pc:spChg>
        <pc:grpChg chg="add mod">
          <ac:chgData name="김근우(첨단원자력공학부)" userId="1966d26e-7976-44e3-92ce-cb8395d14386" providerId="ADAL" clId="{14602E88-63AF-49C9-8CE8-59F29C73A3FC}" dt="2024-10-10T18:22:13.855" v="10419"/>
          <ac:grpSpMkLst>
            <pc:docMk/>
            <pc:sldMk cId="4017891104" sldId="381"/>
            <ac:grpSpMk id="4" creationId="{3779A18E-5B97-641A-3561-831F9C531EE0}"/>
          </ac:grpSpMkLst>
        </pc:grpChg>
        <pc:grpChg chg="add mod ord">
          <ac:chgData name="김근우(첨단원자력공학부)" userId="1966d26e-7976-44e3-92ce-cb8395d14386" providerId="ADAL" clId="{14602E88-63AF-49C9-8CE8-59F29C73A3FC}" dt="2024-10-10T18:45:40.650" v="10999" actId="1076"/>
          <ac:grpSpMkLst>
            <pc:docMk/>
            <pc:sldMk cId="4017891104" sldId="381"/>
            <ac:grpSpMk id="10" creationId="{D7DFCED5-9ECB-9442-62DD-BBA071889A2B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8:30:35.864" v="10676" actId="478"/>
          <ac:grpSpMkLst>
            <pc:docMk/>
            <pc:sldMk cId="4017891104" sldId="381"/>
            <ac:grpSpMk id="15" creationId="{D63EB5FB-8936-C5FD-E14D-BFF8FB61B39A}"/>
          </ac:grpSpMkLst>
        </pc:grpChg>
        <pc:grpChg chg="mod">
          <ac:chgData name="김근우(첨단원자력공학부)" userId="1966d26e-7976-44e3-92ce-cb8395d14386" providerId="ADAL" clId="{14602E88-63AF-49C9-8CE8-59F29C73A3FC}" dt="2024-10-10T18:22:37.241" v="10429"/>
          <ac:grpSpMkLst>
            <pc:docMk/>
            <pc:sldMk cId="4017891104" sldId="381"/>
            <ac:grpSpMk id="16" creationId="{304F1193-A627-D804-E3D0-398E58610467}"/>
          </ac:grpSpMkLst>
        </pc:grpChg>
        <pc:grpChg chg="mod">
          <ac:chgData name="김근우(첨단원자력공학부)" userId="1966d26e-7976-44e3-92ce-cb8395d14386" providerId="ADAL" clId="{14602E88-63AF-49C9-8CE8-59F29C73A3FC}" dt="2024-10-10T18:22:37.241" v="10429"/>
          <ac:grpSpMkLst>
            <pc:docMk/>
            <pc:sldMk cId="4017891104" sldId="381"/>
            <ac:grpSpMk id="18" creationId="{98DF5017-8724-472A-CD8A-BF25C84A9E07}"/>
          </ac:grpSpMkLst>
        </pc:grpChg>
        <pc:grpChg chg="del">
          <ac:chgData name="김근우(첨단원자력공학부)" userId="1966d26e-7976-44e3-92ce-cb8395d14386" providerId="ADAL" clId="{14602E88-63AF-49C9-8CE8-59F29C73A3FC}" dt="2024-10-10T18:22:00.412" v="10415" actId="478"/>
          <ac:grpSpMkLst>
            <pc:docMk/>
            <pc:sldMk cId="4017891104" sldId="381"/>
            <ac:grpSpMk id="97" creationId="{AB52D763-47C0-C45F-3DE6-18EFB951CF34}"/>
          </ac:grpSpMkLst>
        </pc:grpChg>
        <pc:picChg chg="mod">
          <ac:chgData name="김근우(첨단원자력공학부)" userId="1966d26e-7976-44e3-92ce-cb8395d14386" providerId="ADAL" clId="{14602E88-63AF-49C9-8CE8-59F29C73A3FC}" dt="2024-10-10T18:22:13.855" v="10419"/>
          <ac:picMkLst>
            <pc:docMk/>
            <pc:sldMk cId="4017891104" sldId="381"/>
            <ac:picMk id="6" creationId="{751E2353-70D8-46F7-2D77-97E3C69027BE}"/>
          </ac:picMkLst>
        </pc:picChg>
        <pc:picChg chg="mod">
          <ac:chgData name="김근우(첨단원자력공학부)" userId="1966d26e-7976-44e3-92ce-cb8395d14386" providerId="ADAL" clId="{14602E88-63AF-49C9-8CE8-59F29C73A3FC}" dt="2024-10-10T18:25:51.680" v="10542" actId="571"/>
          <ac:picMkLst>
            <pc:docMk/>
            <pc:sldMk cId="4017891104" sldId="381"/>
            <ac:picMk id="11" creationId="{F4F413DB-A3C4-7829-E99D-CB84FF358A60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8:24:30.318" v="10446" actId="478"/>
          <ac:picMkLst>
            <pc:docMk/>
            <pc:sldMk cId="4017891104" sldId="381"/>
            <ac:picMk id="23" creationId="{833BEEB4-D2DF-359F-9BF1-3A9C618CFC5F}"/>
          </ac:picMkLst>
        </pc:picChg>
        <pc:picChg chg="add mod">
          <ac:chgData name="김근우(첨단원자력공학부)" userId="1966d26e-7976-44e3-92ce-cb8395d14386" providerId="ADAL" clId="{14602E88-63AF-49C9-8CE8-59F29C73A3FC}" dt="2024-10-10T18:26:44.848" v="10562" actId="1076"/>
          <ac:picMkLst>
            <pc:docMk/>
            <pc:sldMk cId="4017891104" sldId="381"/>
            <ac:picMk id="25" creationId="{E38C24AA-D085-73F4-AE8C-00B982E6126D}"/>
          </ac:picMkLst>
        </pc:picChg>
        <pc:picChg chg="add mod modCrop">
          <ac:chgData name="김근우(첨단원자력공학부)" userId="1966d26e-7976-44e3-92ce-cb8395d14386" providerId="ADAL" clId="{14602E88-63AF-49C9-8CE8-59F29C73A3FC}" dt="2024-10-10T18:34:19.398" v="10731" actId="1076"/>
          <ac:picMkLst>
            <pc:docMk/>
            <pc:sldMk cId="4017891104" sldId="381"/>
            <ac:picMk id="27" creationId="{022211B5-DD23-2776-C280-BB991F479BDE}"/>
          </ac:picMkLst>
        </pc:picChg>
        <pc:cxnChg chg="mod">
          <ac:chgData name="김근우(첨단원자력공학부)" userId="1966d26e-7976-44e3-92ce-cb8395d14386" providerId="ADAL" clId="{14602E88-63AF-49C9-8CE8-59F29C73A3FC}" dt="2024-10-10T18:22:37.241" v="10429"/>
          <ac:cxnSpMkLst>
            <pc:docMk/>
            <pc:sldMk cId="4017891104" sldId="381"/>
            <ac:cxnSpMk id="19" creationId="{5481C87E-22DB-400B-68CC-68E5D9EF2336}"/>
          </ac:cxnSpMkLst>
        </pc:cxnChg>
        <pc:cxnChg chg="mod">
          <ac:chgData name="김근우(첨단원자력공학부)" userId="1966d26e-7976-44e3-92ce-cb8395d14386" providerId="ADAL" clId="{14602E88-63AF-49C9-8CE8-59F29C73A3FC}" dt="2024-10-10T18:22:37.241" v="10429"/>
          <ac:cxnSpMkLst>
            <pc:docMk/>
            <pc:sldMk cId="4017891104" sldId="381"/>
            <ac:cxnSpMk id="20" creationId="{64C49EEC-8160-6FDE-97CB-B8E0170A813D}"/>
          </ac:cxnSpMkLst>
        </pc:cxnChg>
        <pc:cxnChg chg="mod">
          <ac:chgData name="김근우(첨단원자력공학부)" userId="1966d26e-7976-44e3-92ce-cb8395d14386" providerId="ADAL" clId="{14602E88-63AF-49C9-8CE8-59F29C73A3FC}" dt="2024-10-10T18:22:37.241" v="10429"/>
          <ac:cxnSpMkLst>
            <pc:docMk/>
            <pc:sldMk cId="4017891104" sldId="381"/>
            <ac:cxnSpMk id="21" creationId="{C0D68CB6-0AD5-DFAF-7BDF-6170AB4D397F}"/>
          </ac:cxnSpMkLst>
        </pc:cxnChg>
        <pc:cxnChg chg="add mod">
          <ac:chgData name="김근우(첨단원자력공학부)" userId="1966d26e-7976-44e3-92ce-cb8395d14386" providerId="ADAL" clId="{14602E88-63AF-49C9-8CE8-59F29C73A3FC}" dt="2024-10-10T18:34:22.878" v="10732" actId="14100"/>
          <ac:cxnSpMkLst>
            <pc:docMk/>
            <pc:sldMk cId="4017891104" sldId="381"/>
            <ac:cxnSpMk id="31" creationId="{46BFD004-2733-41C1-4809-D44C5C3C1689}"/>
          </ac:cxnSpMkLst>
        </pc:cxnChg>
        <pc:cxnChg chg="add mod">
          <ac:chgData name="김근우(첨단원자력공학부)" userId="1966d26e-7976-44e3-92ce-cb8395d14386" providerId="ADAL" clId="{14602E88-63AF-49C9-8CE8-59F29C73A3FC}" dt="2024-10-10T18:31:35.867" v="10694" actId="14100"/>
          <ac:cxnSpMkLst>
            <pc:docMk/>
            <pc:sldMk cId="4017891104" sldId="381"/>
            <ac:cxnSpMk id="65" creationId="{1A4564C7-1859-C71F-77BD-F4FD77B3C78C}"/>
          </ac:cxnSpMkLst>
        </pc:cxnChg>
        <pc:cxnChg chg="add mod">
          <ac:chgData name="김근우(첨단원자력공학부)" userId="1966d26e-7976-44e3-92ce-cb8395d14386" providerId="ADAL" clId="{14602E88-63AF-49C9-8CE8-59F29C73A3FC}" dt="2024-10-10T18:34:24.701" v="10733" actId="14100"/>
          <ac:cxnSpMkLst>
            <pc:docMk/>
            <pc:sldMk cId="4017891104" sldId="381"/>
            <ac:cxnSpMk id="69" creationId="{8E0C317E-1767-E6D1-69ED-26E66740DCEC}"/>
          </ac:cxnSpMkLst>
        </pc:cxnChg>
        <pc:cxnChg chg="add mod">
          <ac:chgData name="김근우(첨단원자력공학부)" userId="1966d26e-7976-44e3-92ce-cb8395d14386" providerId="ADAL" clId="{14602E88-63AF-49C9-8CE8-59F29C73A3FC}" dt="2024-10-10T18:30:17.519" v="10668" actId="13822"/>
          <ac:cxnSpMkLst>
            <pc:docMk/>
            <pc:sldMk cId="4017891104" sldId="381"/>
            <ac:cxnSpMk id="73" creationId="{30DCCAF3-1E25-20FD-7464-B4F5C2D5AC00}"/>
          </ac:cxnSpMkLst>
        </pc:cxnChg>
        <pc:cxnChg chg="add mod">
          <ac:chgData name="김근우(첨단원자력공학부)" userId="1966d26e-7976-44e3-92ce-cb8395d14386" providerId="ADAL" clId="{14602E88-63AF-49C9-8CE8-59F29C73A3FC}" dt="2024-10-10T18:32:28.469" v="10715" actId="1076"/>
          <ac:cxnSpMkLst>
            <pc:docMk/>
            <pc:sldMk cId="4017891104" sldId="381"/>
            <ac:cxnSpMk id="75" creationId="{C4647B75-847C-E52C-0761-B2BFE3AC198A}"/>
          </ac:cxnSpMkLst>
        </pc:cxnChg>
        <pc:cxnChg chg="add mod">
          <ac:chgData name="김근우(첨단원자력공학부)" userId="1966d26e-7976-44e3-92ce-cb8395d14386" providerId="ADAL" clId="{14602E88-63AF-49C9-8CE8-59F29C73A3FC}" dt="2024-10-10T18:31:44.730" v="10697" actId="14100"/>
          <ac:cxnSpMkLst>
            <pc:docMk/>
            <pc:sldMk cId="4017891104" sldId="381"/>
            <ac:cxnSpMk id="81" creationId="{53A44974-8E65-5AF9-8837-1C3852BAE7E7}"/>
          </ac:cxnSpMkLst>
        </pc:cxnChg>
      </pc:sldChg>
      <pc:sldChg chg="addSp delSp modSp add mod ord delAnim modAnim">
        <pc:chgData name="김근우(첨단원자력공학부)" userId="1966d26e-7976-44e3-92ce-cb8395d14386" providerId="ADAL" clId="{14602E88-63AF-49C9-8CE8-59F29C73A3FC}" dt="2024-10-10T19:16:52.268" v="12741" actId="20577"/>
        <pc:sldMkLst>
          <pc:docMk/>
          <pc:sldMk cId="2203425506" sldId="382"/>
        </pc:sldMkLst>
        <pc:spChg chg="mod">
          <ac:chgData name="김근우(첨단원자력공학부)" userId="1966d26e-7976-44e3-92ce-cb8395d14386" providerId="ADAL" clId="{14602E88-63AF-49C9-8CE8-59F29C73A3FC}" dt="2024-10-10T19:07:35.393" v="12431" actId="20577"/>
          <ac:spMkLst>
            <pc:docMk/>
            <pc:sldMk cId="2203425506" sldId="382"/>
            <ac:spMk id="2" creationId="{B7C830CF-6746-19E4-7860-67B284C79292}"/>
          </ac:spMkLst>
        </pc:spChg>
        <pc:spChg chg="add del mod">
          <ac:chgData name="김근우(첨단원자력공학부)" userId="1966d26e-7976-44e3-92ce-cb8395d14386" providerId="ADAL" clId="{14602E88-63AF-49C9-8CE8-59F29C73A3FC}" dt="2024-10-10T18:38:43.253" v="10811"/>
          <ac:spMkLst>
            <pc:docMk/>
            <pc:sldMk cId="2203425506" sldId="382"/>
            <ac:spMk id="5" creationId="{4CF67489-7260-DD43-E92C-337EE3F74734}"/>
          </ac:spMkLst>
        </pc:spChg>
        <pc:spChg chg="add del">
          <ac:chgData name="김근우(첨단원자력공학부)" userId="1966d26e-7976-44e3-92ce-cb8395d14386" providerId="ADAL" clId="{14602E88-63AF-49C9-8CE8-59F29C73A3FC}" dt="2024-10-10T18:38:51.579" v="10813" actId="22"/>
          <ac:spMkLst>
            <pc:docMk/>
            <pc:sldMk cId="2203425506" sldId="382"/>
            <ac:spMk id="7" creationId="{9AB214F8-134E-0A53-CC8B-605BBB5593D4}"/>
          </ac:spMkLst>
        </pc:spChg>
        <pc:spChg chg="add del">
          <ac:chgData name="김근우(첨단원자력공학부)" userId="1966d26e-7976-44e3-92ce-cb8395d14386" providerId="ADAL" clId="{14602E88-63AF-49C9-8CE8-59F29C73A3FC}" dt="2024-10-10T18:42:03.579" v="10815" actId="22"/>
          <ac:spMkLst>
            <pc:docMk/>
            <pc:sldMk cId="2203425506" sldId="382"/>
            <ac:spMk id="9" creationId="{CDCF6D36-A811-1E7E-4EC7-254CDBB44CBB}"/>
          </ac:spMkLst>
        </pc:spChg>
        <pc:spChg chg="add mod">
          <ac:chgData name="김근우(첨단원자력공학부)" userId="1966d26e-7976-44e3-92ce-cb8395d14386" providerId="ADAL" clId="{14602E88-63AF-49C9-8CE8-59F29C73A3FC}" dt="2024-10-10T19:16:52.268" v="12741" actId="20577"/>
          <ac:spMkLst>
            <pc:docMk/>
            <pc:sldMk cId="2203425506" sldId="382"/>
            <ac:spMk id="17" creationId="{230AA5D9-FEA6-2E3B-C916-ACBDBB3A02AA}"/>
          </ac:spMkLst>
        </pc:spChg>
        <pc:spChg chg="del mod">
          <ac:chgData name="김근우(첨단원자력공학부)" userId="1966d26e-7976-44e3-92ce-cb8395d14386" providerId="ADAL" clId="{14602E88-63AF-49C9-8CE8-59F29C73A3FC}" dt="2024-10-10T18:45:50.602" v="11002" actId="478"/>
          <ac:spMkLst>
            <pc:docMk/>
            <pc:sldMk cId="2203425506" sldId="382"/>
            <ac:spMk id="20" creationId="{38709C7A-25FE-BC8C-6BCC-61E07283AE85}"/>
          </ac:spMkLst>
        </pc:spChg>
        <pc:spChg chg="del mod topLvl">
          <ac:chgData name="김근우(첨단원자력공학부)" userId="1966d26e-7976-44e3-92ce-cb8395d14386" providerId="ADAL" clId="{14602E88-63AF-49C9-8CE8-59F29C73A3FC}" dt="2024-10-10T18:45:52.184" v="11003" actId="478"/>
          <ac:spMkLst>
            <pc:docMk/>
            <pc:sldMk cId="2203425506" sldId="382"/>
            <ac:spMk id="21" creationId="{127D7407-6179-F588-CA51-78ED714A79C3}"/>
          </ac:spMkLst>
        </pc:spChg>
        <pc:spChg chg="del">
          <ac:chgData name="김근우(첨단원자력공학부)" userId="1966d26e-7976-44e3-92ce-cb8395d14386" providerId="ADAL" clId="{14602E88-63AF-49C9-8CE8-59F29C73A3FC}" dt="2024-10-10T18:35:00.627" v="10751" actId="478"/>
          <ac:spMkLst>
            <pc:docMk/>
            <pc:sldMk cId="2203425506" sldId="382"/>
            <ac:spMk id="28" creationId="{3C6AE645-1D0E-CAB9-43A4-D6245D23D1C2}"/>
          </ac:spMkLst>
        </pc:spChg>
        <pc:spChg chg="add del mod">
          <ac:chgData name="김근우(첨단원자력공학부)" userId="1966d26e-7976-44e3-92ce-cb8395d14386" providerId="ADAL" clId="{14602E88-63AF-49C9-8CE8-59F29C73A3FC}" dt="2024-10-10T18:59:43.421" v="11620" actId="478"/>
          <ac:spMkLst>
            <pc:docMk/>
            <pc:sldMk cId="2203425506" sldId="382"/>
            <ac:spMk id="29" creationId="{4331314B-57A7-D912-F991-7A1BDABA69C1}"/>
          </ac:spMkLst>
        </pc:spChg>
        <pc:spChg chg="add del mod">
          <ac:chgData name="김근우(첨단원자력공학부)" userId="1966d26e-7976-44e3-92ce-cb8395d14386" providerId="ADAL" clId="{14602E88-63AF-49C9-8CE8-59F29C73A3FC}" dt="2024-10-10T18:46:57.085" v="11056" actId="478"/>
          <ac:spMkLst>
            <pc:docMk/>
            <pc:sldMk cId="2203425506" sldId="382"/>
            <ac:spMk id="30" creationId="{0A09E239-5B73-83B9-FF09-884AAA20028A}"/>
          </ac:spMkLst>
        </pc:spChg>
        <pc:spChg chg="add mod">
          <ac:chgData name="김근우(첨단원자력공학부)" userId="1966d26e-7976-44e3-92ce-cb8395d14386" providerId="ADAL" clId="{14602E88-63AF-49C9-8CE8-59F29C73A3FC}" dt="2024-10-10T18:48:41.166" v="11202" actId="164"/>
          <ac:spMkLst>
            <pc:docMk/>
            <pc:sldMk cId="2203425506" sldId="382"/>
            <ac:spMk id="64" creationId="{AB81FB0C-5E73-42A5-FE4C-29956B33E1EA}"/>
          </ac:spMkLst>
        </pc:spChg>
        <pc:spChg chg="del">
          <ac:chgData name="김근우(첨단원자력공학부)" userId="1966d26e-7976-44e3-92ce-cb8395d14386" providerId="ADAL" clId="{14602E88-63AF-49C9-8CE8-59F29C73A3FC}" dt="2024-10-10T18:34:59.347" v="10749" actId="478"/>
          <ac:spMkLst>
            <pc:docMk/>
            <pc:sldMk cId="2203425506" sldId="382"/>
            <ac:spMk id="67" creationId="{9A662B90-E2CB-1C57-3A6C-58EBAA939984}"/>
          </ac:spMkLst>
        </pc:spChg>
        <pc:spChg chg="del">
          <ac:chgData name="김근우(첨단원자력공학부)" userId="1966d26e-7976-44e3-92ce-cb8395d14386" providerId="ADAL" clId="{14602E88-63AF-49C9-8CE8-59F29C73A3FC}" dt="2024-10-10T18:34:59.347" v="10749" actId="478"/>
          <ac:spMkLst>
            <pc:docMk/>
            <pc:sldMk cId="2203425506" sldId="382"/>
            <ac:spMk id="70" creationId="{960D12D3-D91B-4D12-27C5-B19C6B1D8DE7}"/>
          </ac:spMkLst>
        </pc:spChg>
        <pc:spChg chg="add del mod ord">
          <ac:chgData name="김근우(첨단원자력공학부)" userId="1966d26e-7976-44e3-92ce-cb8395d14386" providerId="ADAL" clId="{14602E88-63AF-49C9-8CE8-59F29C73A3FC}" dt="2024-10-10T18:58:44.526" v="11598" actId="478"/>
          <ac:spMkLst>
            <pc:docMk/>
            <pc:sldMk cId="2203425506" sldId="382"/>
            <ac:spMk id="72" creationId="{7B699001-316B-5A99-9345-B245942D2317}"/>
          </ac:spMkLst>
        </pc:spChg>
        <pc:spChg chg="del">
          <ac:chgData name="김근우(첨단원자력공학부)" userId="1966d26e-7976-44e3-92ce-cb8395d14386" providerId="ADAL" clId="{14602E88-63AF-49C9-8CE8-59F29C73A3FC}" dt="2024-10-10T18:34:56.805" v="10747" actId="478"/>
          <ac:spMkLst>
            <pc:docMk/>
            <pc:sldMk cId="2203425506" sldId="382"/>
            <ac:spMk id="74" creationId="{D04B8B39-A79E-C5A1-FFFB-CC2886E33980}"/>
          </ac:spMkLst>
        </pc:spChg>
        <pc:spChg chg="add mod">
          <ac:chgData name="김근우(첨단원자력공학부)" userId="1966d26e-7976-44e3-92ce-cb8395d14386" providerId="ADAL" clId="{14602E88-63AF-49C9-8CE8-59F29C73A3FC}" dt="2024-10-10T18:50:02.419" v="11224" actId="14100"/>
          <ac:spMkLst>
            <pc:docMk/>
            <pc:sldMk cId="2203425506" sldId="382"/>
            <ac:spMk id="76" creationId="{C1AF3A6B-A0A6-AAAD-C719-3D8553F56C9C}"/>
          </ac:spMkLst>
        </pc:spChg>
        <pc:spChg chg="del">
          <ac:chgData name="김근우(첨단원자력공학부)" userId="1966d26e-7976-44e3-92ce-cb8395d14386" providerId="ADAL" clId="{14602E88-63AF-49C9-8CE8-59F29C73A3FC}" dt="2024-10-10T18:34:56.805" v="10747" actId="478"/>
          <ac:spMkLst>
            <pc:docMk/>
            <pc:sldMk cId="2203425506" sldId="382"/>
            <ac:spMk id="77" creationId="{106924F3-6B65-15BD-AEF9-B0C3EA2547C1}"/>
          </ac:spMkLst>
        </pc:spChg>
        <pc:spChg chg="add del mod">
          <ac:chgData name="김근우(첨단원자력공학부)" userId="1966d26e-7976-44e3-92ce-cb8395d14386" providerId="ADAL" clId="{14602E88-63AF-49C9-8CE8-59F29C73A3FC}" dt="2024-10-10T18:59:47.684" v="11624" actId="478"/>
          <ac:spMkLst>
            <pc:docMk/>
            <pc:sldMk cId="2203425506" sldId="382"/>
            <ac:spMk id="79" creationId="{3FC837C3-9D2D-F19E-88B1-BE6397C05B67}"/>
          </ac:spMkLst>
        </pc:spChg>
        <pc:spChg chg="add del mod">
          <ac:chgData name="김근우(첨단원자력공학부)" userId="1966d26e-7976-44e3-92ce-cb8395d14386" providerId="ADAL" clId="{14602E88-63AF-49C9-8CE8-59F29C73A3FC}" dt="2024-10-10T18:59:46.148" v="11623" actId="478"/>
          <ac:spMkLst>
            <pc:docMk/>
            <pc:sldMk cId="2203425506" sldId="382"/>
            <ac:spMk id="80" creationId="{B15AA812-B590-67A2-8AD1-EEE885466BA8}"/>
          </ac:spMkLst>
        </pc:spChg>
        <pc:spChg chg="del">
          <ac:chgData name="김근우(첨단원자력공학부)" userId="1966d26e-7976-44e3-92ce-cb8395d14386" providerId="ADAL" clId="{14602E88-63AF-49C9-8CE8-59F29C73A3FC}" dt="2024-10-10T18:34:56.805" v="10747" actId="478"/>
          <ac:spMkLst>
            <pc:docMk/>
            <pc:sldMk cId="2203425506" sldId="382"/>
            <ac:spMk id="83" creationId="{4452751F-582A-4E4B-4A31-FB632C89A8B6}"/>
          </ac:spMkLst>
        </pc:spChg>
        <pc:spChg chg="del">
          <ac:chgData name="김근우(첨단원자력공학부)" userId="1966d26e-7976-44e3-92ce-cb8395d14386" providerId="ADAL" clId="{14602E88-63AF-49C9-8CE8-59F29C73A3FC}" dt="2024-10-10T18:34:59.706" v="10750" actId="478"/>
          <ac:spMkLst>
            <pc:docMk/>
            <pc:sldMk cId="2203425506" sldId="382"/>
            <ac:spMk id="86" creationId="{8CFCA3BF-A181-4E1B-1B39-0CBF9A74FF15}"/>
          </ac:spMkLst>
        </pc:spChg>
        <pc:grpChg chg="del">
          <ac:chgData name="김근우(첨단원자력공학부)" userId="1966d26e-7976-44e3-92ce-cb8395d14386" providerId="ADAL" clId="{14602E88-63AF-49C9-8CE8-59F29C73A3FC}" dt="2024-10-10T18:34:52.354" v="10745" actId="478"/>
          <ac:grpSpMkLst>
            <pc:docMk/>
            <pc:sldMk cId="2203425506" sldId="382"/>
            <ac:grpSpMk id="10" creationId="{D7DFCED5-9ECB-9442-62DD-BBA071889A2B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8:45:52.184" v="11003" actId="478"/>
          <ac:grpSpMkLst>
            <pc:docMk/>
            <pc:sldMk cId="2203425506" sldId="382"/>
            <ac:grpSpMk id="18" creationId="{06A565F2-898A-D255-20F2-247F2F6AF453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8:59:43.842" v="11621" actId="478"/>
          <ac:grpSpMkLst>
            <pc:docMk/>
            <pc:sldMk cId="2203425506" sldId="382"/>
            <ac:grpSpMk id="66" creationId="{EDFD8819-17D0-DA38-D7A1-3EB9A194CF40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8:59:44.281" v="11622" actId="478"/>
          <ac:grpSpMkLst>
            <pc:docMk/>
            <pc:sldMk cId="2203425506" sldId="382"/>
            <ac:grpSpMk id="78" creationId="{0B726DDB-AB4A-41AD-A58F-AD36F3EE8BBD}"/>
          </ac:grpSpMkLst>
        </pc:grpChg>
        <pc:graphicFrameChg chg="add del mod">
          <ac:chgData name="김근우(첨단원자력공학부)" userId="1966d26e-7976-44e3-92ce-cb8395d14386" providerId="ADAL" clId="{14602E88-63AF-49C9-8CE8-59F29C73A3FC}" dt="2024-10-10T18:43:03.634" v="10817" actId="478"/>
          <ac:graphicFrameMkLst>
            <pc:docMk/>
            <pc:sldMk cId="2203425506" sldId="382"/>
            <ac:graphicFrameMk id="13" creationId="{463D9A93-6CB5-23FB-7649-FD0AB5CBCC29}"/>
          </ac:graphicFrameMkLst>
        </pc:graphicFrameChg>
        <pc:picChg chg="add mod">
          <ac:chgData name="김근우(첨단원자력공학부)" userId="1966d26e-7976-44e3-92ce-cb8395d14386" providerId="ADAL" clId="{14602E88-63AF-49C9-8CE8-59F29C73A3FC}" dt="2024-10-10T18:48:41.166" v="11202" actId="164"/>
          <ac:picMkLst>
            <pc:docMk/>
            <pc:sldMk cId="2203425506" sldId="382"/>
            <ac:picMk id="16" creationId="{846C2009-B8F7-F071-53C3-C57AF4B144A0}"/>
          </ac:picMkLst>
        </pc:picChg>
        <pc:picChg chg="del mod topLvl">
          <ac:chgData name="김근우(첨단원자력공학부)" userId="1966d26e-7976-44e3-92ce-cb8395d14386" providerId="ADAL" clId="{14602E88-63AF-49C9-8CE8-59F29C73A3FC}" dt="2024-10-10T18:59:41.982" v="11619" actId="478"/>
          <ac:picMkLst>
            <pc:docMk/>
            <pc:sldMk cId="2203425506" sldId="382"/>
            <ac:picMk id="19" creationId="{92EF5166-CBD1-4CAD-AFB2-5CC3896071B0}"/>
          </ac:picMkLst>
        </pc:picChg>
        <pc:picChg chg="del">
          <ac:chgData name="김근우(첨단원자력공학부)" userId="1966d26e-7976-44e3-92ce-cb8395d14386" providerId="ADAL" clId="{14602E88-63AF-49C9-8CE8-59F29C73A3FC}" dt="2024-10-10T18:35:00.886" v="10752" actId="478"/>
          <ac:picMkLst>
            <pc:docMk/>
            <pc:sldMk cId="2203425506" sldId="382"/>
            <ac:picMk id="25" creationId="{E38C24AA-D085-73F4-AE8C-00B982E6126D}"/>
          </ac:picMkLst>
        </pc:picChg>
        <pc:picChg chg="del">
          <ac:chgData name="김근우(첨단원자력공학부)" userId="1966d26e-7976-44e3-92ce-cb8395d14386" providerId="ADAL" clId="{14602E88-63AF-49C9-8CE8-59F29C73A3FC}" dt="2024-10-10T18:34:59.347" v="10749" actId="478"/>
          <ac:picMkLst>
            <pc:docMk/>
            <pc:sldMk cId="2203425506" sldId="382"/>
            <ac:picMk id="27" creationId="{022211B5-DD23-2776-C280-BB991F479BDE}"/>
          </ac:picMkLst>
        </pc:picChg>
        <pc:picChg chg="add mod">
          <ac:chgData name="김근우(첨단원자력공학부)" userId="1966d26e-7976-44e3-92ce-cb8395d14386" providerId="ADAL" clId="{14602E88-63AF-49C9-8CE8-59F29C73A3FC}" dt="2024-10-10T18:49:53.848" v="11216" actId="164"/>
          <ac:picMkLst>
            <pc:docMk/>
            <pc:sldMk cId="2203425506" sldId="382"/>
            <ac:picMk id="71" creationId="{18FDC3AF-E05A-D689-4915-FA01FF1F8B51}"/>
          </ac:picMkLst>
        </pc:picChg>
        <pc:cxnChg chg="add del mod">
          <ac:chgData name="김근우(첨단원자력공학부)" userId="1966d26e-7976-44e3-92ce-cb8395d14386" providerId="ADAL" clId="{14602E88-63AF-49C9-8CE8-59F29C73A3FC}" dt="2024-10-10T18:46:15.781" v="11010" actId="478"/>
          <ac:cxnSpMkLst>
            <pc:docMk/>
            <pc:sldMk cId="2203425506" sldId="382"/>
            <ac:cxnSpMk id="22" creationId="{B8285B1E-A75F-7C4F-B6D8-9E3E07269E54}"/>
          </ac:cxnSpMkLst>
        </pc:cxnChg>
        <pc:cxnChg chg="add del mod">
          <ac:chgData name="김근우(첨단원자력공학부)" userId="1966d26e-7976-44e3-92ce-cb8395d14386" providerId="ADAL" clId="{14602E88-63AF-49C9-8CE8-59F29C73A3FC}" dt="2024-10-10T18:52:14.112" v="11381" actId="478"/>
          <ac:cxnSpMkLst>
            <pc:docMk/>
            <pc:sldMk cId="2203425506" sldId="382"/>
            <ac:cxnSpMk id="23" creationId="{D7DEA41E-C9BE-32D9-7B15-1425A5023801}"/>
          </ac:cxnSpMkLst>
        </pc:cxnChg>
        <pc:cxnChg chg="del">
          <ac:chgData name="김근우(첨단원자력공학부)" userId="1966d26e-7976-44e3-92ce-cb8395d14386" providerId="ADAL" clId="{14602E88-63AF-49C9-8CE8-59F29C73A3FC}" dt="2024-10-10T18:34:58.029" v="10748" actId="478"/>
          <ac:cxnSpMkLst>
            <pc:docMk/>
            <pc:sldMk cId="2203425506" sldId="382"/>
            <ac:cxnSpMk id="31" creationId="{46BFD004-2733-41C1-4809-D44C5C3C1689}"/>
          </ac:cxnSpMkLst>
        </pc:cxnChg>
        <pc:cxnChg chg="del">
          <ac:chgData name="김근우(첨단원자력공학부)" userId="1966d26e-7976-44e3-92ce-cb8395d14386" providerId="ADAL" clId="{14602E88-63AF-49C9-8CE8-59F29C73A3FC}" dt="2024-10-10T18:34:53.471" v="10746" actId="478"/>
          <ac:cxnSpMkLst>
            <pc:docMk/>
            <pc:sldMk cId="2203425506" sldId="382"/>
            <ac:cxnSpMk id="65" creationId="{1A4564C7-1859-C71F-77BD-F4FD77B3C78C}"/>
          </ac:cxnSpMkLst>
        </pc:cxnChg>
        <pc:cxnChg chg="del">
          <ac:chgData name="김근우(첨단원자력공학부)" userId="1966d26e-7976-44e3-92ce-cb8395d14386" providerId="ADAL" clId="{14602E88-63AF-49C9-8CE8-59F29C73A3FC}" dt="2024-10-10T18:34:59.347" v="10749" actId="478"/>
          <ac:cxnSpMkLst>
            <pc:docMk/>
            <pc:sldMk cId="2203425506" sldId="382"/>
            <ac:cxnSpMk id="69" creationId="{8E0C317E-1767-E6D1-69ED-26E66740DCEC}"/>
          </ac:cxnSpMkLst>
        </pc:cxnChg>
        <pc:cxnChg chg="del">
          <ac:chgData name="김근우(첨단원자력공학부)" userId="1966d26e-7976-44e3-92ce-cb8395d14386" providerId="ADAL" clId="{14602E88-63AF-49C9-8CE8-59F29C73A3FC}" dt="2024-10-10T18:34:56.805" v="10747" actId="478"/>
          <ac:cxnSpMkLst>
            <pc:docMk/>
            <pc:sldMk cId="2203425506" sldId="382"/>
            <ac:cxnSpMk id="73" creationId="{30DCCAF3-1E25-20FD-7464-B4F5C2D5AC00}"/>
          </ac:cxnSpMkLst>
        </pc:cxnChg>
        <pc:cxnChg chg="del mod">
          <ac:chgData name="김근우(첨단원자력공학부)" userId="1966d26e-7976-44e3-92ce-cb8395d14386" providerId="ADAL" clId="{14602E88-63AF-49C9-8CE8-59F29C73A3FC}" dt="2024-10-10T18:34:56.805" v="10747" actId="478"/>
          <ac:cxnSpMkLst>
            <pc:docMk/>
            <pc:sldMk cId="2203425506" sldId="382"/>
            <ac:cxnSpMk id="75" creationId="{C4647B75-847C-E52C-0761-B2BFE3AC198A}"/>
          </ac:cxnSpMkLst>
        </pc:cxnChg>
        <pc:cxnChg chg="del">
          <ac:chgData name="김근우(첨단원자력공학부)" userId="1966d26e-7976-44e3-92ce-cb8395d14386" providerId="ADAL" clId="{14602E88-63AF-49C9-8CE8-59F29C73A3FC}" dt="2024-10-10T18:34:56.805" v="10747" actId="478"/>
          <ac:cxnSpMkLst>
            <pc:docMk/>
            <pc:sldMk cId="2203425506" sldId="382"/>
            <ac:cxnSpMk id="81" creationId="{53A44974-8E65-5AF9-8837-1C3852BAE7E7}"/>
          </ac:cxnSpMkLst>
        </pc:cxnChg>
        <pc:cxnChg chg="add del mod">
          <ac:chgData name="김근우(첨단원자력공학부)" userId="1966d26e-7976-44e3-92ce-cb8395d14386" providerId="ADAL" clId="{14602E88-63AF-49C9-8CE8-59F29C73A3FC}" dt="2024-10-10T18:59:48.325" v="11625" actId="478"/>
          <ac:cxnSpMkLst>
            <pc:docMk/>
            <pc:sldMk cId="2203425506" sldId="382"/>
            <ac:cxnSpMk id="84" creationId="{DA4FAA1D-0A17-430F-ED7D-54DE3F4081A7}"/>
          </ac:cxnSpMkLst>
        </pc:cxnChg>
      </pc:sldChg>
      <pc:sldChg chg="addSp delSp add mod">
        <pc:chgData name="김근우(첨단원자력공학부)" userId="1966d26e-7976-44e3-92ce-cb8395d14386" providerId="ADAL" clId="{14602E88-63AF-49C9-8CE8-59F29C73A3FC}" dt="2024-10-10T19:17:03.535" v="12743" actId="22"/>
        <pc:sldMkLst>
          <pc:docMk/>
          <pc:sldMk cId="2741854370" sldId="383"/>
        </pc:sldMkLst>
        <pc:spChg chg="add del">
          <ac:chgData name="김근우(첨단원자력공학부)" userId="1966d26e-7976-44e3-92ce-cb8395d14386" providerId="ADAL" clId="{14602E88-63AF-49C9-8CE8-59F29C73A3FC}" dt="2024-10-10T19:17:03.535" v="12743" actId="22"/>
          <ac:spMkLst>
            <pc:docMk/>
            <pc:sldMk cId="2741854370" sldId="383"/>
            <ac:spMk id="6" creationId="{4CB4E1EB-C5C1-3A2D-E409-C6A67F5E604D}"/>
          </ac:spMkLst>
        </pc:spChg>
      </pc:sldChg>
      <pc:sldChg chg="addSp delSp modSp add mod">
        <pc:chgData name="김근우(첨단원자력공학부)" userId="1966d26e-7976-44e3-92ce-cb8395d14386" providerId="ADAL" clId="{14602E88-63AF-49C9-8CE8-59F29C73A3FC}" dt="2024-10-10T19:29:33.269" v="12874" actId="404"/>
        <pc:sldMkLst>
          <pc:docMk/>
          <pc:sldMk cId="3829392349" sldId="384"/>
        </pc:sldMkLst>
        <pc:spChg chg="mod">
          <ac:chgData name="김근우(첨단원자력공학부)" userId="1966d26e-7976-44e3-92ce-cb8395d14386" providerId="ADAL" clId="{14602E88-63AF-49C9-8CE8-59F29C73A3FC}" dt="2024-10-10T19:17:49.374" v="12781" actId="20577"/>
          <ac:spMkLst>
            <pc:docMk/>
            <pc:sldMk cId="3829392349" sldId="384"/>
            <ac:spMk id="2" creationId="{B7C830CF-6746-19E4-7860-67B284C79292}"/>
          </ac:spMkLst>
        </pc:spChg>
        <pc:spChg chg="del mod">
          <ac:chgData name="김근우(첨단원자력공학부)" userId="1966d26e-7976-44e3-92ce-cb8395d14386" providerId="ADAL" clId="{14602E88-63AF-49C9-8CE8-59F29C73A3FC}" dt="2024-10-10T19:18:49.837" v="12794" actId="478"/>
          <ac:spMkLst>
            <pc:docMk/>
            <pc:sldMk cId="3829392349" sldId="384"/>
            <ac:spMk id="3" creationId="{9EAF6DAE-F0D6-039D-3567-1999BD4A6A9A}"/>
          </ac:spMkLst>
        </pc:spChg>
        <pc:spChg chg="add mod">
          <ac:chgData name="김근우(첨단원자력공학부)" userId="1966d26e-7976-44e3-92ce-cb8395d14386" providerId="ADAL" clId="{14602E88-63AF-49C9-8CE8-59F29C73A3FC}" dt="2024-10-10T19:29:33.269" v="12874" actId="404"/>
          <ac:spMkLst>
            <pc:docMk/>
            <pc:sldMk cId="3829392349" sldId="384"/>
            <ac:spMk id="10" creationId="{E1D870D5-C810-4DCD-BA6B-32ADA21B6A1D}"/>
          </ac:spMkLst>
        </pc:spChg>
        <pc:grpChg chg="del">
          <ac:chgData name="김근우(첨단원자력공학부)" userId="1966d26e-7976-44e3-92ce-cb8395d14386" providerId="ADAL" clId="{14602E88-63AF-49C9-8CE8-59F29C73A3FC}" dt="2024-10-10T19:17:52.113" v="12784" actId="478"/>
          <ac:grpSpMkLst>
            <pc:docMk/>
            <pc:sldMk cId="3829392349" sldId="384"/>
            <ac:grpSpMk id="5" creationId="{1E57C139-67F9-1E09-C20F-27A355A7D198}"/>
          </ac:grpSpMkLst>
        </pc:grpChg>
        <pc:grpChg chg="del">
          <ac:chgData name="김근우(첨단원자력공학부)" userId="1966d26e-7976-44e3-92ce-cb8395d14386" providerId="ADAL" clId="{14602E88-63AF-49C9-8CE8-59F29C73A3FC}" dt="2024-10-10T19:17:50.992" v="12782" actId="478"/>
          <ac:grpSpMkLst>
            <pc:docMk/>
            <pc:sldMk cId="3829392349" sldId="384"/>
            <ac:grpSpMk id="57" creationId="{98EBCF05-8D58-9FE6-1B3D-6CBCB8DDFB90}"/>
          </ac:grpSpMkLst>
        </pc:grpChg>
        <pc:picChg chg="add mod">
          <ac:chgData name="김근우(첨단원자력공학부)" userId="1966d26e-7976-44e3-92ce-cb8395d14386" providerId="ADAL" clId="{14602E88-63AF-49C9-8CE8-59F29C73A3FC}" dt="2024-10-10T19:27:45.292" v="12870" actId="1076"/>
          <ac:picMkLst>
            <pc:docMk/>
            <pc:sldMk cId="3829392349" sldId="384"/>
            <ac:picMk id="9" creationId="{E97C0E5C-C455-8414-9A0C-C955E4AC7701}"/>
          </ac:picMkLst>
        </pc:picChg>
        <pc:picChg chg="add mod">
          <ac:chgData name="김근우(첨단원자력공학부)" userId="1966d26e-7976-44e3-92ce-cb8395d14386" providerId="ADAL" clId="{14602E88-63AF-49C9-8CE8-59F29C73A3FC}" dt="2024-10-10T19:27:45.292" v="12870" actId="1076"/>
          <ac:picMkLst>
            <pc:docMk/>
            <pc:sldMk cId="3829392349" sldId="384"/>
            <ac:picMk id="12" creationId="{447FDD6B-6F4D-7A9A-6AD0-FB84AAC1A780}"/>
          </ac:picMkLst>
        </pc:picChg>
        <pc:picChg chg="del">
          <ac:chgData name="김근우(첨단원자력공학부)" userId="1966d26e-7976-44e3-92ce-cb8395d14386" providerId="ADAL" clId="{14602E88-63AF-49C9-8CE8-59F29C73A3FC}" dt="2024-10-10T19:18:03.770" v="12792" actId="478"/>
          <ac:picMkLst>
            <pc:docMk/>
            <pc:sldMk cId="3829392349" sldId="384"/>
            <ac:picMk id="30" creationId="{215E0632-CE31-679C-A1ED-AF4BA5802583}"/>
          </ac:picMkLst>
        </pc:picChg>
        <pc:picChg chg="del">
          <ac:chgData name="김근우(첨단원자력공학부)" userId="1966d26e-7976-44e3-92ce-cb8395d14386" providerId="ADAL" clId="{14602E88-63AF-49C9-8CE8-59F29C73A3FC}" dt="2024-10-10T19:17:52.491" v="12785" actId="478"/>
          <ac:picMkLst>
            <pc:docMk/>
            <pc:sldMk cId="3829392349" sldId="384"/>
            <ac:picMk id="37" creationId="{99183D5F-1B5B-C165-8488-A7809A6E457B}"/>
          </ac:picMkLst>
        </pc:picChg>
        <pc:picChg chg="del">
          <ac:chgData name="김근우(첨단원자력공학부)" userId="1966d26e-7976-44e3-92ce-cb8395d14386" providerId="ADAL" clId="{14602E88-63AF-49C9-8CE8-59F29C73A3FC}" dt="2024-10-10T19:17:51.332" v="12783" actId="478"/>
          <ac:picMkLst>
            <pc:docMk/>
            <pc:sldMk cId="3829392349" sldId="384"/>
            <ac:picMk id="38" creationId="{EDF314A1-CC22-877D-81FD-7209DCBBB972}"/>
          </ac:picMkLst>
        </pc:picChg>
      </pc:sldChg>
      <pc:sldChg chg="add del">
        <pc:chgData name="김근우(첨단원자력공학부)" userId="1966d26e-7976-44e3-92ce-cb8395d14386" providerId="ADAL" clId="{14602E88-63AF-49C9-8CE8-59F29C73A3FC}" dt="2024-10-10T19:17:59.387" v="12790"/>
        <pc:sldMkLst>
          <pc:docMk/>
          <pc:sldMk cId="949602453" sldId="385"/>
        </pc:sldMkLst>
      </pc:sldChg>
      <pc:sldChg chg="add del">
        <pc:chgData name="김근우(첨단원자력공학부)" userId="1966d26e-7976-44e3-92ce-cb8395d14386" providerId="ADAL" clId="{14602E88-63AF-49C9-8CE8-59F29C73A3FC}" dt="2024-10-10T19:17:55.982" v="12788"/>
        <pc:sldMkLst>
          <pc:docMk/>
          <pc:sldMk cId="1900833760" sldId="385"/>
        </pc:sldMkLst>
      </pc:sldChg>
      <pc:sldChg chg="addSp modSp add mod">
        <pc:chgData name="김근우(첨단원자력공학부)" userId="1966d26e-7976-44e3-92ce-cb8395d14386" providerId="ADAL" clId="{14602E88-63AF-49C9-8CE8-59F29C73A3FC}" dt="2024-10-10T19:31:43.738" v="12897"/>
        <pc:sldMkLst>
          <pc:docMk/>
          <pc:sldMk cId="3877093443" sldId="385"/>
        </pc:sldMkLst>
        <pc:spChg chg="add mod">
          <ac:chgData name="김근우(첨단원자력공학부)" userId="1966d26e-7976-44e3-92ce-cb8395d14386" providerId="ADAL" clId="{14602E88-63AF-49C9-8CE8-59F29C73A3FC}" dt="2024-10-10T19:31:43.738" v="12897"/>
          <ac:spMkLst>
            <pc:docMk/>
            <pc:sldMk cId="3877093443" sldId="385"/>
            <ac:spMk id="5" creationId="{8DF3E2D7-A9F5-F77C-D679-2D767C52E89F}"/>
          </ac:spMkLst>
        </pc:spChg>
        <pc:spChg chg="mod">
          <ac:chgData name="김근우(첨단원자력공학부)" userId="1966d26e-7976-44e3-92ce-cb8395d14386" providerId="ADAL" clId="{14602E88-63AF-49C9-8CE8-59F29C73A3FC}" dt="2024-10-10T19:30:54.632" v="12888" actId="1076"/>
          <ac:spMkLst>
            <pc:docMk/>
            <pc:sldMk cId="3877093443" sldId="385"/>
            <ac:spMk id="13" creationId="{AC5AB73E-2C4B-FCA1-3A7B-BD116866A9D7}"/>
          </ac:spMkLst>
        </pc:spChg>
        <pc:grpChg chg="mod">
          <ac:chgData name="김근우(첨단원자력공학부)" userId="1966d26e-7976-44e3-92ce-cb8395d14386" providerId="ADAL" clId="{14602E88-63AF-49C9-8CE8-59F29C73A3FC}" dt="2024-10-10T19:30:52.008" v="12887" actId="1076"/>
          <ac:grpSpMkLst>
            <pc:docMk/>
            <pc:sldMk cId="3877093443" sldId="385"/>
            <ac:grpSpMk id="17" creationId="{AD381183-3F94-048F-6162-FDDC411A223E}"/>
          </ac:grpSpMkLst>
        </pc:grpChg>
      </pc:sldChg>
      <pc:sldChg chg="addSp delSp modSp add mod">
        <pc:chgData name="김근우(첨단원자력공학부)" userId="1966d26e-7976-44e3-92ce-cb8395d14386" providerId="ADAL" clId="{14602E88-63AF-49C9-8CE8-59F29C73A3FC}" dt="2024-10-10T19:31:17.348" v="12892" actId="478"/>
        <pc:sldMkLst>
          <pc:docMk/>
          <pc:sldMk cId="739768389" sldId="386"/>
        </pc:sldMkLst>
        <pc:spChg chg="mod">
          <ac:chgData name="김근우(첨단원자력공학부)" userId="1966d26e-7976-44e3-92ce-cb8395d14386" providerId="ADAL" clId="{14602E88-63AF-49C9-8CE8-59F29C73A3FC}" dt="2024-10-10T19:24:16.471" v="12837" actId="207"/>
          <ac:spMkLst>
            <pc:docMk/>
            <pc:sldMk cId="739768389" sldId="386"/>
            <ac:spMk id="3" creationId="{0F6ACF0C-9B1B-E0D6-4BD1-10CFEE2AAA80}"/>
          </ac:spMkLst>
        </pc:spChg>
        <pc:spChg chg="mod">
          <ac:chgData name="김근우(첨단원자력공학부)" userId="1966d26e-7976-44e3-92ce-cb8395d14386" providerId="ADAL" clId="{14602E88-63AF-49C9-8CE8-59F29C73A3FC}" dt="2024-10-10T19:24:24.653" v="12838" actId="208"/>
          <ac:spMkLst>
            <pc:docMk/>
            <pc:sldMk cId="739768389" sldId="386"/>
            <ac:spMk id="4" creationId="{6E76A758-FD8B-AE57-5306-C65397E0D4A0}"/>
          </ac:spMkLst>
        </pc:spChg>
        <pc:spChg chg="mod">
          <ac:chgData name="김근우(첨단원자력공학부)" userId="1966d26e-7976-44e3-92ce-cb8395d14386" providerId="ADAL" clId="{14602E88-63AF-49C9-8CE8-59F29C73A3FC}" dt="2024-10-10T19:24:16.471" v="12837" actId="207"/>
          <ac:spMkLst>
            <pc:docMk/>
            <pc:sldMk cId="739768389" sldId="386"/>
            <ac:spMk id="6" creationId="{ECB18ED8-DB40-706D-149F-25B66441322D}"/>
          </ac:spMkLst>
        </pc:spChg>
        <pc:spChg chg="mod">
          <ac:chgData name="김근우(첨단원자력공학부)" userId="1966d26e-7976-44e3-92ce-cb8395d14386" providerId="ADAL" clId="{14602E88-63AF-49C9-8CE8-59F29C73A3FC}" dt="2024-10-10T19:24:16.471" v="12837" actId="207"/>
          <ac:spMkLst>
            <pc:docMk/>
            <pc:sldMk cId="739768389" sldId="386"/>
            <ac:spMk id="8" creationId="{21DD777C-87BC-8CC0-1C71-789C9FB6F971}"/>
          </ac:spMkLst>
        </pc:spChg>
        <pc:spChg chg="mod">
          <ac:chgData name="김근우(첨단원자력공학부)" userId="1966d26e-7976-44e3-92ce-cb8395d14386" providerId="ADAL" clId="{14602E88-63AF-49C9-8CE8-59F29C73A3FC}" dt="2024-10-10T19:31:04.395" v="12889"/>
          <ac:spMkLst>
            <pc:docMk/>
            <pc:sldMk cId="739768389" sldId="386"/>
            <ac:spMk id="10" creationId="{958B478F-276F-F6C8-8A91-003DB6B20B2B}"/>
          </ac:spMkLst>
        </pc:spChg>
        <pc:spChg chg="mod">
          <ac:chgData name="김근우(첨단원자력공학부)" userId="1966d26e-7976-44e3-92ce-cb8395d14386" providerId="ADAL" clId="{14602E88-63AF-49C9-8CE8-59F29C73A3FC}" dt="2024-10-10T19:31:04.395" v="12889"/>
          <ac:spMkLst>
            <pc:docMk/>
            <pc:sldMk cId="739768389" sldId="386"/>
            <ac:spMk id="12" creationId="{5BA7BB92-AFFC-9A10-D640-38826135F5E4}"/>
          </ac:spMkLst>
        </pc:spChg>
        <pc:spChg chg="del mod">
          <ac:chgData name="김근우(첨단원자력공학부)" userId="1966d26e-7976-44e3-92ce-cb8395d14386" providerId="ADAL" clId="{14602E88-63AF-49C9-8CE8-59F29C73A3FC}" dt="2024-10-10T19:31:09.874" v="12890" actId="478"/>
          <ac:spMkLst>
            <pc:docMk/>
            <pc:sldMk cId="739768389" sldId="386"/>
            <ac:spMk id="13" creationId="{AC5AB73E-2C4B-FCA1-3A7B-BD116866A9D7}"/>
          </ac:spMkLst>
        </pc:spChg>
        <pc:spChg chg="mod">
          <ac:chgData name="김근우(첨단원자력공학부)" userId="1966d26e-7976-44e3-92ce-cb8395d14386" providerId="ADAL" clId="{14602E88-63AF-49C9-8CE8-59F29C73A3FC}" dt="2024-10-10T19:31:04.395" v="12889"/>
          <ac:spMkLst>
            <pc:docMk/>
            <pc:sldMk cId="739768389" sldId="386"/>
            <ac:spMk id="18" creationId="{2FCA0003-E8DA-63B8-6C49-49F22EE1F936}"/>
          </ac:spMkLst>
        </pc:spChg>
        <pc:spChg chg="mod">
          <ac:chgData name="김근우(첨단원자력공학부)" userId="1966d26e-7976-44e3-92ce-cb8395d14386" providerId="ADAL" clId="{14602E88-63AF-49C9-8CE8-59F29C73A3FC}" dt="2024-10-10T19:24:16.471" v="12837" actId="207"/>
          <ac:spMkLst>
            <pc:docMk/>
            <pc:sldMk cId="739768389" sldId="386"/>
            <ac:spMk id="19" creationId="{BBD8B147-0956-8380-8506-306BF7FA0C81}"/>
          </ac:spMkLst>
        </pc:spChg>
        <pc:spChg chg="mod">
          <ac:chgData name="김근우(첨단원자력공학부)" userId="1966d26e-7976-44e3-92ce-cb8395d14386" providerId="ADAL" clId="{14602E88-63AF-49C9-8CE8-59F29C73A3FC}" dt="2024-10-10T19:31:04.395" v="12889"/>
          <ac:spMkLst>
            <pc:docMk/>
            <pc:sldMk cId="739768389" sldId="386"/>
            <ac:spMk id="20" creationId="{41829BEE-59BC-2E4C-5AE4-E22348E3E051}"/>
          </ac:spMkLst>
        </pc:spChg>
        <pc:spChg chg="add mod">
          <ac:chgData name="김근우(첨단원자력공학부)" userId="1966d26e-7976-44e3-92ce-cb8395d14386" providerId="ADAL" clId="{14602E88-63AF-49C9-8CE8-59F29C73A3FC}" dt="2024-10-10T19:31:04.395" v="12889"/>
          <ac:spMkLst>
            <pc:docMk/>
            <pc:sldMk cId="739768389" sldId="386"/>
            <ac:spMk id="21" creationId="{4482B538-E262-A859-173A-C751E26AEAE4}"/>
          </ac:spMkLst>
        </pc:spChg>
        <pc:grpChg chg="add del mod">
          <ac:chgData name="김근우(첨단원자력공학부)" userId="1966d26e-7976-44e3-92ce-cb8395d14386" providerId="ADAL" clId="{14602E88-63AF-49C9-8CE8-59F29C73A3FC}" dt="2024-10-10T19:31:17.348" v="12892" actId="478"/>
          <ac:grpSpMkLst>
            <pc:docMk/>
            <pc:sldMk cId="739768389" sldId="386"/>
            <ac:grpSpMk id="5" creationId="{33652E9A-CBE6-C688-4F2B-6E84BDD30B85}"/>
          </ac:grpSpMkLst>
        </pc:grpChg>
        <pc:grpChg chg="mod">
          <ac:chgData name="김근우(첨단원자력공학부)" userId="1966d26e-7976-44e3-92ce-cb8395d14386" providerId="ADAL" clId="{14602E88-63AF-49C9-8CE8-59F29C73A3FC}" dt="2024-10-10T19:31:04.395" v="12889"/>
          <ac:grpSpMkLst>
            <pc:docMk/>
            <pc:sldMk cId="739768389" sldId="386"/>
            <ac:grpSpMk id="7" creationId="{C01B0333-3178-9B3C-0B76-80A932FF969E}"/>
          </ac:grpSpMkLst>
        </pc:grpChg>
        <pc:grpChg chg="mod">
          <ac:chgData name="김근우(첨단원자력공학부)" userId="1966d26e-7976-44e3-92ce-cb8395d14386" providerId="ADAL" clId="{14602E88-63AF-49C9-8CE8-59F29C73A3FC}" dt="2024-10-10T19:31:04.395" v="12889"/>
          <ac:grpSpMkLst>
            <pc:docMk/>
            <pc:sldMk cId="739768389" sldId="386"/>
            <ac:grpSpMk id="14" creationId="{CCCF55D8-9970-7720-D522-13DCA7001B95}"/>
          </ac:grpSpMkLst>
        </pc:grpChg>
        <pc:grpChg chg="mod">
          <ac:chgData name="김근우(첨단원자력공학부)" userId="1966d26e-7976-44e3-92ce-cb8395d14386" providerId="ADAL" clId="{14602E88-63AF-49C9-8CE8-59F29C73A3FC}" dt="2024-10-10T19:31:16.340" v="12891" actId="1076"/>
          <ac:grpSpMkLst>
            <pc:docMk/>
            <pc:sldMk cId="739768389" sldId="386"/>
            <ac:grpSpMk id="17" creationId="{AD381183-3F94-048F-6162-FDDC411A223E}"/>
          </ac:grpSpMkLst>
        </pc:grpChg>
      </pc:sldChg>
      <pc:sldChg chg="add del">
        <pc:chgData name="김근우(첨단원자력공학부)" userId="1966d26e-7976-44e3-92ce-cb8395d14386" providerId="ADAL" clId="{14602E88-63AF-49C9-8CE8-59F29C73A3FC}" dt="2024-10-10T19:31:37.321" v="12896"/>
        <pc:sldMkLst>
          <pc:docMk/>
          <pc:sldMk cId="799080986" sldId="387"/>
        </pc:sldMkLst>
      </pc:sldChg>
    </pc:docChg>
  </pc:docChgLst>
  <pc:docChgLst>
    <pc:chgData name="김근우(첨단원자력공학부)" userId="1966d26e-7976-44e3-92ce-cb8395d14386" providerId="ADAL" clId="{BA974212-5216-4741-927D-469A47404913}"/>
    <pc:docChg chg="undo custSel modSld">
      <pc:chgData name="김근우(첨단원자력공학부)" userId="1966d26e-7976-44e3-92ce-cb8395d14386" providerId="ADAL" clId="{BA974212-5216-4741-927D-469A47404913}" dt="2024-08-26T01:52:24.559" v="7" actId="14100"/>
      <pc:docMkLst>
        <pc:docMk/>
      </pc:docMkLst>
      <pc:sldChg chg="modSp mod">
        <pc:chgData name="김근우(첨단원자력공학부)" userId="1966d26e-7976-44e3-92ce-cb8395d14386" providerId="ADAL" clId="{BA974212-5216-4741-927D-469A47404913}" dt="2024-08-26T01:52:24.559" v="7" actId="14100"/>
        <pc:sldMkLst>
          <pc:docMk/>
          <pc:sldMk cId="3335563966" sldId="372"/>
        </pc:sldMkLst>
        <pc:picChg chg="mod ord">
          <ac:chgData name="김근우(첨단원자력공학부)" userId="1966d26e-7976-44e3-92ce-cb8395d14386" providerId="ADAL" clId="{BA974212-5216-4741-927D-469A47404913}" dt="2024-08-26T01:52:24.501" v="5" actId="14100"/>
          <ac:picMkLst>
            <pc:docMk/>
            <pc:sldMk cId="3335563966" sldId="372"/>
            <ac:picMk id="7" creationId="{28069553-FB10-0A69-5D21-E2EE1562EF1E}"/>
          </ac:picMkLst>
        </pc:picChg>
        <pc:picChg chg="mod">
          <ac:chgData name="김근우(첨단원자력공학부)" userId="1966d26e-7976-44e3-92ce-cb8395d14386" providerId="ADAL" clId="{BA974212-5216-4741-927D-469A47404913}" dt="2024-08-26T01:52:24.559" v="7" actId="14100"/>
          <ac:picMkLst>
            <pc:docMk/>
            <pc:sldMk cId="3335563966" sldId="372"/>
            <ac:picMk id="8" creationId="{DA11546F-A18E-27BD-F117-2BD160A2FD2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E98C39D9-1574-D3DC-8695-C5FE42E948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9CCEB8D-59C0-BC42-BEA0-4311713E84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7690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0944E-6542-492B-AA95-196E61B0C325}" type="datetimeFigureOut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432300B-D331-9B13-FFD8-E848DD46FE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43675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BF7DCD5-9934-04CF-F821-C8C7589A21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76900" y="6543675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8273C-25D0-469E-9672-39C8FC9DC9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41620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7690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30337-07D3-4779-AB34-8BD678A86788}" type="datetimeFigureOut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46400" y="862013"/>
            <a:ext cx="4129088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01713" y="3316288"/>
            <a:ext cx="8018462" cy="2713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43675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76900" y="6543675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717B0-6EDA-4ADE-8FBF-EBE2580C3A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498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717B0-6EDA-4ADE-8FBF-EBE2580C3A6F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0542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717B0-6EDA-4ADE-8FBF-EBE2580C3A6F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686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717B0-6EDA-4ADE-8FBF-EBE2580C3A6F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76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717B0-6EDA-4ADE-8FBF-EBE2580C3A6F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0307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717B0-6EDA-4ADE-8FBF-EBE2580C3A6F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3783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717B0-6EDA-4ADE-8FBF-EBE2580C3A6F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0603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717B0-6EDA-4ADE-8FBF-EBE2580C3A6F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1169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717B0-6EDA-4ADE-8FBF-EBE2580C3A6F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3661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717B0-6EDA-4ADE-8FBF-EBE2580C3A6F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101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717B0-6EDA-4ADE-8FBF-EBE2580C3A6F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159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717B0-6EDA-4ADE-8FBF-EBE2580C3A6F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3071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717B0-6EDA-4ADE-8FBF-EBE2580C3A6F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551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47D454-CB23-22BE-8CA9-535A8C4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4707E8C-349B-C507-0016-99C9A28F0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6D6E68-6C93-E2AD-9194-479873FAB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338D-7451-401C-8CBD-BC24E1D8EFEA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B3806E4-E75D-CA37-5A73-8A3DB306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DF99456-DE55-665F-A409-4D5C8E4D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7194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160227-55FD-480B-53D9-F0C8FE72B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713319E-D41B-AFD6-7573-04D10C84D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54D3209-FE4D-5309-0A2E-8D15FC6C3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9DAE-2842-4390-9C85-8E7C5F800A21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60AFEF-A544-1280-86CF-1574AD42A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5573DF-F7AA-2206-B512-A076BF246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991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944777D-56F9-56BA-3177-F46C5BDAB4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5877" y="365125"/>
            <a:ext cx="2627924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8E3529A-206B-F22C-531C-617985379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00107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2C14C1C-9416-3E93-E4F3-B37CAF590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37B5-0101-4F46-B9D3-6A1BB92A8D6C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E4B4AAC-D8E6-56BD-DC82-2694D8963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EF63B40-A613-CAD5-3511-48E104FD4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53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C520A0-B503-B5CE-37B4-A9D967EB8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5" y="60385"/>
            <a:ext cx="10515600" cy="68103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A574C4D-E3D3-D8D2-2A45-1B9E10A73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858" y="919852"/>
            <a:ext cx="10515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45774EF-F517-530E-5795-BD3D017F8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7CC95A06-28A5-4C23-80DB-D61FFBF16D57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9EE50B-9F02-2403-1308-6D06D8C14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491558"/>
            <a:ext cx="41148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572F547-873F-EE8D-64F2-DDC364D4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2" y="6492875"/>
            <a:ext cx="2743200" cy="365125"/>
          </a:xfrm>
        </p:spPr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3985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26985D-B503-2FC7-6F55-DCB705B3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9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B1B1461-AD26-8E7E-048D-1B0DF88C0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339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398BF9C-2536-DE14-80CD-A56252263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CE3F-8DE0-485A-BC7A-8CCFBF621889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571877-1169-0A33-1F8E-70ECA5335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E70041-6FFF-4BAB-8902-22941E23E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5148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F27B7C-1185-280B-4C01-ED8690915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66C0F4D-DA2C-A159-9967-24056AEBB8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64015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01C2863-CB15-6794-DE12-33870DB66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785" y="1825625"/>
            <a:ext cx="5164016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4AAFFB5-BEA1-9FFF-104A-97AA8E1CC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D4A7-2B2C-410E-91C6-6F5944F2823F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D28AEF0-54E9-F8BB-6F65-E80D434D2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1358459-4DB2-ECB3-1306-BBFAD7AB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569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F89317-5EDE-A958-3605-D475AB14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4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922D10F-6196-5FF5-A211-AD7E3C925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154" y="1681163"/>
            <a:ext cx="515815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49E61A2-3593-F6DD-684C-6FC1B91DA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154" y="2505075"/>
            <a:ext cx="5158154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2449FFF-56A5-D2E0-C40C-DC22E3683F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55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177F712-4072-0DC1-1D01-C4174235FD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553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762900E-32F1-4584-5321-EF15B3B9B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FD59-312A-4635-A715-108371C8883C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B86A949-4791-351A-0B51-00511AD2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E174F98-C45D-6C78-135F-6F75F5AC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099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463BD1-68EA-FF96-D0E4-A455F0C59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BD6CA2B-BE98-CD2A-6788-FA693D51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8C87-4393-4B3A-AE43-8476B03502DE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BC5A99B-E895-E72A-598D-E44E96FE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B7795E-1F2A-6509-97AA-58D214FA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412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58E56D8-2596-6EF4-A6AA-70FEF0A3E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EBAA-574C-4069-9729-C1584F626AE2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FC8DA68-6ACD-2772-0EBA-BC797F657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45E4C49-F9BA-9684-A45A-32FFB3A2A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137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AECC4F-6584-6AEE-5537-CE1E7D7C1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4" y="457200"/>
            <a:ext cx="39311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5EA20C-172D-6A5D-521C-7A1C990C7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555" y="987426"/>
            <a:ext cx="61721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86BCF5D-7C4A-3437-9FEF-4618D5ADA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154" y="2057400"/>
            <a:ext cx="39311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91DDDC1-FC76-E6F6-9684-05896DF51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B395-0C3C-48FB-8583-C3AAC2DCCA38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826A372-4B07-3C14-1066-B447B7E18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77FDC32-DEEC-5519-04CB-284341A5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6067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C9BC2F-6F3F-F858-9939-2B0F1B4F6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4" y="457200"/>
            <a:ext cx="39311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50B7F89-53CC-28A0-9578-A44CA69416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555" y="987426"/>
            <a:ext cx="617219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5520A0E-07F7-B602-6D39-C1A9441D7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154" y="2057400"/>
            <a:ext cx="39311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D4B993A-E9C3-00A9-2B46-7DD11A6A9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81A2-586C-4B48-9022-1A463DA3249D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EF2F827-21AB-3AD5-133B-4C5990E6A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CE86EA8-5ECA-91BE-82A6-E34F4D7F4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772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AE6FA19-7A9F-F246-4743-E45FE2B8D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227B8D1-27EC-3E8E-0348-9A97CB525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56811C-3499-E22A-F246-365F34AB1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E13C2-28A6-4B79-B891-D55438E2727F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08573C8-E155-35AE-83BB-3E860AF310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C97469-DDA8-8DE6-0649-183E89826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448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F798DB8D-E2B7-E214-B122-BDED6BC13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233" y="1122363"/>
            <a:ext cx="9561534" cy="2387600"/>
          </a:xfrm>
        </p:spPr>
        <p:txBody>
          <a:bodyPr anchor="ctr">
            <a:normAutofit fontScale="90000"/>
          </a:bodyPr>
          <a:lstStyle/>
          <a:p>
            <a:r>
              <a:rPr lang="en-US" altLang="ko-KR" dirty="0"/>
              <a:t>Deflecting cavity status</a:t>
            </a:r>
            <a:br>
              <a:rPr lang="en-US" altLang="ko-KR" dirty="0"/>
            </a:br>
            <a:r>
              <a:rPr lang="en-US" altLang="ko-KR" dirty="0"/>
              <a:t>&amp;</a:t>
            </a:r>
            <a:br>
              <a:rPr lang="en-US" altLang="ko-KR" dirty="0"/>
            </a:br>
            <a:r>
              <a:rPr lang="en-US" altLang="ko-KR" dirty="0"/>
              <a:t>experimental plan at </a:t>
            </a:r>
            <a:r>
              <a:rPr lang="en-US" altLang="ko-KR" dirty="0" err="1"/>
              <a:t>eLABs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BDD0B6A-F4EA-81F9-4D3F-733082424E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Geunwoo Kim</a:t>
            </a:r>
          </a:p>
          <a:p>
            <a:r>
              <a:rPr lang="en-US" altLang="ko-KR" dirty="0"/>
              <a:t>24. 10. 11.</a:t>
            </a:r>
            <a:endParaRPr lang="ko-KR" altLang="en-US" dirty="0"/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35ED152-3129-2B23-D818-92B895FC4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88A7-7AF4-4A54-8B65-8AF3BBFAF484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4AF40D18-7A0E-8A10-CE89-C2CBF1648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DDC81835-3ED2-4469-AD2B-331C2AA5DA75}" type="slidenum">
              <a:rPr lang="ko-KR" altLang="en-US" smtClean="0"/>
              <a:pPr algn="ctr">
                <a:defRPr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0427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C830CF-6746-19E4-7860-67B284C7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2. Simulation (CST)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AF6DAE-F0D6-039D-3567-1999BD4A6A9A}"/>
              </a:ext>
            </a:extLst>
          </p:cNvPr>
          <p:cNvSpPr txBox="1"/>
          <p:nvPr/>
        </p:nvSpPr>
        <p:spPr>
          <a:xfrm>
            <a:off x="227561" y="741422"/>
            <a:ext cx="7205334" cy="2633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sym typeface="Wingdings" panose="05000000000000000000" pitchFamily="2" charset="2"/>
              </a:rPr>
              <a:t>Extra) Comparison simulation results with reference results.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ym typeface="Wingdings" panose="05000000000000000000" pitchFamily="2" charset="2"/>
              </a:rPr>
              <a:t> - boundary condition: E</a:t>
            </a:r>
            <a:r>
              <a:rPr lang="en-US" altLang="ko-KR" baseline="-25000" dirty="0">
                <a:sym typeface="Wingdings" panose="05000000000000000000" pitchFamily="2" charset="2"/>
              </a:rPr>
              <a:t>t</a:t>
            </a:r>
            <a:r>
              <a:rPr lang="en-US" altLang="ko-KR" dirty="0">
                <a:sym typeface="Wingdings" panose="05000000000000000000" pitchFamily="2" charset="2"/>
              </a:rPr>
              <a:t>=0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sym typeface="Wingdings" panose="05000000000000000000" pitchFamily="2" charset="2"/>
              </a:rPr>
              <a:t> - Cell per maximum wavelength: Automatic</a:t>
            </a:r>
          </a:p>
          <a:p>
            <a:pPr>
              <a:lnSpc>
                <a:spcPct val="150000"/>
              </a:lnSpc>
            </a:pPr>
            <a:endParaRPr lang="en-US" altLang="ko-KR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altLang="ko-KR" b="1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altLang="ko-KR" b="1" dirty="0">
              <a:sym typeface="Wingdings" panose="05000000000000000000" pitchFamily="2" charset="2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89BB36CE-7EF0-4F90-30A6-2B62AEE2B719}"/>
              </a:ext>
            </a:extLst>
          </p:cNvPr>
          <p:cNvGrpSpPr/>
          <p:nvPr/>
        </p:nvGrpSpPr>
        <p:grpSpPr>
          <a:xfrm>
            <a:off x="0" y="2223773"/>
            <a:ext cx="12192000" cy="4224652"/>
            <a:chOff x="0" y="1316674"/>
            <a:chExt cx="12192000" cy="4224652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487CA011-379B-6D15-4EDE-D3DC504AF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316674"/>
              <a:ext cx="12192000" cy="4224652"/>
            </a:xfrm>
            <a:prstGeom prst="rect">
              <a:avLst/>
            </a:prstGeom>
          </p:spPr>
        </p:pic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F42DB961-7593-3FB5-F1F4-482162B3FB84}"/>
                </a:ext>
              </a:extLst>
            </p:cNvPr>
            <p:cNvSpPr/>
            <p:nvPr/>
          </p:nvSpPr>
          <p:spPr>
            <a:xfrm>
              <a:off x="1114425" y="2905125"/>
              <a:ext cx="3095625" cy="225742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5A3D3F86-E034-E0BE-5F1D-1008661108B7}"/>
              </a:ext>
            </a:extLst>
          </p:cNvPr>
          <p:cNvGrpSpPr/>
          <p:nvPr/>
        </p:nvGrpSpPr>
        <p:grpSpPr>
          <a:xfrm>
            <a:off x="5318185" y="2983566"/>
            <a:ext cx="5416490" cy="3017099"/>
            <a:chOff x="5318185" y="2076467"/>
            <a:chExt cx="5416490" cy="3017099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E693557C-89A9-80AD-3663-7248A8E79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18185" y="2076467"/>
              <a:ext cx="5416490" cy="3017099"/>
            </a:xfrm>
            <a:prstGeom prst="rect">
              <a:avLst/>
            </a:prstGeom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615C5A44-01A8-2A31-C7D8-C1F120085D2A}"/>
                </a:ext>
              </a:extLst>
            </p:cNvPr>
            <p:cNvSpPr/>
            <p:nvPr/>
          </p:nvSpPr>
          <p:spPr>
            <a:xfrm>
              <a:off x="6478618" y="3867150"/>
              <a:ext cx="1074708" cy="9334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D895E9CD-E080-455A-98F6-8CA7A79633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7276" y="241289"/>
            <a:ext cx="3677163" cy="1000265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62D3ACC6-A64E-C93E-17DA-7EF06F7D0F66}"/>
              </a:ext>
            </a:extLst>
          </p:cNvPr>
          <p:cNvSpPr/>
          <p:nvPr/>
        </p:nvSpPr>
        <p:spPr>
          <a:xfrm>
            <a:off x="8287276" y="872634"/>
            <a:ext cx="2656949" cy="298941"/>
          </a:xfrm>
          <a:prstGeom prst="rect">
            <a:avLst/>
          </a:prstGeom>
          <a:noFill/>
          <a:ln w="28575">
            <a:solidFill>
              <a:srgbClr val="0000FF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날짜 개체 틀 18">
            <a:extLst>
              <a:ext uri="{FF2B5EF4-FFF2-40B4-BE49-F238E27FC236}">
                <a16:creationId xmlns:a16="http://schemas.microsoft.com/office/drawing/2014/main" id="{92ADAAE6-15C4-B883-B7E6-B33E17516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4241-6267-4F8A-8756-F5AA8C211F09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20" name="슬라이드 번호 개체 틀 19">
            <a:extLst>
              <a:ext uri="{FF2B5EF4-FFF2-40B4-BE49-F238E27FC236}">
                <a16:creationId xmlns:a16="http://schemas.microsoft.com/office/drawing/2014/main" id="{C06E5E3B-6C90-74D8-73F8-DD20868A6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8744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>
            <a:extLst>
              <a:ext uri="{FF2B5EF4-FFF2-40B4-BE49-F238E27FC236}">
                <a16:creationId xmlns:a16="http://schemas.microsoft.com/office/drawing/2014/main" id="{D7DFCED5-9ECB-9442-62DD-BBA071889A2B}"/>
              </a:ext>
            </a:extLst>
          </p:cNvPr>
          <p:cNvGrpSpPr/>
          <p:nvPr/>
        </p:nvGrpSpPr>
        <p:grpSpPr>
          <a:xfrm>
            <a:off x="-234891" y="457024"/>
            <a:ext cx="12426891" cy="2752207"/>
            <a:chOff x="-149166" y="3857947"/>
            <a:chExt cx="12426891" cy="2752207"/>
          </a:xfrm>
        </p:grpSpPr>
        <p:pic>
          <p:nvPicPr>
            <p:cNvPr id="11" name="그림 10" descr="스크린샷, 도표, 라인, 텍스트이(가) 표시된 사진&#10;&#10;자동 생성된 설명">
              <a:extLst>
                <a:ext uri="{FF2B5EF4-FFF2-40B4-BE49-F238E27FC236}">
                  <a16:creationId xmlns:a16="http://schemas.microsoft.com/office/drawing/2014/main" id="{F4F413DB-A3C4-7829-E99D-CB84FF358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675" y="3952308"/>
              <a:ext cx="11812649" cy="265784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61F8AA9-AEF4-D856-FED0-D24C44B7E599}"/>
                </a:ext>
              </a:extLst>
            </p:cNvPr>
            <p:cNvSpPr txBox="1"/>
            <p:nvPr/>
          </p:nvSpPr>
          <p:spPr>
            <a:xfrm>
              <a:off x="-149166" y="6064019"/>
              <a:ext cx="4017962" cy="46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dirty="0">
                  <a:sym typeface="Wingdings" panose="05000000000000000000" pitchFamily="2" charset="2"/>
                </a:rPr>
                <a:t>&lt;e-labs </a:t>
              </a:r>
              <a:r>
                <a:rPr lang="en-US" altLang="ko-KR" dirty="0"/>
                <a:t>equipment layout</a:t>
              </a:r>
              <a:r>
                <a:rPr lang="en-US" altLang="ko-KR" dirty="0">
                  <a:sym typeface="Wingdings" panose="05000000000000000000" pitchFamily="2" charset="2"/>
                </a:rPr>
                <a:t>&gt;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B4DA2BB-AD90-7009-05D7-4E2A76AF3F23}"/>
                </a:ext>
              </a:extLst>
            </p:cNvPr>
            <p:cNvSpPr txBox="1"/>
            <p:nvPr/>
          </p:nvSpPr>
          <p:spPr>
            <a:xfrm>
              <a:off x="10149001" y="3857947"/>
              <a:ext cx="2128724" cy="373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400" dirty="0">
                  <a:sym typeface="Wingdings" panose="05000000000000000000" pitchFamily="2" charset="2"/>
                </a:rPr>
                <a:t>Courtesy of PhD. Sung</a:t>
              </a:r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B7C830CF-6746-19E4-7860-67B284C7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2. Simulation (MAD-X)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6AE645-1D0E-CAB9-43A4-D6245D23D1C2}"/>
              </a:ext>
            </a:extLst>
          </p:cNvPr>
          <p:cNvSpPr txBox="1"/>
          <p:nvPr/>
        </p:nvSpPr>
        <p:spPr>
          <a:xfrm>
            <a:off x="7164758" y="6167023"/>
            <a:ext cx="4646241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u="sng" dirty="0">
                <a:sym typeface="Wingdings" panose="05000000000000000000" pitchFamily="2" charset="2"/>
              </a:rPr>
              <a:t>Of course, it is inaccurate!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C28A4C28-055D-93CE-B854-63BECD1941DD}"/>
              </a:ext>
            </a:extLst>
          </p:cNvPr>
          <p:cNvGrpSpPr/>
          <p:nvPr/>
        </p:nvGrpSpPr>
        <p:grpSpPr>
          <a:xfrm>
            <a:off x="4234341" y="304138"/>
            <a:ext cx="5714885" cy="6537384"/>
            <a:chOff x="4234341" y="304138"/>
            <a:chExt cx="5714885" cy="6537384"/>
          </a:xfrm>
        </p:grpSpPr>
        <p:pic>
          <p:nvPicPr>
            <p:cNvPr id="25" name="그림 24" descr="기계, 스틸, 공학, 공작기계이(가) 표시된 사진&#10;&#10;자동 생성된 설명">
              <a:extLst>
                <a:ext uri="{FF2B5EF4-FFF2-40B4-BE49-F238E27FC236}">
                  <a16:creationId xmlns:a16="http://schemas.microsoft.com/office/drawing/2014/main" id="{E38C24AA-D085-73F4-AE8C-00B982E61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891379" y="4440793"/>
              <a:ext cx="2743691" cy="2057768"/>
            </a:xfrm>
            <a:prstGeom prst="rect">
              <a:avLst/>
            </a:prstGeom>
          </p:spPr>
        </p:pic>
        <p:pic>
          <p:nvPicPr>
            <p:cNvPr id="27" name="그림 26" descr="공구, 기계, 건물, 상자이(가) 표시된 사진&#10;&#10;자동 생성된 설명">
              <a:extLst>
                <a:ext uri="{FF2B5EF4-FFF2-40B4-BE49-F238E27FC236}">
                  <a16:creationId xmlns:a16="http://schemas.microsoft.com/office/drawing/2014/main" id="{022211B5-DD23-2776-C280-BB991F479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03" b="19667"/>
            <a:stretch/>
          </p:blipFill>
          <p:spPr>
            <a:xfrm rot="5400000">
              <a:off x="8045833" y="3775558"/>
              <a:ext cx="2153717" cy="1653068"/>
            </a:xfrm>
            <a:prstGeom prst="rect">
              <a:avLst/>
            </a:prstGeom>
          </p:spPr>
        </p:pic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0DAC6896-CCCB-0558-7C8C-FBA98E1827F7}"/>
                </a:ext>
              </a:extLst>
            </p:cNvPr>
            <p:cNvGrpSpPr/>
            <p:nvPr/>
          </p:nvGrpSpPr>
          <p:grpSpPr>
            <a:xfrm>
              <a:off x="6838834" y="4924425"/>
              <a:ext cx="1695566" cy="1242598"/>
              <a:chOff x="6838834" y="4924425"/>
              <a:chExt cx="1695566" cy="1242598"/>
            </a:xfrm>
          </p:grpSpPr>
          <p:sp>
            <p:nvSpPr>
              <p:cNvPr id="67" name="타원 66">
                <a:extLst>
                  <a:ext uri="{FF2B5EF4-FFF2-40B4-BE49-F238E27FC236}">
                    <a16:creationId xmlns:a16="http://schemas.microsoft.com/office/drawing/2014/main" id="{9A662B90-E2CB-1C57-3A6C-58EBAA939984}"/>
                  </a:ext>
                </a:extLst>
              </p:cNvPr>
              <p:cNvSpPr/>
              <p:nvPr/>
            </p:nvSpPr>
            <p:spPr>
              <a:xfrm>
                <a:off x="8244367" y="4924425"/>
                <a:ext cx="290033" cy="8763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69" name="직선 화살표 연결선 68">
                <a:extLst>
                  <a:ext uri="{FF2B5EF4-FFF2-40B4-BE49-F238E27FC236}">
                    <a16:creationId xmlns:a16="http://schemas.microsoft.com/office/drawing/2014/main" id="{8E0C317E-1767-E6D1-69ED-26E66740DC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67600" y="5362575"/>
                <a:ext cx="936012" cy="3620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60D12D3-D91B-4D12-27C5-B19C6B1D8DE7}"/>
                  </a:ext>
                </a:extLst>
              </p:cNvPr>
              <p:cNvSpPr txBox="1"/>
              <p:nvPr/>
            </p:nvSpPr>
            <p:spPr>
              <a:xfrm>
                <a:off x="6838834" y="5672529"/>
                <a:ext cx="1457324" cy="494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2000" dirty="0">
                    <a:sym typeface="Wingdings" panose="05000000000000000000" pitchFamily="2" charset="2"/>
                  </a:rPr>
                  <a:t>~ 2.76 m</a:t>
                </a:r>
              </a:p>
            </p:txBody>
          </p:sp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9FCFA151-100E-4C4E-45A8-AF0A59E1E37F}"/>
                </a:ext>
              </a:extLst>
            </p:cNvPr>
            <p:cNvGrpSpPr/>
            <p:nvPr/>
          </p:nvGrpSpPr>
          <p:grpSpPr>
            <a:xfrm>
              <a:off x="5200632" y="304138"/>
              <a:ext cx="3190875" cy="5496587"/>
              <a:chOff x="5200632" y="304138"/>
              <a:chExt cx="3190875" cy="5496587"/>
            </a:xfrm>
          </p:grpSpPr>
          <p:cxnSp>
            <p:nvCxnSpPr>
              <p:cNvPr id="31" name="직선 연결선 30">
                <a:extLst>
                  <a:ext uri="{FF2B5EF4-FFF2-40B4-BE49-F238E27FC236}">
                    <a16:creationId xmlns:a16="http://schemas.microsoft.com/office/drawing/2014/main" id="{46BFD004-2733-41C1-4809-D44C5C3C16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91507" y="660302"/>
                <a:ext cx="0" cy="5140423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직선 연결선 64">
                <a:extLst>
                  <a:ext uri="{FF2B5EF4-FFF2-40B4-BE49-F238E27FC236}">
                    <a16:creationId xmlns:a16="http://schemas.microsoft.com/office/drawing/2014/main" id="{1A4564C7-1859-C71F-77BD-F4FD77B3C7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0632" y="741422"/>
                <a:ext cx="0" cy="4340941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직선 화살표 연결선 72">
                <a:extLst>
                  <a:ext uri="{FF2B5EF4-FFF2-40B4-BE49-F238E27FC236}">
                    <a16:creationId xmlns:a16="http://schemas.microsoft.com/office/drawing/2014/main" id="{30DCCAF3-1E25-20FD-7464-B4F5C2D5AC00}"/>
                  </a:ext>
                </a:extLst>
              </p:cNvPr>
              <p:cNvCxnSpPr/>
              <p:nvPr/>
            </p:nvCxnSpPr>
            <p:spPr>
              <a:xfrm>
                <a:off x="5286375" y="830909"/>
                <a:ext cx="2996092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04B8B39-A79E-C5A1-FFFB-CC2886E33980}"/>
                  </a:ext>
                </a:extLst>
              </p:cNvPr>
              <p:cNvSpPr txBox="1"/>
              <p:nvPr/>
            </p:nvSpPr>
            <p:spPr>
              <a:xfrm>
                <a:off x="6010274" y="304138"/>
                <a:ext cx="1457324" cy="494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2000" dirty="0">
                    <a:sym typeface="Wingdings" panose="05000000000000000000" pitchFamily="2" charset="2"/>
                  </a:rPr>
                  <a:t>2.8 m</a:t>
                </a:r>
              </a:p>
            </p:txBody>
          </p:sp>
        </p:grpSp>
      </p:grpSp>
      <p:cxnSp>
        <p:nvCxnSpPr>
          <p:cNvPr id="75" name="직선 연결선 74">
            <a:extLst>
              <a:ext uri="{FF2B5EF4-FFF2-40B4-BE49-F238E27FC236}">
                <a16:creationId xmlns:a16="http://schemas.microsoft.com/office/drawing/2014/main" id="{C4647B75-847C-E52C-0761-B2BFE3AC198A}"/>
              </a:ext>
            </a:extLst>
          </p:cNvPr>
          <p:cNvCxnSpPr>
            <a:cxnSpLocks/>
            <a:stCxn id="77" idx="2"/>
          </p:cNvCxnSpPr>
          <p:nvPr/>
        </p:nvCxnSpPr>
        <p:spPr>
          <a:xfrm>
            <a:off x="9370871" y="798632"/>
            <a:ext cx="1711" cy="1294861"/>
          </a:xfrm>
          <a:prstGeom prst="line">
            <a:avLst/>
          </a:prstGeom>
          <a:ln w="28575"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106924F3-6B65-15BD-AEF9-B0C3EA2547C1}"/>
              </a:ext>
            </a:extLst>
          </p:cNvPr>
          <p:cNvSpPr txBox="1"/>
          <p:nvPr/>
        </p:nvSpPr>
        <p:spPr>
          <a:xfrm>
            <a:off x="8642209" y="384608"/>
            <a:ext cx="1457324" cy="41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dirty="0">
                <a:sym typeface="Wingdings" panose="05000000000000000000" pitchFamily="2" charset="2"/>
              </a:rPr>
              <a:t>Screen</a:t>
            </a:r>
          </a:p>
        </p:txBody>
      </p:sp>
      <p:cxnSp>
        <p:nvCxnSpPr>
          <p:cNvPr id="81" name="직선 화살표 연결선 80">
            <a:extLst>
              <a:ext uri="{FF2B5EF4-FFF2-40B4-BE49-F238E27FC236}">
                <a16:creationId xmlns:a16="http://schemas.microsoft.com/office/drawing/2014/main" id="{53A44974-8E65-5AF9-8837-1C3852BAE7E7}"/>
              </a:ext>
            </a:extLst>
          </p:cNvPr>
          <p:cNvCxnSpPr>
            <a:cxnSpLocks/>
          </p:cNvCxnSpPr>
          <p:nvPr/>
        </p:nvCxnSpPr>
        <p:spPr>
          <a:xfrm>
            <a:off x="8467725" y="1116659"/>
            <a:ext cx="8191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4452751F-582A-4E4B-4A31-FB632C89A8B6}"/>
              </a:ext>
            </a:extLst>
          </p:cNvPr>
          <p:cNvSpPr txBox="1"/>
          <p:nvPr/>
        </p:nvSpPr>
        <p:spPr>
          <a:xfrm>
            <a:off x="8165757" y="716628"/>
            <a:ext cx="1457324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dirty="0">
                <a:sym typeface="Wingdings" panose="05000000000000000000" pitchFamily="2" charset="2"/>
              </a:rPr>
              <a:t>~ 0.465 m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CFCA3BF-A181-4E1B-1B39-0CBF9A74FF15}"/>
              </a:ext>
            </a:extLst>
          </p:cNvPr>
          <p:cNvSpPr txBox="1"/>
          <p:nvPr/>
        </p:nvSpPr>
        <p:spPr>
          <a:xfrm>
            <a:off x="60385" y="3091356"/>
            <a:ext cx="7205334" cy="234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ym typeface="Wingdings" panose="05000000000000000000" pitchFamily="2" charset="2"/>
              </a:rPr>
              <a:t>Preparation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sym typeface="Wingdings" panose="05000000000000000000" pitchFamily="2" charset="2"/>
              </a:rPr>
              <a:t>The Methodical Accelerator Design code (MAD)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sym typeface="Wingdings" panose="05000000000000000000" pitchFamily="2" charset="2"/>
              </a:rPr>
              <a:t>e-labs layout with distance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sym typeface="Wingdings" panose="05000000000000000000" pitchFamily="2" charset="2"/>
              </a:rPr>
              <a:t>Checking the equipment layout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sym typeface="Wingdings" panose="05000000000000000000" pitchFamily="2" charset="2"/>
              </a:rPr>
              <a:t>Familiar with the simulations</a:t>
            </a:r>
          </a:p>
        </p:txBody>
      </p:sp>
      <p:sp>
        <p:nvSpPr>
          <p:cNvPr id="89" name="날짜 개체 틀 88">
            <a:extLst>
              <a:ext uri="{FF2B5EF4-FFF2-40B4-BE49-F238E27FC236}">
                <a16:creationId xmlns:a16="http://schemas.microsoft.com/office/drawing/2014/main" id="{6D776634-2538-974B-4881-3A1B804DC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6EA7-9A45-40B1-B9D1-F1BAAC6A80DA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90" name="슬라이드 번호 개체 틀 89">
            <a:extLst>
              <a:ext uri="{FF2B5EF4-FFF2-40B4-BE49-F238E27FC236}">
                <a16:creationId xmlns:a16="http://schemas.microsoft.com/office/drawing/2014/main" id="{AB2386D4-E885-FDE9-E1B4-43423199B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9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>
            <a:extLst>
              <a:ext uri="{FF2B5EF4-FFF2-40B4-BE49-F238E27FC236}">
                <a16:creationId xmlns:a16="http://schemas.microsoft.com/office/drawing/2014/main" id="{D7DFCED5-9ECB-9442-62DD-BBA071889A2B}"/>
              </a:ext>
            </a:extLst>
          </p:cNvPr>
          <p:cNvGrpSpPr/>
          <p:nvPr/>
        </p:nvGrpSpPr>
        <p:grpSpPr>
          <a:xfrm>
            <a:off x="-234891" y="457024"/>
            <a:ext cx="12426891" cy="2752207"/>
            <a:chOff x="-149166" y="3857947"/>
            <a:chExt cx="12426891" cy="2752207"/>
          </a:xfrm>
        </p:grpSpPr>
        <p:pic>
          <p:nvPicPr>
            <p:cNvPr id="11" name="그림 10" descr="스크린샷, 도표, 라인, 텍스트이(가) 표시된 사진&#10;&#10;자동 생성된 설명">
              <a:extLst>
                <a:ext uri="{FF2B5EF4-FFF2-40B4-BE49-F238E27FC236}">
                  <a16:creationId xmlns:a16="http://schemas.microsoft.com/office/drawing/2014/main" id="{F4F413DB-A3C4-7829-E99D-CB84FF358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675" y="3952308"/>
              <a:ext cx="11812649" cy="265784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61F8AA9-AEF4-D856-FED0-D24C44B7E599}"/>
                </a:ext>
              </a:extLst>
            </p:cNvPr>
            <p:cNvSpPr txBox="1"/>
            <p:nvPr/>
          </p:nvSpPr>
          <p:spPr>
            <a:xfrm>
              <a:off x="-149166" y="6064019"/>
              <a:ext cx="4017962" cy="46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dirty="0">
                  <a:sym typeface="Wingdings" panose="05000000000000000000" pitchFamily="2" charset="2"/>
                </a:rPr>
                <a:t>&lt;e-labs </a:t>
              </a:r>
              <a:r>
                <a:rPr lang="en-US" altLang="ko-KR" dirty="0"/>
                <a:t>equipment layout</a:t>
              </a:r>
              <a:r>
                <a:rPr lang="en-US" altLang="ko-KR" dirty="0">
                  <a:sym typeface="Wingdings" panose="05000000000000000000" pitchFamily="2" charset="2"/>
                </a:rPr>
                <a:t>&gt;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B4DA2BB-AD90-7009-05D7-4E2A76AF3F23}"/>
                </a:ext>
              </a:extLst>
            </p:cNvPr>
            <p:cNvSpPr txBox="1"/>
            <p:nvPr/>
          </p:nvSpPr>
          <p:spPr>
            <a:xfrm>
              <a:off x="10149001" y="3857947"/>
              <a:ext cx="2128724" cy="373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400" dirty="0">
                  <a:sym typeface="Wingdings" panose="05000000000000000000" pitchFamily="2" charset="2"/>
                </a:rPr>
                <a:t>Courtesy of PhD. Sung</a:t>
              </a:r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B7C830CF-6746-19E4-7860-67B284C7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2. Simulation (MAD-X)</a:t>
            </a:r>
          </a:p>
        </p:txBody>
      </p:sp>
      <p:cxnSp>
        <p:nvCxnSpPr>
          <p:cNvPr id="73" name="직선 화살표 연결선 72">
            <a:extLst>
              <a:ext uri="{FF2B5EF4-FFF2-40B4-BE49-F238E27FC236}">
                <a16:creationId xmlns:a16="http://schemas.microsoft.com/office/drawing/2014/main" id="{30DCCAF3-1E25-20FD-7464-B4F5C2D5AC00}"/>
              </a:ext>
            </a:extLst>
          </p:cNvPr>
          <p:cNvCxnSpPr/>
          <p:nvPr/>
        </p:nvCxnSpPr>
        <p:spPr>
          <a:xfrm>
            <a:off x="5286375" y="830909"/>
            <a:ext cx="299609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D04B8B39-A79E-C5A1-FFFB-CC2886E33980}"/>
              </a:ext>
            </a:extLst>
          </p:cNvPr>
          <p:cNvSpPr txBox="1"/>
          <p:nvPr/>
        </p:nvSpPr>
        <p:spPr>
          <a:xfrm>
            <a:off x="6010274" y="304138"/>
            <a:ext cx="1457324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sym typeface="Wingdings" panose="05000000000000000000" pitchFamily="2" charset="2"/>
              </a:rPr>
              <a:t>2.8 m</a:t>
            </a:r>
          </a:p>
        </p:txBody>
      </p:sp>
      <p:cxnSp>
        <p:nvCxnSpPr>
          <p:cNvPr id="75" name="직선 연결선 74">
            <a:extLst>
              <a:ext uri="{FF2B5EF4-FFF2-40B4-BE49-F238E27FC236}">
                <a16:creationId xmlns:a16="http://schemas.microsoft.com/office/drawing/2014/main" id="{C4647B75-847C-E52C-0761-B2BFE3AC198A}"/>
              </a:ext>
            </a:extLst>
          </p:cNvPr>
          <p:cNvCxnSpPr>
            <a:cxnSpLocks/>
            <a:stCxn id="77" idx="2"/>
          </p:cNvCxnSpPr>
          <p:nvPr/>
        </p:nvCxnSpPr>
        <p:spPr>
          <a:xfrm>
            <a:off x="9370871" y="798632"/>
            <a:ext cx="1711" cy="1294861"/>
          </a:xfrm>
          <a:prstGeom prst="line">
            <a:avLst/>
          </a:prstGeom>
          <a:ln w="28575"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106924F3-6B65-15BD-AEF9-B0C3EA2547C1}"/>
              </a:ext>
            </a:extLst>
          </p:cNvPr>
          <p:cNvSpPr txBox="1"/>
          <p:nvPr/>
        </p:nvSpPr>
        <p:spPr>
          <a:xfrm>
            <a:off x="8642209" y="384608"/>
            <a:ext cx="1457324" cy="41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dirty="0">
                <a:sym typeface="Wingdings" panose="05000000000000000000" pitchFamily="2" charset="2"/>
              </a:rPr>
              <a:t>Screen</a:t>
            </a:r>
          </a:p>
        </p:txBody>
      </p:sp>
      <p:cxnSp>
        <p:nvCxnSpPr>
          <p:cNvPr id="81" name="직선 화살표 연결선 80">
            <a:extLst>
              <a:ext uri="{FF2B5EF4-FFF2-40B4-BE49-F238E27FC236}">
                <a16:creationId xmlns:a16="http://schemas.microsoft.com/office/drawing/2014/main" id="{53A44974-8E65-5AF9-8837-1C3852BAE7E7}"/>
              </a:ext>
            </a:extLst>
          </p:cNvPr>
          <p:cNvCxnSpPr>
            <a:cxnSpLocks/>
          </p:cNvCxnSpPr>
          <p:nvPr/>
        </p:nvCxnSpPr>
        <p:spPr>
          <a:xfrm>
            <a:off x="8467725" y="1116659"/>
            <a:ext cx="8191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4452751F-582A-4E4B-4A31-FB632C89A8B6}"/>
              </a:ext>
            </a:extLst>
          </p:cNvPr>
          <p:cNvSpPr txBox="1"/>
          <p:nvPr/>
        </p:nvSpPr>
        <p:spPr>
          <a:xfrm>
            <a:off x="8165757" y="716628"/>
            <a:ext cx="1457324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dirty="0">
                <a:sym typeface="Wingdings" panose="05000000000000000000" pitchFamily="2" charset="2"/>
              </a:rPr>
              <a:t>~ 0.465 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CFCA3BF-A181-4E1B-1B39-0CBF9A74FF15}"/>
                  </a:ext>
                </a:extLst>
              </p:cNvPr>
              <p:cNvSpPr txBox="1"/>
              <p:nvPr/>
            </p:nvSpPr>
            <p:spPr>
              <a:xfrm>
                <a:off x="60384" y="3894893"/>
                <a:ext cx="11422779" cy="1452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2000" b="1" dirty="0">
                    <a:sym typeface="Wingdings" panose="05000000000000000000" pitchFamily="2" charset="2"/>
                  </a:rPr>
                  <a:t>Preparation</a:t>
                </a:r>
                <a:endParaRPr lang="en-US" altLang="ko-KR" sz="2000" dirty="0">
                  <a:sym typeface="Wingdings" panose="05000000000000000000" pitchFamily="2" charset="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2000" dirty="0">
                    <a:sym typeface="Wingdings" panose="05000000000000000000" pitchFamily="2" charset="2"/>
                  </a:rPr>
                  <a:t>Initial</a:t>
                </a:r>
                <a:r>
                  <a:rPr lang="ko-KR" altLang="en-US" sz="2000" dirty="0">
                    <a:sym typeface="Wingdings" panose="05000000000000000000" pitchFamily="2" charset="2"/>
                  </a:rPr>
                  <a:t> </a:t>
                </a:r>
                <a:r>
                  <a:rPr lang="en-US" altLang="ko-KR" sz="2000" dirty="0">
                    <a:sym typeface="Wingdings" panose="05000000000000000000" pitchFamily="2" charset="2"/>
                  </a:rPr>
                  <a:t>condition β</a:t>
                </a:r>
                <a:r>
                  <a:rPr lang="en-US" altLang="ko-KR" sz="2000" baseline="-25000" dirty="0">
                    <a:sym typeface="Wingdings" panose="05000000000000000000" pitchFamily="2" charset="2"/>
                  </a:rPr>
                  <a:t>x0</a:t>
                </a:r>
                <a:r>
                  <a:rPr lang="en-US" altLang="ko-KR" sz="2000" dirty="0">
                    <a:sym typeface="Wingdings" panose="05000000000000000000" pitchFamily="2" charset="2"/>
                  </a:rPr>
                  <a:t>, β</a:t>
                </a:r>
                <a:r>
                  <a:rPr lang="en-US" altLang="ko-KR" sz="2000" baseline="-25000" dirty="0">
                    <a:sym typeface="Wingdings" panose="05000000000000000000" pitchFamily="2" charset="2"/>
                  </a:rPr>
                  <a:t>y0, </a:t>
                </a:r>
                <a:r>
                  <a:rPr lang="en-US" altLang="ko-KR" sz="2000" dirty="0">
                    <a:sym typeface="Wingdings" panose="05000000000000000000" pitchFamily="2" charset="2"/>
                  </a:rPr>
                  <a:t>α</a:t>
                </a:r>
                <a:r>
                  <a:rPr lang="en-US" altLang="ko-KR" sz="2000" baseline="-25000" dirty="0">
                    <a:sym typeface="Wingdings" panose="05000000000000000000" pitchFamily="2" charset="2"/>
                  </a:rPr>
                  <a:t>x0</a:t>
                </a:r>
                <a:r>
                  <a:rPr lang="en-US" altLang="ko-KR" sz="2000" dirty="0">
                    <a:sym typeface="Wingdings" panose="05000000000000000000" pitchFamily="2" charset="2"/>
                  </a:rPr>
                  <a:t>, and α</a:t>
                </a:r>
                <a:r>
                  <a:rPr lang="en-US" altLang="ko-KR" sz="2000" baseline="-25000" dirty="0">
                    <a:sym typeface="Wingdings" panose="05000000000000000000" pitchFamily="2" charset="2"/>
                  </a:rPr>
                  <a:t>y0 </a:t>
                </a:r>
                <a:r>
                  <a:rPr lang="en-US" altLang="ko-KR" sz="2000" dirty="0">
                    <a:sym typeface="Wingdings" panose="05000000000000000000" pitchFamily="2" charset="2"/>
                  </a:rPr>
                  <a:t>were given right after booster cavity.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2000" dirty="0">
                    <a:sym typeface="Wingdings" panose="05000000000000000000" pitchFamily="2" charset="2"/>
                  </a:rPr>
                  <a:t>Deflecting voltage V</a:t>
                </a:r>
                <a:r>
                  <a:rPr lang="ko-KR" altLang="en-US" sz="2000" baseline="-25000" dirty="0">
                    <a:sym typeface="Wingdings" panose="05000000000000000000" pitchFamily="2" charset="2"/>
                  </a:rPr>
                  <a:t>⊥ </a:t>
                </a:r>
                <a:r>
                  <a:rPr lang="en-US" altLang="ko-KR" sz="2000" dirty="0">
                    <a:sym typeface="Wingdings" panose="05000000000000000000" pitchFamily="2" charset="2"/>
                  </a:rPr>
                  <a:t>: 2.7 MV/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altLang="ko-KR" sz="20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MW</m:t>
                        </m:r>
                      </m:e>
                    </m:rad>
                  </m:oMath>
                </a14:m>
                <a:r>
                  <a:rPr lang="en-US" altLang="ko-KR" sz="2000" dirty="0">
                    <a:sym typeface="Wingdings" panose="05000000000000000000" pitchFamily="2" charset="2"/>
                  </a:rPr>
                  <a:t>  1 MV; P = 0.137 MW</a:t>
                </a:r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CFCA3BF-A181-4E1B-1B39-0CBF9A74F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4" y="3894893"/>
                <a:ext cx="11422779" cy="1452321"/>
              </a:xfrm>
              <a:prstGeom prst="rect">
                <a:avLst/>
              </a:prstGeom>
              <a:blipFill>
                <a:blip r:embed="rId4"/>
                <a:stretch>
                  <a:fillRect l="-587" b="-67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날짜 개체 틀 88">
            <a:extLst>
              <a:ext uri="{FF2B5EF4-FFF2-40B4-BE49-F238E27FC236}">
                <a16:creationId xmlns:a16="http://schemas.microsoft.com/office/drawing/2014/main" id="{6D776634-2538-974B-4881-3A1B804DC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6EA7-9A45-40B1-B9D1-F1BAAC6A80DA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90" name="슬라이드 번호 개체 틀 89">
            <a:extLst>
              <a:ext uri="{FF2B5EF4-FFF2-40B4-BE49-F238E27FC236}">
                <a16:creationId xmlns:a16="http://schemas.microsoft.com/office/drawing/2014/main" id="{AB2386D4-E885-FDE9-E1B4-43423199B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12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3AFF41D-FB54-F183-16FB-B88E0BB92BB8}"/>
              </a:ext>
            </a:extLst>
          </p:cNvPr>
          <p:cNvCxnSpPr>
            <a:cxnSpLocks/>
          </p:cNvCxnSpPr>
          <p:nvPr/>
        </p:nvCxnSpPr>
        <p:spPr>
          <a:xfrm>
            <a:off x="4116111" y="716628"/>
            <a:ext cx="0" cy="288780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80E973D8-014F-5028-AB79-1A7FBF851FB6}"/>
              </a:ext>
            </a:extLst>
          </p:cNvPr>
          <p:cNvSpPr/>
          <p:nvPr/>
        </p:nvSpPr>
        <p:spPr>
          <a:xfrm>
            <a:off x="4099074" y="2883509"/>
            <a:ext cx="2186885" cy="956158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E98834-AFD9-0C49-9E45-150AC7CDC047}"/>
              </a:ext>
            </a:extLst>
          </p:cNvPr>
          <p:cNvSpPr txBox="1"/>
          <p:nvPr/>
        </p:nvSpPr>
        <p:spPr>
          <a:xfrm>
            <a:off x="3226079" y="3724357"/>
            <a:ext cx="3932874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sym typeface="Wingdings" panose="05000000000000000000" pitchFamily="2" charset="2"/>
              </a:rPr>
              <a:t>MAD-X simulation start point</a:t>
            </a:r>
          </a:p>
        </p:txBody>
      </p:sp>
    </p:spTree>
    <p:extLst>
      <p:ext uri="{BB962C8B-B14F-4D97-AF65-F5344CB8AC3E}">
        <p14:creationId xmlns:p14="http://schemas.microsoft.com/office/powerpoint/2010/main" val="1681747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C830CF-6746-19E4-7860-67B284C7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2. Simulation (MAD-X)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0181D4A-9F3D-67C5-EF14-2622B842E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E12B-A70E-4D2C-B740-079C1967D93D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7B59453-E5EC-5644-C98C-F30B9114F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0AA5D9-FEA6-2E3B-C916-ACBDBB3A02AA}"/>
              </a:ext>
            </a:extLst>
          </p:cNvPr>
          <p:cNvSpPr txBox="1"/>
          <p:nvPr/>
        </p:nvSpPr>
        <p:spPr>
          <a:xfrm>
            <a:off x="60385" y="741422"/>
            <a:ext cx="7205334" cy="1879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ym typeface="Wingdings" panose="05000000000000000000" pitchFamily="2" charset="2"/>
              </a:rPr>
              <a:t>Current status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ym typeface="Wingdings" panose="05000000000000000000" pitchFamily="2" charset="2"/>
              </a:rPr>
              <a:t>Study how to use MAD-X.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ym typeface="Wingdings" panose="05000000000000000000" pitchFamily="2" charset="2"/>
              </a:rPr>
              <a:t>Insert TCAV to the beamline.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ym typeface="Wingdings" panose="05000000000000000000" pitchFamily="2" charset="2"/>
              </a:rPr>
              <a:t>Taking β</a:t>
            </a:r>
            <a:r>
              <a:rPr lang="en-US" altLang="ko-KR" sz="2000" baseline="-25000" dirty="0">
                <a:sym typeface="Wingdings" panose="05000000000000000000" pitchFamily="2" charset="2"/>
              </a:rPr>
              <a:t>d</a:t>
            </a:r>
            <a:endParaRPr lang="en-US" altLang="ko-KR" sz="2000" dirty="0">
              <a:sym typeface="Wingdings" panose="05000000000000000000" pitchFamily="2" charset="2"/>
            </a:endParaRPr>
          </a:p>
        </p:txBody>
      </p:sp>
      <p:pic>
        <p:nvPicPr>
          <p:cNvPr id="19" name="그림 18" descr="스크린샷, 도표, 라인, 텍스트이(가) 표시된 사진&#10;&#10;자동 생성된 설명">
            <a:extLst>
              <a:ext uri="{FF2B5EF4-FFF2-40B4-BE49-F238E27FC236}">
                <a16:creationId xmlns:a16="http://schemas.microsoft.com/office/drawing/2014/main" id="{92EF5166-CBD1-4CAD-AFB2-5CC389607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138" y="191537"/>
            <a:ext cx="7071326" cy="164386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331314B-57A7-D912-F991-7A1BDABA69C1}"/>
              </a:ext>
            </a:extLst>
          </p:cNvPr>
          <p:cNvSpPr txBox="1"/>
          <p:nvPr/>
        </p:nvSpPr>
        <p:spPr>
          <a:xfrm>
            <a:off x="4767593" y="1579778"/>
            <a:ext cx="3376282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sym typeface="Wingdings" panose="05000000000000000000" pitchFamily="2" charset="2"/>
              </a:rPr>
              <a:t>Simulation begins at 5.0 m</a:t>
            </a:r>
          </a:p>
        </p:txBody>
      </p: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EDFD8819-17D0-DA38-D7A1-3EB9A194CF40}"/>
              </a:ext>
            </a:extLst>
          </p:cNvPr>
          <p:cNvGrpSpPr/>
          <p:nvPr/>
        </p:nvGrpSpPr>
        <p:grpSpPr>
          <a:xfrm>
            <a:off x="362727" y="2840283"/>
            <a:ext cx="3741109" cy="3422404"/>
            <a:chOff x="296052" y="2840283"/>
            <a:chExt cx="3741109" cy="3422404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846C2009-B8F7-F071-53C3-C57AF4B14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6052" y="2840283"/>
              <a:ext cx="3741109" cy="3012828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B81FB0C-5E73-42A5-FE4C-29956B33E1EA}"/>
                </a:ext>
              </a:extLst>
            </p:cNvPr>
            <p:cNvSpPr txBox="1"/>
            <p:nvPr/>
          </p:nvSpPr>
          <p:spPr>
            <a:xfrm>
              <a:off x="992816" y="5768193"/>
              <a:ext cx="2347580" cy="494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2000" dirty="0">
                  <a:sym typeface="Wingdings" panose="05000000000000000000" pitchFamily="2" charset="2"/>
                </a:rPr>
                <a:t>&lt;Initial beamline&gt;</a:t>
              </a:r>
            </a:p>
          </p:txBody>
        </p:sp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0B726DDB-AB4A-41AD-A58F-AD36F3EE8BBD}"/>
              </a:ext>
            </a:extLst>
          </p:cNvPr>
          <p:cNvGrpSpPr/>
          <p:nvPr/>
        </p:nvGrpSpPr>
        <p:grpSpPr>
          <a:xfrm>
            <a:off x="7534275" y="2840283"/>
            <a:ext cx="3741109" cy="3435639"/>
            <a:chOff x="7534275" y="2840283"/>
            <a:chExt cx="3741109" cy="3435639"/>
          </a:xfrm>
        </p:grpSpPr>
        <p:pic>
          <p:nvPicPr>
            <p:cNvPr id="71" name="그림 70">
              <a:extLst>
                <a:ext uri="{FF2B5EF4-FFF2-40B4-BE49-F238E27FC236}">
                  <a16:creationId xmlns:a16="http://schemas.microsoft.com/office/drawing/2014/main" id="{18FDC3AF-E05A-D689-4915-FA01FF1F8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34275" y="2840283"/>
              <a:ext cx="3741109" cy="3017857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1AF3A6B-A0A6-AAAD-C719-3D8553F56C9C}"/>
                </a:ext>
              </a:extLst>
            </p:cNvPr>
            <p:cNvSpPr txBox="1"/>
            <p:nvPr/>
          </p:nvSpPr>
          <p:spPr>
            <a:xfrm>
              <a:off x="8000220" y="5781428"/>
              <a:ext cx="2809218" cy="494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2000" dirty="0">
                  <a:sym typeface="Wingdings" panose="05000000000000000000" pitchFamily="2" charset="2"/>
                </a:rPr>
                <a:t>&lt;Revised beamline&gt;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3FC837C3-9D2D-F19E-88B1-BE6397C05B67}"/>
              </a:ext>
            </a:extLst>
          </p:cNvPr>
          <p:cNvSpPr txBox="1"/>
          <p:nvPr/>
        </p:nvSpPr>
        <p:spPr>
          <a:xfrm>
            <a:off x="10154428" y="2544864"/>
            <a:ext cx="655010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dirty="0">
                <a:sym typeface="Wingdings" panose="05000000000000000000" pitchFamily="2" charset="2"/>
              </a:rPr>
              <a:t>TCAV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15AA812-B590-67A2-8AD1-EEE885466BA8}"/>
              </a:ext>
            </a:extLst>
          </p:cNvPr>
          <p:cNvSpPr txBox="1"/>
          <p:nvPr/>
        </p:nvSpPr>
        <p:spPr>
          <a:xfrm>
            <a:off x="4287710" y="2969103"/>
            <a:ext cx="3121332" cy="3726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sym typeface="Wingdings" panose="05000000000000000000" pitchFamily="2" charset="2"/>
              </a:rPr>
              <a:t>1. Space between quad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sym typeface="Wingdings" panose="05000000000000000000" pitchFamily="2" charset="2"/>
              </a:rPr>
              <a:t>0.21 </a:t>
            </a:r>
            <a:r>
              <a:rPr lang="ko-KR" altLang="en-US" sz="2000" dirty="0">
                <a:sym typeface="Wingdings" panose="05000000000000000000" pitchFamily="2" charset="2"/>
              </a:rPr>
              <a:t>→ </a:t>
            </a:r>
            <a:r>
              <a:rPr lang="en-US" altLang="ko-KR" sz="2000" dirty="0">
                <a:sym typeface="Wingdings" panose="05000000000000000000" pitchFamily="2" charset="2"/>
              </a:rPr>
              <a:t>0.3 [m]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sym typeface="Wingdings" panose="05000000000000000000" pitchFamily="2" charset="2"/>
              </a:rPr>
              <a:t>0.19 </a:t>
            </a:r>
            <a:r>
              <a:rPr lang="ko-KR" altLang="en-US" sz="2000" dirty="0">
                <a:sym typeface="Wingdings" panose="05000000000000000000" pitchFamily="2" charset="2"/>
              </a:rPr>
              <a:t>→ </a:t>
            </a:r>
            <a:r>
              <a:rPr lang="en-US" altLang="ko-KR" sz="2000" dirty="0">
                <a:sym typeface="Wingdings" panose="05000000000000000000" pitchFamily="2" charset="2"/>
              </a:rPr>
              <a:t>0.3 [m]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sym typeface="Wingdings" panose="05000000000000000000" pitchFamily="2" charset="2"/>
              </a:rPr>
              <a:t>2. Adding TCAV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sym typeface="Wingdings" panose="05000000000000000000" pitchFamily="2" charset="2"/>
              </a:rPr>
              <a:t>3. β Optimization point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sym typeface="Wingdings" panose="05000000000000000000" pitchFamily="2" charset="2"/>
              </a:rPr>
              <a:t>s = 2 </a:t>
            </a:r>
            <a:r>
              <a:rPr lang="ko-KR" altLang="en-US" sz="2000" dirty="0">
                <a:sym typeface="Wingdings" panose="05000000000000000000" pitchFamily="2" charset="2"/>
              </a:rPr>
              <a:t>→ </a:t>
            </a:r>
            <a:r>
              <a:rPr lang="en-US" altLang="ko-KR" sz="2000" dirty="0">
                <a:sym typeface="Wingdings" panose="05000000000000000000" pitchFamily="2" charset="2"/>
              </a:rPr>
              <a:t>3.7 m</a:t>
            </a:r>
          </a:p>
          <a:p>
            <a:pPr algn="ctr">
              <a:lnSpc>
                <a:spcPct val="150000"/>
              </a:lnSpc>
            </a:pPr>
            <a:endParaRPr lang="en-US" altLang="ko-KR" sz="2000" dirty="0">
              <a:sym typeface="Wingdings" panose="05000000000000000000" pitchFamily="2" charset="2"/>
            </a:endParaRPr>
          </a:p>
          <a:p>
            <a:pPr algn="ctr">
              <a:lnSpc>
                <a:spcPct val="150000"/>
              </a:lnSpc>
            </a:pPr>
            <a:endParaRPr lang="en-US" altLang="ko-KR" sz="2000" dirty="0">
              <a:sym typeface="Wingdings" panose="05000000000000000000" pitchFamily="2" charset="2"/>
            </a:endParaRPr>
          </a:p>
        </p:txBody>
      </p:sp>
      <p:cxnSp>
        <p:nvCxnSpPr>
          <p:cNvPr id="84" name="직선 화살표 연결선 83">
            <a:extLst>
              <a:ext uri="{FF2B5EF4-FFF2-40B4-BE49-F238E27FC236}">
                <a16:creationId xmlns:a16="http://schemas.microsoft.com/office/drawing/2014/main" id="{DA4FAA1D-0A17-430F-ED7D-54DE3F4081A7}"/>
              </a:ext>
            </a:extLst>
          </p:cNvPr>
          <p:cNvCxnSpPr>
            <a:cxnSpLocks/>
          </p:cNvCxnSpPr>
          <p:nvPr/>
        </p:nvCxnSpPr>
        <p:spPr>
          <a:xfrm>
            <a:off x="4103836" y="6100825"/>
            <a:ext cx="3305206" cy="15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854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B4416D-205C-E038-A32E-C6E514B23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5" y="60385"/>
            <a:ext cx="12057724" cy="681037"/>
          </a:xfrm>
        </p:spPr>
        <p:txBody>
          <a:bodyPr/>
          <a:lstStyle/>
          <a:p>
            <a:pPr algn="ctr"/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D8B147-0956-8380-8506-306BF7FA0C81}"/>
              </a:ext>
            </a:extLst>
          </p:cNvPr>
          <p:cNvSpPr txBox="1"/>
          <p:nvPr/>
        </p:nvSpPr>
        <p:spPr>
          <a:xfrm>
            <a:off x="3620428" y="1034514"/>
            <a:ext cx="556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>
                    <a:lumMod val="85000"/>
                  </a:schemeClr>
                </a:solidFill>
              </a:rPr>
              <a:t>1. Transverse deflecting cavity (TCAV)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AD381183-3F94-048F-6162-FDDC411A223E}"/>
              </a:ext>
            </a:extLst>
          </p:cNvPr>
          <p:cNvGrpSpPr/>
          <p:nvPr/>
        </p:nvGrpSpPr>
        <p:grpSpPr>
          <a:xfrm>
            <a:off x="3349710" y="2123681"/>
            <a:ext cx="6106443" cy="1933739"/>
            <a:chOff x="3349710" y="2015940"/>
            <a:chExt cx="6106443" cy="1933739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67D65A6F-D9DA-B19B-8F47-6723B509D299}"/>
                </a:ext>
              </a:extLst>
            </p:cNvPr>
            <p:cNvGrpSpPr/>
            <p:nvPr/>
          </p:nvGrpSpPr>
          <p:grpSpPr>
            <a:xfrm>
              <a:off x="3349710" y="2246773"/>
              <a:ext cx="6106443" cy="1702906"/>
              <a:chOff x="505946" y="1548025"/>
              <a:chExt cx="7033845" cy="1875224"/>
            </a:xfrm>
          </p:grpSpPr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6E76A758-FD8B-AE57-5306-C65397E0D4A0}"/>
                  </a:ext>
                </a:extLst>
              </p:cNvPr>
              <p:cNvSpPr/>
              <p:nvPr/>
            </p:nvSpPr>
            <p:spPr>
              <a:xfrm>
                <a:off x="505946" y="1548025"/>
                <a:ext cx="7033845" cy="1875224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id="{F18F425F-1E60-7248-219E-F2E25F2D9DEE}"/>
                  </a:ext>
                </a:extLst>
              </p:cNvPr>
              <p:cNvGrpSpPr/>
              <p:nvPr/>
            </p:nvGrpSpPr>
            <p:grpSpPr>
              <a:xfrm>
                <a:off x="694003" y="1960311"/>
                <a:ext cx="6643486" cy="1050654"/>
                <a:chOff x="694003" y="1960311"/>
                <a:chExt cx="6643486" cy="1050654"/>
              </a:xfrm>
            </p:grpSpPr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CB18ED8-DB40-706D-149F-25B66441322D}"/>
                    </a:ext>
                  </a:extLst>
                </p:cNvPr>
                <p:cNvSpPr txBox="1"/>
                <p:nvPr/>
              </p:nvSpPr>
              <p:spPr>
                <a:xfrm>
                  <a:off x="694003" y="1960311"/>
                  <a:ext cx="3918876" cy="105065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2000" b="1" dirty="0">
                      <a:solidFill>
                        <a:schemeClr val="bg1">
                          <a:lumMod val="85000"/>
                        </a:schemeClr>
                      </a:solidFill>
                    </a:rPr>
                    <a:t>CST</a:t>
                  </a:r>
                </a:p>
                <a:p>
                  <a:pPr marL="457200" indent="-457200">
                    <a:buFontTx/>
                    <a:buChar char="-"/>
                  </a:pPr>
                  <a:r>
                    <a:rPr lang="en-US" altLang="ko-KR" sz="1800" dirty="0">
                      <a:solidFill>
                        <a:schemeClr val="bg1">
                          <a:lumMod val="85000"/>
                        </a:schemeClr>
                      </a:solidFill>
                    </a:rPr>
                    <a:t>Modeling</a:t>
                  </a:r>
                </a:p>
                <a:p>
                  <a:pPr marL="457200" indent="-457200">
                    <a:buFontTx/>
                    <a:buChar char="-"/>
                  </a:pPr>
                  <a:r>
                    <a:rPr lang="en-US" altLang="ko-KR" sz="1800" dirty="0">
                      <a:solidFill>
                        <a:schemeClr val="bg1">
                          <a:lumMod val="85000"/>
                        </a:schemeClr>
                      </a:solidFill>
                    </a:rPr>
                    <a:t>Field distribution for Astra</a:t>
                  </a: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1DD777C-87BC-8CC0-1C71-789C9FB6F971}"/>
                    </a:ext>
                  </a:extLst>
                </p:cNvPr>
                <p:cNvSpPr txBox="1"/>
                <p:nvPr/>
              </p:nvSpPr>
              <p:spPr>
                <a:xfrm>
                  <a:off x="4612879" y="1960311"/>
                  <a:ext cx="2724610" cy="10506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2000" b="1" dirty="0">
                      <a:solidFill>
                        <a:schemeClr val="bg1">
                          <a:lumMod val="85000"/>
                        </a:schemeClr>
                      </a:solidFill>
                    </a:rPr>
                    <a:t>MAD-X</a:t>
                  </a:r>
                </a:p>
                <a:p>
                  <a:pPr marL="457200" indent="-457200">
                    <a:buFontTx/>
                    <a:buChar char="-"/>
                  </a:pPr>
                  <a:r>
                    <a:rPr lang="en-US" altLang="ko-KR" sz="1800" dirty="0">
                      <a:solidFill>
                        <a:schemeClr val="bg1">
                          <a:lumMod val="85000"/>
                        </a:schemeClr>
                      </a:solidFill>
                    </a:rPr>
                    <a:t>Preparation</a:t>
                  </a:r>
                </a:p>
                <a:p>
                  <a:pPr marL="457200" indent="-457200">
                    <a:buFontTx/>
                    <a:buChar char="-"/>
                  </a:pPr>
                  <a:r>
                    <a:rPr lang="en-US" altLang="ko-KR" sz="1800" dirty="0">
                      <a:solidFill>
                        <a:schemeClr val="bg1">
                          <a:lumMod val="85000"/>
                        </a:schemeClr>
                      </a:solidFill>
                    </a:rPr>
                    <a:t>Current status</a:t>
                  </a:r>
                </a:p>
              </p:txBody>
            </p:sp>
          </p:grp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F6ACF0C-9B1B-E0D6-4BD1-10CFEE2AAA80}"/>
                </a:ext>
              </a:extLst>
            </p:cNvPr>
            <p:cNvSpPr txBox="1"/>
            <p:nvPr/>
          </p:nvSpPr>
          <p:spPr>
            <a:xfrm>
              <a:off x="5112788" y="2015940"/>
              <a:ext cx="236537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>
                      <a:lumMod val="85000"/>
                    </a:schemeClr>
                  </a:solidFill>
                </a:rPr>
                <a:t>2. Simulation</a:t>
              </a:r>
            </a:p>
          </p:txBody>
        </p:sp>
      </p:grpSp>
      <p:sp>
        <p:nvSpPr>
          <p:cNvPr id="15" name="날짜 개체 틀 14">
            <a:extLst>
              <a:ext uri="{FF2B5EF4-FFF2-40B4-BE49-F238E27FC236}">
                <a16:creationId xmlns:a16="http://schemas.microsoft.com/office/drawing/2014/main" id="{456082F3-BA5D-C569-05FA-9D286229F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E8E3-2469-4D09-84DA-2DC77ADD7D94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6E7AC9A8-7C0F-3118-45C9-260A99BAB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82B538-E262-A859-173A-C751E26AEAE4}"/>
              </a:ext>
            </a:extLst>
          </p:cNvPr>
          <p:cNvSpPr txBox="1"/>
          <p:nvPr/>
        </p:nvSpPr>
        <p:spPr>
          <a:xfrm>
            <a:off x="3061787" y="4813482"/>
            <a:ext cx="66822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3. Longitudinal phase space (LPS), briefly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39768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C830CF-6746-19E4-7860-67B284C7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3. Longitudinal phase space (LPS)</a:t>
            </a:r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EB8FC220-AE5A-8CA4-8D7F-E5A3F96CF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4FCC-F632-4CC3-A2E8-B45FA24A8A55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1C64D1D-E66A-E269-66BF-DEA12811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15</a:t>
            </a:fld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97C0E5C-C455-8414-9A0C-C955E4AC7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51" y="1845166"/>
            <a:ext cx="3919751" cy="39197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D870D5-C810-4DCD-BA6B-32ADA21B6A1D}"/>
              </a:ext>
            </a:extLst>
          </p:cNvPr>
          <p:cNvSpPr txBox="1"/>
          <p:nvPr/>
        </p:nvSpPr>
        <p:spPr>
          <a:xfrm>
            <a:off x="171989" y="860055"/>
            <a:ext cx="7205334" cy="915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Tomography method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800" dirty="0"/>
              <a:t>Iterative Reconstruction Method</a:t>
            </a:r>
            <a:endParaRPr lang="en-US" altLang="ko-KR" sz="1800" b="1" dirty="0">
              <a:sym typeface="Wingdings" panose="05000000000000000000" pitchFamily="2" charset="2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447FDD6B-6F4D-7A9A-6AD0-FB84AAC1A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6099" y="2333625"/>
            <a:ext cx="6768205" cy="294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92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C830CF-6746-19E4-7860-67B284C7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Summary and plans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0181D4A-9F3D-67C5-EF14-2622B842E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E12B-A70E-4D2C-B740-079C1967D93D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7B59453-E5EC-5644-C98C-F30B9114F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0AA5D9-FEA6-2E3B-C916-ACBDBB3A02AA}"/>
              </a:ext>
            </a:extLst>
          </p:cNvPr>
          <p:cNvSpPr txBox="1"/>
          <p:nvPr/>
        </p:nvSpPr>
        <p:spPr>
          <a:xfrm>
            <a:off x="155635" y="741422"/>
            <a:ext cx="11664890" cy="557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2000" dirty="0"/>
              <a:t>Understanding TCAV Geometry and Operational Principles</a:t>
            </a:r>
            <a:endParaRPr lang="en-US" altLang="ko-KR" sz="2000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altLang="ko-KR" sz="2000" b="1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2000" dirty="0">
                <a:sym typeface="Wingdings" panose="05000000000000000000" pitchFamily="2" charset="2"/>
              </a:rPr>
              <a:t>Complete Re-modeling of TCAV</a:t>
            </a:r>
          </a:p>
          <a:p>
            <a:pPr marL="936098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/>
              <a:t>Performed using CST simulation to analyze field distribution</a:t>
            </a:r>
          </a:p>
          <a:p>
            <a:pPr marL="936098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sym typeface="Wingdings" panose="05000000000000000000" pitchFamily="2" charset="2"/>
              </a:rPr>
              <a:t>Comparison between reference results and my results. (Still different, but insignificant)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altLang="ko-KR" sz="2000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2000" dirty="0">
                <a:sym typeface="Wingdings" panose="05000000000000000000" pitchFamily="2" charset="2"/>
              </a:rPr>
              <a:t>Inserting TCAV to the</a:t>
            </a:r>
            <a:r>
              <a:rPr lang="ko-KR" altLang="en-US" sz="2000" dirty="0">
                <a:sym typeface="Wingdings" panose="05000000000000000000" pitchFamily="2" charset="2"/>
              </a:rPr>
              <a:t> </a:t>
            </a:r>
            <a:r>
              <a:rPr lang="en-US" altLang="ko-KR" sz="2000" dirty="0">
                <a:sym typeface="Wingdings" panose="05000000000000000000" pitchFamily="2" charset="2"/>
              </a:rPr>
              <a:t>initial beamline and obtaining β by using MAD-X.</a:t>
            </a:r>
          </a:p>
          <a:p>
            <a:pPr>
              <a:lnSpc>
                <a:spcPct val="150000"/>
              </a:lnSpc>
            </a:pPr>
            <a:endParaRPr lang="en-US" altLang="ko-KR" sz="2000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000" dirty="0"/>
              <a:t>Enhanced proficiency in MAD-X, including ASTRA simulations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000" dirty="0"/>
              <a:t>Focused study on Longitudinal Phase Space (LPS)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000" dirty="0"/>
              <a:t>Simulations are being finalized to ensure before TCAV's deployment at PAL</a:t>
            </a:r>
            <a:endParaRPr lang="en-US" altLang="ko-KR" sz="2000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altLang="ko-KR" sz="2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03425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B4416D-205C-E038-A32E-C6E514B23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5" y="60385"/>
            <a:ext cx="12057724" cy="681037"/>
          </a:xfrm>
        </p:spPr>
        <p:txBody>
          <a:bodyPr/>
          <a:lstStyle/>
          <a:p>
            <a:pPr algn="ctr"/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D8B147-0956-8380-8506-306BF7FA0C81}"/>
              </a:ext>
            </a:extLst>
          </p:cNvPr>
          <p:cNvSpPr txBox="1"/>
          <p:nvPr/>
        </p:nvSpPr>
        <p:spPr>
          <a:xfrm>
            <a:off x="3620428" y="1034514"/>
            <a:ext cx="556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1. Transverse deflecting cavity (TCAV)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AD381183-3F94-048F-6162-FDDC411A223E}"/>
              </a:ext>
            </a:extLst>
          </p:cNvPr>
          <p:cNvGrpSpPr/>
          <p:nvPr/>
        </p:nvGrpSpPr>
        <p:grpSpPr>
          <a:xfrm>
            <a:off x="3349710" y="2123681"/>
            <a:ext cx="6106443" cy="1933739"/>
            <a:chOff x="3349710" y="2015940"/>
            <a:chExt cx="6106443" cy="1933739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67D65A6F-D9DA-B19B-8F47-6723B509D299}"/>
                </a:ext>
              </a:extLst>
            </p:cNvPr>
            <p:cNvGrpSpPr/>
            <p:nvPr/>
          </p:nvGrpSpPr>
          <p:grpSpPr>
            <a:xfrm>
              <a:off x="3349710" y="2246773"/>
              <a:ext cx="6106443" cy="1702906"/>
              <a:chOff x="505946" y="1548025"/>
              <a:chExt cx="7033845" cy="1875224"/>
            </a:xfrm>
          </p:grpSpPr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6E76A758-FD8B-AE57-5306-C65397E0D4A0}"/>
                  </a:ext>
                </a:extLst>
              </p:cNvPr>
              <p:cNvSpPr/>
              <p:nvPr/>
            </p:nvSpPr>
            <p:spPr>
              <a:xfrm>
                <a:off x="505946" y="1548025"/>
                <a:ext cx="7033845" cy="1875224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id="{F18F425F-1E60-7248-219E-F2E25F2D9DEE}"/>
                  </a:ext>
                </a:extLst>
              </p:cNvPr>
              <p:cNvGrpSpPr/>
              <p:nvPr/>
            </p:nvGrpSpPr>
            <p:grpSpPr>
              <a:xfrm>
                <a:off x="694003" y="1960311"/>
                <a:ext cx="6643486" cy="1050654"/>
                <a:chOff x="694003" y="1960311"/>
                <a:chExt cx="6643486" cy="1050654"/>
              </a:xfrm>
            </p:grpSpPr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CB18ED8-DB40-706D-149F-25B66441322D}"/>
                    </a:ext>
                  </a:extLst>
                </p:cNvPr>
                <p:cNvSpPr txBox="1"/>
                <p:nvPr/>
              </p:nvSpPr>
              <p:spPr>
                <a:xfrm>
                  <a:off x="694003" y="1960311"/>
                  <a:ext cx="3918876" cy="105065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2000" b="1" dirty="0"/>
                    <a:t>CST</a:t>
                  </a:r>
                </a:p>
                <a:p>
                  <a:pPr marL="457200" indent="-457200">
                    <a:buFontTx/>
                    <a:buChar char="-"/>
                  </a:pPr>
                  <a:r>
                    <a:rPr lang="en-US" altLang="ko-KR" sz="1800" dirty="0"/>
                    <a:t>Modeling</a:t>
                  </a:r>
                </a:p>
                <a:p>
                  <a:pPr marL="457200" indent="-457200">
                    <a:buFontTx/>
                    <a:buChar char="-"/>
                  </a:pPr>
                  <a:r>
                    <a:rPr lang="en-US" altLang="ko-KR" sz="1800" dirty="0"/>
                    <a:t>Field distribution for Astra</a:t>
                  </a: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1DD777C-87BC-8CC0-1C71-789C9FB6F971}"/>
                    </a:ext>
                  </a:extLst>
                </p:cNvPr>
                <p:cNvSpPr txBox="1"/>
                <p:nvPr/>
              </p:nvSpPr>
              <p:spPr>
                <a:xfrm>
                  <a:off x="4612879" y="1960311"/>
                  <a:ext cx="2724610" cy="10506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2000" b="1" dirty="0"/>
                    <a:t>MAD-X</a:t>
                  </a:r>
                </a:p>
                <a:p>
                  <a:pPr marL="457200" indent="-457200">
                    <a:buFontTx/>
                    <a:buChar char="-"/>
                  </a:pPr>
                  <a:r>
                    <a:rPr lang="en-US" altLang="ko-KR" sz="1800" dirty="0"/>
                    <a:t>Preparation</a:t>
                  </a:r>
                </a:p>
                <a:p>
                  <a:pPr marL="457200" indent="-457200">
                    <a:buFontTx/>
                    <a:buChar char="-"/>
                  </a:pPr>
                  <a:r>
                    <a:rPr lang="en-US" altLang="ko-KR" sz="1800" dirty="0"/>
                    <a:t>Current status</a:t>
                  </a:r>
                </a:p>
              </p:txBody>
            </p:sp>
          </p:grp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F6ACF0C-9B1B-E0D6-4BD1-10CFEE2AAA80}"/>
                </a:ext>
              </a:extLst>
            </p:cNvPr>
            <p:cNvSpPr txBox="1"/>
            <p:nvPr/>
          </p:nvSpPr>
          <p:spPr>
            <a:xfrm>
              <a:off x="5112788" y="2015940"/>
              <a:ext cx="236537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/>
                <a:t>2. Simulation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C5AB73E-2C4B-FCA1-3A7B-BD116866A9D7}"/>
              </a:ext>
            </a:extLst>
          </p:cNvPr>
          <p:cNvSpPr txBox="1"/>
          <p:nvPr/>
        </p:nvSpPr>
        <p:spPr>
          <a:xfrm>
            <a:off x="3061787" y="4813482"/>
            <a:ext cx="66822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3. Longitudinal phase space (LPS), briefly</a:t>
            </a:r>
            <a:endParaRPr lang="ko-KR" altLang="en-US" sz="2400" b="1" dirty="0"/>
          </a:p>
        </p:txBody>
      </p:sp>
      <p:sp>
        <p:nvSpPr>
          <p:cNvPr id="15" name="날짜 개체 틀 14">
            <a:extLst>
              <a:ext uri="{FF2B5EF4-FFF2-40B4-BE49-F238E27FC236}">
                <a16:creationId xmlns:a16="http://schemas.microsoft.com/office/drawing/2014/main" id="{456082F3-BA5D-C569-05FA-9D286229F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E8E3-2469-4D09-84DA-2DC77ADD7D94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6E7AC9A8-7C0F-3118-45C9-260A99BAB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7093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C830CF-6746-19E4-7860-67B284C7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1. Transverse deflecting cavity (TCAV)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FA00FBE-FED4-FB9C-3854-0D16C052B3EE}"/>
              </a:ext>
            </a:extLst>
          </p:cNvPr>
          <p:cNvGrpSpPr/>
          <p:nvPr/>
        </p:nvGrpSpPr>
        <p:grpSpPr>
          <a:xfrm>
            <a:off x="1254835" y="1185843"/>
            <a:ext cx="715369" cy="380873"/>
            <a:chOff x="6023113" y="1057704"/>
            <a:chExt cx="1212574" cy="449529"/>
          </a:xfrm>
        </p:grpSpPr>
        <p:cxnSp>
          <p:nvCxnSpPr>
            <p:cNvPr id="27" name="직선 화살표 연결선 26">
              <a:extLst>
                <a:ext uri="{FF2B5EF4-FFF2-40B4-BE49-F238E27FC236}">
                  <a16:creationId xmlns:a16="http://schemas.microsoft.com/office/drawing/2014/main" id="{AB983BB3-DCC3-39DE-73D4-4BCE87FEEAF5}"/>
                </a:ext>
              </a:extLst>
            </p:cNvPr>
            <p:cNvCxnSpPr>
              <a:cxnSpLocks/>
            </p:cNvCxnSpPr>
            <p:nvPr/>
          </p:nvCxnSpPr>
          <p:spPr>
            <a:xfrm>
              <a:off x="6023113" y="1480931"/>
              <a:ext cx="12125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sp>
          <p:nvSpPr>
            <p:cNvPr id="28" name="TextBox 15">
              <a:extLst>
                <a:ext uri="{FF2B5EF4-FFF2-40B4-BE49-F238E27FC236}">
                  <a16:creationId xmlns:a16="http://schemas.microsoft.com/office/drawing/2014/main" id="{2600D043-8076-FD00-FF59-7F0838E65C05}"/>
                </a:ext>
              </a:extLst>
            </p:cNvPr>
            <p:cNvSpPr txBox="1"/>
            <p:nvPr/>
          </p:nvSpPr>
          <p:spPr>
            <a:xfrm>
              <a:off x="6293603" y="1057704"/>
              <a:ext cx="810351" cy="44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78898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57797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36696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15594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94493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73391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52290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31188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/>
                <a:t>E</a:t>
              </a:r>
              <a:r>
                <a:rPr lang="en-US" altLang="ko-KR" baseline="-25000"/>
                <a:t>0</a:t>
              </a:r>
              <a:endParaRPr lang="ko-KR" alt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25FA385E-8AD8-2CC6-E0EE-34EDACD226F6}"/>
              </a:ext>
            </a:extLst>
          </p:cNvPr>
          <p:cNvGrpSpPr/>
          <p:nvPr/>
        </p:nvGrpSpPr>
        <p:grpSpPr>
          <a:xfrm>
            <a:off x="3362036" y="888628"/>
            <a:ext cx="6733309" cy="773423"/>
            <a:chOff x="8975034" y="696780"/>
            <a:chExt cx="8396633" cy="912840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31A49C96-90F4-4577-0F07-5832D520F0E9}"/>
                </a:ext>
              </a:extLst>
            </p:cNvPr>
            <p:cNvGrpSpPr/>
            <p:nvPr/>
          </p:nvGrpSpPr>
          <p:grpSpPr>
            <a:xfrm>
              <a:off x="8975034" y="696780"/>
              <a:ext cx="8396633" cy="784151"/>
              <a:chOff x="8975034" y="696780"/>
              <a:chExt cx="8396633" cy="784151"/>
            </a:xfrm>
          </p:grpSpPr>
          <p:cxnSp>
            <p:nvCxnSpPr>
              <p:cNvPr id="22" name="직선 화살표 연결선 21">
                <a:extLst>
                  <a:ext uri="{FF2B5EF4-FFF2-40B4-BE49-F238E27FC236}">
                    <a16:creationId xmlns:a16="http://schemas.microsoft.com/office/drawing/2014/main" id="{06C47898-362E-F806-9A8B-13A2213D1D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75034" y="1480931"/>
                <a:ext cx="839663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  <p:cxnSp>
            <p:nvCxnSpPr>
              <p:cNvPr id="23" name="직선 화살표 연결선 22">
                <a:extLst>
                  <a:ext uri="{FF2B5EF4-FFF2-40B4-BE49-F238E27FC236}">
                    <a16:creationId xmlns:a16="http://schemas.microsoft.com/office/drawing/2014/main" id="{16262ABE-EDC7-01F8-FACE-A558E3B57E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5034" y="696780"/>
                <a:ext cx="8396633" cy="78415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</p:cxnSp>
        </p:grp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847352E3-4483-1FA3-BBEF-9E7413E6610F}"/>
                </a:ext>
              </a:extLst>
            </p:cNvPr>
            <p:cNvGrpSpPr/>
            <p:nvPr/>
          </p:nvGrpSpPr>
          <p:grpSpPr>
            <a:xfrm>
              <a:off x="11222812" y="1120678"/>
              <a:ext cx="692285" cy="488942"/>
              <a:chOff x="11222812" y="1120678"/>
              <a:chExt cx="692284" cy="488941"/>
            </a:xfrm>
          </p:grpSpPr>
          <p:sp>
            <p:nvSpPr>
              <p:cNvPr id="20" name="TextBox 21">
                <a:extLst>
                  <a:ext uri="{FF2B5EF4-FFF2-40B4-BE49-F238E27FC236}">
                    <a16:creationId xmlns:a16="http://schemas.microsoft.com/office/drawing/2014/main" id="{0E872656-41CF-3EB7-19DD-B2CBD7FAAC94}"/>
                  </a:ext>
                </a:extLst>
              </p:cNvPr>
              <p:cNvSpPr txBox="1"/>
              <p:nvPr/>
            </p:nvSpPr>
            <p:spPr>
              <a:xfrm>
                <a:off x="11367488" y="1120678"/>
                <a:ext cx="547608" cy="380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78898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57797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36696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15594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94493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73391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52290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31188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dirty="0"/>
                  <a:t>x’</a:t>
                </a:r>
                <a:endParaRPr lang="ko-KR" altLang="en-US" dirty="0"/>
              </a:p>
            </p:txBody>
          </p:sp>
          <p:sp>
            <p:nvSpPr>
              <p:cNvPr id="21" name="원호 20">
                <a:extLst>
                  <a:ext uri="{FF2B5EF4-FFF2-40B4-BE49-F238E27FC236}">
                    <a16:creationId xmlns:a16="http://schemas.microsoft.com/office/drawing/2014/main" id="{25DAFB8A-8A64-FA99-765B-780942292A3D}"/>
                  </a:ext>
                </a:extLst>
              </p:cNvPr>
              <p:cNvSpPr/>
              <p:nvPr/>
            </p:nvSpPr>
            <p:spPr>
              <a:xfrm>
                <a:off x="11222812" y="1325318"/>
                <a:ext cx="160148" cy="284301"/>
              </a:xfrm>
              <a:prstGeom prst="arc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78898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57797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36696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15594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94493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73391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52290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31188" algn="l" defTabSz="957797" rtl="0" eaLnBrk="1" latinLnBrk="1" hangingPunct="1">
                  <a:defRPr sz="187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</p:grpSp>
      <p:sp>
        <p:nvSpPr>
          <p:cNvPr id="6" name="직사각형 5">
            <a:extLst>
              <a:ext uri="{FF2B5EF4-FFF2-40B4-BE49-F238E27FC236}">
                <a16:creationId xmlns:a16="http://schemas.microsoft.com/office/drawing/2014/main" id="{FCC32AB3-E277-4547-D932-CDF380B07F26}"/>
              </a:ext>
            </a:extLst>
          </p:cNvPr>
          <p:cNvSpPr/>
          <p:nvPr/>
        </p:nvSpPr>
        <p:spPr>
          <a:xfrm>
            <a:off x="10316641" y="616391"/>
            <a:ext cx="738462" cy="1532646"/>
          </a:xfrm>
          <a:prstGeom prst="rect">
            <a:avLst/>
          </a:prstGeom>
          <a:noFill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57797" rtl="0" eaLnBrk="1" latinLnBrk="1" hangingPunct="1"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8898" algn="l" defTabSz="957797" rtl="0" eaLnBrk="1" latinLnBrk="1" hangingPunct="1"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7797" algn="l" defTabSz="957797" rtl="0" eaLnBrk="1" latinLnBrk="1" hangingPunct="1"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36696" algn="l" defTabSz="957797" rtl="0" eaLnBrk="1" latinLnBrk="1" hangingPunct="1"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15594" algn="l" defTabSz="957797" rtl="0" eaLnBrk="1" latinLnBrk="1" hangingPunct="1"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94493" algn="l" defTabSz="957797" rtl="0" eaLnBrk="1" latinLnBrk="1" hangingPunct="1"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73391" algn="l" defTabSz="957797" rtl="0" eaLnBrk="1" latinLnBrk="1" hangingPunct="1"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52290" algn="l" defTabSz="957797" rtl="0" eaLnBrk="1" latinLnBrk="1" hangingPunct="1"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31188" algn="l" defTabSz="957797" rtl="0" eaLnBrk="1" latinLnBrk="1" hangingPunct="1"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Screen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F295670-7587-3A98-A7A1-B12A55C94A3C}"/>
                  </a:ext>
                </a:extLst>
              </p:cNvPr>
              <p:cNvSpPr txBox="1"/>
              <p:nvPr/>
            </p:nvSpPr>
            <p:spPr>
              <a:xfrm>
                <a:off x="5846618" y="2745528"/>
                <a:ext cx="6749754" cy="3153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AutoNum type="arabicPeriod"/>
                </a:pPr>
                <a:r>
                  <a:rPr lang="en-US" altLang="ko-KR" sz="1800" dirty="0"/>
                  <a:t>TCAV kicks the beam to the transverse plane.</a:t>
                </a:r>
              </a:p>
              <a:p>
                <a:pPr marL="457200" indent="-457200">
                  <a:lnSpc>
                    <a:spcPct val="150000"/>
                  </a:lnSpc>
                  <a:buAutoNum type="arabicPeriod"/>
                </a:pPr>
                <a:r>
                  <a:rPr lang="ko-KR" alt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ko-K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ko-KR" alt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ko-K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o-K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𝑖𝑐</m:t>
                        </m:r>
                      </m:num>
                      <m:den>
                        <m:r>
                          <a:rPr lang="ko-K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den>
                    </m:f>
                    <m:nary>
                      <m:naryPr>
                        <m:limLoc m:val="undOvr"/>
                        <m:ctrlPr>
                          <a:rPr lang="ko-K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ko-K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ko-K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  <m:e>
                        <m:r>
                          <a:rPr lang="ko-K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𝑑𝑧</m:t>
                        </m:r>
                      </m:e>
                    </m:nary>
                    <m:sSub>
                      <m:sSubPr>
                        <m:ctrlPr>
                          <a:rPr lang="ko-KR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ko-KR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ko-KR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sSub>
                      <m:sSubPr>
                        <m:ctrlPr>
                          <a:rPr lang="ko-KR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ko-KR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ko-KR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o-KR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ko-KR" alt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ko-KR" alt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ko-KR" alt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ko-KR" alt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ko-KR" sz="1800" dirty="0"/>
                  <a:t> by Panofsky-Wenzel Theorem</a:t>
                </a:r>
              </a:p>
              <a:p>
                <a:pPr marL="821798" lvl="1" indent="-342900">
                  <a:lnSpc>
                    <a:spcPct val="150000"/>
                  </a:lnSpc>
                  <a:buFont typeface="Wingdings" panose="05000000000000000000" pitchFamily="2" charset="2"/>
                  <a:buChar char="à"/>
                </a:pPr>
                <a:r>
                  <a:rPr lang="en-US" altLang="ko-KR" sz="1800" dirty="0">
                    <a:sym typeface="Wingdings" panose="05000000000000000000" pitchFamily="2" charset="2"/>
                  </a:rPr>
                  <a:t>Gradient </a:t>
                </a:r>
                <a:r>
                  <a:rPr lang="en-US" altLang="ko-KR" sz="1800" dirty="0" err="1">
                    <a:sym typeface="Wingdings" panose="05000000000000000000" pitchFamily="2" charset="2"/>
                  </a:rPr>
                  <a:t>E</a:t>
                </a:r>
                <a:r>
                  <a:rPr lang="en-US" altLang="ko-KR" sz="1800" baseline="-25000" dirty="0" err="1">
                    <a:sym typeface="Wingdings" panose="05000000000000000000" pitchFamily="2" charset="2"/>
                  </a:rPr>
                  <a:t>z</a:t>
                </a:r>
                <a:r>
                  <a:rPr lang="en-US" altLang="ko-KR" sz="1800" dirty="0">
                    <a:sym typeface="Wingdings" panose="05000000000000000000" pitchFamily="2" charset="2"/>
                  </a:rPr>
                  <a:t> is major kick component for deflecting.</a:t>
                </a:r>
              </a:p>
              <a:p>
                <a:pPr marL="821798" lvl="1" indent="-342900">
                  <a:lnSpc>
                    <a:spcPct val="150000"/>
                  </a:lnSpc>
                  <a:buFont typeface="Wingdings" panose="05000000000000000000" pitchFamily="2" charset="2"/>
                  <a:buChar char="à"/>
                </a:pPr>
                <a:r>
                  <a:rPr lang="en-US" altLang="ko-KR" sz="1800" dirty="0">
                    <a:sym typeface="Wingdings" panose="05000000000000000000" pitchFamily="2" charset="2"/>
                  </a:rPr>
                  <a:t>TM mode is dominant than TE mode.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endParaRPr lang="en-US" altLang="ko-KR" sz="1800" dirty="0">
                  <a:sym typeface="Wingdings" panose="05000000000000000000" pitchFamily="2" charset="2"/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sz="1800" dirty="0">
                    <a:sym typeface="Wingdings" panose="05000000000000000000" pitchFamily="2" charset="2"/>
                  </a:rPr>
                  <a:t>We can measure the longitudinal beam distribution.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endParaRPr lang="en-US" altLang="ko-KR" sz="1800" dirty="0"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F295670-7587-3A98-A7A1-B12A55C94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618" y="2745528"/>
                <a:ext cx="6749754" cy="3153620"/>
              </a:xfrm>
              <a:prstGeom prst="rect">
                <a:avLst/>
              </a:prstGeom>
              <a:blipFill>
                <a:blip r:embed="rId3"/>
                <a:stretch>
                  <a:fillRect l="-90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그룹 41">
            <a:extLst>
              <a:ext uri="{FF2B5EF4-FFF2-40B4-BE49-F238E27FC236}">
                <a16:creationId xmlns:a16="http://schemas.microsoft.com/office/drawing/2014/main" id="{EAA8BBF1-082C-CDE2-54AD-AA6C282086B2}"/>
              </a:ext>
            </a:extLst>
          </p:cNvPr>
          <p:cNvGrpSpPr/>
          <p:nvPr/>
        </p:nvGrpSpPr>
        <p:grpSpPr>
          <a:xfrm>
            <a:off x="147782" y="778108"/>
            <a:ext cx="5698836" cy="2362189"/>
            <a:chOff x="1051443" y="798322"/>
            <a:chExt cx="5698836" cy="2362189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DD090DC7-0D00-1228-CECB-ED37239A5DB5}"/>
                </a:ext>
              </a:extLst>
            </p:cNvPr>
            <p:cNvSpPr/>
            <p:nvPr/>
          </p:nvSpPr>
          <p:spPr>
            <a:xfrm>
              <a:off x="2953687" y="798322"/>
              <a:ext cx="1069484" cy="1532646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78898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57797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36696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15594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94493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73391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52290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31188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400" dirty="0"/>
                <a:t>RF</a:t>
              </a:r>
            </a:p>
            <a:p>
              <a:pPr algn="ctr"/>
              <a:r>
                <a:rPr lang="en-US" altLang="ko-KR" sz="1400" dirty="0"/>
                <a:t>deflecting</a:t>
              </a:r>
            </a:p>
            <a:p>
              <a:pPr algn="ctr"/>
              <a:r>
                <a:rPr lang="en-US" altLang="ko-KR" sz="1400" dirty="0"/>
                <a:t>cavity</a:t>
              </a:r>
              <a:endParaRPr lang="ko-KR" altLang="en-US" sz="1400" dirty="0"/>
            </a:p>
          </p:txBody>
        </p: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3180A3C6-7F60-B3C9-C781-881420165C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1443" y="2330968"/>
              <a:ext cx="1902244" cy="8295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F757FDEE-6C0D-A74E-3797-308E31DA4712}"/>
                </a:ext>
              </a:extLst>
            </p:cNvPr>
            <p:cNvCxnSpPr>
              <a:cxnSpLocks/>
            </p:cNvCxnSpPr>
            <p:nvPr/>
          </p:nvCxnSpPr>
          <p:spPr>
            <a:xfrm>
              <a:off x="4023171" y="2330968"/>
              <a:ext cx="2727108" cy="3601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86B5185-3B94-82DF-3127-1BD818885924}"/>
              </a:ext>
            </a:extLst>
          </p:cNvPr>
          <p:cNvGrpSpPr/>
          <p:nvPr/>
        </p:nvGrpSpPr>
        <p:grpSpPr>
          <a:xfrm>
            <a:off x="232412" y="1038714"/>
            <a:ext cx="9499848" cy="955924"/>
            <a:chOff x="4861021" y="873921"/>
            <a:chExt cx="11212299" cy="1128240"/>
          </a:xfrm>
        </p:grpSpPr>
        <p:sp>
          <p:nvSpPr>
            <p:cNvPr id="25" name="TextBox 16">
              <a:extLst>
                <a:ext uri="{FF2B5EF4-FFF2-40B4-BE49-F238E27FC236}">
                  <a16:creationId xmlns:a16="http://schemas.microsoft.com/office/drawing/2014/main" id="{D86CD0B1-7A31-49F0-C9BF-EB892086EC9D}"/>
                </a:ext>
              </a:extLst>
            </p:cNvPr>
            <p:cNvSpPr txBox="1"/>
            <p:nvPr/>
          </p:nvSpPr>
          <p:spPr>
            <a:xfrm>
              <a:off x="4932473" y="873921"/>
              <a:ext cx="926478" cy="399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78898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57797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36696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15594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94493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73391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52290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31188" algn="l" defTabSz="957797" rtl="0" eaLnBrk="1" latinLnBrk="1" hangingPunct="1">
                <a:defRPr sz="1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/>
                <a:t>Beam</a:t>
              </a:r>
              <a:endParaRPr lang="ko-KR" altLang="en-US" sz="1600"/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964230BE-0398-ED97-468F-4389E6186CFE}"/>
                </a:ext>
              </a:extLst>
            </p:cNvPr>
            <p:cNvSpPr/>
            <p:nvPr/>
          </p:nvSpPr>
          <p:spPr>
            <a:xfrm>
              <a:off x="4861021" y="1325318"/>
              <a:ext cx="1069383" cy="284301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78898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57797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36696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15594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94493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73391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52290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31188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56" name="타원 55">
              <a:extLst>
                <a:ext uri="{FF2B5EF4-FFF2-40B4-BE49-F238E27FC236}">
                  <a16:creationId xmlns:a16="http://schemas.microsoft.com/office/drawing/2014/main" id="{B8A9ABB4-2196-DAEF-A721-021DF8C57E39}"/>
                </a:ext>
              </a:extLst>
            </p:cNvPr>
            <p:cNvSpPr/>
            <p:nvPr/>
          </p:nvSpPr>
          <p:spPr>
            <a:xfrm>
              <a:off x="9055744" y="1325318"/>
              <a:ext cx="1069382" cy="284301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78898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57797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36696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15594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94493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73391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52290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31188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3" name="타원 72">
              <a:extLst>
                <a:ext uri="{FF2B5EF4-FFF2-40B4-BE49-F238E27FC236}">
                  <a16:creationId xmlns:a16="http://schemas.microsoft.com/office/drawing/2014/main" id="{9D4E02CD-7477-182C-AE36-160F06478EF5}"/>
                </a:ext>
              </a:extLst>
            </p:cNvPr>
            <p:cNvSpPr/>
            <p:nvPr/>
          </p:nvSpPr>
          <p:spPr>
            <a:xfrm rot="20307147">
              <a:off x="12544069" y="1325318"/>
              <a:ext cx="1069384" cy="284301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78898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57797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36696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15594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94493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73391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52290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31188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77" name="타원 76">
              <a:extLst>
                <a:ext uri="{FF2B5EF4-FFF2-40B4-BE49-F238E27FC236}">
                  <a16:creationId xmlns:a16="http://schemas.microsoft.com/office/drawing/2014/main" id="{501B6BB3-3B45-F658-5A94-FCB34275FEE5}"/>
                </a:ext>
              </a:extLst>
            </p:cNvPr>
            <p:cNvSpPr/>
            <p:nvPr/>
          </p:nvSpPr>
          <p:spPr>
            <a:xfrm rot="18003774">
              <a:off x="15396478" y="1325318"/>
              <a:ext cx="1069384" cy="284301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78898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57797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36696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15594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94493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73391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52290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31188" algn="l" defTabSz="957797" rtl="0" eaLnBrk="1" latinLnBrk="1" hangingPunct="1">
                <a:defRPr sz="187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E17CCC80-4C9D-F766-F2C7-726E85187BA5}"/>
              </a:ext>
            </a:extLst>
          </p:cNvPr>
          <p:cNvGrpSpPr/>
          <p:nvPr/>
        </p:nvGrpSpPr>
        <p:grpSpPr>
          <a:xfrm>
            <a:off x="32617" y="3136048"/>
            <a:ext cx="5705209" cy="2948578"/>
            <a:chOff x="2658675" y="881019"/>
            <a:chExt cx="5705209" cy="2948578"/>
          </a:xfrm>
        </p:grpSpPr>
        <p:grpSp>
          <p:nvGrpSpPr>
            <p:cNvPr id="81" name="그룹 80">
              <a:extLst>
                <a:ext uri="{FF2B5EF4-FFF2-40B4-BE49-F238E27FC236}">
                  <a16:creationId xmlns:a16="http://schemas.microsoft.com/office/drawing/2014/main" id="{1AD7A5D7-0125-936F-C693-877A6DB00250}"/>
                </a:ext>
              </a:extLst>
            </p:cNvPr>
            <p:cNvGrpSpPr/>
            <p:nvPr/>
          </p:nvGrpSpPr>
          <p:grpSpPr>
            <a:xfrm>
              <a:off x="2658675" y="881019"/>
              <a:ext cx="5705209" cy="2948578"/>
              <a:chOff x="5485627" y="1405192"/>
              <a:chExt cx="6398650" cy="3306963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7DABD48-C0D4-B305-2714-2394912B33B1}"/>
                  </a:ext>
                </a:extLst>
              </p:cNvPr>
              <p:cNvSpPr txBox="1"/>
              <p:nvPr/>
            </p:nvSpPr>
            <p:spPr>
              <a:xfrm>
                <a:off x="6306187" y="4185675"/>
                <a:ext cx="4506326" cy="526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>
                    <a:sym typeface="Wingdings" panose="05000000000000000000" pitchFamily="2" charset="2"/>
                  </a:rPr>
                  <a:t>&lt;e-labs deflecting cavity shape&gt;</a:t>
                </a:r>
                <a:endParaRPr lang="en-US" altLang="ko-KR" dirty="0">
                  <a:sym typeface="Wingdings" panose="05000000000000000000" pitchFamily="2" charset="2"/>
                </a:endParaRPr>
              </a:p>
            </p:txBody>
          </p:sp>
          <p:grpSp>
            <p:nvGrpSpPr>
              <p:cNvPr id="91" name="그룹 90">
                <a:extLst>
                  <a:ext uri="{FF2B5EF4-FFF2-40B4-BE49-F238E27FC236}">
                    <a16:creationId xmlns:a16="http://schemas.microsoft.com/office/drawing/2014/main" id="{47B1E4C2-6C1A-E213-FA6B-149E173BD7A7}"/>
                  </a:ext>
                </a:extLst>
              </p:cNvPr>
              <p:cNvGrpSpPr/>
              <p:nvPr/>
            </p:nvGrpSpPr>
            <p:grpSpPr>
              <a:xfrm>
                <a:off x="5485627" y="1405192"/>
                <a:ext cx="6398650" cy="2780483"/>
                <a:chOff x="5485627" y="1405192"/>
                <a:chExt cx="6398650" cy="2780483"/>
              </a:xfrm>
            </p:grpSpPr>
            <p:pic>
              <p:nvPicPr>
                <p:cNvPr id="92" name="그림 91">
                  <a:extLst>
                    <a:ext uri="{FF2B5EF4-FFF2-40B4-BE49-F238E27FC236}">
                      <a16:creationId xmlns:a16="http://schemas.microsoft.com/office/drawing/2014/main" id="{AC3C1901-BA5B-7090-3A44-A90817EDA2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47528" y="1405192"/>
                  <a:ext cx="4136749" cy="2780483"/>
                </a:xfrm>
                <a:prstGeom prst="rect">
                  <a:avLst/>
                </a:prstGeom>
              </p:spPr>
            </p:pic>
            <p:pic>
              <p:nvPicPr>
                <p:cNvPr id="94" name="그림 93">
                  <a:extLst>
                    <a:ext uri="{FF2B5EF4-FFF2-40B4-BE49-F238E27FC236}">
                      <a16:creationId xmlns:a16="http://schemas.microsoft.com/office/drawing/2014/main" id="{DDEB47C8-E9F3-8D2F-BAB9-4AD0631AF2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85627" y="1405192"/>
                  <a:ext cx="2261901" cy="278048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3" name="그룹 82">
              <a:extLst>
                <a:ext uri="{FF2B5EF4-FFF2-40B4-BE49-F238E27FC236}">
                  <a16:creationId xmlns:a16="http://schemas.microsoft.com/office/drawing/2014/main" id="{92E46D7C-83DC-8744-6C38-79F7D7949CAB}"/>
                </a:ext>
              </a:extLst>
            </p:cNvPr>
            <p:cNvGrpSpPr/>
            <p:nvPr/>
          </p:nvGrpSpPr>
          <p:grpSpPr>
            <a:xfrm>
              <a:off x="4864206" y="2120596"/>
              <a:ext cx="3275697" cy="1289111"/>
              <a:chOff x="5796830" y="1415984"/>
              <a:chExt cx="4779155" cy="2160937"/>
            </a:xfrm>
          </p:grpSpPr>
          <p:sp>
            <p:nvSpPr>
              <p:cNvPr id="85" name="직사각형 84">
                <a:extLst>
                  <a:ext uri="{FF2B5EF4-FFF2-40B4-BE49-F238E27FC236}">
                    <a16:creationId xmlns:a16="http://schemas.microsoft.com/office/drawing/2014/main" id="{363065D5-9840-A04B-A091-0D6C4C6A5952}"/>
                  </a:ext>
                </a:extLst>
              </p:cNvPr>
              <p:cNvSpPr/>
              <p:nvPr/>
            </p:nvSpPr>
            <p:spPr>
              <a:xfrm>
                <a:off x="6960631" y="1426344"/>
                <a:ext cx="2547922" cy="2150577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78898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57797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436696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915594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94493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873391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352290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31188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86" name="직사각형 85">
                <a:extLst>
                  <a:ext uri="{FF2B5EF4-FFF2-40B4-BE49-F238E27FC236}">
                    <a16:creationId xmlns:a16="http://schemas.microsoft.com/office/drawing/2014/main" id="{3319BC68-8B2B-51D0-D3DC-A68C47DA51D7}"/>
                  </a:ext>
                </a:extLst>
              </p:cNvPr>
              <p:cNvSpPr/>
              <p:nvPr/>
            </p:nvSpPr>
            <p:spPr>
              <a:xfrm>
                <a:off x="9508552" y="1426344"/>
                <a:ext cx="1067433" cy="2150577"/>
              </a:xfrm>
              <a:prstGeom prst="rect">
                <a:avLst/>
              </a:prstGeom>
              <a:noFill/>
              <a:ln w="31750">
                <a:solidFill>
                  <a:srgbClr val="0000F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78898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57797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436696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915594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94493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873391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352290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31188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87" name="직사각형 86">
                <a:extLst>
                  <a:ext uri="{FF2B5EF4-FFF2-40B4-BE49-F238E27FC236}">
                    <a16:creationId xmlns:a16="http://schemas.microsoft.com/office/drawing/2014/main" id="{701355EE-54B8-5640-FA33-AF5546DC3C0D}"/>
                  </a:ext>
                </a:extLst>
              </p:cNvPr>
              <p:cNvSpPr/>
              <p:nvPr/>
            </p:nvSpPr>
            <p:spPr>
              <a:xfrm>
                <a:off x="5796830" y="1415984"/>
                <a:ext cx="1163800" cy="2150577"/>
              </a:xfrm>
              <a:prstGeom prst="rect">
                <a:avLst/>
              </a:prstGeom>
              <a:noFill/>
              <a:ln w="31750">
                <a:solidFill>
                  <a:srgbClr val="0000F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78898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57797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436696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915594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94493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873391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352290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31188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</p:grpSp>
      <p:grpSp>
        <p:nvGrpSpPr>
          <p:cNvPr id="95" name="그룹 94">
            <a:extLst>
              <a:ext uri="{FF2B5EF4-FFF2-40B4-BE49-F238E27FC236}">
                <a16:creationId xmlns:a16="http://schemas.microsoft.com/office/drawing/2014/main" id="{80D7E140-1B58-4D6C-0C7E-A925F9AD9B75}"/>
              </a:ext>
            </a:extLst>
          </p:cNvPr>
          <p:cNvGrpSpPr/>
          <p:nvPr/>
        </p:nvGrpSpPr>
        <p:grpSpPr>
          <a:xfrm>
            <a:off x="2645033" y="2599066"/>
            <a:ext cx="3156585" cy="1727025"/>
            <a:chOff x="5315661" y="519042"/>
            <a:chExt cx="3156585" cy="1829396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47D40BEE-6602-2CFB-1007-82C0B272B546}"/>
                </a:ext>
              </a:extLst>
            </p:cNvPr>
            <p:cNvSpPr txBox="1"/>
            <p:nvPr/>
          </p:nvSpPr>
          <p:spPr>
            <a:xfrm>
              <a:off x="6621624" y="519042"/>
              <a:ext cx="1850622" cy="46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dirty="0">
                  <a:sym typeface="Wingdings" panose="05000000000000000000" pitchFamily="2" charset="2"/>
                </a:rPr>
                <a:t>Coupler cells</a:t>
              </a:r>
            </a:p>
          </p:txBody>
        </p:sp>
        <p:cxnSp>
          <p:nvCxnSpPr>
            <p:cNvPr id="97" name="직선 화살표 연결선 96">
              <a:extLst>
                <a:ext uri="{FF2B5EF4-FFF2-40B4-BE49-F238E27FC236}">
                  <a16:creationId xmlns:a16="http://schemas.microsoft.com/office/drawing/2014/main" id="{6E6BE9B6-93D8-2A12-B01F-CEFA81064BF5}"/>
                </a:ext>
              </a:extLst>
            </p:cNvPr>
            <p:cNvCxnSpPr>
              <a:cxnSpLocks/>
              <a:stCxn id="96" idx="2"/>
            </p:cNvCxnSpPr>
            <p:nvPr/>
          </p:nvCxnSpPr>
          <p:spPr>
            <a:xfrm flipH="1">
              <a:off x="5315661" y="988466"/>
              <a:ext cx="2231274" cy="1296004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직선 화살표 연결선 97">
              <a:extLst>
                <a:ext uri="{FF2B5EF4-FFF2-40B4-BE49-F238E27FC236}">
                  <a16:creationId xmlns:a16="http://schemas.microsoft.com/office/drawing/2014/main" id="{D8672A2E-4085-6A54-C162-E226CA1F833C}"/>
                </a:ext>
              </a:extLst>
            </p:cNvPr>
            <p:cNvCxnSpPr>
              <a:cxnSpLocks/>
              <a:stCxn id="96" idx="2"/>
            </p:cNvCxnSpPr>
            <p:nvPr/>
          </p:nvCxnSpPr>
          <p:spPr>
            <a:xfrm>
              <a:off x="7546935" y="988466"/>
              <a:ext cx="16554" cy="1359972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그룹 98">
            <a:extLst>
              <a:ext uri="{FF2B5EF4-FFF2-40B4-BE49-F238E27FC236}">
                <a16:creationId xmlns:a16="http://schemas.microsoft.com/office/drawing/2014/main" id="{8D857625-DAB5-6A4D-EF9B-1C32B31DC45C}"/>
              </a:ext>
            </a:extLst>
          </p:cNvPr>
          <p:cNvGrpSpPr/>
          <p:nvPr/>
        </p:nvGrpSpPr>
        <p:grpSpPr>
          <a:xfrm>
            <a:off x="2025912" y="2666159"/>
            <a:ext cx="1850622" cy="1597379"/>
            <a:chOff x="5056099" y="370519"/>
            <a:chExt cx="1850622" cy="1597379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506B257-DB1B-6C67-8877-433A06B84543}"/>
                </a:ext>
              </a:extLst>
            </p:cNvPr>
            <p:cNvSpPr txBox="1"/>
            <p:nvPr/>
          </p:nvSpPr>
          <p:spPr>
            <a:xfrm>
              <a:off x="5056099" y="370519"/>
              <a:ext cx="1850622" cy="46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b="1" dirty="0">
                  <a:sym typeface="Wingdings" panose="05000000000000000000" pitchFamily="2" charset="2"/>
                </a:rPr>
                <a:t>Active cells</a:t>
              </a:r>
            </a:p>
          </p:txBody>
        </p:sp>
        <p:cxnSp>
          <p:nvCxnSpPr>
            <p:cNvPr id="101" name="직선 화살표 연결선 100">
              <a:extLst>
                <a:ext uri="{FF2B5EF4-FFF2-40B4-BE49-F238E27FC236}">
                  <a16:creationId xmlns:a16="http://schemas.microsoft.com/office/drawing/2014/main" id="{6B262B12-FF7B-27F1-FB6B-BE4EF003B4F1}"/>
                </a:ext>
              </a:extLst>
            </p:cNvPr>
            <p:cNvCxnSpPr>
              <a:cxnSpLocks/>
              <a:stCxn id="100" idx="2"/>
            </p:cNvCxnSpPr>
            <p:nvPr/>
          </p:nvCxnSpPr>
          <p:spPr>
            <a:xfrm>
              <a:off x="5981410" y="839943"/>
              <a:ext cx="485132" cy="112795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F4E9FC1-61C1-6A86-6ED4-13AF63A4B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3CF64-89FE-442C-A34E-9A10A0C99FB1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FD010C8-252C-4FA2-824D-E9DBD08A8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020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C830CF-6746-19E4-7860-67B284C7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1. Transverse deflecting cavity (TCAV)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F295670-7587-3A98-A7A1-B12A55C94A3C}"/>
                  </a:ext>
                </a:extLst>
              </p:cNvPr>
              <p:cNvSpPr txBox="1"/>
              <p:nvPr/>
            </p:nvSpPr>
            <p:spPr>
              <a:xfrm>
                <a:off x="227084" y="675107"/>
                <a:ext cx="6781535" cy="3517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b="1" dirty="0">
                    <a:sym typeface="Wingdings" panose="05000000000000000000" pitchFamily="2" charset="2"/>
                  </a:rPr>
                  <a:t>Main feature</a:t>
                </a:r>
              </a:p>
              <a:p>
                <a:pPr marL="457200" indent="-457200">
                  <a:lnSpc>
                    <a:spcPct val="150000"/>
                  </a:lnSpc>
                  <a:buFontTx/>
                  <a:buAutoNum type="arabicPeriod"/>
                </a:pPr>
                <a:r>
                  <a:rPr lang="en-US" altLang="ko-KR" dirty="0">
                    <a:sym typeface="Wingdings" panose="05000000000000000000" pitchFamily="2" charset="2"/>
                  </a:rPr>
                  <a:t>HEM</a:t>
                </a:r>
                <a:r>
                  <a:rPr lang="en-US" altLang="ko-KR" baseline="-25000" dirty="0">
                    <a:sym typeface="Wingdings" panose="05000000000000000000" pitchFamily="2" charset="2"/>
                  </a:rPr>
                  <a:t>11</a:t>
                </a:r>
                <a:r>
                  <a:rPr lang="en-US" altLang="ko-KR" dirty="0">
                    <a:sym typeface="Wingdings" panose="05000000000000000000" pitchFamily="2" charset="2"/>
                  </a:rPr>
                  <a:t> mode (similar to TM</a:t>
                </a:r>
                <a:r>
                  <a:rPr lang="en-US" altLang="ko-KR" baseline="-25000" dirty="0">
                    <a:sym typeface="Wingdings" panose="05000000000000000000" pitchFamily="2" charset="2"/>
                  </a:rPr>
                  <a:t>11 </a:t>
                </a:r>
                <a:r>
                  <a:rPr lang="en-US" altLang="ko-KR" dirty="0">
                    <a:sym typeface="Wingdings" panose="05000000000000000000" pitchFamily="2" charset="2"/>
                  </a:rPr>
                  <a:t>mode)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ko-KR" sz="1800" dirty="0">
                    <a:sym typeface="Wingdings" panose="05000000000000000000" pitchFamily="2" charset="2"/>
                  </a:rPr>
                  <a:t>: Composed of TE11 and TM11 modes</a:t>
                </a:r>
              </a:p>
              <a:p>
                <a:pPr marL="764648" lvl="1" indent="-285750">
                  <a:lnSpc>
                    <a:spcPct val="150000"/>
                  </a:lnSpc>
                  <a:buFont typeface="Wingdings" panose="05000000000000000000" pitchFamily="2" charset="2"/>
                  <a:buChar char="à"/>
                </a:pPr>
                <a:r>
                  <a:rPr lang="en-US" altLang="ko-KR" sz="1800" dirty="0"/>
                  <a:t>Uses both E and B fields for kicks</a:t>
                </a:r>
                <a:r>
                  <a:rPr lang="en-US" altLang="ko-KR" sz="1800" dirty="0">
                    <a:sym typeface="Wingdings" panose="05000000000000000000" pitchFamily="2" charset="2"/>
                  </a:rPr>
                  <a:t>.</a:t>
                </a:r>
              </a:p>
              <a:p>
                <a:pPr marL="764648" lvl="1" indent="-285750">
                  <a:lnSpc>
                    <a:spcPct val="150000"/>
                  </a:lnSpc>
                  <a:buFont typeface="Wingdings" panose="05000000000000000000" pitchFamily="2" charset="2"/>
                  <a:buChar char="à"/>
                </a:pPr>
                <a:r>
                  <a:rPr lang="en-US" altLang="ko-KR" sz="1800" dirty="0">
                    <a:sym typeface="Wingdings" panose="05000000000000000000" pitchFamily="2" charset="2"/>
                  </a:rPr>
                  <a:t>Capable of achieving high shunt impedance.</a:t>
                </a:r>
                <a:endParaRPr lang="en-US" altLang="ko-KR" sz="18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US" altLang="ko-KR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ko-KR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ko-KR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rad>
                      <m:d>
                        <m:dPr>
                          <m:ctrlPr>
                            <a:rPr lang="en-US" altLang="ko-KR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ko-KR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ko-KR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altLang="ko-KR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ko-KR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altLang="ko-KR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</m:e>
                      </m:d>
                      <m:rad>
                        <m:radPr>
                          <m:degHide m:val="on"/>
                          <m:ctrlPr>
                            <a:rPr lang="en-US" altLang="ko-KR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ko-KR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ko-KR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𝑅𝐹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𝑠h</m:t>
                              </m:r>
                            </m:sub>
                          </m:sSub>
                          <m:r>
                            <a:rPr lang="en-US" altLang="ko-KR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rad>
                      <m:r>
                        <a:rPr lang="en-US" altLang="ko-KR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ko-KR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ad>
                        <m:radPr>
                          <m:degHide m:val="on"/>
                          <m:ctrlPr>
                            <a:rPr lang="en-US" altLang="ko-KR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ko-KR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ko-KR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𝑅𝐹</m:t>
                              </m:r>
                            </m:sub>
                          </m:sSub>
                        </m:e>
                      </m:rad>
                      <m:r>
                        <a:rPr lang="en-US" altLang="ko-KR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ko-KR" sz="1800" dirty="0">
                  <a:sym typeface="Wingdings" panose="05000000000000000000" pitchFamily="2" charset="2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ko-KR" altLang="en-US" sz="1800" dirty="0">
                    <a:sym typeface="Wingdings" panose="05000000000000000000" pitchFamily="2" charset="2"/>
                  </a:rPr>
                  <a:t>∴ </a:t>
                </a:r>
                <a:r>
                  <a:rPr lang="en-US" altLang="ko-KR" sz="1800" dirty="0">
                    <a:sym typeface="Wingdings" panose="05000000000000000000" pitchFamily="2" charset="2"/>
                  </a:rPr>
                  <a:t>Therefore, achieving high transverse kick components.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F295670-7587-3A98-A7A1-B12A55C94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84" y="675107"/>
                <a:ext cx="6781535" cy="3517053"/>
              </a:xfrm>
              <a:prstGeom prst="rect">
                <a:avLst/>
              </a:prstGeom>
              <a:blipFill>
                <a:blip r:embed="rId3"/>
                <a:stretch>
                  <a:fillRect l="-988" b="-17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7" name="그룹 166">
            <a:extLst>
              <a:ext uri="{FF2B5EF4-FFF2-40B4-BE49-F238E27FC236}">
                <a16:creationId xmlns:a16="http://schemas.microsoft.com/office/drawing/2014/main" id="{1B2C15D4-0641-09BA-F92F-2DC567B6820B}"/>
              </a:ext>
            </a:extLst>
          </p:cNvPr>
          <p:cNvGrpSpPr/>
          <p:nvPr/>
        </p:nvGrpSpPr>
        <p:grpSpPr>
          <a:xfrm>
            <a:off x="7283945" y="137226"/>
            <a:ext cx="4680970" cy="2963223"/>
            <a:chOff x="7283945" y="137226"/>
            <a:chExt cx="4680970" cy="2963223"/>
          </a:xfrm>
        </p:grpSpPr>
        <p:grpSp>
          <p:nvGrpSpPr>
            <p:cNvPr id="166" name="그룹 165">
              <a:extLst>
                <a:ext uri="{FF2B5EF4-FFF2-40B4-BE49-F238E27FC236}">
                  <a16:creationId xmlns:a16="http://schemas.microsoft.com/office/drawing/2014/main" id="{9CBD0410-BE0F-7E26-33F3-9E6B9DA420E7}"/>
                </a:ext>
              </a:extLst>
            </p:cNvPr>
            <p:cNvGrpSpPr/>
            <p:nvPr/>
          </p:nvGrpSpPr>
          <p:grpSpPr>
            <a:xfrm>
              <a:off x="7283945" y="137226"/>
              <a:ext cx="4680970" cy="2963223"/>
              <a:chOff x="7283945" y="137226"/>
              <a:chExt cx="4680970" cy="2963223"/>
            </a:xfrm>
          </p:grpSpPr>
          <p:pic>
            <p:nvPicPr>
              <p:cNvPr id="165" name="그림 164">
                <a:extLst>
                  <a:ext uri="{FF2B5EF4-FFF2-40B4-BE49-F238E27FC236}">
                    <a16:creationId xmlns:a16="http://schemas.microsoft.com/office/drawing/2014/main" id="{3CCF8215-A116-38C5-D1C9-CE5775DDA19E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83945" y="137226"/>
                <a:ext cx="4680970" cy="2864592"/>
              </a:xfrm>
              <a:prstGeom prst="rect">
                <a:avLst/>
              </a:prstGeom>
            </p:spPr>
          </p:pic>
          <p:sp>
            <p:nvSpPr>
              <p:cNvPr id="153" name="직사각형 152">
                <a:extLst>
                  <a:ext uri="{FF2B5EF4-FFF2-40B4-BE49-F238E27FC236}">
                    <a16:creationId xmlns:a16="http://schemas.microsoft.com/office/drawing/2014/main" id="{799C5987-1470-0357-9776-ED8BFF412DE7}"/>
                  </a:ext>
                </a:extLst>
              </p:cNvPr>
              <p:cNvSpPr/>
              <p:nvPr/>
            </p:nvSpPr>
            <p:spPr>
              <a:xfrm>
                <a:off x="8525162" y="1517850"/>
                <a:ext cx="2235199" cy="1582599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78898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57797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436696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915594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94493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873391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352290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31188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</p:grpSp>
        <p:grpSp>
          <p:nvGrpSpPr>
            <p:cNvPr id="156" name="그룹 155">
              <a:extLst>
                <a:ext uri="{FF2B5EF4-FFF2-40B4-BE49-F238E27FC236}">
                  <a16:creationId xmlns:a16="http://schemas.microsoft.com/office/drawing/2014/main" id="{1BFE6190-111C-9516-90DE-D64CF7C36D61}"/>
                </a:ext>
              </a:extLst>
            </p:cNvPr>
            <p:cNvGrpSpPr/>
            <p:nvPr/>
          </p:nvGrpSpPr>
          <p:grpSpPr>
            <a:xfrm>
              <a:off x="8525158" y="376523"/>
              <a:ext cx="2235201" cy="1295260"/>
              <a:chOff x="8693730" y="293395"/>
              <a:chExt cx="1827105" cy="1295260"/>
            </a:xfrm>
          </p:grpSpPr>
          <p:cxnSp>
            <p:nvCxnSpPr>
              <p:cNvPr id="145" name="직선 화살표 연결선 144">
                <a:extLst>
                  <a:ext uri="{FF2B5EF4-FFF2-40B4-BE49-F238E27FC236}">
                    <a16:creationId xmlns:a16="http://schemas.microsoft.com/office/drawing/2014/main" id="{0407DE38-C167-A0C5-9597-17B6D212D0F3}"/>
                  </a:ext>
                </a:extLst>
              </p:cNvPr>
              <p:cNvCxnSpPr/>
              <p:nvPr/>
            </p:nvCxnSpPr>
            <p:spPr>
              <a:xfrm>
                <a:off x="8729567" y="1231701"/>
                <a:ext cx="174638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7" name="직선 연결선 146">
                <a:extLst>
                  <a:ext uri="{FF2B5EF4-FFF2-40B4-BE49-F238E27FC236}">
                    <a16:creationId xmlns:a16="http://schemas.microsoft.com/office/drawing/2014/main" id="{CA6162A5-1356-1DAE-57E5-D47095AD966C}"/>
                  </a:ext>
                </a:extLst>
              </p:cNvPr>
              <p:cNvCxnSpPr/>
              <p:nvPr/>
            </p:nvCxnSpPr>
            <p:spPr>
              <a:xfrm>
                <a:off x="8693730" y="877455"/>
                <a:ext cx="0" cy="7112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직선 연결선 147">
                <a:extLst>
                  <a:ext uri="{FF2B5EF4-FFF2-40B4-BE49-F238E27FC236}">
                    <a16:creationId xmlns:a16="http://schemas.microsoft.com/office/drawing/2014/main" id="{0545FADF-D6C7-A90A-2C00-B487D15C866E}"/>
                  </a:ext>
                </a:extLst>
              </p:cNvPr>
              <p:cNvCxnSpPr/>
              <p:nvPr/>
            </p:nvCxnSpPr>
            <p:spPr>
              <a:xfrm>
                <a:off x="10520835" y="877455"/>
                <a:ext cx="0" cy="7112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94D4B386-2E81-C01D-2A20-7553179DEB6A}"/>
                  </a:ext>
                </a:extLst>
              </p:cNvPr>
              <p:cNvSpPr txBox="1"/>
              <p:nvPr/>
            </p:nvSpPr>
            <p:spPr>
              <a:xfrm>
                <a:off x="8729567" y="293395"/>
                <a:ext cx="1746380" cy="902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dirty="0"/>
                  <a:t>6 cells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dirty="0"/>
                  <a:t>ΔΦ = 4π</a:t>
                </a:r>
              </a:p>
            </p:txBody>
          </p:sp>
        </p:grpSp>
      </p:grpSp>
      <p:pic>
        <p:nvPicPr>
          <p:cNvPr id="159" name="그림 158">
            <a:extLst>
              <a:ext uri="{FF2B5EF4-FFF2-40B4-BE49-F238E27FC236}">
                <a16:creationId xmlns:a16="http://schemas.microsoft.com/office/drawing/2014/main" id="{E36399A1-7A42-CCAA-CDDF-10829BC1ED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274" t="15893"/>
          <a:stretch/>
        </p:blipFill>
        <p:spPr>
          <a:xfrm>
            <a:off x="8569004" y="3160670"/>
            <a:ext cx="2154301" cy="1469585"/>
          </a:xfrm>
          <a:prstGeom prst="rect">
            <a:avLst/>
          </a:prstGeom>
        </p:spPr>
      </p:pic>
      <p:grpSp>
        <p:nvGrpSpPr>
          <p:cNvPr id="184" name="그룹 183">
            <a:extLst>
              <a:ext uri="{FF2B5EF4-FFF2-40B4-BE49-F238E27FC236}">
                <a16:creationId xmlns:a16="http://schemas.microsoft.com/office/drawing/2014/main" id="{FAB85E29-D034-F9B5-8BB7-C8FB39F223F1}"/>
              </a:ext>
            </a:extLst>
          </p:cNvPr>
          <p:cNvGrpSpPr/>
          <p:nvPr/>
        </p:nvGrpSpPr>
        <p:grpSpPr>
          <a:xfrm>
            <a:off x="9696145" y="1802618"/>
            <a:ext cx="970369" cy="1015454"/>
            <a:chOff x="9696145" y="1802618"/>
            <a:chExt cx="970369" cy="1015454"/>
          </a:xfrm>
          <a:solidFill>
            <a:srgbClr val="0000FF"/>
          </a:solidFill>
        </p:grpSpPr>
        <p:sp>
          <p:nvSpPr>
            <p:cNvPr id="161" name="화살표: 오른쪽 160">
              <a:extLst>
                <a:ext uri="{FF2B5EF4-FFF2-40B4-BE49-F238E27FC236}">
                  <a16:creationId xmlns:a16="http://schemas.microsoft.com/office/drawing/2014/main" id="{4BDB0253-5905-86FD-865F-3BF4B986AF62}"/>
                </a:ext>
              </a:extLst>
            </p:cNvPr>
            <p:cNvSpPr/>
            <p:nvPr/>
          </p:nvSpPr>
          <p:spPr>
            <a:xfrm flipH="1">
              <a:off x="9912381" y="1802618"/>
              <a:ext cx="572654" cy="245235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화살표: 오른쪽 169">
              <a:extLst>
                <a:ext uri="{FF2B5EF4-FFF2-40B4-BE49-F238E27FC236}">
                  <a16:creationId xmlns:a16="http://schemas.microsoft.com/office/drawing/2014/main" id="{62E484F6-CAB2-F546-3CC8-F469E1D8F5DB}"/>
                </a:ext>
              </a:extLst>
            </p:cNvPr>
            <p:cNvSpPr/>
            <p:nvPr/>
          </p:nvSpPr>
          <p:spPr>
            <a:xfrm>
              <a:off x="9912381" y="2572837"/>
              <a:ext cx="572654" cy="245235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82" name="그룹 181">
              <a:extLst>
                <a:ext uri="{FF2B5EF4-FFF2-40B4-BE49-F238E27FC236}">
                  <a16:creationId xmlns:a16="http://schemas.microsoft.com/office/drawing/2014/main" id="{68D2350C-699A-30C3-1903-00C7A45911CA}"/>
                </a:ext>
              </a:extLst>
            </p:cNvPr>
            <p:cNvGrpSpPr/>
            <p:nvPr/>
          </p:nvGrpSpPr>
          <p:grpSpPr>
            <a:xfrm>
              <a:off x="9696145" y="2149146"/>
              <a:ext cx="970369" cy="316111"/>
              <a:chOff x="9696145" y="2149146"/>
              <a:chExt cx="970369" cy="316111"/>
            </a:xfrm>
            <a:grpFill/>
          </p:grpSpPr>
          <p:sp>
            <p:nvSpPr>
              <p:cNvPr id="176" name="화살표: 오른쪽 175">
                <a:extLst>
                  <a:ext uri="{FF2B5EF4-FFF2-40B4-BE49-F238E27FC236}">
                    <a16:creationId xmlns:a16="http://schemas.microsoft.com/office/drawing/2014/main" id="{87B01B92-763D-1126-1F87-C36649B024D5}"/>
                  </a:ext>
                </a:extLst>
              </p:cNvPr>
              <p:cNvSpPr/>
              <p:nvPr/>
            </p:nvSpPr>
            <p:spPr>
              <a:xfrm rot="5400000" flipH="1">
                <a:off x="9660708" y="2184583"/>
                <a:ext cx="316110" cy="245235"/>
              </a:xfrm>
              <a:prstGeom prst="rightArrow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9" name="화살표: 오른쪽 178">
                <a:extLst>
                  <a:ext uri="{FF2B5EF4-FFF2-40B4-BE49-F238E27FC236}">
                    <a16:creationId xmlns:a16="http://schemas.microsoft.com/office/drawing/2014/main" id="{64461759-F9AB-7F7F-CF1B-C0191BCC7863}"/>
                  </a:ext>
                </a:extLst>
              </p:cNvPr>
              <p:cNvSpPr/>
              <p:nvPr/>
            </p:nvSpPr>
            <p:spPr>
              <a:xfrm rot="16200000" flipH="1" flipV="1">
                <a:off x="10385842" y="2184584"/>
                <a:ext cx="316110" cy="245235"/>
              </a:xfrm>
              <a:prstGeom prst="rightArrow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83" name="그룹 182">
            <a:extLst>
              <a:ext uri="{FF2B5EF4-FFF2-40B4-BE49-F238E27FC236}">
                <a16:creationId xmlns:a16="http://schemas.microsoft.com/office/drawing/2014/main" id="{67690012-A8F0-236E-812C-CF5C37E3A183}"/>
              </a:ext>
            </a:extLst>
          </p:cNvPr>
          <p:cNvGrpSpPr/>
          <p:nvPr/>
        </p:nvGrpSpPr>
        <p:grpSpPr>
          <a:xfrm>
            <a:off x="8552225" y="1802618"/>
            <a:ext cx="1006255" cy="1015454"/>
            <a:chOff x="8552225" y="1802618"/>
            <a:chExt cx="1006255" cy="1015454"/>
          </a:xfrm>
          <a:solidFill>
            <a:srgbClr val="0000FF"/>
          </a:solidFill>
        </p:grpSpPr>
        <p:sp>
          <p:nvSpPr>
            <p:cNvPr id="160" name="화살표: 오른쪽 159">
              <a:extLst>
                <a:ext uri="{FF2B5EF4-FFF2-40B4-BE49-F238E27FC236}">
                  <a16:creationId xmlns:a16="http://schemas.microsoft.com/office/drawing/2014/main" id="{D62C1BA4-C2B1-430A-6151-A6B4AF5C8054}"/>
                </a:ext>
              </a:extLst>
            </p:cNvPr>
            <p:cNvSpPr/>
            <p:nvPr/>
          </p:nvSpPr>
          <p:spPr>
            <a:xfrm flipH="1">
              <a:off x="8794980" y="1802618"/>
              <a:ext cx="572654" cy="245235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화살표: 오른쪽 170">
              <a:extLst>
                <a:ext uri="{FF2B5EF4-FFF2-40B4-BE49-F238E27FC236}">
                  <a16:creationId xmlns:a16="http://schemas.microsoft.com/office/drawing/2014/main" id="{1B77F249-7AA4-F227-9AF1-4FF70CC23A66}"/>
                </a:ext>
              </a:extLst>
            </p:cNvPr>
            <p:cNvSpPr/>
            <p:nvPr/>
          </p:nvSpPr>
          <p:spPr>
            <a:xfrm>
              <a:off x="8794980" y="2572837"/>
              <a:ext cx="572654" cy="245235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81" name="그룹 180">
              <a:extLst>
                <a:ext uri="{FF2B5EF4-FFF2-40B4-BE49-F238E27FC236}">
                  <a16:creationId xmlns:a16="http://schemas.microsoft.com/office/drawing/2014/main" id="{728663A1-69AB-D1FD-DD98-6755F15FD157}"/>
                </a:ext>
              </a:extLst>
            </p:cNvPr>
            <p:cNvGrpSpPr/>
            <p:nvPr/>
          </p:nvGrpSpPr>
          <p:grpSpPr>
            <a:xfrm>
              <a:off x="8552225" y="2149146"/>
              <a:ext cx="1006255" cy="316111"/>
              <a:chOff x="8552225" y="2149146"/>
              <a:chExt cx="1006255" cy="316111"/>
            </a:xfrm>
            <a:grpFill/>
          </p:grpSpPr>
          <p:sp>
            <p:nvSpPr>
              <p:cNvPr id="178" name="화살표: 오른쪽 177">
                <a:extLst>
                  <a:ext uri="{FF2B5EF4-FFF2-40B4-BE49-F238E27FC236}">
                    <a16:creationId xmlns:a16="http://schemas.microsoft.com/office/drawing/2014/main" id="{A499704C-9057-2AF4-C4C4-F79BB4CAD32B}"/>
                  </a:ext>
                </a:extLst>
              </p:cNvPr>
              <p:cNvSpPr/>
              <p:nvPr/>
            </p:nvSpPr>
            <p:spPr>
              <a:xfrm rot="16200000" flipH="1" flipV="1">
                <a:off x="9277808" y="2184583"/>
                <a:ext cx="316110" cy="245235"/>
              </a:xfrm>
              <a:prstGeom prst="rightArrow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0" name="화살표: 오른쪽 179">
                <a:extLst>
                  <a:ext uri="{FF2B5EF4-FFF2-40B4-BE49-F238E27FC236}">
                    <a16:creationId xmlns:a16="http://schemas.microsoft.com/office/drawing/2014/main" id="{DD457E53-D05D-2139-56C0-A0B691C52995}"/>
                  </a:ext>
                </a:extLst>
              </p:cNvPr>
              <p:cNvSpPr/>
              <p:nvPr/>
            </p:nvSpPr>
            <p:spPr>
              <a:xfrm rot="5400000" flipH="1">
                <a:off x="8516788" y="2184584"/>
                <a:ext cx="316110" cy="245235"/>
              </a:xfrm>
              <a:prstGeom prst="rightArrow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03" name="TextBox 202">
            <a:extLst>
              <a:ext uri="{FF2B5EF4-FFF2-40B4-BE49-F238E27FC236}">
                <a16:creationId xmlns:a16="http://schemas.microsoft.com/office/drawing/2014/main" id="{3C120C64-39B7-C1C2-C2A7-BEEB7D61E50B}"/>
              </a:ext>
            </a:extLst>
          </p:cNvPr>
          <p:cNvSpPr txBox="1"/>
          <p:nvPr/>
        </p:nvSpPr>
        <p:spPr>
          <a:xfrm>
            <a:off x="6189636" y="42945"/>
            <a:ext cx="4758736" cy="46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b="1" dirty="0">
                <a:sym typeface="Wingdings" panose="05000000000000000000" pitchFamily="2" charset="2"/>
              </a:rPr>
              <a:t>&lt;E-field distribution&gt;</a:t>
            </a:r>
            <a:endParaRPr lang="en-US" altLang="ko-KR" dirty="0"/>
          </a:p>
        </p:txBody>
      </p:sp>
      <p:grpSp>
        <p:nvGrpSpPr>
          <p:cNvPr id="207" name="그룹 206">
            <a:extLst>
              <a:ext uri="{FF2B5EF4-FFF2-40B4-BE49-F238E27FC236}">
                <a16:creationId xmlns:a16="http://schemas.microsoft.com/office/drawing/2014/main" id="{CBF62DB0-662E-61C0-5312-B2ADBC8ADE67}"/>
              </a:ext>
            </a:extLst>
          </p:cNvPr>
          <p:cNvGrpSpPr/>
          <p:nvPr/>
        </p:nvGrpSpPr>
        <p:grpSpPr>
          <a:xfrm>
            <a:off x="11102108" y="2959576"/>
            <a:ext cx="1219200" cy="469424"/>
            <a:chOff x="10880436" y="3106119"/>
            <a:chExt cx="1219200" cy="469424"/>
          </a:xfrm>
        </p:grpSpPr>
        <p:cxnSp>
          <p:nvCxnSpPr>
            <p:cNvPr id="205" name="직선 화살표 연결선 204">
              <a:extLst>
                <a:ext uri="{FF2B5EF4-FFF2-40B4-BE49-F238E27FC236}">
                  <a16:creationId xmlns:a16="http://schemas.microsoft.com/office/drawing/2014/main" id="{ED79935E-CD67-6D4C-AF4A-9191C6A3C3BA}"/>
                </a:ext>
              </a:extLst>
            </p:cNvPr>
            <p:cNvCxnSpPr/>
            <p:nvPr/>
          </p:nvCxnSpPr>
          <p:spPr>
            <a:xfrm flipH="1">
              <a:off x="10880436" y="3273960"/>
              <a:ext cx="9698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DE7DB43B-627E-BDF2-6225-95F88B78898B}"/>
                </a:ext>
              </a:extLst>
            </p:cNvPr>
            <p:cNvSpPr txBox="1"/>
            <p:nvPr/>
          </p:nvSpPr>
          <p:spPr>
            <a:xfrm>
              <a:off x="11439172" y="3106119"/>
              <a:ext cx="660464" cy="46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b="1" dirty="0">
                  <a:sym typeface="Wingdings" panose="05000000000000000000" pitchFamily="2" charset="2"/>
                </a:rPr>
                <a:t>z</a:t>
              </a:r>
              <a:endParaRPr lang="en-US" altLang="ko-KR" dirty="0"/>
            </a:p>
          </p:txBody>
        </p:sp>
      </p:grpSp>
      <p:sp>
        <p:nvSpPr>
          <p:cNvPr id="212" name="직사각형 211">
            <a:extLst>
              <a:ext uri="{FF2B5EF4-FFF2-40B4-BE49-F238E27FC236}">
                <a16:creationId xmlns:a16="http://schemas.microsoft.com/office/drawing/2014/main" id="{29CD4CDD-E8F4-3E40-969E-492FA4FE2A01}"/>
              </a:ext>
            </a:extLst>
          </p:cNvPr>
          <p:cNvSpPr/>
          <p:nvPr/>
        </p:nvSpPr>
        <p:spPr>
          <a:xfrm>
            <a:off x="3897744" y="3279442"/>
            <a:ext cx="332511" cy="299115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57797" rtl="0" eaLnBrk="1" latinLnBrk="1" hangingPunct="1"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8898" algn="l" defTabSz="957797" rtl="0" eaLnBrk="1" latinLnBrk="1" hangingPunct="1"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7797" algn="l" defTabSz="957797" rtl="0" eaLnBrk="1" latinLnBrk="1" hangingPunct="1"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36696" algn="l" defTabSz="957797" rtl="0" eaLnBrk="1" latinLnBrk="1" hangingPunct="1"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15594" algn="l" defTabSz="957797" rtl="0" eaLnBrk="1" latinLnBrk="1" hangingPunct="1"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94493" algn="l" defTabSz="957797" rtl="0" eaLnBrk="1" latinLnBrk="1" hangingPunct="1"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73391" algn="l" defTabSz="957797" rtl="0" eaLnBrk="1" latinLnBrk="1" hangingPunct="1"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52290" algn="l" defTabSz="957797" rtl="0" eaLnBrk="1" latinLnBrk="1" hangingPunct="1"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31188" algn="l" defTabSz="957797" rtl="0" eaLnBrk="1" latinLnBrk="1" hangingPunct="1"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3" name="직사각형 212">
            <a:extLst>
              <a:ext uri="{FF2B5EF4-FFF2-40B4-BE49-F238E27FC236}">
                <a16:creationId xmlns:a16="http://schemas.microsoft.com/office/drawing/2014/main" id="{6ABE42EE-701A-EB7D-BF75-E7F20914786B}"/>
              </a:ext>
            </a:extLst>
          </p:cNvPr>
          <p:cNvSpPr/>
          <p:nvPr/>
        </p:nvSpPr>
        <p:spPr>
          <a:xfrm>
            <a:off x="1202290" y="3229560"/>
            <a:ext cx="340182" cy="348998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57797" rtl="0" eaLnBrk="1" latinLnBrk="1" hangingPunct="1"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8898" algn="l" defTabSz="957797" rtl="0" eaLnBrk="1" latinLnBrk="1" hangingPunct="1"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7797" algn="l" defTabSz="957797" rtl="0" eaLnBrk="1" latinLnBrk="1" hangingPunct="1"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36696" algn="l" defTabSz="957797" rtl="0" eaLnBrk="1" latinLnBrk="1" hangingPunct="1"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15594" algn="l" defTabSz="957797" rtl="0" eaLnBrk="1" latinLnBrk="1" hangingPunct="1"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94493" algn="l" defTabSz="957797" rtl="0" eaLnBrk="1" latinLnBrk="1" hangingPunct="1"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73391" algn="l" defTabSz="957797" rtl="0" eaLnBrk="1" latinLnBrk="1" hangingPunct="1"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52290" algn="l" defTabSz="957797" rtl="0" eaLnBrk="1" latinLnBrk="1" hangingPunct="1"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31188" algn="l" defTabSz="957797" rtl="0" eaLnBrk="1" latinLnBrk="1" hangingPunct="1">
              <a:defRPr sz="187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215" name="그림 214">
            <a:extLst>
              <a:ext uri="{FF2B5EF4-FFF2-40B4-BE49-F238E27FC236}">
                <a16:creationId xmlns:a16="http://schemas.microsoft.com/office/drawing/2014/main" id="{11E60B30-EF26-4274-D2FB-F194FD5A108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8635"/>
          <a:stretch/>
        </p:blipFill>
        <p:spPr>
          <a:xfrm>
            <a:off x="470418" y="4630255"/>
            <a:ext cx="3427326" cy="1945745"/>
          </a:xfrm>
          <a:prstGeom prst="rect">
            <a:avLst/>
          </a:prstGeom>
        </p:spPr>
      </p:pic>
      <p:sp>
        <p:nvSpPr>
          <p:cNvPr id="216" name="TextBox 215">
            <a:extLst>
              <a:ext uri="{FF2B5EF4-FFF2-40B4-BE49-F238E27FC236}">
                <a16:creationId xmlns:a16="http://schemas.microsoft.com/office/drawing/2014/main" id="{895102AC-9C23-9497-E347-3DE305293804}"/>
              </a:ext>
            </a:extLst>
          </p:cNvPr>
          <p:cNvSpPr txBox="1"/>
          <p:nvPr/>
        </p:nvSpPr>
        <p:spPr>
          <a:xfrm>
            <a:off x="3978824" y="4749427"/>
            <a:ext cx="6781535" cy="46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sym typeface="Wingdings" panose="05000000000000000000" pitchFamily="2" charset="2"/>
              </a:rPr>
              <a:t>Compared to SCLA TCAV,</a:t>
            </a:r>
            <a:r>
              <a:rPr lang="en-US" altLang="ko-KR" sz="1800" dirty="0">
                <a:sym typeface="Wingdings" panose="05000000000000000000" pitchFamily="2" charset="2"/>
              </a:rPr>
              <a:t> </a:t>
            </a:r>
            <a:r>
              <a:rPr lang="en-US" altLang="ko-KR" sz="1800" dirty="0" err="1">
                <a:sym typeface="Wingdings" panose="05000000000000000000" pitchFamily="2" charset="2"/>
              </a:rPr>
              <a:t>r</a:t>
            </a:r>
            <a:r>
              <a:rPr lang="en-US" altLang="ko-KR" sz="1800" baseline="-25000" dirty="0" err="1">
                <a:sym typeface="Wingdings" panose="05000000000000000000" pitchFamily="2" charset="2"/>
              </a:rPr>
              <a:t>sh</a:t>
            </a:r>
            <a:r>
              <a:rPr lang="en-US" altLang="ko-KR" sz="1800" dirty="0">
                <a:sym typeface="Wingdings" panose="05000000000000000000" pitchFamily="2" charset="2"/>
              </a:rPr>
              <a:t> is about a factor of 14.</a:t>
            </a:r>
            <a:endParaRPr lang="en-US" altLang="ko-KR" dirty="0">
              <a:sym typeface="Wingdings" panose="05000000000000000000" pitchFamily="2" charset="2"/>
            </a:endParaRPr>
          </a:p>
        </p:txBody>
      </p:sp>
      <p:graphicFrame>
        <p:nvGraphicFramePr>
          <p:cNvPr id="217" name="표 216">
            <a:extLst>
              <a:ext uri="{FF2B5EF4-FFF2-40B4-BE49-F238E27FC236}">
                <a16:creationId xmlns:a16="http://schemas.microsoft.com/office/drawing/2014/main" id="{63900299-23FA-0A12-BCE6-77D97FDC69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144625"/>
              </p:ext>
            </p:extLst>
          </p:nvPr>
        </p:nvGraphicFramePr>
        <p:xfrm>
          <a:off x="4742871" y="5264176"/>
          <a:ext cx="684414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1382">
                  <a:extLst>
                    <a:ext uri="{9D8B030D-6E8A-4147-A177-3AD203B41FA5}">
                      <a16:colId xmlns:a16="http://schemas.microsoft.com/office/drawing/2014/main" val="3448978875"/>
                    </a:ext>
                  </a:extLst>
                </a:gridCol>
                <a:gridCol w="2281382">
                  <a:extLst>
                    <a:ext uri="{9D8B030D-6E8A-4147-A177-3AD203B41FA5}">
                      <a16:colId xmlns:a16="http://schemas.microsoft.com/office/drawing/2014/main" val="573298770"/>
                    </a:ext>
                  </a:extLst>
                </a:gridCol>
                <a:gridCol w="2281382">
                  <a:extLst>
                    <a:ext uri="{9D8B030D-6E8A-4147-A177-3AD203B41FA5}">
                      <a16:colId xmlns:a16="http://schemas.microsoft.com/office/drawing/2014/main" val="33752928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SCLA TCAV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E-labs TCAV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10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Mode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TM</a:t>
                      </a:r>
                      <a:r>
                        <a:rPr lang="en-US" altLang="ko-KR" sz="1600" baseline="-25000" dirty="0"/>
                        <a:t>11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HEM</a:t>
                      </a:r>
                      <a:r>
                        <a:rPr lang="en-US" altLang="ko-KR" sz="1600" baseline="-25000" dirty="0"/>
                        <a:t>11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666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Shunt Impedance(</a:t>
                      </a:r>
                      <a:r>
                        <a:rPr lang="en-US" altLang="ko-KR" sz="1600" dirty="0" err="1"/>
                        <a:t>r</a:t>
                      </a:r>
                      <a:r>
                        <a:rPr lang="en-US" altLang="ko-KR" sz="1600" baseline="-25000" dirty="0" err="1"/>
                        <a:t>sh</a:t>
                      </a:r>
                      <a:r>
                        <a:rPr lang="en-US" altLang="ko-KR" sz="1600" baseline="0" dirty="0"/>
                        <a:t>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/>
                        <a:t>2.1 MΩ/m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/>
                        <a:t>28.7 MΩ/m</a:t>
                      </a:r>
                      <a:endParaRPr lang="ko-KR" alt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110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Structure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Linear and Circular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Iris-loaded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98646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F62A2A7-47F2-DF1C-AE73-1F5D82087DE6}"/>
              </a:ext>
            </a:extLst>
          </p:cNvPr>
          <p:cNvSpPr txBox="1"/>
          <p:nvPr/>
        </p:nvSpPr>
        <p:spPr>
          <a:xfrm>
            <a:off x="-99589" y="4337458"/>
            <a:ext cx="3140873" cy="46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dirty="0">
                <a:sym typeface="Wingdings" panose="05000000000000000000" pitchFamily="2" charset="2"/>
              </a:rPr>
              <a:t>&lt;SCLA TCAV, TM</a:t>
            </a:r>
            <a:r>
              <a:rPr lang="en-US" altLang="ko-KR" baseline="-25000" dirty="0">
                <a:sym typeface="Wingdings" panose="05000000000000000000" pitchFamily="2" charset="2"/>
              </a:rPr>
              <a:t>11</a:t>
            </a:r>
            <a:r>
              <a:rPr lang="en-US" altLang="ko-KR" dirty="0">
                <a:sym typeface="Wingdings" panose="05000000000000000000" pitchFamily="2" charset="2"/>
              </a:rPr>
              <a:t> mode&gt;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31D3806-244C-0BE4-76E9-4911992D0B2F}"/>
              </a:ext>
            </a:extLst>
          </p:cNvPr>
          <p:cNvGrpSpPr/>
          <p:nvPr/>
        </p:nvGrpSpPr>
        <p:grpSpPr>
          <a:xfrm>
            <a:off x="8619143" y="3286586"/>
            <a:ext cx="1006255" cy="1015454"/>
            <a:chOff x="8552225" y="1802618"/>
            <a:chExt cx="1006255" cy="1015454"/>
          </a:xfrm>
          <a:solidFill>
            <a:srgbClr val="0000FF"/>
          </a:solidFill>
        </p:grpSpPr>
        <p:sp>
          <p:nvSpPr>
            <p:cNvPr id="5" name="화살표: 오른쪽 4">
              <a:extLst>
                <a:ext uri="{FF2B5EF4-FFF2-40B4-BE49-F238E27FC236}">
                  <a16:creationId xmlns:a16="http://schemas.microsoft.com/office/drawing/2014/main" id="{8BFF3EA4-66CD-B22F-053D-6B36D4709B15}"/>
                </a:ext>
              </a:extLst>
            </p:cNvPr>
            <p:cNvSpPr/>
            <p:nvPr/>
          </p:nvSpPr>
          <p:spPr>
            <a:xfrm flipH="1">
              <a:off x="8794980" y="1802618"/>
              <a:ext cx="572654" cy="245235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화살표: 오른쪽 5">
              <a:extLst>
                <a:ext uri="{FF2B5EF4-FFF2-40B4-BE49-F238E27FC236}">
                  <a16:creationId xmlns:a16="http://schemas.microsoft.com/office/drawing/2014/main" id="{BA11E2AD-0379-054F-CBF3-0B866BB5FBDE}"/>
                </a:ext>
              </a:extLst>
            </p:cNvPr>
            <p:cNvSpPr/>
            <p:nvPr/>
          </p:nvSpPr>
          <p:spPr>
            <a:xfrm>
              <a:off x="8794980" y="2572837"/>
              <a:ext cx="572654" cy="245235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1F1B2A1E-4E2F-CBA6-8B74-77BFB4A99A52}"/>
                </a:ext>
              </a:extLst>
            </p:cNvPr>
            <p:cNvGrpSpPr/>
            <p:nvPr/>
          </p:nvGrpSpPr>
          <p:grpSpPr>
            <a:xfrm>
              <a:off x="8552225" y="2149146"/>
              <a:ext cx="1006255" cy="316111"/>
              <a:chOff x="8552225" y="2149146"/>
              <a:chExt cx="1006255" cy="316111"/>
            </a:xfrm>
            <a:grpFill/>
          </p:grpSpPr>
          <p:sp>
            <p:nvSpPr>
              <p:cNvPr id="8" name="화살표: 오른쪽 7">
                <a:extLst>
                  <a:ext uri="{FF2B5EF4-FFF2-40B4-BE49-F238E27FC236}">
                    <a16:creationId xmlns:a16="http://schemas.microsoft.com/office/drawing/2014/main" id="{09DEE084-707B-EF27-3EB2-9B7541ADAE25}"/>
                  </a:ext>
                </a:extLst>
              </p:cNvPr>
              <p:cNvSpPr/>
              <p:nvPr/>
            </p:nvSpPr>
            <p:spPr>
              <a:xfrm rot="16200000" flipH="1" flipV="1">
                <a:off x="9277808" y="2184583"/>
                <a:ext cx="316110" cy="245235"/>
              </a:xfrm>
              <a:prstGeom prst="rightArrow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화살표: 오른쪽 8">
                <a:extLst>
                  <a:ext uri="{FF2B5EF4-FFF2-40B4-BE49-F238E27FC236}">
                    <a16:creationId xmlns:a16="http://schemas.microsoft.com/office/drawing/2014/main" id="{F0CD0CDD-2CAE-69E0-3BC9-C2C3D2856397}"/>
                  </a:ext>
                </a:extLst>
              </p:cNvPr>
              <p:cNvSpPr/>
              <p:nvPr/>
            </p:nvSpPr>
            <p:spPr>
              <a:xfrm rot="5400000" flipH="1">
                <a:off x="8516788" y="2184584"/>
                <a:ext cx="316110" cy="245235"/>
              </a:xfrm>
              <a:prstGeom prst="rightArrow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C281B47-A010-C6C6-FAE0-D57638851E93}"/>
              </a:ext>
            </a:extLst>
          </p:cNvPr>
          <p:cNvGrpSpPr/>
          <p:nvPr/>
        </p:nvGrpSpPr>
        <p:grpSpPr>
          <a:xfrm>
            <a:off x="9703219" y="3286586"/>
            <a:ext cx="1006255" cy="1015454"/>
            <a:chOff x="8552225" y="1802618"/>
            <a:chExt cx="1006255" cy="1015454"/>
          </a:xfrm>
          <a:solidFill>
            <a:srgbClr val="0000FF"/>
          </a:solidFill>
        </p:grpSpPr>
        <p:sp>
          <p:nvSpPr>
            <p:cNvPr id="11" name="화살표: 오른쪽 10">
              <a:extLst>
                <a:ext uri="{FF2B5EF4-FFF2-40B4-BE49-F238E27FC236}">
                  <a16:creationId xmlns:a16="http://schemas.microsoft.com/office/drawing/2014/main" id="{9143F32F-4EAA-B393-FED6-A094B849DE25}"/>
                </a:ext>
              </a:extLst>
            </p:cNvPr>
            <p:cNvSpPr/>
            <p:nvPr/>
          </p:nvSpPr>
          <p:spPr>
            <a:xfrm flipH="1">
              <a:off x="8794980" y="1802618"/>
              <a:ext cx="572654" cy="245235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화살표: 오른쪽 11">
              <a:extLst>
                <a:ext uri="{FF2B5EF4-FFF2-40B4-BE49-F238E27FC236}">
                  <a16:creationId xmlns:a16="http://schemas.microsoft.com/office/drawing/2014/main" id="{C87BC9EF-AC55-7372-FC66-60F503B97DFC}"/>
                </a:ext>
              </a:extLst>
            </p:cNvPr>
            <p:cNvSpPr/>
            <p:nvPr/>
          </p:nvSpPr>
          <p:spPr>
            <a:xfrm>
              <a:off x="8794980" y="2572837"/>
              <a:ext cx="572654" cy="245235"/>
            </a:xfrm>
            <a:prstGeom prst="right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44A46DA5-EE52-DAC7-A98E-222EC89313C1}"/>
                </a:ext>
              </a:extLst>
            </p:cNvPr>
            <p:cNvGrpSpPr/>
            <p:nvPr/>
          </p:nvGrpSpPr>
          <p:grpSpPr>
            <a:xfrm>
              <a:off x="8552225" y="2149146"/>
              <a:ext cx="1006255" cy="316111"/>
              <a:chOff x="8552225" y="2149146"/>
              <a:chExt cx="1006255" cy="316111"/>
            </a:xfrm>
            <a:grpFill/>
          </p:grpSpPr>
          <p:sp>
            <p:nvSpPr>
              <p:cNvPr id="14" name="화살표: 오른쪽 13">
                <a:extLst>
                  <a:ext uri="{FF2B5EF4-FFF2-40B4-BE49-F238E27FC236}">
                    <a16:creationId xmlns:a16="http://schemas.microsoft.com/office/drawing/2014/main" id="{9F159338-0C28-0499-E17C-660CA61310D4}"/>
                  </a:ext>
                </a:extLst>
              </p:cNvPr>
              <p:cNvSpPr/>
              <p:nvPr/>
            </p:nvSpPr>
            <p:spPr>
              <a:xfrm rot="16200000" flipH="1" flipV="1">
                <a:off x="9277808" y="2184583"/>
                <a:ext cx="316110" cy="245235"/>
              </a:xfrm>
              <a:prstGeom prst="rightArrow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화살표: 오른쪽 14">
                <a:extLst>
                  <a:ext uri="{FF2B5EF4-FFF2-40B4-BE49-F238E27FC236}">
                    <a16:creationId xmlns:a16="http://schemas.microsoft.com/office/drawing/2014/main" id="{349CA02F-34B7-86B5-6557-4F39D78B1D22}"/>
                  </a:ext>
                </a:extLst>
              </p:cNvPr>
              <p:cNvSpPr/>
              <p:nvPr/>
            </p:nvSpPr>
            <p:spPr>
              <a:xfrm rot="5400000" flipH="1">
                <a:off x="8516788" y="2184584"/>
                <a:ext cx="316110" cy="245235"/>
              </a:xfrm>
              <a:prstGeom prst="rightArrow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6" name="날짜 개체 틀 15">
            <a:extLst>
              <a:ext uri="{FF2B5EF4-FFF2-40B4-BE49-F238E27FC236}">
                <a16:creationId xmlns:a16="http://schemas.microsoft.com/office/drawing/2014/main" id="{67CD4CE3-1F30-53B4-A364-224CB2C41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1502-FDE8-43B3-A38A-E17D7A26E741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17" name="슬라이드 번호 개체 틀 16">
            <a:extLst>
              <a:ext uri="{FF2B5EF4-FFF2-40B4-BE49-F238E27FC236}">
                <a16:creationId xmlns:a16="http://schemas.microsoft.com/office/drawing/2014/main" id="{DFC7BDF2-84E0-0106-5B00-3F9D157A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76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C830CF-6746-19E4-7860-67B284C7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1. Transverse deflecting cavity (TCAV)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C3C4F7B-30B9-BBD4-9522-6F036CC7B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895" y="304340"/>
            <a:ext cx="4326432" cy="15374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FE9762-D823-5AE1-8708-CA9B12E49526}"/>
                  </a:ext>
                </a:extLst>
              </p:cNvPr>
              <p:cNvSpPr txBox="1"/>
              <p:nvPr/>
            </p:nvSpPr>
            <p:spPr>
              <a:xfrm>
                <a:off x="227561" y="676767"/>
                <a:ext cx="7205334" cy="4037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b="1" dirty="0">
                    <a:sym typeface="Wingdings" panose="05000000000000000000" pitchFamily="2" charset="2"/>
                  </a:rPr>
                  <a:t>Main feature</a:t>
                </a:r>
                <a:endParaRPr lang="en-US" altLang="ko-KR" dirty="0">
                  <a:sym typeface="Wingdings" panose="05000000000000000000" pitchFamily="2" charset="2"/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en-US" altLang="ko-KR" dirty="0">
                    <a:sym typeface="Wingdings" panose="05000000000000000000" pitchFamily="2" charset="2"/>
                  </a:rPr>
                  <a:t>Iris-loaded structure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 startAt="2"/>
                </a:pPr>
                <a:endParaRPr lang="en-US" altLang="ko-KR" b="1" dirty="0">
                  <a:sym typeface="Wingdings" panose="05000000000000000000" pitchFamily="2" charset="2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u="sng" dirty="0">
                    <a:sym typeface="Wingdings" panose="05000000000000000000" pitchFamily="2" charset="2"/>
                  </a:rPr>
                  <a:t>Why don’t we use a uniform cavity?</a:t>
                </a:r>
              </a:p>
              <a:p>
                <a:pPr marL="821798" lvl="1" indent="-342900">
                  <a:lnSpc>
                    <a:spcPct val="150000"/>
                  </a:lnSpc>
                  <a:buFont typeface="Wingdings" panose="05000000000000000000" pitchFamily="2" charset="2"/>
                  <a:buChar char="à"/>
                </a:pPr>
                <a:r>
                  <a:rPr lang="en-US" altLang="ko-KR" dirty="0"/>
                  <a:t>Phase velocity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ko-KR" dirty="0"/>
                  <a:t> &gt; c in a uniform waveguide.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altLang="ko-KR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i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altLang="ko-KR" dirty="0"/>
              </a:p>
              <a:p>
                <a:pPr lvl="1">
                  <a:lnSpc>
                    <a:spcPct val="150000"/>
                  </a:lnSpc>
                </a:pPr>
                <a:r>
                  <a:rPr lang="en-US" altLang="ko-KR" dirty="0">
                    <a:sym typeface="Wingdings" panose="05000000000000000000" pitchFamily="2" charset="2"/>
                  </a:rPr>
                  <a:t> </a:t>
                </a:r>
                <a:r>
                  <a:rPr lang="en-US" altLang="ko-KR" dirty="0"/>
                  <a:t>Particle cannot exceed the speed of light ( </a:t>
                </a:r>
                <a:r>
                  <a:rPr lang="en-US" altLang="ko-KR" dirty="0" err="1"/>
                  <a:t>v</a:t>
                </a:r>
                <a:r>
                  <a:rPr lang="en-US" altLang="ko-KR" baseline="-25000" dirty="0" err="1"/>
                  <a:t>e</a:t>
                </a:r>
                <a:r>
                  <a:rPr lang="en-US" altLang="ko-KR" baseline="-25000" dirty="0"/>
                  <a:t> </a:t>
                </a:r>
                <a:r>
                  <a:rPr lang="en-US" altLang="ko-KR" dirty="0"/>
                  <a:t>~ c, </a:t>
                </a:r>
                <a:r>
                  <a:rPr lang="en-US" altLang="ko-KR" dirty="0" err="1"/>
                  <a:t>v</a:t>
                </a:r>
                <a:r>
                  <a:rPr lang="en-US" altLang="ko-KR" baseline="-25000" dirty="0" err="1"/>
                  <a:t>e</a:t>
                </a:r>
                <a:r>
                  <a:rPr lang="en-US" altLang="ko-KR" baseline="-25000" dirty="0"/>
                  <a:t> </a:t>
                </a:r>
                <a:r>
                  <a:rPr lang="en-US" altLang="ko-KR" dirty="0"/>
                  <a:t>&lt; c).</a:t>
                </a:r>
              </a:p>
              <a:p>
                <a:pPr marL="821798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FE9762-D823-5AE1-8708-CA9B12E49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61" y="676767"/>
                <a:ext cx="7205334" cy="4037516"/>
              </a:xfrm>
              <a:prstGeom prst="rect">
                <a:avLst/>
              </a:prstGeom>
              <a:blipFill>
                <a:blip r:embed="rId4"/>
                <a:stretch>
                  <a:fillRect l="-931" r="-4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그림 18" descr="텍스트, 그래프, 라인, 도표이(가) 표시된 사진&#10;&#10;자동 생성된 설명">
            <a:extLst>
              <a:ext uri="{FF2B5EF4-FFF2-40B4-BE49-F238E27FC236}">
                <a16:creationId xmlns:a16="http://schemas.microsoft.com/office/drawing/2014/main" id="{EAD424A0-304A-D85B-7BF8-50527F818D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61" y="4319724"/>
            <a:ext cx="4134416" cy="2480650"/>
          </a:xfrm>
          <a:prstGeom prst="rect">
            <a:avLst/>
          </a:prstGeom>
        </p:spPr>
      </p:pic>
      <p:pic>
        <p:nvPicPr>
          <p:cNvPr id="23" name="그림 22" descr="텍스트, 그래프, 라인, 도표이(가) 표시된 사진&#10;&#10;자동 생성된 설명">
            <a:extLst>
              <a:ext uri="{FF2B5EF4-FFF2-40B4-BE49-F238E27FC236}">
                <a16:creationId xmlns:a16="http://schemas.microsoft.com/office/drawing/2014/main" id="{F086CCED-F959-D28A-3788-17340C967A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73" y="4319724"/>
            <a:ext cx="4134001" cy="248040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F7CB2351-B506-16F1-E3CD-DFDD39CE0D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8039" y="1839324"/>
            <a:ext cx="3356144" cy="2480400"/>
          </a:xfrm>
          <a:prstGeom prst="rect">
            <a:avLst/>
          </a:prstGeom>
        </p:spPr>
      </p:pic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89F1A7F-AFDE-EAA4-0C2C-7C3C07CD1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7953-7DD2-4B87-943B-349B893F5049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F86753A-EF30-E61B-FBE1-DBE99CFE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386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C830CF-6746-19E4-7860-67B284C7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1. Transverse deflecting cavity (TCAV)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FE9762-D823-5AE1-8708-CA9B12E49526}"/>
                  </a:ext>
                </a:extLst>
              </p:cNvPr>
              <p:cNvSpPr txBox="1"/>
              <p:nvPr/>
            </p:nvSpPr>
            <p:spPr>
              <a:xfrm>
                <a:off x="227561" y="741422"/>
                <a:ext cx="7205334" cy="4431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b="1" dirty="0">
                    <a:sym typeface="Wingdings" panose="05000000000000000000" pitchFamily="2" charset="2"/>
                  </a:rPr>
                  <a:t>Main feature</a:t>
                </a:r>
                <a:endParaRPr lang="en-US" altLang="ko-KR" dirty="0">
                  <a:sym typeface="Wingdings" panose="05000000000000000000" pitchFamily="2" charset="2"/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en-US" altLang="ko-KR" dirty="0">
                    <a:sym typeface="Wingdings" panose="05000000000000000000" pitchFamily="2" charset="2"/>
                  </a:rPr>
                  <a:t>Iris-loaded structure</a:t>
                </a:r>
              </a:p>
              <a:p>
                <a:pPr marL="821798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Disk-loaded or </a:t>
                </a:r>
                <a:r>
                  <a:rPr lang="en-US" altLang="ko-KR" b="1" dirty="0"/>
                  <a:t>“slow-wave”</a:t>
                </a:r>
                <a:r>
                  <a:rPr lang="en-US" altLang="ko-KR" dirty="0"/>
                  <a:t> structure</a:t>
                </a:r>
              </a:p>
              <a:p>
                <a:pPr marL="821798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Control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ko-KR" dirty="0"/>
                  <a:t> is necessary to synchronize with a beam.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ko-KR" dirty="0">
                    <a:sym typeface="Wingdings" panose="05000000000000000000" pitchFamily="2" charset="2"/>
                  </a:rPr>
                  <a:t> Deaccelerating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altLang="ko-KR" dirty="0"/>
              </a:p>
              <a:p>
                <a:pPr marL="821798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dirty="0"/>
              </a:p>
              <a:p>
                <a:pPr marL="821798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dirty="0"/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 startAt="3"/>
                </a:pPr>
                <a:endParaRPr lang="en-US" altLang="ko-KR" dirty="0"/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 startAt="3"/>
                </a:pPr>
                <a:r>
                  <a:rPr lang="en-US" altLang="ko-KR" dirty="0"/>
                  <a:t>2/3π mode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(ΔΦ = 2π for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three cells)</a:t>
                </a:r>
              </a:p>
              <a:p>
                <a:pPr marL="821798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High efficiency (high shunt impedance)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FE9762-D823-5AE1-8708-CA9B12E49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61" y="741422"/>
                <a:ext cx="7205334" cy="4431534"/>
              </a:xfrm>
              <a:prstGeom prst="rect">
                <a:avLst/>
              </a:prstGeom>
              <a:blipFill>
                <a:blip r:embed="rId3"/>
                <a:stretch>
                  <a:fillRect l="-931" b="-11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그룹 14">
            <a:extLst>
              <a:ext uri="{FF2B5EF4-FFF2-40B4-BE49-F238E27FC236}">
                <a16:creationId xmlns:a16="http://schemas.microsoft.com/office/drawing/2014/main" id="{C5397248-E497-8159-3531-AA20B5C06DA8}"/>
              </a:ext>
            </a:extLst>
          </p:cNvPr>
          <p:cNvGrpSpPr/>
          <p:nvPr/>
        </p:nvGrpSpPr>
        <p:grpSpPr>
          <a:xfrm>
            <a:off x="7218342" y="250535"/>
            <a:ext cx="3154994" cy="3247382"/>
            <a:chOff x="7652052" y="2880686"/>
            <a:chExt cx="3504121" cy="3541878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309BAB1B-5760-BF86-2C6B-76ECFA2FA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52052" y="4909020"/>
              <a:ext cx="3504121" cy="1513544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9973379E-AE19-AB21-EE21-419868433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34831"/>
            <a:stretch/>
          </p:blipFill>
          <p:spPr>
            <a:xfrm>
              <a:off x="8120294" y="2880686"/>
              <a:ext cx="2567635" cy="2028334"/>
            </a:xfrm>
            <a:prstGeom prst="rect">
              <a:avLst/>
            </a:prstGeom>
          </p:spPr>
        </p:pic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9CC56200-858F-9E90-9180-DF83758CFC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9285" y="301853"/>
            <a:ext cx="1781848" cy="171081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C6A05F0-E6D7-4AB9-59E9-608AD68396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0109" y="4353080"/>
            <a:ext cx="2732012" cy="1979718"/>
          </a:xfrm>
          <a:prstGeom prst="rect">
            <a:avLst/>
          </a:prstGeom>
        </p:spPr>
      </p:pic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D590684-9898-1382-AD42-23A427EB5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EB5B1-BDAD-4499-95AD-F16BD2C78DE9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A5DE4E7-42AC-6115-7DE3-6471E58C0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857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C830CF-6746-19E4-7860-67B284C7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1. Transverse deflecting cavity (TCAV)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F295670-7587-3A98-A7A1-B12A55C94A3C}"/>
                  </a:ext>
                </a:extLst>
              </p:cNvPr>
              <p:cNvSpPr txBox="1"/>
              <p:nvPr/>
            </p:nvSpPr>
            <p:spPr>
              <a:xfrm>
                <a:off x="210427" y="632780"/>
                <a:ext cx="10680891" cy="6228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2000" b="1" dirty="0">
                    <a:sym typeface="Wingdings" panose="05000000000000000000" pitchFamily="2" charset="2"/>
                  </a:rPr>
                  <a:t>The primary goal of my research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dirty="0">
                    <a:sym typeface="Wingdings" panose="05000000000000000000" pitchFamily="2" charset="2"/>
                  </a:rPr>
                  <a:t> * Investigation of the longitudinal phase space (LPS) using TCAV.</a:t>
                </a:r>
              </a:p>
              <a:p>
                <a:pPr>
                  <a:lnSpc>
                    <a:spcPct val="150000"/>
                  </a:lnSpc>
                </a:pPr>
                <a:endParaRPr lang="en-US" altLang="ko-KR" b="1" dirty="0">
                  <a:sym typeface="Wingdings" panose="05000000000000000000" pitchFamily="2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b="1" dirty="0">
                    <a:sym typeface="Wingdings" panose="05000000000000000000" pitchFamily="2" charset="2"/>
                  </a:rPr>
                  <a:t>Before the experiment, we need to confirm TCAV’s resolution by simulation.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dirty="0">
                    <a:sym typeface="Wingdings" panose="05000000000000000000" pitchFamily="2" charset="2"/>
                  </a:rPr>
                  <a:t> 1. Resolution is one of the crucial parameters. (whether it can have fs scale resolution)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dirty="0">
                    <a:sym typeface="Wingdings" panose="05000000000000000000" pitchFamily="2" charset="2"/>
                  </a:rPr>
                  <a:t> 2. So far, there are no measured results or simulation results.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𝜎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𝑧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𝑦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,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𝑜𝑛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𝑦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,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𝑜𝑓𝑓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altLang="ko-KR" dirty="0"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20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𝜎</m:t>
                        </m:r>
                      </m:e>
                      <m:sub>
                        <m:r>
                          <a:rPr lang="en-US" altLang="ko-KR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𝑦</m:t>
                        </m:r>
                        <m:r>
                          <a:rPr lang="en-US" altLang="ko-KR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,</m:t>
                        </m:r>
                        <m:r>
                          <a:rPr lang="en-US" altLang="ko-KR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𝑜𝑛</m:t>
                        </m:r>
                      </m:sub>
                    </m:sSub>
                    <m:r>
                      <a:rPr lang="en-US" altLang="ko-KR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맑은 고딕" panose="020B0503020000020004" pitchFamily="50" charset="-127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ko-KR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altLang="ko-KR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</m:ctrlPr>
                          </m:sSubSupPr>
                          <m:e>
                            <m:r>
                              <a:rPr lang="en-US" altLang="ko-KR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  <m:t>𝑦</m:t>
                            </m:r>
                            <m:r>
                              <a:rPr lang="en-US" altLang="ko-KR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  <m:t>,</m:t>
                            </m:r>
                            <m:r>
                              <a:rPr lang="en-US" altLang="ko-KR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  <m:t>𝑜𝑓𝑓</m:t>
                            </m:r>
                          </m:sub>
                          <m:sup>
                            <m:r>
                              <a:rPr lang="en-US" altLang="ko-KR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  <m:t>2</m:t>
                            </m:r>
                          </m:sup>
                        </m:sSubSup>
                        <m:r>
                          <a:rPr lang="en-US" altLang="ko-KR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  <m:t>𝑧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  <m:t>𝑑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  <m:t>𝑐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ko-KR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맑은 고딕" panose="020B0503020000020004" pitchFamily="50" charset="-127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ko-KR" sz="20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맑은 고딕" panose="020B0503020000020004" pitchFamily="50" charset="-127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0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맑은 고딕" panose="020B0503020000020004" pitchFamily="50" charset="-127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ko-KR" sz="20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맑은 고딕" panose="020B0503020000020004" pitchFamily="50" charset="-127"/>
                                          </a:rPr>
                                          <m:t>𝑟𝑓</m:t>
                                        </m:r>
                                      </m:sub>
                                    </m:sSub>
                                    <m:r>
                                      <a:rPr lang="en-US" altLang="ko-KR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맑은 고딕" panose="020B0503020000020004" pitchFamily="50" charset="-127"/>
                                      </a:rPr>
                                      <m:t>𝑒</m:t>
                                    </m:r>
                                    <m:sSub>
                                      <m:sSubPr>
                                        <m:ctrlPr>
                                          <a:rPr lang="en-US" altLang="ko-KR" sz="20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맑은 고딕" panose="020B0503020000020004" pitchFamily="50" charset="-127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0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맑은 고딕" panose="020B0503020000020004" pitchFamily="50" charset="-127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altLang="ko-KR" sz="20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맑은 고딕" panose="020B0503020000020004" pitchFamily="50" charset="-127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ko-KR" sz="20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맑은 고딕" panose="020B0503020000020004" pitchFamily="50" charset="-127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20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맑은 고딕" panose="020B0503020000020004" pitchFamily="50" charset="-127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altLang="ko-KR" sz="20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맑은 고딕" panose="020B0503020000020004" pitchFamily="50" charset="-127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  <m:func>
                                  <m:funcPr>
                                    <m:ctrlPr>
                                      <a:rPr lang="en-US" altLang="ko-KR" sz="20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맑은 고딕" panose="020B0503020000020004" pitchFamily="50" charset="-127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 sz="20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ko-KR" sz="2000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ko-KR" sz="20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ko-KR" sz="20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𝜓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2000" b="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sub>
                                        </m:sSub>
                                        <m:func>
                                          <m:funcPr>
                                            <m:ctrlPr>
                                              <a:rPr lang="en-US" altLang="ko-KR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ko-KR" sz="200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20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20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20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𝑟𝑓</m:t>
                                                </m:r>
                                              </m:sub>
                                            </m:sSub>
                                          </m:e>
                                        </m:func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altLang="ko-KR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altLang="ko-KR" dirty="0">
                  <a:sym typeface="Wingdings" panose="05000000000000000000" pitchFamily="2" charset="2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𝜎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𝑧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𝑟𝑒𝑠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𝑐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𝜔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𝐿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𝑦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altLang="ko-KR" dirty="0">
                  <a:sym typeface="Wingdings" panose="05000000000000000000" pitchFamily="2" charset="2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à"/>
                </a:pPr>
                <a:r>
                  <a:rPr lang="en-US" altLang="ko-KR" dirty="0">
                    <a:sym typeface="Wingdings" panose="05000000000000000000" pitchFamily="2" charset="2"/>
                  </a:rPr>
                  <a:t>MAD-X, Astra is suitable for obtaining the beam parameter.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ko-KR" dirty="0">
                    <a:sym typeface="Wingdings" panose="05000000000000000000" pitchFamily="2" charset="2"/>
                  </a:rPr>
                  <a:t>* 2D field distribution of TCAV should be measured using CST.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F295670-7587-3A98-A7A1-B12A55C94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27" y="632780"/>
                <a:ext cx="10680891" cy="6228949"/>
              </a:xfrm>
              <a:prstGeom prst="rect">
                <a:avLst/>
              </a:prstGeom>
              <a:blipFill>
                <a:blip r:embed="rId3"/>
                <a:stretch>
                  <a:fillRect l="-628" b="-4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BD1904E-6302-5697-BDE7-B2232CAA1348}"/>
              </a:ext>
            </a:extLst>
          </p:cNvPr>
          <p:cNvSpPr txBox="1"/>
          <p:nvPr/>
        </p:nvSpPr>
        <p:spPr>
          <a:xfrm>
            <a:off x="8794509" y="3752662"/>
            <a:ext cx="3187064" cy="1757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10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σ</a:t>
            </a:r>
            <a:r>
              <a:rPr lang="en-US" altLang="ko-KR" sz="1050" baseline="-25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y0</a:t>
            </a:r>
            <a:r>
              <a:rPr lang="en-US" altLang="ko-KR" sz="10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RMS beam size on the screen</a:t>
            </a:r>
          </a:p>
          <a:p>
            <a:pPr algn="just">
              <a:lnSpc>
                <a:spcPct val="150000"/>
              </a:lnSpc>
            </a:pPr>
            <a:r>
              <a:rPr lang="en-US" altLang="ko-KR" sz="10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β</a:t>
            </a:r>
            <a:r>
              <a:rPr lang="en-US" altLang="ko-KR" sz="1050" baseline="-25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</a:t>
            </a:r>
            <a:r>
              <a:rPr lang="en-US" altLang="ko-KR" sz="10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β at TCAV entrance</a:t>
            </a:r>
          </a:p>
          <a:p>
            <a:pPr algn="just">
              <a:lnSpc>
                <a:spcPct val="150000"/>
              </a:lnSpc>
            </a:pPr>
            <a:r>
              <a:rPr lang="en-US" altLang="ko-KR" sz="10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β</a:t>
            </a:r>
            <a:r>
              <a:rPr lang="en-US" altLang="ko-KR" sz="1050" baseline="-25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</a:t>
            </a:r>
            <a:r>
              <a:rPr lang="en-US" altLang="ko-KR" sz="10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β on screen</a:t>
            </a:r>
          </a:p>
          <a:p>
            <a:pPr algn="just">
              <a:lnSpc>
                <a:spcPct val="150000"/>
              </a:lnSpc>
            </a:pPr>
            <a:r>
              <a:rPr lang="en-US" altLang="ko-KR" sz="105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ΔΨ</a:t>
            </a:r>
            <a:r>
              <a:rPr lang="en-US" altLang="ko-KR" sz="1050" baseline="-250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y</a:t>
            </a:r>
            <a:r>
              <a:rPr lang="en-US" altLang="ko-KR" sz="10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Phase advance between TCAV and screen</a:t>
            </a:r>
          </a:p>
          <a:p>
            <a:pPr algn="just">
              <a:lnSpc>
                <a:spcPct val="150000"/>
              </a:lnSpc>
            </a:pPr>
            <a:r>
              <a:rPr lang="en-US" altLang="ko-KR" sz="105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Φ</a:t>
            </a:r>
            <a:r>
              <a:rPr lang="en-US" altLang="ko-KR" sz="1050" baseline="-250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rf</a:t>
            </a:r>
            <a:r>
              <a:rPr lang="en-US" altLang="ko-KR" sz="10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RF phase from the zero crossing</a:t>
            </a:r>
          </a:p>
          <a:p>
            <a:pPr algn="just">
              <a:lnSpc>
                <a:spcPct val="150000"/>
              </a:lnSpc>
            </a:pPr>
            <a:r>
              <a:rPr lang="en-US" altLang="ko-KR" sz="1050" kern="120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σ</a:t>
            </a:r>
            <a:r>
              <a:rPr lang="en-US" altLang="ko-KR" sz="1050" baseline="-250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z</a:t>
            </a:r>
            <a:r>
              <a:rPr lang="en-US" altLang="ko-KR" sz="10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RMS bunch length</a:t>
            </a:r>
          </a:p>
          <a:p>
            <a:pPr algn="just">
              <a:lnSpc>
                <a:spcPct val="150000"/>
              </a:lnSpc>
            </a:pPr>
            <a:r>
              <a:rPr lang="en-US" altLang="ko-KR" sz="105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</a:t>
            </a:r>
            <a:r>
              <a:rPr lang="en-US" altLang="ko-KR" sz="1050" baseline="-250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rf</a:t>
            </a:r>
            <a:r>
              <a:rPr lang="en-US" altLang="ko-KR" sz="10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wavenumber of field</a:t>
            </a:r>
            <a:endParaRPr lang="en-US" altLang="ko-KR" sz="1050" kern="120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D8986DC-6EAB-BB8D-870E-C256E0318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5538-77E8-42BF-AC9B-7B6622C7B0ED}" type="datetime1">
              <a:rPr lang="ko-KR" altLang="en-US" smtClean="0"/>
              <a:t>2024-10-11</a:t>
            </a:fld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9A8CF17-B337-F3A8-6741-51697B5AF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9103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B4416D-205C-E038-A32E-C6E514B23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5" y="60385"/>
            <a:ext cx="12057724" cy="681037"/>
          </a:xfrm>
        </p:spPr>
        <p:txBody>
          <a:bodyPr/>
          <a:lstStyle/>
          <a:p>
            <a:pPr algn="ctr"/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D8B147-0956-8380-8506-306BF7FA0C81}"/>
              </a:ext>
            </a:extLst>
          </p:cNvPr>
          <p:cNvSpPr txBox="1"/>
          <p:nvPr/>
        </p:nvSpPr>
        <p:spPr>
          <a:xfrm>
            <a:off x="3620428" y="1034514"/>
            <a:ext cx="556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>
                    <a:lumMod val="95000"/>
                  </a:schemeClr>
                </a:solidFill>
              </a:rPr>
              <a:t>1. Transverse deflecting cavity (TCAV)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5AB73E-2C4B-FCA1-3A7B-BD116866A9D7}"/>
              </a:ext>
            </a:extLst>
          </p:cNvPr>
          <p:cNvSpPr txBox="1"/>
          <p:nvPr/>
        </p:nvSpPr>
        <p:spPr>
          <a:xfrm>
            <a:off x="2995112" y="4813482"/>
            <a:ext cx="68156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>
                    <a:lumMod val="95000"/>
                  </a:schemeClr>
                </a:solidFill>
              </a:rPr>
              <a:t>3. Longitudinal phase space (LPS), briefly</a:t>
            </a:r>
            <a:endParaRPr lang="ko-KR" alt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날짜 개체 틀 14">
            <a:extLst>
              <a:ext uri="{FF2B5EF4-FFF2-40B4-BE49-F238E27FC236}">
                <a16:creationId xmlns:a16="http://schemas.microsoft.com/office/drawing/2014/main" id="{456082F3-BA5D-C569-05FA-9D286229F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E8E3-2469-4D09-84DA-2DC77ADD7D94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6E7AC9A8-7C0F-3118-45C9-260A99BAB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8</a:t>
            </a:fld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876ED7DB-2A42-E94E-3712-E4D4D167F240}"/>
              </a:ext>
            </a:extLst>
          </p:cNvPr>
          <p:cNvGrpSpPr/>
          <p:nvPr/>
        </p:nvGrpSpPr>
        <p:grpSpPr>
          <a:xfrm>
            <a:off x="3349710" y="2123681"/>
            <a:ext cx="6106443" cy="1933739"/>
            <a:chOff x="3349710" y="2015940"/>
            <a:chExt cx="6106443" cy="1933739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CA23F805-D31E-80BD-BCFB-CCF9E0AB47EF}"/>
                </a:ext>
              </a:extLst>
            </p:cNvPr>
            <p:cNvGrpSpPr/>
            <p:nvPr/>
          </p:nvGrpSpPr>
          <p:grpSpPr>
            <a:xfrm>
              <a:off x="3349710" y="2246773"/>
              <a:ext cx="6106443" cy="1702906"/>
              <a:chOff x="505946" y="1548025"/>
              <a:chExt cx="7033845" cy="1875224"/>
            </a:xfrm>
          </p:grpSpPr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FAA2B33C-A545-593D-48B1-9D8F1A9E8FBA}"/>
                  </a:ext>
                </a:extLst>
              </p:cNvPr>
              <p:cNvSpPr/>
              <p:nvPr/>
            </p:nvSpPr>
            <p:spPr>
              <a:xfrm>
                <a:off x="505946" y="1548025"/>
                <a:ext cx="7033845" cy="1875224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3" name="그룹 22">
                <a:extLst>
                  <a:ext uri="{FF2B5EF4-FFF2-40B4-BE49-F238E27FC236}">
                    <a16:creationId xmlns:a16="http://schemas.microsoft.com/office/drawing/2014/main" id="{D9E7DA0C-AB28-6892-7F7A-7D7F1ABDDEAD}"/>
                  </a:ext>
                </a:extLst>
              </p:cNvPr>
              <p:cNvGrpSpPr/>
              <p:nvPr/>
            </p:nvGrpSpPr>
            <p:grpSpPr>
              <a:xfrm>
                <a:off x="694003" y="1960311"/>
                <a:ext cx="6643486" cy="1050654"/>
                <a:chOff x="694003" y="1960311"/>
                <a:chExt cx="6643486" cy="1050654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F533A01-9644-6937-0118-55244BE79407}"/>
                    </a:ext>
                  </a:extLst>
                </p:cNvPr>
                <p:cNvSpPr txBox="1"/>
                <p:nvPr/>
              </p:nvSpPr>
              <p:spPr>
                <a:xfrm>
                  <a:off x="694003" y="1960311"/>
                  <a:ext cx="3918876" cy="105065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2000" b="1" dirty="0"/>
                    <a:t>CST</a:t>
                  </a:r>
                </a:p>
                <a:p>
                  <a:pPr marL="457200" indent="-457200">
                    <a:buFontTx/>
                    <a:buChar char="-"/>
                  </a:pPr>
                  <a:r>
                    <a:rPr lang="en-US" altLang="ko-KR" sz="1800" dirty="0"/>
                    <a:t>Modeling</a:t>
                  </a:r>
                </a:p>
                <a:p>
                  <a:pPr marL="457200" indent="-457200">
                    <a:buFontTx/>
                    <a:buChar char="-"/>
                  </a:pPr>
                  <a:r>
                    <a:rPr lang="en-US" altLang="ko-KR" sz="1800" dirty="0"/>
                    <a:t>Field distribution for Astra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9DCF078-1B10-51EF-3831-4BB6616E5ADF}"/>
                    </a:ext>
                  </a:extLst>
                </p:cNvPr>
                <p:cNvSpPr txBox="1"/>
                <p:nvPr/>
              </p:nvSpPr>
              <p:spPr>
                <a:xfrm>
                  <a:off x="4612879" y="1960311"/>
                  <a:ext cx="2724610" cy="10506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2000" b="1" dirty="0"/>
                    <a:t>MAD-X</a:t>
                  </a:r>
                </a:p>
                <a:p>
                  <a:pPr marL="457200" indent="-457200">
                    <a:buFontTx/>
                    <a:buChar char="-"/>
                  </a:pPr>
                  <a:r>
                    <a:rPr lang="en-US" altLang="ko-KR" sz="1800" dirty="0"/>
                    <a:t>Preparation</a:t>
                  </a:r>
                </a:p>
                <a:p>
                  <a:pPr marL="457200" indent="-457200">
                    <a:buFontTx/>
                    <a:buChar char="-"/>
                  </a:pPr>
                  <a:r>
                    <a:rPr lang="en-US" altLang="ko-KR" sz="1800" dirty="0"/>
                    <a:t>Current status</a:t>
                  </a:r>
                </a:p>
              </p:txBody>
            </p:sp>
          </p:grp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73D87D2-0DC5-B5D8-0DB6-3479B01832B9}"/>
                </a:ext>
              </a:extLst>
            </p:cNvPr>
            <p:cNvSpPr txBox="1"/>
            <p:nvPr/>
          </p:nvSpPr>
          <p:spPr>
            <a:xfrm>
              <a:off x="5112788" y="2015940"/>
              <a:ext cx="236537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/>
                <a:t>2. Simulation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3504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C830CF-6746-19E4-7860-67B284C7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2. Simulation (CST)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AF6DAE-F0D6-039D-3567-1999BD4A6A9A}"/>
              </a:ext>
            </a:extLst>
          </p:cNvPr>
          <p:cNvSpPr txBox="1"/>
          <p:nvPr/>
        </p:nvSpPr>
        <p:spPr>
          <a:xfrm>
            <a:off x="227561" y="741422"/>
            <a:ext cx="7205334" cy="491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ym typeface="Wingdings" panose="05000000000000000000" pitchFamily="2" charset="2"/>
              </a:rPr>
              <a:t>Modeling &amp; Field distribution</a:t>
            </a:r>
          </a:p>
          <a:p>
            <a:pPr>
              <a:lnSpc>
                <a:spcPct val="150000"/>
              </a:lnSpc>
            </a:pPr>
            <a:r>
              <a:rPr lang="en-US" altLang="ko-KR" b="1" dirty="0">
                <a:sym typeface="Wingdings" panose="05000000000000000000" pitchFamily="2" charset="2"/>
              </a:rPr>
              <a:t>0. Remodeling in my own for understanding the structure</a:t>
            </a:r>
          </a:p>
          <a:p>
            <a:pPr>
              <a:lnSpc>
                <a:spcPct val="150000"/>
              </a:lnSpc>
            </a:pPr>
            <a:endParaRPr lang="en-US" altLang="ko-KR" b="1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b="1" dirty="0">
                <a:sym typeface="Wingdings" panose="05000000000000000000" pitchFamily="2" charset="2"/>
              </a:rPr>
              <a:t>Eigenmode solver</a:t>
            </a:r>
          </a:p>
          <a:p>
            <a:pPr marL="93609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ym typeface="Wingdings" panose="05000000000000000000" pitchFamily="2" charset="2"/>
              </a:rPr>
              <a:t>To check whether the geometry</a:t>
            </a:r>
            <a:r>
              <a:rPr lang="en-US" altLang="ko-KR" b="1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is same</a:t>
            </a:r>
            <a:r>
              <a:rPr lang="en-US" altLang="ko-KR" b="1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or not.</a:t>
            </a:r>
          </a:p>
          <a:p>
            <a:pPr marL="936098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ym typeface="Wingdings" panose="05000000000000000000" pitchFamily="2" charset="2"/>
              </a:rPr>
              <a:t>HEM</a:t>
            </a:r>
            <a:r>
              <a:rPr lang="en-US" altLang="ko-KR" baseline="-25000" dirty="0">
                <a:sym typeface="Wingdings" panose="05000000000000000000" pitchFamily="2" charset="2"/>
              </a:rPr>
              <a:t>11</a:t>
            </a:r>
            <a:r>
              <a:rPr lang="en-US" altLang="ko-KR" dirty="0">
                <a:sym typeface="Wingdings" panose="05000000000000000000" pitchFamily="2" charset="2"/>
              </a:rPr>
              <a:t> mode (2.856 GHz, Mode 5)</a:t>
            </a:r>
          </a:p>
          <a:p>
            <a:pPr lvl="1">
              <a:lnSpc>
                <a:spcPct val="150000"/>
              </a:lnSpc>
            </a:pPr>
            <a:endParaRPr lang="en-US" altLang="ko-KR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endParaRPr lang="en-US" altLang="ko-KR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endParaRPr lang="en-US" altLang="ko-KR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altLang="ko-KR" b="1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ko-KR" b="1" dirty="0">
                <a:sym typeface="Wingdings" panose="05000000000000000000" pitchFamily="2" charset="2"/>
              </a:rPr>
              <a:t>Frequency-domain solver</a:t>
            </a: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215E0632-CE31-679C-A1ED-AF4BA5802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450" y="3512321"/>
            <a:ext cx="2467319" cy="1038370"/>
          </a:xfrm>
          <a:prstGeom prst="rect">
            <a:avLst/>
          </a:prstGeom>
        </p:spPr>
      </p:pic>
      <p:pic>
        <p:nvPicPr>
          <p:cNvPr id="37" name="그림 36" descr="텍스트, 라인, 도표, 그래프이(가) 표시된 사진&#10;&#10;자동 생성된 설명">
            <a:extLst>
              <a:ext uri="{FF2B5EF4-FFF2-40B4-BE49-F238E27FC236}">
                <a16:creationId xmlns:a16="http://schemas.microsoft.com/office/drawing/2014/main" id="{99183D5F-1B5B-C165-8488-A7809A6E4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334" y="3616854"/>
            <a:ext cx="5651185" cy="3241146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EDF314A1-CC22-877D-81FD-7209DCBBB97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2625"/>
          <a:stretch/>
        </p:blipFill>
        <p:spPr>
          <a:xfrm>
            <a:off x="6784351" y="2337828"/>
            <a:ext cx="4758818" cy="1174493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1E57C139-67F9-1E09-C20F-27A355A7D198}"/>
              </a:ext>
            </a:extLst>
          </p:cNvPr>
          <p:cNvGrpSpPr/>
          <p:nvPr/>
        </p:nvGrpSpPr>
        <p:grpSpPr>
          <a:xfrm>
            <a:off x="8017418" y="1805372"/>
            <a:ext cx="416744" cy="2626574"/>
            <a:chOff x="8017418" y="1513626"/>
            <a:chExt cx="416744" cy="2626574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244B702-8DEF-513B-5F69-A30772BF5A7C}"/>
                </a:ext>
              </a:extLst>
            </p:cNvPr>
            <p:cNvGrpSpPr/>
            <p:nvPr/>
          </p:nvGrpSpPr>
          <p:grpSpPr>
            <a:xfrm>
              <a:off x="8071070" y="1935480"/>
              <a:ext cx="325925" cy="2204720"/>
              <a:chOff x="8071070" y="1935480"/>
              <a:chExt cx="325925" cy="2204720"/>
            </a:xfrm>
          </p:grpSpPr>
          <p:grpSp>
            <p:nvGrpSpPr>
              <p:cNvPr id="47" name="그룹 46">
                <a:extLst>
                  <a:ext uri="{FF2B5EF4-FFF2-40B4-BE49-F238E27FC236}">
                    <a16:creationId xmlns:a16="http://schemas.microsoft.com/office/drawing/2014/main" id="{F63CD3B8-347C-D1AF-5632-A0703DECE327}"/>
                  </a:ext>
                </a:extLst>
              </p:cNvPr>
              <p:cNvGrpSpPr/>
              <p:nvPr/>
            </p:nvGrpSpPr>
            <p:grpSpPr>
              <a:xfrm>
                <a:off x="8071070" y="1935480"/>
                <a:ext cx="325925" cy="2204720"/>
                <a:chOff x="8071070" y="1041149"/>
                <a:chExt cx="325925" cy="3099051"/>
              </a:xfrm>
            </p:grpSpPr>
            <p:cxnSp>
              <p:nvCxnSpPr>
                <p:cNvPr id="42" name="직선 연결선 41">
                  <a:extLst>
                    <a:ext uri="{FF2B5EF4-FFF2-40B4-BE49-F238E27FC236}">
                      <a16:creationId xmlns:a16="http://schemas.microsoft.com/office/drawing/2014/main" id="{00F30D5C-7838-5A17-570B-4F11BC28E8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71070" y="1041149"/>
                  <a:ext cx="0" cy="309905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직선 연결선 44">
                  <a:extLst>
                    <a:ext uri="{FF2B5EF4-FFF2-40B4-BE49-F238E27FC236}">
                      <a16:creationId xmlns:a16="http://schemas.microsoft.com/office/drawing/2014/main" id="{FD044AEF-754F-1E94-D8C4-C483A4F3E0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96995" y="1041149"/>
                  <a:ext cx="0" cy="309905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직선 화살표 연결선 48">
                <a:extLst>
                  <a:ext uri="{FF2B5EF4-FFF2-40B4-BE49-F238E27FC236}">
                    <a16:creationId xmlns:a16="http://schemas.microsoft.com/office/drawing/2014/main" id="{DE83A17F-0BCA-ACA8-6A4F-27290A51B7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77200" y="2004060"/>
                <a:ext cx="29718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9ED6323-05CF-95A7-2152-7BBB92B38A3A}"/>
                </a:ext>
              </a:extLst>
            </p:cNvPr>
            <p:cNvSpPr txBox="1"/>
            <p:nvPr/>
          </p:nvSpPr>
          <p:spPr>
            <a:xfrm>
              <a:off x="8017418" y="1513626"/>
              <a:ext cx="416744" cy="46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dirty="0">
                  <a:sym typeface="Wingdings" panose="05000000000000000000" pitchFamily="2" charset="2"/>
                </a:rPr>
                <a:t>d</a:t>
              </a:r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98EBCF05-8D58-9FE6-1B3D-6CBCB8DDFB90}"/>
              </a:ext>
            </a:extLst>
          </p:cNvPr>
          <p:cNvGrpSpPr/>
          <p:nvPr/>
        </p:nvGrpSpPr>
        <p:grpSpPr>
          <a:xfrm>
            <a:off x="7269525" y="48778"/>
            <a:ext cx="5302596" cy="2115416"/>
            <a:chOff x="5401773" y="142228"/>
            <a:chExt cx="7205334" cy="2874496"/>
          </a:xfrm>
        </p:grpSpPr>
        <p:pic>
          <p:nvPicPr>
            <p:cNvPr id="55" name="그림 54" descr="텍스트, 라인, 그래프, 도표이(가) 표시된 사진&#10;&#10;자동 생성된 설명">
              <a:extLst>
                <a:ext uri="{FF2B5EF4-FFF2-40B4-BE49-F238E27FC236}">
                  <a16:creationId xmlns:a16="http://schemas.microsoft.com/office/drawing/2014/main" id="{10244AA2-F857-3A86-13E4-D29E7BACE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0569" y="142228"/>
              <a:ext cx="5887742" cy="2523318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422E4EA-903E-0C52-F70C-530A23811209}"/>
                </a:ext>
              </a:extLst>
            </p:cNvPr>
            <p:cNvSpPr txBox="1"/>
            <p:nvPr/>
          </p:nvSpPr>
          <p:spPr>
            <a:xfrm>
              <a:off x="5401773" y="2508677"/>
              <a:ext cx="7205334" cy="508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400" dirty="0">
                  <a:sym typeface="Wingdings" panose="05000000000000000000" pitchFamily="2" charset="2"/>
                </a:rPr>
                <a:t>&lt; field distribution example </a:t>
              </a:r>
              <a:r>
                <a:rPr lang="en-US" altLang="ko-KR" sz="1400" u="sng" dirty="0">
                  <a:sym typeface="Wingdings" panose="05000000000000000000" pitchFamily="2" charset="2"/>
                </a:rPr>
                <a:t>in Astra</a:t>
              </a:r>
              <a:r>
                <a:rPr lang="en-US" altLang="ko-KR" sz="1400" dirty="0">
                  <a:sym typeface="Wingdings" panose="05000000000000000000" pitchFamily="2" charset="2"/>
                </a:rPr>
                <a:t>&gt;</a:t>
              </a:r>
            </a:p>
          </p:txBody>
        </p:sp>
      </p:grp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EB8FC220-AE5A-8CA4-8D7F-E5A3F96CF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4FCC-F632-4CC3-A2E8-B45FA24A8A55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1C64D1D-E66A-E269-66BF-DEA12811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197670"/>
      </p:ext>
    </p:extLst>
  </p:cSld>
  <p:clrMapOvr>
    <a:masterClrMapping/>
  </p:clrMapOvr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9d2b04a-601d-4732-b3cc-b1f0314eea1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71F73BF4D67D2D499852639D8CC47BE3" ma:contentTypeVersion="6" ma:contentTypeDescription="새 문서를 만듭니다." ma:contentTypeScope="" ma:versionID="e87bb181e8fbc2c569c7ccf4877e019d">
  <xsd:schema xmlns:xsd="http://www.w3.org/2001/XMLSchema" xmlns:xs="http://www.w3.org/2001/XMLSchema" xmlns:p="http://schemas.microsoft.com/office/2006/metadata/properties" xmlns:ns3="39d2b04a-601d-4732-b3cc-b1f0314eea18" targetNamespace="http://schemas.microsoft.com/office/2006/metadata/properties" ma:root="true" ma:fieldsID="8db0c255632c1b714af13f0a919fc998" ns3:_="">
    <xsd:import namespace="39d2b04a-601d-4732-b3cc-b1f0314eea18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d2b04a-601d-4732-b3cc-b1f0314eea18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8F6431-BA9C-4C3A-9536-BF8A080313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8657F1-ED6F-40D6-8160-8A1ED79F909A}">
  <ds:schemaRefs>
    <ds:schemaRef ds:uri="39d2b04a-601d-4732-b3cc-b1f0314eea1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D7127D4-4001-4765-B348-265FBC4BFEBA}">
  <ds:schemaRefs>
    <ds:schemaRef ds:uri="39d2b04a-601d-4732-b3cc-b1f0314eea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2052</TotalTime>
  <Words>957</Words>
  <Application>Microsoft Office PowerPoint</Application>
  <PresentationFormat>와이드스크린</PresentationFormat>
  <Paragraphs>229</Paragraphs>
  <Slides>16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1" baseType="lpstr">
      <vt:lpstr>맑은 고딕</vt:lpstr>
      <vt:lpstr>Arial</vt:lpstr>
      <vt:lpstr>Cambria Math</vt:lpstr>
      <vt:lpstr>Wingdings</vt:lpstr>
      <vt:lpstr>디자인 사용자 지정</vt:lpstr>
      <vt:lpstr>Deflecting cavity status &amp; experimental plan at eLABs</vt:lpstr>
      <vt:lpstr>Contents</vt:lpstr>
      <vt:lpstr>1. Transverse deflecting cavity (TCAV)</vt:lpstr>
      <vt:lpstr>1. Transverse deflecting cavity (TCAV)</vt:lpstr>
      <vt:lpstr>1. Transverse deflecting cavity (TCAV)</vt:lpstr>
      <vt:lpstr>1. Transverse deflecting cavity (TCAV)</vt:lpstr>
      <vt:lpstr>1. Transverse deflecting cavity (TCAV)</vt:lpstr>
      <vt:lpstr>Contents</vt:lpstr>
      <vt:lpstr>2. Simulation (CST)</vt:lpstr>
      <vt:lpstr>2. Simulation (CST)</vt:lpstr>
      <vt:lpstr>2. Simulation (MAD-X)</vt:lpstr>
      <vt:lpstr>2. Simulation (MAD-X)</vt:lpstr>
      <vt:lpstr>2. Simulation (MAD-X)</vt:lpstr>
      <vt:lpstr>Contents</vt:lpstr>
      <vt:lpstr>3. Longitudinal phase space (LPS)</vt:lpstr>
      <vt:lpstr>Summary and plans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Geunwoo Kim</dc:creator>
  <cp:lastModifiedBy>김근우(첨단원자력공학부)</cp:lastModifiedBy>
  <cp:revision>1</cp:revision>
  <cp:lastPrinted>2023-03-08T02:21:59Z</cp:lastPrinted>
  <dcterms:created xsi:type="dcterms:W3CDTF">2023-03-06T04:18:31Z</dcterms:created>
  <dcterms:modified xsi:type="dcterms:W3CDTF">2024-10-11T04:32:32Z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0x01010071F73BF4D67D2D499852639D8CC47BE3</vt:lpwstr>
  </property>
</Properties>
</file>