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0" r:id="rId1"/>
    <p:sldMasterId id="2147483969" r:id="rId2"/>
    <p:sldMasterId id="2147483975" r:id="rId3"/>
  </p:sldMasterIdLst>
  <p:notesMasterIdLst>
    <p:notesMasterId r:id="rId19"/>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a:srgbClr val="000000"/>
    <a:srgbClr val="002855"/>
    <a:srgbClr val="FED141"/>
    <a:srgbClr val="36573B"/>
    <a:srgbClr val="4C8C2B"/>
    <a:srgbClr val="B94700"/>
    <a:srgbClr val="C3CAD1"/>
    <a:srgbClr val="EAA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71" autoAdjust="0"/>
    <p:restoredTop sz="94678"/>
  </p:normalViewPr>
  <p:slideViewPr>
    <p:cSldViewPr snapToGrid="0">
      <p:cViewPr varScale="1">
        <p:scale>
          <a:sx n="117" d="100"/>
          <a:sy n="117" d="100"/>
        </p:scale>
        <p:origin x="344" y="1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EF2451-84DD-1F4B-8AC6-346741B30F1F}" type="datetimeFigureOut">
              <a:rPr lang="en-US" smtClean="0"/>
              <a:t>10/7/26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B986E1-723D-3E4A-B2D8-02370382B7BE}" type="slidenum">
              <a:rPr lang="en-US" smtClean="0"/>
              <a:t>‹#›</a:t>
            </a:fld>
            <a:endParaRPr lang="en-US"/>
          </a:p>
        </p:txBody>
      </p:sp>
    </p:spTree>
    <p:extLst>
      <p:ext uri="{BB962C8B-B14F-4D97-AF65-F5344CB8AC3E}">
        <p14:creationId xmlns:p14="http://schemas.microsoft.com/office/powerpoint/2010/main" val="2430337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ligh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56F1D6D-26C8-AC5C-A07B-693010387333}"/>
              </a:ext>
            </a:extLst>
          </p:cNvPr>
          <p:cNvSpPr>
            <a:spLocks noGrp="1"/>
          </p:cNvSpPr>
          <p:nvPr>
            <p:ph type="title" hasCustomPrompt="1"/>
          </p:nvPr>
        </p:nvSpPr>
        <p:spPr>
          <a:xfrm>
            <a:off x="914400" y="2530888"/>
            <a:ext cx="10003536" cy="2388558"/>
          </a:xfrm>
          <a:prstGeom prst="rect">
            <a:avLst/>
          </a:prstGeom>
          <a:noFill/>
        </p:spPr>
        <p:txBody>
          <a:bodyPr lIns="0" tIns="0" rIns="0" bIns="0" anchor="ctr">
            <a:normAutofit/>
          </a:bodyPr>
          <a:lstStyle>
            <a:lvl1pPr>
              <a:lnSpc>
                <a:spcPct val="90000"/>
              </a:lnSpc>
              <a:defRPr sz="6300" b="1" i="0">
                <a:solidFill>
                  <a:schemeClr val="bg1"/>
                </a:solidFill>
                <a:latin typeface="Helvetica" pitchFamily="2" charset="0"/>
              </a:defRPr>
            </a:lvl1pPr>
          </a:lstStyle>
          <a:p>
            <a:r>
              <a:rPr lang="en-US" dirty="0"/>
              <a:t>Presentation title</a:t>
            </a:r>
            <a:br>
              <a:rPr lang="en-US" dirty="0"/>
            </a:br>
            <a:r>
              <a:rPr lang="en-US" dirty="0"/>
              <a:t>placeholder text</a:t>
            </a:r>
          </a:p>
        </p:txBody>
      </p:sp>
      <p:sp>
        <p:nvSpPr>
          <p:cNvPr id="2" name="Text Placeholder 3">
            <a:extLst>
              <a:ext uri="{FF2B5EF4-FFF2-40B4-BE49-F238E27FC236}">
                <a16:creationId xmlns:a16="http://schemas.microsoft.com/office/drawing/2014/main" id="{90BF925A-4769-8F5E-E189-BA9570FDBF20}"/>
              </a:ext>
            </a:extLst>
          </p:cNvPr>
          <p:cNvSpPr>
            <a:spLocks noGrp="1"/>
          </p:cNvSpPr>
          <p:nvPr>
            <p:ph type="body" sz="quarter" idx="13" hasCustomPrompt="1"/>
          </p:nvPr>
        </p:nvSpPr>
        <p:spPr>
          <a:xfrm>
            <a:off x="914401" y="5115756"/>
            <a:ext cx="10003536" cy="278477"/>
          </a:xfrm>
          <a:prstGeom prst="rect">
            <a:avLst/>
          </a:prstGeom>
          <a:noFill/>
          <a:ln>
            <a:noFill/>
          </a:ln>
        </p:spPr>
        <p:txBody>
          <a:bodyPr lIns="0" tIns="0" rIns="0" bIns="0">
            <a:noAutofit/>
          </a:bodyPr>
          <a:lstStyle>
            <a:lvl1pPr marL="11113" indent="0" algn="l" defTabSz="914400" rtl="0" eaLnBrk="1" latinLnBrk="0" hangingPunct="1">
              <a:lnSpc>
                <a:spcPct val="90000"/>
              </a:lnSpc>
              <a:spcBef>
                <a:spcPct val="0"/>
              </a:spcBef>
              <a:buNone/>
              <a:tabLst/>
              <a:defRPr lang="en-US" sz="2000" b="1" i="0" kern="1200" spc="0" baseline="0" dirty="0">
                <a:solidFill>
                  <a:schemeClr val="bg1"/>
                </a:solidFill>
                <a:latin typeface="Helvetica" pitchFamily="2" charset="0"/>
                <a:ea typeface="+mj-ea"/>
                <a:cs typeface="+mj-cs"/>
              </a:defRPr>
            </a:lvl1pPr>
          </a:lstStyle>
          <a:p>
            <a:pPr lvl="0"/>
            <a:r>
              <a:rPr lang="en-US" dirty="0"/>
              <a:t>SPEAKER NAME</a:t>
            </a:r>
          </a:p>
        </p:txBody>
      </p:sp>
      <p:sp>
        <p:nvSpPr>
          <p:cNvPr id="3" name="Text Placeholder 3">
            <a:extLst>
              <a:ext uri="{FF2B5EF4-FFF2-40B4-BE49-F238E27FC236}">
                <a16:creationId xmlns:a16="http://schemas.microsoft.com/office/drawing/2014/main" id="{FAD9049D-EF89-EE33-32BB-A63D80B3DF9F}"/>
              </a:ext>
            </a:extLst>
          </p:cNvPr>
          <p:cNvSpPr>
            <a:spLocks noGrp="1"/>
          </p:cNvSpPr>
          <p:nvPr>
            <p:ph type="body" sz="quarter" idx="11" hasCustomPrompt="1"/>
          </p:nvPr>
        </p:nvSpPr>
        <p:spPr>
          <a:xfrm>
            <a:off x="914399" y="5394233"/>
            <a:ext cx="10003537" cy="278476"/>
          </a:xfrm>
          <a:prstGeom prst="rect">
            <a:avLst/>
          </a:prstGeom>
          <a:noFill/>
          <a:ln>
            <a:noFill/>
          </a:ln>
        </p:spPr>
        <p:txBody>
          <a:bodyPr lIns="0" tIns="0" rIns="0" bIns="0">
            <a:noAutofit/>
          </a:bodyPr>
          <a:lstStyle>
            <a:lvl1pPr marL="0" indent="7938" algn="l" defTabSz="914400" rtl="0" eaLnBrk="1" latinLnBrk="0" hangingPunct="1">
              <a:lnSpc>
                <a:spcPct val="90000"/>
              </a:lnSpc>
              <a:spcBef>
                <a:spcPct val="0"/>
              </a:spcBef>
              <a:buNone/>
              <a:tabLst/>
              <a:defRPr lang="en-US" sz="1600" b="0" i="0" kern="1200" spc="-20" baseline="0" dirty="0">
                <a:solidFill>
                  <a:schemeClr val="bg1"/>
                </a:solidFill>
                <a:latin typeface="Helvetica" pitchFamily="2" charset="0"/>
                <a:ea typeface="+mj-ea"/>
                <a:cs typeface="+mj-cs"/>
              </a:defRPr>
            </a:lvl1pPr>
          </a:lstStyle>
          <a:p>
            <a:pPr lvl="0"/>
            <a:r>
              <a:rPr lang="en-US" dirty="0"/>
              <a:t>Title</a:t>
            </a:r>
          </a:p>
        </p:txBody>
      </p:sp>
      <p:sp>
        <p:nvSpPr>
          <p:cNvPr id="4" name="Text Placeholder 3">
            <a:extLst>
              <a:ext uri="{FF2B5EF4-FFF2-40B4-BE49-F238E27FC236}">
                <a16:creationId xmlns:a16="http://schemas.microsoft.com/office/drawing/2014/main" id="{F0E7453D-6C1B-3ABD-39FF-9C11A644112D}"/>
              </a:ext>
            </a:extLst>
          </p:cNvPr>
          <p:cNvSpPr>
            <a:spLocks noGrp="1"/>
          </p:cNvSpPr>
          <p:nvPr>
            <p:ph type="body" sz="quarter" idx="14" hasCustomPrompt="1"/>
          </p:nvPr>
        </p:nvSpPr>
        <p:spPr>
          <a:xfrm>
            <a:off x="914400" y="2175056"/>
            <a:ext cx="10003536" cy="236324"/>
          </a:xfrm>
          <a:prstGeom prst="rect">
            <a:avLst/>
          </a:prstGeom>
          <a:noFill/>
          <a:ln>
            <a:noFill/>
          </a:ln>
        </p:spPr>
        <p:txBody>
          <a:bodyPr lIns="0" tIns="0" rIns="0" bIns="0" anchor="t">
            <a:noAutofit/>
          </a:bodyPr>
          <a:lstStyle>
            <a:lvl1pPr marL="0" indent="7938" algn="l" defTabSz="914400" rtl="0" eaLnBrk="1" latinLnBrk="0" hangingPunct="1">
              <a:lnSpc>
                <a:spcPct val="90000"/>
              </a:lnSpc>
              <a:spcBef>
                <a:spcPct val="0"/>
              </a:spcBef>
              <a:buNone/>
              <a:tabLst/>
              <a:defRPr lang="en-US" sz="1600" b="0" i="0" kern="1200" spc="-20" baseline="0" dirty="0">
                <a:solidFill>
                  <a:schemeClr val="bg1"/>
                </a:solidFill>
                <a:latin typeface="Helvetica" pitchFamily="2" charset="0"/>
                <a:ea typeface="+mj-ea"/>
                <a:cs typeface="+mj-cs"/>
              </a:defRPr>
            </a:lvl1pPr>
          </a:lstStyle>
          <a:p>
            <a:pPr lvl="0"/>
            <a:r>
              <a:rPr lang="en-US" dirty="0"/>
              <a:t>Month Day, Year</a:t>
            </a:r>
          </a:p>
        </p:txBody>
      </p:sp>
      <p:sp>
        <p:nvSpPr>
          <p:cNvPr id="11" name="Rectangle 10">
            <a:extLst>
              <a:ext uri="{FF2B5EF4-FFF2-40B4-BE49-F238E27FC236}">
                <a16:creationId xmlns:a16="http://schemas.microsoft.com/office/drawing/2014/main" id="{93578A7C-428E-4D58-E4FB-CC0CFCB97EDB}"/>
              </a:ext>
            </a:extLst>
          </p:cNvPr>
          <p:cNvSpPr/>
          <p:nvPr userDrawn="1"/>
        </p:nvSpPr>
        <p:spPr>
          <a:xfrm>
            <a:off x="914399" y="2484850"/>
            <a:ext cx="1399032"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B8D5A5C-8820-F08B-5D55-E18FD6A1FD25}"/>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7" name="Picture 16">
            <a:extLst>
              <a:ext uri="{FF2B5EF4-FFF2-40B4-BE49-F238E27FC236}">
                <a16:creationId xmlns:a16="http://schemas.microsoft.com/office/drawing/2014/main" id="{E39AD4CB-104F-F848-16CF-DC0A0E444138}"/>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8" name="Slide Number Placeholder 9">
            <a:extLst>
              <a:ext uri="{FF2B5EF4-FFF2-40B4-BE49-F238E27FC236}">
                <a16:creationId xmlns:a16="http://schemas.microsoft.com/office/drawing/2014/main" id="{EF124446-7161-EF45-2ACA-DE7945170F49}"/>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25" name="Date Placeholder 3">
            <a:extLst>
              <a:ext uri="{FF2B5EF4-FFF2-40B4-BE49-F238E27FC236}">
                <a16:creationId xmlns:a16="http://schemas.microsoft.com/office/drawing/2014/main" id="{84D92C9B-F9E4-7D13-5A3E-E118097CC451}"/>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pPr>
              <a:defRPr/>
            </a:pPr>
            <a:r>
              <a:rPr lang="en-US"/>
              <a:t>01/15/2026</a:t>
            </a:r>
            <a:endParaRPr lang="en-US" dirty="0"/>
          </a:p>
        </p:txBody>
      </p:sp>
      <p:sp>
        <p:nvSpPr>
          <p:cNvPr id="26" name="Footer Placeholder 8">
            <a:extLst>
              <a:ext uri="{FF2B5EF4-FFF2-40B4-BE49-F238E27FC236}">
                <a16:creationId xmlns:a16="http://schemas.microsoft.com/office/drawing/2014/main" id="{B073A463-2C5F-A69A-4FC0-6AD4C03D0EB8}"/>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3261366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column-content">
    <p:bg>
      <p:bgPr>
        <a:gradFill>
          <a:gsLst>
            <a:gs pos="0">
              <a:srgbClr val="000000"/>
            </a:gs>
            <a:gs pos="100000">
              <a:schemeClr val="tx1">
                <a:lumMod val="60000"/>
              </a:schemeClr>
            </a:gs>
          </a:gsLst>
          <a:lin ang="10800000" scaled="1"/>
        </a:gra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0A1F3CE8-9651-FEC3-BFB0-E0F6D74A4D2F}"/>
              </a:ext>
            </a:extLst>
          </p:cNvPr>
          <p:cNvSpPr>
            <a:spLocks noGrp="1"/>
          </p:cNvSpPr>
          <p:nvPr>
            <p:ph type="body" sz="quarter" idx="10"/>
          </p:nvPr>
        </p:nvSpPr>
        <p:spPr>
          <a:xfrm>
            <a:off x="914399" y="1700784"/>
            <a:ext cx="9994392" cy="4655566"/>
          </a:xfrm>
        </p:spPr>
        <p:txBody>
          <a:bodyPr>
            <a:noAutofit/>
          </a:bodyPr>
          <a:lstStyle>
            <a:lvl1pPr>
              <a:defRPr spc="-20" baseline="0">
                <a:solidFill>
                  <a:schemeClr val="bg1"/>
                </a:solidFill>
              </a:defRPr>
            </a:lvl1pPr>
            <a:lvl2pPr>
              <a:defRPr sz="1600" spc="-20" baseline="0">
                <a:solidFill>
                  <a:schemeClr val="bg1"/>
                </a:solidFill>
              </a:defRPr>
            </a:lvl2pPr>
            <a:lvl3pPr>
              <a:defRPr spc="-20" baseline="0">
                <a:solidFill>
                  <a:schemeClr val="bg1"/>
                </a:solidFill>
              </a:defRPr>
            </a:lvl3pPr>
            <a:lvl4pPr>
              <a:defRPr spc="-20" baseline="0">
                <a:solidFill>
                  <a:schemeClr val="bg1"/>
                </a:solidFill>
              </a:defRPr>
            </a:lvl4pPr>
            <a:lvl5pPr>
              <a:defRPr spc="-20"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Placeholder 1">
            <a:extLst>
              <a:ext uri="{FF2B5EF4-FFF2-40B4-BE49-F238E27FC236}">
                <a16:creationId xmlns:a16="http://schemas.microsoft.com/office/drawing/2014/main" id="{BFD6FBCE-D66A-AFBF-8265-C096B00333D0}"/>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bg1"/>
                </a:solidFill>
              </a:defRPr>
            </a:lvl1pPr>
          </a:lstStyle>
          <a:p>
            <a:r>
              <a:rPr lang="en-US" dirty="0"/>
              <a:t>Click to add title</a:t>
            </a:r>
          </a:p>
        </p:txBody>
      </p:sp>
      <p:sp>
        <p:nvSpPr>
          <p:cNvPr id="12" name="Text Placeholder 19">
            <a:extLst>
              <a:ext uri="{FF2B5EF4-FFF2-40B4-BE49-F238E27FC236}">
                <a16:creationId xmlns:a16="http://schemas.microsoft.com/office/drawing/2014/main" id="{AA0D5227-39A3-34BF-7B1F-230DE38C9DD3}"/>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bg1"/>
                </a:solidFill>
              </a:defRPr>
            </a:lvl1pPr>
          </a:lstStyle>
          <a:p>
            <a:pPr lvl="0"/>
            <a:r>
              <a:rPr lang="en-US" dirty="0"/>
              <a:t>Click to add subheading (optional)</a:t>
            </a:r>
          </a:p>
        </p:txBody>
      </p:sp>
      <p:pic>
        <p:nvPicPr>
          <p:cNvPr id="16" name="Picture 15" descr="Logo, company name&#10;&#10;AI-generated content may be incorrect.">
            <a:extLst>
              <a:ext uri="{FF2B5EF4-FFF2-40B4-BE49-F238E27FC236}">
                <a16:creationId xmlns:a16="http://schemas.microsoft.com/office/drawing/2014/main" id="{F528FF9F-A7C8-348A-D84B-6A3C28FC966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pic>
        <p:nvPicPr>
          <p:cNvPr id="3" name="Picture 2">
            <a:extLst>
              <a:ext uri="{FF2B5EF4-FFF2-40B4-BE49-F238E27FC236}">
                <a16:creationId xmlns:a16="http://schemas.microsoft.com/office/drawing/2014/main" id="{C79773A1-E6C2-E027-C00C-6DAC1BE1AF4F}"/>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6" name="Slide Number Placeholder 9">
            <a:extLst>
              <a:ext uri="{FF2B5EF4-FFF2-40B4-BE49-F238E27FC236}">
                <a16:creationId xmlns:a16="http://schemas.microsoft.com/office/drawing/2014/main" id="{E5C83410-90DD-9CC4-E219-142487253C3D}"/>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7" name="Date Placeholder 3">
            <a:extLst>
              <a:ext uri="{FF2B5EF4-FFF2-40B4-BE49-F238E27FC236}">
                <a16:creationId xmlns:a16="http://schemas.microsoft.com/office/drawing/2014/main" id="{5C839E92-D9F1-786A-36A3-7B9F0919EBEF}"/>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pPr>
              <a:defRPr/>
            </a:pPr>
            <a:r>
              <a:rPr lang="en-US"/>
              <a:t>01/15/2026</a:t>
            </a:r>
            <a:endParaRPr lang="en-US" dirty="0"/>
          </a:p>
        </p:txBody>
      </p:sp>
      <p:sp>
        <p:nvSpPr>
          <p:cNvPr id="8" name="Footer Placeholder 8">
            <a:extLst>
              <a:ext uri="{FF2B5EF4-FFF2-40B4-BE49-F238E27FC236}">
                <a16:creationId xmlns:a16="http://schemas.microsoft.com/office/drawing/2014/main" id="{8131555D-6580-666D-5107-5D0F0EBD82DD}"/>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3672132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column-content">
    <p:bg>
      <p:bgPr>
        <a:gradFill>
          <a:gsLst>
            <a:gs pos="0">
              <a:schemeClr val="tx2"/>
            </a:gs>
            <a:gs pos="100000">
              <a:schemeClr val="tx2">
                <a:lumMod val="70000"/>
              </a:schemeClr>
            </a:gs>
          </a:gsLst>
          <a:lin ang="10800000" scaled="1"/>
        </a:gra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96AD0045-D845-5F01-C7D1-73624895ED88}"/>
              </a:ext>
            </a:extLst>
          </p:cNvPr>
          <p:cNvSpPr>
            <a:spLocks noGrp="1"/>
          </p:cNvSpPr>
          <p:nvPr>
            <p:ph type="body" sz="quarter" idx="38"/>
          </p:nvPr>
        </p:nvSpPr>
        <p:spPr>
          <a:xfrm>
            <a:off x="914399" y="1700784"/>
            <a:ext cx="4791456" cy="4655566"/>
          </a:xfrm>
        </p:spPr>
        <p:txBody>
          <a:bodyPr>
            <a:noAutofit/>
          </a:bodyPr>
          <a:lstStyle>
            <a:lvl1pPr>
              <a:defRPr spc="-20" baseline="0">
                <a:solidFill>
                  <a:schemeClr val="bg1"/>
                </a:solidFill>
              </a:defRPr>
            </a:lvl1pPr>
            <a:lvl2pPr>
              <a:defRPr sz="1600" spc="-20" baseline="0">
                <a:solidFill>
                  <a:schemeClr val="bg1"/>
                </a:solidFill>
              </a:defRPr>
            </a:lvl2pPr>
            <a:lvl3pPr>
              <a:defRPr spc="-20" baseline="0">
                <a:solidFill>
                  <a:schemeClr val="bg1"/>
                </a:solidFill>
              </a:defRPr>
            </a:lvl3pPr>
            <a:lvl4pPr>
              <a:defRPr spc="-20" baseline="0">
                <a:solidFill>
                  <a:schemeClr val="bg1"/>
                </a:solidFill>
              </a:defRPr>
            </a:lvl4pPr>
            <a:lvl5pPr>
              <a:defRPr spc="-20"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12">
            <a:extLst>
              <a:ext uri="{FF2B5EF4-FFF2-40B4-BE49-F238E27FC236}">
                <a16:creationId xmlns:a16="http://schemas.microsoft.com/office/drawing/2014/main" id="{86F0B1F9-C5B9-05EE-C328-8433B1CD3C65}"/>
              </a:ext>
            </a:extLst>
          </p:cNvPr>
          <p:cNvSpPr>
            <a:spLocks noGrp="1"/>
          </p:cNvSpPr>
          <p:nvPr>
            <p:ph type="body" sz="quarter" idx="39"/>
          </p:nvPr>
        </p:nvSpPr>
        <p:spPr>
          <a:xfrm>
            <a:off x="6117335" y="1700784"/>
            <a:ext cx="4791456" cy="4655566"/>
          </a:xfrm>
        </p:spPr>
        <p:txBody>
          <a:bodyPr>
            <a:noAutofit/>
          </a:bodyPr>
          <a:lstStyle>
            <a:lvl1pPr>
              <a:defRPr spc="-20" baseline="0">
                <a:solidFill>
                  <a:schemeClr val="bg1"/>
                </a:solidFill>
              </a:defRPr>
            </a:lvl1pPr>
            <a:lvl2pPr>
              <a:defRPr sz="1600" spc="-20" baseline="0">
                <a:solidFill>
                  <a:schemeClr val="bg1"/>
                </a:solidFill>
              </a:defRPr>
            </a:lvl2pPr>
            <a:lvl3pPr>
              <a:defRPr spc="-20" baseline="0">
                <a:solidFill>
                  <a:schemeClr val="bg1"/>
                </a:solidFill>
              </a:defRPr>
            </a:lvl3pPr>
            <a:lvl4pPr>
              <a:defRPr spc="-20" baseline="0">
                <a:solidFill>
                  <a:schemeClr val="bg1"/>
                </a:solidFill>
              </a:defRPr>
            </a:lvl4pPr>
            <a:lvl5pPr>
              <a:defRPr spc="-20"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EC62B43F-73DD-AD6A-8550-717E576350B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4" name="Text Placeholder 19">
            <a:extLst>
              <a:ext uri="{FF2B5EF4-FFF2-40B4-BE49-F238E27FC236}">
                <a16:creationId xmlns:a16="http://schemas.microsoft.com/office/drawing/2014/main" id="{39E46303-DDA0-E56A-9B85-5B9068E3010C}"/>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bg1"/>
                </a:solidFill>
              </a:defRPr>
            </a:lvl1pPr>
          </a:lstStyle>
          <a:p>
            <a:pPr lvl="0"/>
            <a:r>
              <a:rPr lang="en-US" dirty="0"/>
              <a:t>Click to add subheading (optional)</a:t>
            </a:r>
          </a:p>
        </p:txBody>
      </p:sp>
      <p:pic>
        <p:nvPicPr>
          <p:cNvPr id="15" name="Picture 14" descr="Logo, company name&#10;&#10;AI-generated content may be incorrect.">
            <a:extLst>
              <a:ext uri="{FF2B5EF4-FFF2-40B4-BE49-F238E27FC236}">
                <a16:creationId xmlns:a16="http://schemas.microsoft.com/office/drawing/2014/main" id="{F23D0862-E3D5-559F-AB95-10F87934BC8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6" name="Title Placeholder 1">
            <a:extLst>
              <a:ext uri="{FF2B5EF4-FFF2-40B4-BE49-F238E27FC236}">
                <a16:creationId xmlns:a16="http://schemas.microsoft.com/office/drawing/2014/main" id="{EF36A026-F926-E3B5-8678-139BA7B31C04}"/>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bg1"/>
                </a:solidFill>
              </a:defRPr>
            </a:lvl1pPr>
          </a:lstStyle>
          <a:p>
            <a:r>
              <a:rPr lang="en-US" dirty="0"/>
              <a:t>Click to add title</a:t>
            </a:r>
          </a:p>
        </p:txBody>
      </p:sp>
      <p:sp>
        <p:nvSpPr>
          <p:cNvPr id="11" name="Slide Number Placeholder 9">
            <a:extLst>
              <a:ext uri="{FF2B5EF4-FFF2-40B4-BE49-F238E27FC236}">
                <a16:creationId xmlns:a16="http://schemas.microsoft.com/office/drawing/2014/main" id="{8B7CD3F5-175E-1609-73C2-59E560F482A9}"/>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12" name="Date Placeholder 3">
            <a:extLst>
              <a:ext uri="{FF2B5EF4-FFF2-40B4-BE49-F238E27FC236}">
                <a16:creationId xmlns:a16="http://schemas.microsoft.com/office/drawing/2014/main" id="{4047E590-A1E2-22AF-0DFD-A8AD243B4F38}"/>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pPr>
              <a:defRPr/>
            </a:pPr>
            <a:r>
              <a:rPr lang="en-US"/>
              <a:t>01/15/2026</a:t>
            </a:r>
            <a:endParaRPr lang="en-US" dirty="0"/>
          </a:p>
        </p:txBody>
      </p:sp>
      <p:sp>
        <p:nvSpPr>
          <p:cNvPr id="13" name="Footer Placeholder 8">
            <a:extLst>
              <a:ext uri="{FF2B5EF4-FFF2-40B4-BE49-F238E27FC236}">
                <a16:creationId xmlns:a16="http://schemas.microsoft.com/office/drawing/2014/main" id="{9BE05B77-8AB9-5EC4-A4DC-3D319F548D46}"/>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3677694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ragraph-1">
    <p:bg>
      <p:bgPr>
        <a:gradFill>
          <a:gsLst>
            <a:gs pos="0">
              <a:srgbClr val="000000"/>
            </a:gs>
            <a:gs pos="100000">
              <a:schemeClr val="tx1">
                <a:lumMod val="60000"/>
              </a:schemeClr>
            </a:gs>
          </a:gsLst>
          <a:lin ang="10800000" scaled="1"/>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34EC6EC-9C74-93A8-B5B4-9B46EEB5ED61}"/>
              </a:ext>
            </a:extLst>
          </p:cNvPr>
          <p:cNvPicPr>
            <a:picLocks noChangeAspect="1"/>
          </p:cNvPicPr>
          <p:nvPr userDrawn="1"/>
        </p:nvPicPr>
        <p:blipFill>
          <a:blip r:embed="rId2"/>
          <a:srcRect/>
          <a:stretch/>
        </p:blipFill>
        <p:spPr>
          <a:xfrm>
            <a:off x="7333627" y="2365733"/>
            <a:ext cx="4496423" cy="4492267"/>
          </a:xfrm>
          <a:prstGeom prst="rect">
            <a:avLst/>
          </a:prstGeom>
        </p:spPr>
      </p:pic>
      <p:sp>
        <p:nvSpPr>
          <p:cNvPr id="6" name="Text Placeholder 13">
            <a:extLst>
              <a:ext uri="{FF2B5EF4-FFF2-40B4-BE49-F238E27FC236}">
                <a16:creationId xmlns:a16="http://schemas.microsoft.com/office/drawing/2014/main" id="{E1356232-B7CE-B95F-FC29-52A074585832}"/>
              </a:ext>
            </a:extLst>
          </p:cNvPr>
          <p:cNvSpPr>
            <a:spLocks noGrp="1"/>
          </p:cNvSpPr>
          <p:nvPr>
            <p:ph type="body" sz="quarter" idx="30" hasCustomPrompt="1"/>
          </p:nvPr>
        </p:nvSpPr>
        <p:spPr>
          <a:xfrm>
            <a:off x="2743200" y="3072384"/>
            <a:ext cx="6345935" cy="1909208"/>
          </a:xfrm>
          <a:noFill/>
          <a:ln>
            <a:noFill/>
          </a:ln>
        </p:spPr>
        <p:txBody>
          <a:bodyPr lIns="0" tIns="0" rIns="0" bIns="0" anchor="t" anchorCtr="0">
            <a:noAutofit/>
          </a:bodyPr>
          <a:lstStyle>
            <a:lvl1pPr marL="0" indent="0" algn="l">
              <a:lnSpc>
                <a:spcPct val="100000"/>
              </a:lnSpc>
              <a:buNone/>
              <a:defRPr lang="en-US" sz="1600" kern="1200" spc="-20" baseline="0" dirty="0">
                <a:solidFill>
                  <a:schemeClr val="bg1"/>
                </a:solidFill>
                <a:latin typeface="Helvetica" pitchFamily="2" charset="0"/>
                <a:ea typeface="+mn-ea"/>
                <a:cs typeface="+mn-cs"/>
              </a:defRPr>
            </a:lvl1pPr>
          </a:lstStyle>
          <a:p>
            <a:r>
              <a:rPr lang="en-US" dirty="0"/>
              <a:t>This is placeholder paragraph text. Lorem ipsum dolor sit </a:t>
            </a:r>
            <a:r>
              <a:rPr lang="en-US" dirty="0" err="1"/>
              <a:t>amet</a:t>
            </a:r>
            <a:r>
              <a:rPr lang="en-US" dirty="0"/>
              <a:t>, </a:t>
            </a:r>
            <a:r>
              <a:rPr lang="en-US" dirty="0" err="1"/>
              <a:t>consectetur</a:t>
            </a:r>
            <a:r>
              <a:rPr lang="en-US" dirty="0"/>
              <a:t> sed </a:t>
            </a:r>
            <a:r>
              <a:rPr lang="en-US" dirty="0" err="1"/>
              <a:t>adipiscing</a:t>
            </a:r>
            <a:r>
              <a:rPr lang="en-US" dirty="0"/>
              <a:t> </a:t>
            </a:r>
            <a:r>
              <a:rPr lang="en-US" dirty="0" err="1"/>
              <a:t>elit</a:t>
            </a:r>
            <a:r>
              <a:rPr lang="en-US" dirty="0"/>
              <a:t>. Aenean </a:t>
            </a:r>
            <a:r>
              <a:rPr lang="en-US" dirty="0" err="1"/>
              <a:t>sagittis</a:t>
            </a:r>
            <a:r>
              <a:rPr lang="en-US" dirty="0"/>
              <a:t> ipsum non </a:t>
            </a:r>
            <a:r>
              <a:rPr lang="en-US" dirty="0" err="1"/>
              <a:t>mauris</a:t>
            </a:r>
            <a:r>
              <a:rPr lang="en-US" dirty="0"/>
              <a:t> </a:t>
            </a:r>
            <a:r>
              <a:rPr lang="en-US" dirty="0" err="1"/>
              <a:t>imperdiet</a:t>
            </a:r>
            <a:r>
              <a:rPr lang="en-US" dirty="0"/>
              <a:t> </a:t>
            </a:r>
            <a:r>
              <a:rPr lang="en-US" dirty="0" err="1"/>
              <a:t>congue</a:t>
            </a:r>
            <a:r>
              <a:rPr lang="en-US" dirty="0"/>
              <a:t>. </a:t>
            </a:r>
            <a:r>
              <a:rPr lang="en-US" dirty="0" err="1"/>
              <a:t>Fusce</a:t>
            </a:r>
            <a:r>
              <a:rPr lang="en-US" dirty="0"/>
              <a:t> </a:t>
            </a:r>
            <a:r>
              <a:rPr lang="en-US" dirty="0" err="1"/>
              <a:t>efficitur</a:t>
            </a:r>
            <a:r>
              <a:rPr lang="en-US" dirty="0"/>
              <a:t> </a:t>
            </a:r>
            <a:r>
              <a:rPr lang="en-US" dirty="0" err="1"/>
              <a:t>neque</a:t>
            </a:r>
            <a:r>
              <a:rPr lang="en-US" dirty="0"/>
              <a:t> sed ex </a:t>
            </a:r>
            <a:r>
              <a:rPr lang="en-US" dirty="0" err="1"/>
              <a:t>molestie</a:t>
            </a:r>
            <a:r>
              <a:rPr lang="en-US" dirty="0"/>
              <a:t>, a gravida </a:t>
            </a:r>
            <a:r>
              <a:rPr lang="en-US" dirty="0" err="1"/>
              <a:t>urna</a:t>
            </a:r>
            <a:r>
              <a:rPr lang="en-US" dirty="0"/>
              <a:t> </a:t>
            </a:r>
            <a:r>
              <a:rPr lang="en-US" dirty="0" err="1"/>
              <a:t>blandit</a:t>
            </a:r>
            <a:r>
              <a:rPr lang="en-US" dirty="0"/>
              <a:t>. Sed diam </a:t>
            </a:r>
            <a:r>
              <a:rPr lang="en-US" dirty="0" err="1"/>
              <a:t>purus</a:t>
            </a:r>
            <a:r>
              <a:rPr lang="en-US" dirty="0"/>
              <a:t>, gravida vel </a:t>
            </a:r>
            <a:r>
              <a:rPr lang="en-US" dirty="0" err="1"/>
              <a:t>lacus</a:t>
            </a:r>
            <a:r>
              <a:rPr lang="en-US" dirty="0"/>
              <a:t> ac, </a:t>
            </a:r>
            <a:r>
              <a:rPr lang="en-US" dirty="0" err="1"/>
              <a:t>condimentum</a:t>
            </a:r>
            <a:r>
              <a:rPr lang="en-US" dirty="0"/>
              <a:t> gravida </a:t>
            </a:r>
            <a:r>
              <a:rPr lang="en-US" dirty="0" err="1"/>
              <a:t>risus</a:t>
            </a:r>
            <a:r>
              <a:rPr lang="en-US" dirty="0"/>
              <a:t>. Nam </a:t>
            </a:r>
            <a:r>
              <a:rPr lang="en-US" dirty="0" err="1"/>
              <a:t>sapien</a:t>
            </a:r>
            <a:r>
              <a:rPr lang="en-US" dirty="0"/>
              <a:t> </a:t>
            </a:r>
            <a:r>
              <a:rPr lang="en-US" dirty="0" err="1"/>
              <a:t>ut</a:t>
            </a:r>
            <a:r>
              <a:rPr lang="en-US" dirty="0"/>
              <a:t> porta pulvinar. </a:t>
            </a:r>
            <a:r>
              <a:rPr lang="en-US" dirty="0" err="1"/>
              <a:t>Phasellus</a:t>
            </a:r>
            <a:r>
              <a:rPr lang="en-US" dirty="0"/>
              <a:t> </a:t>
            </a:r>
            <a:r>
              <a:rPr lang="en-US" dirty="0" err="1"/>
              <a:t>laoreet</a:t>
            </a:r>
            <a:r>
              <a:rPr lang="en-US" dirty="0"/>
              <a:t> </a:t>
            </a:r>
            <a:r>
              <a:rPr lang="en-US" dirty="0" err="1"/>
              <a:t>mollis</a:t>
            </a:r>
            <a:r>
              <a:rPr lang="en-US" dirty="0"/>
              <a:t> </a:t>
            </a:r>
            <a:r>
              <a:rPr lang="en-US" dirty="0" err="1"/>
              <a:t>neque</a:t>
            </a:r>
            <a:r>
              <a:rPr lang="en-US" dirty="0"/>
              <a:t> </a:t>
            </a:r>
            <a:r>
              <a:rPr lang="en-US" dirty="0" err="1"/>
              <a:t>vulputate</a:t>
            </a:r>
            <a:r>
              <a:rPr lang="en-US" dirty="0"/>
              <a:t> </a:t>
            </a:r>
            <a:r>
              <a:rPr lang="en-US" dirty="0" err="1"/>
              <a:t>efficitur</a:t>
            </a:r>
            <a:r>
              <a:rPr lang="en-US" dirty="0"/>
              <a:t>.</a:t>
            </a:r>
          </a:p>
        </p:txBody>
      </p:sp>
      <p:sp>
        <p:nvSpPr>
          <p:cNvPr id="9" name="Text Placeholder 11">
            <a:extLst>
              <a:ext uri="{FF2B5EF4-FFF2-40B4-BE49-F238E27FC236}">
                <a16:creationId xmlns:a16="http://schemas.microsoft.com/office/drawing/2014/main" id="{11D5F7C7-6AB1-79FE-EEB4-285A6CD6FAB0}"/>
              </a:ext>
            </a:extLst>
          </p:cNvPr>
          <p:cNvSpPr>
            <a:spLocks noGrp="1"/>
          </p:cNvSpPr>
          <p:nvPr>
            <p:ph type="body" sz="quarter" idx="31"/>
          </p:nvPr>
        </p:nvSpPr>
        <p:spPr>
          <a:xfrm>
            <a:off x="2743199" y="2368296"/>
            <a:ext cx="6345936" cy="625033"/>
          </a:xfrm>
        </p:spPr>
        <p:txBody>
          <a:bodyPr lIns="0" rIns="0" anchor="b">
            <a:noAutofit/>
          </a:bodyPr>
          <a:lstStyle>
            <a:lvl1pPr marL="0" indent="0">
              <a:buNone/>
              <a:defRPr sz="3600" b="1"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pic>
        <p:nvPicPr>
          <p:cNvPr id="12" name="Picture 11">
            <a:extLst>
              <a:ext uri="{FF2B5EF4-FFF2-40B4-BE49-F238E27FC236}">
                <a16:creationId xmlns:a16="http://schemas.microsoft.com/office/drawing/2014/main" id="{1FA8D461-DD73-1CF7-34F5-9277A6C8D7C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8" name="Picture 17" descr="Logo, company name&#10;&#10;AI-generated content may be incorrect.">
            <a:extLst>
              <a:ext uri="{FF2B5EF4-FFF2-40B4-BE49-F238E27FC236}">
                <a16:creationId xmlns:a16="http://schemas.microsoft.com/office/drawing/2014/main" id="{16C105B6-4985-4A72-86A8-294F7A2F1074}"/>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0" name="Rectangle 19">
            <a:extLst>
              <a:ext uri="{FF2B5EF4-FFF2-40B4-BE49-F238E27FC236}">
                <a16:creationId xmlns:a16="http://schemas.microsoft.com/office/drawing/2014/main" id="{43DF65BB-D822-C07B-7887-79A08BCDCDA2}"/>
              </a:ext>
            </a:extLst>
          </p:cNvPr>
          <p:cNvSpPr/>
          <p:nvPr userDrawn="1"/>
        </p:nvSpPr>
        <p:spPr>
          <a:xfrm rot="16200000">
            <a:off x="2023503" y="2800073"/>
            <a:ext cx="896112"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9">
            <a:extLst>
              <a:ext uri="{FF2B5EF4-FFF2-40B4-BE49-F238E27FC236}">
                <a16:creationId xmlns:a16="http://schemas.microsoft.com/office/drawing/2014/main" id="{E610DF66-FAB3-C0E4-3513-A015CAE75B85}"/>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8" name="Date Placeholder 3">
            <a:extLst>
              <a:ext uri="{FF2B5EF4-FFF2-40B4-BE49-F238E27FC236}">
                <a16:creationId xmlns:a16="http://schemas.microsoft.com/office/drawing/2014/main" id="{38AD6FF9-4756-07B3-6F6B-C2A3C909AFD8}"/>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pPr>
              <a:defRPr/>
            </a:pPr>
            <a:r>
              <a:rPr lang="en-US"/>
              <a:t>01/15/2026</a:t>
            </a:r>
            <a:endParaRPr lang="en-US" dirty="0"/>
          </a:p>
        </p:txBody>
      </p:sp>
      <p:sp>
        <p:nvSpPr>
          <p:cNvPr id="10" name="Footer Placeholder 8">
            <a:extLst>
              <a:ext uri="{FF2B5EF4-FFF2-40B4-BE49-F238E27FC236}">
                <a16:creationId xmlns:a16="http://schemas.microsoft.com/office/drawing/2014/main" id="{D152296A-ED43-6FA4-E4E5-2069F68EB9E0}"/>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3909471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paragraph">
    <p:bg>
      <p:bgPr>
        <a:gradFill>
          <a:gsLst>
            <a:gs pos="0">
              <a:srgbClr val="000000"/>
            </a:gs>
            <a:gs pos="100000">
              <a:schemeClr val="tx1">
                <a:lumMod val="60000"/>
              </a:schemeClr>
            </a:gs>
          </a:gsLst>
          <a:lin ang="2160000" scaled="0"/>
        </a:grad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BA021ECF-83D4-1D2E-1724-60F83C24F7BA}"/>
              </a:ext>
            </a:extLst>
          </p:cNvPr>
          <p:cNvPicPr>
            <a:picLocks noChangeAspect="1"/>
          </p:cNvPicPr>
          <p:nvPr userDrawn="1"/>
        </p:nvPicPr>
        <p:blipFill>
          <a:blip r:embed="rId2"/>
          <a:srcRect/>
          <a:stretch/>
        </p:blipFill>
        <p:spPr>
          <a:xfrm>
            <a:off x="7333627" y="2365733"/>
            <a:ext cx="4496423" cy="4492267"/>
          </a:xfrm>
          <a:prstGeom prst="rect">
            <a:avLst/>
          </a:prstGeom>
        </p:spPr>
      </p:pic>
      <p:sp>
        <p:nvSpPr>
          <p:cNvPr id="2" name="Text Placeholder 11">
            <a:extLst>
              <a:ext uri="{FF2B5EF4-FFF2-40B4-BE49-F238E27FC236}">
                <a16:creationId xmlns:a16="http://schemas.microsoft.com/office/drawing/2014/main" id="{8F21E745-BBC4-24D2-2D10-C3B2CD1C4B40}"/>
              </a:ext>
            </a:extLst>
          </p:cNvPr>
          <p:cNvSpPr>
            <a:spLocks noGrp="1"/>
          </p:cNvSpPr>
          <p:nvPr>
            <p:ph type="body" sz="quarter" idx="29" hasCustomPrompt="1"/>
          </p:nvPr>
        </p:nvSpPr>
        <p:spPr>
          <a:xfrm>
            <a:off x="2438401" y="2680962"/>
            <a:ext cx="2971800" cy="1496075"/>
          </a:xfrm>
        </p:spPr>
        <p:txBody>
          <a:bodyPr lIns="0" rIns="0" anchor="t">
            <a:noAutofit/>
          </a:bodyPr>
          <a:lstStyle>
            <a:lvl1pPr marL="0" indent="0">
              <a:buNone/>
              <a:defRPr sz="2400" b="1" i="0" spc="-5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This is a placeholder headline. Lorem ipsum dolor sit </a:t>
            </a:r>
            <a:r>
              <a:rPr lang="en-US" dirty="0" err="1"/>
              <a:t>amet</a:t>
            </a:r>
            <a:r>
              <a:rPr lang="en-US" dirty="0"/>
              <a:t>, nec cu </a:t>
            </a:r>
            <a:r>
              <a:rPr lang="en-US" dirty="0" err="1"/>
              <a:t>legimus</a:t>
            </a:r>
            <a:r>
              <a:rPr lang="en-US" dirty="0"/>
              <a:t>.</a:t>
            </a:r>
          </a:p>
        </p:txBody>
      </p:sp>
      <p:sp>
        <p:nvSpPr>
          <p:cNvPr id="3" name="Text Placeholder 13">
            <a:extLst>
              <a:ext uri="{FF2B5EF4-FFF2-40B4-BE49-F238E27FC236}">
                <a16:creationId xmlns:a16="http://schemas.microsoft.com/office/drawing/2014/main" id="{3DC7DBDA-7A10-5E60-3F1B-555A97E684BE}"/>
              </a:ext>
            </a:extLst>
          </p:cNvPr>
          <p:cNvSpPr>
            <a:spLocks noGrp="1"/>
          </p:cNvSpPr>
          <p:nvPr>
            <p:ph type="body" sz="quarter" idx="30" hasCustomPrompt="1"/>
          </p:nvPr>
        </p:nvSpPr>
        <p:spPr>
          <a:xfrm>
            <a:off x="5866544" y="2680962"/>
            <a:ext cx="3887056" cy="1496075"/>
          </a:xfrm>
          <a:noFill/>
          <a:ln>
            <a:noFill/>
          </a:ln>
        </p:spPr>
        <p:txBody>
          <a:bodyPr lIns="0" tIns="0" rIns="0" bIns="0" anchor="t" anchorCtr="0">
            <a:noAutofit/>
          </a:bodyPr>
          <a:lstStyle>
            <a:lvl1pPr marL="0" indent="0" algn="just">
              <a:lnSpc>
                <a:spcPct val="100000"/>
              </a:lnSpc>
              <a:buNone/>
              <a:defRPr lang="en-US" sz="1600" kern="1200" spc="-20" baseline="0" dirty="0">
                <a:solidFill>
                  <a:schemeClr val="bg1"/>
                </a:solidFill>
                <a:latin typeface="Helvetica" pitchFamily="2" charset="0"/>
                <a:ea typeface="+mn-ea"/>
                <a:cs typeface="+mn-cs"/>
              </a:defRPr>
            </a:lvl1pPr>
          </a:lstStyle>
          <a:p>
            <a:pPr lvl="0"/>
            <a:r>
              <a:rPr lang="en-US" dirty="0"/>
              <a:t>This is placeholder paragraph text.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Aenean </a:t>
            </a:r>
            <a:r>
              <a:rPr lang="en-US" dirty="0" err="1"/>
              <a:t>sagittis</a:t>
            </a:r>
            <a:r>
              <a:rPr lang="en-US" dirty="0"/>
              <a:t> ipsum non </a:t>
            </a:r>
            <a:r>
              <a:rPr lang="en-US" dirty="0" err="1"/>
              <a:t>mauris</a:t>
            </a:r>
            <a:r>
              <a:rPr lang="en-US" dirty="0"/>
              <a:t> </a:t>
            </a:r>
            <a:r>
              <a:rPr lang="en-US" dirty="0" err="1"/>
              <a:t>imperdiet</a:t>
            </a:r>
            <a:r>
              <a:rPr lang="en-US" dirty="0"/>
              <a:t> </a:t>
            </a:r>
            <a:r>
              <a:rPr lang="en-US" dirty="0" err="1"/>
              <a:t>congue</a:t>
            </a:r>
            <a:r>
              <a:rPr lang="en-US" dirty="0"/>
              <a:t>. </a:t>
            </a:r>
            <a:r>
              <a:rPr lang="en-US" dirty="0" err="1"/>
              <a:t>Fusce</a:t>
            </a:r>
            <a:r>
              <a:rPr lang="en-US" dirty="0"/>
              <a:t> </a:t>
            </a:r>
            <a:r>
              <a:rPr lang="en-US" dirty="0" err="1"/>
              <a:t>efficitur</a:t>
            </a:r>
            <a:r>
              <a:rPr lang="en-US" dirty="0"/>
              <a:t> </a:t>
            </a:r>
            <a:r>
              <a:rPr lang="en-US" dirty="0" err="1"/>
              <a:t>neque</a:t>
            </a:r>
            <a:r>
              <a:rPr lang="en-US" dirty="0"/>
              <a:t> sed ex </a:t>
            </a:r>
            <a:r>
              <a:rPr lang="en-US" dirty="0" err="1"/>
              <a:t>molestie</a:t>
            </a:r>
            <a:r>
              <a:rPr lang="en-US" dirty="0"/>
              <a:t>, a gravida </a:t>
            </a:r>
            <a:r>
              <a:rPr lang="en-US" dirty="0" err="1"/>
              <a:t>urna</a:t>
            </a:r>
            <a:r>
              <a:rPr lang="en-US" dirty="0"/>
              <a:t> </a:t>
            </a:r>
            <a:r>
              <a:rPr lang="en-US" dirty="0" err="1"/>
              <a:t>blandit</a:t>
            </a:r>
            <a:r>
              <a:rPr lang="en-US" dirty="0"/>
              <a:t>. Sed diam </a:t>
            </a:r>
            <a:r>
              <a:rPr lang="en-US" dirty="0" err="1"/>
              <a:t>purus</a:t>
            </a:r>
            <a:r>
              <a:rPr lang="en-US" dirty="0"/>
              <a:t>, gravida vel </a:t>
            </a:r>
            <a:r>
              <a:rPr lang="en-US" dirty="0" err="1"/>
              <a:t>lacus</a:t>
            </a:r>
            <a:r>
              <a:rPr lang="en-US" dirty="0"/>
              <a:t> ac, </a:t>
            </a:r>
            <a:r>
              <a:rPr lang="en-US" dirty="0" err="1"/>
              <a:t>condimentum</a:t>
            </a:r>
            <a:r>
              <a:rPr lang="en-US" dirty="0"/>
              <a:t> gravida </a:t>
            </a:r>
            <a:r>
              <a:rPr lang="en-US" dirty="0" err="1"/>
              <a:t>risus</a:t>
            </a:r>
            <a:r>
              <a:rPr lang="en-US" dirty="0"/>
              <a:t>. </a:t>
            </a:r>
          </a:p>
        </p:txBody>
      </p:sp>
      <p:pic>
        <p:nvPicPr>
          <p:cNvPr id="12" name="Picture 11">
            <a:extLst>
              <a:ext uri="{FF2B5EF4-FFF2-40B4-BE49-F238E27FC236}">
                <a16:creationId xmlns:a16="http://schemas.microsoft.com/office/drawing/2014/main" id="{C254DA6B-25F8-FB7A-310E-7B226163581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8" name="Picture 17" descr="Logo, company name&#10;&#10;AI-generated content may be incorrect.">
            <a:extLst>
              <a:ext uri="{FF2B5EF4-FFF2-40B4-BE49-F238E27FC236}">
                <a16:creationId xmlns:a16="http://schemas.microsoft.com/office/drawing/2014/main" id="{400B4D35-0B5E-5B93-DE8C-2ECCF2153C76}"/>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2" name="Rectangle 21">
            <a:extLst>
              <a:ext uri="{FF2B5EF4-FFF2-40B4-BE49-F238E27FC236}">
                <a16:creationId xmlns:a16="http://schemas.microsoft.com/office/drawing/2014/main" id="{1A3DA0C6-B1B1-9AB4-A879-03547B4E875C}"/>
              </a:ext>
            </a:extLst>
          </p:cNvPr>
          <p:cNvSpPr/>
          <p:nvPr userDrawn="1"/>
        </p:nvSpPr>
        <p:spPr>
          <a:xfrm rot="16200000">
            <a:off x="4495372" y="3415280"/>
            <a:ext cx="2286000"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9">
            <a:extLst>
              <a:ext uri="{FF2B5EF4-FFF2-40B4-BE49-F238E27FC236}">
                <a16:creationId xmlns:a16="http://schemas.microsoft.com/office/drawing/2014/main" id="{CC2F55FF-3B6C-4E9E-6F82-54F5E548C594}"/>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8" name="Date Placeholder 3">
            <a:extLst>
              <a:ext uri="{FF2B5EF4-FFF2-40B4-BE49-F238E27FC236}">
                <a16:creationId xmlns:a16="http://schemas.microsoft.com/office/drawing/2014/main" id="{2A3957BA-FF6E-E788-198D-CB5DEB8DCAA1}"/>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pPr>
              <a:defRPr/>
            </a:pPr>
            <a:r>
              <a:rPr lang="en-US"/>
              <a:t>01/15/2026</a:t>
            </a:r>
            <a:endParaRPr lang="en-US" dirty="0"/>
          </a:p>
        </p:txBody>
      </p:sp>
      <p:sp>
        <p:nvSpPr>
          <p:cNvPr id="9" name="Footer Placeholder 8">
            <a:extLst>
              <a:ext uri="{FF2B5EF4-FFF2-40B4-BE49-F238E27FC236}">
                <a16:creationId xmlns:a16="http://schemas.microsoft.com/office/drawing/2014/main" id="{1297A49F-0B29-CD45-B0AE-6CB9C06085E9}"/>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682279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and-photos">
    <p:bg>
      <p:bgPr>
        <a:gradFill>
          <a:gsLst>
            <a:gs pos="0">
              <a:schemeClr val="tx2"/>
            </a:gs>
            <a:gs pos="100000">
              <a:schemeClr val="tx2">
                <a:lumMod val="70000"/>
              </a:schemeClr>
            </a:gs>
          </a:gsLst>
          <a:lin ang="2160000" scaled="0"/>
        </a:gradFill>
        <a:effectLst/>
      </p:bgPr>
    </p:bg>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25EDF766-7C4F-8198-CC00-1629745BA558}"/>
              </a:ext>
            </a:extLst>
          </p:cNvPr>
          <p:cNvSpPr>
            <a:spLocks noGrp="1"/>
          </p:cNvSpPr>
          <p:nvPr>
            <p:ph type="pic" sz="quarter" idx="18" hasCustomPrompt="1"/>
          </p:nvPr>
        </p:nvSpPr>
        <p:spPr>
          <a:xfrm>
            <a:off x="8833104" y="820351"/>
            <a:ext cx="2630312" cy="1628814"/>
          </a:xfrm>
          <a:solidFill>
            <a:srgbClr val="C3CAD1"/>
          </a:solidFill>
          <a:ln>
            <a:noFill/>
          </a:ln>
        </p:spPr>
        <p:txBody>
          <a:bodyPr lIns="0" tIns="1005840" rIns="0" anchor="t">
            <a:normAutofit/>
          </a:bodyPr>
          <a:lstStyle>
            <a:lvl1pPr marL="0" indent="0" algn="ctr">
              <a:buNone/>
              <a:defRPr sz="1400">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426E1C92-EEF8-8158-7DFA-25D472890BE4}"/>
              </a:ext>
            </a:extLst>
          </p:cNvPr>
          <p:cNvSpPr>
            <a:spLocks noGrp="1"/>
          </p:cNvSpPr>
          <p:nvPr>
            <p:ph type="body" sz="quarter" idx="24" hasCustomPrompt="1"/>
          </p:nvPr>
        </p:nvSpPr>
        <p:spPr>
          <a:xfrm>
            <a:off x="8833104" y="2449165"/>
            <a:ext cx="2630312" cy="290296"/>
          </a:xfrm>
          <a:noFill/>
          <a:ln>
            <a:noFill/>
          </a:ln>
        </p:spPr>
        <p:txBody>
          <a:bodyPr lIns="0" tIns="0" rIns="0" bIns="0" anchor="ctr" anchorCtr="0">
            <a:noAutofit/>
          </a:bodyPr>
          <a:lstStyle>
            <a:lvl1pPr marL="0" indent="0">
              <a:lnSpc>
                <a:spcPct val="110000"/>
              </a:lnSpc>
              <a:buNone/>
              <a:defRPr sz="1200">
                <a:solidFill>
                  <a:schemeClr val="bg1"/>
                </a:solidFill>
              </a:defRPr>
            </a:lvl1pPr>
          </a:lstStyle>
          <a:p>
            <a:pPr lvl="0"/>
            <a:r>
              <a:rPr lang="en-US" dirty="0"/>
              <a:t>Click to add optional caption</a:t>
            </a:r>
          </a:p>
        </p:txBody>
      </p:sp>
      <p:sp>
        <p:nvSpPr>
          <p:cNvPr id="5" name="Text Placeholder 13">
            <a:extLst>
              <a:ext uri="{FF2B5EF4-FFF2-40B4-BE49-F238E27FC236}">
                <a16:creationId xmlns:a16="http://schemas.microsoft.com/office/drawing/2014/main" id="{1E4BB0C1-1719-763D-2504-E6EAD0B6EF05}"/>
              </a:ext>
            </a:extLst>
          </p:cNvPr>
          <p:cNvSpPr>
            <a:spLocks noGrp="1"/>
          </p:cNvSpPr>
          <p:nvPr>
            <p:ph type="body" sz="quarter" idx="26" hasCustomPrompt="1"/>
          </p:nvPr>
        </p:nvSpPr>
        <p:spPr>
          <a:xfrm>
            <a:off x="8833104" y="4457874"/>
            <a:ext cx="2630312" cy="290296"/>
          </a:xfrm>
          <a:noFill/>
          <a:ln>
            <a:noFill/>
          </a:ln>
        </p:spPr>
        <p:txBody>
          <a:bodyPr lIns="0" tIns="0" rIns="0" bIns="0" anchor="ctr" anchorCtr="0">
            <a:noAutofit/>
          </a:bodyPr>
          <a:lstStyle>
            <a:lvl1pPr marL="0" indent="0">
              <a:lnSpc>
                <a:spcPct val="110000"/>
              </a:lnSpc>
              <a:buNone/>
              <a:defRPr sz="1200">
                <a:solidFill>
                  <a:schemeClr val="bg1"/>
                </a:solidFill>
              </a:defRPr>
            </a:lvl1pPr>
          </a:lstStyle>
          <a:p>
            <a:pPr lvl="0"/>
            <a:r>
              <a:rPr lang="en-US" dirty="0"/>
              <a:t>Click to add optional caption</a:t>
            </a:r>
          </a:p>
        </p:txBody>
      </p:sp>
      <p:sp>
        <p:nvSpPr>
          <p:cNvPr id="8" name="Text Placeholder 13">
            <a:extLst>
              <a:ext uri="{FF2B5EF4-FFF2-40B4-BE49-F238E27FC236}">
                <a16:creationId xmlns:a16="http://schemas.microsoft.com/office/drawing/2014/main" id="{5F91DEBF-3B80-EC21-CD0E-574925D5D201}"/>
              </a:ext>
            </a:extLst>
          </p:cNvPr>
          <p:cNvSpPr>
            <a:spLocks noGrp="1"/>
          </p:cNvSpPr>
          <p:nvPr>
            <p:ph type="body" sz="quarter" idx="28" hasCustomPrompt="1"/>
          </p:nvPr>
        </p:nvSpPr>
        <p:spPr>
          <a:xfrm>
            <a:off x="8833104" y="6463327"/>
            <a:ext cx="2630312" cy="290296"/>
          </a:xfrm>
          <a:noFill/>
          <a:ln>
            <a:noFill/>
          </a:ln>
        </p:spPr>
        <p:txBody>
          <a:bodyPr lIns="0" tIns="0" rIns="0" bIns="0" anchor="ctr" anchorCtr="0">
            <a:noAutofit/>
          </a:bodyPr>
          <a:lstStyle>
            <a:lvl1pPr marL="0" indent="0">
              <a:lnSpc>
                <a:spcPct val="110000"/>
              </a:lnSpc>
              <a:buNone/>
              <a:defRPr sz="1200">
                <a:solidFill>
                  <a:schemeClr val="bg1"/>
                </a:solidFill>
              </a:defRPr>
            </a:lvl1pPr>
          </a:lstStyle>
          <a:p>
            <a:pPr lvl="0"/>
            <a:r>
              <a:rPr lang="en-US" dirty="0"/>
              <a:t>Click to add optional caption</a:t>
            </a:r>
          </a:p>
        </p:txBody>
      </p:sp>
      <p:sp>
        <p:nvSpPr>
          <p:cNvPr id="31" name="Picture Placeholder 5">
            <a:extLst>
              <a:ext uri="{FF2B5EF4-FFF2-40B4-BE49-F238E27FC236}">
                <a16:creationId xmlns:a16="http://schemas.microsoft.com/office/drawing/2014/main" id="{F2081C81-0D31-1D33-D5C7-E800F20CAB35}"/>
              </a:ext>
            </a:extLst>
          </p:cNvPr>
          <p:cNvSpPr>
            <a:spLocks noGrp="1"/>
          </p:cNvSpPr>
          <p:nvPr>
            <p:ph type="pic" sz="quarter" idx="29" hasCustomPrompt="1"/>
          </p:nvPr>
        </p:nvSpPr>
        <p:spPr>
          <a:xfrm>
            <a:off x="8833104" y="2829060"/>
            <a:ext cx="2630312" cy="1628814"/>
          </a:xfrm>
          <a:solidFill>
            <a:srgbClr val="C3CAD1"/>
          </a:solidFill>
          <a:ln>
            <a:noFill/>
          </a:ln>
        </p:spPr>
        <p:txBody>
          <a:bodyPr lIns="0" tIns="1005840" rIns="0" anchor="t">
            <a:normAutofit/>
          </a:bodyPr>
          <a:lstStyle>
            <a:lvl1pPr marL="0" indent="0" algn="ctr">
              <a:buNone/>
              <a:defRPr sz="1400">
                <a:solidFill>
                  <a:schemeClr val="bg1">
                    <a:lumMod val="65000"/>
                  </a:schemeClr>
                </a:solidFill>
              </a:defRPr>
            </a:lvl1pPr>
          </a:lstStyle>
          <a:p>
            <a:r>
              <a:rPr lang="en-US" dirty="0"/>
              <a:t>Click icon to add image</a:t>
            </a:r>
          </a:p>
        </p:txBody>
      </p:sp>
      <p:sp>
        <p:nvSpPr>
          <p:cNvPr id="33" name="Picture Placeholder 5">
            <a:extLst>
              <a:ext uri="{FF2B5EF4-FFF2-40B4-BE49-F238E27FC236}">
                <a16:creationId xmlns:a16="http://schemas.microsoft.com/office/drawing/2014/main" id="{CB5F92BD-A331-2033-6414-32DA4139D141}"/>
              </a:ext>
            </a:extLst>
          </p:cNvPr>
          <p:cNvSpPr>
            <a:spLocks noGrp="1"/>
          </p:cNvSpPr>
          <p:nvPr>
            <p:ph type="pic" sz="quarter" idx="30" hasCustomPrompt="1"/>
          </p:nvPr>
        </p:nvSpPr>
        <p:spPr>
          <a:xfrm>
            <a:off x="8833104" y="4834513"/>
            <a:ext cx="2630312" cy="1628814"/>
          </a:xfrm>
          <a:solidFill>
            <a:srgbClr val="C3CAD1"/>
          </a:solidFill>
          <a:ln>
            <a:noFill/>
          </a:ln>
        </p:spPr>
        <p:txBody>
          <a:bodyPr lIns="0" tIns="1005840" rIns="0" anchor="t">
            <a:normAutofit/>
          </a:bodyPr>
          <a:lstStyle>
            <a:lvl1pPr marL="0" indent="0" algn="ctr">
              <a:buNone/>
              <a:defRPr sz="1400">
                <a:solidFill>
                  <a:schemeClr val="bg1">
                    <a:lumMod val="65000"/>
                  </a:schemeClr>
                </a:solidFill>
              </a:defRPr>
            </a:lvl1pPr>
          </a:lstStyle>
          <a:p>
            <a:r>
              <a:rPr lang="en-US" dirty="0"/>
              <a:t>Click icon to add image</a:t>
            </a:r>
          </a:p>
        </p:txBody>
      </p:sp>
      <p:sp>
        <p:nvSpPr>
          <p:cNvPr id="11" name="Text Placeholder 12">
            <a:extLst>
              <a:ext uri="{FF2B5EF4-FFF2-40B4-BE49-F238E27FC236}">
                <a16:creationId xmlns:a16="http://schemas.microsoft.com/office/drawing/2014/main" id="{8BB65541-22E1-1824-D211-5F662B02BC91}"/>
              </a:ext>
            </a:extLst>
          </p:cNvPr>
          <p:cNvSpPr>
            <a:spLocks noGrp="1"/>
          </p:cNvSpPr>
          <p:nvPr>
            <p:ph type="body" sz="quarter" idx="38"/>
          </p:nvPr>
        </p:nvSpPr>
        <p:spPr>
          <a:xfrm>
            <a:off x="914399" y="1700785"/>
            <a:ext cx="7552944" cy="4655565"/>
          </a:xfrm>
        </p:spPr>
        <p:txBody>
          <a:bodyPr>
            <a:noAutofit/>
          </a:bodyPr>
          <a:lstStyle>
            <a:lvl1pPr>
              <a:defRPr spc="-20" baseline="0">
                <a:solidFill>
                  <a:schemeClr val="bg1"/>
                </a:solidFill>
              </a:defRPr>
            </a:lvl1pPr>
            <a:lvl2pPr>
              <a:defRPr sz="1600" spc="-20" baseline="0">
                <a:solidFill>
                  <a:schemeClr val="bg1"/>
                </a:solidFill>
              </a:defRPr>
            </a:lvl2pPr>
            <a:lvl3pPr>
              <a:defRPr spc="-20" baseline="0">
                <a:solidFill>
                  <a:schemeClr val="bg1"/>
                </a:solidFill>
              </a:defRPr>
            </a:lvl3pPr>
            <a:lvl4pPr>
              <a:defRPr spc="-20" baseline="0">
                <a:solidFill>
                  <a:schemeClr val="bg1"/>
                </a:solidFill>
              </a:defRPr>
            </a:lvl4pPr>
            <a:lvl5pPr>
              <a:defRPr spc="-20"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5" name="Picture 14">
            <a:extLst>
              <a:ext uri="{FF2B5EF4-FFF2-40B4-BE49-F238E27FC236}">
                <a16:creationId xmlns:a16="http://schemas.microsoft.com/office/drawing/2014/main" id="{C2BA73D7-8F26-022A-C605-75C6FA96D3A9}"/>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23" name="Title Placeholder 1">
            <a:extLst>
              <a:ext uri="{FF2B5EF4-FFF2-40B4-BE49-F238E27FC236}">
                <a16:creationId xmlns:a16="http://schemas.microsoft.com/office/drawing/2014/main" id="{FA4F7EE0-B642-86A5-1F51-02D846ED29B6}"/>
              </a:ext>
            </a:extLst>
          </p:cNvPr>
          <p:cNvSpPr>
            <a:spLocks noGrp="1"/>
          </p:cNvSpPr>
          <p:nvPr>
            <p:ph type="title" hasCustomPrompt="1"/>
          </p:nvPr>
        </p:nvSpPr>
        <p:spPr>
          <a:xfrm>
            <a:off x="914398" y="365760"/>
            <a:ext cx="7552071" cy="433527"/>
          </a:xfrm>
          <a:prstGeom prst="rect">
            <a:avLst/>
          </a:prstGeom>
        </p:spPr>
        <p:txBody>
          <a:bodyPr vert="horz" lIns="0" tIns="0" rIns="0" bIns="0" rtlCol="0" anchor="t">
            <a:noAutofit/>
          </a:bodyPr>
          <a:lstStyle>
            <a:lvl1pPr>
              <a:defRPr>
                <a:solidFill>
                  <a:schemeClr val="bg1"/>
                </a:solidFill>
              </a:defRPr>
            </a:lvl1pPr>
          </a:lstStyle>
          <a:p>
            <a:r>
              <a:rPr lang="en-US" dirty="0"/>
              <a:t>Click to add title</a:t>
            </a:r>
          </a:p>
        </p:txBody>
      </p:sp>
      <p:sp>
        <p:nvSpPr>
          <p:cNvPr id="24" name="Text Placeholder 19">
            <a:extLst>
              <a:ext uri="{FF2B5EF4-FFF2-40B4-BE49-F238E27FC236}">
                <a16:creationId xmlns:a16="http://schemas.microsoft.com/office/drawing/2014/main" id="{D6098F5F-613F-6068-B8EF-8517C054C557}"/>
              </a:ext>
            </a:extLst>
          </p:cNvPr>
          <p:cNvSpPr>
            <a:spLocks noGrp="1"/>
          </p:cNvSpPr>
          <p:nvPr>
            <p:ph type="body" sz="quarter" idx="37" hasCustomPrompt="1"/>
          </p:nvPr>
        </p:nvSpPr>
        <p:spPr>
          <a:xfrm>
            <a:off x="914399" y="820351"/>
            <a:ext cx="7552071" cy="596900"/>
          </a:xfrm>
        </p:spPr>
        <p:txBody>
          <a:bodyPr/>
          <a:lstStyle>
            <a:lvl1pPr marL="0" indent="0">
              <a:buNone/>
              <a:defRPr spc="-20" baseline="0">
                <a:solidFill>
                  <a:schemeClr val="bg1"/>
                </a:solidFill>
              </a:defRPr>
            </a:lvl1pPr>
          </a:lstStyle>
          <a:p>
            <a:pPr lvl="0"/>
            <a:r>
              <a:rPr lang="en-US" dirty="0"/>
              <a:t>Click to add subheading (optional)</a:t>
            </a:r>
          </a:p>
        </p:txBody>
      </p:sp>
      <p:pic>
        <p:nvPicPr>
          <p:cNvPr id="25" name="Picture 24" descr="Logo, company name&#10;&#10;AI-generated content may be incorrect.">
            <a:extLst>
              <a:ext uri="{FF2B5EF4-FFF2-40B4-BE49-F238E27FC236}">
                <a16:creationId xmlns:a16="http://schemas.microsoft.com/office/drawing/2014/main" id="{33D8ACCB-93FC-A368-F65D-A1E01234593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9" name="Slide Number Placeholder 9">
            <a:extLst>
              <a:ext uri="{FF2B5EF4-FFF2-40B4-BE49-F238E27FC236}">
                <a16:creationId xmlns:a16="http://schemas.microsoft.com/office/drawing/2014/main" id="{9A85D5F0-258C-8147-D45F-D8D27B7DE4EC}"/>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10" name="Date Placeholder 3">
            <a:extLst>
              <a:ext uri="{FF2B5EF4-FFF2-40B4-BE49-F238E27FC236}">
                <a16:creationId xmlns:a16="http://schemas.microsoft.com/office/drawing/2014/main" id="{1EAB6C2E-8DB9-2349-0653-6F3E6FE0618E}"/>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pPr>
              <a:defRPr/>
            </a:pPr>
            <a:r>
              <a:rPr lang="en-US"/>
              <a:t>01/15/2026</a:t>
            </a:r>
            <a:endParaRPr lang="en-US" dirty="0"/>
          </a:p>
        </p:txBody>
      </p:sp>
      <p:sp>
        <p:nvSpPr>
          <p:cNvPr id="12" name="Footer Placeholder 8">
            <a:extLst>
              <a:ext uri="{FF2B5EF4-FFF2-40B4-BE49-F238E27FC236}">
                <a16:creationId xmlns:a16="http://schemas.microsoft.com/office/drawing/2014/main" id="{7AEE3D61-5F0C-F595-D2A0-1C53E869C0BC}"/>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841264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photo-right-1">
    <p:bg>
      <p:bgPr>
        <a:gradFill>
          <a:gsLst>
            <a:gs pos="0">
              <a:schemeClr val="tx2"/>
            </a:gs>
            <a:gs pos="100000">
              <a:schemeClr val="tx2">
                <a:lumMod val="70000"/>
              </a:schemeClr>
            </a:gs>
          </a:gsLst>
          <a:lin ang="2160000" scaled="0"/>
        </a:gra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BC98FE87-3227-FE8F-1184-6ED5D7953BC8}"/>
              </a:ext>
            </a:extLst>
          </p:cNvPr>
          <p:cNvPicPr>
            <a:picLocks noChangeAspect="1"/>
          </p:cNvPicPr>
          <p:nvPr userDrawn="1"/>
        </p:nvPicPr>
        <p:blipFill>
          <a:blip r:embed="rId2"/>
          <a:srcRect t="1413" r="20835" b="4016"/>
          <a:stretch/>
        </p:blipFill>
        <p:spPr>
          <a:xfrm>
            <a:off x="4103005" y="2485601"/>
            <a:ext cx="3502152" cy="4372399"/>
          </a:xfrm>
          <a:prstGeom prst="rect">
            <a:avLst/>
          </a:prstGeom>
        </p:spPr>
      </p:pic>
      <p:sp>
        <p:nvSpPr>
          <p:cNvPr id="5" name="Picture Placeholder 5">
            <a:extLst>
              <a:ext uri="{FF2B5EF4-FFF2-40B4-BE49-F238E27FC236}">
                <a16:creationId xmlns:a16="http://schemas.microsoft.com/office/drawing/2014/main" id="{B184D948-D65A-DC1D-AFEC-EB3C91F2BACC}"/>
              </a:ext>
            </a:extLst>
          </p:cNvPr>
          <p:cNvSpPr>
            <a:spLocks noGrp="1"/>
          </p:cNvSpPr>
          <p:nvPr>
            <p:ph type="pic" sz="quarter" idx="15" hasCustomPrompt="1"/>
          </p:nvPr>
        </p:nvSpPr>
        <p:spPr>
          <a:xfrm>
            <a:off x="7583424" y="0"/>
            <a:ext cx="4242816"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7C443C6E-C1D0-5FAA-AA07-CD776BA07A36}"/>
              </a:ext>
            </a:extLst>
          </p:cNvPr>
          <p:cNvSpPr>
            <a:spLocks noGrp="1"/>
          </p:cNvSpPr>
          <p:nvPr>
            <p:ph type="body" sz="quarter" idx="24" hasCustomPrompt="1"/>
          </p:nvPr>
        </p:nvSpPr>
        <p:spPr>
          <a:xfrm>
            <a:off x="7955280" y="6254496"/>
            <a:ext cx="3502152" cy="603504"/>
          </a:xfrm>
          <a:noFill/>
          <a:ln>
            <a:noFill/>
          </a:ln>
        </p:spPr>
        <p:txBody>
          <a:bodyPr lIns="0" tIns="0" rIns="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pic>
        <p:nvPicPr>
          <p:cNvPr id="17" name="Picture 16">
            <a:extLst>
              <a:ext uri="{FF2B5EF4-FFF2-40B4-BE49-F238E27FC236}">
                <a16:creationId xmlns:a16="http://schemas.microsoft.com/office/drawing/2014/main" id="{C29948ED-E27D-5F98-EACD-DCAF63A4515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26" name="Title Placeholder 1">
            <a:extLst>
              <a:ext uri="{FF2B5EF4-FFF2-40B4-BE49-F238E27FC236}">
                <a16:creationId xmlns:a16="http://schemas.microsoft.com/office/drawing/2014/main" id="{8DD8DAC1-7288-EEB9-267E-4FABB681DE29}"/>
              </a:ext>
            </a:extLst>
          </p:cNvPr>
          <p:cNvSpPr>
            <a:spLocks noGrp="1"/>
          </p:cNvSpPr>
          <p:nvPr>
            <p:ph type="title" hasCustomPrompt="1"/>
          </p:nvPr>
        </p:nvSpPr>
        <p:spPr>
          <a:xfrm>
            <a:off x="914398" y="365760"/>
            <a:ext cx="5751575" cy="433527"/>
          </a:xfrm>
          <a:prstGeom prst="rect">
            <a:avLst/>
          </a:prstGeom>
        </p:spPr>
        <p:txBody>
          <a:bodyPr vert="horz" lIns="0" tIns="0" rIns="0" bIns="0" rtlCol="0" anchor="t">
            <a:noAutofit/>
          </a:bodyPr>
          <a:lstStyle>
            <a:lvl1pPr>
              <a:defRPr>
                <a:solidFill>
                  <a:schemeClr val="bg1"/>
                </a:solidFill>
              </a:defRPr>
            </a:lvl1pPr>
          </a:lstStyle>
          <a:p>
            <a:r>
              <a:rPr lang="en-US" dirty="0"/>
              <a:t>Click to add title</a:t>
            </a:r>
          </a:p>
        </p:txBody>
      </p:sp>
      <p:sp>
        <p:nvSpPr>
          <p:cNvPr id="27" name="Text Placeholder 19">
            <a:extLst>
              <a:ext uri="{FF2B5EF4-FFF2-40B4-BE49-F238E27FC236}">
                <a16:creationId xmlns:a16="http://schemas.microsoft.com/office/drawing/2014/main" id="{69F9AB23-23AD-4331-6F10-124422E7587B}"/>
              </a:ext>
            </a:extLst>
          </p:cNvPr>
          <p:cNvSpPr>
            <a:spLocks noGrp="1"/>
          </p:cNvSpPr>
          <p:nvPr>
            <p:ph type="body" sz="quarter" idx="37" hasCustomPrompt="1"/>
          </p:nvPr>
        </p:nvSpPr>
        <p:spPr>
          <a:xfrm>
            <a:off x="914399" y="820351"/>
            <a:ext cx="5751575" cy="596900"/>
          </a:xfrm>
        </p:spPr>
        <p:txBody>
          <a:bodyPr/>
          <a:lstStyle>
            <a:lvl1pPr marL="0" indent="0">
              <a:buNone/>
              <a:defRPr spc="-20" baseline="0">
                <a:solidFill>
                  <a:schemeClr val="bg1"/>
                </a:solidFill>
              </a:defRPr>
            </a:lvl1pPr>
          </a:lstStyle>
          <a:p>
            <a:pPr lvl="0"/>
            <a:r>
              <a:rPr lang="en-US" dirty="0"/>
              <a:t>Click to add subheading (optional)</a:t>
            </a:r>
          </a:p>
        </p:txBody>
      </p:sp>
      <p:pic>
        <p:nvPicPr>
          <p:cNvPr id="28" name="Picture 27" descr="Logo, company name&#10;&#10;AI-generated content may be incorrect.">
            <a:extLst>
              <a:ext uri="{FF2B5EF4-FFF2-40B4-BE49-F238E27FC236}">
                <a16:creationId xmlns:a16="http://schemas.microsoft.com/office/drawing/2014/main" id="{A9F6B776-108B-4A96-9AA6-9F1EE6A1E8E7}"/>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 name="Text Placeholder 11">
            <a:extLst>
              <a:ext uri="{FF2B5EF4-FFF2-40B4-BE49-F238E27FC236}">
                <a16:creationId xmlns:a16="http://schemas.microsoft.com/office/drawing/2014/main" id="{F06679A6-BAC8-A060-289A-8B694E6B3703}"/>
              </a:ext>
            </a:extLst>
          </p:cNvPr>
          <p:cNvSpPr>
            <a:spLocks noGrp="1"/>
          </p:cNvSpPr>
          <p:nvPr>
            <p:ph type="body" sz="quarter" idx="38"/>
          </p:nvPr>
        </p:nvSpPr>
        <p:spPr>
          <a:xfrm>
            <a:off x="1195460" y="1700784"/>
            <a:ext cx="5470513" cy="596900"/>
          </a:xfrm>
          <a:prstGeom prst="rect">
            <a:avLst/>
          </a:prstGeom>
        </p:spPr>
        <p:txBody>
          <a:bodyPr lIns="0" rIns="0" anchor="b">
            <a:noAutofit/>
          </a:bodyPr>
          <a:lstStyle>
            <a:lvl1pPr marL="0" indent="0">
              <a:buNone/>
              <a:defRPr sz="2400" b="1" i="0" spc="-5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 name="Text Placeholder 13">
            <a:extLst>
              <a:ext uri="{FF2B5EF4-FFF2-40B4-BE49-F238E27FC236}">
                <a16:creationId xmlns:a16="http://schemas.microsoft.com/office/drawing/2014/main" id="{C0292E1A-E82E-2CE4-28E9-5EACA8E7AFCF}"/>
              </a:ext>
            </a:extLst>
          </p:cNvPr>
          <p:cNvSpPr>
            <a:spLocks noGrp="1"/>
          </p:cNvSpPr>
          <p:nvPr>
            <p:ph type="body" sz="quarter" idx="39"/>
          </p:nvPr>
        </p:nvSpPr>
        <p:spPr>
          <a:xfrm>
            <a:off x="1195462" y="2325817"/>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bg1"/>
                </a:solidFill>
              </a:defRPr>
            </a:lvl1pPr>
          </a:lstStyle>
          <a:p>
            <a:pPr lvl="0"/>
            <a:r>
              <a:rPr lang="en-US"/>
              <a:t>Click to edit Master text styles</a:t>
            </a:r>
          </a:p>
        </p:txBody>
      </p:sp>
      <p:sp>
        <p:nvSpPr>
          <p:cNvPr id="6" name="Text Placeholder 11">
            <a:extLst>
              <a:ext uri="{FF2B5EF4-FFF2-40B4-BE49-F238E27FC236}">
                <a16:creationId xmlns:a16="http://schemas.microsoft.com/office/drawing/2014/main" id="{2AC32D97-BF84-9A59-46CE-90D976E6C726}"/>
              </a:ext>
            </a:extLst>
          </p:cNvPr>
          <p:cNvSpPr>
            <a:spLocks noGrp="1"/>
          </p:cNvSpPr>
          <p:nvPr>
            <p:ph type="body" sz="quarter" idx="40"/>
          </p:nvPr>
        </p:nvSpPr>
        <p:spPr>
          <a:xfrm>
            <a:off x="1195460" y="4668584"/>
            <a:ext cx="5470513" cy="596900"/>
          </a:xfrm>
          <a:prstGeom prst="rect">
            <a:avLst/>
          </a:prstGeom>
        </p:spPr>
        <p:txBody>
          <a:bodyPr lIns="0" rIns="0" anchor="b">
            <a:noAutofit/>
          </a:bodyPr>
          <a:lstStyle>
            <a:lvl1pPr marL="0" indent="0">
              <a:buNone/>
              <a:defRPr sz="2400" b="1" i="0" spc="-5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7" name="Text Placeholder 13">
            <a:extLst>
              <a:ext uri="{FF2B5EF4-FFF2-40B4-BE49-F238E27FC236}">
                <a16:creationId xmlns:a16="http://schemas.microsoft.com/office/drawing/2014/main" id="{4AF28F28-6FC4-F01C-421A-E6D167FA8444}"/>
              </a:ext>
            </a:extLst>
          </p:cNvPr>
          <p:cNvSpPr>
            <a:spLocks noGrp="1"/>
          </p:cNvSpPr>
          <p:nvPr>
            <p:ph type="body" sz="quarter" idx="41"/>
          </p:nvPr>
        </p:nvSpPr>
        <p:spPr>
          <a:xfrm>
            <a:off x="1195462" y="5293617"/>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bg1"/>
                </a:solidFill>
              </a:defRPr>
            </a:lvl1pPr>
          </a:lstStyle>
          <a:p>
            <a:pPr lvl="0"/>
            <a:r>
              <a:rPr lang="en-US"/>
              <a:t>Click to edit Master text styles</a:t>
            </a:r>
          </a:p>
        </p:txBody>
      </p:sp>
      <p:sp>
        <p:nvSpPr>
          <p:cNvPr id="8" name="Text Placeholder 11">
            <a:extLst>
              <a:ext uri="{FF2B5EF4-FFF2-40B4-BE49-F238E27FC236}">
                <a16:creationId xmlns:a16="http://schemas.microsoft.com/office/drawing/2014/main" id="{A32EFDE6-F37E-3D2B-AE9C-854BD3156E3B}"/>
              </a:ext>
            </a:extLst>
          </p:cNvPr>
          <p:cNvSpPr>
            <a:spLocks noGrp="1"/>
          </p:cNvSpPr>
          <p:nvPr>
            <p:ph type="body" sz="quarter" idx="42"/>
          </p:nvPr>
        </p:nvSpPr>
        <p:spPr>
          <a:xfrm>
            <a:off x="1195460" y="3188408"/>
            <a:ext cx="5470513" cy="596900"/>
          </a:xfrm>
          <a:prstGeom prst="rect">
            <a:avLst/>
          </a:prstGeom>
        </p:spPr>
        <p:txBody>
          <a:bodyPr lIns="0" rIns="0" anchor="b">
            <a:noAutofit/>
          </a:bodyPr>
          <a:lstStyle>
            <a:lvl1pPr marL="0" indent="0">
              <a:buNone/>
              <a:defRPr sz="2400" b="1" i="0" spc="-5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9" name="Text Placeholder 13">
            <a:extLst>
              <a:ext uri="{FF2B5EF4-FFF2-40B4-BE49-F238E27FC236}">
                <a16:creationId xmlns:a16="http://schemas.microsoft.com/office/drawing/2014/main" id="{D95DD8F6-094F-B0E6-5C51-17843B8AA80E}"/>
              </a:ext>
            </a:extLst>
          </p:cNvPr>
          <p:cNvSpPr>
            <a:spLocks noGrp="1"/>
          </p:cNvSpPr>
          <p:nvPr>
            <p:ph type="body" sz="quarter" idx="43"/>
          </p:nvPr>
        </p:nvSpPr>
        <p:spPr>
          <a:xfrm>
            <a:off x="1195462" y="3813441"/>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bg1"/>
                </a:solidFill>
              </a:defRPr>
            </a:lvl1pPr>
          </a:lstStyle>
          <a:p>
            <a:pPr lvl="0"/>
            <a:r>
              <a:rPr lang="en-US"/>
              <a:t>Click to edit Master text styles</a:t>
            </a:r>
          </a:p>
        </p:txBody>
      </p:sp>
      <p:sp>
        <p:nvSpPr>
          <p:cNvPr id="16" name="Rectangle 15">
            <a:extLst>
              <a:ext uri="{FF2B5EF4-FFF2-40B4-BE49-F238E27FC236}">
                <a16:creationId xmlns:a16="http://schemas.microsoft.com/office/drawing/2014/main" id="{5579CBFC-43AD-BD87-6E17-81306969D4C1}"/>
              </a:ext>
            </a:extLst>
          </p:cNvPr>
          <p:cNvSpPr/>
          <p:nvPr userDrawn="1"/>
        </p:nvSpPr>
        <p:spPr>
          <a:xfrm rot="16200000">
            <a:off x="462533" y="3589732"/>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85BEE91-39F3-5398-68CE-30C64F8DB9E7}"/>
              </a:ext>
            </a:extLst>
          </p:cNvPr>
          <p:cNvSpPr/>
          <p:nvPr userDrawn="1"/>
        </p:nvSpPr>
        <p:spPr>
          <a:xfrm rot="16200000">
            <a:off x="466340" y="2103120"/>
            <a:ext cx="896112"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DD2D88C-E461-EAC6-6DC2-2FD22994E22B}"/>
              </a:ext>
            </a:extLst>
          </p:cNvPr>
          <p:cNvSpPr/>
          <p:nvPr userDrawn="1"/>
        </p:nvSpPr>
        <p:spPr>
          <a:xfrm rot="16200000">
            <a:off x="462608" y="3590037"/>
            <a:ext cx="896112"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AB7AFB5-C1D5-D858-C1E6-5060537DB0CA}"/>
              </a:ext>
            </a:extLst>
          </p:cNvPr>
          <p:cNvSpPr/>
          <p:nvPr userDrawn="1"/>
        </p:nvSpPr>
        <p:spPr>
          <a:xfrm rot="16200000">
            <a:off x="462608" y="5069907"/>
            <a:ext cx="896112"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lide Number Placeholder 9">
            <a:extLst>
              <a:ext uri="{FF2B5EF4-FFF2-40B4-BE49-F238E27FC236}">
                <a16:creationId xmlns:a16="http://schemas.microsoft.com/office/drawing/2014/main" id="{C74C5BEF-9333-0CD6-36C0-7E467A10D68A}"/>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22" name="Date Placeholder 3">
            <a:extLst>
              <a:ext uri="{FF2B5EF4-FFF2-40B4-BE49-F238E27FC236}">
                <a16:creationId xmlns:a16="http://schemas.microsoft.com/office/drawing/2014/main" id="{562445DC-3C61-6151-F20C-741219E2ACE0}"/>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pPr>
              <a:defRPr/>
            </a:pPr>
            <a:r>
              <a:rPr lang="en-US"/>
              <a:t>01/15/2026</a:t>
            </a:r>
            <a:endParaRPr lang="en-US" dirty="0"/>
          </a:p>
        </p:txBody>
      </p:sp>
      <p:sp>
        <p:nvSpPr>
          <p:cNvPr id="23" name="Footer Placeholder 8">
            <a:extLst>
              <a:ext uri="{FF2B5EF4-FFF2-40B4-BE49-F238E27FC236}">
                <a16:creationId xmlns:a16="http://schemas.microsoft.com/office/drawing/2014/main" id="{1269370E-F9ED-DC43-97DC-4A51823BF730}"/>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1435245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photo-left-1">
    <p:bg>
      <p:bgPr>
        <a:gradFill>
          <a:gsLst>
            <a:gs pos="0">
              <a:schemeClr val="tx2"/>
            </a:gs>
            <a:gs pos="100000">
              <a:schemeClr val="tx2">
                <a:lumMod val="70000"/>
              </a:schemeClr>
            </a:gs>
          </a:gsLst>
          <a:lin ang="2160000" scaled="0"/>
        </a:gra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2253DA89-7369-92B5-2E58-2365B95C9577}"/>
              </a:ext>
            </a:extLst>
          </p:cNvPr>
          <p:cNvPicPr>
            <a:picLocks noChangeAspect="1"/>
          </p:cNvPicPr>
          <p:nvPr userDrawn="1"/>
        </p:nvPicPr>
        <p:blipFill>
          <a:blip r:embed="rId2"/>
          <a:srcRect t="1413" r="13429" b="4016"/>
          <a:stretch/>
        </p:blipFill>
        <p:spPr>
          <a:xfrm>
            <a:off x="8362184" y="2485601"/>
            <a:ext cx="3829816" cy="4372399"/>
          </a:xfrm>
          <a:prstGeom prst="rect">
            <a:avLst/>
          </a:prstGeom>
        </p:spPr>
      </p:pic>
      <p:pic>
        <p:nvPicPr>
          <p:cNvPr id="7" name="Picture 6">
            <a:extLst>
              <a:ext uri="{FF2B5EF4-FFF2-40B4-BE49-F238E27FC236}">
                <a16:creationId xmlns:a16="http://schemas.microsoft.com/office/drawing/2014/main" id="{5A84E48D-8A24-7C48-B59C-D2F648C00A2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4" name="Picture Placeholder 5">
            <a:extLst>
              <a:ext uri="{FF2B5EF4-FFF2-40B4-BE49-F238E27FC236}">
                <a16:creationId xmlns:a16="http://schemas.microsoft.com/office/drawing/2014/main" id="{0C79311F-2C3F-C507-E765-5D7DA5DEDA87}"/>
              </a:ext>
            </a:extLst>
          </p:cNvPr>
          <p:cNvSpPr>
            <a:spLocks noGrp="1"/>
          </p:cNvSpPr>
          <p:nvPr>
            <p:ph type="pic" sz="quarter" idx="15" hasCustomPrompt="1"/>
          </p:nvPr>
        </p:nvSpPr>
        <p:spPr>
          <a:xfrm>
            <a:off x="0" y="0"/>
            <a:ext cx="4242816"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5" name="Text Placeholder 13">
            <a:extLst>
              <a:ext uri="{FF2B5EF4-FFF2-40B4-BE49-F238E27FC236}">
                <a16:creationId xmlns:a16="http://schemas.microsoft.com/office/drawing/2014/main" id="{B9480AD7-FFD4-EBEA-C887-D69213310463}"/>
              </a:ext>
            </a:extLst>
          </p:cNvPr>
          <p:cNvSpPr>
            <a:spLocks noGrp="1"/>
          </p:cNvSpPr>
          <p:nvPr>
            <p:ph type="body" sz="quarter" idx="24" hasCustomPrompt="1"/>
          </p:nvPr>
        </p:nvSpPr>
        <p:spPr>
          <a:xfrm>
            <a:off x="371856" y="6254496"/>
            <a:ext cx="3502152" cy="603504"/>
          </a:xfrm>
          <a:noFill/>
          <a:ln>
            <a:noFill/>
          </a:ln>
        </p:spPr>
        <p:txBody>
          <a:bodyPr lIns="0" tIns="0" rIns="0" bIns="137160" anchor="b" anchorCtr="0">
            <a:noAutofit/>
          </a:bodyPr>
          <a:lstStyle>
            <a:lvl1pPr marL="0" indent="0" algn="l">
              <a:lnSpc>
                <a:spcPct val="110000"/>
              </a:lnSpc>
              <a:buNone/>
              <a:defRPr sz="1200">
                <a:solidFill>
                  <a:schemeClr val="bg1"/>
                </a:solidFill>
              </a:defRPr>
            </a:lvl1pPr>
          </a:lstStyle>
          <a:p>
            <a:pPr lvl="0"/>
            <a:r>
              <a:rPr lang="en-US" dirty="0"/>
              <a:t>Click to add optional caption</a:t>
            </a:r>
          </a:p>
        </p:txBody>
      </p:sp>
      <p:sp>
        <p:nvSpPr>
          <p:cNvPr id="16" name="Title Placeholder 1">
            <a:extLst>
              <a:ext uri="{FF2B5EF4-FFF2-40B4-BE49-F238E27FC236}">
                <a16:creationId xmlns:a16="http://schemas.microsoft.com/office/drawing/2014/main" id="{614BAE17-7F11-EB6F-1C51-5B3FF6C6528C}"/>
              </a:ext>
            </a:extLst>
          </p:cNvPr>
          <p:cNvSpPr>
            <a:spLocks noGrp="1"/>
          </p:cNvSpPr>
          <p:nvPr>
            <p:ph type="title" hasCustomPrompt="1"/>
          </p:nvPr>
        </p:nvSpPr>
        <p:spPr>
          <a:xfrm>
            <a:off x="5157217" y="365760"/>
            <a:ext cx="5760720" cy="433527"/>
          </a:xfrm>
          <a:prstGeom prst="rect">
            <a:avLst/>
          </a:prstGeom>
        </p:spPr>
        <p:txBody>
          <a:bodyPr vert="horz" lIns="0" tIns="0" rIns="0" bIns="0" rtlCol="0" anchor="t">
            <a:noAutofit/>
          </a:bodyPr>
          <a:lstStyle>
            <a:lvl1pPr>
              <a:defRPr>
                <a:solidFill>
                  <a:schemeClr val="bg1"/>
                </a:solidFill>
              </a:defRPr>
            </a:lvl1pPr>
          </a:lstStyle>
          <a:p>
            <a:r>
              <a:rPr lang="en-US" dirty="0"/>
              <a:t>Click to add title</a:t>
            </a:r>
          </a:p>
        </p:txBody>
      </p:sp>
      <p:sp>
        <p:nvSpPr>
          <p:cNvPr id="17" name="Text Placeholder 19">
            <a:extLst>
              <a:ext uri="{FF2B5EF4-FFF2-40B4-BE49-F238E27FC236}">
                <a16:creationId xmlns:a16="http://schemas.microsoft.com/office/drawing/2014/main" id="{B8A6A485-675C-EE94-911E-0B54B90E6832}"/>
              </a:ext>
            </a:extLst>
          </p:cNvPr>
          <p:cNvSpPr>
            <a:spLocks noGrp="1"/>
          </p:cNvSpPr>
          <p:nvPr>
            <p:ph type="body" sz="quarter" idx="37" hasCustomPrompt="1"/>
          </p:nvPr>
        </p:nvSpPr>
        <p:spPr>
          <a:xfrm>
            <a:off x="5157217" y="822960"/>
            <a:ext cx="5760720" cy="596900"/>
          </a:xfrm>
        </p:spPr>
        <p:txBody>
          <a:bodyPr/>
          <a:lstStyle>
            <a:lvl1pPr marL="0" indent="0">
              <a:buNone/>
              <a:defRPr spc="-20" baseline="0">
                <a:solidFill>
                  <a:schemeClr val="bg1"/>
                </a:solidFill>
              </a:defRPr>
            </a:lvl1pPr>
          </a:lstStyle>
          <a:p>
            <a:pPr lvl="0"/>
            <a:r>
              <a:rPr lang="en-US" dirty="0"/>
              <a:t>Click to add subheading (optional)</a:t>
            </a:r>
          </a:p>
        </p:txBody>
      </p:sp>
      <p:pic>
        <p:nvPicPr>
          <p:cNvPr id="18" name="Picture 17" descr="Logo, company name&#10;&#10;AI-generated content may be incorrect.">
            <a:extLst>
              <a:ext uri="{FF2B5EF4-FFF2-40B4-BE49-F238E27FC236}">
                <a16:creationId xmlns:a16="http://schemas.microsoft.com/office/drawing/2014/main" id="{3A04F070-8450-0E87-18DD-3192DA8CDC2A}"/>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608576" y="347472"/>
            <a:ext cx="415981" cy="415981"/>
          </a:xfrm>
          <a:prstGeom prst="rect">
            <a:avLst/>
          </a:prstGeom>
        </p:spPr>
      </p:pic>
      <p:sp>
        <p:nvSpPr>
          <p:cNvPr id="12" name="Text Placeholder 11">
            <a:extLst>
              <a:ext uri="{FF2B5EF4-FFF2-40B4-BE49-F238E27FC236}">
                <a16:creationId xmlns:a16="http://schemas.microsoft.com/office/drawing/2014/main" id="{9B531AAB-D505-D36C-8B1B-D0CE8C39AE65}"/>
              </a:ext>
            </a:extLst>
          </p:cNvPr>
          <p:cNvSpPr>
            <a:spLocks noGrp="1"/>
          </p:cNvSpPr>
          <p:nvPr>
            <p:ph type="body" sz="quarter" idx="38"/>
          </p:nvPr>
        </p:nvSpPr>
        <p:spPr>
          <a:xfrm>
            <a:off x="5447424" y="1700784"/>
            <a:ext cx="5470513" cy="596900"/>
          </a:xfrm>
          <a:prstGeom prst="rect">
            <a:avLst/>
          </a:prstGeom>
        </p:spPr>
        <p:txBody>
          <a:bodyPr lIns="0" rIns="0" anchor="b">
            <a:noAutofit/>
          </a:bodyPr>
          <a:lstStyle>
            <a:lvl1pPr marL="0" indent="0">
              <a:buNone/>
              <a:defRPr sz="2400" b="1" i="0" spc="-5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 Placeholder 13">
            <a:extLst>
              <a:ext uri="{FF2B5EF4-FFF2-40B4-BE49-F238E27FC236}">
                <a16:creationId xmlns:a16="http://schemas.microsoft.com/office/drawing/2014/main" id="{EF91DDC9-3C77-AE25-AD6A-5CAA1B0B758E}"/>
              </a:ext>
            </a:extLst>
          </p:cNvPr>
          <p:cNvSpPr>
            <a:spLocks noGrp="1"/>
          </p:cNvSpPr>
          <p:nvPr>
            <p:ph type="body" sz="quarter" idx="39"/>
          </p:nvPr>
        </p:nvSpPr>
        <p:spPr>
          <a:xfrm>
            <a:off x="5447426" y="2325817"/>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bg1"/>
                </a:solidFill>
              </a:defRPr>
            </a:lvl1pPr>
          </a:lstStyle>
          <a:p>
            <a:pPr lvl="0"/>
            <a:r>
              <a:rPr lang="en-US"/>
              <a:t>Click to edit Master text styles</a:t>
            </a:r>
          </a:p>
        </p:txBody>
      </p:sp>
      <p:sp>
        <p:nvSpPr>
          <p:cNvPr id="21" name="Text Placeholder 11">
            <a:extLst>
              <a:ext uri="{FF2B5EF4-FFF2-40B4-BE49-F238E27FC236}">
                <a16:creationId xmlns:a16="http://schemas.microsoft.com/office/drawing/2014/main" id="{BDFB0FD2-7BC2-96B5-E908-9E793D7A21CC}"/>
              </a:ext>
            </a:extLst>
          </p:cNvPr>
          <p:cNvSpPr>
            <a:spLocks noGrp="1"/>
          </p:cNvSpPr>
          <p:nvPr>
            <p:ph type="body" sz="quarter" idx="40"/>
          </p:nvPr>
        </p:nvSpPr>
        <p:spPr>
          <a:xfrm>
            <a:off x="5447424" y="4668584"/>
            <a:ext cx="5470513" cy="596900"/>
          </a:xfrm>
          <a:prstGeom prst="rect">
            <a:avLst/>
          </a:prstGeom>
        </p:spPr>
        <p:txBody>
          <a:bodyPr lIns="0" rIns="0" anchor="b">
            <a:noAutofit/>
          </a:bodyPr>
          <a:lstStyle>
            <a:lvl1pPr marL="0" indent="0">
              <a:buNone/>
              <a:defRPr sz="2400" b="1" i="0" spc="-5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22" name="Text Placeholder 13">
            <a:extLst>
              <a:ext uri="{FF2B5EF4-FFF2-40B4-BE49-F238E27FC236}">
                <a16:creationId xmlns:a16="http://schemas.microsoft.com/office/drawing/2014/main" id="{728DC68C-729B-0E68-E41F-3D8EF8C410BA}"/>
              </a:ext>
            </a:extLst>
          </p:cNvPr>
          <p:cNvSpPr>
            <a:spLocks noGrp="1"/>
          </p:cNvSpPr>
          <p:nvPr>
            <p:ph type="body" sz="quarter" idx="41"/>
          </p:nvPr>
        </p:nvSpPr>
        <p:spPr>
          <a:xfrm>
            <a:off x="5447426" y="5293617"/>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bg1"/>
                </a:solidFill>
              </a:defRPr>
            </a:lvl1pPr>
          </a:lstStyle>
          <a:p>
            <a:pPr lvl="0"/>
            <a:r>
              <a:rPr lang="en-US"/>
              <a:t>Click to edit Master text styles</a:t>
            </a:r>
          </a:p>
        </p:txBody>
      </p:sp>
      <p:sp>
        <p:nvSpPr>
          <p:cNvPr id="24" name="Text Placeholder 11">
            <a:extLst>
              <a:ext uri="{FF2B5EF4-FFF2-40B4-BE49-F238E27FC236}">
                <a16:creationId xmlns:a16="http://schemas.microsoft.com/office/drawing/2014/main" id="{DBBEB291-C072-DC62-9871-B1C2625A1776}"/>
              </a:ext>
            </a:extLst>
          </p:cNvPr>
          <p:cNvSpPr>
            <a:spLocks noGrp="1"/>
          </p:cNvSpPr>
          <p:nvPr>
            <p:ph type="body" sz="quarter" idx="42"/>
          </p:nvPr>
        </p:nvSpPr>
        <p:spPr>
          <a:xfrm>
            <a:off x="5447424" y="3188408"/>
            <a:ext cx="5470513" cy="596900"/>
          </a:xfrm>
          <a:prstGeom prst="rect">
            <a:avLst/>
          </a:prstGeom>
        </p:spPr>
        <p:txBody>
          <a:bodyPr lIns="0" rIns="0" anchor="b">
            <a:noAutofit/>
          </a:bodyPr>
          <a:lstStyle>
            <a:lvl1pPr marL="0" indent="0">
              <a:buNone/>
              <a:defRPr sz="2400" b="1" i="0" spc="-5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25" name="Text Placeholder 13">
            <a:extLst>
              <a:ext uri="{FF2B5EF4-FFF2-40B4-BE49-F238E27FC236}">
                <a16:creationId xmlns:a16="http://schemas.microsoft.com/office/drawing/2014/main" id="{B4F7E851-3834-9022-BCE4-1B17A0BC0FA0}"/>
              </a:ext>
            </a:extLst>
          </p:cNvPr>
          <p:cNvSpPr>
            <a:spLocks noGrp="1"/>
          </p:cNvSpPr>
          <p:nvPr>
            <p:ph type="body" sz="quarter" idx="43"/>
          </p:nvPr>
        </p:nvSpPr>
        <p:spPr>
          <a:xfrm>
            <a:off x="5447426" y="3813441"/>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bg1"/>
                </a:solidFill>
              </a:defRPr>
            </a:lvl1pPr>
          </a:lstStyle>
          <a:p>
            <a:pPr lvl="0"/>
            <a:r>
              <a:rPr lang="en-US"/>
              <a:t>Click to edit Master text styles</a:t>
            </a:r>
          </a:p>
        </p:txBody>
      </p:sp>
      <p:sp>
        <p:nvSpPr>
          <p:cNvPr id="26" name="Rectangle 25">
            <a:extLst>
              <a:ext uri="{FF2B5EF4-FFF2-40B4-BE49-F238E27FC236}">
                <a16:creationId xmlns:a16="http://schemas.microsoft.com/office/drawing/2014/main" id="{3E051914-5431-8978-7220-5657A27CE66F}"/>
              </a:ext>
            </a:extLst>
          </p:cNvPr>
          <p:cNvSpPr/>
          <p:nvPr userDrawn="1"/>
        </p:nvSpPr>
        <p:spPr>
          <a:xfrm rot="16200000">
            <a:off x="4714497" y="3589732"/>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62317FB-047B-A3D6-D556-CCDC6B45B460}"/>
              </a:ext>
            </a:extLst>
          </p:cNvPr>
          <p:cNvSpPr/>
          <p:nvPr userDrawn="1"/>
        </p:nvSpPr>
        <p:spPr>
          <a:xfrm rot="16200000">
            <a:off x="4718304" y="2103120"/>
            <a:ext cx="896112"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A49E0E0-0607-9811-60D3-C2F277CD8708}"/>
              </a:ext>
            </a:extLst>
          </p:cNvPr>
          <p:cNvSpPr/>
          <p:nvPr userDrawn="1"/>
        </p:nvSpPr>
        <p:spPr>
          <a:xfrm rot="16200000">
            <a:off x="4714572" y="3590037"/>
            <a:ext cx="896112"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00D66A62-A6CC-2FED-7DED-014492C8BCFC}"/>
              </a:ext>
            </a:extLst>
          </p:cNvPr>
          <p:cNvSpPr/>
          <p:nvPr userDrawn="1"/>
        </p:nvSpPr>
        <p:spPr>
          <a:xfrm rot="16200000">
            <a:off x="4714572" y="5069907"/>
            <a:ext cx="896112"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83A4B237-933A-4487-171C-DA6B739E6957}"/>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590883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photo-right-2">
    <p:bg>
      <p:bgPr>
        <a:gradFill>
          <a:gsLst>
            <a:gs pos="0">
              <a:srgbClr val="000000"/>
            </a:gs>
            <a:gs pos="100000">
              <a:schemeClr val="tx1">
                <a:lumMod val="60000"/>
              </a:schemeClr>
            </a:gs>
          </a:gsLst>
          <a:lin ang="2160000" scaled="0"/>
        </a:gra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5C9EE9D-52D9-F737-DF6B-0633F4E723CE}"/>
              </a:ext>
            </a:extLst>
          </p:cNvPr>
          <p:cNvPicPr>
            <a:picLocks noChangeAspect="1"/>
          </p:cNvPicPr>
          <p:nvPr userDrawn="1"/>
        </p:nvPicPr>
        <p:blipFill>
          <a:blip r:embed="rId2"/>
          <a:srcRect t="1413" r="21412" b="4016"/>
          <a:stretch/>
        </p:blipFill>
        <p:spPr>
          <a:xfrm>
            <a:off x="4103005" y="2485601"/>
            <a:ext cx="3476609" cy="4372399"/>
          </a:xfrm>
          <a:prstGeom prst="rect">
            <a:avLst/>
          </a:prstGeom>
        </p:spPr>
      </p:pic>
      <p:sp>
        <p:nvSpPr>
          <p:cNvPr id="14" name="Text Placeholder 12">
            <a:extLst>
              <a:ext uri="{FF2B5EF4-FFF2-40B4-BE49-F238E27FC236}">
                <a16:creationId xmlns:a16="http://schemas.microsoft.com/office/drawing/2014/main" id="{E4092E7B-EB81-9C0D-8F1F-0FB83D8AC767}"/>
              </a:ext>
            </a:extLst>
          </p:cNvPr>
          <p:cNvSpPr>
            <a:spLocks noGrp="1"/>
          </p:cNvSpPr>
          <p:nvPr>
            <p:ph type="body" sz="quarter" idx="38"/>
          </p:nvPr>
        </p:nvSpPr>
        <p:spPr>
          <a:xfrm>
            <a:off x="913702" y="1700784"/>
            <a:ext cx="5751575" cy="4242816"/>
          </a:xfrm>
        </p:spPr>
        <p:txBody>
          <a:bodyPr>
            <a:noAutofit/>
          </a:bodyPr>
          <a:lstStyle>
            <a:lvl1pPr>
              <a:defRPr spc="-20" baseline="0">
                <a:solidFill>
                  <a:schemeClr val="bg1"/>
                </a:solidFill>
              </a:defRPr>
            </a:lvl1pPr>
            <a:lvl2pPr>
              <a:defRPr sz="1600" spc="-20" baseline="0">
                <a:solidFill>
                  <a:schemeClr val="bg1"/>
                </a:solidFill>
              </a:defRPr>
            </a:lvl2pPr>
            <a:lvl3pPr>
              <a:defRPr spc="-20" baseline="0">
                <a:solidFill>
                  <a:schemeClr val="bg1"/>
                </a:solidFill>
              </a:defRPr>
            </a:lvl3pPr>
            <a:lvl4pPr>
              <a:defRPr spc="-20" baseline="0">
                <a:solidFill>
                  <a:schemeClr val="bg1"/>
                </a:solidFill>
              </a:defRPr>
            </a:lvl4pPr>
            <a:lvl5pPr>
              <a:defRPr spc="-20"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a:extLst>
              <a:ext uri="{FF2B5EF4-FFF2-40B4-BE49-F238E27FC236}">
                <a16:creationId xmlns:a16="http://schemas.microsoft.com/office/drawing/2014/main" id="{62BB331D-3283-1926-DB5A-5D22443CFE6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1" name="Title Placeholder 1">
            <a:extLst>
              <a:ext uri="{FF2B5EF4-FFF2-40B4-BE49-F238E27FC236}">
                <a16:creationId xmlns:a16="http://schemas.microsoft.com/office/drawing/2014/main" id="{B5F61D50-E0EA-DD3E-9A15-5F1540B241BD}"/>
              </a:ext>
            </a:extLst>
          </p:cNvPr>
          <p:cNvSpPr>
            <a:spLocks noGrp="1"/>
          </p:cNvSpPr>
          <p:nvPr>
            <p:ph type="title" hasCustomPrompt="1"/>
          </p:nvPr>
        </p:nvSpPr>
        <p:spPr>
          <a:xfrm>
            <a:off x="914398" y="365760"/>
            <a:ext cx="5751575" cy="433527"/>
          </a:xfrm>
          <a:prstGeom prst="rect">
            <a:avLst/>
          </a:prstGeom>
        </p:spPr>
        <p:txBody>
          <a:bodyPr vert="horz" lIns="0" tIns="0" rIns="0" bIns="0" rtlCol="0" anchor="t">
            <a:noAutofit/>
          </a:bodyPr>
          <a:lstStyle>
            <a:lvl1pPr>
              <a:defRPr>
                <a:solidFill>
                  <a:schemeClr val="bg1"/>
                </a:solidFill>
              </a:defRPr>
            </a:lvl1pPr>
          </a:lstStyle>
          <a:p>
            <a:r>
              <a:rPr lang="en-US" dirty="0"/>
              <a:t>Click to add title</a:t>
            </a:r>
          </a:p>
        </p:txBody>
      </p:sp>
      <p:sp>
        <p:nvSpPr>
          <p:cNvPr id="12" name="Text Placeholder 19">
            <a:extLst>
              <a:ext uri="{FF2B5EF4-FFF2-40B4-BE49-F238E27FC236}">
                <a16:creationId xmlns:a16="http://schemas.microsoft.com/office/drawing/2014/main" id="{C589D903-C7CC-24AC-FE3E-DBF6FBD21EA4}"/>
              </a:ext>
            </a:extLst>
          </p:cNvPr>
          <p:cNvSpPr>
            <a:spLocks noGrp="1"/>
          </p:cNvSpPr>
          <p:nvPr>
            <p:ph type="body" sz="quarter" idx="37" hasCustomPrompt="1"/>
          </p:nvPr>
        </p:nvSpPr>
        <p:spPr>
          <a:xfrm>
            <a:off x="914399" y="820351"/>
            <a:ext cx="5751575" cy="596900"/>
          </a:xfrm>
        </p:spPr>
        <p:txBody>
          <a:bodyPr/>
          <a:lstStyle>
            <a:lvl1pPr marL="0" indent="0">
              <a:buNone/>
              <a:defRPr spc="-20" baseline="0">
                <a:solidFill>
                  <a:schemeClr val="bg1"/>
                </a:solidFill>
              </a:defRPr>
            </a:lvl1pPr>
          </a:lstStyle>
          <a:p>
            <a:pPr lvl="0"/>
            <a:r>
              <a:rPr lang="en-US" dirty="0"/>
              <a:t>Click to add subheading (optional)</a:t>
            </a:r>
          </a:p>
        </p:txBody>
      </p:sp>
      <p:pic>
        <p:nvPicPr>
          <p:cNvPr id="13" name="Picture 12" descr="Logo, company name&#10;&#10;AI-generated content may be incorrect.">
            <a:extLst>
              <a:ext uri="{FF2B5EF4-FFF2-40B4-BE49-F238E27FC236}">
                <a16:creationId xmlns:a16="http://schemas.microsoft.com/office/drawing/2014/main" id="{1D58EF1F-7C81-3196-E6F7-D0C92C5218EE}"/>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5" name="Picture Placeholder 5">
            <a:extLst>
              <a:ext uri="{FF2B5EF4-FFF2-40B4-BE49-F238E27FC236}">
                <a16:creationId xmlns:a16="http://schemas.microsoft.com/office/drawing/2014/main" id="{FC8B54C3-472A-4B45-CECF-57ABE3B649A8}"/>
              </a:ext>
            </a:extLst>
          </p:cNvPr>
          <p:cNvSpPr>
            <a:spLocks noGrp="1"/>
          </p:cNvSpPr>
          <p:nvPr>
            <p:ph type="pic" sz="quarter" idx="15" hasCustomPrompt="1"/>
          </p:nvPr>
        </p:nvSpPr>
        <p:spPr>
          <a:xfrm>
            <a:off x="7583424" y="0"/>
            <a:ext cx="4242816"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6" name="Text Placeholder 13">
            <a:extLst>
              <a:ext uri="{FF2B5EF4-FFF2-40B4-BE49-F238E27FC236}">
                <a16:creationId xmlns:a16="http://schemas.microsoft.com/office/drawing/2014/main" id="{4AA3BFD7-9096-F068-222A-2881944B7BB2}"/>
              </a:ext>
            </a:extLst>
          </p:cNvPr>
          <p:cNvSpPr>
            <a:spLocks noGrp="1"/>
          </p:cNvSpPr>
          <p:nvPr>
            <p:ph type="body" sz="quarter" idx="24" hasCustomPrompt="1"/>
          </p:nvPr>
        </p:nvSpPr>
        <p:spPr>
          <a:xfrm>
            <a:off x="7955280" y="6254496"/>
            <a:ext cx="3502152" cy="603504"/>
          </a:xfrm>
          <a:noFill/>
          <a:ln>
            <a:noFill/>
          </a:ln>
        </p:spPr>
        <p:txBody>
          <a:bodyPr lIns="0" tIns="0" rIns="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sp>
        <p:nvSpPr>
          <p:cNvPr id="8" name="Slide Number Placeholder 9">
            <a:extLst>
              <a:ext uri="{FF2B5EF4-FFF2-40B4-BE49-F238E27FC236}">
                <a16:creationId xmlns:a16="http://schemas.microsoft.com/office/drawing/2014/main" id="{73A57D5B-627C-A3B7-CE71-F9BB4D1009FE}"/>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9" name="Date Placeholder 3">
            <a:extLst>
              <a:ext uri="{FF2B5EF4-FFF2-40B4-BE49-F238E27FC236}">
                <a16:creationId xmlns:a16="http://schemas.microsoft.com/office/drawing/2014/main" id="{2D842A0C-13A4-B485-9D76-5DAD0186233B}"/>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pPr>
              <a:defRPr/>
            </a:pPr>
            <a:r>
              <a:rPr lang="en-US"/>
              <a:t>01/15/2026</a:t>
            </a:r>
            <a:endParaRPr lang="en-US" dirty="0"/>
          </a:p>
        </p:txBody>
      </p:sp>
      <p:sp>
        <p:nvSpPr>
          <p:cNvPr id="18" name="Footer Placeholder 8">
            <a:extLst>
              <a:ext uri="{FF2B5EF4-FFF2-40B4-BE49-F238E27FC236}">
                <a16:creationId xmlns:a16="http://schemas.microsoft.com/office/drawing/2014/main" id="{8975CF8A-382F-B3C3-6FFD-196B06638A59}"/>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248164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photo-left-2">
    <p:bg>
      <p:bgPr>
        <a:gradFill>
          <a:gsLst>
            <a:gs pos="0">
              <a:srgbClr val="000000"/>
            </a:gs>
            <a:gs pos="100000">
              <a:schemeClr val="tx1">
                <a:lumMod val="60000"/>
              </a:schemeClr>
            </a:gs>
          </a:gsLst>
          <a:lin ang="2160000" scaled="0"/>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4326C53-7A71-210D-C290-F86768F32ED3}"/>
              </a:ext>
            </a:extLst>
          </p:cNvPr>
          <p:cNvPicPr>
            <a:picLocks noChangeAspect="1"/>
          </p:cNvPicPr>
          <p:nvPr userDrawn="1"/>
        </p:nvPicPr>
        <p:blipFill>
          <a:blip r:embed="rId2"/>
          <a:srcRect t="1413" r="13497" b="4295"/>
          <a:stretch/>
        </p:blipFill>
        <p:spPr>
          <a:xfrm>
            <a:off x="8362184" y="2485602"/>
            <a:ext cx="3826785" cy="4359496"/>
          </a:xfrm>
          <a:prstGeom prst="rect">
            <a:avLst/>
          </a:prstGeom>
        </p:spPr>
      </p:pic>
      <p:sp>
        <p:nvSpPr>
          <p:cNvPr id="7" name="Picture Placeholder 5">
            <a:extLst>
              <a:ext uri="{FF2B5EF4-FFF2-40B4-BE49-F238E27FC236}">
                <a16:creationId xmlns:a16="http://schemas.microsoft.com/office/drawing/2014/main" id="{1CE716CA-F3AD-BE9A-11EE-F4AE1FACBEBB}"/>
              </a:ext>
            </a:extLst>
          </p:cNvPr>
          <p:cNvSpPr>
            <a:spLocks noGrp="1"/>
          </p:cNvSpPr>
          <p:nvPr>
            <p:ph type="pic" sz="quarter" idx="15" hasCustomPrompt="1"/>
          </p:nvPr>
        </p:nvSpPr>
        <p:spPr>
          <a:xfrm>
            <a:off x="0" y="0"/>
            <a:ext cx="4236021"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0" name="Text Placeholder 13">
            <a:extLst>
              <a:ext uri="{FF2B5EF4-FFF2-40B4-BE49-F238E27FC236}">
                <a16:creationId xmlns:a16="http://schemas.microsoft.com/office/drawing/2014/main" id="{2D2C341C-5226-C6B0-870F-B3DA04CF8C06}"/>
              </a:ext>
            </a:extLst>
          </p:cNvPr>
          <p:cNvSpPr>
            <a:spLocks noGrp="1"/>
          </p:cNvSpPr>
          <p:nvPr>
            <p:ph type="body" sz="quarter" idx="24" hasCustomPrompt="1"/>
          </p:nvPr>
        </p:nvSpPr>
        <p:spPr>
          <a:xfrm>
            <a:off x="374904" y="6254496"/>
            <a:ext cx="3502152" cy="603504"/>
          </a:xfrm>
          <a:noFill/>
          <a:ln>
            <a:noFill/>
          </a:ln>
        </p:spPr>
        <p:txBody>
          <a:bodyPr lIns="0" tIns="0" rIns="0" bIns="137160" anchor="b" anchorCtr="0">
            <a:noAutofit/>
          </a:bodyPr>
          <a:lstStyle>
            <a:lvl1pPr marL="0" indent="0" algn="l">
              <a:lnSpc>
                <a:spcPct val="110000"/>
              </a:lnSpc>
              <a:buNone/>
              <a:defRPr sz="1200">
                <a:solidFill>
                  <a:schemeClr val="bg1"/>
                </a:solidFill>
              </a:defRPr>
            </a:lvl1pPr>
          </a:lstStyle>
          <a:p>
            <a:pPr lvl="0"/>
            <a:r>
              <a:rPr lang="en-US" dirty="0"/>
              <a:t>Click to add optional caption</a:t>
            </a:r>
          </a:p>
        </p:txBody>
      </p:sp>
      <p:sp>
        <p:nvSpPr>
          <p:cNvPr id="14" name="Text Placeholder 12">
            <a:extLst>
              <a:ext uri="{FF2B5EF4-FFF2-40B4-BE49-F238E27FC236}">
                <a16:creationId xmlns:a16="http://schemas.microsoft.com/office/drawing/2014/main" id="{4D21E25E-D547-BB0C-056B-1E4BED8276AA}"/>
              </a:ext>
            </a:extLst>
          </p:cNvPr>
          <p:cNvSpPr>
            <a:spLocks noGrp="1"/>
          </p:cNvSpPr>
          <p:nvPr>
            <p:ph type="body" sz="quarter" idx="38"/>
          </p:nvPr>
        </p:nvSpPr>
        <p:spPr>
          <a:xfrm>
            <a:off x="5157216" y="1700784"/>
            <a:ext cx="5760720" cy="4242816"/>
          </a:xfrm>
        </p:spPr>
        <p:txBody>
          <a:bodyPr>
            <a:noAutofit/>
          </a:bodyPr>
          <a:lstStyle>
            <a:lvl1pPr>
              <a:defRPr spc="-20" baseline="0">
                <a:solidFill>
                  <a:schemeClr val="bg1"/>
                </a:solidFill>
              </a:defRPr>
            </a:lvl1pPr>
            <a:lvl2pPr>
              <a:defRPr sz="1600" spc="-20" baseline="0">
                <a:solidFill>
                  <a:schemeClr val="bg1"/>
                </a:solidFill>
              </a:defRPr>
            </a:lvl2pPr>
            <a:lvl3pPr>
              <a:defRPr spc="-20" baseline="0">
                <a:solidFill>
                  <a:schemeClr val="bg1"/>
                </a:solidFill>
              </a:defRPr>
            </a:lvl3pPr>
            <a:lvl4pPr>
              <a:defRPr spc="-20" baseline="0">
                <a:solidFill>
                  <a:schemeClr val="bg1"/>
                </a:solidFill>
              </a:defRPr>
            </a:lvl4pPr>
            <a:lvl5pPr>
              <a:defRPr spc="-20"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C16AA105-7DBD-9DF3-02C8-4B214942C57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Title Placeholder 1">
            <a:extLst>
              <a:ext uri="{FF2B5EF4-FFF2-40B4-BE49-F238E27FC236}">
                <a16:creationId xmlns:a16="http://schemas.microsoft.com/office/drawing/2014/main" id="{4FF79C2B-39DB-F0FC-1C09-C45F7AF4DFC4}"/>
              </a:ext>
            </a:extLst>
          </p:cNvPr>
          <p:cNvSpPr>
            <a:spLocks noGrp="1"/>
          </p:cNvSpPr>
          <p:nvPr>
            <p:ph type="title" hasCustomPrompt="1"/>
          </p:nvPr>
        </p:nvSpPr>
        <p:spPr>
          <a:xfrm>
            <a:off x="5157217" y="365760"/>
            <a:ext cx="5760720" cy="433527"/>
          </a:xfrm>
          <a:prstGeom prst="rect">
            <a:avLst/>
          </a:prstGeom>
        </p:spPr>
        <p:txBody>
          <a:bodyPr vert="horz" lIns="0" tIns="0" rIns="0" bIns="0" rtlCol="0" anchor="t">
            <a:noAutofit/>
          </a:bodyPr>
          <a:lstStyle>
            <a:lvl1pPr>
              <a:defRPr>
                <a:solidFill>
                  <a:schemeClr val="bg1"/>
                </a:solidFill>
              </a:defRPr>
            </a:lvl1pPr>
          </a:lstStyle>
          <a:p>
            <a:r>
              <a:rPr lang="en-US" dirty="0"/>
              <a:t>Click to add title</a:t>
            </a:r>
          </a:p>
        </p:txBody>
      </p:sp>
      <p:sp>
        <p:nvSpPr>
          <p:cNvPr id="11" name="Text Placeholder 19">
            <a:extLst>
              <a:ext uri="{FF2B5EF4-FFF2-40B4-BE49-F238E27FC236}">
                <a16:creationId xmlns:a16="http://schemas.microsoft.com/office/drawing/2014/main" id="{B81A79C8-47D1-87B1-E39F-8BE75767B4AD}"/>
              </a:ext>
            </a:extLst>
          </p:cNvPr>
          <p:cNvSpPr>
            <a:spLocks noGrp="1"/>
          </p:cNvSpPr>
          <p:nvPr>
            <p:ph type="body" sz="quarter" idx="37" hasCustomPrompt="1"/>
          </p:nvPr>
        </p:nvSpPr>
        <p:spPr>
          <a:xfrm>
            <a:off x="5157217" y="822960"/>
            <a:ext cx="5760720" cy="596900"/>
          </a:xfrm>
        </p:spPr>
        <p:txBody>
          <a:bodyPr/>
          <a:lstStyle>
            <a:lvl1pPr marL="0" indent="0">
              <a:buNone/>
              <a:defRPr spc="-20" baseline="0">
                <a:solidFill>
                  <a:schemeClr val="bg1"/>
                </a:solidFill>
              </a:defRPr>
            </a:lvl1pPr>
          </a:lstStyle>
          <a:p>
            <a:pPr lvl="0"/>
            <a:r>
              <a:rPr lang="en-US" dirty="0"/>
              <a:t>Click to add subheading (optional)</a:t>
            </a:r>
          </a:p>
        </p:txBody>
      </p:sp>
      <p:pic>
        <p:nvPicPr>
          <p:cNvPr id="12" name="Picture 11" descr="Logo, company name&#10;&#10;AI-generated content may be incorrect.">
            <a:extLst>
              <a:ext uri="{FF2B5EF4-FFF2-40B4-BE49-F238E27FC236}">
                <a16:creationId xmlns:a16="http://schemas.microsoft.com/office/drawing/2014/main" id="{5802CF21-D793-E9E0-76EE-6C64625C2F8D}"/>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608576" y="347472"/>
            <a:ext cx="415981" cy="415981"/>
          </a:xfrm>
          <a:prstGeom prst="rect">
            <a:avLst/>
          </a:prstGeom>
        </p:spPr>
      </p:pic>
      <p:sp>
        <p:nvSpPr>
          <p:cNvPr id="3" name="Slide Number Placeholder 9">
            <a:extLst>
              <a:ext uri="{FF2B5EF4-FFF2-40B4-BE49-F238E27FC236}">
                <a16:creationId xmlns:a16="http://schemas.microsoft.com/office/drawing/2014/main" id="{FD1011A4-E2FF-6EB1-AC2B-09F2125B8270}"/>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897748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idea-with-support-text">
    <p:bg>
      <p:bgPr>
        <a:gradFill>
          <a:gsLst>
            <a:gs pos="0">
              <a:schemeClr val="tx2"/>
            </a:gs>
            <a:gs pos="100000">
              <a:schemeClr val="tx2">
                <a:lumMod val="70000"/>
              </a:schemeClr>
            </a:gs>
          </a:gsLst>
          <a:lin ang="2160000" scaled="0"/>
        </a:gra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0E1EE56-3410-6051-7332-CAAE40613798}"/>
              </a:ext>
            </a:extLst>
          </p:cNvPr>
          <p:cNvPicPr>
            <a:picLocks noChangeAspect="1"/>
          </p:cNvPicPr>
          <p:nvPr userDrawn="1"/>
        </p:nvPicPr>
        <p:blipFill>
          <a:blip r:embed="rId2"/>
          <a:srcRect/>
          <a:stretch/>
        </p:blipFill>
        <p:spPr>
          <a:xfrm>
            <a:off x="7333627" y="2365733"/>
            <a:ext cx="4496423" cy="4492267"/>
          </a:xfrm>
          <a:prstGeom prst="rect">
            <a:avLst/>
          </a:prstGeom>
        </p:spPr>
      </p:pic>
      <p:sp>
        <p:nvSpPr>
          <p:cNvPr id="2" name="Title 1">
            <a:extLst>
              <a:ext uri="{FF2B5EF4-FFF2-40B4-BE49-F238E27FC236}">
                <a16:creationId xmlns:a16="http://schemas.microsoft.com/office/drawing/2014/main" id="{A9355CF2-BE45-5D15-57AB-87A35BEE8890}"/>
              </a:ext>
            </a:extLst>
          </p:cNvPr>
          <p:cNvSpPr>
            <a:spLocks noGrp="1"/>
          </p:cNvSpPr>
          <p:nvPr>
            <p:ph type="title"/>
          </p:nvPr>
        </p:nvSpPr>
        <p:spPr>
          <a:xfrm>
            <a:off x="915923" y="775504"/>
            <a:ext cx="10003536" cy="2223125"/>
          </a:xfrm>
          <a:prstGeom prst="rect">
            <a:avLst/>
          </a:prstGeom>
        </p:spPr>
        <p:txBody>
          <a:bodyPr lIns="0" rIns="0" bIns="0" anchor="b">
            <a:noAutofit/>
          </a:bodyPr>
          <a:lstStyle>
            <a:lvl1pPr>
              <a:defRPr sz="4800">
                <a:solidFill>
                  <a:schemeClr val="bg1"/>
                </a:solidFill>
              </a:defRPr>
            </a:lvl1pPr>
          </a:lstStyle>
          <a:p>
            <a:r>
              <a:rPr lang="en-US"/>
              <a:t>Click to edit Master title style</a:t>
            </a:r>
            <a:endParaRPr lang="en-US" dirty="0"/>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hasCustomPrompt="1"/>
          </p:nvPr>
        </p:nvSpPr>
        <p:spPr>
          <a:xfrm>
            <a:off x="914399" y="4121150"/>
            <a:ext cx="10003536" cy="1690335"/>
          </a:xfrm>
          <a:gradFill>
            <a:gsLst>
              <a:gs pos="0">
                <a:schemeClr val="tx1">
                  <a:lumMod val="60000"/>
                </a:schemeClr>
              </a:gs>
              <a:gs pos="100000">
                <a:srgbClr val="000000"/>
              </a:gs>
            </a:gsLst>
            <a:lin ang="2160000" scaled="0"/>
          </a:gradFill>
        </p:spPr>
        <p:txBody>
          <a:bodyPr wrap="square" lIns="548640" tIns="365760" rIns="548640" bIns="365760" anchor="ctr">
            <a:spAutoFit/>
          </a:bodyPr>
          <a:lstStyle>
            <a:lvl1pPr marL="0" indent="0">
              <a:lnSpc>
                <a:spcPct val="110000"/>
              </a:lnSpc>
              <a:buNone/>
              <a:defRPr sz="1900">
                <a:solidFill>
                  <a:schemeClr val="bg1"/>
                </a:solidFill>
              </a:defRPr>
            </a:lvl1pPr>
          </a:lstStyle>
          <a:p>
            <a:pPr lvl="0"/>
            <a:r>
              <a:rPr lang="en-US" dirty="0"/>
              <a:t>Click to add text.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Ineter</a:t>
            </a:r>
            <a:r>
              <a:rPr lang="en-US" dirty="0"/>
              <a:t> nec </a:t>
            </a:r>
            <a:r>
              <a:rPr lang="en-US" dirty="0" err="1"/>
              <a:t>odio</a:t>
            </a:r>
            <a:r>
              <a:rPr lang="en-US" dirty="0"/>
              <a:t>. </a:t>
            </a:r>
            <a:r>
              <a:rPr lang="en-US" dirty="0" err="1"/>
              <a:t>Praesent</a:t>
            </a:r>
            <a:r>
              <a:rPr lang="en-US" dirty="0"/>
              <a:t> </a:t>
            </a:r>
            <a:r>
              <a:rPr lang="en-US" dirty="0" err="1"/>
              <a:t>suspendisse</a:t>
            </a:r>
            <a:r>
              <a:rPr lang="en-US" dirty="0"/>
              <a:t> </a:t>
            </a:r>
            <a:r>
              <a:rPr lang="en-US" dirty="0" err="1"/>
              <a:t>laoreet</a:t>
            </a:r>
            <a:r>
              <a:rPr lang="en-US" dirty="0"/>
              <a:t> </a:t>
            </a:r>
            <a:r>
              <a:rPr lang="en-US" dirty="0" err="1"/>
              <a:t>purus</a:t>
            </a:r>
            <a:r>
              <a:rPr lang="en-US" dirty="0"/>
              <a:t> et </a:t>
            </a:r>
            <a:r>
              <a:rPr lang="en-US" dirty="0" err="1"/>
              <a:t>enim</a:t>
            </a:r>
            <a:r>
              <a:rPr lang="en-US" dirty="0"/>
              <a:t> auctor, vel </a:t>
            </a:r>
            <a:r>
              <a:rPr lang="en-US" dirty="0" err="1"/>
              <a:t>interdum</a:t>
            </a:r>
            <a:r>
              <a:rPr lang="en-US" dirty="0"/>
              <a:t> </a:t>
            </a:r>
            <a:r>
              <a:rPr lang="en-US" dirty="0" err="1"/>
              <a:t>justo</a:t>
            </a:r>
            <a:r>
              <a:rPr lang="en-US" dirty="0"/>
              <a:t> </a:t>
            </a:r>
            <a:r>
              <a:rPr lang="en-US" dirty="0" err="1"/>
              <a:t>tincidunt</a:t>
            </a:r>
            <a:r>
              <a:rPr lang="en-US" dirty="0"/>
              <a:t>. Donec </a:t>
            </a:r>
            <a:r>
              <a:rPr lang="en-US" dirty="0" err="1"/>
              <a:t>eleifend</a:t>
            </a:r>
            <a:r>
              <a:rPr lang="en-US" dirty="0"/>
              <a:t> </a:t>
            </a:r>
            <a:r>
              <a:rPr lang="en-US" dirty="0" err="1"/>
              <a:t>orci</a:t>
            </a:r>
            <a:r>
              <a:rPr lang="en-US" dirty="0"/>
              <a:t> non </a:t>
            </a:r>
            <a:r>
              <a:rPr lang="en-US" dirty="0" err="1"/>
              <a:t>porttitor</a:t>
            </a:r>
            <a:r>
              <a:rPr lang="en-US" dirty="0"/>
              <a:t> </a:t>
            </a:r>
            <a:r>
              <a:rPr lang="en-US" dirty="0" err="1"/>
              <a:t>scelerisque</a:t>
            </a:r>
            <a:r>
              <a:rPr lang="en-US" dirty="0"/>
              <a:t>.</a:t>
            </a:r>
          </a:p>
        </p:txBody>
      </p:sp>
      <p:sp>
        <p:nvSpPr>
          <p:cNvPr id="5" name="Text Placeholder 5">
            <a:extLst>
              <a:ext uri="{FF2B5EF4-FFF2-40B4-BE49-F238E27FC236}">
                <a16:creationId xmlns:a16="http://schemas.microsoft.com/office/drawing/2014/main" id="{E65BE62F-E256-0F4F-4A42-36112DA34705}"/>
              </a:ext>
            </a:extLst>
          </p:cNvPr>
          <p:cNvSpPr>
            <a:spLocks noGrp="1"/>
          </p:cNvSpPr>
          <p:nvPr>
            <p:ph type="body" sz="quarter" idx="13"/>
          </p:nvPr>
        </p:nvSpPr>
        <p:spPr>
          <a:xfrm>
            <a:off x="914399" y="2998629"/>
            <a:ext cx="10003536" cy="1122521"/>
          </a:xfrm>
        </p:spPr>
        <p:txBody>
          <a:bodyPr anchor="ctr">
            <a:noAutofit/>
          </a:bodyPr>
          <a:lstStyle>
            <a:lvl1pPr marL="0" indent="0" algn="l">
              <a:buNone/>
              <a:defRPr sz="24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pic>
        <p:nvPicPr>
          <p:cNvPr id="12" name="Picture 11">
            <a:extLst>
              <a:ext uri="{FF2B5EF4-FFF2-40B4-BE49-F238E27FC236}">
                <a16:creationId xmlns:a16="http://schemas.microsoft.com/office/drawing/2014/main" id="{9344B288-869E-FEF3-B2A3-570667173895}"/>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5" name="Picture 14" descr="Logo, company name&#10;&#10;AI-generated content may be incorrect.">
            <a:extLst>
              <a:ext uri="{FF2B5EF4-FFF2-40B4-BE49-F238E27FC236}">
                <a16:creationId xmlns:a16="http://schemas.microsoft.com/office/drawing/2014/main" id="{F42FD863-F4B6-B6D1-BAFB-D52DC4E044FE}"/>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9" name="Rectangle 18">
            <a:extLst>
              <a:ext uri="{FF2B5EF4-FFF2-40B4-BE49-F238E27FC236}">
                <a16:creationId xmlns:a16="http://schemas.microsoft.com/office/drawing/2014/main" id="{9B2EEDEF-8C67-0FEE-7A5A-F9872906BB70}"/>
              </a:ext>
            </a:extLst>
          </p:cNvPr>
          <p:cNvSpPr/>
          <p:nvPr userDrawn="1"/>
        </p:nvSpPr>
        <p:spPr>
          <a:xfrm rot="10800000">
            <a:off x="912875" y="3123596"/>
            <a:ext cx="1399032" cy="27432"/>
          </a:xfrm>
          <a:prstGeom prst="rect">
            <a:avLst/>
          </a:prstGeom>
          <a:gradFill flip="none" rotWithShape="1">
            <a:gsLst>
              <a:gs pos="0">
                <a:schemeClr val="accent5"/>
              </a:gs>
              <a:gs pos="100000">
                <a:schemeClr val="accent6"/>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9">
            <a:extLst>
              <a:ext uri="{FF2B5EF4-FFF2-40B4-BE49-F238E27FC236}">
                <a16:creationId xmlns:a16="http://schemas.microsoft.com/office/drawing/2014/main" id="{037982B1-55F6-4CDA-4301-CD76A49F6267}"/>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8" name="Date Placeholder 3">
            <a:extLst>
              <a:ext uri="{FF2B5EF4-FFF2-40B4-BE49-F238E27FC236}">
                <a16:creationId xmlns:a16="http://schemas.microsoft.com/office/drawing/2014/main" id="{04724EA5-74FC-A1D9-7D3D-97CCF5EEFA9C}"/>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pPr>
              <a:defRPr/>
            </a:pPr>
            <a:r>
              <a:rPr lang="en-US"/>
              <a:t>01/15/2026</a:t>
            </a:r>
            <a:endParaRPr lang="en-US" dirty="0"/>
          </a:p>
        </p:txBody>
      </p:sp>
      <p:sp>
        <p:nvSpPr>
          <p:cNvPr id="9" name="Footer Placeholder 8">
            <a:extLst>
              <a:ext uri="{FF2B5EF4-FFF2-40B4-BE49-F238E27FC236}">
                <a16:creationId xmlns:a16="http://schemas.microsoft.com/office/drawing/2014/main" id="{2D7D3355-DAD3-7B1E-E7CD-238DEAE733F8}"/>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39426928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ideas-with-photo">
    <p:bg>
      <p:bgPr>
        <a:gradFill>
          <a:gsLst>
            <a:gs pos="0">
              <a:schemeClr val="tx2"/>
            </a:gs>
            <a:gs pos="100000">
              <a:schemeClr val="tx2">
                <a:lumMod val="70000"/>
              </a:schemeClr>
            </a:gs>
          </a:gsLst>
          <a:lin ang="2160000" scaled="0"/>
        </a:gra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F6A6E3EA-A830-B168-79DF-164310C3A5B5}"/>
              </a:ext>
            </a:extLst>
          </p:cNvPr>
          <p:cNvSpPr>
            <a:spLocks noGrp="1"/>
          </p:cNvSpPr>
          <p:nvPr>
            <p:ph type="body" sz="quarter" idx="11"/>
          </p:nvPr>
        </p:nvSpPr>
        <p:spPr>
          <a:xfrm>
            <a:off x="914400" y="1873983"/>
            <a:ext cx="4791456" cy="625033"/>
          </a:xfrm>
          <a:noFill/>
        </p:spPr>
        <p:txBody>
          <a:bodyPr lIns="274320" rIns="0" anchor="b">
            <a:noAutofit/>
          </a:bodyPr>
          <a:lstStyle>
            <a:lvl1pPr marL="0" indent="0">
              <a:lnSpc>
                <a:spcPct val="80000"/>
              </a:lnSpc>
              <a:spcBef>
                <a:spcPts val="0"/>
              </a:spcBef>
              <a:buNone/>
              <a:defRPr sz="2400" b="1"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p:nvPr>
        </p:nvSpPr>
        <p:spPr>
          <a:xfrm>
            <a:off x="914400" y="2543085"/>
            <a:ext cx="4791456" cy="1197864"/>
          </a:xfrm>
          <a:noFill/>
          <a:ln>
            <a:noFill/>
          </a:ln>
        </p:spPr>
        <p:txBody>
          <a:bodyPr lIns="274320" tIns="0" rIns="0" bIns="0" anchor="t" anchorCtr="0">
            <a:noAutofit/>
          </a:bodyPr>
          <a:lstStyle>
            <a:lvl1pPr marL="0" indent="0">
              <a:lnSpc>
                <a:spcPct val="100000"/>
              </a:lnSpc>
              <a:buNone/>
              <a:defRPr sz="1900">
                <a:solidFill>
                  <a:schemeClr val="bg1"/>
                </a:solidFill>
              </a:defRPr>
            </a:lvl1pPr>
          </a:lstStyle>
          <a:p>
            <a:pPr lvl="0"/>
            <a:r>
              <a:rPr lang="en-US"/>
              <a:t>Click to edit Master text styles</a:t>
            </a:r>
          </a:p>
        </p:txBody>
      </p:sp>
      <p:sp>
        <p:nvSpPr>
          <p:cNvPr id="6" name="Picture Placeholder 5">
            <a:extLst>
              <a:ext uri="{FF2B5EF4-FFF2-40B4-BE49-F238E27FC236}">
                <a16:creationId xmlns:a16="http://schemas.microsoft.com/office/drawing/2014/main" id="{23C11AC4-3132-DF00-E861-4EC706C3EB2E}"/>
              </a:ext>
            </a:extLst>
          </p:cNvPr>
          <p:cNvSpPr>
            <a:spLocks noGrp="1"/>
          </p:cNvSpPr>
          <p:nvPr>
            <p:ph type="pic" sz="quarter" idx="15" hasCustomPrompt="1"/>
          </p:nvPr>
        </p:nvSpPr>
        <p:spPr>
          <a:xfrm>
            <a:off x="0" y="4105656"/>
            <a:ext cx="11830050" cy="2752344"/>
          </a:xfrm>
          <a:solidFill>
            <a:srgbClr val="C3CAD1"/>
          </a:solidFill>
          <a:ln>
            <a:noFill/>
          </a:ln>
        </p:spPr>
        <p:txBody>
          <a:bodyPr tIns="1645920" anchor="t"/>
          <a:lstStyle>
            <a:lvl1pPr marL="0" indent="0" algn="ctr">
              <a:buNone/>
              <a:defRPr>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825B179B-754F-E075-416F-58FDF815CA23}"/>
              </a:ext>
            </a:extLst>
          </p:cNvPr>
          <p:cNvSpPr>
            <a:spLocks noGrp="1"/>
          </p:cNvSpPr>
          <p:nvPr>
            <p:ph type="body" sz="quarter" idx="24" hasCustomPrompt="1"/>
          </p:nvPr>
        </p:nvSpPr>
        <p:spPr>
          <a:xfrm>
            <a:off x="0" y="6400799"/>
            <a:ext cx="11529391" cy="457201"/>
          </a:xfrm>
          <a:noFill/>
          <a:ln>
            <a:noFill/>
          </a:ln>
        </p:spPr>
        <p:txBody>
          <a:bodyPr lIns="182880" tIns="0" rIns="182880" bIns="137160" anchor="b" anchorCtr="0">
            <a:noAutofit/>
          </a:bodyPr>
          <a:lstStyle>
            <a:lvl1pPr marL="0" indent="0">
              <a:lnSpc>
                <a:spcPct val="110000"/>
              </a:lnSpc>
              <a:buNone/>
              <a:defRPr sz="1200">
                <a:solidFill>
                  <a:schemeClr val="bg1"/>
                </a:solidFill>
              </a:defRPr>
            </a:lvl1pPr>
          </a:lstStyle>
          <a:p>
            <a:pPr lvl="0"/>
            <a:r>
              <a:rPr lang="en-US" dirty="0"/>
              <a:t>Click to add optional caption</a:t>
            </a:r>
          </a:p>
        </p:txBody>
      </p:sp>
      <p:sp>
        <p:nvSpPr>
          <p:cNvPr id="4" name="Rectangle 3">
            <a:extLst>
              <a:ext uri="{FF2B5EF4-FFF2-40B4-BE49-F238E27FC236}">
                <a16:creationId xmlns:a16="http://schemas.microsoft.com/office/drawing/2014/main" id="{1F14AD5D-B2B5-2D86-5607-F93500D5A829}"/>
              </a:ext>
            </a:extLst>
          </p:cNvPr>
          <p:cNvSpPr/>
          <p:nvPr userDrawn="1"/>
        </p:nvSpPr>
        <p:spPr>
          <a:xfrm rot="16200000">
            <a:off x="466342" y="2294872"/>
            <a:ext cx="896112"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B44406A-7064-09CD-0D32-B50A4C2A471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6" name="Text Placeholder 19">
            <a:extLst>
              <a:ext uri="{FF2B5EF4-FFF2-40B4-BE49-F238E27FC236}">
                <a16:creationId xmlns:a16="http://schemas.microsoft.com/office/drawing/2014/main" id="{B1451569-253C-B587-A86F-4D190EF1B246}"/>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bg1"/>
                </a:solidFill>
              </a:defRPr>
            </a:lvl1pPr>
          </a:lstStyle>
          <a:p>
            <a:pPr lvl="0"/>
            <a:r>
              <a:rPr lang="en-US" dirty="0"/>
              <a:t>Click to add subheading (optional)</a:t>
            </a:r>
          </a:p>
        </p:txBody>
      </p:sp>
      <p:pic>
        <p:nvPicPr>
          <p:cNvPr id="17" name="Picture 16" descr="Logo, company name&#10;&#10;AI-generated content may be incorrect.">
            <a:extLst>
              <a:ext uri="{FF2B5EF4-FFF2-40B4-BE49-F238E27FC236}">
                <a16:creationId xmlns:a16="http://schemas.microsoft.com/office/drawing/2014/main" id="{809A0A5D-5886-4562-448A-83FC8512DCB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8" name="Title Placeholder 1">
            <a:extLst>
              <a:ext uri="{FF2B5EF4-FFF2-40B4-BE49-F238E27FC236}">
                <a16:creationId xmlns:a16="http://schemas.microsoft.com/office/drawing/2014/main" id="{B38B5940-D626-697E-1DE2-483ADD73F42E}"/>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bg1"/>
                </a:solidFill>
              </a:defRPr>
            </a:lvl1pPr>
          </a:lstStyle>
          <a:p>
            <a:r>
              <a:rPr lang="en-US" dirty="0"/>
              <a:t>Click to add title</a:t>
            </a:r>
          </a:p>
        </p:txBody>
      </p:sp>
      <p:sp>
        <p:nvSpPr>
          <p:cNvPr id="23" name="Text Placeholder 11">
            <a:extLst>
              <a:ext uri="{FF2B5EF4-FFF2-40B4-BE49-F238E27FC236}">
                <a16:creationId xmlns:a16="http://schemas.microsoft.com/office/drawing/2014/main" id="{5550671B-40D3-6B53-A651-02217D09EBC7}"/>
              </a:ext>
            </a:extLst>
          </p:cNvPr>
          <p:cNvSpPr>
            <a:spLocks noGrp="1"/>
          </p:cNvSpPr>
          <p:nvPr>
            <p:ph type="body" sz="quarter" idx="38"/>
          </p:nvPr>
        </p:nvSpPr>
        <p:spPr>
          <a:xfrm>
            <a:off x="6117335" y="1873983"/>
            <a:ext cx="4791456" cy="625033"/>
          </a:xfrm>
          <a:noFill/>
        </p:spPr>
        <p:txBody>
          <a:bodyPr lIns="274320" rIns="0" anchor="b">
            <a:noAutofit/>
          </a:bodyPr>
          <a:lstStyle>
            <a:lvl1pPr marL="0" indent="0">
              <a:lnSpc>
                <a:spcPct val="80000"/>
              </a:lnSpc>
              <a:spcBef>
                <a:spcPts val="0"/>
              </a:spcBef>
              <a:buNone/>
              <a:defRPr sz="2400" b="1"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24" name="Text Placeholder 13">
            <a:extLst>
              <a:ext uri="{FF2B5EF4-FFF2-40B4-BE49-F238E27FC236}">
                <a16:creationId xmlns:a16="http://schemas.microsoft.com/office/drawing/2014/main" id="{57650E2F-D63F-64A0-264F-AB6835C74839}"/>
              </a:ext>
            </a:extLst>
          </p:cNvPr>
          <p:cNvSpPr>
            <a:spLocks noGrp="1"/>
          </p:cNvSpPr>
          <p:nvPr>
            <p:ph type="body" sz="quarter" idx="39"/>
          </p:nvPr>
        </p:nvSpPr>
        <p:spPr>
          <a:xfrm>
            <a:off x="6117335" y="2543085"/>
            <a:ext cx="4791456" cy="1197864"/>
          </a:xfrm>
          <a:noFill/>
          <a:ln>
            <a:noFill/>
          </a:ln>
        </p:spPr>
        <p:txBody>
          <a:bodyPr lIns="274320" tIns="0" rIns="0" bIns="0" anchor="t" anchorCtr="0">
            <a:noAutofit/>
          </a:bodyPr>
          <a:lstStyle>
            <a:lvl1pPr marL="0" indent="0">
              <a:lnSpc>
                <a:spcPct val="100000"/>
              </a:lnSpc>
              <a:buNone/>
              <a:defRPr sz="1900">
                <a:solidFill>
                  <a:schemeClr val="bg1"/>
                </a:solidFill>
              </a:defRPr>
            </a:lvl1pPr>
          </a:lstStyle>
          <a:p>
            <a:pPr lvl="0"/>
            <a:r>
              <a:rPr lang="en-US"/>
              <a:t>Click to edit Master text styles</a:t>
            </a:r>
          </a:p>
        </p:txBody>
      </p:sp>
      <p:sp>
        <p:nvSpPr>
          <p:cNvPr id="25" name="Rectangle 24">
            <a:extLst>
              <a:ext uri="{FF2B5EF4-FFF2-40B4-BE49-F238E27FC236}">
                <a16:creationId xmlns:a16="http://schemas.microsoft.com/office/drawing/2014/main" id="{0368FBFD-4E2A-68B9-526C-938F5B7C839F}"/>
              </a:ext>
            </a:extLst>
          </p:cNvPr>
          <p:cNvSpPr/>
          <p:nvPr userDrawn="1"/>
        </p:nvSpPr>
        <p:spPr>
          <a:xfrm rot="16200000">
            <a:off x="5669277" y="2294872"/>
            <a:ext cx="896112"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9">
            <a:extLst>
              <a:ext uri="{FF2B5EF4-FFF2-40B4-BE49-F238E27FC236}">
                <a16:creationId xmlns:a16="http://schemas.microsoft.com/office/drawing/2014/main" id="{6D3BD80F-90C0-5889-B0B4-1B276FB425D2}"/>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27348947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ideas-with-photo">
    <p:bg>
      <p:bgPr>
        <a:gradFill>
          <a:gsLst>
            <a:gs pos="0">
              <a:schemeClr val="tx2"/>
            </a:gs>
            <a:gs pos="100000">
              <a:schemeClr val="tx2">
                <a:lumMod val="70000"/>
              </a:schemeClr>
            </a:gs>
          </a:gsLst>
          <a:lin ang="2160000" scaled="0"/>
        </a:gradFill>
        <a:effectLst/>
      </p:bgPr>
    </p:bg>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E73DE767-6E27-2F6D-9DFB-476DFBA08AC4}"/>
              </a:ext>
            </a:extLst>
          </p:cNvPr>
          <p:cNvSpPr>
            <a:spLocks noGrp="1"/>
          </p:cNvSpPr>
          <p:nvPr>
            <p:ph type="pic" sz="quarter" idx="25" hasCustomPrompt="1"/>
          </p:nvPr>
        </p:nvSpPr>
        <p:spPr>
          <a:xfrm>
            <a:off x="8378952" y="0"/>
            <a:ext cx="3447288" cy="6858001"/>
          </a:xfrm>
          <a:prstGeom prst="rect">
            <a:avLst/>
          </a:prstGeom>
          <a:solidFill>
            <a:srgbClr val="C3CAD1"/>
          </a:solidFill>
          <a:ln>
            <a:noFill/>
          </a:ln>
        </p:spPr>
        <p:txBody>
          <a:bodyPr lIns="457200" tIns="3657600" anchor="t"/>
          <a:lstStyle>
            <a:lvl1pPr marL="0" indent="0" algn="ctr">
              <a:buNone/>
              <a:defRPr>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562FBDD1-DD88-5129-A1B4-F8213B472B85}"/>
              </a:ext>
            </a:extLst>
          </p:cNvPr>
          <p:cNvSpPr>
            <a:spLocks noGrp="1"/>
          </p:cNvSpPr>
          <p:nvPr>
            <p:ph type="body" sz="quarter" idx="24" hasCustomPrompt="1"/>
          </p:nvPr>
        </p:nvSpPr>
        <p:spPr>
          <a:xfrm>
            <a:off x="8740140" y="6251713"/>
            <a:ext cx="2724912" cy="606288"/>
          </a:xfrm>
          <a:noFill/>
          <a:ln>
            <a:noFill/>
          </a:ln>
        </p:spPr>
        <p:txBody>
          <a:bodyPr lIns="182880" tIns="0" rIns="18288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pic>
        <p:nvPicPr>
          <p:cNvPr id="10" name="Picture 9">
            <a:extLst>
              <a:ext uri="{FF2B5EF4-FFF2-40B4-BE49-F238E27FC236}">
                <a16:creationId xmlns:a16="http://schemas.microsoft.com/office/drawing/2014/main" id="{9F0A7BBE-ABB8-C2EC-5680-6576FD9F3FC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2" name="Picture 11" descr="Logo, company name&#10;&#10;AI-generated content may be incorrect.">
            <a:extLst>
              <a:ext uri="{FF2B5EF4-FFF2-40B4-BE49-F238E27FC236}">
                <a16:creationId xmlns:a16="http://schemas.microsoft.com/office/drawing/2014/main" id="{A20E4B7D-A2F4-E2C0-B651-BA709ADA79E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3" name="Title Placeholder 1">
            <a:extLst>
              <a:ext uri="{FF2B5EF4-FFF2-40B4-BE49-F238E27FC236}">
                <a16:creationId xmlns:a16="http://schemas.microsoft.com/office/drawing/2014/main" id="{A5343729-79AD-1ED6-768D-6A792503B323}"/>
              </a:ext>
            </a:extLst>
          </p:cNvPr>
          <p:cNvSpPr>
            <a:spLocks noGrp="1"/>
          </p:cNvSpPr>
          <p:nvPr>
            <p:ph type="title" hasCustomPrompt="1"/>
          </p:nvPr>
        </p:nvSpPr>
        <p:spPr>
          <a:xfrm>
            <a:off x="914398" y="365760"/>
            <a:ext cx="6532561" cy="433527"/>
          </a:xfrm>
          <a:prstGeom prst="rect">
            <a:avLst/>
          </a:prstGeom>
        </p:spPr>
        <p:txBody>
          <a:bodyPr vert="horz" lIns="0" tIns="0" rIns="0" bIns="0" rtlCol="0" anchor="t">
            <a:noAutofit/>
          </a:bodyPr>
          <a:lstStyle>
            <a:lvl1pPr>
              <a:defRPr>
                <a:solidFill>
                  <a:schemeClr val="bg1"/>
                </a:solidFill>
              </a:defRPr>
            </a:lvl1pPr>
          </a:lstStyle>
          <a:p>
            <a:r>
              <a:rPr lang="en-US" dirty="0"/>
              <a:t>Click to add title</a:t>
            </a:r>
          </a:p>
        </p:txBody>
      </p:sp>
      <p:sp>
        <p:nvSpPr>
          <p:cNvPr id="14" name="Text Placeholder 19">
            <a:extLst>
              <a:ext uri="{FF2B5EF4-FFF2-40B4-BE49-F238E27FC236}">
                <a16:creationId xmlns:a16="http://schemas.microsoft.com/office/drawing/2014/main" id="{7A6A44F0-F202-67D2-AA06-2C6B93FCC065}"/>
              </a:ext>
            </a:extLst>
          </p:cNvPr>
          <p:cNvSpPr>
            <a:spLocks noGrp="1"/>
          </p:cNvSpPr>
          <p:nvPr>
            <p:ph type="body" sz="quarter" idx="37" hasCustomPrompt="1"/>
          </p:nvPr>
        </p:nvSpPr>
        <p:spPr>
          <a:xfrm>
            <a:off x="914400" y="820351"/>
            <a:ext cx="6532560" cy="596900"/>
          </a:xfrm>
        </p:spPr>
        <p:txBody>
          <a:bodyPr/>
          <a:lstStyle>
            <a:lvl1pPr marL="0" indent="0">
              <a:buNone/>
              <a:defRPr spc="-20" baseline="0">
                <a:solidFill>
                  <a:schemeClr val="bg1"/>
                </a:solidFill>
              </a:defRPr>
            </a:lvl1pPr>
          </a:lstStyle>
          <a:p>
            <a:pPr lvl="0"/>
            <a:r>
              <a:rPr lang="en-US" dirty="0"/>
              <a:t>Click to add subheading (optional)</a:t>
            </a:r>
          </a:p>
        </p:txBody>
      </p:sp>
      <p:sp>
        <p:nvSpPr>
          <p:cNvPr id="39" name="Text Placeholder 11">
            <a:extLst>
              <a:ext uri="{FF2B5EF4-FFF2-40B4-BE49-F238E27FC236}">
                <a16:creationId xmlns:a16="http://schemas.microsoft.com/office/drawing/2014/main" id="{18B7F31E-5DA9-AE9E-946C-DBEDE553E35E}"/>
              </a:ext>
            </a:extLst>
          </p:cNvPr>
          <p:cNvSpPr>
            <a:spLocks noGrp="1"/>
          </p:cNvSpPr>
          <p:nvPr>
            <p:ph type="body" sz="quarter" idx="41"/>
          </p:nvPr>
        </p:nvSpPr>
        <p:spPr>
          <a:xfrm>
            <a:off x="914398" y="1874670"/>
            <a:ext cx="3070730" cy="625033"/>
          </a:xfrm>
          <a:noFill/>
        </p:spPr>
        <p:txBody>
          <a:bodyPr lIns="274320" rIns="0" anchor="b">
            <a:noAutofit/>
          </a:bodyPr>
          <a:lstStyle>
            <a:lvl1pPr marL="0" indent="0">
              <a:lnSpc>
                <a:spcPct val="80000"/>
              </a:lnSpc>
              <a:spcBef>
                <a:spcPts val="0"/>
              </a:spcBef>
              <a:buNone/>
              <a:defRPr sz="2400" b="1"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0" name="Text Placeholder 13">
            <a:extLst>
              <a:ext uri="{FF2B5EF4-FFF2-40B4-BE49-F238E27FC236}">
                <a16:creationId xmlns:a16="http://schemas.microsoft.com/office/drawing/2014/main" id="{E2CB8A18-7CC3-DC44-09AA-C5930608CB79}"/>
              </a:ext>
            </a:extLst>
          </p:cNvPr>
          <p:cNvSpPr>
            <a:spLocks noGrp="1"/>
          </p:cNvSpPr>
          <p:nvPr>
            <p:ph type="body" sz="quarter" idx="48"/>
          </p:nvPr>
        </p:nvSpPr>
        <p:spPr>
          <a:xfrm>
            <a:off x="914398" y="2543772"/>
            <a:ext cx="3070730" cy="1380744"/>
          </a:xfrm>
          <a:noFill/>
          <a:ln>
            <a:noFill/>
          </a:ln>
        </p:spPr>
        <p:txBody>
          <a:bodyPr lIns="274320" tIns="0" rIns="0" bIns="0" anchor="t" anchorCtr="0">
            <a:noAutofit/>
          </a:bodyPr>
          <a:lstStyle>
            <a:lvl1pPr marL="0" indent="0">
              <a:lnSpc>
                <a:spcPct val="100000"/>
              </a:lnSpc>
              <a:buNone/>
              <a:defRPr sz="1600">
                <a:solidFill>
                  <a:schemeClr val="bg1"/>
                </a:solidFill>
              </a:defRPr>
            </a:lvl1pPr>
          </a:lstStyle>
          <a:p>
            <a:pPr lvl="0"/>
            <a:r>
              <a:rPr lang="en-US"/>
              <a:t>Click to edit Master text styles</a:t>
            </a:r>
          </a:p>
        </p:txBody>
      </p:sp>
      <p:sp>
        <p:nvSpPr>
          <p:cNvPr id="41" name="Rectangle 40">
            <a:extLst>
              <a:ext uri="{FF2B5EF4-FFF2-40B4-BE49-F238E27FC236}">
                <a16:creationId xmlns:a16="http://schemas.microsoft.com/office/drawing/2014/main" id="{C8724181-2302-5B6D-8D9A-0FDFFA0EAC2A}"/>
              </a:ext>
            </a:extLst>
          </p:cNvPr>
          <p:cNvSpPr/>
          <p:nvPr userDrawn="1"/>
        </p:nvSpPr>
        <p:spPr>
          <a:xfrm rot="16200000">
            <a:off x="462533" y="2309010"/>
            <a:ext cx="896112"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 Placeholder 11">
            <a:extLst>
              <a:ext uri="{FF2B5EF4-FFF2-40B4-BE49-F238E27FC236}">
                <a16:creationId xmlns:a16="http://schemas.microsoft.com/office/drawing/2014/main" id="{E8C39114-AC4E-397F-2083-2D7D594E888D}"/>
              </a:ext>
            </a:extLst>
          </p:cNvPr>
          <p:cNvSpPr>
            <a:spLocks noGrp="1"/>
          </p:cNvSpPr>
          <p:nvPr>
            <p:ph type="body" sz="quarter" idx="51"/>
          </p:nvPr>
        </p:nvSpPr>
        <p:spPr>
          <a:xfrm>
            <a:off x="4376229" y="1880783"/>
            <a:ext cx="3070730" cy="625033"/>
          </a:xfrm>
          <a:noFill/>
        </p:spPr>
        <p:txBody>
          <a:bodyPr lIns="274320" rIns="0" anchor="b">
            <a:noAutofit/>
          </a:bodyPr>
          <a:lstStyle>
            <a:lvl1pPr marL="0" indent="0">
              <a:lnSpc>
                <a:spcPct val="80000"/>
              </a:lnSpc>
              <a:spcBef>
                <a:spcPts val="0"/>
              </a:spcBef>
              <a:buNone/>
              <a:defRPr sz="2400" b="1"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3" name="Text Placeholder 13">
            <a:extLst>
              <a:ext uri="{FF2B5EF4-FFF2-40B4-BE49-F238E27FC236}">
                <a16:creationId xmlns:a16="http://schemas.microsoft.com/office/drawing/2014/main" id="{E47A550C-93F7-8A24-C26C-808BEFCFC577}"/>
              </a:ext>
            </a:extLst>
          </p:cNvPr>
          <p:cNvSpPr>
            <a:spLocks noGrp="1"/>
          </p:cNvSpPr>
          <p:nvPr>
            <p:ph type="body" sz="quarter" idx="52"/>
          </p:nvPr>
        </p:nvSpPr>
        <p:spPr>
          <a:xfrm>
            <a:off x="4376229" y="2549885"/>
            <a:ext cx="3070730" cy="1380744"/>
          </a:xfrm>
          <a:noFill/>
          <a:ln>
            <a:noFill/>
          </a:ln>
        </p:spPr>
        <p:txBody>
          <a:bodyPr lIns="274320" tIns="0" rIns="0" bIns="0" anchor="t" anchorCtr="0">
            <a:noAutofit/>
          </a:bodyPr>
          <a:lstStyle>
            <a:lvl1pPr marL="0" indent="0">
              <a:lnSpc>
                <a:spcPct val="100000"/>
              </a:lnSpc>
              <a:buNone/>
              <a:defRPr sz="1600">
                <a:solidFill>
                  <a:schemeClr val="bg1"/>
                </a:solidFill>
              </a:defRPr>
            </a:lvl1pPr>
          </a:lstStyle>
          <a:p>
            <a:pPr lvl="0"/>
            <a:r>
              <a:rPr lang="en-US"/>
              <a:t>Click to edit Master text styles</a:t>
            </a:r>
          </a:p>
        </p:txBody>
      </p:sp>
      <p:sp>
        <p:nvSpPr>
          <p:cNvPr id="44" name="Rectangle 43">
            <a:extLst>
              <a:ext uri="{FF2B5EF4-FFF2-40B4-BE49-F238E27FC236}">
                <a16:creationId xmlns:a16="http://schemas.microsoft.com/office/drawing/2014/main" id="{F2D36219-087B-419B-9E96-63D476258513}"/>
              </a:ext>
            </a:extLst>
          </p:cNvPr>
          <p:cNvSpPr/>
          <p:nvPr userDrawn="1"/>
        </p:nvSpPr>
        <p:spPr>
          <a:xfrm rot="16200000">
            <a:off x="3924364" y="2315123"/>
            <a:ext cx="896112"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 Placeholder 11">
            <a:extLst>
              <a:ext uri="{FF2B5EF4-FFF2-40B4-BE49-F238E27FC236}">
                <a16:creationId xmlns:a16="http://schemas.microsoft.com/office/drawing/2014/main" id="{6096CCA3-6EF5-DABE-B6E8-DC02967800A7}"/>
              </a:ext>
            </a:extLst>
          </p:cNvPr>
          <p:cNvSpPr>
            <a:spLocks noGrp="1"/>
          </p:cNvSpPr>
          <p:nvPr>
            <p:ph type="body" sz="quarter" idx="53"/>
          </p:nvPr>
        </p:nvSpPr>
        <p:spPr>
          <a:xfrm>
            <a:off x="914398" y="4318318"/>
            <a:ext cx="3070730" cy="625033"/>
          </a:xfrm>
          <a:noFill/>
        </p:spPr>
        <p:txBody>
          <a:bodyPr lIns="274320" rIns="0" anchor="b">
            <a:noAutofit/>
          </a:bodyPr>
          <a:lstStyle>
            <a:lvl1pPr marL="0" indent="0">
              <a:lnSpc>
                <a:spcPct val="80000"/>
              </a:lnSpc>
              <a:spcBef>
                <a:spcPts val="0"/>
              </a:spcBef>
              <a:buNone/>
              <a:defRPr sz="2400" b="1"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6" name="Text Placeholder 13">
            <a:extLst>
              <a:ext uri="{FF2B5EF4-FFF2-40B4-BE49-F238E27FC236}">
                <a16:creationId xmlns:a16="http://schemas.microsoft.com/office/drawing/2014/main" id="{1F561A6E-CA30-68DE-C30C-E3D04D574F82}"/>
              </a:ext>
            </a:extLst>
          </p:cNvPr>
          <p:cNvSpPr>
            <a:spLocks noGrp="1"/>
          </p:cNvSpPr>
          <p:nvPr>
            <p:ph type="body" sz="quarter" idx="54"/>
          </p:nvPr>
        </p:nvSpPr>
        <p:spPr>
          <a:xfrm>
            <a:off x="914398" y="4987420"/>
            <a:ext cx="3070730" cy="1362817"/>
          </a:xfrm>
          <a:noFill/>
          <a:ln>
            <a:noFill/>
          </a:ln>
        </p:spPr>
        <p:txBody>
          <a:bodyPr lIns="274320" tIns="0" rIns="0" bIns="0" anchor="t" anchorCtr="0">
            <a:noAutofit/>
          </a:bodyPr>
          <a:lstStyle>
            <a:lvl1pPr marL="0" indent="0">
              <a:lnSpc>
                <a:spcPct val="100000"/>
              </a:lnSpc>
              <a:buNone/>
              <a:defRPr sz="1600">
                <a:solidFill>
                  <a:schemeClr val="bg1"/>
                </a:solidFill>
              </a:defRPr>
            </a:lvl1pPr>
          </a:lstStyle>
          <a:p>
            <a:pPr lvl="0"/>
            <a:r>
              <a:rPr lang="en-US"/>
              <a:t>Click to edit Master text styles</a:t>
            </a:r>
          </a:p>
        </p:txBody>
      </p:sp>
      <p:sp>
        <p:nvSpPr>
          <p:cNvPr id="47" name="Rectangle 46">
            <a:extLst>
              <a:ext uri="{FF2B5EF4-FFF2-40B4-BE49-F238E27FC236}">
                <a16:creationId xmlns:a16="http://schemas.microsoft.com/office/drawing/2014/main" id="{8393A29F-FA2C-9EBB-AEC6-3930FE314D14}"/>
              </a:ext>
            </a:extLst>
          </p:cNvPr>
          <p:cNvSpPr/>
          <p:nvPr userDrawn="1"/>
        </p:nvSpPr>
        <p:spPr>
          <a:xfrm rot="16200000">
            <a:off x="462533" y="4752658"/>
            <a:ext cx="896112"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 Placeholder 11">
            <a:extLst>
              <a:ext uri="{FF2B5EF4-FFF2-40B4-BE49-F238E27FC236}">
                <a16:creationId xmlns:a16="http://schemas.microsoft.com/office/drawing/2014/main" id="{D6464A17-58FF-1CEF-5B44-C332EEA11FA9}"/>
              </a:ext>
            </a:extLst>
          </p:cNvPr>
          <p:cNvSpPr>
            <a:spLocks noGrp="1"/>
          </p:cNvSpPr>
          <p:nvPr>
            <p:ph type="body" sz="quarter" idx="57"/>
          </p:nvPr>
        </p:nvSpPr>
        <p:spPr>
          <a:xfrm>
            <a:off x="4376229" y="4324431"/>
            <a:ext cx="3070730" cy="625033"/>
          </a:xfrm>
          <a:noFill/>
        </p:spPr>
        <p:txBody>
          <a:bodyPr lIns="274320" rIns="0" anchor="b">
            <a:noAutofit/>
          </a:bodyPr>
          <a:lstStyle>
            <a:lvl1pPr marL="0" indent="0">
              <a:lnSpc>
                <a:spcPct val="80000"/>
              </a:lnSpc>
              <a:spcBef>
                <a:spcPts val="0"/>
              </a:spcBef>
              <a:buNone/>
              <a:defRPr sz="2400" b="1"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9" name="Text Placeholder 13">
            <a:extLst>
              <a:ext uri="{FF2B5EF4-FFF2-40B4-BE49-F238E27FC236}">
                <a16:creationId xmlns:a16="http://schemas.microsoft.com/office/drawing/2014/main" id="{8E44891D-B952-10F7-E744-374B1A1B2307}"/>
              </a:ext>
            </a:extLst>
          </p:cNvPr>
          <p:cNvSpPr>
            <a:spLocks noGrp="1"/>
          </p:cNvSpPr>
          <p:nvPr>
            <p:ph type="body" sz="quarter" idx="58"/>
          </p:nvPr>
        </p:nvSpPr>
        <p:spPr>
          <a:xfrm>
            <a:off x="4376229" y="4993533"/>
            <a:ext cx="3070730" cy="1362817"/>
          </a:xfrm>
          <a:noFill/>
          <a:ln>
            <a:noFill/>
          </a:ln>
        </p:spPr>
        <p:txBody>
          <a:bodyPr lIns="274320" tIns="0" rIns="0" bIns="0" anchor="t" anchorCtr="0">
            <a:noAutofit/>
          </a:bodyPr>
          <a:lstStyle>
            <a:lvl1pPr marL="0" indent="0">
              <a:lnSpc>
                <a:spcPct val="100000"/>
              </a:lnSpc>
              <a:buNone/>
              <a:defRPr sz="1600">
                <a:solidFill>
                  <a:schemeClr val="bg1"/>
                </a:solidFill>
              </a:defRPr>
            </a:lvl1pPr>
          </a:lstStyle>
          <a:p>
            <a:pPr lvl="0"/>
            <a:r>
              <a:rPr lang="en-US"/>
              <a:t>Click to edit Master text styles</a:t>
            </a:r>
          </a:p>
        </p:txBody>
      </p:sp>
      <p:sp>
        <p:nvSpPr>
          <p:cNvPr id="50" name="Rectangle 49">
            <a:extLst>
              <a:ext uri="{FF2B5EF4-FFF2-40B4-BE49-F238E27FC236}">
                <a16:creationId xmlns:a16="http://schemas.microsoft.com/office/drawing/2014/main" id="{252E0381-ADF4-8D24-C867-C900E35689E9}"/>
              </a:ext>
            </a:extLst>
          </p:cNvPr>
          <p:cNvSpPr/>
          <p:nvPr userDrawn="1"/>
        </p:nvSpPr>
        <p:spPr>
          <a:xfrm rot="16200000">
            <a:off x="3924364" y="4758771"/>
            <a:ext cx="896112"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9">
            <a:extLst>
              <a:ext uri="{FF2B5EF4-FFF2-40B4-BE49-F238E27FC236}">
                <a16:creationId xmlns:a16="http://schemas.microsoft.com/office/drawing/2014/main" id="{7AD84D35-D36A-6104-0737-3ADD2AFD7B85}"/>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8" name="Date Placeholder 3">
            <a:extLst>
              <a:ext uri="{FF2B5EF4-FFF2-40B4-BE49-F238E27FC236}">
                <a16:creationId xmlns:a16="http://schemas.microsoft.com/office/drawing/2014/main" id="{1D087550-5072-DB3C-DE2D-82886695FE64}"/>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pPr>
              <a:defRPr/>
            </a:pPr>
            <a:r>
              <a:rPr lang="en-US"/>
              <a:t>01/15/2026</a:t>
            </a:r>
            <a:endParaRPr lang="en-US" dirty="0"/>
          </a:p>
        </p:txBody>
      </p:sp>
      <p:sp>
        <p:nvSpPr>
          <p:cNvPr id="9" name="Footer Placeholder 8">
            <a:extLst>
              <a:ext uri="{FF2B5EF4-FFF2-40B4-BE49-F238E27FC236}">
                <a16:creationId xmlns:a16="http://schemas.microsoft.com/office/drawing/2014/main" id="{AAC8C718-5B12-85CD-7C40-273787F09D7A}"/>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577150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ideas">
    <p:bg>
      <p:bgPr>
        <a:gradFill>
          <a:gsLst>
            <a:gs pos="0">
              <a:schemeClr val="tx2"/>
            </a:gs>
            <a:gs pos="100000">
              <a:schemeClr val="tx2">
                <a:lumMod val="70000"/>
              </a:schemeClr>
            </a:gs>
          </a:gsLst>
          <a:lin ang="2160000" scaled="0"/>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7813F2B-33D1-CE0E-E387-D5B3B86BB60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Text Placeholder 19">
            <a:extLst>
              <a:ext uri="{FF2B5EF4-FFF2-40B4-BE49-F238E27FC236}">
                <a16:creationId xmlns:a16="http://schemas.microsoft.com/office/drawing/2014/main" id="{DCD67CB5-6160-A440-ED55-AD32D8B18E3C}"/>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bg1"/>
                </a:solidFill>
              </a:defRPr>
            </a:lvl1pPr>
          </a:lstStyle>
          <a:p>
            <a:pPr lvl="0"/>
            <a:r>
              <a:rPr lang="en-US" dirty="0"/>
              <a:t>Click to add subheading (optional)</a:t>
            </a:r>
          </a:p>
        </p:txBody>
      </p:sp>
      <p:pic>
        <p:nvPicPr>
          <p:cNvPr id="10" name="Picture 9" descr="Logo, company name&#10;&#10;AI-generated content may be incorrect.">
            <a:extLst>
              <a:ext uri="{FF2B5EF4-FFF2-40B4-BE49-F238E27FC236}">
                <a16:creationId xmlns:a16="http://schemas.microsoft.com/office/drawing/2014/main" id="{D7722649-BB7F-E00B-2BFE-CAA66451924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1" name="Title Placeholder 1">
            <a:extLst>
              <a:ext uri="{FF2B5EF4-FFF2-40B4-BE49-F238E27FC236}">
                <a16:creationId xmlns:a16="http://schemas.microsoft.com/office/drawing/2014/main" id="{221A7E90-F175-1CC3-CCD9-CBD10099A0B0}"/>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bg1"/>
                </a:solidFill>
              </a:defRPr>
            </a:lvl1pPr>
          </a:lstStyle>
          <a:p>
            <a:r>
              <a:rPr lang="en-US" dirty="0"/>
              <a:t>Click to add title</a:t>
            </a:r>
          </a:p>
        </p:txBody>
      </p:sp>
      <p:sp>
        <p:nvSpPr>
          <p:cNvPr id="12" name="Text Placeholder 11">
            <a:extLst>
              <a:ext uri="{FF2B5EF4-FFF2-40B4-BE49-F238E27FC236}">
                <a16:creationId xmlns:a16="http://schemas.microsoft.com/office/drawing/2014/main" id="{89385C64-D0FC-E300-55DA-BCF7F9AE2D7C}"/>
              </a:ext>
            </a:extLst>
          </p:cNvPr>
          <p:cNvSpPr>
            <a:spLocks noGrp="1"/>
          </p:cNvSpPr>
          <p:nvPr>
            <p:ph type="body" sz="quarter" idx="41"/>
          </p:nvPr>
        </p:nvSpPr>
        <p:spPr>
          <a:xfrm>
            <a:off x="914398" y="1874670"/>
            <a:ext cx="3070730" cy="625033"/>
          </a:xfrm>
          <a:noFill/>
        </p:spPr>
        <p:txBody>
          <a:bodyPr lIns="274320" rIns="0" anchor="b">
            <a:noAutofit/>
          </a:bodyPr>
          <a:lstStyle>
            <a:lvl1pPr marL="0" indent="0">
              <a:lnSpc>
                <a:spcPct val="80000"/>
              </a:lnSpc>
              <a:spcBef>
                <a:spcPts val="0"/>
              </a:spcBef>
              <a:buNone/>
              <a:defRPr sz="2400" b="1"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 Placeholder 13">
            <a:extLst>
              <a:ext uri="{FF2B5EF4-FFF2-40B4-BE49-F238E27FC236}">
                <a16:creationId xmlns:a16="http://schemas.microsoft.com/office/drawing/2014/main" id="{923E6B3B-1082-004A-1ACD-E7066B97F006}"/>
              </a:ext>
            </a:extLst>
          </p:cNvPr>
          <p:cNvSpPr>
            <a:spLocks noGrp="1"/>
          </p:cNvSpPr>
          <p:nvPr>
            <p:ph type="body" sz="quarter" idx="48"/>
          </p:nvPr>
        </p:nvSpPr>
        <p:spPr>
          <a:xfrm>
            <a:off x="914398" y="2543772"/>
            <a:ext cx="3070730" cy="1380744"/>
          </a:xfrm>
          <a:noFill/>
          <a:ln>
            <a:noFill/>
          </a:ln>
        </p:spPr>
        <p:txBody>
          <a:bodyPr lIns="274320" tIns="0" rIns="0" bIns="0" anchor="t" anchorCtr="0">
            <a:noAutofit/>
          </a:bodyPr>
          <a:lstStyle>
            <a:lvl1pPr marL="0" indent="0">
              <a:lnSpc>
                <a:spcPct val="100000"/>
              </a:lnSpc>
              <a:buNone/>
              <a:defRPr sz="1600">
                <a:solidFill>
                  <a:schemeClr val="bg1"/>
                </a:solidFill>
              </a:defRPr>
            </a:lvl1pPr>
          </a:lstStyle>
          <a:p>
            <a:pPr lvl="0"/>
            <a:r>
              <a:rPr lang="en-US"/>
              <a:t>Click to edit Master text styles</a:t>
            </a:r>
          </a:p>
        </p:txBody>
      </p:sp>
      <p:sp>
        <p:nvSpPr>
          <p:cNvPr id="14" name="Rectangle 13">
            <a:extLst>
              <a:ext uri="{FF2B5EF4-FFF2-40B4-BE49-F238E27FC236}">
                <a16:creationId xmlns:a16="http://schemas.microsoft.com/office/drawing/2014/main" id="{17544981-8CC8-FD66-5962-8360F99F4D54}"/>
              </a:ext>
            </a:extLst>
          </p:cNvPr>
          <p:cNvSpPr/>
          <p:nvPr userDrawn="1"/>
        </p:nvSpPr>
        <p:spPr>
          <a:xfrm rot="16200000">
            <a:off x="462533" y="2309010"/>
            <a:ext cx="896112"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11">
            <a:extLst>
              <a:ext uri="{FF2B5EF4-FFF2-40B4-BE49-F238E27FC236}">
                <a16:creationId xmlns:a16="http://schemas.microsoft.com/office/drawing/2014/main" id="{30F32B04-69CD-6970-1192-E9622B2A14F4}"/>
              </a:ext>
            </a:extLst>
          </p:cNvPr>
          <p:cNvSpPr>
            <a:spLocks noGrp="1"/>
          </p:cNvSpPr>
          <p:nvPr>
            <p:ph type="body" sz="quarter" idx="49"/>
          </p:nvPr>
        </p:nvSpPr>
        <p:spPr>
          <a:xfrm>
            <a:off x="7838061" y="1874670"/>
            <a:ext cx="3070730" cy="625033"/>
          </a:xfrm>
          <a:noFill/>
        </p:spPr>
        <p:txBody>
          <a:bodyPr lIns="274320" rIns="0" anchor="b">
            <a:noAutofit/>
          </a:bodyPr>
          <a:lstStyle>
            <a:lvl1pPr marL="0" indent="0">
              <a:lnSpc>
                <a:spcPct val="80000"/>
              </a:lnSpc>
              <a:spcBef>
                <a:spcPts val="0"/>
              </a:spcBef>
              <a:buNone/>
              <a:defRPr sz="2400" b="1"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2" name="Text Placeholder 13">
            <a:extLst>
              <a:ext uri="{FF2B5EF4-FFF2-40B4-BE49-F238E27FC236}">
                <a16:creationId xmlns:a16="http://schemas.microsoft.com/office/drawing/2014/main" id="{5686534F-895A-175D-9ECA-69644D7DB84C}"/>
              </a:ext>
            </a:extLst>
          </p:cNvPr>
          <p:cNvSpPr>
            <a:spLocks noGrp="1"/>
          </p:cNvSpPr>
          <p:nvPr>
            <p:ph type="body" sz="quarter" idx="50"/>
          </p:nvPr>
        </p:nvSpPr>
        <p:spPr>
          <a:xfrm>
            <a:off x="7838061" y="2543772"/>
            <a:ext cx="3070730" cy="1380744"/>
          </a:xfrm>
          <a:noFill/>
          <a:ln>
            <a:noFill/>
          </a:ln>
        </p:spPr>
        <p:txBody>
          <a:bodyPr lIns="274320" tIns="0" rIns="0" bIns="0" anchor="t" anchorCtr="0">
            <a:noAutofit/>
          </a:bodyPr>
          <a:lstStyle>
            <a:lvl1pPr marL="0" indent="0">
              <a:lnSpc>
                <a:spcPct val="100000"/>
              </a:lnSpc>
              <a:buNone/>
              <a:defRPr sz="1600">
                <a:solidFill>
                  <a:schemeClr val="bg1"/>
                </a:solidFill>
              </a:defRPr>
            </a:lvl1pPr>
          </a:lstStyle>
          <a:p>
            <a:pPr lvl="0"/>
            <a:r>
              <a:rPr lang="en-US"/>
              <a:t>Click to edit Master text styles</a:t>
            </a:r>
          </a:p>
        </p:txBody>
      </p:sp>
      <p:sp>
        <p:nvSpPr>
          <p:cNvPr id="33" name="Rectangle 32">
            <a:extLst>
              <a:ext uri="{FF2B5EF4-FFF2-40B4-BE49-F238E27FC236}">
                <a16:creationId xmlns:a16="http://schemas.microsoft.com/office/drawing/2014/main" id="{5F9C5E80-2D6A-7B81-F349-81A6C92D8B1B}"/>
              </a:ext>
            </a:extLst>
          </p:cNvPr>
          <p:cNvSpPr/>
          <p:nvPr userDrawn="1"/>
        </p:nvSpPr>
        <p:spPr>
          <a:xfrm rot="16200000">
            <a:off x="7386196" y="2309010"/>
            <a:ext cx="896112"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11">
            <a:extLst>
              <a:ext uri="{FF2B5EF4-FFF2-40B4-BE49-F238E27FC236}">
                <a16:creationId xmlns:a16="http://schemas.microsoft.com/office/drawing/2014/main" id="{8B364BB1-2F03-07C5-EAB7-CB49A1EC3282}"/>
              </a:ext>
            </a:extLst>
          </p:cNvPr>
          <p:cNvSpPr>
            <a:spLocks noGrp="1"/>
          </p:cNvSpPr>
          <p:nvPr>
            <p:ph type="body" sz="quarter" idx="51"/>
          </p:nvPr>
        </p:nvSpPr>
        <p:spPr>
          <a:xfrm>
            <a:off x="4376229" y="1880783"/>
            <a:ext cx="3070730" cy="625033"/>
          </a:xfrm>
          <a:noFill/>
        </p:spPr>
        <p:txBody>
          <a:bodyPr lIns="274320" rIns="0" anchor="b">
            <a:noAutofit/>
          </a:bodyPr>
          <a:lstStyle>
            <a:lvl1pPr marL="0" indent="0">
              <a:lnSpc>
                <a:spcPct val="80000"/>
              </a:lnSpc>
              <a:spcBef>
                <a:spcPts val="0"/>
              </a:spcBef>
              <a:buNone/>
              <a:defRPr sz="2400" b="1"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5" name="Text Placeholder 13">
            <a:extLst>
              <a:ext uri="{FF2B5EF4-FFF2-40B4-BE49-F238E27FC236}">
                <a16:creationId xmlns:a16="http://schemas.microsoft.com/office/drawing/2014/main" id="{459A5D6D-C5DE-C8EE-F37F-3367BBA9F840}"/>
              </a:ext>
            </a:extLst>
          </p:cNvPr>
          <p:cNvSpPr>
            <a:spLocks noGrp="1"/>
          </p:cNvSpPr>
          <p:nvPr>
            <p:ph type="body" sz="quarter" idx="52"/>
          </p:nvPr>
        </p:nvSpPr>
        <p:spPr>
          <a:xfrm>
            <a:off x="4376229" y="2549885"/>
            <a:ext cx="3070730" cy="1380744"/>
          </a:xfrm>
          <a:noFill/>
          <a:ln>
            <a:noFill/>
          </a:ln>
        </p:spPr>
        <p:txBody>
          <a:bodyPr lIns="274320" tIns="0" rIns="0" bIns="0" anchor="t" anchorCtr="0">
            <a:noAutofit/>
          </a:bodyPr>
          <a:lstStyle>
            <a:lvl1pPr marL="0" indent="0">
              <a:lnSpc>
                <a:spcPct val="100000"/>
              </a:lnSpc>
              <a:buNone/>
              <a:defRPr sz="1600">
                <a:solidFill>
                  <a:schemeClr val="bg1"/>
                </a:solidFill>
              </a:defRPr>
            </a:lvl1pPr>
          </a:lstStyle>
          <a:p>
            <a:pPr lvl="0"/>
            <a:r>
              <a:rPr lang="en-US"/>
              <a:t>Click to edit Master text styles</a:t>
            </a:r>
          </a:p>
        </p:txBody>
      </p:sp>
      <p:sp>
        <p:nvSpPr>
          <p:cNvPr id="36" name="Rectangle 35">
            <a:extLst>
              <a:ext uri="{FF2B5EF4-FFF2-40B4-BE49-F238E27FC236}">
                <a16:creationId xmlns:a16="http://schemas.microsoft.com/office/drawing/2014/main" id="{B449DD49-1A8D-76CC-A4AF-D0AD5C195FB8}"/>
              </a:ext>
            </a:extLst>
          </p:cNvPr>
          <p:cNvSpPr/>
          <p:nvPr userDrawn="1"/>
        </p:nvSpPr>
        <p:spPr>
          <a:xfrm rot="16200000">
            <a:off x="3924364" y="2315123"/>
            <a:ext cx="896112"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 Placeholder 11">
            <a:extLst>
              <a:ext uri="{FF2B5EF4-FFF2-40B4-BE49-F238E27FC236}">
                <a16:creationId xmlns:a16="http://schemas.microsoft.com/office/drawing/2014/main" id="{B29C255B-11E7-E49D-1EDD-C2F6FB66D083}"/>
              </a:ext>
            </a:extLst>
          </p:cNvPr>
          <p:cNvSpPr>
            <a:spLocks noGrp="1"/>
          </p:cNvSpPr>
          <p:nvPr>
            <p:ph type="body" sz="quarter" idx="53"/>
          </p:nvPr>
        </p:nvSpPr>
        <p:spPr>
          <a:xfrm>
            <a:off x="914398" y="4318318"/>
            <a:ext cx="3070730" cy="625033"/>
          </a:xfrm>
          <a:noFill/>
        </p:spPr>
        <p:txBody>
          <a:bodyPr lIns="274320" rIns="0" anchor="b">
            <a:noAutofit/>
          </a:bodyPr>
          <a:lstStyle>
            <a:lvl1pPr marL="0" indent="0">
              <a:lnSpc>
                <a:spcPct val="80000"/>
              </a:lnSpc>
              <a:spcBef>
                <a:spcPts val="0"/>
              </a:spcBef>
              <a:buNone/>
              <a:defRPr sz="2400" b="1"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8" name="Text Placeholder 13">
            <a:extLst>
              <a:ext uri="{FF2B5EF4-FFF2-40B4-BE49-F238E27FC236}">
                <a16:creationId xmlns:a16="http://schemas.microsoft.com/office/drawing/2014/main" id="{F32E0527-0C17-B229-AE53-082144E5EC6C}"/>
              </a:ext>
            </a:extLst>
          </p:cNvPr>
          <p:cNvSpPr>
            <a:spLocks noGrp="1"/>
          </p:cNvSpPr>
          <p:nvPr>
            <p:ph type="body" sz="quarter" idx="54"/>
          </p:nvPr>
        </p:nvSpPr>
        <p:spPr>
          <a:xfrm>
            <a:off x="914398" y="4987420"/>
            <a:ext cx="3070730" cy="1362817"/>
          </a:xfrm>
          <a:noFill/>
          <a:ln>
            <a:noFill/>
          </a:ln>
        </p:spPr>
        <p:txBody>
          <a:bodyPr lIns="274320" tIns="0" rIns="0" bIns="0" anchor="t" anchorCtr="0">
            <a:noAutofit/>
          </a:bodyPr>
          <a:lstStyle>
            <a:lvl1pPr marL="0" indent="0">
              <a:lnSpc>
                <a:spcPct val="100000"/>
              </a:lnSpc>
              <a:buNone/>
              <a:defRPr sz="1600">
                <a:solidFill>
                  <a:schemeClr val="bg1"/>
                </a:solidFill>
              </a:defRPr>
            </a:lvl1pPr>
          </a:lstStyle>
          <a:p>
            <a:pPr lvl="0"/>
            <a:r>
              <a:rPr lang="en-US"/>
              <a:t>Click to edit Master text styles</a:t>
            </a:r>
          </a:p>
        </p:txBody>
      </p:sp>
      <p:sp>
        <p:nvSpPr>
          <p:cNvPr id="39" name="Rectangle 38">
            <a:extLst>
              <a:ext uri="{FF2B5EF4-FFF2-40B4-BE49-F238E27FC236}">
                <a16:creationId xmlns:a16="http://schemas.microsoft.com/office/drawing/2014/main" id="{B38D1526-CCB8-95A3-3CF3-B935126F6D3B}"/>
              </a:ext>
            </a:extLst>
          </p:cNvPr>
          <p:cNvSpPr/>
          <p:nvPr userDrawn="1"/>
        </p:nvSpPr>
        <p:spPr>
          <a:xfrm rot="16200000">
            <a:off x="462533" y="4752658"/>
            <a:ext cx="896112"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11">
            <a:extLst>
              <a:ext uri="{FF2B5EF4-FFF2-40B4-BE49-F238E27FC236}">
                <a16:creationId xmlns:a16="http://schemas.microsoft.com/office/drawing/2014/main" id="{8F94305F-ACC4-02B6-29A1-4EFF95BB5331}"/>
              </a:ext>
            </a:extLst>
          </p:cNvPr>
          <p:cNvSpPr>
            <a:spLocks noGrp="1"/>
          </p:cNvSpPr>
          <p:nvPr>
            <p:ph type="body" sz="quarter" idx="55"/>
          </p:nvPr>
        </p:nvSpPr>
        <p:spPr>
          <a:xfrm>
            <a:off x="7838061" y="4318318"/>
            <a:ext cx="3070730" cy="625033"/>
          </a:xfrm>
          <a:noFill/>
        </p:spPr>
        <p:txBody>
          <a:bodyPr lIns="274320" rIns="0" anchor="b">
            <a:noAutofit/>
          </a:bodyPr>
          <a:lstStyle>
            <a:lvl1pPr marL="0" indent="0">
              <a:lnSpc>
                <a:spcPct val="80000"/>
              </a:lnSpc>
              <a:spcBef>
                <a:spcPts val="0"/>
              </a:spcBef>
              <a:buNone/>
              <a:defRPr sz="2400" b="1"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1" name="Text Placeholder 13">
            <a:extLst>
              <a:ext uri="{FF2B5EF4-FFF2-40B4-BE49-F238E27FC236}">
                <a16:creationId xmlns:a16="http://schemas.microsoft.com/office/drawing/2014/main" id="{F4292675-527D-A6B4-E4DC-2415844F85F2}"/>
              </a:ext>
            </a:extLst>
          </p:cNvPr>
          <p:cNvSpPr>
            <a:spLocks noGrp="1"/>
          </p:cNvSpPr>
          <p:nvPr>
            <p:ph type="body" sz="quarter" idx="56"/>
          </p:nvPr>
        </p:nvSpPr>
        <p:spPr>
          <a:xfrm>
            <a:off x="7838061" y="4987420"/>
            <a:ext cx="3070730" cy="1362817"/>
          </a:xfrm>
          <a:noFill/>
          <a:ln>
            <a:noFill/>
          </a:ln>
        </p:spPr>
        <p:txBody>
          <a:bodyPr lIns="274320" tIns="0" rIns="0" bIns="0" anchor="t" anchorCtr="0">
            <a:noAutofit/>
          </a:bodyPr>
          <a:lstStyle>
            <a:lvl1pPr marL="0" indent="0">
              <a:lnSpc>
                <a:spcPct val="100000"/>
              </a:lnSpc>
              <a:buNone/>
              <a:defRPr sz="1600">
                <a:solidFill>
                  <a:schemeClr val="bg1"/>
                </a:solidFill>
              </a:defRPr>
            </a:lvl1pPr>
          </a:lstStyle>
          <a:p>
            <a:pPr lvl="0"/>
            <a:r>
              <a:rPr lang="en-US"/>
              <a:t>Click to edit Master text styles</a:t>
            </a:r>
          </a:p>
        </p:txBody>
      </p:sp>
      <p:sp>
        <p:nvSpPr>
          <p:cNvPr id="42" name="Rectangle 41">
            <a:extLst>
              <a:ext uri="{FF2B5EF4-FFF2-40B4-BE49-F238E27FC236}">
                <a16:creationId xmlns:a16="http://schemas.microsoft.com/office/drawing/2014/main" id="{4085E3D5-CA56-CDAB-FA38-F7ED7B165DA8}"/>
              </a:ext>
            </a:extLst>
          </p:cNvPr>
          <p:cNvSpPr/>
          <p:nvPr userDrawn="1"/>
        </p:nvSpPr>
        <p:spPr>
          <a:xfrm rot="16200000">
            <a:off x="7386196" y="4752658"/>
            <a:ext cx="896112"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 Placeholder 11">
            <a:extLst>
              <a:ext uri="{FF2B5EF4-FFF2-40B4-BE49-F238E27FC236}">
                <a16:creationId xmlns:a16="http://schemas.microsoft.com/office/drawing/2014/main" id="{F81F7DBF-CBB6-1C17-14EC-49A4683D985E}"/>
              </a:ext>
            </a:extLst>
          </p:cNvPr>
          <p:cNvSpPr>
            <a:spLocks noGrp="1"/>
          </p:cNvSpPr>
          <p:nvPr>
            <p:ph type="body" sz="quarter" idx="57"/>
          </p:nvPr>
        </p:nvSpPr>
        <p:spPr>
          <a:xfrm>
            <a:off x="4376229" y="4324431"/>
            <a:ext cx="3070730" cy="625033"/>
          </a:xfrm>
          <a:noFill/>
        </p:spPr>
        <p:txBody>
          <a:bodyPr lIns="274320" rIns="0" anchor="b">
            <a:noAutofit/>
          </a:bodyPr>
          <a:lstStyle>
            <a:lvl1pPr marL="0" indent="0">
              <a:lnSpc>
                <a:spcPct val="80000"/>
              </a:lnSpc>
              <a:spcBef>
                <a:spcPts val="0"/>
              </a:spcBef>
              <a:buNone/>
              <a:defRPr sz="2400" b="1"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6" name="Text Placeholder 13">
            <a:extLst>
              <a:ext uri="{FF2B5EF4-FFF2-40B4-BE49-F238E27FC236}">
                <a16:creationId xmlns:a16="http://schemas.microsoft.com/office/drawing/2014/main" id="{155C0AAD-ABA7-E72D-77DF-67C494E98156}"/>
              </a:ext>
            </a:extLst>
          </p:cNvPr>
          <p:cNvSpPr>
            <a:spLocks noGrp="1"/>
          </p:cNvSpPr>
          <p:nvPr>
            <p:ph type="body" sz="quarter" idx="58"/>
          </p:nvPr>
        </p:nvSpPr>
        <p:spPr>
          <a:xfrm>
            <a:off x="4376229" y="4993533"/>
            <a:ext cx="3070730" cy="1362817"/>
          </a:xfrm>
          <a:noFill/>
          <a:ln>
            <a:noFill/>
          </a:ln>
        </p:spPr>
        <p:txBody>
          <a:bodyPr lIns="274320" tIns="0" rIns="0" bIns="0" anchor="t" anchorCtr="0">
            <a:noAutofit/>
          </a:bodyPr>
          <a:lstStyle>
            <a:lvl1pPr marL="0" indent="0">
              <a:lnSpc>
                <a:spcPct val="100000"/>
              </a:lnSpc>
              <a:buNone/>
              <a:defRPr sz="1600">
                <a:solidFill>
                  <a:schemeClr val="bg1"/>
                </a:solidFill>
              </a:defRPr>
            </a:lvl1pPr>
          </a:lstStyle>
          <a:p>
            <a:pPr lvl="0"/>
            <a:r>
              <a:rPr lang="en-US"/>
              <a:t>Click to edit Master text styles</a:t>
            </a:r>
          </a:p>
        </p:txBody>
      </p:sp>
      <p:sp>
        <p:nvSpPr>
          <p:cNvPr id="47" name="Rectangle 46">
            <a:extLst>
              <a:ext uri="{FF2B5EF4-FFF2-40B4-BE49-F238E27FC236}">
                <a16:creationId xmlns:a16="http://schemas.microsoft.com/office/drawing/2014/main" id="{E048C6CE-4BDC-C393-A7CE-46A7BDCD6840}"/>
              </a:ext>
            </a:extLst>
          </p:cNvPr>
          <p:cNvSpPr/>
          <p:nvPr userDrawn="1"/>
        </p:nvSpPr>
        <p:spPr>
          <a:xfrm rot="16200000">
            <a:off x="3924364" y="4758771"/>
            <a:ext cx="896112"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9">
            <a:extLst>
              <a:ext uri="{FF2B5EF4-FFF2-40B4-BE49-F238E27FC236}">
                <a16:creationId xmlns:a16="http://schemas.microsoft.com/office/drawing/2014/main" id="{56E90F40-6AF8-DCE2-4D29-F19D881D469E}"/>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6" name="Date Placeholder 3">
            <a:extLst>
              <a:ext uri="{FF2B5EF4-FFF2-40B4-BE49-F238E27FC236}">
                <a16:creationId xmlns:a16="http://schemas.microsoft.com/office/drawing/2014/main" id="{047B98FD-7CB0-4992-83BE-4BC0FF707D06}"/>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pPr>
              <a:defRPr/>
            </a:pPr>
            <a:r>
              <a:rPr lang="en-US"/>
              <a:t>01/15/2026</a:t>
            </a:r>
            <a:endParaRPr lang="en-US" dirty="0"/>
          </a:p>
        </p:txBody>
      </p:sp>
      <p:sp>
        <p:nvSpPr>
          <p:cNvPr id="7" name="Footer Placeholder 8">
            <a:extLst>
              <a:ext uri="{FF2B5EF4-FFF2-40B4-BE49-F238E27FC236}">
                <a16:creationId xmlns:a16="http://schemas.microsoft.com/office/drawing/2014/main" id="{1F0D00CA-91CE-C010-9365-5D3577714744}"/>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883394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hoto-with-caption-1">
    <p:bg>
      <p:bgPr>
        <a:gradFill>
          <a:gsLst>
            <a:gs pos="0">
              <a:srgbClr val="000000"/>
            </a:gs>
            <a:gs pos="100000">
              <a:schemeClr val="tx1">
                <a:lumMod val="60000"/>
              </a:schemeClr>
            </a:gs>
          </a:gsLst>
          <a:lin ang="2160000" scaled="0"/>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4B3B2F3-DD93-CA20-A63C-79820CC5BAB6}"/>
              </a:ext>
            </a:extLst>
          </p:cNvPr>
          <p:cNvPicPr>
            <a:picLocks noChangeAspect="1"/>
          </p:cNvPicPr>
          <p:nvPr userDrawn="1"/>
        </p:nvPicPr>
        <p:blipFill>
          <a:blip r:embed="rId2" cstate="print">
            <a:alphaModFix/>
            <a:extLst>
              <a:ext uri="{28A0092B-C50C-407E-A947-70E740481C1C}">
                <a14:useLocalDpi xmlns:a14="http://schemas.microsoft.com/office/drawing/2010/main"/>
              </a:ext>
            </a:extLst>
          </a:blip>
          <a:srcRect/>
          <a:stretch/>
        </p:blipFill>
        <p:spPr>
          <a:xfrm>
            <a:off x="8905563" y="3940023"/>
            <a:ext cx="2920677" cy="2917977"/>
          </a:xfrm>
          <a:prstGeom prst="rect">
            <a:avLst/>
          </a:prstGeom>
        </p:spPr>
      </p:pic>
      <p:sp>
        <p:nvSpPr>
          <p:cNvPr id="12" name="Text Placeholder 11">
            <a:extLst>
              <a:ext uri="{FF2B5EF4-FFF2-40B4-BE49-F238E27FC236}">
                <a16:creationId xmlns:a16="http://schemas.microsoft.com/office/drawing/2014/main" id="{F6A6E3EA-A830-B168-79DF-164310C3A5B5}"/>
              </a:ext>
            </a:extLst>
          </p:cNvPr>
          <p:cNvSpPr>
            <a:spLocks noGrp="1"/>
          </p:cNvSpPr>
          <p:nvPr>
            <p:ph type="body" sz="quarter" idx="11"/>
          </p:nvPr>
        </p:nvSpPr>
        <p:spPr>
          <a:xfrm>
            <a:off x="365760" y="5938577"/>
            <a:ext cx="11091672" cy="383991"/>
          </a:xfrm>
        </p:spPr>
        <p:txBody>
          <a:bodyPr lIns="0" rIns="0" anchor="t">
            <a:noAutofit/>
          </a:bodyPr>
          <a:lstStyle>
            <a:lvl1pPr marL="0" indent="0">
              <a:buNone/>
              <a:defRPr sz="2400" b="1"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 name="Picture Placeholder 5">
            <a:extLst>
              <a:ext uri="{FF2B5EF4-FFF2-40B4-BE49-F238E27FC236}">
                <a16:creationId xmlns:a16="http://schemas.microsoft.com/office/drawing/2014/main" id="{A34CFE70-A9DA-519B-846A-B0978C9FFD7C}"/>
              </a:ext>
            </a:extLst>
          </p:cNvPr>
          <p:cNvSpPr>
            <a:spLocks noGrp="1"/>
          </p:cNvSpPr>
          <p:nvPr>
            <p:ph type="pic" sz="quarter" idx="16" hasCustomPrompt="1"/>
          </p:nvPr>
        </p:nvSpPr>
        <p:spPr>
          <a:xfrm>
            <a:off x="0" y="0"/>
            <a:ext cx="11826240" cy="5509547"/>
          </a:xfrm>
          <a:solidFill>
            <a:srgbClr val="C3CAD1"/>
          </a:solidFill>
          <a:ln>
            <a:noFill/>
          </a:ln>
        </p:spPr>
        <p:txBody>
          <a:bodyPr lIns="457200" tIns="3108960" rIns="0" anchor="t"/>
          <a:lstStyle>
            <a:lvl1pPr marL="0" indent="0" algn="ctr">
              <a:buNone/>
              <a:defRPr>
                <a:solidFill>
                  <a:schemeClr val="bg1">
                    <a:lumMod val="65000"/>
                  </a:schemeClr>
                </a:solidFill>
              </a:defRPr>
            </a:lvl1pPr>
          </a:lstStyle>
          <a:p>
            <a:r>
              <a:rPr lang="en-US" dirty="0"/>
              <a:t>Click icon to add image</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p:nvPr>
        </p:nvSpPr>
        <p:spPr>
          <a:xfrm>
            <a:off x="365760" y="6289556"/>
            <a:ext cx="11091672" cy="238244"/>
          </a:xfrm>
          <a:noFill/>
          <a:ln>
            <a:noFill/>
          </a:ln>
        </p:spPr>
        <p:txBody>
          <a:bodyPr lIns="0" tIns="0" rIns="0" bIns="0" anchor="t" anchorCtr="0">
            <a:noAutofit/>
          </a:bodyPr>
          <a:lstStyle>
            <a:lvl1pPr marL="0" indent="0">
              <a:lnSpc>
                <a:spcPct val="100000"/>
              </a:lnSpc>
              <a:buNone/>
              <a:defRPr sz="1600">
                <a:solidFill>
                  <a:schemeClr val="bg1"/>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C2EC6AD6-BD59-A2C2-2F3A-CEF4E0667B4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1" name="Picture 10" descr="Logo, company name&#10;&#10;AI-generated content may be incorrect.">
            <a:extLst>
              <a:ext uri="{FF2B5EF4-FFF2-40B4-BE49-F238E27FC236}">
                <a16:creationId xmlns:a16="http://schemas.microsoft.com/office/drawing/2014/main" id="{44B6D53A-92C9-55F9-0CA2-68EF8475BEA0}"/>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6" name="Rectangle 15">
            <a:extLst>
              <a:ext uri="{FF2B5EF4-FFF2-40B4-BE49-F238E27FC236}">
                <a16:creationId xmlns:a16="http://schemas.microsoft.com/office/drawing/2014/main" id="{BF573D6D-30D5-5B7B-90C2-D7583296043C}"/>
              </a:ext>
            </a:extLst>
          </p:cNvPr>
          <p:cNvSpPr/>
          <p:nvPr userDrawn="1"/>
        </p:nvSpPr>
        <p:spPr>
          <a:xfrm rot="10800000">
            <a:off x="365061" y="5782203"/>
            <a:ext cx="1399032" cy="27432"/>
          </a:xfrm>
          <a:prstGeom prst="rect">
            <a:avLst/>
          </a:prstGeom>
          <a:gradFill flip="none" rotWithShape="1">
            <a:gsLst>
              <a:gs pos="0">
                <a:schemeClr val="accent5"/>
              </a:gs>
              <a:gs pos="100000">
                <a:schemeClr val="accent6"/>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ECEB937F-BB39-BC9E-7A2B-BE14CB31159D}"/>
              </a:ext>
            </a:extLst>
          </p:cNvPr>
          <p:cNvSpPr>
            <a:spLocks noGrp="1"/>
          </p:cNvSpPr>
          <p:nvPr>
            <p:ph type="sldNum" sz="quarter" idx="19"/>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064727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to-with-caption-2">
    <p:bg>
      <p:bgPr>
        <a:gradFill>
          <a:gsLst>
            <a:gs pos="0">
              <a:srgbClr val="000000"/>
            </a:gs>
            <a:gs pos="100000">
              <a:schemeClr val="tx1">
                <a:lumMod val="60000"/>
              </a:schemeClr>
            </a:gs>
          </a:gsLst>
          <a:lin ang="216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9D2A2E3-C451-68BF-12DA-0C5129B0694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1" name="Picture 10" descr="Logo, company name&#10;&#10;AI-generated content may be incorrect.">
            <a:extLst>
              <a:ext uri="{FF2B5EF4-FFF2-40B4-BE49-F238E27FC236}">
                <a16:creationId xmlns:a16="http://schemas.microsoft.com/office/drawing/2014/main" id="{E4E71F28-8E11-F8BF-0A77-7AAFA42184E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 name="Picture Placeholder 5">
            <a:extLst>
              <a:ext uri="{FF2B5EF4-FFF2-40B4-BE49-F238E27FC236}">
                <a16:creationId xmlns:a16="http://schemas.microsoft.com/office/drawing/2014/main" id="{115984E4-52EB-C467-65C6-D44294DFD1DD}"/>
              </a:ext>
            </a:extLst>
          </p:cNvPr>
          <p:cNvSpPr>
            <a:spLocks noGrp="1"/>
          </p:cNvSpPr>
          <p:nvPr>
            <p:ph type="pic" sz="quarter" idx="15" hasCustomPrompt="1"/>
          </p:nvPr>
        </p:nvSpPr>
        <p:spPr>
          <a:xfrm>
            <a:off x="915924" y="640080"/>
            <a:ext cx="9994392" cy="5577840"/>
          </a:xfrm>
          <a:solidFill>
            <a:srgbClr val="C3CAD1"/>
          </a:solidFill>
          <a:ln>
            <a:noFill/>
          </a:ln>
        </p:spPr>
        <p:txBody>
          <a:bodyPr lIns="457200" tIns="3108960" rIns="0" anchor="t"/>
          <a:lstStyle>
            <a:lvl1pPr marL="0" indent="0" algn="ctr">
              <a:buNone/>
              <a:defRPr>
                <a:solidFill>
                  <a:schemeClr val="bg1">
                    <a:lumMod val="65000"/>
                  </a:schemeClr>
                </a:solidFill>
              </a:defRPr>
            </a:lvl1pPr>
          </a:lstStyle>
          <a:p>
            <a:r>
              <a:rPr lang="en-US" dirty="0"/>
              <a:t>Click icon to add image</a:t>
            </a:r>
          </a:p>
        </p:txBody>
      </p:sp>
      <p:sp>
        <p:nvSpPr>
          <p:cNvPr id="4" name="Text Placeholder 13">
            <a:extLst>
              <a:ext uri="{FF2B5EF4-FFF2-40B4-BE49-F238E27FC236}">
                <a16:creationId xmlns:a16="http://schemas.microsoft.com/office/drawing/2014/main" id="{5BA12AAA-3144-F628-03E4-B726D67B4911}"/>
              </a:ext>
            </a:extLst>
          </p:cNvPr>
          <p:cNvSpPr>
            <a:spLocks noGrp="1"/>
          </p:cNvSpPr>
          <p:nvPr>
            <p:ph type="body" sz="quarter" idx="12" hasCustomPrompt="1"/>
          </p:nvPr>
        </p:nvSpPr>
        <p:spPr>
          <a:xfrm>
            <a:off x="915925" y="6245352"/>
            <a:ext cx="9994392" cy="310783"/>
          </a:xfrm>
          <a:noFill/>
          <a:ln>
            <a:noFill/>
          </a:ln>
        </p:spPr>
        <p:txBody>
          <a:bodyPr lIns="0" tIns="0" rIns="0" bIns="0" anchor="b" anchorCtr="0">
            <a:noAutofit/>
          </a:bodyPr>
          <a:lstStyle>
            <a:lvl1pPr marL="0" indent="0">
              <a:lnSpc>
                <a:spcPct val="110000"/>
              </a:lnSpc>
              <a:buNone/>
              <a:defRPr sz="1200">
                <a:solidFill>
                  <a:schemeClr val="bg1"/>
                </a:solidFill>
              </a:defRPr>
            </a:lvl1pPr>
          </a:lstStyle>
          <a:p>
            <a:pPr lvl="0"/>
            <a:r>
              <a:rPr lang="en-US" dirty="0"/>
              <a:t>Click to add optional caption</a:t>
            </a:r>
          </a:p>
        </p:txBody>
      </p:sp>
      <p:sp>
        <p:nvSpPr>
          <p:cNvPr id="6" name="Slide Number Placeholder 5">
            <a:extLst>
              <a:ext uri="{FF2B5EF4-FFF2-40B4-BE49-F238E27FC236}">
                <a16:creationId xmlns:a16="http://schemas.microsoft.com/office/drawing/2014/main" id="{CEBC3543-591D-9FDC-4A6D-6404A3E0586A}"/>
              </a:ext>
            </a:extLst>
          </p:cNvPr>
          <p:cNvSpPr>
            <a:spLocks noGrp="1"/>
          </p:cNvSpPr>
          <p:nvPr>
            <p:ph type="sldNum" sz="quarter" idx="18"/>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20258747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ey-figur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3E187AF-3341-8854-383A-CA20D59A0AFD}"/>
              </a:ext>
            </a:extLst>
          </p:cNvPr>
          <p:cNvSpPr/>
          <p:nvPr userDrawn="1"/>
        </p:nvSpPr>
        <p:spPr>
          <a:xfrm>
            <a:off x="0" y="1678988"/>
            <a:ext cx="11830050" cy="3500023"/>
          </a:xfrm>
          <a:prstGeom prst="rect">
            <a:avLst/>
          </a:prstGeom>
          <a:gradFill>
            <a:gsLst>
              <a:gs pos="0">
                <a:srgbClr val="000000"/>
              </a:gs>
              <a:gs pos="100000">
                <a:schemeClr val="tx1">
                  <a:lumMod val="60000"/>
                </a:schemeClr>
              </a:gs>
            </a:gsLst>
            <a:lin ang="216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B5C63DE5-8138-0D72-CE3E-25C89680DD0A}"/>
              </a:ext>
            </a:extLst>
          </p:cNvPr>
          <p:cNvSpPr>
            <a:spLocks noGrp="1"/>
          </p:cNvSpPr>
          <p:nvPr>
            <p:ph type="title"/>
          </p:nvPr>
        </p:nvSpPr>
        <p:spPr>
          <a:xfrm>
            <a:off x="913257" y="2379072"/>
            <a:ext cx="10003536" cy="1668997"/>
          </a:xfrm>
          <a:prstGeom prst="rect">
            <a:avLst/>
          </a:prstGeom>
          <a:noFill/>
        </p:spPr>
        <p:txBody>
          <a:bodyPr lIns="0" tIns="0" rIns="0" bIns="0" anchor="b">
            <a:noAutofit/>
          </a:bodyPr>
          <a:lstStyle>
            <a:lvl1pPr algn="ctr">
              <a:defRPr sz="9600" spc="-100" baseline="0">
                <a:solidFill>
                  <a:schemeClr val="bg1"/>
                </a:solidFill>
              </a:defRPr>
            </a:lvl1pPr>
          </a:lstStyle>
          <a:p>
            <a:r>
              <a:rPr lang="en-US"/>
              <a:t>Click to edit Master title style</a:t>
            </a:r>
            <a:endParaRPr lang="en-US" dirty="0"/>
          </a:p>
        </p:txBody>
      </p:sp>
      <p:sp>
        <p:nvSpPr>
          <p:cNvPr id="12" name="Text Placeholder 5">
            <a:extLst>
              <a:ext uri="{FF2B5EF4-FFF2-40B4-BE49-F238E27FC236}">
                <a16:creationId xmlns:a16="http://schemas.microsoft.com/office/drawing/2014/main" id="{A07A8EC1-93D3-3D5B-9385-0BA6453AF19E}"/>
              </a:ext>
            </a:extLst>
          </p:cNvPr>
          <p:cNvSpPr>
            <a:spLocks noGrp="1"/>
          </p:cNvSpPr>
          <p:nvPr>
            <p:ph type="body" sz="quarter" idx="12"/>
          </p:nvPr>
        </p:nvSpPr>
        <p:spPr>
          <a:xfrm>
            <a:off x="913257" y="4048069"/>
            <a:ext cx="10003536" cy="709159"/>
          </a:xfrm>
        </p:spPr>
        <p:txBody>
          <a:bodyPr anchor="t">
            <a:noAutofit/>
          </a:bodyPr>
          <a:lstStyle>
            <a:lvl1pPr marL="0" indent="0" algn="ctr">
              <a:spcAft>
                <a:spcPts val="0"/>
              </a:spcAft>
              <a:buNone/>
              <a:defRPr sz="2800" spc="-50" baseline="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pic>
        <p:nvPicPr>
          <p:cNvPr id="7" name="Picture 6">
            <a:extLst>
              <a:ext uri="{FF2B5EF4-FFF2-40B4-BE49-F238E27FC236}">
                <a16:creationId xmlns:a16="http://schemas.microsoft.com/office/drawing/2014/main" id="{965F9F77-9433-0FA9-9CAB-50F8190170D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5" name="Rectangle 14">
            <a:extLst>
              <a:ext uri="{FF2B5EF4-FFF2-40B4-BE49-F238E27FC236}">
                <a16:creationId xmlns:a16="http://schemas.microsoft.com/office/drawing/2014/main" id="{6A0C5114-E7F3-FF3D-A850-564CA25BD4AA}"/>
              </a:ext>
            </a:extLst>
          </p:cNvPr>
          <p:cNvSpPr/>
          <p:nvPr userDrawn="1"/>
        </p:nvSpPr>
        <p:spPr>
          <a:xfrm rot="10800000">
            <a:off x="5215509" y="2333034"/>
            <a:ext cx="1399032" cy="27432"/>
          </a:xfrm>
          <a:prstGeom prst="rect">
            <a:avLst/>
          </a:prstGeom>
          <a:gradFill flip="none" rotWithShape="1">
            <a:gsLst>
              <a:gs pos="0">
                <a:schemeClr val="accent5"/>
              </a:gs>
              <a:gs pos="100000">
                <a:schemeClr val="accent6"/>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9">
            <a:extLst>
              <a:ext uri="{FF2B5EF4-FFF2-40B4-BE49-F238E27FC236}">
                <a16:creationId xmlns:a16="http://schemas.microsoft.com/office/drawing/2014/main" id="{531AD76B-8A58-A70F-6D1F-B435BC1513B4}"/>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6" name="Date Placeholder 3">
            <a:extLst>
              <a:ext uri="{FF2B5EF4-FFF2-40B4-BE49-F238E27FC236}">
                <a16:creationId xmlns:a16="http://schemas.microsoft.com/office/drawing/2014/main" id="{0E3D8708-08FD-3AAE-3EF7-C95A83F32022}"/>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pPr>
              <a:defRPr/>
            </a:pPr>
            <a:r>
              <a:rPr lang="en-US"/>
              <a:t>01/15/2026</a:t>
            </a:r>
            <a:endParaRPr lang="en-US" dirty="0"/>
          </a:p>
        </p:txBody>
      </p:sp>
      <p:sp>
        <p:nvSpPr>
          <p:cNvPr id="9" name="Footer Placeholder 8">
            <a:extLst>
              <a:ext uri="{FF2B5EF4-FFF2-40B4-BE49-F238E27FC236}">
                <a16:creationId xmlns:a16="http://schemas.microsoft.com/office/drawing/2014/main" id="{E590D08C-E7B3-46AC-D742-B89978EDF0C2}"/>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36015553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ultiple-key-figures">
    <p:bg>
      <p:bgPr>
        <a:gradFill>
          <a:gsLst>
            <a:gs pos="0">
              <a:schemeClr val="tx2"/>
            </a:gs>
            <a:gs pos="100000">
              <a:schemeClr val="tx2">
                <a:lumMod val="70000"/>
              </a:schemeClr>
            </a:gs>
          </a:gsLst>
          <a:lin ang="2160000" scaled="0"/>
        </a:gradFill>
        <a:effectLst/>
      </p:bgPr>
    </p:bg>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ABAEBB0B-FC49-0C96-1CA9-8CBAB514550D}"/>
              </a:ext>
            </a:extLst>
          </p:cNvPr>
          <p:cNvSpPr>
            <a:spLocks noGrp="1"/>
          </p:cNvSpPr>
          <p:nvPr>
            <p:ph type="pic" sz="quarter" idx="15" hasCustomPrompt="1"/>
          </p:nvPr>
        </p:nvSpPr>
        <p:spPr>
          <a:xfrm>
            <a:off x="914399" y="820757"/>
            <a:ext cx="5000626" cy="5216486"/>
          </a:xfrm>
          <a:prstGeom prst="rect">
            <a:avLst/>
          </a:prstGeom>
          <a:solidFill>
            <a:srgbClr val="C3CAD1"/>
          </a:solidFill>
          <a:ln>
            <a:noFill/>
          </a:ln>
        </p:spPr>
        <p:txBody>
          <a:bodyPr tIns="2834640" anchor="t"/>
          <a:lstStyle>
            <a:lvl1pPr marL="0" indent="0" algn="ctr">
              <a:buNone/>
              <a:defRPr>
                <a:solidFill>
                  <a:schemeClr val="bg1">
                    <a:lumMod val="65000"/>
                  </a:schemeClr>
                </a:solidFill>
              </a:defRPr>
            </a:lvl1pPr>
          </a:lstStyle>
          <a:p>
            <a:r>
              <a:rPr lang="en-US" dirty="0"/>
              <a:t>Click icon to add image</a:t>
            </a:r>
          </a:p>
        </p:txBody>
      </p:sp>
      <p:sp>
        <p:nvSpPr>
          <p:cNvPr id="13" name="Text Placeholder 12">
            <a:extLst>
              <a:ext uri="{FF2B5EF4-FFF2-40B4-BE49-F238E27FC236}">
                <a16:creationId xmlns:a16="http://schemas.microsoft.com/office/drawing/2014/main" id="{D75CE5CA-6E88-5554-567E-566D0F3702C9}"/>
              </a:ext>
            </a:extLst>
          </p:cNvPr>
          <p:cNvSpPr>
            <a:spLocks noGrp="1"/>
          </p:cNvSpPr>
          <p:nvPr>
            <p:ph type="body" sz="quarter" idx="10"/>
          </p:nvPr>
        </p:nvSpPr>
        <p:spPr>
          <a:xfrm>
            <a:off x="6297155" y="1520328"/>
            <a:ext cx="4617720" cy="694062"/>
          </a:xfrm>
          <a:solidFill>
            <a:schemeClr val="tx1"/>
          </a:solidFill>
        </p:spPr>
        <p:txBody>
          <a:bodyPr lIns="274320" tIns="45720" rIns="274320" anchor="ctr">
            <a:noAutofit/>
          </a:bodyPr>
          <a:lstStyle>
            <a:lvl1pPr marL="0" indent="0">
              <a:buClr>
                <a:schemeClr val="bg1"/>
              </a:buClr>
              <a:buNone/>
              <a:defRPr sz="1900">
                <a:solidFill>
                  <a:schemeClr val="bg1"/>
                </a:solidFill>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p:txBody>
      </p:sp>
      <p:sp>
        <p:nvSpPr>
          <p:cNvPr id="4" name="Text Placeholder 13">
            <a:extLst>
              <a:ext uri="{FF2B5EF4-FFF2-40B4-BE49-F238E27FC236}">
                <a16:creationId xmlns:a16="http://schemas.microsoft.com/office/drawing/2014/main" id="{253F5A24-61CC-6326-2F0B-D0B2CD80549F}"/>
              </a:ext>
            </a:extLst>
          </p:cNvPr>
          <p:cNvSpPr>
            <a:spLocks noGrp="1"/>
          </p:cNvSpPr>
          <p:nvPr>
            <p:ph type="body" sz="quarter" idx="12" hasCustomPrompt="1"/>
          </p:nvPr>
        </p:nvSpPr>
        <p:spPr>
          <a:xfrm>
            <a:off x="914399" y="6144322"/>
            <a:ext cx="5000625" cy="212028"/>
          </a:xfrm>
          <a:noFill/>
          <a:ln>
            <a:noFill/>
          </a:ln>
        </p:spPr>
        <p:txBody>
          <a:bodyPr lIns="0" tIns="0" rIns="0" bIns="0" anchor="t" anchorCtr="0">
            <a:noAutofit/>
          </a:bodyPr>
          <a:lstStyle>
            <a:lvl1pPr marL="0" indent="0">
              <a:lnSpc>
                <a:spcPct val="110000"/>
              </a:lnSpc>
              <a:buNone/>
              <a:defRPr sz="1200">
                <a:solidFill>
                  <a:schemeClr val="bg1"/>
                </a:solidFill>
              </a:defRPr>
            </a:lvl1pPr>
          </a:lstStyle>
          <a:p>
            <a:pPr lvl="0"/>
            <a:r>
              <a:rPr lang="en-US" dirty="0"/>
              <a:t>Click to add optional caption</a:t>
            </a:r>
          </a:p>
        </p:txBody>
      </p:sp>
      <p:sp>
        <p:nvSpPr>
          <p:cNvPr id="16" name="Text Placeholder 17">
            <a:extLst>
              <a:ext uri="{FF2B5EF4-FFF2-40B4-BE49-F238E27FC236}">
                <a16:creationId xmlns:a16="http://schemas.microsoft.com/office/drawing/2014/main" id="{7C79F1A4-8D7A-2A2A-13B1-007CC4DA4DD8}"/>
              </a:ext>
            </a:extLst>
          </p:cNvPr>
          <p:cNvSpPr>
            <a:spLocks noGrp="1"/>
          </p:cNvSpPr>
          <p:nvPr>
            <p:ph type="body" sz="quarter" idx="21" hasCustomPrompt="1"/>
          </p:nvPr>
        </p:nvSpPr>
        <p:spPr>
          <a:xfrm>
            <a:off x="6290710" y="512899"/>
            <a:ext cx="4617720" cy="914400"/>
          </a:xfrm>
        </p:spPr>
        <p:txBody>
          <a:bodyPr lIns="274320" anchor="b">
            <a:normAutofit/>
          </a:bodyPr>
          <a:lstStyle>
            <a:lvl1pPr marL="0" indent="0">
              <a:lnSpc>
                <a:spcPts val="3600"/>
              </a:lnSpc>
              <a:spcAft>
                <a:spcPts val="0"/>
              </a:spcAft>
              <a:buNone/>
              <a:defRPr lang="en-US" sz="3600" b="1" i="0" kern="1200" spc="-100" baseline="0" dirty="0" smtClean="0">
                <a:solidFill>
                  <a:schemeClr val="bg1"/>
                </a:solidFill>
                <a:latin typeface="Helvetica" pitchFamily="2" charset="0"/>
                <a:ea typeface="+mj-ea"/>
                <a:cs typeface="+mj-cs"/>
              </a:defRPr>
            </a:lvl1pPr>
          </a:lstStyle>
          <a:p>
            <a:pPr lvl="0"/>
            <a:r>
              <a:rPr lang="en-US" dirty="0"/>
              <a:t>Key figure</a:t>
            </a:r>
          </a:p>
        </p:txBody>
      </p:sp>
      <p:sp>
        <p:nvSpPr>
          <p:cNvPr id="5" name="Rectangle 4">
            <a:extLst>
              <a:ext uri="{FF2B5EF4-FFF2-40B4-BE49-F238E27FC236}">
                <a16:creationId xmlns:a16="http://schemas.microsoft.com/office/drawing/2014/main" id="{4E4A9EC7-0A22-2867-5A93-04C549C7B24D}"/>
              </a:ext>
            </a:extLst>
          </p:cNvPr>
          <p:cNvSpPr/>
          <p:nvPr userDrawn="1"/>
        </p:nvSpPr>
        <p:spPr>
          <a:xfrm rot="16200000">
            <a:off x="5595766" y="1504465"/>
            <a:ext cx="1389888"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9C9AF806-A69B-CC52-7882-68CBACA47FA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20" name="Picture 19" descr="Logo, company name&#10;&#10;AI-generated content may be incorrect.">
            <a:extLst>
              <a:ext uri="{FF2B5EF4-FFF2-40B4-BE49-F238E27FC236}">
                <a16:creationId xmlns:a16="http://schemas.microsoft.com/office/drawing/2014/main" id="{71A5B106-9DEE-8AB6-D922-D48EB8DF9D0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3" name="Text Placeholder 12">
            <a:extLst>
              <a:ext uri="{FF2B5EF4-FFF2-40B4-BE49-F238E27FC236}">
                <a16:creationId xmlns:a16="http://schemas.microsoft.com/office/drawing/2014/main" id="{47C90278-399F-D985-B545-7DCF0DA7A63B}"/>
              </a:ext>
            </a:extLst>
          </p:cNvPr>
          <p:cNvSpPr>
            <a:spLocks noGrp="1"/>
          </p:cNvSpPr>
          <p:nvPr>
            <p:ph type="body" sz="quarter" idx="22"/>
          </p:nvPr>
        </p:nvSpPr>
        <p:spPr>
          <a:xfrm>
            <a:off x="6297155" y="5337672"/>
            <a:ext cx="4617720" cy="694062"/>
          </a:xfrm>
          <a:solidFill>
            <a:schemeClr val="tx1"/>
          </a:solidFill>
        </p:spPr>
        <p:txBody>
          <a:bodyPr lIns="274320" tIns="45720" rIns="274320" anchor="ctr">
            <a:noAutofit/>
          </a:bodyPr>
          <a:lstStyle>
            <a:lvl1pPr marL="0" indent="0">
              <a:buClr>
                <a:schemeClr val="bg1"/>
              </a:buClr>
              <a:buNone/>
              <a:defRPr sz="1900">
                <a:solidFill>
                  <a:schemeClr val="bg1"/>
                </a:solidFill>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p:txBody>
      </p:sp>
      <p:sp>
        <p:nvSpPr>
          <p:cNvPr id="24" name="Text Placeholder 17">
            <a:extLst>
              <a:ext uri="{FF2B5EF4-FFF2-40B4-BE49-F238E27FC236}">
                <a16:creationId xmlns:a16="http://schemas.microsoft.com/office/drawing/2014/main" id="{819A7FF5-547E-A603-F63A-B893DB8702C0}"/>
              </a:ext>
            </a:extLst>
          </p:cNvPr>
          <p:cNvSpPr>
            <a:spLocks noGrp="1"/>
          </p:cNvSpPr>
          <p:nvPr>
            <p:ph type="body" sz="quarter" idx="23" hasCustomPrompt="1"/>
          </p:nvPr>
        </p:nvSpPr>
        <p:spPr>
          <a:xfrm>
            <a:off x="6290710" y="4330243"/>
            <a:ext cx="4617720" cy="914400"/>
          </a:xfrm>
        </p:spPr>
        <p:txBody>
          <a:bodyPr lIns="274320" anchor="b">
            <a:normAutofit/>
          </a:bodyPr>
          <a:lstStyle>
            <a:lvl1pPr marL="0" indent="0">
              <a:lnSpc>
                <a:spcPts val="3600"/>
              </a:lnSpc>
              <a:spcAft>
                <a:spcPts val="0"/>
              </a:spcAft>
              <a:buNone/>
              <a:defRPr lang="en-US" sz="3600" b="1" i="0" kern="1200" spc="-100" baseline="0" dirty="0" smtClean="0">
                <a:solidFill>
                  <a:schemeClr val="bg1"/>
                </a:solidFill>
                <a:latin typeface="Helvetica" pitchFamily="2" charset="0"/>
                <a:ea typeface="+mj-ea"/>
                <a:cs typeface="+mj-cs"/>
              </a:defRPr>
            </a:lvl1pPr>
          </a:lstStyle>
          <a:p>
            <a:pPr lvl="0"/>
            <a:r>
              <a:rPr lang="en-US" dirty="0"/>
              <a:t>Key figure</a:t>
            </a:r>
          </a:p>
        </p:txBody>
      </p:sp>
      <p:sp>
        <p:nvSpPr>
          <p:cNvPr id="25" name="Rectangle 24">
            <a:extLst>
              <a:ext uri="{FF2B5EF4-FFF2-40B4-BE49-F238E27FC236}">
                <a16:creationId xmlns:a16="http://schemas.microsoft.com/office/drawing/2014/main" id="{9CF14232-891E-BF84-C925-6BB3EFCEB08D}"/>
              </a:ext>
            </a:extLst>
          </p:cNvPr>
          <p:cNvSpPr/>
          <p:nvPr userDrawn="1"/>
        </p:nvSpPr>
        <p:spPr>
          <a:xfrm rot="16200000">
            <a:off x="5595766" y="5321809"/>
            <a:ext cx="1389888"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12">
            <a:extLst>
              <a:ext uri="{FF2B5EF4-FFF2-40B4-BE49-F238E27FC236}">
                <a16:creationId xmlns:a16="http://schemas.microsoft.com/office/drawing/2014/main" id="{C5B0C835-92D5-EBA9-F2A4-BC31B439CFE9}"/>
              </a:ext>
            </a:extLst>
          </p:cNvPr>
          <p:cNvSpPr>
            <a:spLocks noGrp="1"/>
          </p:cNvSpPr>
          <p:nvPr>
            <p:ph type="body" sz="quarter" idx="24"/>
          </p:nvPr>
        </p:nvSpPr>
        <p:spPr>
          <a:xfrm>
            <a:off x="6297155" y="3427735"/>
            <a:ext cx="4617720" cy="694062"/>
          </a:xfrm>
          <a:solidFill>
            <a:schemeClr val="tx1"/>
          </a:solidFill>
        </p:spPr>
        <p:txBody>
          <a:bodyPr lIns="274320" tIns="45720" rIns="274320" anchor="ctr">
            <a:noAutofit/>
          </a:bodyPr>
          <a:lstStyle>
            <a:lvl1pPr marL="0" indent="0">
              <a:buClr>
                <a:schemeClr val="bg1"/>
              </a:buClr>
              <a:buNone/>
              <a:defRPr sz="1900">
                <a:solidFill>
                  <a:schemeClr val="bg1"/>
                </a:solidFill>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p:txBody>
      </p:sp>
      <p:sp>
        <p:nvSpPr>
          <p:cNvPr id="27" name="Text Placeholder 17">
            <a:extLst>
              <a:ext uri="{FF2B5EF4-FFF2-40B4-BE49-F238E27FC236}">
                <a16:creationId xmlns:a16="http://schemas.microsoft.com/office/drawing/2014/main" id="{AFF8EEAA-8354-850E-1A0B-1EADAA1D7EB6}"/>
              </a:ext>
            </a:extLst>
          </p:cNvPr>
          <p:cNvSpPr>
            <a:spLocks noGrp="1"/>
          </p:cNvSpPr>
          <p:nvPr>
            <p:ph type="body" sz="quarter" idx="25" hasCustomPrompt="1"/>
          </p:nvPr>
        </p:nvSpPr>
        <p:spPr>
          <a:xfrm>
            <a:off x="6290710" y="2420306"/>
            <a:ext cx="4617720" cy="914400"/>
          </a:xfrm>
        </p:spPr>
        <p:txBody>
          <a:bodyPr lIns="274320" anchor="b">
            <a:normAutofit/>
          </a:bodyPr>
          <a:lstStyle>
            <a:lvl1pPr marL="0" indent="0">
              <a:lnSpc>
                <a:spcPts val="3600"/>
              </a:lnSpc>
              <a:spcAft>
                <a:spcPts val="0"/>
              </a:spcAft>
              <a:buNone/>
              <a:defRPr lang="en-US" sz="3600" b="1" i="0" kern="1200" spc="-100" baseline="0" dirty="0" smtClean="0">
                <a:solidFill>
                  <a:schemeClr val="bg1"/>
                </a:solidFill>
                <a:latin typeface="Helvetica" pitchFamily="2" charset="0"/>
                <a:ea typeface="+mj-ea"/>
                <a:cs typeface="+mj-cs"/>
              </a:defRPr>
            </a:lvl1pPr>
          </a:lstStyle>
          <a:p>
            <a:pPr lvl="0"/>
            <a:r>
              <a:rPr lang="en-US" dirty="0"/>
              <a:t>Key figure</a:t>
            </a:r>
          </a:p>
        </p:txBody>
      </p:sp>
      <p:sp>
        <p:nvSpPr>
          <p:cNvPr id="28" name="Rectangle 27">
            <a:extLst>
              <a:ext uri="{FF2B5EF4-FFF2-40B4-BE49-F238E27FC236}">
                <a16:creationId xmlns:a16="http://schemas.microsoft.com/office/drawing/2014/main" id="{6C30FE6C-CF61-D9B0-ABF1-6B526A2786D8}"/>
              </a:ext>
            </a:extLst>
          </p:cNvPr>
          <p:cNvSpPr/>
          <p:nvPr userDrawn="1"/>
        </p:nvSpPr>
        <p:spPr>
          <a:xfrm rot="16200000">
            <a:off x="5595766" y="3411872"/>
            <a:ext cx="1389888"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9">
            <a:extLst>
              <a:ext uri="{FF2B5EF4-FFF2-40B4-BE49-F238E27FC236}">
                <a16:creationId xmlns:a16="http://schemas.microsoft.com/office/drawing/2014/main" id="{870C6AD0-BB08-6680-6C60-9552C896C726}"/>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9" name="Date Placeholder 3">
            <a:extLst>
              <a:ext uri="{FF2B5EF4-FFF2-40B4-BE49-F238E27FC236}">
                <a16:creationId xmlns:a16="http://schemas.microsoft.com/office/drawing/2014/main" id="{6708D9D3-86C0-D536-9DFE-8013C2737580}"/>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pPr>
              <a:defRPr/>
            </a:pPr>
            <a:r>
              <a:rPr lang="en-US"/>
              <a:t>01/15/2026</a:t>
            </a:r>
            <a:endParaRPr lang="en-US" dirty="0"/>
          </a:p>
        </p:txBody>
      </p:sp>
      <p:sp>
        <p:nvSpPr>
          <p:cNvPr id="10" name="Footer Placeholder 8">
            <a:extLst>
              <a:ext uri="{FF2B5EF4-FFF2-40B4-BE49-F238E27FC236}">
                <a16:creationId xmlns:a16="http://schemas.microsoft.com/office/drawing/2014/main" id="{0E404731-D744-C054-734E-78EFD2329428}"/>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1745496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meline">
    <p:bg>
      <p:bgPr>
        <a:gradFill>
          <a:gsLst>
            <a:gs pos="0">
              <a:srgbClr val="000000"/>
            </a:gs>
            <a:gs pos="100000">
              <a:schemeClr val="tx1">
                <a:lumMod val="60000"/>
              </a:schemeClr>
            </a:gs>
          </a:gsLst>
          <a:lin ang="2160000" scaled="0"/>
        </a:gradFill>
        <a:effectLst/>
      </p:bgPr>
    </p:bg>
    <p:spTree>
      <p:nvGrpSpPr>
        <p:cNvPr id="1" name=""/>
        <p:cNvGrpSpPr/>
        <p:nvPr/>
      </p:nvGrpSpPr>
      <p:grpSpPr>
        <a:xfrm>
          <a:off x="0" y="0"/>
          <a:ext cx="0" cy="0"/>
          <a:chOff x="0" y="0"/>
          <a:chExt cx="0" cy="0"/>
        </a:xfrm>
      </p:grpSpPr>
      <p:sp>
        <p:nvSpPr>
          <p:cNvPr id="35" name="Text Placeholder 7">
            <a:extLst>
              <a:ext uri="{FF2B5EF4-FFF2-40B4-BE49-F238E27FC236}">
                <a16:creationId xmlns:a16="http://schemas.microsoft.com/office/drawing/2014/main" id="{03E171D5-30FC-537F-A514-48CD3674FC32}"/>
              </a:ext>
            </a:extLst>
          </p:cNvPr>
          <p:cNvSpPr>
            <a:spLocks noGrp="1"/>
          </p:cNvSpPr>
          <p:nvPr>
            <p:ph type="body" sz="quarter" idx="26" hasCustomPrompt="1"/>
          </p:nvPr>
        </p:nvSpPr>
        <p:spPr>
          <a:xfrm>
            <a:off x="8610466" y="2852018"/>
            <a:ext cx="2298325" cy="744247"/>
          </a:xfrm>
        </p:spPr>
        <p:txBody>
          <a:bodyPr anchor="ctr">
            <a:normAutofit/>
          </a:bodyPr>
          <a:lstStyle>
            <a:lvl1pPr marL="0" indent="0" algn="ctr">
              <a:buNone/>
              <a:defRPr sz="4400" b="0">
                <a:solidFill>
                  <a:schemeClr val="bg1"/>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sp>
        <p:nvSpPr>
          <p:cNvPr id="31" name="Text Placeholder 7">
            <a:extLst>
              <a:ext uri="{FF2B5EF4-FFF2-40B4-BE49-F238E27FC236}">
                <a16:creationId xmlns:a16="http://schemas.microsoft.com/office/drawing/2014/main" id="{1349D683-9A3C-3B31-0359-463DB290E72E}"/>
              </a:ext>
            </a:extLst>
          </p:cNvPr>
          <p:cNvSpPr>
            <a:spLocks noGrp="1"/>
          </p:cNvSpPr>
          <p:nvPr>
            <p:ph type="body" sz="quarter" idx="23" hasCustomPrompt="1"/>
          </p:nvPr>
        </p:nvSpPr>
        <p:spPr>
          <a:xfrm>
            <a:off x="914400" y="2852018"/>
            <a:ext cx="2298325" cy="744247"/>
          </a:xfrm>
        </p:spPr>
        <p:txBody>
          <a:bodyPr anchor="ctr">
            <a:normAutofit/>
          </a:bodyPr>
          <a:lstStyle>
            <a:lvl1pPr marL="0" indent="0" algn="ctr">
              <a:buNone/>
              <a:defRPr sz="4400" b="0">
                <a:solidFill>
                  <a:schemeClr val="bg1"/>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sp>
        <p:nvSpPr>
          <p:cNvPr id="8" name="Text Placeholder 7">
            <a:extLst>
              <a:ext uri="{FF2B5EF4-FFF2-40B4-BE49-F238E27FC236}">
                <a16:creationId xmlns:a16="http://schemas.microsoft.com/office/drawing/2014/main" id="{5B2E158B-F6B7-4699-6081-B2D57ABF91BA}"/>
              </a:ext>
            </a:extLst>
          </p:cNvPr>
          <p:cNvSpPr>
            <a:spLocks noGrp="1"/>
          </p:cNvSpPr>
          <p:nvPr>
            <p:ph type="body" sz="quarter" idx="15" hasCustomPrompt="1"/>
          </p:nvPr>
        </p:nvSpPr>
        <p:spPr>
          <a:xfrm>
            <a:off x="914400" y="3775583"/>
            <a:ext cx="2298325" cy="358688"/>
          </a:xfrm>
        </p:spPr>
        <p:txBody>
          <a:bodyPr>
            <a:noAutofit/>
          </a:bodyPr>
          <a:lstStyle>
            <a:lvl1pPr marL="0" indent="0" algn="ctr">
              <a:buNone/>
              <a:defRPr sz="2400" b="1">
                <a:solidFill>
                  <a:schemeClr val="bg1"/>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Subhead</a:t>
            </a:r>
          </a:p>
          <a:p>
            <a:pPr lvl="0"/>
            <a:endParaRPr lang="en-US" dirty="0"/>
          </a:p>
        </p:txBody>
      </p:sp>
      <p:sp>
        <p:nvSpPr>
          <p:cNvPr id="9" name="Text Placeholder 13">
            <a:extLst>
              <a:ext uri="{FF2B5EF4-FFF2-40B4-BE49-F238E27FC236}">
                <a16:creationId xmlns:a16="http://schemas.microsoft.com/office/drawing/2014/main" id="{EF49033D-66CB-33E0-1DBC-8928201CE7F8}"/>
              </a:ext>
            </a:extLst>
          </p:cNvPr>
          <p:cNvSpPr>
            <a:spLocks noGrp="1"/>
          </p:cNvSpPr>
          <p:nvPr>
            <p:ph type="body" sz="quarter" idx="16"/>
          </p:nvPr>
        </p:nvSpPr>
        <p:spPr>
          <a:xfrm>
            <a:off x="914400" y="4226948"/>
            <a:ext cx="2298325" cy="1018572"/>
          </a:xfrm>
          <a:noFill/>
          <a:ln>
            <a:noFill/>
          </a:ln>
        </p:spPr>
        <p:txBody>
          <a:bodyPr lIns="0" tIns="0" rIns="0" bIns="0" anchor="t" anchorCtr="0">
            <a:noAutofit/>
          </a:bodyPr>
          <a:lstStyle>
            <a:lvl1pPr marL="0" indent="0" algn="ctr">
              <a:lnSpc>
                <a:spcPct val="110000"/>
              </a:lnSpc>
              <a:buNone/>
              <a:defRPr sz="1600">
                <a:solidFill>
                  <a:schemeClr val="bg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17" name="Text Placeholder 7">
            <a:extLst>
              <a:ext uri="{FF2B5EF4-FFF2-40B4-BE49-F238E27FC236}">
                <a16:creationId xmlns:a16="http://schemas.microsoft.com/office/drawing/2014/main" id="{F1CDCE25-1734-8F15-F850-140D20AC47B5}"/>
              </a:ext>
            </a:extLst>
          </p:cNvPr>
          <p:cNvSpPr>
            <a:spLocks noGrp="1"/>
          </p:cNvSpPr>
          <p:nvPr>
            <p:ph type="body" sz="quarter" idx="17" hasCustomPrompt="1"/>
          </p:nvPr>
        </p:nvSpPr>
        <p:spPr>
          <a:xfrm>
            <a:off x="8610466" y="3775583"/>
            <a:ext cx="2298325" cy="358688"/>
          </a:xfrm>
        </p:spPr>
        <p:txBody>
          <a:bodyPr>
            <a:noAutofit/>
          </a:bodyPr>
          <a:lstStyle>
            <a:lvl1pPr marL="0" indent="0" algn="ctr">
              <a:buNone/>
              <a:defRPr sz="2400" b="1">
                <a:solidFill>
                  <a:schemeClr val="bg1"/>
                </a:solidFill>
              </a:defRPr>
            </a:lvl1pPr>
          </a:lstStyle>
          <a:p>
            <a:pPr lvl="0"/>
            <a:r>
              <a:rPr lang="en-US" dirty="0"/>
              <a:t>Subhead</a:t>
            </a:r>
          </a:p>
        </p:txBody>
      </p:sp>
      <p:sp>
        <p:nvSpPr>
          <p:cNvPr id="18" name="Text Placeholder 13">
            <a:extLst>
              <a:ext uri="{FF2B5EF4-FFF2-40B4-BE49-F238E27FC236}">
                <a16:creationId xmlns:a16="http://schemas.microsoft.com/office/drawing/2014/main" id="{685289A2-5BDF-BFB7-0DE2-786AE926515D}"/>
              </a:ext>
            </a:extLst>
          </p:cNvPr>
          <p:cNvSpPr>
            <a:spLocks noGrp="1"/>
          </p:cNvSpPr>
          <p:nvPr>
            <p:ph type="body" sz="quarter" idx="18"/>
          </p:nvPr>
        </p:nvSpPr>
        <p:spPr>
          <a:xfrm>
            <a:off x="8610466" y="4226948"/>
            <a:ext cx="2298325" cy="1018572"/>
          </a:xfrm>
          <a:noFill/>
          <a:ln>
            <a:noFill/>
          </a:ln>
        </p:spPr>
        <p:txBody>
          <a:bodyPr lIns="0" tIns="0" rIns="0" bIns="0" anchor="t" anchorCtr="0">
            <a:noAutofit/>
          </a:bodyPr>
          <a:lstStyle>
            <a:lvl1pPr marL="0" indent="0" algn="ctr">
              <a:lnSpc>
                <a:spcPct val="110000"/>
              </a:lnSpc>
              <a:buNone/>
              <a:defRPr sz="1600">
                <a:solidFill>
                  <a:schemeClr val="bg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19" name="Text Placeholder 7">
            <a:extLst>
              <a:ext uri="{FF2B5EF4-FFF2-40B4-BE49-F238E27FC236}">
                <a16:creationId xmlns:a16="http://schemas.microsoft.com/office/drawing/2014/main" id="{3CFA5C77-3A47-8088-7D44-41FA177B055F}"/>
              </a:ext>
            </a:extLst>
          </p:cNvPr>
          <p:cNvSpPr>
            <a:spLocks noGrp="1"/>
          </p:cNvSpPr>
          <p:nvPr>
            <p:ph type="body" sz="quarter" idx="19" hasCustomPrompt="1"/>
          </p:nvPr>
        </p:nvSpPr>
        <p:spPr>
          <a:xfrm>
            <a:off x="6045110" y="3775583"/>
            <a:ext cx="2298325" cy="358688"/>
          </a:xfrm>
        </p:spPr>
        <p:txBody>
          <a:bodyPr>
            <a:noAutofit/>
          </a:bodyPr>
          <a:lstStyle>
            <a:lvl1pPr marL="0" indent="0" algn="ctr">
              <a:buNone/>
              <a:defRPr sz="2400" b="1">
                <a:solidFill>
                  <a:schemeClr val="bg1"/>
                </a:solidFill>
              </a:defRPr>
            </a:lvl1pPr>
          </a:lstStyle>
          <a:p>
            <a:pPr lvl="0"/>
            <a:r>
              <a:rPr lang="en-US" dirty="0"/>
              <a:t>Subhead</a:t>
            </a:r>
          </a:p>
        </p:txBody>
      </p:sp>
      <p:sp>
        <p:nvSpPr>
          <p:cNvPr id="20" name="Text Placeholder 13">
            <a:extLst>
              <a:ext uri="{FF2B5EF4-FFF2-40B4-BE49-F238E27FC236}">
                <a16:creationId xmlns:a16="http://schemas.microsoft.com/office/drawing/2014/main" id="{4BF923C8-904E-4223-3EB4-4B31AAE44E07}"/>
              </a:ext>
            </a:extLst>
          </p:cNvPr>
          <p:cNvSpPr>
            <a:spLocks noGrp="1"/>
          </p:cNvSpPr>
          <p:nvPr>
            <p:ph type="body" sz="quarter" idx="20"/>
          </p:nvPr>
        </p:nvSpPr>
        <p:spPr>
          <a:xfrm>
            <a:off x="6045110" y="4240724"/>
            <a:ext cx="2298325" cy="1018572"/>
          </a:xfrm>
          <a:noFill/>
          <a:ln>
            <a:noFill/>
          </a:ln>
        </p:spPr>
        <p:txBody>
          <a:bodyPr lIns="0" tIns="0" rIns="0" bIns="0" anchor="t" anchorCtr="0">
            <a:noAutofit/>
          </a:bodyPr>
          <a:lstStyle>
            <a:lvl1pPr marL="0" indent="0" algn="ctr">
              <a:lnSpc>
                <a:spcPct val="110000"/>
              </a:lnSpc>
              <a:buNone/>
              <a:defRPr sz="1600">
                <a:solidFill>
                  <a:schemeClr val="bg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21" name="Text Placeholder 7">
            <a:extLst>
              <a:ext uri="{FF2B5EF4-FFF2-40B4-BE49-F238E27FC236}">
                <a16:creationId xmlns:a16="http://schemas.microsoft.com/office/drawing/2014/main" id="{ADCF14EF-4C7F-F7FF-B974-B74AEA466A86}"/>
              </a:ext>
            </a:extLst>
          </p:cNvPr>
          <p:cNvSpPr>
            <a:spLocks noGrp="1"/>
          </p:cNvSpPr>
          <p:nvPr>
            <p:ph type="body" sz="quarter" idx="21" hasCustomPrompt="1"/>
          </p:nvPr>
        </p:nvSpPr>
        <p:spPr>
          <a:xfrm>
            <a:off x="3479755" y="3775583"/>
            <a:ext cx="2298325" cy="358688"/>
          </a:xfrm>
        </p:spPr>
        <p:txBody>
          <a:bodyPr>
            <a:noAutofit/>
          </a:bodyPr>
          <a:lstStyle>
            <a:lvl1pPr marL="0" indent="0" algn="ctr">
              <a:buNone/>
              <a:defRPr sz="2400" b="1">
                <a:solidFill>
                  <a:schemeClr val="bg1"/>
                </a:solidFill>
              </a:defRPr>
            </a:lvl1pPr>
          </a:lstStyle>
          <a:p>
            <a:pPr lvl="0"/>
            <a:r>
              <a:rPr lang="en-US" dirty="0"/>
              <a:t>Subhead</a:t>
            </a:r>
          </a:p>
        </p:txBody>
      </p:sp>
      <p:sp>
        <p:nvSpPr>
          <p:cNvPr id="22" name="Text Placeholder 13">
            <a:extLst>
              <a:ext uri="{FF2B5EF4-FFF2-40B4-BE49-F238E27FC236}">
                <a16:creationId xmlns:a16="http://schemas.microsoft.com/office/drawing/2014/main" id="{73055581-1076-7DDA-CB8D-C153A93551A2}"/>
              </a:ext>
            </a:extLst>
          </p:cNvPr>
          <p:cNvSpPr>
            <a:spLocks noGrp="1"/>
          </p:cNvSpPr>
          <p:nvPr>
            <p:ph type="body" sz="quarter" idx="22"/>
          </p:nvPr>
        </p:nvSpPr>
        <p:spPr>
          <a:xfrm>
            <a:off x="3479755" y="4240724"/>
            <a:ext cx="2298325" cy="1018572"/>
          </a:xfrm>
          <a:noFill/>
          <a:ln>
            <a:noFill/>
          </a:ln>
        </p:spPr>
        <p:txBody>
          <a:bodyPr lIns="0" tIns="0" rIns="0" bIns="0" anchor="t" anchorCtr="0">
            <a:noAutofit/>
          </a:bodyPr>
          <a:lstStyle>
            <a:lvl1pPr marL="0" indent="0" algn="ctr">
              <a:lnSpc>
                <a:spcPct val="110000"/>
              </a:lnSpc>
              <a:buNone/>
              <a:defRPr sz="1600">
                <a:solidFill>
                  <a:schemeClr val="bg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33" name="Text Placeholder 7">
            <a:extLst>
              <a:ext uri="{FF2B5EF4-FFF2-40B4-BE49-F238E27FC236}">
                <a16:creationId xmlns:a16="http://schemas.microsoft.com/office/drawing/2014/main" id="{98675C6D-0B35-795C-843D-D60026C9B8EC}"/>
              </a:ext>
            </a:extLst>
          </p:cNvPr>
          <p:cNvSpPr>
            <a:spLocks noGrp="1"/>
          </p:cNvSpPr>
          <p:nvPr>
            <p:ph type="body" sz="quarter" idx="24" hasCustomPrompt="1"/>
          </p:nvPr>
        </p:nvSpPr>
        <p:spPr>
          <a:xfrm>
            <a:off x="3479756" y="2852018"/>
            <a:ext cx="2298324" cy="744247"/>
          </a:xfrm>
        </p:spPr>
        <p:txBody>
          <a:bodyPr anchor="ctr">
            <a:normAutofit/>
          </a:bodyPr>
          <a:lstStyle>
            <a:lvl1pPr marL="0" indent="0" algn="ctr">
              <a:buNone/>
              <a:defRPr sz="4400" b="0">
                <a:solidFill>
                  <a:schemeClr val="bg1"/>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sp>
        <p:nvSpPr>
          <p:cNvPr id="34" name="Text Placeholder 7">
            <a:extLst>
              <a:ext uri="{FF2B5EF4-FFF2-40B4-BE49-F238E27FC236}">
                <a16:creationId xmlns:a16="http://schemas.microsoft.com/office/drawing/2014/main" id="{CF0A98D3-24F3-B6FB-0C8A-5A659B803626}"/>
              </a:ext>
            </a:extLst>
          </p:cNvPr>
          <p:cNvSpPr>
            <a:spLocks noGrp="1"/>
          </p:cNvSpPr>
          <p:nvPr>
            <p:ph type="body" sz="quarter" idx="25" hasCustomPrompt="1"/>
          </p:nvPr>
        </p:nvSpPr>
        <p:spPr>
          <a:xfrm>
            <a:off x="6045111" y="2852018"/>
            <a:ext cx="2298324" cy="744247"/>
          </a:xfrm>
        </p:spPr>
        <p:txBody>
          <a:bodyPr anchor="ctr">
            <a:normAutofit/>
          </a:bodyPr>
          <a:lstStyle>
            <a:lvl1pPr marL="0" indent="0" algn="ctr">
              <a:buNone/>
              <a:defRPr sz="4400" b="0">
                <a:solidFill>
                  <a:schemeClr val="bg1"/>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pic>
        <p:nvPicPr>
          <p:cNvPr id="12" name="Picture 11">
            <a:extLst>
              <a:ext uri="{FF2B5EF4-FFF2-40B4-BE49-F238E27FC236}">
                <a16:creationId xmlns:a16="http://schemas.microsoft.com/office/drawing/2014/main" id="{26845F05-CCE2-6A85-D3D4-65931BF0361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3" name="Text Placeholder 19">
            <a:extLst>
              <a:ext uri="{FF2B5EF4-FFF2-40B4-BE49-F238E27FC236}">
                <a16:creationId xmlns:a16="http://schemas.microsoft.com/office/drawing/2014/main" id="{6610B6D6-299C-0418-0AF3-619B25B544C1}"/>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bg1"/>
                </a:solidFill>
              </a:defRPr>
            </a:lvl1pPr>
          </a:lstStyle>
          <a:p>
            <a:pPr lvl="0"/>
            <a:r>
              <a:rPr lang="en-US" dirty="0"/>
              <a:t>Click to add subheading (optional)</a:t>
            </a:r>
          </a:p>
        </p:txBody>
      </p:sp>
      <p:pic>
        <p:nvPicPr>
          <p:cNvPr id="16" name="Picture 15" descr="Logo, company name&#10;&#10;AI-generated content may be incorrect.">
            <a:extLst>
              <a:ext uri="{FF2B5EF4-FFF2-40B4-BE49-F238E27FC236}">
                <a16:creationId xmlns:a16="http://schemas.microsoft.com/office/drawing/2014/main" id="{68DB6E35-74D5-6385-15A7-D3FFFECBE6C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3" name="Title Placeholder 1">
            <a:extLst>
              <a:ext uri="{FF2B5EF4-FFF2-40B4-BE49-F238E27FC236}">
                <a16:creationId xmlns:a16="http://schemas.microsoft.com/office/drawing/2014/main" id="{916BD9F2-83FA-DEE1-828F-C0131BE688D6}"/>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bg1"/>
                </a:solidFill>
              </a:defRPr>
            </a:lvl1pPr>
          </a:lstStyle>
          <a:p>
            <a:r>
              <a:rPr lang="en-US" dirty="0"/>
              <a:t>Click to add title</a:t>
            </a:r>
          </a:p>
        </p:txBody>
      </p:sp>
      <p:sp>
        <p:nvSpPr>
          <p:cNvPr id="24" name="Rectangle 23">
            <a:extLst>
              <a:ext uri="{FF2B5EF4-FFF2-40B4-BE49-F238E27FC236}">
                <a16:creationId xmlns:a16="http://schemas.microsoft.com/office/drawing/2014/main" id="{7C08987A-C4D8-24A2-0633-7FD0D0BFD8F2}"/>
              </a:ext>
            </a:extLst>
          </p:cNvPr>
          <p:cNvSpPr/>
          <p:nvPr userDrawn="1"/>
        </p:nvSpPr>
        <p:spPr>
          <a:xfrm rot="10800000" flipV="1">
            <a:off x="2892132" y="3194302"/>
            <a:ext cx="905256" cy="27432"/>
          </a:xfrm>
          <a:prstGeom prst="rect">
            <a:avLst/>
          </a:prstGeom>
          <a:gradFill flip="none" rotWithShape="1">
            <a:gsLst>
              <a:gs pos="0">
                <a:schemeClr val="accent5"/>
              </a:gs>
              <a:gs pos="100000">
                <a:schemeClr val="accent6"/>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A1AF7D8-F39D-5D62-4B8B-A1E2D2280514}"/>
              </a:ext>
            </a:extLst>
          </p:cNvPr>
          <p:cNvSpPr/>
          <p:nvPr userDrawn="1"/>
        </p:nvSpPr>
        <p:spPr>
          <a:xfrm rot="10800000" flipV="1">
            <a:off x="5455268" y="3194302"/>
            <a:ext cx="905256" cy="27432"/>
          </a:xfrm>
          <a:prstGeom prst="rect">
            <a:avLst/>
          </a:prstGeom>
          <a:gradFill flip="none" rotWithShape="1">
            <a:gsLst>
              <a:gs pos="0">
                <a:schemeClr val="accent5"/>
              </a:gs>
              <a:gs pos="100000">
                <a:schemeClr val="accent6"/>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7AEB230-F944-F682-5C1A-0056FBFB52AB}"/>
              </a:ext>
            </a:extLst>
          </p:cNvPr>
          <p:cNvSpPr/>
          <p:nvPr userDrawn="1"/>
        </p:nvSpPr>
        <p:spPr>
          <a:xfrm rot="10800000" flipV="1">
            <a:off x="8024323" y="3194302"/>
            <a:ext cx="905256" cy="27432"/>
          </a:xfrm>
          <a:prstGeom prst="rect">
            <a:avLst/>
          </a:prstGeom>
          <a:gradFill flip="none" rotWithShape="1">
            <a:gsLst>
              <a:gs pos="0">
                <a:schemeClr val="accent5"/>
              </a:gs>
              <a:gs pos="100000">
                <a:schemeClr val="accent6"/>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9">
            <a:extLst>
              <a:ext uri="{FF2B5EF4-FFF2-40B4-BE49-F238E27FC236}">
                <a16:creationId xmlns:a16="http://schemas.microsoft.com/office/drawing/2014/main" id="{B2C8E9D6-9FD0-ACA1-18CA-B3C1B21EA216}"/>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6" name="Date Placeholder 3">
            <a:extLst>
              <a:ext uri="{FF2B5EF4-FFF2-40B4-BE49-F238E27FC236}">
                <a16:creationId xmlns:a16="http://schemas.microsoft.com/office/drawing/2014/main" id="{766B7F57-CD4E-8839-F147-44AFFFA482C1}"/>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pPr>
              <a:defRPr/>
            </a:pPr>
            <a:r>
              <a:rPr lang="en-US"/>
              <a:t>01/15/2026</a:t>
            </a:r>
            <a:endParaRPr lang="en-US" dirty="0"/>
          </a:p>
        </p:txBody>
      </p:sp>
      <p:sp>
        <p:nvSpPr>
          <p:cNvPr id="7" name="Footer Placeholder 8">
            <a:extLst>
              <a:ext uri="{FF2B5EF4-FFF2-40B4-BE49-F238E27FC236}">
                <a16:creationId xmlns:a16="http://schemas.microsoft.com/office/drawing/2014/main" id="{6180EEC7-AB5F-0EC4-F8A3-A3CF855EB7A8}"/>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35501023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p:bg>
      <p:bgPr>
        <a:gradFill>
          <a:gsLst>
            <a:gs pos="0">
              <a:srgbClr val="000000"/>
            </a:gs>
            <a:gs pos="100000">
              <a:schemeClr val="tx1">
                <a:lumMod val="60000"/>
              </a:schemeClr>
            </a:gs>
          </a:gsLst>
          <a:lin ang="2160000" scaled="0"/>
        </a:gra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99776E6-5838-C63E-68C8-E3EF99F46087}"/>
              </a:ext>
            </a:extLst>
          </p:cNvPr>
          <p:cNvSpPr txBox="1">
            <a:spLocks/>
          </p:cNvSpPr>
          <p:nvPr userDrawn="1"/>
        </p:nvSpPr>
        <p:spPr>
          <a:xfrm>
            <a:off x="6096000" y="4361861"/>
            <a:ext cx="5029200" cy="882168"/>
          </a:xfrm>
          <a:prstGeom prst="rect">
            <a:avLst/>
          </a:prstGeom>
          <a:noFill/>
        </p:spPr>
        <p:txBody>
          <a:bodyPr vert="horz" lIns="0" tIns="0" rIns="0" bIns="0" rtlCol="0" anchor="b">
            <a:noAutofit/>
          </a:bodyPr>
          <a:lstStyle>
            <a:lvl1pPr algn="l" defTabSz="914400" rtl="0" eaLnBrk="1" latinLnBrk="0" hangingPunct="1">
              <a:lnSpc>
                <a:spcPct val="90000"/>
              </a:lnSpc>
              <a:spcBef>
                <a:spcPct val="0"/>
              </a:spcBef>
              <a:buNone/>
              <a:defRPr sz="4800" b="1" i="0" kern="1200" spc="-100" baseline="0">
                <a:solidFill>
                  <a:schemeClr val="accent1"/>
                </a:solidFill>
                <a:latin typeface="Helvetica" pitchFamily="2" charset="0"/>
                <a:ea typeface="+mj-ea"/>
                <a:cs typeface="+mj-cs"/>
              </a:defRPr>
            </a:lvl1pPr>
          </a:lstStyle>
          <a:p>
            <a:endParaRPr lang="en-US" dirty="0"/>
          </a:p>
        </p:txBody>
      </p:sp>
      <p:sp>
        <p:nvSpPr>
          <p:cNvPr id="4" name="Text Placeholder 11">
            <a:extLst>
              <a:ext uri="{FF2B5EF4-FFF2-40B4-BE49-F238E27FC236}">
                <a16:creationId xmlns:a16="http://schemas.microsoft.com/office/drawing/2014/main" id="{B97A8FFA-98C0-7619-912E-7DE6824B8E07}"/>
              </a:ext>
            </a:extLst>
          </p:cNvPr>
          <p:cNvSpPr>
            <a:spLocks noGrp="1"/>
          </p:cNvSpPr>
          <p:nvPr>
            <p:ph type="body" sz="quarter" idx="11" hasCustomPrompt="1"/>
          </p:nvPr>
        </p:nvSpPr>
        <p:spPr>
          <a:xfrm>
            <a:off x="913702" y="1700784"/>
            <a:ext cx="5000626" cy="625033"/>
          </a:xfrm>
          <a:solidFill>
            <a:schemeClr val="tx2"/>
          </a:solidFill>
        </p:spPr>
        <p:txBody>
          <a:bodyPr lIns="182880" tIns="0" rIns="0" anchor="ctr">
            <a:noAutofit/>
          </a:bodyPr>
          <a:lstStyle>
            <a:lvl1pPr marL="0" indent="0">
              <a:buFont typeface="Arial" panose="020B0604020202020204" pitchFamily="34" charset="0"/>
              <a:buNone/>
              <a:defRPr sz="2400" b="0" i="0" spc="-100" baseline="0">
                <a:solidFill>
                  <a:schemeClr val="bg1"/>
                </a:solidFill>
                <a:latin typeface="Helvetica" pitchFamily="2" charset="0"/>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dirty="0"/>
              <a:t>Segment 1</a:t>
            </a:r>
          </a:p>
        </p:txBody>
      </p:sp>
      <p:sp>
        <p:nvSpPr>
          <p:cNvPr id="5" name="Text Placeholder 13">
            <a:extLst>
              <a:ext uri="{FF2B5EF4-FFF2-40B4-BE49-F238E27FC236}">
                <a16:creationId xmlns:a16="http://schemas.microsoft.com/office/drawing/2014/main" id="{E709C570-D515-D5C2-A7C9-873D4FB05DBB}"/>
              </a:ext>
            </a:extLst>
          </p:cNvPr>
          <p:cNvSpPr>
            <a:spLocks noGrp="1"/>
          </p:cNvSpPr>
          <p:nvPr>
            <p:ph type="body" sz="quarter" idx="12"/>
          </p:nvPr>
        </p:nvSpPr>
        <p:spPr>
          <a:xfrm>
            <a:off x="913702" y="2416667"/>
            <a:ext cx="5000626" cy="700720"/>
          </a:xfrm>
          <a:noFill/>
          <a:ln>
            <a:noFill/>
          </a:ln>
        </p:spPr>
        <p:txBody>
          <a:bodyPr lIns="0" tIns="0" rIns="0" bIns="0" anchor="t" anchorCtr="0">
            <a:noAutofit/>
          </a:bodyPr>
          <a:lstStyle>
            <a:lvl1pPr marL="0" indent="0">
              <a:lnSpc>
                <a:spcPct val="100000"/>
              </a:lnSpc>
              <a:buNone/>
              <a:defRPr sz="1600">
                <a:solidFill>
                  <a:schemeClr val="bg1"/>
                </a:solidFill>
              </a:defRPr>
            </a:lvl1pPr>
          </a:lstStyle>
          <a:p>
            <a:pPr lvl="0"/>
            <a:r>
              <a:rPr lang="en-US"/>
              <a:t>Click to edit Master text styles</a:t>
            </a:r>
          </a:p>
        </p:txBody>
      </p:sp>
      <p:sp>
        <p:nvSpPr>
          <p:cNvPr id="25" name="Text Placeholder 11">
            <a:extLst>
              <a:ext uri="{FF2B5EF4-FFF2-40B4-BE49-F238E27FC236}">
                <a16:creationId xmlns:a16="http://schemas.microsoft.com/office/drawing/2014/main" id="{8D0D5251-ED14-8221-23B5-C338B9B136E4}"/>
              </a:ext>
            </a:extLst>
          </p:cNvPr>
          <p:cNvSpPr>
            <a:spLocks noGrp="1"/>
          </p:cNvSpPr>
          <p:nvPr>
            <p:ph type="body" sz="quarter" idx="20" hasCustomPrompt="1"/>
          </p:nvPr>
        </p:nvSpPr>
        <p:spPr>
          <a:xfrm>
            <a:off x="913703" y="3126912"/>
            <a:ext cx="5000626" cy="625033"/>
          </a:xfrm>
          <a:solidFill>
            <a:schemeClr val="bg1"/>
          </a:solidFill>
        </p:spPr>
        <p:txBody>
          <a:bodyPr lIns="182880" tIns="0" rIns="0" anchor="ctr">
            <a:noAutofit/>
          </a:bodyPr>
          <a:lstStyle>
            <a:lvl1pPr marL="0" indent="0">
              <a:buNone/>
              <a:defRPr sz="2400" b="0" i="0" spc="-100" baseline="0">
                <a:solidFill>
                  <a:schemeClr val="tx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Segment 2</a:t>
            </a:r>
          </a:p>
        </p:txBody>
      </p:sp>
      <p:sp>
        <p:nvSpPr>
          <p:cNvPr id="26" name="Text Placeholder 13">
            <a:extLst>
              <a:ext uri="{FF2B5EF4-FFF2-40B4-BE49-F238E27FC236}">
                <a16:creationId xmlns:a16="http://schemas.microsoft.com/office/drawing/2014/main" id="{E80E855E-4FDC-9D49-7BC5-49761978BA59}"/>
              </a:ext>
            </a:extLst>
          </p:cNvPr>
          <p:cNvSpPr>
            <a:spLocks noGrp="1"/>
          </p:cNvSpPr>
          <p:nvPr>
            <p:ph type="body" sz="quarter" idx="21"/>
          </p:nvPr>
        </p:nvSpPr>
        <p:spPr>
          <a:xfrm>
            <a:off x="913703" y="3841747"/>
            <a:ext cx="5000625" cy="704088"/>
          </a:xfrm>
          <a:noFill/>
          <a:ln>
            <a:noFill/>
          </a:ln>
        </p:spPr>
        <p:txBody>
          <a:bodyPr lIns="0" tIns="0" rIns="0" bIns="0" anchor="t" anchorCtr="0">
            <a:noAutofit/>
          </a:bodyPr>
          <a:lstStyle>
            <a:lvl1pPr marL="0" indent="0">
              <a:lnSpc>
                <a:spcPct val="100000"/>
              </a:lnSpc>
              <a:buNone/>
              <a:defRPr sz="1600">
                <a:solidFill>
                  <a:schemeClr val="bg1"/>
                </a:solidFill>
              </a:defRPr>
            </a:lvl1pPr>
          </a:lstStyle>
          <a:p>
            <a:pPr lvl="0"/>
            <a:r>
              <a:rPr lang="en-US"/>
              <a:t>Click to edit Master text styles</a:t>
            </a:r>
          </a:p>
        </p:txBody>
      </p:sp>
      <p:sp>
        <p:nvSpPr>
          <p:cNvPr id="28" name="Text Placeholder 11">
            <a:extLst>
              <a:ext uri="{FF2B5EF4-FFF2-40B4-BE49-F238E27FC236}">
                <a16:creationId xmlns:a16="http://schemas.microsoft.com/office/drawing/2014/main" id="{34349A97-5971-2B65-B59E-1C98524A4FB0}"/>
              </a:ext>
            </a:extLst>
          </p:cNvPr>
          <p:cNvSpPr>
            <a:spLocks noGrp="1"/>
          </p:cNvSpPr>
          <p:nvPr>
            <p:ph type="body" sz="quarter" idx="22" hasCustomPrompt="1"/>
          </p:nvPr>
        </p:nvSpPr>
        <p:spPr>
          <a:xfrm>
            <a:off x="913702" y="4567235"/>
            <a:ext cx="5000626" cy="631032"/>
          </a:xfrm>
          <a:solidFill>
            <a:schemeClr val="accent1"/>
          </a:solidFill>
        </p:spPr>
        <p:txBody>
          <a:bodyPr lIns="182880" tIns="0" rIns="0" anchor="ctr">
            <a:noAutofit/>
          </a:bodyPr>
          <a:lstStyle>
            <a:lvl1pPr marL="0" indent="0">
              <a:buNone/>
              <a:defRPr sz="2400" b="0"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Segment 3</a:t>
            </a:r>
          </a:p>
        </p:txBody>
      </p:sp>
      <p:sp>
        <p:nvSpPr>
          <p:cNvPr id="29" name="Text Placeholder 13">
            <a:extLst>
              <a:ext uri="{FF2B5EF4-FFF2-40B4-BE49-F238E27FC236}">
                <a16:creationId xmlns:a16="http://schemas.microsoft.com/office/drawing/2014/main" id="{56E30477-B529-728A-AA86-F0BF32CC2C94}"/>
              </a:ext>
            </a:extLst>
          </p:cNvPr>
          <p:cNvSpPr>
            <a:spLocks noGrp="1"/>
          </p:cNvSpPr>
          <p:nvPr>
            <p:ph type="body" sz="quarter" idx="23"/>
          </p:nvPr>
        </p:nvSpPr>
        <p:spPr>
          <a:xfrm>
            <a:off x="913702" y="5283162"/>
            <a:ext cx="5000626" cy="704088"/>
          </a:xfrm>
          <a:noFill/>
          <a:ln>
            <a:noFill/>
          </a:ln>
        </p:spPr>
        <p:txBody>
          <a:bodyPr lIns="0" tIns="0" rIns="0" bIns="0" anchor="t" anchorCtr="0">
            <a:noAutofit/>
          </a:bodyPr>
          <a:lstStyle>
            <a:lvl1pPr marL="0" indent="0">
              <a:lnSpc>
                <a:spcPct val="100000"/>
              </a:lnSpc>
              <a:buNone/>
              <a:defRPr sz="1600">
                <a:solidFill>
                  <a:schemeClr val="bg1"/>
                </a:solidFill>
              </a:defRPr>
            </a:lvl1pPr>
          </a:lstStyle>
          <a:p>
            <a:pPr lvl="0"/>
            <a:r>
              <a:rPr lang="en-US"/>
              <a:t>Click to edit Master text styles</a:t>
            </a:r>
          </a:p>
        </p:txBody>
      </p:sp>
      <p:sp>
        <p:nvSpPr>
          <p:cNvPr id="32" name="Text Placeholder 13">
            <a:extLst>
              <a:ext uri="{FF2B5EF4-FFF2-40B4-BE49-F238E27FC236}">
                <a16:creationId xmlns:a16="http://schemas.microsoft.com/office/drawing/2014/main" id="{2CD14E77-F429-15B1-F9A5-C98656B05D4C}"/>
              </a:ext>
            </a:extLst>
          </p:cNvPr>
          <p:cNvSpPr>
            <a:spLocks noGrp="1"/>
          </p:cNvSpPr>
          <p:nvPr>
            <p:ph type="body" sz="quarter" idx="24" hasCustomPrompt="1"/>
          </p:nvPr>
        </p:nvSpPr>
        <p:spPr>
          <a:xfrm>
            <a:off x="6416009" y="5727814"/>
            <a:ext cx="3984937" cy="814025"/>
          </a:xfrm>
          <a:noFill/>
          <a:ln>
            <a:noFill/>
          </a:ln>
        </p:spPr>
        <p:txBody>
          <a:bodyPr lIns="0" tIns="0" rIns="0" bIns="0" anchor="t" anchorCtr="0">
            <a:noAutofit/>
          </a:bodyPr>
          <a:lstStyle>
            <a:lvl1pPr marL="0" indent="0" algn="ctr">
              <a:lnSpc>
                <a:spcPct val="100000"/>
              </a:lnSpc>
              <a:buNone/>
              <a:defRPr sz="1200">
                <a:solidFill>
                  <a:schemeClr val="bg1"/>
                </a:solidFill>
              </a:defRPr>
            </a:lvl1pPr>
          </a:lstStyle>
          <a:p>
            <a:pPr lvl="0"/>
            <a:r>
              <a:rPr lang="en-US" dirty="0"/>
              <a:t>Click to insert caption</a:t>
            </a:r>
          </a:p>
        </p:txBody>
      </p:sp>
      <p:sp>
        <p:nvSpPr>
          <p:cNvPr id="2" name="Chart Placeholder 33">
            <a:extLst>
              <a:ext uri="{FF2B5EF4-FFF2-40B4-BE49-F238E27FC236}">
                <a16:creationId xmlns:a16="http://schemas.microsoft.com/office/drawing/2014/main" id="{09B296EA-0DA0-10D4-BD35-7E47EFBBE338}"/>
              </a:ext>
            </a:extLst>
          </p:cNvPr>
          <p:cNvSpPr>
            <a:spLocks noGrp="1"/>
          </p:cNvSpPr>
          <p:nvPr>
            <p:ph type="chart" sz="quarter" idx="25"/>
          </p:nvPr>
        </p:nvSpPr>
        <p:spPr>
          <a:xfrm>
            <a:off x="6552434" y="1700784"/>
            <a:ext cx="3718251" cy="3820419"/>
          </a:xfrm>
          <a:blipFill>
            <a:blip r:embed="rId2" cstate="screen">
              <a:extLst>
                <a:ext uri="{28A0092B-C50C-407E-A947-70E740481C1C}">
                  <a14:useLocalDpi xmlns:a14="http://schemas.microsoft.com/office/drawing/2010/main"/>
                </a:ext>
              </a:extLst>
            </a:blip>
            <a:stretch>
              <a:fillRect/>
            </a:stretch>
          </a:blipFill>
        </p:spPr>
        <p:txBody>
          <a:bodyPr anchor="ctr"/>
          <a:lstStyle>
            <a:lvl1pPr marL="0" indent="0" algn="ctr">
              <a:buNone/>
              <a:defRPr/>
            </a:lvl1pPr>
          </a:lstStyle>
          <a:p>
            <a:r>
              <a:rPr lang="en-US"/>
              <a:t>Click icon to add chart</a:t>
            </a:r>
            <a:endParaRPr lang="en-US" dirty="0"/>
          </a:p>
        </p:txBody>
      </p:sp>
      <p:pic>
        <p:nvPicPr>
          <p:cNvPr id="12" name="Picture 11">
            <a:extLst>
              <a:ext uri="{FF2B5EF4-FFF2-40B4-BE49-F238E27FC236}">
                <a16:creationId xmlns:a16="http://schemas.microsoft.com/office/drawing/2014/main" id="{B8EA2963-9726-4063-E7DA-0AB9CA390918}"/>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3" name="Text Placeholder 19">
            <a:extLst>
              <a:ext uri="{FF2B5EF4-FFF2-40B4-BE49-F238E27FC236}">
                <a16:creationId xmlns:a16="http://schemas.microsoft.com/office/drawing/2014/main" id="{74F00707-099E-FCA0-E7DE-AF763D1AF913}"/>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bg1"/>
                </a:solidFill>
              </a:defRPr>
            </a:lvl1pPr>
          </a:lstStyle>
          <a:p>
            <a:pPr lvl="0"/>
            <a:r>
              <a:rPr lang="en-US" dirty="0"/>
              <a:t>Click to add subheading (optional)</a:t>
            </a:r>
          </a:p>
        </p:txBody>
      </p:sp>
      <p:pic>
        <p:nvPicPr>
          <p:cNvPr id="15" name="Picture 14" descr="Logo, company name&#10;&#10;AI-generated content may be incorrect.">
            <a:extLst>
              <a:ext uri="{FF2B5EF4-FFF2-40B4-BE49-F238E27FC236}">
                <a16:creationId xmlns:a16="http://schemas.microsoft.com/office/drawing/2014/main" id="{1E87DF5B-EBD1-93B2-E7F8-9194FC8AC742}"/>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6" name="Title Placeholder 1">
            <a:extLst>
              <a:ext uri="{FF2B5EF4-FFF2-40B4-BE49-F238E27FC236}">
                <a16:creationId xmlns:a16="http://schemas.microsoft.com/office/drawing/2014/main" id="{B92F8742-82D1-BB4D-234D-76D87357F9E9}"/>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bg1"/>
                </a:solidFill>
              </a:defRPr>
            </a:lvl1pPr>
          </a:lstStyle>
          <a:p>
            <a:r>
              <a:rPr lang="en-US" dirty="0"/>
              <a:t>Click to add title</a:t>
            </a:r>
          </a:p>
        </p:txBody>
      </p:sp>
      <p:sp>
        <p:nvSpPr>
          <p:cNvPr id="8" name="Slide Number Placeholder 9">
            <a:extLst>
              <a:ext uri="{FF2B5EF4-FFF2-40B4-BE49-F238E27FC236}">
                <a16:creationId xmlns:a16="http://schemas.microsoft.com/office/drawing/2014/main" id="{CDCC5B1E-77B0-37AD-B23B-4E11101E275B}"/>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9" name="Date Placeholder 3">
            <a:extLst>
              <a:ext uri="{FF2B5EF4-FFF2-40B4-BE49-F238E27FC236}">
                <a16:creationId xmlns:a16="http://schemas.microsoft.com/office/drawing/2014/main" id="{8347B5EF-7B44-2780-B15D-EFF3F93F8707}"/>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pPr>
              <a:defRPr/>
            </a:pPr>
            <a:r>
              <a:rPr lang="en-US"/>
              <a:t>01/15/2026</a:t>
            </a:r>
            <a:endParaRPr lang="en-US" dirty="0"/>
          </a:p>
        </p:txBody>
      </p:sp>
      <p:sp>
        <p:nvSpPr>
          <p:cNvPr id="10" name="Footer Placeholder 8">
            <a:extLst>
              <a:ext uri="{FF2B5EF4-FFF2-40B4-BE49-F238E27FC236}">
                <a16:creationId xmlns:a16="http://schemas.microsoft.com/office/drawing/2014/main" id="{ECF9FBEB-8D87-3D19-CD6E-D559AD81EFC8}"/>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8855193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le">
    <p:bg>
      <p:bgPr>
        <a:gradFill>
          <a:gsLst>
            <a:gs pos="0">
              <a:schemeClr val="tx2"/>
            </a:gs>
            <a:gs pos="100000">
              <a:schemeClr val="tx2">
                <a:lumMod val="70000"/>
              </a:schemeClr>
            </a:gs>
          </a:gsLst>
          <a:lin ang="2160000" scaled="0"/>
        </a:gra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99776E6-5838-C63E-68C8-E3EF99F46087}"/>
              </a:ext>
            </a:extLst>
          </p:cNvPr>
          <p:cNvSpPr txBox="1">
            <a:spLocks/>
          </p:cNvSpPr>
          <p:nvPr userDrawn="1"/>
        </p:nvSpPr>
        <p:spPr>
          <a:xfrm>
            <a:off x="6095997" y="4281534"/>
            <a:ext cx="5074467" cy="890108"/>
          </a:xfrm>
          <a:prstGeom prst="rect">
            <a:avLst/>
          </a:prstGeom>
          <a:noFill/>
        </p:spPr>
        <p:txBody>
          <a:bodyPr vert="horz" lIns="0" tIns="0" rIns="0" bIns="0" rtlCol="0" anchor="b">
            <a:noAutofit/>
          </a:bodyPr>
          <a:lstStyle>
            <a:lvl1pPr algn="l" defTabSz="914400" rtl="0" eaLnBrk="1" latinLnBrk="0" hangingPunct="1">
              <a:lnSpc>
                <a:spcPct val="90000"/>
              </a:lnSpc>
              <a:spcBef>
                <a:spcPct val="0"/>
              </a:spcBef>
              <a:buNone/>
              <a:defRPr sz="4800" b="1" i="0" kern="1200" spc="-100" baseline="0">
                <a:solidFill>
                  <a:schemeClr val="accent1"/>
                </a:solidFill>
                <a:latin typeface="Helvetica" pitchFamily="2" charset="0"/>
                <a:ea typeface="+mj-ea"/>
                <a:cs typeface="+mj-cs"/>
              </a:defRPr>
            </a:lvl1pPr>
          </a:lstStyle>
          <a:p>
            <a:endParaRPr lang="en-US" dirty="0"/>
          </a:p>
        </p:txBody>
      </p:sp>
      <p:sp>
        <p:nvSpPr>
          <p:cNvPr id="32" name="Text Placeholder 13">
            <a:extLst>
              <a:ext uri="{FF2B5EF4-FFF2-40B4-BE49-F238E27FC236}">
                <a16:creationId xmlns:a16="http://schemas.microsoft.com/office/drawing/2014/main" id="{2CD14E77-F429-15B1-F9A5-C98656B05D4C}"/>
              </a:ext>
            </a:extLst>
          </p:cNvPr>
          <p:cNvSpPr>
            <a:spLocks noGrp="1"/>
          </p:cNvSpPr>
          <p:nvPr>
            <p:ph type="body" sz="quarter" idx="24" hasCustomPrompt="1"/>
          </p:nvPr>
        </p:nvSpPr>
        <p:spPr>
          <a:xfrm>
            <a:off x="914399" y="5910199"/>
            <a:ext cx="9994392" cy="371185"/>
          </a:xfrm>
          <a:noFill/>
          <a:ln>
            <a:noFill/>
          </a:ln>
        </p:spPr>
        <p:txBody>
          <a:bodyPr lIns="0" tIns="0" rIns="0" bIns="0" anchor="t" anchorCtr="0">
            <a:noAutofit/>
          </a:bodyPr>
          <a:lstStyle>
            <a:lvl1pPr marL="0" indent="0" algn="l">
              <a:lnSpc>
                <a:spcPct val="100000"/>
              </a:lnSpc>
              <a:buNone/>
              <a:defRPr sz="1200">
                <a:solidFill>
                  <a:schemeClr val="bg1"/>
                </a:solidFill>
              </a:defRPr>
            </a:lvl1pPr>
          </a:lstStyle>
          <a:p>
            <a:pPr lvl="0"/>
            <a:r>
              <a:rPr lang="en-US" dirty="0"/>
              <a:t>Click to insert caption</a:t>
            </a:r>
          </a:p>
        </p:txBody>
      </p:sp>
      <p:sp>
        <p:nvSpPr>
          <p:cNvPr id="13" name="Table Placeholder 5">
            <a:extLst>
              <a:ext uri="{FF2B5EF4-FFF2-40B4-BE49-F238E27FC236}">
                <a16:creationId xmlns:a16="http://schemas.microsoft.com/office/drawing/2014/main" id="{222CCD31-4168-2672-A963-384D58159A40}"/>
              </a:ext>
            </a:extLst>
          </p:cNvPr>
          <p:cNvSpPr>
            <a:spLocks noGrp="1"/>
          </p:cNvSpPr>
          <p:nvPr>
            <p:ph type="tbl" sz="quarter" idx="38"/>
          </p:nvPr>
        </p:nvSpPr>
        <p:spPr>
          <a:xfrm>
            <a:off x="914399" y="1686359"/>
            <a:ext cx="9994392" cy="4120082"/>
          </a:xfrm>
          <a:blipFill>
            <a:blip r:embed="rId2" cstate="screen">
              <a:extLst>
                <a:ext uri="{28A0092B-C50C-407E-A947-70E740481C1C}">
                  <a14:useLocalDpi xmlns:a14="http://schemas.microsoft.com/office/drawing/2010/main"/>
                </a:ext>
              </a:extLst>
            </a:blip>
            <a:stretch>
              <a:fillRect/>
            </a:stretch>
          </a:blipFill>
        </p:spPr>
        <p:txBody>
          <a:bodyPr anchor="ctr"/>
          <a:lstStyle>
            <a:lvl1pPr marL="0" indent="0" algn="ctr">
              <a:buNone/>
              <a:defRPr/>
            </a:lvl1pPr>
          </a:lstStyle>
          <a:p>
            <a:r>
              <a:rPr lang="en-US"/>
              <a:t>Click icon to add table</a:t>
            </a:r>
            <a:endParaRPr lang="en-US" dirty="0"/>
          </a:p>
        </p:txBody>
      </p:sp>
      <p:pic>
        <p:nvPicPr>
          <p:cNvPr id="8" name="Picture 7">
            <a:extLst>
              <a:ext uri="{FF2B5EF4-FFF2-40B4-BE49-F238E27FC236}">
                <a16:creationId xmlns:a16="http://schemas.microsoft.com/office/drawing/2014/main" id="{D85F47B5-4761-5144-F10D-D22CD753FBB9}"/>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Text Placeholder 19">
            <a:extLst>
              <a:ext uri="{FF2B5EF4-FFF2-40B4-BE49-F238E27FC236}">
                <a16:creationId xmlns:a16="http://schemas.microsoft.com/office/drawing/2014/main" id="{4E7EC1F8-3C79-96EA-BAC5-4A16390EF4F6}"/>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bg1"/>
                </a:solidFill>
              </a:defRPr>
            </a:lvl1pPr>
          </a:lstStyle>
          <a:p>
            <a:pPr lvl="0"/>
            <a:r>
              <a:rPr lang="en-US" dirty="0"/>
              <a:t>Click to add subheading (optional)</a:t>
            </a:r>
          </a:p>
        </p:txBody>
      </p:sp>
      <p:pic>
        <p:nvPicPr>
          <p:cNvPr id="10" name="Picture 9" descr="Logo, company name&#10;&#10;AI-generated content may be incorrect.">
            <a:extLst>
              <a:ext uri="{FF2B5EF4-FFF2-40B4-BE49-F238E27FC236}">
                <a16:creationId xmlns:a16="http://schemas.microsoft.com/office/drawing/2014/main" id="{BA36F6E8-B09C-D7C6-E26B-D0323BCA257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2" name="Title Placeholder 1">
            <a:extLst>
              <a:ext uri="{FF2B5EF4-FFF2-40B4-BE49-F238E27FC236}">
                <a16:creationId xmlns:a16="http://schemas.microsoft.com/office/drawing/2014/main" id="{80C1E4F0-DFA5-E9B1-59B4-18ECD9C9BFA1}"/>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bg1"/>
                </a:solidFill>
              </a:defRPr>
            </a:lvl1pPr>
          </a:lstStyle>
          <a:p>
            <a:r>
              <a:rPr lang="en-US" dirty="0"/>
              <a:t>Click to add title</a:t>
            </a:r>
          </a:p>
        </p:txBody>
      </p:sp>
      <p:sp>
        <p:nvSpPr>
          <p:cNvPr id="5" name="Slide Number Placeholder 9">
            <a:extLst>
              <a:ext uri="{FF2B5EF4-FFF2-40B4-BE49-F238E27FC236}">
                <a16:creationId xmlns:a16="http://schemas.microsoft.com/office/drawing/2014/main" id="{15A248C1-7731-BF30-1881-E8FB7B9A8E39}"/>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6" name="Date Placeholder 3">
            <a:extLst>
              <a:ext uri="{FF2B5EF4-FFF2-40B4-BE49-F238E27FC236}">
                <a16:creationId xmlns:a16="http://schemas.microsoft.com/office/drawing/2014/main" id="{706A9A7C-10E9-BA2E-E5D4-A507E0796AE5}"/>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pPr>
              <a:defRPr/>
            </a:pPr>
            <a:r>
              <a:rPr lang="en-US"/>
              <a:t>01/15/2026</a:t>
            </a:r>
            <a:endParaRPr lang="en-US" dirty="0"/>
          </a:p>
        </p:txBody>
      </p:sp>
      <p:sp>
        <p:nvSpPr>
          <p:cNvPr id="7" name="Footer Placeholder 8">
            <a:extLst>
              <a:ext uri="{FF2B5EF4-FFF2-40B4-BE49-F238E27FC236}">
                <a16:creationId xmlns:a16="http://schemas.microsoft.com/office/drawing/2014/main" id="{87F08EED-A284-D764-1774-D82B1A5C06A4}"/>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9586080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e-ligh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99776E6-5838-C63E-68C8-E3EF99F46087}"/>
              </a:ext>
            </a:extLst>
          </p:cNvPr>
          <p:cNvSpPr txBox="1">
            <a:spLocks/>
          </p:cNvSpPr>
          <p:nvPr userDrawn="1"/>
        </p:nvSpPr>
        <p:spPr>
          <a:xfrm>
            <a:off x="6096000" y="4361861"/>
            <a:ext cx="5029200" cy="882168"/>
          </a:xfrm>
          <a:prstGeom prst="rect">
            <a:avLst/>
          </a:prstGeom>
          <a:noFill/>
        </p:spPr>
        <p:txBody>
          <a:bodyPr vert="horz" lIns="0" tIns="0" rIns="0" bIns="0" rtlCol="0" anchor="b">
            <a:noAutofit/>
          </a:bodyPr>
          <a:lstStyle>
            <a:lvl1pPr algn="l" defTabSz="914400" rtl="0" eaLnBrk="1" latinLnBrk="0" hangingPunct="1">
              <a:lnSpc>
                <a:spcPct val="90000"/>
              </a:lnSpc>
              <a:spcBef>
                <a:spcPct val="0"/>
              </a:spcBef>
              <a:buNone/>
              <a:defRPr sz="4800" b="1" i="0" kern="1200" spc="-100" baseline="0">
                <a:solidFill>
                  <a:schemeClr val="accent1"/>
                </a:solidFill>
                <a:latin typeface="Helvetica" pitchFamily="2" charset="0"/>
                <a:ea typeface="+mj-ea"/>
                <a:cs typeface="+mj-cs"/>
              </a:defRPr>
            </a:lvl1pPr>
          </a:lstStyle>
          <a:p>
            <a:endParaRPr lang="en-US" dirty="0"/>
          </a:p>
        </p:txBody>
      </p:sp>
      <p:pic>
        <p:nvPicPr>
          <p:cNvPr id="2" name="Picture 1">
            <a:extLst>
              <a:ext uri="{FF2B5EF4-FFF2-40B4-BE49-F238E27FC236}">
                <a16:creationId xmlns:a16="http://schemas.microsoft.com/office/drawing/2014/main" id="{2C95878C-4EDF-38C4-5287-2AEA2144FDEB}"/>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Tree>
    <p:extLst>
      <p:ext uri="{BB962C8B-B14F-4D97-AF65-F5344CB8AC3E}">
        <p14:creationId xmlns:p14="http://schemas.microsoft.com/office/powerpoint/2010/main" val="24112048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title-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7A4945-CB0F-92A1-47DA-16F6B0F8754D}"/>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7" name="Title 1">
            <a:extLst>
              <a:ext uri="{FF2B5EF4-FFF2-40B4-BE49-F238E27FC236}">
                <a16:creationId xmlns:a16="http://schemas.microsoft.com/office/drawing/2014/main" id="{45937AF8-C70E-468C-E46B-9E48A2CEF497}"/>
              </a:ext>
            </a:extLst>
          </p:cNvPr>
          <p:cNvSpPr>
            <a:spLocks noGrp="1"/>
          </p:cNvSpPr>
          <p:nvPr>
            <p:ph type="title" hasCustomPrompt="1"/>
          </p:nvPr>
        </p:nvSpPr>
        <p:spPr>
          <a:xfrm>
            <a:off x="914400" y="4775545"/>
            <a:ext cx="10003536" cy="834011"/>
          </a:xfrm>
          <a:prstGeom prst="rect">
            <a:avLst/>
          </a:prstGeom>
          <a:noFill/>
        </p:spPr>
        <p:txBody>
          <a:bodyPr wrap="square" lIns="0" tIns="0" rIns="0" bIns="274320" anchor="t">
            <a:spAutoFit/>
          </a:bodyPr>
          <a:lstStyle>
            <a:lvl1pPr>
              <a:defRPr sz="4000" b="0">
                <a:solidFill>
                  <a:schemeClr val="bg1"/>
                </a:solidFill>
              </a:defRPr>
            </a:lvl1pPr>
          </a:lstStyle>
          <a:p>
            <a:r>
              <a:rPr lang="en-US" dirty="0"/>
              <a:t>Section title</a:t>
            </a:r>
          </a:p>
        </p:txBody>
      </p:sp>
      <p:sp>
        <p:nvSpPr>
          <p:cNvPr id="8" name="Text Placeholder 3">
            <a:extLst>
              <a:ext uri="{FF2B5EF4-FFF2-40B4-BE49-F238E27FC236}">
                <a16:creationId xmlns:a16="http://schemas.microsoft.com/office/drawing/2014/main" id="{A5264E4D-9767-28AC-2399-2A9AA8D33292}"/>
              </a:ext>
            </a:extLst>
          </p:cNvPr>
          <p:cNvSpPr>
            <a:spLocks noGrp="1"/>
          </p:cNvSpPr>
          <p:nvPr>
            <p:ph type="body" sz="quarter" idx="10" hasCustomPrompt="1"/>
          </p:nvPr>
        </p:nvSpPr>
        <p:spPr>
          <a:xfrm>
            <a:off x="914400" y="3429001"/>
            <a:ext cx="1772454" cy="1114088"/>
          </a:xfrm>
          <a:prstGeom prst="rect">
            <a:avLst/>
          </a:prstGeom>
          <a:noFill/>
        </p:spPr>
        <p:txBody>
          <a:bodyPr lIns="0" tIns="182880" bIns="0" anchor="ctr">
            <a:noAutofit/>
          </a:bodyPr>
          <a:lstStyle>
            <a:lvl1pPr marL="0" indent="12700" algn="l" defTabSz="914400" rtl="0" eaLnBrk="1" latinLnBrk="0" hangingPunct="1">
              <a:lnSpc>
                <a:spcPct val="90000"/>
              </a:lnSpc>
              <a:spcBef>
                <a:spcPct val="0"/>
              </a:spcBef>
              <a:buNone/>
              <a:tabLst/>
              <a:defRPr lang="en-US" sz="7200" b="0" i="0" kern="1200" spc="-100" baseline="0" dirty="0">
                <a:solidFill>
                  <a:schemeClr val="bg1"/>
                </a:solidFill>
                <a:latin typeface="Helvetica" pitchFamily="2" charset="0"/>
                <a:ea typeface="+mj-ea"/>
                <a:cs typeface="+mj-cs"/>
              </a:defRPr>
            </a:lvl1pPr>
          </a:lstStyle>
          <a:p>
            <a:pPr lvl="0"/>
            <a:r>
              <a:rPr lang="en-US" dirty="0"/>
              <a:t>01</a:t>
            </a:r>
          </a:p>
        </p:txBody>
      </p:sp>
      <p:sp>
        <p:nvSpPr>
          <p:cNvPr id="9" name="Rectangle 8">
            <a:extLst>
              <a:ext uri="{FF2B5EF4-FFF2-40B4-BE49-F238E27FC236}">
                <a16:creationId xmlns:a16="http://schemas.microsoft.com/office/drawing/2014/main" id="{9194BB0F-1ACA-7ED6-B55B-9A30B62F4E3A}"/>
              </a:ext>
            </a:extLst>
          </p:cNvPr>
          <p:cNvSpPr/>
          <p:nvPr userDrawn="1"/>
        </p:nvSpPr>
        <p:spPr>
          <a:xfrm>
            <a:off x="914400" y="4543089"/>
            <a:ext cx="1773936"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a:p>
        </p:txBody>
      </p:sp>
      <p:sp>
        <p:nvSpPr>
          <p:cNvPr id="6" name="Slide Number Placeholder 9">
            <a:extLst>
              <a:ext uri="{FF2B5EF4-FFF2-40B4-BE49-F238E27FC236}">
                <a16:creationId xmlns:a16="http://schemas.microsoft.com/office/drawing/2014/main" id="{3B86C1E1-97C6-297C-638A-F0829C3F80C5}"/>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2120954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title-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776E92-D45A-CD5D-254E-D0EB23BABF22}"/>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4" name="Title 1">
            <a:extLst>
              <a:ext uri="{FF2B5EF4-FFF2-40B4-BE49-F238E27FC236}">
                <a16:creationId xmlns:a16="http://schemas.microsoft.com/office/drawing/2014/main" id="{3B0E3FA5-DE31-AB6D-9B62-28830D79E180}"/>
              </a:ext>
            </a:extLst>
          </p:cNvPr>
          <p:cNvSpPr>
            <a:spLocks noGrp="1"/>
          </p:cNvSpPr>
          <p:nvPr>
            <p:ph type="title" hasCustomPrompt="1"/>
          </p:nvPr>
        </p:nvSpPr>
        <p:spPr>
          <a:xfrm>
            <a:off x="914400" y="4775545"/>
            <a:ext cx="10003536" cy="834011"/>
          </a:xfrm>
          <a:prstGeom prst="rect">
            <a:avLst/>
          </a:prstGeom>
          <a:noFill/>
        </p:spPr>
        <p:txBody>
          <a:bodyPr wrap="square" lIns="0" tIns="0" rIns="0" bIns="274320" anchor="t">
            <a:spAutoFit/>
          </a:bodyPr>
          <a:lstStyle>
            <a:lvl1pPr>
              <a:defRPr sz="4000" b="0">
                <a:solidFill>
                  <a:schemeClr val="bg1"/>
                </a:solidFill>
              </a:defRPr>
            </a:lvl1pPr>
          </a:lstStyle>
          <a:p>
            <a:r>
              <a:rPr lang="en-US" dirty="0"/>
              <a:t>Section title</a:t>
            </a:r>
          </a:p>
        </p:txBody>
      </p:sp>
      <p:sp>
        <p:nvSpPr>
          <p:cNvPr id="5" name="Text Placeholder 3">
            <a:extLst>
              <a:ext uri="{FF2B5EF4-FFF2-40B4-BE49-F238E27FC236}">
                <a16:creationId xmlns:a16="http://schemas.microsoft.com/office/drawing/2014/main" id="{9F93DB2B-C096-0CA2-8B73-EC9DE94D29FC}"/>
              </a:ext>
            </a:extLst>
          </p:cNvPr>
          <p:cNvSpPr>
            <a:spLocks noGrp="1"/>
          </p:cNvSpPr>
          <p:nvPr>
            <p:ph type="body" sz="quarter" idx="10" hasCustomPrompt="1"/>
          </p:nvPr>
        </p:nvSpPr>
        <p:spPr>
          <a:xfrm>
            <a:off x="914400" y="3429001"/>
            <a:ext cx="1772454" cy="1114088"/>
          </a:xfrm>
          <a:prstGeom prst="rect">
            <a:avLst/>
          </a:prstGeom>
          <a:noFill/>
        </p:spPr>
        <p:txBody>
          <a:bodyPr lIns="0" tIns="182880" bIns="0" anchor="ctr">
            <a:noAutofit/>
          </a:bodyPr>
          <a:lstStyle>
            <a:lvl1pPr marL="0" indent="12700" algn="l" defTabSz="914400" rtl="0" eaLnBrk="1" latinLnBrk="0" hangingPunct="1">
              <a:lnSpc>
                <a:spcPct val="90000"/>
              </a:lnSpc>
              <a:spcBef>
                <a:spcPct val="0"/>
              </a:spcBef>
              <a:buNone/>
              <a:tabLst/>
              <a:defRPr lang="en-US" sz="7200" b="0" i="0" kern="1200" spc="-100" baseline="0" dirty="0">
                <a:solidFill>
                  <a:schemeClr val="bg1"/>
                </a:solidFill>
                <a:latin typeface="Helvetica" pitchFamily="2" charset="0"/>
                <a:ea typeface="+mj-ea"/>
                <a:cs typeface="+mj-cs"/>
              </a:defRPr>
            </a:lvl1pPr>
          </a:lstStyle>
          <a:p>
            <a:pPr lvl="0"/>
            <a:r>
              <a:rPr lang="en-US" dirty="0"/>
              <a:t>01</a:t>
            </a:r>
          </a:p>
        </p:txBody>
      </p:sp>
      <p:sp>
        <p:nvSpPr>
          <p:cNvPr id="6" name="Rectangle 5">
            <a:extLst>
              <a:ext uri="{FF2B5EF4-FFF2-40B4-BE49-F238E27FC236}">
                <a16:creationId xmlns:a16="http://schemas.microsoft.com/office/drawing/2014/main" id="{783C7BFC-CC60-7A87-8EC8-5BDBA55CAEAE}"/>
              </a:ext>
            </a:extLst>
          </p:cNvPr>
          <p:cNvSpPr/>
          <p:nvPr userDrawn="1"/>
        </p:nvSpPr>
        <p:spPr>
          <a:xfrm>
            <a:off x="914400" y="4543089"/>
            <a:ext cx="1773936"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a:p>
        </p:txBody>
      </p:sp>
      <p:sp>
        <p:nvSpPr>
          <p:cNvPr id="9" name="Slide Number Placeholder 9">
            <a:extLst>
              <a:ext uri="{FF2B5EF4-FFF2-40B4-BE49-F238E27FC236}">
                <a16:creationId xmlns:a16="http://schemas.microsoft.com/office/drawing/2014/main" id="{4354110A-2741-11F0-7FB6-C62448C87BED}"/>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5420286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title-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1B3BA2B-37BF-D188-AAF6-15FC75171CE1}"/>
              </a:ext>
            </a:extLst>
          </p:cNvPr>
          <p:cNvSpPr>
            <a:spLocks noGrp="1"/>
          </p:cNvSpPr>
          <p:nvPr>
            <p:ph type="title" hasCustomPrompt="1"/>
          </p:nvPr>
        </p:nvSpPr>
        <p:spPr>
          <a:xfrm>
            <a:off x="914400" y="4775545"/>
            <a:ext cx="10003536" cy="834011"/>
          </a:xfrm>
          <a:prstGeom prst="rect">
            <a:avLst/>
          </a:prstGeom>
          <a:noFill/>
        </p:spPr>
        <p:txBody>
          <a:bodyPr wrap="square" lIns="0" tIns="0" rIns="0" bIns="274320" anchor="t">
            <a:spAutoFit/>
          </a:bodyPr>
          <a:lstStyle>
            <a:lvl1pPr>
              <a:defRPr sz="4000" b="0">
                <a:solidFill>
                  <a:schemeClr val="bg1"/>
                </a:solidFill>
              </a:defRPr>
            </a:lvl1pPr>
          </a:lstStyle>
          <a:p>
            <a:r>
              <a:rPr lang="en-US" dirty="0"/>
              <a:t>Section title</a:t>
            </a:r>
          </a:p>
        </p:txBody>
      </p:sp>
      <p:sp>
        <p:nvSpPr>
          <p:cNvPr id="11" name="Text Placeholder 3">
            <a:extLst>
              <a:ext uri="{FF2B5EF4-FFF2-40B4-BE49-F238E27FC236}">
                <a16:creationId xmlns:a16="http://schemas.microsoft.com/office/drawing/2014/main" id="{52E30B9E-9D9A-B079-BF19-DE9FFEF6193B}"/>
              </a:ext>
            </a:extLst>
          </p:cNvPr>
          <p:cNvSpPr>
            <a:spLocks noGrp="1"/>
          </p:cNvSpPr>
          <p:nvPr>
            <p:ph type="body" sz="quarter" idx="10" hasCustomPrompt="1"/>
          </p:nvPr>
        </p:nvSpPr>
        <p:spPr>
          <a:xfrm>
            <a:off x="914400" y="3429001"/>
            <a:ext cx="1772454" cy="1114088"/>
          </a:xfrm>
          <a:prstGeom prst="rect">
            <a:avLst/>
          </a:prstGeom>
          <a:noFill/>
        </p:spPr>
        <p:txBody>
          <a:bodyPr lIns="0" tIns="182880" bIns="0" anchor="ctr">
            <a:noAutofit/>
          </a:bodyPr>
          <a:lstStyle>
            <a:lvl1pPr marL="0" indent="12700" algn="l" defTabSz="914400" rtl="0" eaLnBrk="1" latinLnBrk="0" hangingPunct="1">
              <a:lnSpc>
                <a:spcPct val="90000"/>
              </a:lnSpc>
              <a:spcBef>
                <a:spcPct val="0"/>
              </a:spcBef>
              <a:buNone/>
              <a:tabLst/>
              <a:defRPr lang="en-US" sz="7200" b="0" i="0" kern="1200" spc="-100" baseline="0" dirty="0">
                <a:solidFill>
                  <a:schemeClr val="bg1"/>
                </a:solidFill>
                <a:latin typeface="Helvetica" pitchFamily="2" charset="0"/>
                <a:ea typeface="+mj-ea"/>
                <a:cs typeface="+mj-cs"/>
              </a:defRPr>
            </a:lvl1pPr>
          </a:lstStyle>
          <a:p>
            <a:pPr lvl="0"/>
            <a:r>
              <a:rPr lang="en-US" dirty="0"/>
              <a:t>01</a:t>
            </a:r>
          </a:p>
        </p:txBody>
      </p:sp>
      <p:sp>
        <p:nvSpPr>
          <p:cNvPr id="12" name="Rectangle 11">
            <a:extLst>
              <a:ext uri="{FF2B5EF4-FFF2-40B4-BE49-F238E27FC236}">
                <a16:creationId xmlns:a16="http://schemas.microsoft.com/office/drawing/2014/main" id="{3F4F0694-6B9A-010B-66ED-E6F67F3B4FBA}"/>
              </a:ext>
            </a:extLst>
          </p:cNvPr>
          <p:cNvSpPr/>
          <p:nvPr userDrawn="1"/>
        </p:nvSpPr>
        <p:spPr>
          <a:xfrm>
            <a:off x="914400" y="4543089"/>
            <a:ext cx="1773936"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a:p>
        </p:txBody>
      </p:sp>
      <p:pic>
        <p:nvPicPr>
          <p:cNvPr id="6" name="Picture 5">
            <a:extLst>
              <a:ext uri="{FF2B5EF4-FFF2-40B4-BE49-F238E27FC236}">
                <a16:creationId xmlns:a16="http://schemas.microsoft.com/office/drawing/2014/main" id="{E1098159-DE5E-8A31-B492-57A87AFF1C97}"/>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5" name="Slide Number Placeholder 9">
            <a:extLst>
              <a:ext uri="{FF2B5EF4-FFF2-40B4-BE49-F238E27FC236}">
                <a16:creationId xmlns:a16="http://schemas.microsoft.com/office/drawing/2014/main" id="{8DF539A0-B048-7B37-CB8F-29A8FCAC2111}"/>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790534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4-section-agenda">
    <p:bg>
      <p:bgPr>
        <a:gradFill>
          <a:gsLst>
            <a:gs pos="0">
              <a:schemeClr val="tx2"/>
            </a:gs>
            <a:gs pos="100000">
              <a:schemeClr val="tx2">
                <a:lumMod val="70000"/>
              </a:schemeClr>
            </a:gs>
          </a:gsLst>
          <a:lin ang="2160000" scaled="0"/>
        </a:gradFill>
        <a:effectLst/>
      </p:bgPr>
    </p:bg>
    <p:spTree>
      <p:nvGrpSpPr>
        <p:cNvPr id="1" name=""/>
        <p:cNvGrpSpPr/>
        <p:nvPr/>
      </p:nvGrpSpPr>
      <p:grpSpPr>
        <a:xfrm>
          <a:off x="0" y="0"/>
          <a:ext cx="0" cy="0"/>
          <a:chOff x="0" y="0"/>
          <a:chExt cx="0" cy="0"/>
        </a:xfrm>
      </p:grpSpPr>
      <p:pic>
        <p:nvPicPr>
          <p:cNvPr id="23" name="Picture 22" descr="Logo, company name&#10;&#10;AI-generated content may be incorrect.">
            <a:extLst>
              <a:ext uri="{FF2B5EF4-FFF2-40B4-BE49-F238E27FC236}">
                <a16:creationId xmlns:a16="http://schemas.microsoft.com/office/drawing/2014/main" id="{F458E46B-0C39-CD93-F76B-90E76DC35EC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4" name="Title Placeholder 1">
            <a:extLst>
              <a:ext uri="{FF2B5EF4-FFF2-40B4-BE49-F238E27FC236}">
                <a16:creationId xmlns:a16="http://schemas.microsoft.com/office/drawing/2014/main" id="{A226F5EF-54EF-597D-C9E0-363980318BA9}"/>
              </a:ext>
            </a:extLst>
          </p:cNvPr>
          <p:cNvSpPr>
            <a:spLocks noGrp="1"/>
          </p:cNvSpPr>
          <p:nvPr>
            <p:ph type="title" hasCustomPrompt="1"/>
          </p:nvPr>
        </p:nvSpPr>
        <p:spPr>
          <a:xfrm>
            <a:off x="914398" y="365760"/>
            <a:ext cx="6532561" cy="433527"/>
          </a:xfrm>
          <a:prstGeom prst="rect">
            <a:avLst/>
          </a:prstGeom>
        </p:spPr>
        <p:txBody>
          <a:bodyPr vert="horz" lIns="0" tIns="0" rIns="0" bIns="0" rtlCol="0" anchor="t">
            <a:noAutofit/>
          </a:bodyPr>
          <a:lstStyle>
            <a:lvl1pPr>
              <a:defRPr>
                <a:solidFill>
                  <a:schemeClr val="bg1"/>
                </a:solidFill>
              </a:defRPr>
            </a:lvl1pPr>
          </a:lstStyle>
          <a:p>
            <a:r>
              <a:rPr lang="en-US" dirty="0"/>
              <a:t>Click to add title</a:t>
            </a:r>
          </a:p>
        </p:txBody>
      </p:sp>
      <p:sp>
        <p:nvSpPr>
          <p:cNvPr id="52" name="Text Placeholder 11">
            <a:extLst>
              <a:ext uri="{FF2B5EF4-FFF2-40B4-BE49-F238E27FC236}">
                <a16:creationId xmlns:a16="http://schemas.microsoft.com/office/drawing/2014/main" id="{7D25E6A6-20DF-4816-1517-8509EB288B9D}"/>
              </a:ext>
            </a:extLst>
          </p:cNvPr>
          <p:cNvSpPr>
            <a:spLocks noGrp="1"/>
          </p:cNvSpPr>
          <p:nvPr>
            <p:ph type="body" sz="quarter" idx="29" hasCustomPrompt="1"/>
          </p:nvPr>
        </p:nvSpPr>
        <p:spPr>
          <a:xfrm>
            <a:off x="911669" y="1700784"/>
            <a:ext cx="1400978" cy="904631"/>
          </a:xfrm>
          <a:noFill/>
        </p:spPr>
        <p:txBody>
          <a:bodyPr lIns="0" rIns="0" anchor="b">
            <a:noAutofit/>
          </a:bodyPr>
          <a:lstStyle>
            <a:lvl1pPr marL="0" indent="0">
              <a:buNone/>
              <a:defRPr sz="6000" b="0"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01</a:t>
            </a:r>
          </a:p>
        </p:txBody>
      </p:sp>
      <p:sp>
        <p:nvSpPr>
          <p:cNvPr id="53" name="Text Placeholder 13">
            <a:extLst>
              <a:ext uri="{FF2B5EF4-FFF2-40B4-BE49-F238E27FC236}">
                <a16:creationId xmlns:a16="http://schemas.microsoft.com/office/drawing/2014/main" id="{14A01821-D46E-3D52-4CAD-F7DBDCABE774}"/>
              </a:ext>
            </a:extLst>
          </p:cNvPr>
          <p:cNvSpPr>
            <a:spLocks noGrp="1"/>
          </p:cNvSpPr>
          <p:nvPr>
            <p:ph type="body" sz="quarter" idx="30" hasCustomPrompt="1"/>
          </p:nvPr>
        </p:nvSpPr>
        <p:spPr>
          <a:xfrm>
            <a:off x="914400" y="2705790"/>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bg1"/>
                </a:solidFill>
              </a:defRPr>
            </a:lvl1pPr>
          </a:lstStyle>
          <a:p>
            <a:pPr lvl="0"/>
            <a:r>
              <a:rPr lang="en-US" dirty="0"/>
              <a:t>Section title</a:t>
            </a:r>
          </a:p>
        </p:txBody>
      </p:sp>
      <p:sp>
        <p:nvSpPr>
          <p:cNvPr id="54" name="Text Placeholder 11">
            <a:extLst>
              <a:ext uri="{FF2B5EF4-FFF2-40B4-BE49-F238E27FC236}">
                <a16:creationId xmlns:a16="http://schemas.microsoft.com/office/drawing/2014/main" id="{FD54C57D-8418-C7FC-C13C-73DFB5188821}"/>
              </a:ext>
            </a:extLst>
          </p:cNvPr>
          <p:cNvSpPr>
            <a:spLocks noGrp="1"/>
          </p:cNvSpPr>
          <p:nvPr>
            <p:ph type="body" sz="quarter" idx="31" hasCustomPrompt="1"/>
          </p:nvPr>
        </p:nvSpPr>
        <p:spPr>
          <a:xfrm>
            <a:off x="4376229" y="1700784"/>
            <a:ext cx="1400978" cy="904631"/>
          </a:xfrm>
          <a:noFill/>
        </p:spPr>
        <p:txBody>
          <a:bodyPr lIns="0" rIns="0" anchor="b">
            <a:noAutofit/>
          </a:bodyPr>
          <a:lstStyle>
            <a:lvl1pPr marL="0" indent="0">
              <a:buNone/>
              <a:defRPr sz="6000" b="0"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02</a:t>
            </a:r>
          </a:p>
        </p:txBody>
      </p:sp>
      <p:sp>
        <p:nvSpPr>
          <p:cNvPr id="55" name="Text Placeholder 13">
            <a:extLst>
              <a:ext uri="{FF2B5EF4-FFF2-40B4-BE49-F238E27FC236}">
                <a16:creationId xmlns:a16="http://schemas.microsoft.com/office/drawing/2014/main" id="{A7ED865A-D8C1-84B1-ED7B-E4FD0EB52755}"/>
              </a:ext>
            </a:extLst>
          </p:cNvPr>
          <p:cNvSpPr>
            <a:spLocks noGrp="1"/>
          </p:cNvSpPr>
          <p:nvPr>
            <p:ph type="body" sz="quarter" idx="32" hasCustomPrompt="1"/>
          </p:nvPr>
        </p:nvSpPr>
        <p:spPr>
          <a:xfrm>
            <a:off x="4379746" y="2705790"/>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bg1"/>
                </a:solidFill>
              </a:defRPr>
            </a:lvl1pPr>
          </a:lstStyle>
          <a:p>
            <a:pPr lvl="0"/>
            <a:r>
              <a:rPr lang="en-US" dirty="0"/>
              <a:t>Section title</a:t>
            </a:r>
          </a:p>
        </p:txBody>
      </p:sp>
      <p:sp>
        <p:nvSpPr>
          <p:cNvPr id="56" name="Rectangle 55">
            <a:extLst>
              <a:ext uri="{FF2B5EF4-FFF2-40B4-BE49-F238E27FC236}">
                <a16:creationId xmlns:a16="http://schemas.microsoft.com/office/drawing/2014/main" id="{9ED5B529-78BB-F29E-18B0-971B1535E859}"/>
              </a:ext>
            </a:extLst>
          </p:cNvPr>
          <p:cNvSpPr/>
          <p:nvPr userDrawn="1"/>
        </p:nvSpPr>
        <p:spPr>
          <a:xfrm rot="10800000">
            <a:off x="907074" y="2559377"/>
            <a:ext cx="1399032" cy="27432"/>
          </a:xfrm>
          <a:prstGeom prst="rect">
            <a:avLst/>
          </a:prstGeom>
          <a:gradFill flip="none" rotWithShape="1">
            <a:gsLst>
              <a:gs pos="0">
                <a:schemeClr val="accent5"/>
              </a:gs>
              <a:gs pos="100000">
                <a:schemeClr val="accent6"/>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C04014A3-4C06-C81A-AC8E-980793F74342}"/>
              </a:ext>
            </a:extLst>
          </p:cNvPr>
          <p:cNvSpPr/>
          <p:nvPr userDrawn="1"/>
        </p:nvSpPr>
        <p:spPr>
          <a:xfrm rot="10800000">
            <a:off x="4369687" y="2559377"/>
            <a:ext cx="1399032" cy="27432"/>
          </a:xfrm>
          <a:prstGeom prst="rect">
            <a:avLst/>
          </a:prstGeom>
          <a:gradFill flip="none" rotWithShape="1">
            <a:gsLst>
              <a:gs pos="0">
                <a:schemeClr val="accent5"/>
              </a:gs>
              <a:gs pos="100000">
                <a:schemeClr val="accent6"/>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 Placeholder 11">
            <a:extLst>
              <a:ext uri="{FF2B5EF4-FFF2-40B4-BE49-F238E27FC236}">
                <a16:creationId xmlns:a16="http://schemas.microsoft.com/office/drawing/2014/main" id="{4B74B708-A762-7133-2651-04F12E11F8A9}"/>
              </a:ext>
            </a:extLst>
          </p:cNvPr>
          <p:cNvSpPr>
            <a:spLocks noGrp="1"/>
          </p:cNvSpPr>
          <p:nvPr>
            <p:ph type="body" sz="quarter" idx="37" hasCustomPrompt="1"/>
          </p:nvPr>
        </p:nvSpPr>
        <p:spPr>
          <a:xfrm>
            <a:off x="911669" y="3749921"/>
            <a:ext cx="1400978" cy="904631"/>
          </a:xfrm>
          <a:noFill/>
        </p:spPr>
        <p:txBody>
          <a:bodyPr lIns="0" rIns="0" anchor="b">
            <a:noAutofit/>
          </a:bodyPr>
          <a:lstStyle>
            <a:lvl1pPr marL="0" indent="0">
              <a:buNone/>
              <a:defRPr sz="6000" b="0"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03</a:t>
            </a:r>
          </a:p>
        </p:txBody>
      </p:sp>
      <p:sp>
        <p:nvSpPr>
          <p:cNvPr id="59" name="Text Placeholder 13">
            <a:extLst>
              <a:ext uri="{FF2B5EF4-FFF2-40B4-BE49-F238E27FC236}">
                <a16:creationId xmlns:a16="http://schemas.microsoft.com/office/drawing/2014/main" id="{435E90AA-1C85-A9E4-87BC-C1AF24C3621F}"/>
              </a:ext>
            </a:extLst>
          </p:cNvPr>
          <p:cNvSpPr>
            <a:spLocks noGrp="1"/>
          </p:cNvSpPr>
          <p:nvPr>
            <p:ph type="body" sz="quarter" idx="38" hasCustomPrompt="1"/>
          </p:nvPr>
        </p:nvSpPr>
        <p:spPr>
          <a:xfrm>
            <a:off x="914400" y="4754927"/>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bg1"/>
                </a:solidFill>
              </a:defRPr>
            </a:lvl1pPr>
          </a:lstStyle>
          <a:p>
            <a:pPr lvl="0"/>
            <a:r>
              <a:rPr lang="en-US" dirty="0"/>
              <a:t>Section title</a:t>
            </a:r>
          </a:p>
        </p:txBody>
      </p:sp>
      <p:sp>
        <p:nvSpPr>
          <p:cNvPr id="60" name="Text Placeholder 11">
            <a:extLst>
              <a:ext uri="{FF2B5EF4-FFF2-40B4-BE49-F238E27FC236}">
                <a16:creationId xmlns:a16="http://schemas.microsoft.com/office/drawing/2014/main" id="{492F2493-8216-CD88-FA44-CC9A10608AF7}"/>
              </a:ext>
            </a:extLst>
          </p:cNvPr>
          <p:cNvSpPr>
            <a:spLocks noGrp="1"/>
          </p:cNvSpPr>
          <p:nvPr>
            <p:ph type="body" sz="quarter" idx="39" hasCustomPrompt="1"/>
          </p:nvPr>
        </p:nvSpPr>
        <p:spPr>
          <a:xfrm>
            <a:off x="4376229" y="3749921"/>
            <a:ext cx="1400978" cy="904631"/>
          </a:xfrm>
          <a:noFill/>
        </p:spPr>
        <p:txBody>
          <a:bodyPr lIns="0" rIns="0" anchor="b">
            <a:noAutofit/>
          </a:bodyPr>
          <a:lstStyle>
            <a:lvl1pPr marL="0" indent="0">
              <a:buNone/>
              <a:defRPr sz="6000" b="0"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04</a:t>
            </a:r>
          </a:p>
        </p:txBody>
      </p:sp>
      <p:sp>
        <p:nvSpPr>
          <p:cNvPr id="61" name="Text Placeholder 13">
            <a:extLst>
              <a:ext uri="{FF2B5EF4-FFF2-40B4-BE49-F238E27FC236}">
                <a16:creationId xmlns:a16="http://schemas.microsoft.com/office/drawing/2014/main" id="{94974B5A-8E34-7804-BAF6-077E87EED7BA}"/>
              </a:ext>
            </a:extLst>
          </p:cNvPr>
          <p:cNvSpPr>
            <a:spLocks noGrp="1"/>
          </p:cNvSpPr>
          <p:nvPr>
            <p:ph type="body" sz="quarter" idx="40" hasCustomPrompt="1"/>
          </p:nvPr>
        </p:nvSpPr>
        <p:spPr>
          <a:xfrm>
            <a:off x="4379746" y="4754927"/>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bg1"/>
                </a:solidFill>
              </a:defRPr>
            </a:lvl1pPr>
          </a:lstStyle>
          <a:p>
            <a:pPr lvl="0"/>
            <a:r>
              <a:rPr lang="en-US" dirty="0"/>
              <a:t>Section title</a:t>
            </a:r>
          </a:p>
        </p:txBody>
      </p:sp>
      <p:sp>
        <p:nvSpPr>
          <p:cNvPr id="62" name="Rectangle 61">
            <a:extLst>
              <a:ext uri="{FF2B5EF4-FFF2-40B4-BE49-F238E27FC236}">
                <a16:creationId xmlns:a16="http://schemas.microsoft.com/office/drawing/2014/main" id="{92AD98F0-4E6C-4977-7D6D-0539C61129D5}"/>
              </a:ext>
            </a:extLst>
          </p:cNvPr>
          <p:cNvSpPr/>
          <p:nvPr userDrawn="1"/>
        </p:nvSpPr>
        <p:spPr>
          <a:xfrm rot="10800000">
            <a:off x="907074" y="4608514"/>
            <a:ext cx="1399032" cy="27432"/>
          </a:xfrm>
          <a:prstGeom prst="rect">
            <a:avLst/>
          </a:prstGeom>
          <a:gradFill flip="none" rotWithShape="1">
            <a:gsLst>
              <a:gs pos="0">
                <a:schemeClr val="accent5"/>
              </a:gs>
              <a:gs pos="100000">
                <a:schemeClr val="accent6"/>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EEA28208-467D-4A45-BC0C-0BC9588893EB}"/>
              </a:ext>
            </a:extLst>
          </p:cNvPr>
          <p:cNvSpPr/>
          <p:nvPr userDrawn="1"/>
        </p:nvSpPr>
        <p:spPr>
          <a:xfrm rot="10800000">
            <a:off x="4369687" y="4608514"/>
            <a:ext cx="1399032" cy="27432"/>
          </a:xfrm>
          <a:prstGeom prst="rect">
            <a:avLst/>
          </a:prstGeom>
          <a:gradFill flip="none" rotWithShape="1">
            <a:gsLst>
              <a:gs pos="0">
                <a:schemeClr val="accent5"/>
              </a:gs>
              <a:gs pos="100000">
                <a:schemeClr val="accent6"/>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Picture Placeholder 5">
            <a:extLst>
              <a:ext uri="{FF2B5EF4-FFF2-40B4-BE49-F238E27FC236}">
                <a16:creationId xmlns:a16="http://schemas.microsoft.com/office/drawing/2014/main" id="{4FBFB9DE-AE2D-A7B7-4DB4-6859D9D5BC4B}"/>
              </a:ext>
            </a:extLst>
          </p:cNvPr>
          <p:cNvSpPr>
            <a:spLocks noGrp="1"/>
          </p:cNvSpPr>
          <p:nvPr>
            <p:ph type="pic" sz="quarter" idx="25" hasCustomPrompt="1"/>
          </p:nvPr>
        </p:nvSpPr>
        <p:spPr>
          <a:xfrm>
            <a:off x="8378952" y="0"/>
            <a:ext cx="3447288" cy="6858001"/>
          </a:xfrm>
          <a:prstGeom prst="rect">
            <a:avLst/>
          </a:prstGeom>
          <a:solidFill>
            <a:srgbClr val="C3CAD1"/>
          </a:solidFill>
          <a:ln>
            <a:noFill/>
          </a:ln>
        </p:spPr>
        <p:txBody>
          <a:bodyPr lIns="457200" tIns="3657600" anchor="t"/>
          <a:lstStyle>
            <a:lvl1pPr marL="0" indent="0" algn="ctr">
              <a:buNone/>
              <a:defRPr>
                <a:solidFill>
                  <a:schemeClr val="bg1">
                    <a:lumMod val="65000"/>
                  </a:schemeClr>
                </a:solidFill>
              </a:defRPr>
            </a:lvl1pPr>
          </a:lstStyle>
          <a:p>
            <a:r>
              <a:rPr lang="en-US" dirty="0"/>
              <a:t>Click icon to add image</a:t>
            </a:r>
          </a:p>
        </p:txBody>
      </p:sp>
      <p:sp>
        <p:nvSpPr>
          <p:cNvPr id="65" name="Text Placeholder 13">
            <a:extLst>
              <a:ext uri="{FF2B5EF4-FFF2-40B4-BE49-F238E27FC236}">
                <a16:creationId xmlns:a16="http://schemas.microsoft.com/office/drawing/2014/main" id="{D2A65777-78A4-1122-070C-13C5CC391FE0}"/>
              </a:ext>
            </a:extLst>
          </p:cNvPr>
          <p:cNvSpPr>
            <a:spLocks noGrp="1"/>
          </p:cNvSpPr>
          <p:nvPr>
            <p:ph type="body" sz="quarter" idx="24" hasCustomPrompt="1"/>
          </p:nvPr>
        </p:nvSpPr>
        <p:spPr>
          <a:xfrm>
            <a:off x="8740140" y="6251713"/>
            <a:ext cx="2724912" cy="606288"/>
          </a:xfrm>
          <a:noFill/>
          <a:ln>
            <a:noFill/>
          </a:ln>
        </p:spPr>
        <p:txBody>
          <a:bodyPr lIns="182880" tIns="0" rIns="18288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pic>
        <p:nvPicPr>
          <p:cNvPr id="66" name="Picture 65">
            <a:extLst>
              <a:ext uri="{FF2B5EF4-FFF2-40B4-BE49-F238E27FC236}">
                <a16:creationId xmlns:a16="http://schemas.microsoft.com/office/drawing/2014/main" id="{2F3BB497-B176-4CA5-ECD7-4F398D8B4FE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5" name="Slide Number Placeholder 9">
            <a:extLst>
              <a:ext uri="{FF2B5EF4-FFF2-40B4-BE49-F238E27FC236}">
                <a16:creationId xmlns:a16="http://schemas.microsoft.com/office/drawing/2014/main" id="{BE2C2160-908A-E707-D532-68ECF336E63A}"/>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6" name="Date Placeholder 3">
            <a:extLst>
              <a:ext uri="{FF2B5EF4-FFF2-40B4-BE49-F238E27FC236}">
                <a16:creationId xmlns:a16="http://schemas.microsoft.com/office/drawing/2014/main" id="{22D21C0E-BC6A-3CD6-41F6-840D8DAC6FF8}"/>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pPr>
              <a:defRPr/>
            </a:pPr>
            <a:r>
              <a:rPr lang="en-US"/>
              <a:t>01/15/2026</a:t>
            </a:r>
            <a:endParaRPr lang="en-US" dirty="0"/>
          </a:p>
        </p:txBody>
      </p:sp>
      <p:sp>
        <p:nvSpPr>
          <p:cNvPr id="7" name="Footer Placeholder 8">
            <a:extLst>
              <a:ext uri="{FF2B5EF4-FFF2-40B4-BE49-F238E27FC236}">
                <a16:creationId xmlns:a16="http://schemas.microsoft.com/office/drawing/2014/main" id="{76C8CD92-1B02-4FC1-AF4F-A361BB980CBF}"/>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3233632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section-agenda">
    <p:bg>
      <p:bgPr>
        <a:gradFill>
          <a:gsLst>
            <a:gs pos="0">
              <a:schemeClr val="tx2"/>
            </a:gs>
            <a:gs pos="100000">
              <a:schemeClr val="tx2">
                <a:lumMod val="70000"/>
              </a:schemeClr>
            </a:gs>
          </a:gsLst>
          <a:lin ang="2160000" scaled="0"/>
        </a:gradFill>
        <a:effectLst/>
      </p:bgPr>
    </p:bg>
    <p:spTree>
      <p:nvGrpSpPr>
        <p:cNvPr id="1" name=""/>
        <p:cNvGrpSpPr/>
        <p:nvPr/>
      </p:nvGrpSpPr>
      <p:grpSpPr>
        <a:xfrm>
          <a:off x="0" y="0"/>
          <a:ext cx="0" cy="0"/>
          <a:chOff x="0" y="0"/>
          <a:chExt cx="0" cy="0"/>
        </a:xfrm>
      </p:grpSpPr>
      <p:sp>
        <p:nvSpPr>
          <p:cNvPr id="21" name="Text Placeholder 11">
            <a:extLst>
              <a:ext uri="{FF2B5EF4-FFF2-40B4-BE49-F238E27FC236}">
                <a16:creationId xmlns:a16="http://schemas.microsoft.com/office/drawing/2014/main" id="{1BB2EFC9-1306-610A-7472-F5A409DAF87B}"/>
              </a:ext>
            </a:extLst>
          </p:cNvPr>
          <p:cNvSpPr>
            <a:spLocks noGrp="1"/>
          </p:cNvSpPr>
          <p:nvPr>
            <p:ph type="body" sz="quarter" idx="25" hasCustomPrompt="1"/>
          </p:nvPr>
        </p:nvSpPr>
        <p:spPr>
          <a:xfrm>
            <a:off x="7840789" y="1700784"/>
            <a:ext cx="1400978" cy="904631"/>
          </a:xfrm>
          <a:noFill/>
        </p:spPr>
        <p:txBody>
          <a:bodyPr lIns="0" rIns="0" anchor="b">
            <a:noAutofit/>
          </a:bodyPr>
          <a:lstStyle>
            <a:lvl1pPr marL="0" indent="0">
              <a:buNone/>
              <a:defRPr sz="6000" b="0"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03</a:t>
            </a:r>
          </a:p>
        </p:txBody>
      </p:sp>
      <p:sp>
        <p:nvSpPr>
          <p:cNvPr id="22" name="Text Placeholder 13">
            <a:extLst>
              <a:ext uri="{FF2B5EF4-FFF2-40B4-BE49-F238E27FC236}">
                <a16:creationId xmlns:a16="http://schemas.microsoft.com/office/drawing/2014/main" id="{8DA22153-3FAA-4073-D5F7-B56934A12954}"/>
              </a:ext>
            </a:extLst>
          </p:cNvPr>
          <p:cNvSpPr>
            <a:spLocks noGrp="1"/>
          </p:cNvSpPr>
          <p:nvPr>
            <p:ph type="body" sz="quarter" idx="26" hasCustomPrompt="1"/>
          </p:nvPr>
        </p:nvSpPr>
        <p:spPr>
          <a:xfrm>
            <a:off x="7840789" y="2705790"/>
            <a:ext cx="3070730"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bg1"/>
                </a:solidFill>
              </a:defRPr>
            </a:lvl1pPr>
          </a:lstStyle>
          <a:p>
            <a:pPr lvl="0"/>
            <a:r>
              <a:rPr lang="en-US" dirty="0"/>
              <a:t>Section title</a:t>
            </a:r>
          </a:p>
        </p:txBody>
      </p:sp>
      <p:sp>
        <p:nvSpPr>
          <p:cNvPr id="35" name="Text Placeholder 11">
            <a:extLst>
              <a:ext uri="{FF2B5EF4-FFF2-40B4-BE49-F238E27FC236}">
                <a16:creationId xmlns:a16="http://schemas.microsoft.com/office/drawing/2014/main" id="{34F7C635-74F3-E319-79C6-11DF58432BCC}"/>
              </a:ext>
            </a:extLst>
          </p:cNvPr>
          <p:cNvSpPr>
            <a:spLocks noGrp="1"/>
          </p:cNvSpPr>
          <p:nvPr>
            <p:ph type="body" sz="quarter" idx="29" hasCustomPrompt="1"/>
          </p:nvPr>
        </p:nvSpPr>
        <p:spPr>
          <a:xfrm>
            <a:off x="911669" y="1700784"/>
            <a:ext cx="1400978" cy="904631"/>
          </a:xfrm>
          <a:noFill/>
        </p:spPr>
        <p:txBody>
          <a:bodyPr lIns="0" rIns="0" anchor="b">
            <a:noAutofit/>
          </a:bodyPr>
          <a:lstStyle>
            <a:lvl1pPr marL="0" indent="0">
              <a:buNone/>
              <a:defRPr sz="6000" b="0"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01</a:t>
            </a:r>
          </a:p>
        </p:txBody>
      </p:sp>
      <p:sp>
        <p:nvSpPr>
          <p:cNvPr id="36" name="Text Placeholder 13">
            <a:extLst>
              <a:ext uri="{FF2B5EF4-FFF2-40B4-BE49-F238E27FC236}">
                <a16:creationId xmlns:a16="http://schemas.microsoft.com/office/drawing/2014/main" id="{0CB3ED8D-E886-FF54-5A83-1729951016DA}"/>
              </a:ext>
            </a:extLst>
          </p:cNvPr>
          <p:cNvSpPr>
            <a:spLocks noGrp="1"/>
          </p:cNvSpPr>
          <p:nvPr>
            <p:ph type="body" sz="quarter" idx="30" hasCustomPrompt="1"/>
          </p:nvPr>
        </p:nvSpPr>
        <p:spPr>
          <a:xfrm>
            <a:off x="914400" y="2705790"/>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bg1"/>
                </a:solidFill>
              </a:defRPr>
            </a:lvl1pPr>
          </a:lstStyle>
          <a:p>
            <a:pPr lvl="0"/>
            <a:r>
              <a:rPr lang="en-US" dirty="0"/>
              <a:t>Section title</a:t>
            </a:r>
          </a:p>
        </p:txBody>
      </p:sp>
      <p:sp>
        <p:nvSpPr>
          <p:cNvPr id="37" name="Text Placeholder 11">
            <a:extLst>
              <a:ext uri="{FF2B5EF4-FFF2-40B4-BE49-F238E27FC236}">
                <a16:creationId xmlns:a16="http://schemas.microsoft.com/office/drawing/2014/main" id="{FEC18E3E-7D1C-8D3A-FA66-09B9E8AF96EB}"/>
              </a:ext>
            </a:extLst>
          </p:cNvPr>
          <p:cNvSpPr>
            <a:spLocks noGrp="1"/>
          </p:cNvSpPr>
          <p:nvPr>
            <p:ph type="body" sz="quarter" idx="31" hasCustomPrompt="1"/>
          </p:nvPr>
        </p:nvSpPr>
        <p:spPr>
          <a:xfrm>
            <a:off x="4376229" y="1700784"/>
            <a:ext cx="1400978" cy="904631"/>
          </a:xfrm>
          <a:noFill/>
        </p:spPr>
        <p:txBody>
          <a:bodyPr lIns="0" rIns="0" anchor="b">
            <a:noAutofit/>
          </a:bodyPr>
          <a:lstStyle>
            <a:lvl1pPr marL="0" indent="0">
              <a:buNone/>
              <a:defRPr sz="6000" b="0"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02</a:t>
            </a:r>
          </a:p>
        </p:txBody>
      </p:sp>
      <p:sp>
        <p:nvSpPr>
          <p:cNvPr id="38" name="Text Placeholder 13">
            <a:extLst>
              <a:ext uri="{FF2B5EF4-FFF2-40B4-BE49-F238E27FC236}">
                <a16:creationId xmlns:a16="http://schemas.microsoft.com/office/drawing/2014/main" id="{F46C368A-CAE6-AB12-45DE-8C9AC1081525}"/>
              </a:ext>
            </a:extLst>
          </p:cNvPr>
          <p:cNvSpPr>
            <a:spLocks noGrp="1"/>
          </p:cNvSpPr>
          <p:nvPr>
            <p:ph type="body" sz="quarter" idx="32" hasCustomPrompt="1"/>
          </p:nvPr>
        </p:nvSpPr>
        <p:spPr>
          <a:xfrm>
            <a:off x="4379746" y="2705790"/>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bg1"/>
                </a:solidFill>
              </a:defRPr>
            </a:lvl1pPr>
          </a:lstStyle>
          <a:p>
            <a:pPr lvl="0"/>
            <a:r>
              <a:rPr lang="en-US" dirty="0"/>
              <a:t>Section title</a:t>
            </a:r>
          </a:p>
        </p:txBody>
      </p:sp>
      <p:pic>
        <p:nvPicPr>
          <p:cNvPr id="7" name="Picture 6">
            <a:extLst>
              <a:ext uri="{FF2B5EF4-FFF2-40B4-BE49-F238E27FC236}">
                <a16:creationId xmlns:a16="http://schemas.microsoft.com/office/drawing/2014/main" id="{7781A30D-A0A7-8F72-0DB2-BAA0EF20371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2" name="Picture 11" descr="Logo, company name&#10;&#10;AI-generated content may be incorrect.">
            <a:extLst>
              <a:ext uri="{FF2B5EF4-FFF2-40B4-BE49-F238E27FC236}">
                <a16:creationId xmlns:a16="http://schemas.microsoft.com/office/drawing/2014/main" id="{6BC60E22-555E-863E-A95E-1F364397E92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3" name="Title Placeholder 1">
            <a:extLst>
              <a:ext uri="{FF2B5EF4-FFF2-40B4-BE49-F238E27FC236}">
                <a16:creationId xmlns:a16="http://schemas.microsoft.com/office/drawing/2014/main" id="{C8268B68-5038-1850-9129-6EBE6E73F92B}"/>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bg1"/>
                </a:solidFill>
              </a:defRPr>
            </a:lvl1pPr>
          </a:lstStyle>
          <a:p>
            <a:r>
              <a:rPr lang="en-US" dirty="0"/>
              <a:t>Click to add title</a:t>
            </a:r>
          </a:p>
        </p:txBody>
      </p:sp>
      <p:sp>
        <p:nvSpPr>
          <p:cNvPr id="17" name="Rectangle 16">
            <a:extLst>
              <a:ext uri="{FF2B5EF4-FFF2-40B4-BE49-F238E27FC236}">
                <a16:creationId xmlns:a16="http://schemas.microsoft.com/office/drawing/2014/main" id="{2F851C4B-EE7A-A84C-0FEB-76E839BCE7AE}"/>
              </a:ext>
            </a:extLst>
          </p:cNvPr>
          <p:cNvSpPr/>
          <p:nvPr userDrawn="1"/>
        </p:nvSpPr>
        <p:spPr>
          <a:xfrm rot="10800000">
            <a:off x="907074" y="2559377"/>
            <a:ext cx="1399032" cy="27432"/>
          </a:xfrm>
          <a:prstGeom prst="rect">
            <a:avLst/>
          </a:prstGeom>
          <a:gradFill flip="none" rotWithShape="1">
            <a:gsLst>
              <a:gs pos="0">
                <a:schemeClr val="accent5"/>
              </a:gs>
              <a:gs pos="100000">
                <a:schemeClr val="accent6"/>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079CC64-0203-C898-B985-39FB41EBBF57}"/>
              </a:ext>
            </a:extLst>
          </p:cNvPr>
          <p:cNvSpPr/>
          <p:nvPr userDrawn="1"/>
        </p:nvSpPr>
        <p:spPr>
          <a:xfrm rot="10800000">
            <a:off x="4369687" y="2559377"/>
            <a:ext cx="1399032" cy="27432"/>
          </a:xfrm>
          <a:prstGeom prst="rect">
            <a:avLst/>
          </a:prstGeom>
          <a:gradFill flip="none" rotWithShape="1">
            <a:gsLst>
              <a:gs pos="0">
                <a:schemeClr val="accent5"/>
              </a:gs>
              <a:gs pos="100000">
                <a:schemeClr val="accent6"/>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EB46FE0-DD6E-5635-0172-E4462AC6960A}"/>
              </a:ext>
            </a:extLst>
          </p:cNvPr>
          <p:cNvSpPr/>
          <p:nvPr userDrawn="1"/>
        </p:nvSpPr>
        <p:spPr>
          <a:xfrm rot="10800000">
            <a:off x="7844307" y="2559377"/>
            <a:ext cx="1399032" cy="27432"/>
          </a:xfrm>
          <a:prstGeom prst="rect">
            <a:avLst/>
          </a:prstGeom>
          <a:gradFill flip="none" rotWithShape="1">
            <a:gsLst>
              <a:gs pos="0">
                <a:schemeClr val="accent5"/>
              </a:gs>
              <a:gs pos="100000">
                <a:schemeClr val="accent6"/>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 Placeholder 11">
            <a:extLst>
              <a:ext uri="{FF2B5EF4-FFF2-40B4-BE49-F238E27FC236}">
                <a16:creationId xmlns:a16="http://schemas.microsoft.com/office/drawing/2014/main" id="{6E39647A-7DAB-491C-D78A-700609AE5924}"/>
              </a:ext>
            </a:extLst>
          </p:cNvPr>
          <p:cNvSpPr>
            <a:spLocks noGrp="1"/>
          </p:cNvSpPr>
          <p:nvPr>
            <p:ph type="body" sz="quarter" idx="35" hasCustomPrompt="1"/>
          </p:nvPr>
        </p:nvSpPr>
        <p:spPr>
          <a:xfrm>
            <a:off x="7840789" y="3749921"/>
            <a:ext cx="1400978" cy="904631"/>
          </a:xfrm>
          <a:noFill/>
        </p:spPr>
        <p:txBody>
          <a:bodyPr lIns="0" rIns="0" anchor="b">
            <a:noAutofit/>
          </a:bodyPr>
          <a:lstStyle>
            <a:lvl1pPr marL="0" indent="0">
              <a:buNone/>
              <a:defRPr sz="6000" b="0"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06</a:t>
            </a:r>
          </a:p>
        </p:txBody>
      </p:sp>
      <p:sp>
        <p:nvSpPr>
          <p:cNvPr id="54" name="Text Placeholder 13">
            <a:extLst>
              <a:ext uri="{FF2B5EF4-FFF2-40B4-BE49-F238E27FC236}">
                <a16:creationId xmlns:a16="http://schemas.microsoft.com/office/drawing/2014/main" id="{1A2EE3EC-6F0A-04AA-D8CE-ACD79EC10DF0}"/>
              </a:ext>
            </a:extLst>
          </p:cNvPr>
          <p:cNvSpPr>
            <a:spLocks noGrp="1"/>
          </p:cNvSpPr>
          <p:nvPr>
            <p:ph type="body" sz="quarter" idx="36" hasCustomPrompt="1"/>
          </p:nvPr>
        </p:nvSpPr>
        <p:spPr>
          <a:xfrm>
            <a:off x="7840789" y="4754927"/>
            <a:ext cx="3070730"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bg1"/>
                </a:solidFill>
              </a:defRPr>
            </a:lvl1pPr>
          </a:lstStyle>
          <a:p>
            <a:pPr lvl="0"/>
            <a:r>
              <a:rPr lang="en-US" dirty="0"/>
              <a:t>Section title</a:t>
            </a:r>
          </a:p>
        </p:txBody>
      </p:sp>
      <p:sp>
        <p:nvSpPr>
          <p:cNvPr id="55" name="Text Placeholder 11">
            <a:extLst>
              <a:ext uri="{FF2B5EF4-FFF2-40B4-BE49-F238E27FC236}">
                <a16:creationId xmlns:a16="http://schemas.microsoft.com/office/drawing/2014/main" id="{34257359-AC31-56B7-8B18-5EA207F7A424}"/>
              </a:ext>
            </a:extLst>
          </p:cNvPr>
          <p:cNvSpPr>
            <a:spLocks noGrp="1"/>
          </p:cNvSpPr>
          <p:nvPr>
            <p:ph type="body" sz="quarter" idx="37" hasCustomPrompt="1"/>
          </p:nvPr>
        </p:nvSpPr>
        <p:spPr>
          <a:xfrm>
            <a:off x="911669" y="3749921"/>
            <a:ext cx="1400978" cy="904631"/>
          </a:xfrm>
          <a:noFill/>
        </p:spPr>
        <p:txBody>
          <a:bodyPr lIns="0" rIns="0" anchor="b">
            <a:noAutofit/>
          </a:bodyPr>
          <a:lstStyle>
            <a:lvl1pPr marL="0" indent="0">
              <a:buNone/>
              <a:defRPr sz="6000" b="0"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04</a:t>
            </a:r>
          </a:p>
        </p:txBody>
      </p:sp>
      <p:sp>
        <p:nvSpPr>
          <p:cNvPr id="56" name="Text Placeholder 13">
            <a:extLst>
              <a:ext uri="{FF2B5EF4-FFF2-40B4-BE49-F238E27FC236}">
                <a16:creationId xmlns:a16="http://schemas.microsoft.com/office/drawing/2014/main" id="{572C6531-6F1F-27C2-65C9-244BA7ADFA50}"/>
              </a:ext>
            </a:extLst>
          </p:cNvPr>
          <p:cNvSpPr>
            <a:spLocks noGrp="1"/>
          </p:cNvSpPr>
          <p:nvPr>
            <p:ph type="body" sz="quarter" idx="38" hasCustomPrompt="1"/>
          </p:nvPr>
        </p:nvSpPr>
        <p:spPr>
          <a:xfrm>
            <a:off x="914400" y="4754927"/>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bg1"/>
                </a:solidFill>
              </a:defRPr>
            </a:lvl1pPr>
          </a:lstStyle>
          <a:p>
            <a:pPr lvl="0"/>
            <a:r>
              <a:rPr lang="en-US" dirty="0"/>
              <a:t>Section title</a:t>
            </a:r>
          </a:p>
        </p:txBody>
      </p:sp>
      <p:sp>
        <p:nvSpPr>
          <p:cNvPr id="57" name="Text Placeholder 11">
            <a:extLst>
              <a:ext uri="{FF2B5EF4-FFF2-40B4-BE49-F238E27FC236}">
                <a16:creationId xmlns:a16="http://schemas.microsoft.com/office/drawing/2014/main" id="{595E9E59-1788-1106-6D6E-4588D5BFC42E}"/>
              </a:ext>
            </a:extLst>
          </p:cNvPr>
          <p:cNvSpPr>
            <a:spLocks noGrp="1"/>
          </p:cNvSpPr>
          <p:nvPr>
            <p:ph type="body" sz="quarter" idx="39" hasCustomPrompt="1"/>
          </p:nvPr>
        </p:nvSpPr>
        <p:spPr>
          <a:xfrm>
            <a:off x="4376229" y="3749921"/>
            <a:ext cx="1400978" cy="904631"/>
          </a:xfrm>
          <a:noFill/>
        </p:spPr>
        <p:txBody>
          <a:bodyPr lIns="0" rIns="0" anchor="b">
            <a:noAutofit/>
          </a:bodyPr>
          <a:lstStyle>
            <a:lvl1pPr marL="0" indent="0">
              <a:buNone/>
              <a:defRPr sz="6000" b="0"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05</a:t>
            </a:r>
          </a:p>
        </p:txBody>
      </p:sp>
      <p:sp>
        <p:nvSpPr>
          <p:cNvPr id="58" name="Text Placeholder 13">
            <a:extLst>
              <a:ext uri="{FF2B5EF4-FFF2-40B4-BE49-F238E27FC236}">
                <a16:creationId xmlns:a16="http://schemas.microsoft.com/office/drawing/2014/main" id="{8199CACE-BEE2-2F7F-88AC-1185972B2BBA}"/>
              </a:ext>
            </a:extLst>
          </p:cNvPr>
          <p:cNvSpPr>
            <a:spLocks noGrp="1"/>
          </p:cNvSpPr>
          <p:nvPr>
            <p:ph type="body" sz="quarter" idx="40" hasCustomPrompt="1"/>
          </p:nvPr>
        </p:nvSpPr>
        <p:spPr>
          <a:xfrm>
            <a:off x="4379746" y="4754927"/>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bg1"/>
                </a:solidFill>
              </a:defRPr>
            </a:lvl1pPr>
          </a:lstStyle>
          <a:p>
            <a:pPr lvl="0"/>
            <a:r>
              <a:rPr lang="en-US" dirty="0"/>
              <a:t>Section title</a:t>
            </a:r>
          </a:p>
        </p:txBody>
      </p:sp>
      <p:sp>
        <p:nvSpPr>
          <p:cNvPr id="59" name="Rectangle 58">
            <a:extLst>
              <a:ext uri="{FF2B5EF4-FFF2-40B4-BE49-F238E27FC236}">
                <a16:creationId xmlns:a16="http://schemas.microsoft.com/office/drawing/2014/main" id="{B4F7BEFD-FB17-76F4-D1C3-A86A0C5DF431}"/>
              </a:ext>
            </a:extLst>
          </p:cNvPr>
          <p:cNvSpPr/>
          <p:nvPr userDrawn="1"/>
        </p:nvSpPr>
        <p:spPr>
          <a:xfrm rot="10800000">
            <a:off x="907074" y="4608514"/>
            <a:ext cx="1399032" cy="27432"/>
          </a:xfrm>
          <a:prstGeom prst="rect">
            <a:avLst/>
          </a:prstGeom>
          <a:gradFill flip="none" rotWithShape="1">
            <a:gsLst>
              <a:gs pos="0">
                <a:schemeClr val="accent5"/>
              </a:gs>
              <a:gs pos="100000">
                <a:schemeClr val="accent6"/>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9098B664-2217-1188-9827-8BE49302AAB0}"/>
              </a:ext>
            </a:extLst>
          </p:cNvPr>
          <p:cNvSpPr/>
          <p:nvPr userDrawn="1"/>
        </p:nvSpPr>
        <p:spPr>
          <a:xfrm rot="10800000">
            <a:off x="4369687" y="4608514"/>
            <a:ext cx="1399032" cy="27432"/>
          </a:xfrm>
          <a:prstGeom prst="rect">
            <a:avLst/>
          </a:prstGeom>
          <a:gradFill flip="none" rotWithShape="1">
            <a:gsLst>
              <a:gs pos="0">
                <a:schemeClr val="accent5"/>
              </a:gs>
              <a:gs pos="100000">
                <a:schemeClr val="accent6"/>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D3E24A18-BE76-EFAD-8000-E51E5AB8B18D}"/>
              </a:ext>
            </a:extLst>
          </p:cNvPr>
          <p:cNvSpPr/>
          <p:nvPr userDrawn="1"/>
        </p:nvSpPr>
        <p:spPr>
          <a:xfrm rot="10800000">
            <a:off x="7844307" y="4608514"/>
            <a:ext cx="1399032" cy="27432"/>
          </a:xfrm>
          <a:prstGeom prst="rect">
            <a:avLst/>
          </a:prstGeom>
          <a:gradFill flip="none" rotWithShape="1">
            <a:gsLst>
              <a:gs pos="0">
                <a:schemeClr val="accent5"/>
              </a:gs>
              <a:gs pos="100000">
                <a:schemeClr val="accent6"/>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9">
            <a:extLst>
              <a:ext uri="{FF2B5EF4-FFF2-40B4-BE49-F238E27FC236}">
                <a16:creationId xmlns:a16="http://schemas.microsoft.com/office/drawing/2014/main" id="{CFF42CE6-1355-9240-0D42-5020BF86FA96}"/>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6" name="Date Placeholder 3">
            <a:extLst>
              <a:ext uri="{FF2B5EF4-FFF2-40B4-BE49-F238E27FC236}">
                <a16:creationId xmlns:a16="http://schemas.microsoft.com/office/drawing/2014/main" id="{B2D652E1-4291-EBE7-839C-86C39402BB26}"/>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pPr>
              <a:defRPr/>
            </a:pPr>
            <a:r>
              <a:rPr lang="en-US"/>
              <a:t>01/15/2026</a:t>
            </a:r>
            <a:endParaRPr lang="en-US" dirty="0"/>
          </a:p>
        </p:txBody>
      </p:sp>
      <p:sp>
        <p:nvSpPr>
          <p:cNvPr id="8" name="Footer Placeholder 8">
            <a:extLst>
              <a:ext uri="{FF2B5EF4-FFF2-40B4-BE49-F238E27FC236}">
                <a16:creationId xmlns:a16="http://schemas.microsoft.com/office/drawing/2014/main" id="{DCCC8D2F-474E-D4E4-50ED-687ADC5DBDC1}"/>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35646424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section-agenda">
    <p:bg>
      <p:bgPr>
        <a:gradFill>
          <a:gsLst>
            <a:gs pos="0">
              <a:schemeClr val="tx2"/>
            </a:gs>
            <a:gs pos="100000">
              <a:schemeClr val="tx2">
                <a:lumMod val="70000"/>
              </a:schemeClr>
            </a:gs>
          </a:gsLst>
          <a:lin ang="2160000" scaled="0"/>
        </a:gradFill>
        <a:effectLst/>
      </p:bgPr>
    </p:bg>
    <p:spTree>
      <p:nvGrpSpPr>
        <p:cNvPr id="1" name=""/>
        <p:cNvGrpSpPr/>
        <p:nvPr/>
      </p:nvGrpSpPr>
      <p:grpSpPr>
        <a:xfrm>
          <a:off x="0" y="0"/>
          <a:ext cx="0" cy="0"/>
          <a:chOff x="0" y="0"/>
          <a:chExt cx="0" cy="0"/>
        </a:xfrm>
      </p:grpSpPr>
      <p:sp>
        <p:nvSpPr>
          <p:cNvPr id="70" name="Text Placeholder 13">
            <a:extLst>
              <a:ext uri="{FF2B5EF4-FFF2-40B4-BE49-F238E27FC236}">
                <a16:creationId xmlns:a16="http://schemas.microsoft.com/office/drawing/2014/main" id="{24D2F47F-A82C-896B-9074-0218039BA509}"/>
              </a:ext>
            </a:extLst>
          </p:cNvPr>
          <p:cNvSpPr>
            <a:spLocks noGrp="1"/>
          </p:cNvSpPr>
          <p:nvPr>
            <p:ph type="body" sz="quarter" idx="23" hasCustomPrompt="1"/>
          </p:nvPr>
        </p:nvSpPr>
        <p:spPr>
          <a:xfrm>
            <a:off x="914399" y="1700784"/>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bg1"/>
                </a:solidFill>
              </a:defRPr>
            </a:lvl1pPr>
          </a:lstStyle>
          <a:p>
            <a:pPr lvl="0"/>
            <a:r>
              <a:rPr lang="en-US" dirty="0"/>
              <a:t>01</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hasCustomPrompt="1"/>
          </p:nvPr>
        </p:nvSpPr>
        <p:spPr>
          <a:xfrm>
            <a:off x="2064871" y="1700784"/>
            <a:ext cx="3639311"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bg1"/>
                </a:solidFill>
              </a:defRPr>
            </a:lvl1pPr>
          </a:lstStyle>
          <a:p>
            <a:pPr lvl="0"/>
            <a:r>
              <a:rPr lang="en-US" dirty="0"/>
              <a:t>Section title</a:t>
            </a:r>
          </a:p>
        </p:txBody>
      </p:sp>
      <p:sp>
        <p:nvSpPr>
          <p:cNvPr id="113" name="Text Placeholder 13">
            <a:extLst>
              <a:ext uri="{FF2B5EF4-FFF2-40B4-BE49-F238E27FC236}">
                <a16:creationId xmlns:a16="http://schemas.microsoft.com/office/drawing/2014/main" id="{879203E9-4594-555A-231B-491719F41500}"/>
              </a:ext>
            </a:extLst>
          </p:cNvPr>
          <p:cNvSpPr>
            <a:spLocks noGrp="1"/>
          </p:cNvSpPr>
          <p:nvPr>
            <p:ph type="body" sz="quarter" idx="24" hasCustomPrompt="1"/>
          </p:nvPr>
        </p:nvSpPr>
        <p:spPr>
          <a:xfrm>
            <a:off x="914398" y="2439376"/>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bg1"/>
                </a:solidFill>
              </a:defRPr>
            </a:lvl1pPr>
          </a:lstStyle>
          <a:p>
            <a:pPr lvl="0"/>
            <a:r>
              <a:rPr lang="en-US" dirty="0"/>
              <a:t>02</a:t>
            </a:r>
          </a:p>
        </p:txBody>
      </p:sp>
      <p:sp>
        <p:nvSpPr>
          <p:cNvPr id="114" name="Text Placeholder 13">
            <a:extLst>
              <a:ext uri="{FF2B5EF4-FFF2-40B4-BE49-F238E27FC236}">
                <a16:creationId xmlns:a16="http://schemas.microsoft.com/office/drawing/2014/main" id="{84230C28-B165-EFA0-B74F-E666A786A999}"/>
              </a:ext>
            </a:extLst>
          </p:cNvPr>
          <p:cNvSpPr>
            <a:spLocks noGrp="1"/>
          </p:cNvSpPr>
          <p:nvPr>
            <p:ph type="body" sz="quarter" idx="25" hasCustomPrompt="1"/>
          </p:nvPr>
        </p:nvSpPr>
        <p:spPr>
          <a:xfrm>
            <a:off x="2064872" y="2439376"/>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bg1"/>
                </a:solidFill>
              </a:defRPr>
            </a:lvl1pPr>
          </a:lstStyle>
          <a:p>
            <a:pPr lvl="0"/>
            <a:r>
              <a:rPr lang="en-US" dirty="0"/>
              <a:t>Section title</a:t>
            </a:r>
          </a:p>
        </p:txBody>
      </p:sp>
      <p:sp>
        <p:nvSpPr>
          <p:cNvPr id="116" name="Text Placeholder 13">
            <a:extLst>
              <a:ext uri="{FF2B5EF4-FFF2-40B4-BE49-F238E27FC236}">
                <a16:creationId xmlns:a16="http://schemas.microsoft.com/office/drawing/2014/main" id="{2DF69C14-5330-E3B1-3493-6E4B64446AB1}"/>
              </a:ext>
            </a:extLst>
          </p:cNvPr>
          <p:cNvSpPr>
            <a:spLocks noGrp="1"/>
          </p:cNvSpPr>
          <p:nvPr>
            <p:ph type="body" sz="quarter" idx="26" hasCustomPrompt="1"/>
          </p:nvPr>
        </p:nvSpPr>
        <p:spPr>
          <a:xfrm>
            <a:off x="914398" y="3177663"/>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bg1"/>
                </a:solidFill>
              </a:defRPr>
            </a:lvl1pPr>
          </a:lstStyle>
          <a:p>
            <a:pPr lvl="0"/>
            <a:r>
              <a:rPr lang="en-US" dirty="0"/>
              <a:t>03</a:t>
            </a:r>
          </a:p>
        </p:txBody>
      </p:sp>
      <p:sp>
        <p:nvSpPr>
          <p:cNvPr id="117" name="Text Placeholder 13">
            <a:extLst>
              <a:ext uri="{FF2B5EF4-FFF2-40B4-BE49-F238E27FC236}">
                <a16:creationId xmlns:a16="http://schemas.microsoft.com/office/drawing/2014/main" id="{64FAB876-1E16-E235-990A-914CADA69DA6}"/>
              </a:ext>
            </a:extLst>
          </p:cNvPr>
          <p:cNvSpPr>
            <a:spLocks noGrp="1"/>
          </p:cNvSpPr>
          <p:nvPr>
            <p:ph type="body" sz="quarter" idx="27" hasCustomPrompt="1"/>
          </p:nvPr>
        </p:nvSpPr>
        <p:spPr>
          <a:xfrm>
            <a:off x="2064872" y="3177663"/>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bg1"/>
                </a:solidFill>
              </a:defRPr>
            </a:lvl1pPr>
          </a:lstStyle>
          <a:p>
            <a:pPr lvl="0"/>
            <a:r>
              <a:rPr lang="en-US" dirty="0"/>
              <a:t>Section title</a:t>
            </a:r>
          </a:p>
        </p:txBody>
      </p:sp>
      <p:sp>
        <p:nvSpPr>
          <p:cNvPr id="119" name="Text Placeholder 13">
            <a:extLst>
              <a:ext uri="{FF2B5EF4-FFF2-40B4-BE49-F238E27FC236}">
                <a16:creationId xmlns:a16="http://schemas.microsoft.com/office/drawing/2014/main" id="{932D7BD1-6785-E0E5-A294-8699619E0739}"/>
              </a:ext>
            </a:extLst>
          </p:cNvPr>
          <p:cNvSpPr>
            <a:spLocks noGrp="1"/>
          </p:cNvSpPr>
          <p:nvPr>
            <p:ph type="body" sz="quarter" idx="28" hasCustomPrompt="1"/>
          </p:nvPr>
        </p:nvSpPr>
        <p:spPr>
          <a:xfrm>
            <a:off x="914398" y="3909185"/>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bg1"/>
                </a:solidFill>
              </a:defRPr>
            </a:lvl1pPr>
          </a:lstStyle>
          <a:p>
            <a:pPr lvl="0"/>
            <a:r>
              <a:rPr lang="en-US" dirty="0"/>
              <a:t>04</a:t>
            </a:r>
          </a:p>
        </p:txBody>
      </p:sp>
      <p:sp>
        <p:nvSpPr>
          <p:cNvPr id="120" name="Text Placeholder 13">
            <a:extLst>
              <a:ext uri="{FF2B5EF4-FFF2-40B4-BE49-F238E27FC236}">
                <a16:creationId xmlns:a16="http://schemas.microsoft.com/office/drawing/2014/main" id="{09FE5F1D-177D-3BC0-A83F-F3A8B8417645}"/>
              </a:ext>
            </a:extLst>
          </p:cNvPr>
          <p:cNvSpPr>
            <a:spLocks noGrp="1"/>
          </p:cNvSpPr>
          <p:nvPr>
            <p:ph type="body" sz="quarter" idx="29" hasCustomPrompt="1"/>
          </p:nvPr>
        </p:nvSpPr>
        <p:spPr>
          <a:xfrm>
            <a:off x="2064872" y="3909185"/>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bg1"/>
                </a:solidFill>
              </a:defRPr>
            </a:lvl1pPr>
          </a:lstStyle>
          <a:p>
            <a:pPr lvl="0"/>
            <a:r>
              <a:rPr lang="en-US" dirty="0"/>
              <a:t>Section title</a:t>
            </a:r>
          </a:p>
        </p:txBody>
      </p:sp>
      <p:sp>
        <p:nvSpPr>
          <p:cNvPr id="122" name="Text Placeholder 13">
            <a:extLst>
              <a:ext uri="{FF2B5EF4-FFF2-40B4-BE49-F238E27FC236}">
                <a16:creationId xmlns:a16="http://schemas.microsoft.com/office/drawing/2014/main" id="{737A7788-0B5B-A35E-C701-E199CC87D2F9}"/>
              </a:ext>
            </a:extLst>
          </p:cNvPr>
          <p:cNvSpPr>
            <a:spLocks noGrp="1"/>
          </p:cNvSpPr>
          <p:nvPr>
            <p:ph type="body" sz="quarter" idx="30" hasCustomPrompt="1"/>
          </p:nvPr>
        </p:nvSpPr>
        <p:spPr>
          <a:xfrm>
            <a:off x="914398" y="4640707"/>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bg1"/>
                </a:solidFill>
              </a:defRPr>
            </a:lvl1pPr>
          </a:lstStyle>
          <a:p>
            <a:pPr lvl="0"/>
            <a:r>
              <a:rPr lang="en-US" dirty="0"/>
              <a:t>05</a:t>
            </a:r>
          </a:p>
        </p:txBody>
      </p:sp>
      <p:sp>
        <p:nvSpPr>
          <p:cNvPr id="123" name="Text Placeholder 13">
            <a:extLst>
              <a:ext uri="{FF2B5EF4-FFF2-40B4-BE49-F238E27FC236}">
                <a16:creationId xmlns:a16="http://schemas.microsoft.com/office/drawing/2014/main" id="{CA244C11-B490-6C58-227E-AAE993D5763B}"/>
              </a:ext>
            </a:extLst>
          </p:cNvPr>
          <p:cNvSpPr>
            <a:spLocks noGrp="1"/>
          </p:cNvSpPr>
          <p:nvPr>
            <p:ph type="body" sz="quarter" idx="31" hasCustomPrompt="1"/>
          </p:nvPr>
        </p:nvSpPr>
        <p:spPr>
          <a:xfrm>
            <a:off x="2064872" y="4640707"/>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bg1"/>
                </a:solidFill>
              </a:defRPr>
            </a:lvl1pPr>
          </a:lstStyle>
          <a:p>
            <a:pPr lvl="0"/>
            <a:r>
              <a:rPr lang="en-US" dirty="0"/>
              <a:t>Section title</a:t>
            </a:r>
          </a:p>
        </p:txBody>
      </p:sp>
      <p:sp>
        <p:nvSpPr>
          <p:cNvPr id="125" name="Text Placeholder 13">
            <a:extLst>
              <a:ext uri="{FF2B5EF4-FFF2-40B4-BE49-F238E27FC236}">
                <a16:creationId xmlns:a16="http://schemas.microsoft.com/office/drawing/2014/main" id="{FB3C5B8D-511D-4620-D6C2-29244AE5A362}"/>
              </a:ext>
            </a:extLst>
          </p:cNvPr>
          <p:cNvSpPr>
            <a:spLocks noGrp="1"/>
          </p:cNvSpPr>
          <p:nvPr>
            <p:ph type="body" sz="quarter" idx="32" hasCustomPrompt="1"/>
          </p:nvPr>
        </p:nvSpPr>
        <p:spPr>
          <a:xfrm>
            <a:off x="914398" y="5372229"/>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bg1"/>
                </a:solidFill>
              </a:defRPr>
            </a:lvl1pPr>
          </a:lstStyle>
          <a:p>
            <a:pPr lvl="0"/>
            <a:r>
              <a:rPr lang="en-US" dirty="0"/>
              <a:t>06</a:t>
            </a:r>
          </a:p>
        </p:txBody>
      </p:sp>
      <p:sp>
        <p:nvSpPr>
          <p:cNvPr id="126" name="Text Placeholder 13">
            <a:extLst>
              <a:ext uri="{FF2B5EF4-FFF2-40B4-BE49-F238E27FC236}">
                <a16:creationId xmlns:a16="http://schemas.microsoft.com/office/drawing/2014/main" id="{74E73A5C-9587-3638-1849-529EF20DA4A2}"/>
              </a:ext>
            </a:extLst>
          </p:cNvPr>
          <p:cNvSpPr>
            <a:spLocks noGrp="1"/>
          </p:cNvSpPr>
          <p:nvPr>
            <p:ph type="body" sz="quarter" idx="33" hasCustomPrompt="1"/>
          </p:nvPr>
        </p:nvSpPr>
        <p:spPr>
          <a:xfrm>
            <a:off x="2064872" y="5372229"/>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bg1"/>
                </a:solidFill>
              </a:defRPr>
            </a:lvl1pPr>
          </a:lstStyle>
          <a:p>
            <a:pPr lvl="0"/>
            <a:r>
              <a:rPr lang="en-US" dirty="0"/>
              <a:t>Section title</a:t>
            </a:r>
          </a:p>
        </p:txBody>
      </p:sp>
      <p:sp>
        <p:nvSpPr>
          <p:cNvPr id="128" name="Text Placeholder 13">
            <a:extLst>
              <a:ext uri="{FF2B5EF4-FFF2-40B4-BE49-F238E27FC236}">
                <a16:creationId xmlns:a16="http://schemas.microsoft.com/office/drawing/2014/main" id="{D9958F8C-F86C-8945-339F-91C4B192BB78}"/>
              </a:ext>
            </a:extLst>
          </p:cNvPr>
          <p:cNvSpPr>
            <a:spLocks noGrp="1"/>
          </p:cNvSpPr>
          <p:nvPr>
            <p:ph type="body" sz="quarter" idx="34" hasCustomPrompt="1"/>
          </p:nvPr>
        </p:nvSpPr>
        <p:spPr>
          <a:xfrm>
            <a:off x="6121941" y="1700784"/>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bg1"/>
                </a:solidFill>
              </a:defRPr>
            </a:lvl1pPr>
          </a:lstStyle>
          <a:p>
            <a:pPr lvl="0"/>
            <a:r>
              <a:rPr lang="en-US" dirty="0"/>
              <a:t>07</a:t>
            </a:r>
          </a:p>
        </p:txBody>
      </p:sp>
      <p:sp>
        <p:nvSpPr>
          <p:cNvPr id="129" name="Text Placeholder 13">
            <a:extLst>
              <a:ext uri="{FF2B5EF4-FFF2-40B4-BE49-F238E27FC236}">
                <a16:creationId xmlns:a16="http://schemas.microsoft.com/office/drawing/2014/main" id="{CF1D7A50-7443-E633-DD41-F6B79C3FF56F}"/>
              </a:ext>
            </a:extLst>
          </p:cNvPr>
          <p:cNvSpPr>
            <a:spLocks noGrp="1"/>
          </p:cNvSpPr>
          <p:nvPr>
            <p:ph type="body" sz="quarter" idx="35" hasCustomPrompt="1"/>
          </p:nvPr>
        </p:nvSpPr>
        <p:spPr>
          <a:xfrm>
            <a:off x="7271056" y="1700784"/>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bg1"/>
                </a:solidFill>
              </a:defRPr>
            </a:lvl1pPr>
          </a:lstStyle>
          <a:p>
            <a:pPr lvl="0"/>
            <a:r>
              <a:rPr lang="en-US" dirty="0"/>
              <a:t>Section title</a:t>
            </a:r>
          </a:p>
        </p:txBody>
      </p:sp>
      <p:sp>
        <p:nvSpPr>
          <p:cNvPr id="131" name="Text Placeholder 13">
            <a:extLst>
              <a:ext uri="{FF2B5EF4-FFF2-40B4-BE49-F238E27FC236}">
                <a16:creationId xmlns:a16="http://schemas.microsoft.com/office/drawing/2014/main" id="{CFA56BDA-D236-1449-791D-D67B3432FABE}"/>
              </a:ext>
            </a:extLst>
          </p:cNvPr>
          <p:cNvSpPr>
            <a:spLocks noGrp="1"/>
          </p:cNvSpPr>
          <p:nvPr>
            <p:ph type="body" sz="quarter" idx="36" hasCustomPrompt="1"/>
          </p:nvPr>
        </p:nvSpPr>
        <p:spPr>
          <a:xfrm>
            <a:off x="6121941" y="2439376"/>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bg1"/>
                </a:solidFill>
              </a:defRPr>
            </a:lvl1pPr>
          </a:lstStyle>
          <a:p>
            <a:pPr lvl="0"/>
            <a:r>
              <a:rPr lang="en-US" dirty="0"/>
              <a:t>08</a:t>
            </a:r>
          </a:p>
        </p:txBody>
      </p:sp>
      <p:sp>
        <p:nvSpPr>
          <p:cNvPr id="132" name="Text Placeholder 13">
            <a:extLst>
              <a:ext uri="{FF2B5EF4-FFF2-40B4-BE49-F238E27FC236}">
                <a16:creationId xmlns:a16="http://schemas.microsoft.com/office/drawing/2014/main" id="{EA4D9A6A-DBB7-348C-F89D-164E7413004C}"/>
              </a:ext>
            </a:extLst>
          </p:cNvPr>
          <p:cNvSpPr>
            <a:spLocks noGrp="1"/>
          </p:cNvSpPr>
          <p:nvPr>
            <p:ph type="body" sz="quarter" idx="37" hasCustomPrompt="1"/>
          </p:nvPr>
        </p:nvSpPr>
        <p:spPr>
          <a:xfrm>
            <a:off x="7271056" y="2439376"/>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bg1"/>
                </a:solidFill>
              </a:defRPr>
            </a:lvl1pPr>
          </a:lstStyle>
          <a:p>
            <a:pPr lvl="0"/>
            <a:r>
              <a:rPr lang="en-US" dirty="0"/>
              <a:t>Section title</a:t>
            </a:r>
          </a:p>
        </p:txBody>
      </p:sp>
      <p:sp>
        <p:nvSpPr>
          <p:cNvPr id="134" name="Text Placeholder 13">
            <a:extLst>
              <a:ext uri="{FF2B5EF4-FFF2-40B4-BE49-F238E27FC236}">
                <a16:creationId xmlns:a16="http://schemas.microsoft.com/office/drawing/2014/main" id="{AF2C1657-B89C-2EE0-35F8-B79BD539AEF4}"/>
              </a:ext>
            </a:extLst>
          </p:cNvPr>
          <p:cNvSpPr>
            <a:spLocks noGrp="1"/>
          </p:cNvSpPr>
          <p:nvPr>
            <p:ph type="body" sz="quarter" idx="38" hasCustomPrompt="1"/>
          </p:nvPr>
        </p:nvSpPr>
        <p:spPr>
          <a:xfrm>
            <a:off x="6121941" y="3177663"/>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bg1"/>
                </a:solidFill>
              </a:defRPr>
            </a:lvl1pPr>
          </a:lstStyle>
          <a:p>
            <a:pPr lvl="0"/>
            <a:r>
              <a:rPr lang="en-US" dirty="0"/>
              <a:t>09</a:t>
            </a:r>
          </a:p>
        </p:txBody>
      </p:sp>
      <p:sp>
        <p:nvSpPr>
          <p:cNvPr id="135" name="Text Placeholder 13">
            <a:extLst>
              <a:ext uri="{FF2B5EF4-FFF2-40B4-BE49-F238E27FC236}">
                <a16:creationId xmlns:a16="http://schemas.microsoft.com/office/drawing/2014/main" id="{3AE3BE8C-2311-FEC2-AEAF-F66929C7421A}"/>
              </a:ext>
            </a:extLst>
          </p:cNvPr>
          <p:cNvSpPr>
            <a:spLocks noGrp="1"/>
          </p:cNvSpPr>
          <p:nvPr>
            <p:ph type="body" sz="quarter" idx="39" hasCustomPrompt="1"/>
          </p:nvPr>
        </p:nvSpPr>
        <p:spPr>
          <a:xfrm>
            <a:off x="7271056" y="3177663"/>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bg1"/>
                </a:solidFill>
              </a:defRPr>
            </a:lvl1pPr>
          </a:lstStyle>
          <a:p>
            <a:pPr lvl="0"/>
            <a:r>
              <a:rPr lang="en-US" dirty="0"/>
              <a:t>Section title</a:t>
            </a:r>
          </a:p>
        </p:txBody>
      </p:sp>
      <p:sp>
        <p:nvSpPr>
          <p:cNvPr id="137" name="Text Placeholder 13">
            <a:extLst>
              <a:ext uri="{FF2B5EF4-FFF2-40B4-BE49-F238E27FC236}">
                <a16:creationId xmlns:a16="http://schemas.microsoft.com/office/drawing/2014/main" id="{6BC6E3D7-C604-65BA-0EF3-149FD797F8F9}"/>
              </a:ext>
            </a:extLst>
          </p:cNvPr>
          <p:cNvSpPr>
            <a:spLocks noGrp="1"/>
          </p:cNvSpPr>
          <p:nvPr>
            <p:ph type="body" sz="quarter" idx="40" hasCustomPrompt="1"/>
          </p:nvPr>
        </p:nvSpPr>
        <p:spPr>
          <a:xfrm>
            <a:off x="6121941" y="3909185"/>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bg1"/>
                </a:solidFill>
              </a:defRPr>
            </a:lvl1pPr>
          </a:lstStyle>
          <a:p>
            <a:pPr lvl="0"/>
            <a:r>
              <a:rPr lang="en-US" dirty="0"/>
              <a:t>10</a:t>
            </a:r>
          </a:p>
        </p:txBody>
      </p:sp>
      <p:sp>
        <p:nvSpPr>
          <p:cNvPr id="138" name="Text Placeholder 13">
            <a:extLst>
              <a:ext uri="{FF2B5EF4-FFF2-40B4-BE49-F238E27FC236}">
                <a16:creationId xmlns:a16="http://schemas.microsoft.com/office/drawing/2014/main" id="{614D7BFE-8E61-2980-FCFD-07D72FEFE890}"/>
              </a:ext>
            </a:extLst>
          </p:cNvPr>
          <p:cNvSpPr>
            <a:spLocks noGrp="1"/>
          </p:cNvSpPr>
          <p:nvPr>
            <p:ph type="body" sz="quarter" idx="41" hasCustomPrompt="1"/>
          </p:nvPr>
        </p:nvSpPr>
        <p:spPr>
          <a:xfrm>
            <a:off x="7271056" y="3909185"/>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bg1"/>
                </a:solidFill>
              </a:defRPr>
            </a:lvl1pPr>
          </a:lstStyle>
          <a:p>
            <a:pPr lvl="0"/>
            <a:r>
              <a:rPr lang="en-US" dirty="0"/>
              <a:t>Section title</a:t>
            </a:r>
          </a:p>
        </p:txBody>
      </p:sp>
      <p:sp>
        <p:nvSpPr>
          <p:cNvPr id="140" name="Text Placeholder 13">
            <a:extLst>
              <a:ext uri="{FF2B5EF4-FFF2-40B4-BE49-F238E27FC236}">
                <a16:creationId xmlns:a16="http://schemas.microsoft.com/office/drawing/2014/main" id="{BFE1C3D8-A28B-308B-4E0D-6BF5775ABE48}"/>
              </a:ext>
            </a:extLst>
          </p:cNvPr>
          <p:cNvSpPr>
            <a:spLocks noGrp="1"/>
          </p:cNvSpPr>
          <p:nvPr>
            <p:ph type="body" sz="quarter" idx="42" hasCustomPrompt="1"/>
          </p:nvPr>
        </p:nvSpPr>
        <p:spPr>
          <a:xfrm>
            <a:off x="6121941" y="4640707"/>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bg1"/>
                </a:solidFill>
              </a:defRPr>
            </a:lvl1pPr>
          </a:lstStyle>
          <a:p>
            <a:pPr lvl="0"/>
            <a:r>
              <a:rPr lang="en-US" dirty="0"/>
              <a:t>11</a:t>
            </a:r>
          </a:p>
        </p:txBody>
      </p:sp>
      <p:sp>
        <p:nvSpPr>
          <p:cNvPr id="141" name="Text Placeholder 13">
            <a:extLst>
              <a:ext uri="{FF2B5EF4-FFF2-40B4-BE49-F238E27FC236}">
                <a16:creationId xmlns:a16="http://schemas.microsoft.com/office/drawing/2014/main" id="{FB732F29-504E-1261-3F0E-602CAADDCECE}"/>
              </a:ext>
            </a:extLst>
          </p:cNvPr>
          <p:cNvSpPr>
            <a:spLocks noGrp="1"/>
          </p:cNvSpPr>
          <p:nvPr>
            <p:ph type="body" sz="quarter" idx="43" hasCustomPrompt="1"/>
          </p:nvPr>
        </p:nvSpPr>
        <p:spPr>
          <a:xfrm>
            <a:off x="7271056" y="4640707"/>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bg1"/>
                </a:solidFill>
              </a:defRPr>
            </a:lvl1pPr>
          </a:lstStyle>
          <a:p>
            <a:pPr lvl="0"/>
            <a:r>
              <a:rPr lang="en-US" dirty="0"/>
              <a:t>Section title</a:t>
            </a:r>
          </a:p>
        </p:txBody>
      </p:sp>
      <p:sp>
        <p:nvSpPr>
          <p:cNvPr id="143" name="Text Placeholder 13">
            <a:extLst>
              <a:ext uri="{FF2B5EF4-FFF2-40B4-BE49-F238E27FC236}">
                <a16:creationId xmlns:a16="http://schemas.microsoft.com/office/drawing/2014/main" id="{35021FF4-3C1D-61CB-EC24-10046EF84155}"/>
              </a:ext>
            </a:extLst>
          </p:cNvPr>
          <p:cNvSpPr>
            <a:spLocks noGrp="1"/>
          </p:cNvSpPr>
          <p:nvPr>
            <p:ph type="body" sz="quarter" idx="44" hasCustomPrompt="1"/>
          </p:nvPr>
        </p:nvSpPr>
        <p:spPr>
          <a:xfrm>
            <a:off x="6121941" y="5372229"/>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bg1"/>
                </a:solidFill>
              </a:defRPr>
            </a:lvl1pPr>
          </a:lstStyle>
          <a:p>
            <a:pPr lvl="0"/>
            <a:r>
              <a:rPr lang="en-US" dirty="0"/>
              <a:t>12</a:t>
            </a:r>
          </a:p>
        </p:txBody>
      </p:sp>
      <p:sp>
        <p:nvSpPr>
          <p:cNvPr id="144" name="Text Placeholder 13">
            <a:extLst>
              <a:ext uri="{FF2B5EF4-FFF2-40B4-BE49-F238E27FC236}">
                <a16:creationId xmlns:a16="http://schemas.microsoft.com/office/drawing/2014/main" id="{4E6D8817-7253-7DDF-DC41-DEB37620B21C}"/>
              </a:ext>
            </a:extLst>
          </p:cNvPr>
          <p:cNvSpPr>
            <a:spLocks noGrp="1"/>
          </p:cNvSpPr>
          <p:nvPr>
            <p:ph type="body" sz="quarter" idx="45" hasCustomPrompt="1"/>
          </p:nvPr>
        </p:nvSpPr>
        <p:spPr>
          <a:xfrm>
            <a:off x="7271056" y="5372229"/>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bg1"/>
                </a:solidFill>
              </a:defRPr>
            </a:lvl1pPr>
          </a:lstStyle>
          <a:p>
            <a:pPr lvl="0"/>
            <a:r>
              <a:rPr lang="en-US" dirty="0"/>
              <a:t>Section title</a:t>
            </a:r>
          </a:p>
        </p:txBody>
      </p:sp>
      <p:pic>
        <p:nvPicPr>
          <p:cNvPr id="21" name="Picture 20">
            <a:extLst>
              <a:ext uri="{FF2B5EF4-FFF2-40B4-BE49-F238E27FC236}">
                <a16:creationId xmlns:a16="http://schemas.microsoft.com/office/drawing/2014/main" id="{8FD19CC8-BA3B-A169-AF42-B82B7D1CE2C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22" name="Picture 21" descr="Logo, company name&#10;&#10;AI-generated content may be incorrect.">
            <a:extLst>
              <a:ext uri="{FF2B5EF4-FFF2-40B4-BE49-F238E27FC236}">
                <a16:creationId xmlns:a16="http://schemas.microsoft.com/office/drawing/2014/main" id="{A9E6E4F7-0584-EF34-FFFB-B4D12342EDB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3" name="Title Placeholder 1">
            <a:extLst>
              <a:ext uri="{FF2B5EF4-FFF2-40B4-BE49-F238E27FC236}">
                <a16:creationId xmlns:a16="http://schemas.microsoft.com/office/drawing/2014/main" id="{4969F255-D28D-EFC0-3ADC-C5711456875E}"/>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bg1"/>
                </a:solidFill>
              </a:defRPr>
            </a:lvl1pPr>
          </a:lstStyle>
          <a:p>
            <a:r>
              <a:rPr lang="en-US" dirty="0"/>
              <a:t>Click to add title</a:t>
            </a:r>
          </a:p>
        </p:txBody>
      </p:sp>
      <p:sp>
        <p:nvSpPr>
          <p:cNvPr id="26" name="Rectangle 25">
            <a:extLst>
              <a:ext uri="{FF2B5EF4-FFF2-40B4-BE49-F238E27FC236}">
                <a16:creationId xmlns:a16="http://schemas.microsoft.com/office/drawing/2014/main" id="{B7966263-F5BA-1B96-DFF6-A810CFE6ED65}"/>
              </a:ext>
            </a:extLst>
          </p:cNvPr>
          <p:cNvSpPr/>
          <p:nvPr userDrawn="1"/>
        </p:nvSpPr>
        <p:spPr>
          <a:xfrm rot="16200000">
            <a:off x="-333761" y="3861980"/>
            <a:ext cx="4370832"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375657B-DD59-499B-29D6-ECC94C0CBF3A}"/>
              </a:ext>
            </a:extLst>
          </p:cNvPr>
          <p:cNvSpPr/>
          <p:nvPr userDrawn="1"/>
        </p:nvSpPr>
        <p:spPr>
          <a:xfrm rot="16200000">
            <a:off x="4865768" y="3861980"/>
            <a:ext cx="4370832" cy="27432"/>
          </a:xfrm>
          <a:prstGeom prst="rect">
            <a:avLst/>
          </a:prstGeom>
          <a:gradFill flip="none" rotWithShape="1">
            <a:gsLst>
              <a:gs pos="0">
                <a:schemeClr val="accent5"/>
              </a:gs>
              <a:gs pos="10000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9">
            <a:extLst>
              <a:ext uri="{FF2B5EF4-FFF2-40B4-BE49-F238E27FC236}">
                <a16:creationId xmlns:a16="http://schemas.microsoft.com/office/drawing/2014/main" id="{2F444D94-82EA-E3D9-124B-AB4B903B4896}"/>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6" name="Date Placeholder 3">
            <a:extLst>
              <a:ext uri="{FF2B5EF4-FFF2-40B4-BE49-F238E27FC236}">
                <a16:creationId xmlns:a16="http://schemas.microsoft.com/office/drawing/2014/main" id="{42F64DA4-AC1F-7747-6F86-ACA3CD866E55}"/>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pPr>
              <a:defRPr/>
            </a:pPr>
            <a:r>
              <a:rPr lang="en-US"/>
              <a:t>01/15/2026</a:t>
            </a:r>
            <a:endParaRPr lang="en-US" dirty="0"/>
          </a:p>
        </p:txBody>
      </p:sp>
      <p:sp>
        <p:nvSpPr>
          <p:cNvPr id="7" name="Footer Placeholder 8">
            <a:extLst>
              <a:ext uri="{FF2B5EF4-FFF2-40B4-BE49-F238E27FC236}">
                <a16:creationId xmlns:a16="http://schemas.microsoft.com/office/drawing/2014/main" id="{E0DA469C-3DA1-4FB8-8F7E-EDD0D7302B56}"/>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1444479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2-section-agenda_not-numbered">
    <p:bg>
      <p:bgPr>
        <a:gradFill>
          <a:gsLst>
            <a:gs pos="0">
              <a:schemeClr val="tx2"/>
            </a:gs>
            <a:gs pos="100000">
              <a:schemeClr val="tx2">
                <a:lumMod val="70000"/>
              </a:schemeClr>
            </a:gs>
          </a:gsLst>
          <a:lin ang="2160000" scaled="0"/>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0C09C6D-C594-C8A7-B513-5E1B734789E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4" name="Picture 13" descr="Logo, company name&#10;&#10;AI-generated content may be incorrect.">
            <a:extLst>
              <a:ext uri="{FF2B5EF4-FFF2-40B4-BE49-F238E27FC236}">
                <a16:creationId xmlns:a16="http://schemas.microsoft.com/office/drawing/2014/main" id="{0A38FBEF-D968-BAAB-2F1A-C33DF1090A2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5" name="Title Placeholder 1">
            <a:extLst>
              <a:ext uri="{FF2B5EF4-FFF2-40B4-BE49-F238E27FC236}">
                <a16:creationId xmlns:a16="http://schemas.microsoft.com/office/drawing/2014/main" id="{5C332878-8208-7EAA-4DB9-C54CF85EBF06}"/>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bg1"/>
                </a:solidFill>
              </a:defRPr>
            </a:lvl1pPr>
          </a:lstStyle>
          <a:p>
            <a:r>
              <a:rPr lang="en-US" dirty="0"/>
              <a:t>Click to add title</a:t>
            </a:r>
          </a:p>
        </p:txBody>
      </p:sp>
      <p:sp>
        <p:nvSpPr>
          <p:cNvPr id="2" name="Text Placeholder 11">
            <a:extLst>
              <a:ext uri="{FF2B5EF4-FFF2-40B4-BE49-F238E27FC236}">
                <a16:creationId xmlns:a16="http://schemas.microsoft.com/office/drawing/2014/main" id="{B05C9174-E5DB-77DA-25CE-B106C06F6B4D}"/>
              </a:ext>
            </a:extLst>
          </p:cNvPr>
          <p:cNvSpPr>
            <a:spLocks noGrp="1"/>
          </p:cNvSpPr>
          <p:nvPr>
            <p:ph type="body" sz="quarter" idx="11" hasCustomPrompt="1"/>
          </p:nvPr>
        </p:nvSpPr>
        <p:spPr>
          <a:xfrm>
            <a:off x="914399" y="1777100"/>
            <a:ext cx="4789783" cy="499564"/>
          </a:xfrm>
          <a:prstGeom prst="rect">
            <a:avLst/>
          </a:prstGeom>
        </p:spPr>
        <p:txBody>
          <a:bodyPr lIns="0" rIns="0" anchor="b">
            <a:noAutofit/>
          </a:bodyPr>
          <a:lstStyle>
            <a:lvl1pPr marL="0" indent="0">
              <a:buNone/>
              <a:defRPr sz="3200" b="0" i="0" spc="-2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Title</a:t>
            </a:r>
          </a:p>
        </p:txBody>
      </p:sp>
      <p:sp>
        <p:nvSpPr>
          <p:cNvPr id="3" name="Text Placeholder 13">
            <a:extLst>
              <a:ext uri="{FF2B5EF4-FFF2-40B4-BE49-F238E27FC236}">
                <a16:creationId xmlns:a16="http://schemas.microsoft.com/office/drawing/2014/main" id="{A82B48DF-0D62-FBD7-859A-B4CB3F765C31}"/>
              </a:ext>
            </a:extLst>
          </p:cNvPr>
          <p:cNvSpPr>
            <a:spLocks noGrp="1"/>
          </p:cNvSpPr>
          <p:nvPr>
            <p:ph type="body" sz="quarter" idx="46" hasCustomPrompt="1"/>
          </p:nvPr>
        </p:nvSpPr>
        <p:spPr>
          <a:xfrm>
            <a:off x="914399" y="2466808"/>
            <a:ext cx="4789783" cy="3618654"/>
          </a:xfrm>
          <a:prstGeom prst="rect">
            <a:avLst/>
          </a:prstGeom>
          <a:noFill/>
          <a:ln>
            <a:noFill/>
          </a:ln>
        </p:spPr>
        <p:txBody>
          <a:bodyPr lIns="0" tIns="0" rIns="0" bIns="0" anchor="t" anchorCtr="0">
            <a:noAutofit/>
          </a:bodyPr>
          <a:lstStyle>
            <a:lvl1pPr marL="342900" indent="-342900">
              <a:lnSpc>
                <a:spcPct val="100000"/>
              </a:lnSpc>
              <a:spcAft>
                <a:spcPts val="600"/>
              </a:spcAft>
              <a:buClr>
                <a:schemeClr val="bg1"/>
              </a:buClr>
              <a:buFont typeface="Wingdings" pitchFamily="2" charset="2"/>
              <a:buChar char="ü"/>
              <a:defRPr sz="2400">
                <a:solidFill>
                  <a:schemeClr val="bg1"/>
                </a:solidFill>
              </a:defRPr>
            </a:lvl1pPr>
          </a:lstStyle>
          <a:p>
            <a:pPr lvl="0"/>
            <a:r>
              <a:rPr lang="en-US" dirty="0"/>
              <a:t>Topic 1</a:t>
            </a:r>
          </a:p>
          <a:p>
            <a:pPr lvl="0"/>
            <a:r>
              <a:rPr lang="en-US" dirty="0"/>
              <a:t>Topic 2</a:t>
            </a:r>
          </a:p>
          <a:p>
            <a:pPr lvl="0"/>
            <a:r>
              <a:rPr lang="en-US" dirty="0"/>
              <a:t>Topic 3</a:t>
            </a:r>
          </a:p>
          <a:p>
            <a:pPr lvl="0"/>
            <a:r>
              <a:rPr lang="en-US" dirty="0"/>
              <a:t>Topic 4</a:t>
            </a:r>
          </a:p>
          <a:p>
            <a:pPr lvl="0"/>
            <a:r>
              <a:rPr lang="en-US" dirty="0"/>
              <a:t>Topic 5</a:t>
            </a:r>
          </a:p>
          <a:p>
            <a:pPr lvl="0"/>
            <a:r>
              <a:rPr lang="en-US" dirty="0"/>
              <a:t>Topic 6</a:t>
            </a:r>
          </a:p>
        </p:txBody>
      </p:sp>
      <p:sp>
        <p:nvSpPr>
          <p:cNvPr id="4" name="Text Placeholder 11">
            <a:extLst>
              <a:ext uri="{FF2B5EF4-FFF2-40B4-BE49-F238E27FC236}">
                <a16:creationId xmlns:a16="http://schemas.microsoft.com/office/drawing/2014/main" id="{C77025C3-6837-91D8-8C84-01E82953B189}"/>
              </a:ext>
            </a:extLst>
          </p:cNvPr>
          <p:cNvSpPr>
            <a:spLocks noGrp="1"/>
          </p:cNvSpPr>
          <p:nvPr>
            <p:ph type="body" sz="quarter" idx="47" hasCustomPrompt="1"/>
          </p:nvPr>
        </p:nvSpPr>
        <p:spPr>
          <a:xfrm>
            <a:off x="6121942" y="1777100"/>
            <a:ext cx="4786850" cy="499564"/>
          </a:xfrm>
          <a:prstGeom prst="rect">
            <a:avLst/>
          </a:prstGeom>
        </p:spPr>
        <p:txBody>
          <a:bodyPr lIns="0" rIns="0" anchor="b">
            <a:noAutofit/>
          </a:bodyPr>
          <a:lstStyle>
            <a:lvl1pPr marL="0" indent="0">
              <a:buNone/>
              <a:defRPr sz="3200" b="0" i="0" spc="-2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Title</a:t>
            </a:r>
          </a:p>
        </p:txBody>
      </p:sp>
      <p:sp>
        <p:nvSpPr>
          <p:cNvPr id="7" name="Text Placeholder 13">
            <a:extLst>
              <a:ext uri="{FF2B5EF4-FFF2-40B4-BE49-F238E27FC236}">
                <a16:creationId xmlns:a16="http://schemas.microsoft.com/office/drawing/2014/main" id="{08547A81-3D73-A0A3-5AC5-DE4E82FFFBF9}"/>
              </a:ext>
            </a:extLst>
          </p:cNvPr>
          <p:cNvSpPr>
            <a:spLocks noGrp="1"/>
          </p:cNvSpPr>
          <p:nvPr>
            <p:ph type="body" sz="quarter" idx="48" hasCustomPrompt="1"/>
          </p:nvPr>
        </p:nvSpPr>
        <p:spPr>
          <a:xfrm>
            <a:off x="6121942" y="2439375"/>
            <a:ext cx="4786850" cy="3618654"/>
          </a:xfrm>
          <a:prstGeom prst="rect">
            <a:avLst/>
          </a:prstGeom>
          <a:noFill/>
          <a:ln>
            <a:noFill/>
          </a:ln>
        </p:spPr>
        <p:txBody>
          <a:bodyPr lIns="0" tIns="0" rIns="0" bIns="0" anchor="t" anchorCtr="0">
            <a:noAutofit/>
          </a:bodyPr>
          <a:lstStyle>
            <a:lvl1pPr marL="342900" indent="-342900">
              <a:lnSpc>
                <a:spcPct val="100000"/>
              </a:lnSpc>
              <a:spcAft>
                <a:spcPts val="600"/>
              </a:spcAft>
              <a:buClr>
                <a:schemeClr val="bg1"/>
              </a:buClr>
              <a:buFont typeface="Wingdings" pitchFamily="2" charset="2"/>
              <a:buChar char="ü"/>
              <a:defRPr sz="2400">
                <a:solidFill>
                  <a:schemeClr val="bg1"/>
                </a:solidFill>
              </a:defRPr>
            </a:lvl1pPr>
          </a:lstStyle>
          <a:p>
            <a:pPr lvl="0"/>
            <a:r>
              <a:rPr lang="en-US" dirty="0"/>
              <a:t>Topic 1</a:t>
            </a:r>
          </a:p>
          <a:p>
            <a:pPr lvl="0"/>
            <a:r>
              <a:rPr lang="en-US" dirty="0"/>
              <a:t>Topic 2</a:t>
            </a:r>
          </a:p>
          <a:p>
            <a:pPr lvl="0"/>
            <a:r>
              <a:rPr lang="en-US" dirty="0"/>
              <a:t>Topic 3</a:t>
            </a:r>
          </a:p>
          <a:p>
            <a:pPr lvl="0"/>
            <a:r>
              <a:rPr lang="en-US" dirty="0"/>
              <a:t>Topic 4</a:t>
            </a:r>
          </a:p>
          <a:p>
            <a:pPr lvl="0"/>
            <a:r>
              <a:rPr lang="en-US" dirty="0"/>
              <a:t>Topic 5</a:t>
            </a:r>
          </a:p>
          <a:p>
            <a:pPr lvl="0"/>
            <a:r>
              <a:rPr lang="en-US" dirty="0"/>
              <a:t>Topic 6</a:t>
            </a:r>
          </a:p>
        </p:txBody>
      </p:sp>
      <p:sp>
        <p:nvSpPr>
          <p:cNvPr id="9" name="Rectangle 8">
            <a:extLst>
              <a:ext uri="{FF2B5EF4-FFF2-40B4-BE49-F238E27FC236}">
                <a16:creationId xmlns:a16="http://schemas.microsoft.com/office/drawing/2014/main" id="{F42DB073-0729-AF0F-481A-15A60C5ADEED}"/>
              </a:ext>
            </a:extLst>
          </p:cNvPr>
          <p:cNvSpPr/>
          <p:nvPr userDrawn="1"/>
        </p:nvSpPr>
        <p:spPr>
          <a:xfrm rot="10800000">
            <a:off x="910883" y="2292645"/>
            <a:ext cx="1399032" cy="27432"/>
          </a:xfrm>
          <a:prstGeom prst="rect">
            <a:avLst/>
          </a:prstGeom>
          <a:gradFill flip="none" rotWithShape="1">
            <a:gsLst>
              <a:gs pos="0">
                <a:schemeClr val="accent5"/>
              </a:gs>
              <a:gs pos="100000">
                <a:schemeClr val="accent6"/>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96E0D80-7018-5D61-3234-29132E268078}"/>
              </a:ext>
            </a:extLst>
          </p:cNvPr>
          <p:cNvSpPr/>
          <p:nvPr userDrawn="1"/>
        </p:nvSpPr>
        <p:spPr>
          <a:xfrm rot="10800000">
            <a:off x="6121941" y="2292645"/>
            <a:ext cx="1399032" cy="27432"/>
          </a:xfrm>
          <a:prstGeom prst="rect">
            <a:avLst/>
          </a:prstGeom>
          <a:gradFill flip="none" rotWithShape="1">
            <a:gsLst>
              <a:gs pos="0">
                <a:schemeClr val="accent5"/>
              </a:gs>
              <a:gs pos="100000">
                <a:schemeClr val="accent6"/>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9">
            <a:extLst>
              <a:ext uri="{FF2B5EF4-FFF2-40B4-BE49-F238E27FC236}">
                <a16:creationId xmlns:a16="http://schemas.microsoft.com/office/drawing/2014/main" id="{07F6F5E0-5502-29C6-2186-8BE472DEDE6C}"/>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13" name="Date Placeholder 3">
            <a:extLst>
              <a:ext uri="{FF2B5EF4-FFF2-40B4-BE49-F238E27FC236}">
                <a16:creationId xmlns:a16="http://schemas.microsoft.com/office/drawing/2014/main" id="{A4F0AC4A-F810-E81A-9371-F6854EAA26F6}"/>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pPr>
              <a:defRPr/>
            </a:pPr>
            <a:r>
              <a:rPr lang="en-US"/>
              <a:t>01/15/2026</a:t>
            </a:r>
            <a:endParaRPr lang="en-US" dirty="0"/>
          </a:p>
        </p:txBody>
      </p:sp>
      <p:sp>
        <p:nvSpPr>
          <p:cNvPr id="16" name="Footer Placeholder 8">
            <a:extLst>
              <a:ext uri="{FF2B5EF4-FFF2-40B4-BE49-F238E27FC236}">
                <a16:creationId xmlns:a16="http://schemas.microsoft.com/office/drawing/2014/main" id="{CBE092C5-05DD-DDFC-69B6-921A123E7416}"/>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23083053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title-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5CCE765-81F2-BAC8-4594-F05A8A98B209}"/>
              </a:ext>
            </a:extLst>
          </p:cNvPr>
          <p:cNvSpPr/>
          <p:nvPr userDrawn="1"/>
        </p:nvSpPr>
        <p:spPr>
          <a:xfrm>
            <a:off x="0" y="1"/>
            <a:ext cx="12192000" cy="6857999"/>
          </a:xfrm>
          <a:prstGeom prst="rect">
            <a:avLst/>
          </a:prstGeom>
          <a:solidFill>
            <a:schemeClr val="bg1">
              <a:alpha val="502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5A81A3-EC67-4A3B-9F41-F416DA9AD784}"/>
              </a:ext>
            </a:extLst>
          </p:cNvPr>
          <p:cNvSpPr>
            <a:spLocks noGrp="1"/>
          </p:cNvSpPr>
          <p:nvPr>
            <p:ph type="title" hasCustomPrompt="1"/>
          </p:nvPr>
        </p:nvSpPr>
        <p:spPr>
          <a:xfrm>
            <a:off x="914400" y="4775545"/>
            <a:ext cx="10003536" cy="834011"/>
          </a:xfrm>
          <a:prstGeom prst="rect">
            <a:avLst/>
          </a:prstGeom>
          <a:noFill/>
        </p:spPr>
        <p:txBody>
          <a:bodyPr wrap="square" lIns="0" tIns="0" rIns="0" bIns="274320" anchor="t">
            <a:spAutoFit/>
          </a:bodyPr>
          <a:lstStyle>
            <a:lvl1pPr>
              <a:defRPr sz="4000" b="0">
                <a:solidFill>
                  <a:schemeClr val="tx1"/>
                </a:solidFill>
              </a:defRPr>
            </a:lvl1pPr>
          </a:lstStyle>
          <a:p>
            <a:r>
              <a:rPr lang="en-US" dirty="0"/>
              <a:t>Section title</a:t>
            </a:r>
          </a:p>
        </p:txBody>
      </p:sp>
      <p:sp>
        <p:nvSpPr>
          <p:cNvPr id="3" name="Text Placeholder 3">
            <a:extLst>
              <a:ext uri="{FF2B5EF4-FFF2-40B4-BE49-F238E27FC236}">
                <a16:creationId xmlns:a16="http://schemas.microsoft.com/office/drawing/2014/main" id="{F45B20B8-EF94-AE94-949A-2FB6A948075C}"/>
              </a:ext>
            </a:extLst>
          </p:cNvPr>
          <p:cNvSpPr>
            <a:spLocks noGrp="1"/>
          </p:cNvSpPr>
          <p:nvPr>
            <p:ph type="body" sz="quarter" idx="10" hasCustomPrompt="1"/>
          </p:nvPr>
        </p:nvSpPr>
        <p:spPr>
          <a:xfrm>
            <a:off x="914400" y="3429001"/>
            <a:ext cx="1772454" cy="1114088"/>
          </a:xfrm>
          <a:prstGeom prst="rect">
            <a:avLst/>
          </a:prstGeom>
          <a:noFill/>
        </p:spPr>
        <p:txBody>
          <a:bodyPr lIns="0" tIns="182880" bIns="0" anchor="ctr">
            <a:noAutofit/>
          </a:bodyPr>
          <a:lstStyle>
            <a:lvl1pPr marL="0" indent="12700" algn="l" defTabSz="914400" rtl="0" eaLnBrk="1" latinLnBrk="0" hangingPunct="1">
              <a:lnSpc>
                <a:spcPct val="90000"/>
              </a:lnSpc>
              <a:spcBef>
                <a:spcPct val="0"/>
              </a:spcBef>
              <a:buNone/>
              <a:tabLst/>
              <a:defRPr lang="en-US" sz="7200" b="0" i="0" kern="1200" spc="-100" baseline="0" dirty="0">
                <a:solidFill>
                  <a:schemeClr val="tx2"/>
                </a:solidFill>
                <a:latin typeface="Helvetica" pitchFamily="2" charset="0"/>
                <a:ea typeface="+mj-ea"/>
                <a:cs typeface="+mj-cs"/>
              </a:defRPr>
            </a:lvl1pPr>
          </a:lstStyle>
          <a:p>
            <a:pPr lvl="0"/>
            <a:r>
              <a:rPr lang="en-US" dirty="0"/>
              <a:t>01</a:t>
            </a:r>
          </a:p>
        </p:txBody>
      </p:sp>
      <p:sp>
        <p:nvSpPr>
          <p:cNvPr id="4" name="Rectangle 3">
            <a:extLst>
              <a:ext uri="{FF2B5EF4-FFF2-40B4-BE49-F238E27FC236}">
                <a16:creationId xmlns:a16="http://schemas.microsoft.com/office/drawing/2014/main" id="{0CC440DD-C83E-5818-8D0D-4307DEB14634}"/>
              </a:ext>
            </a:extLst>
          </p:cNvPr>
          <p:cNvSpPr/>
          <p:nvPr userDrawn="1"/>
        </p:nvSpPr>
        <p:spPr>
          <a:xfrm>
            <a:off x="914400" y="4543089"/>
            <a:ext cx="177393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a:p>
        </p:txBody>
      </p:sp>
      <p:pic>
        <p:nvPicPr>
          <p:cNvPr id="7" name="Picture 6">
            <a:extLst>
              <a:ext uri="{FF2B5EF4-FFF2-40B4-BE49-F238E27FC236}">
                <a16:creationId xmlns:a16="http://schemas.microsoft.com/office/drawing/2014/main" id="{8788DA3D-6125-4849-EF5D-E55FDE01FEE1}"/>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8" name="Slide Number Placeholder 9">
            <a:extLst>
              <a:ext uri="{FF2B5EF4-FFF2-40B4-BE49-F238E27FC236}">
                <a16:creationId xmlns:a16="http://schemas.microsoft.com/office/drawing/2014/main" id="{F10B25E9-94DA-16D3-13E3-CAE2BEA2F4C9}"/>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41630894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title-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8A2BF2-AEE9-3696-E274-55C9E049409F}"/>
              </a:ext>
            </a:extLst>
          </p:cNvPr>
          <p:cNvSpPr/>
          <p:nvPr userDrawn="1"/>
        </p:nvSpPr>
        <p:spPr>
          <a:xfrm>
            <a:off x="0" y="1"/>
            <a:ext cx="12192000" cy="6857999"/>
          </a:xfrm>
          <a:prstGeom prst="rect">
            <a:avLst/>
          </a:prstGeom>
          <a:solidFill>
            <a:schemeClr val="bg1">
              <a:alpha val="502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0BA279D5-65D1-7EB0-3505-17CC33D8807D}"/>
              </a:ext>
            </a:extLst>
          </p:cNvPr>
          <p:cNvSpPr>
            <a:spLocks noGrp="1"/>
          </p:cNvSpPr>
          <p:nvPr>
            <p:ph type="title" hasCustomPrompt="1"/>
          </p:nvPr>
        </p:nvSpPr>
        <p:spPr>
          <a:xfrm>
            <a:off x="914400" y="4775545"/>
            <a:ext cx="10003536" cy="834011"/>
          </a:xfrm>
          <a:prstGeom prst="rect">
            <a:avLst/>
          </a:prstGeom>
          <a:noFill/>
        </p:spPr>
        <p:txBody>
          <a:bodyPr wrap="square" lIns="0" tIns="0" rIns="0" bIns="274320" anchor="t">
            <a:spAutoFit/>
          </a:bodyPr>
          <a:lstStyle>
            <a:lvl1pPr>
              <a:defRPr sz="4000" b="0">
                <a:solidFill>
                  <a:schemeClr val="tx1"/>
                </a:solidFill>
              </a:defRPr>
            </a:lvl1pPr>
          </a:lstStyle>
          <a:p>
            <a:r>
              <a:rPr lang="en-US" dirty="0"/>
              <a:t>Section title</a:t>
            </a:r>
          </a:p>
        </p:txBody>
      </p:sp>
      <p:sp>
        <p:nvSpPr>
          <p:cNvPr id="5" name="Text Placeholder 3">
            <a:extLst>
              <a:ext uri="{FF2B5EF4-FFF2-40B4-BE49-F238E27FC236}">
                <a16:creationId xmlns:a16="http://schemas.microsoft.com/office/drawing/2014/main" id="{D0D56A39-C31F-0835-F346-AB4267AB2A50}"/>
              </a:ext>
            </a:extLst>
          </p:cNvPr>
          <p:cNvSpPr>
            <a:spLocks noGrp="1"/>
          </p:cNvSpPr>
          <p:nvPr>
            <p:ph type="body" sz="quarter" idx="10" hasCustomPrompt="1"/>
          </p:nvPr>
        </p:nvSpPr>
        <p:spPr>
          <a:xfrm>
            <a:off x="914400" y="3429001"/>
            <a:ext cx="1772454" cy="1114088"/>
          </a:xfrm>
          <a:prstGeom prst="rect">
            <a:avLst/>
          </a:prstGeom>
          <a:noFill/>
        </p:spPr>
        <p:txBody>
          <a:bodyPr lIns="0" tIns="182880" bIns="0" anchor="ctr">
            <a:noAutofit/>
          </a:bodyPr>
          <a:lstStyle>
            <a:lvl1pPr marL="0" indent="12700" algn="l" defTabSz="914400" rtl="0" eaLnBrk="1" latinLnBrk="0" hangingPunct="1">
              <a:lnSpc>
                <a:spcPct val="90000"/>
              </a:lnSpc>
              <a:spcBef>
                <a:spcPct val="0"/>
              </a:spcBef>
              <a:buNone/>
              <a:tabLst/>
              <a:defRPr lang="en-US" sz="7200" b="0" i="0" kern="1200" spc="-100" baseline="0" dirty="0">
                <a:solidFill>
                  <a:schemeClr val="tx2"/>
                </a:solidFill>
                <a:latin typeface="Helvetica" pitchFamily="2" charset="0"/>
                <a:ea typeface="+mj-ea"/>
                <a:cs typeface="+mj-cs"/>
              </a:defRPr>
            </a:lvl1pPr>
          </a:lstStyle>
          <a:p>
            <a:pPr lvl="0"/>
            <a:r>
              <a:rPr lang="en-US" dirty="0"/>
              <a:t>01</a:t>
            </a:r>
          </a:p>
        </p:txBody>
      </p:sp>
      <p:sp>
        <p:nvSpPr>
          <p:cNvPr id="6" name="Rectangle 5">
            <a:extLst>
              <a:ext uri="{FF2B5EF4-FFF2-40B4-BE49-F238E27FC236}">
                <a16:creationId xmlns:a16="http://schemas.microsoft.com/office/drawing/2014/main" id="{7D40C43A-6B15-0F57-3682-C2FEC305D74B}"/>
              </a:ext>
            </a:extLst>
          </p:cNvPr>
          <p:cNvSpPr/>
          <p:nvPr userDrawn="1"/>
        </p:nvSpPr>
        <p:spPr>
          <a:xfrm>
            <a:off x="914400" y="4543089"/>
            <a:ext cx="177393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a:p>
        </p:txBody>
      </p:sp>
      <p:pic>
        <p:nvPicPr>
          <p:cNvPr id="7" name="Picture 6">
            <a:extLst>
              <a:ext uri="{FF2B5EF4-FFF2-40B4-BE49-F238E27FC236}">
                <a16:creationId xmlns:a16="http://schemas.microsoft.com/office/drawing/2014/main" id="{E6DEA090-8736-22FF-0799-B9DD33028A4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8" name="Slide Number Placeholder 9">
            <a:extLst>
              <a:ext uri="{FF2B5EF4-FFF2-40B4-BE49-F238E27FC236}">
                <a16:creationId xmlns:a16="http://schemas.microsoft.com/office/drawing/2014/main" id="{CA4B4A60-8351-BF40-3841-F41FCE9B2F32}"/>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24696947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title-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B0E3FA5-DE31-AB6D-9B62-28830D79E180}"/>
              </a:ext>
            </a:extLst>
          </p:cNvPr>
          <p:cNvSpPr>
            <a:spLocks noGrp="1"/>
          </p:cNvSpPr>
          <p:nvPr>
            <p:ph type="title" hasCustomPrompt="1"/>
          </p:nvPr>
        </p:nvSpPr>
        <p:spPr>
          <a:xfrm>
            <a:off x="914400" y="4775545"/>
            <a:ext cx="10003536" cy="834011"/>
          </a:xfrm>
          <a:prstGeom prst="rect">
            <a:avLst/>
          </a:prstGeom>
          <a:noFill/>
        </p:spPr>
        <p:txBody>
          <a:bodyPr wrap="square" lIns="0" tIns="0" rIns="0" bIns="274320" anchor="t">
            <a:spAutoFit/>
          </a:bodyPr>
          <a:lstStyle>
            <a:lvl1pPr>
              <a:defRPr sz="4000" b="0">
                <a:solidFill>
                  <a:schemeClr val="tx1"/>
                </a:solidFill>
              </a:defRPr>
            </a:lvl1pPr>
          </a:lstStyle>
          <a:p>
            <a:r>
              <a:rPr lang="en-US" dirty="0"/>
              <a:t>Section title</a:t>
            </a:r>
          </a:p>
        </p:txBody>
      </p:sp>
      <p:sp>
        <p:nvSpPr>
          <p:cNvPr id="5" name="Text Placeholder 3">
            <a:extLst>
              <a:ext uri="{FF2B5EF4-FFF2-40B4-BE49-F238E27FC236}">
                <a16:creationId xmlns:a16="http://schemas.microsoft.com/office/drawing/2014/main" id="{9F93DB2B-C096-0CA2-8B73-EC9DE94D29FC}"/>
              </a:ext>
            </a:extLst>
          </p:cNvPr>
          <p:cNvSpPr>
            <a:spLocks noGrp="1"/>
          </p:cNvSpPr>
          <p:nvPr>
            <p:ph type="body" sz="quarter" idx="10" hasCustomPrompt="1"/>
          </p:nvPr>
        </p:nvSpPr>
        <p:spPr>
          <a:xfrm>
            <a:off x="914400" y="3429001"/>
            <a:ext cx="1772454" cy="1114088"/>
          </a:xfrm>
          <a:prstGeom prst="rect">
            <a:avLst/>
          </a:prstGeom>
          <a:noFill/>
        </p:spPr>
        <p:txBody>
          <a:bodyPr lIns="0" tIns="182880" bIns="0" anchor="ctr">
            <a:noAutofit/>
          </a:bodyPr>
          <a:lstStyle>
            <a:lvl1pPr marL="0" indent="12700" algn="l" defTabSz="914400" rtl="0" eaLnBrk="1" latinLnBrk="0" hangingPunct="1">
              <a:lnSpc>
                <a:spcPct val="90000"/>
              </a:lnSpc>
              <a:spcBef>
                <a:spcPct val="0"/>
              </a:spcBef>
              <a:buNone/>
              <a:tabLst/>
              <a:defRPr lang="en-US" sz="7200" b="0" i="0" kern="1200" spc="-100" baseline="0" dirty="0">
                <a:solidFill>
                  <a:schemeClr val="tx2"/>
                </a:solidFill>
                <a:latin typeface="Helvetica" pitchFamily="2" charset="0"/>
                <a:ea typeface="+mj-ea"/>
                <a:cs typeface="+mj-cs"/>
              </a:defRPr>
            </a:lvl1pPr>
          </a:lstStyle>
          <a:p>
            <a:pPr lvl="0"/>
            <a:r>
              <a:rPr lang="en-US" dirty="0"/>
              <a:t>01</a:t>
            </a:r>
          </a:p>
        </p:txBody>
      </p:sp>
      <p:sp>
        <p:nvSpPr>
          <p:cNvPr id="6" name="Rectangle 5">
            <a:extLst>
              <a:ext uri="{FF2B5EF4-FFF2-40B4-BE49-F238E27FC236}">
                <a16:creationId xmlns:a16="http://schemas.microsoft.com/office/drawing/2014/main" id="{783C7BFC-CC60-7A87-8EC8-5BDBA55CAEAE}"/>
              </a:ext>
            </a:extLst>
          </p:cNvPr>
          <p:cNvSpPr/>
          <p:nvPr userDrawn="1"/>
        </p:nvSpPr>
        <p:spPr>
          <a:xfrm>
            <a:off x="914400" y="4543089"/>
            <a:ext cx="177393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a:p>
        </p:txBody>
      </p:sp>
      <p:pic>
        <p:nvPicPr>
          <p:cNvPr id="9" name="Picture 8">
            <a:extLst>
              <a:ext uri="{FF2B5EF4-FFF2-40B4-BE49-F238E27FC236}">
                <a16:creationId xmlns:a16="http://schemas.microsoft.com/office/drawing/2014/main" id="{440D6175-3B5A-99BF-50CA-438C19FF1B82}"/>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0" name="Slide Number Placeholder 9">
            <a:extLst>
              <a:ext uri="{FF2B5EF4-FFF2-40B4-BE49-F238E27FC236}">
                <a16:creationId xmlns:a16="http://schemas.microsoft.com/office/drawing/2014/main" id="{0AC0A3FD-7314-8193-36AD-C546C75B7CA5}"/>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7033010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section-agenda">
    <p:bg>
      <p:bgPr>
        <a:solidFill>
          <a:schemeClr val="bg1"/>
        </a:solidFill>
        <a:effectLst/>
      </p:bgPr>
    </p:bg>
    <p:spTree>
      <p:nvGrpSpPr>
        <p:cNvPr id="1" name=""/>
        <p:cNvGrpSpPr/>
        <p:nvPr/>
      </p:nvGrpSpPr>
      <p:grpSpPr>
        <a:xfrm>
          <a:off x="0" y="0"/>
          <a:ext cx="0" cy="0"/>
          <a:chOff x="0" y="0"/>
          <a:chExt cx="0" cy="0"/>
        </a:xfrm>
      </p:grpSpPr>
      <p:pic>
        <p:nvPicPr>
          <p:cNvPr id="23" name="Picture 22" descr="Logo, company name&#10;&#10;AI-generated content may be incorrect.">
            <a:extLst>
              <a:ext uri="{FF2B5EF4-FFF2-40B4-BE49-F238E27FC236}">
                <a16:creationId xmlns:a16="http://schemas.microsoft.com/office/drawing/2014/main" id="{F458E46B-0C39-CD93-F76B-90E76DC35EC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4" name="Title Placeholder 1">
            <a:extLst>
              <a:ext uri="{FF2B5EF4-FFF2-40B4-BE49-F238E27FC236}">
                <a16:creationId xmlns:a16="http://schemas.microsoft.com/office/drawing/2014/main" id="{A226F5EF-54EF-597D-C9E0-363980318BA9}"/>
              </a:ext>
            </a:extLst>
          </p:cNvPr>
          <p:cNvSpPr>
            <a:spLocks noGrp="1"/>
          </p:cNvSpPr>
          <p:nvPr>
            <p:ph type="title" hasCustomPrompt="1"/>
          </p:nvPr>
        </p:nvSpPr>
        <p:spPr>
          <a:xfrm>
            <a:off x="914398" y="365760"/>
            <a:ext cx="6532561"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52" name="Text Placeholder 11">
            <a:extLst>
              <a:ext uri="{FF2B5EF4-FFF2-40B4-BE49-F238E27FC236}">
                <a16:creationId xmlns:a16="http://schemas.microsoft.com/office/drawing/2014/main" id="{7D25E6A6-20DF-4816-1517-8509EB288B9D}"/>
              </a:ext>
            </a:extLst>
          </p:cNvPr>
          <p:cNvSpPr>
            <a:spLocks noGrp="1"/>
          </p:cNvSpPr>
          <p:nvPr>
            <p:ph type="body" sz="quarter" idx="29" hasCustomPrompt="1"/>
          </p:nvPr>
        </p:nvSpPr>
        <p:spPr>
          <a:xfrm>
            <a:off x="91166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01</a:t>
            </a:r>
          </a:p>
        </p:txBody>
      </p:sp>
      <p:sp>
        <p:nvSpPr>
          <p:cNvPr id="53" name="Text Placeholder 13">
            <a:extLst>
              <a:ext uri="{FF2B5EF4-FFF2-40B4-BE49-F238E27FC236}">
                <a16:creationId xmlns:a16="http://schemas.microsoft.com/office/drawing/2014/main" id="{14A01821-D46E-3D52-4CAD-F7DBDCABE774}"/>
              </a:ext>
            </a:extLst>
          </p:cNvPr>
          <p:cNvSpPr>
            <a:spLocks noGrp="1"/>
          </p:cNvSpPr>
          <p:nvPr>
            <p:ph type="body" sz="quarter" idx="30" hasCustomPrompt="1"/>
          </p:nvPr>
        </p:nvSpPr>
        <p:spPr>
          <a:xfrm>
            <a:off x="914400" y="2705790"/>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4" name="Text Placeholder 11">
            <a:extLst>
              <a:ext uri="{FF2B5EF4-FFF2-40B4-BE49-F238E27FC236}">
                <a16:creationId xmlns:a16="http://schemas.microsoft.com/office/drawing/2014/main" id="{FD54C57D-8418-C7FC-C13C-73DFB5188821}"/>
              </a:ext>
            </a:extLst>
          </p:cNvPr>
          <p:cNvSpPr>
            <a:spLocks noGrp="1"/>
          </p:cNvSpPr>
          <p:nvPr>
            <p:ph type="body" sz="quarter" idx="31" hasCustomPrompt="1"/>
          </p:nvPr>
        </p:nvSpPr>
        <p:spPr>
          <a:xfrm>
            <a:off x="437622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02</a:t>
            </a:r>
          </a:p>
        </p:txBody>
      </p:sp>
      <p:sp>
        <p:nvSpPr>
          <p:cNvPr id="55" name="Text Placeholder 13">
            <a:extLst>
              <a:ext uri="{FF2B5EF4-FFF2-40B4-BE49-F238E27FC236}">
                <a16:creationId xmlns:a16="http://schemas.microsoft.com/office/drawing/2014/main" id="{A7ED865A-D8C1-84B1-ED7B-E4FD0EB52755}"/>
              </a:ext>
            </a:extLst>
          </p:cNvPr>
          <p:cNvSpPr>
            <a:spLocks noGrp="1"/>
          </p:cNvSpPr>
          <p:nvPr>
            <p:ph type="body" sz="quarter" idx="32" hasCustomPrompt="1"/>
          </p:nvPr>
        </p:nvSpPr>
        <p:spPr>
          <a:xfrm>
            <a:off x="4379746" y="2705790"/>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6" name="Rectangle 55">
            <a:extLst>
              <a:ext uri="{FF2B5EF4-FFF2-40B4-BE49-F238E27FC236}">
                <a16:creationId xmlns:a16="http://schemas.microsoft.com/office/drawing/2014/main" id="{9ED5B529-78BB-F29E-18B0-971B1535E859}"/>
              </a:ext>
            </a:extLst>
          </p:cNvPr>
          <p:cNvSpPr/>
          <p:nvPr userDrawn="1"/>
        </p:nvSpPr>
        <p:spPr>
          <a:xfrm rot="10800000">
            <a:off x="907074"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C04014A3-4C06-C81A-AC8E-980793F74342}"/>
              </a:ext>
            </a:extLst>
          </p:cNvPr>
          <p:cNvSpPr/>
          <p:nvPr userDrawn="1"/>
        </p:nvSpPr>
        <p:spPr>
          <a:xfrm rot="10800000">
            <a:off x="4369687"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 Placeholder 11">
            <a:extLst>
              <a:ext uri="{FF2B5EF4-FFF2-40B4-BE49-F238E27FC236}">
                <a16:creationId xmlns:a16="http://schemas.microsoft.com/office/drawing/2014/main" id="{4B74B708-A762-7133-2651-04F12E11F8A9}"/>
              </a:ext>
            </a:extLst>
          </p:cNvPr>
          <p:cNvSpPr>
            <a:spLocks noGrp="1"/>
          </p:cNvSpPr>
          <p:nvPr>
            <p:ph type="body" sz="quarter" idx="37" hasCustomPrompt="1"/>
          </p:nvPr>
        </p:nvSpPr>
        <p:spPr>
          <a:xfrm>
            <a:off x="91166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03</a:t>
            </a:r>
          </a:p>
        </p:txBody>
      </p:sp>
      <p:sp>
        <p:nvSpPr>
          <p:cNvPr id="59" name="Text Placeholder 13">
            <a:extLst>
              <a:ext uri="{FF2B5EF4-FFF2-40B4-BE49-F238E27FC236}">
                <a16:creationId xmlns:a16="http://schemas.microsoft.com/office/drawing/2014/main" id="{435E90AA-1C85-A9E4-87BC-C1AF24C3621F}"/>
              </a:ext>
            </a:extLst>
          </p:cNvPr>
          <p:cNvSpPr>
            <a:spLocks noGrp="1"/>
          </p:cNvSpPr>
          <p:nvPr>
            <p:ph type="body" sz="quarter" idx="38" hasCustomPrompt="1"/>
          </p:nvPr>
        </p:nvSpPr>
        <p:spPr>
          <a:xfrm>
            <a:off x="914400" y="4754927"/>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60" name="Text Placeholder 11">
            <a:extLst>
              <a:ext uri="{FF2B5EF4-FFF2-40B4-BE49-F238E27FC236}">
                <a16:creationId xmlns:a16="http://schemas.microsoft.com/office/drawing/2014/main" id="{492F2493-8216-CD88-FA44-CC9A10608AF7}"/>
              </a:ext>
            </a:extLst>
          </p:cNvPr>
          <p:cNvSpPr>
            <a:spLocks noGrp="1"/>
          </p:cNvSpPr>
          <p:nvPr>
            <p:ph type="body" sz="quarter" idx="39" hasCustomPrompt="1"/>
          </p:nvPr>
        </p:nvSpPr>
        <p:spPr>
          <a:xfrm>
            <a:off x="437622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04</a:t>
            </a:r>
          </a:p>
        </p:txBody>
      </p:sp>
      <p:sp>
        <p:nvSpPr>
          <p:cNvPr id="61" name="Text Placeholder 13">
            <a:extLst>
              <a:ext uri="{FF2B5EF4-FFF2-40B4-BE49-F238E27FC236}">
                <a16:creationId xmlns:a16="http://schemas.microsoft.com/office/drawing/2014/main" id="{94974B5A-8E34-7804-BAF6-077E87EED7BA}"/>
              </a:ext>
            </a:extLst>
          </p:cNvPr>
          <p:cNvSpPr>
            <a:spLocks noGrp="1"/>
          </p:cNvSpPr>
          <p:nvPr>
            <p:ph type="body" sz="quarter" idx="40" hasCustomPrompt="1"/>
          </p:nvPr>
        </p:nvSpPr>
        <p:spPr>
          <a:xfrm>
            <a:off x="4379746" y="4754927"/>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62" name="Rectangle 61">
            <a:extLst>
              <a:ext uri="{FF2B5EF4-FFF2-40B4-BE49-F238E27FC236}">
                <a16:creationId xmlns:a16="http://schemas.microsoft.com/office/drawing/2014/main" id="{92AD98F0-4E6C-4977-7D6D-0539C61129D5}"/>
              </a:ext>
            </a:extLst>
          </p:cNvPr>
          <p:cNvSpPr/>
          <p:nvPr userDrawn="1"/>
        </p:nvSpPr>
        <p:spPr>
          <a:xfrm rot="10800000">
            <a:off x="907074"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EEA28208-467D-4A45-BC0C-0BC9588893EB}"/>
              </a:ext>
            </a:extLst>
          </p:cNvPr>
          <p:cNvSpPr/>
          <p:nvPr userDrawn="1"/>
        </p:nvSpPr>
        <p:spPr>
          <a:xfrm rot="10800000">
            <a:off x="4369687"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Picture Placeholder 5">
            <a:extLst>
              <a:ext uri="{FF2B5EF4-FFF2-40B4-BE49-F238E27FC236}">
                <a16:creationId xmlns:a16="http://schemas.microsoft.com/office/drawing/2014/main" id="{4FBFB9DE-AE2D-A7B7-4DB4-6859D9D5BC4B}"/>
              </a:ext>
            </a:extLst>
          </p:cNvPr>
          <p:cNvSpPr>
            <a:spLocks noGrp="1"/>
          </p:cNvSpPr>
          <p:nvPr>
            <p:ph type="pic" sz="quarter" idx="25" hasCustomPrompt="1"/>
          </p:nvPr>
        </p:nvSpPr>
        <p:spPr>
          <a:xfrm>
            <a:off x="8378952" y="0"/>
            <a:ext cx="3447288" cy="6858001"/>
          </a:xfrm>
          <a:prstGeom prst="rect">
            <a:avLst/>
          </a:prstGeom>
          <a:solidFill>
            <a:srgbClr val="C3CAD1"/>
          </a:solidFill>
          <a:ln>
            <a:noFill/>
          </a:ln>
        </p:spPr>
        <p:txBody>
          <a:bodyPr lIns="457200" tIns="3657600" anchor="t"/>
          <a:lstStyle>
            <a:lvl1pPr marL="0" indent="0" algn="ctr">
              <a:buNone/>
              <a:defRPr>
                <a:solidFill>
                  <a:schemeClr val="bg1">
                    <a:lumMod val="65000"/>
                  </a:schemeClr>
                </a:solidFill>
              </a:defRPr>
            </a:lvl1pPr>
          </a:lstStyle>
          <a:p>
            <a:r>
              <a:rPr lang="en-US" dirty="0"/>
              <a:t>Click icon to add image</a:t>
            </a:r>
          </a:p>
        </p:txBody>
      </p:sp>
      <p:sp>
        <p:nvSpPr>
          <p:cNvPr id="65" name="Text Placeholder 13">
            <a:extLst>
              <a:ext uri="{FF2B5EF4-FFF2-40B4-BE49-F238E27FC236}">
                <a16:creationId xmlns:a16="http://schemas.microsoft.com/office/drawing/2014/main" id="{D2A65777-78A4-1122-070C-13C5CC391FE0}"/>
              </a:ext>
            </a:extLst>
          </p:cNvPr>
          <p:cNvSpPr>
            <a:spLocks noGrp="1"/>
          </p:cNvSpPr>
          <p:nvPr>
            <p:ph type="body" sz="quarter" idx="24" hasCustomPrompt="1"/>
          </p:nvPr>
        </p:nvSpPr>
        <p:spPr>
          <a:xfrm>
            <a:off x="8740140" y="6251713"/>
            <a:ext cx="2724912" cy="606288"/>
          </a:xfrm>
          <a:noFill/>
          <a:ln>
            <a:noFill/>
          </a:ln>
        </p:spPr>
        <p:txBody>
          <a:bodyPr lIns="182880" tIns="0" rIns="18288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pic>
        <p:nvPicPr>
          <p:cNvPr id="66" name="Picture 65">
            <a:extLst>
              <a:ext uri="{FF2B5EF4-FFF2-40B4-BE49-F238E27FC236}">
                <a16:creationId xmlns:a16="http://schemas.microsoft.com/office/drawing/2014/main" id="{2F3BB497-B176-4CA5-ECD7-4F398D8B4FE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5" name="Date Placeholder 4">
            <a:extLst>
              <a:ext uri="{FF2B5EF4-FFF2-40B4-BE49-F238E27FC236}">
                <a16:creationId xmlns:a16="http://schemas.microsoft.com/office/drawing/2014/main" id="{D43D427B-7FC7-1359-C26B-EE4E88413334}"/>
              </a:ext>
            </a:extLst>
          </p:cNvPr>
          <p:cNvSpPr>
            <a:spLocks noGrp="1"/>
          </p:cNvSpPr>
          <p:nvPr>
            <p:ph type="dt" sz="half" idx="41"/>
          </p:nvPr>
        </p:nvSpPr>
        <p:spPr/>
        <p:txBody>
          <a:bodyPr/>
          <a:lstStyle/>
          <a:p>
            <a:pPr>
              <a:defRPr/>
            </a:pPr>
            <a:r>
              <a:rPr lang="en-US"/>
              <a:t>01/15/2026</a:t>
            </a:r>
            <a:endParaRPr lang="en-US" dirty="0"/>
          </a:p>
        </p:txBody>
      </p:sp>
      <p:sp>
        <p:nvSpPr>
          <p:cNvPr id="6" name="Footer Placeholder 5">
            <a:extLst>
              <a:ext uri="{FF2B5EF4-FFF2-40B4-BE49-F238E27FC236}">
                <a16:creationId xmlns:a16="http://schemas.microsoft.com/office/drawing/2014/main" id="{F56283E2-A570-ED3B-DFD5-070DE6D5FDE8}"/>
              </a:ext>
            </a:extLst>
          </p:cNvPr>
          <p:cNvSpPr>
            <a:spLocks noGrp="1"/>
          </p:cNvSpPr>
          <p:nvPr>
            <p:ph type="ftr" sz="quarter" idx="42"/>
          </p:nvPr>
        </p:nvSpPr>
        <p:spPr/>
        <p:txBody>
          <a:bodyPr/>
          <a:lstStyle/>
          <a:p>
            <a:pPr>
              <a:defRPr/>
            </a:pPr>
            <a:r>
              <a:rPr lang="en-US"/>
              <a:t>TSD Topical Meeting | Dec 2025 TRIEM Workshop Highlights | Dali Georgobiani </a:t>
            </a:r>
            <a:endParaRPr lang="en-US" dirty="0"/>
          </a:p>
        </p:txBody>
      </p:sp>
      <p:sp>
        <p:nvSpPr>
          <p:cNvPr id="7" name="Slide Number Placeholder 6">
            <a:extLst>
              <a:ext uri="{FF2B5EF4-FFF2-40B4-BE49-F238E27FC236}">
                <a16:creationId xmlns:a16="http://schemas.microsoft.com/office/drawing/2014/main" id="{BEE33E59-3BC3-A711-E10E-552D2E1F77B5}"/>
              </a:ext>
            </a:extLst>
          </p:cNvPr>
          <p:cNvSpPr>
            <a:spLocks noGrp="1"/>
          </p:cNvSpPr>
          <p:nvPr>
            <p:ph type="sldNum" sz="quarter" idx="43"/>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6303452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section-agenda">
    <p:bg>
      <p:bgPr>
        <a:solidFill>
          <a:schemeClr val="bg1"/>
        </a:solidFill>
        <a:effectLst/>
      </p:bgPr>
    </p:bg>
    <p:spTree>
      <p:nvGrpSpPr>
        <p:cNvPr id="1" name=""/>
        <p:cNvGrpSpPr/>
        <p:nvPr/>
      </p:nvGrpSpPr>
      <p:grpSpPr>
        <a:xfrm>
          <a:off x="0" y="0"/>
          <a:ext cx="0" cy="0"/>
          <a:chOff x="0" y="0"/>
          <a:chExt cx="0" cy="0"/>
        </a:xfrm>
      </p:grpSpPr>
      <p:sp>
        <p:nvSpPr>
          <p:cNvPr id="21" name="Text Placeholder 11">
            <a:extLst>
              <a:ext uri="{FF2B5EF4-FFF2-40B4-BE49-F238E27FC236}">
                <a16:creationId xmlns:a16="http://schemas.microsoft.com/office/drawing/2014/main" id="{1BB2EFC9-1306-610A-7472-F5A409DAF87B}"/>
              </a:ext>
            </a:extLst>
          </p:cNvPr>
          <p:cNvSpPr>
            <a:spLocks noGrp="1"/>
          </p:cNvSpPr>
          <p:nvPr>
            <p:ph type="body" sz="quarter" idx="25" hasCustomPrompt="1"/>
          </p:nvPr>
        </p:nvSpPr>
        <p:spPr>
          <a:xfrm>
            <a:off x="784078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03</a:t>
            </a:r>
          </a:p>
        </p:txBody>
      </p:sp>
      <p:sp>
        <p:nvSpPr>
          <p:cNvPr id="22" name="Text Placeholder 13">
            <a:extLst>
              <a:ext uri="{FF2B5EF4-FFF2-40B4-BE49-F238E27FC236}">
                <a16:creationId xmlns:a16="http://schemas.microsoft.com/office/drawing/2014/main" id="{8DA22153-3FAA-4073-D5F7-B56934A12954}"/>
              </a:ext>
            </a:extLst>
          </p:cNvPr>
          <p:cNvSpPr>
            <a:spLocks noGrp="1"/>
          </p:cNvSpPr>
          <p:nvPr>
            <p:ph type="body" sz="quarter" idx="26" hasCustomPrompt="1"/>
          </p:nvPr>
        </p:nvSpPr>
        <p:spPr>
          <a:xfrm>
            <a:off x="7840789" y="2705790"/>
            <a:ext cx="3070730"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35" name="Text Placeholder 11">
            <a:extLst>
              <a:ext uri="{FF2B5EF4-FFF2-40B4-BE49-F238E27FC236}">
                <a16:creationId xmlns:a16="http://schemas.microsoft.com/office/drawing/2014/main" id="{34F7C635-74F3-E319-79C6-11DF58432BCC}"/>
              </a:ext>
            </a:extLst>
          </p:cNvPr>
          <p:cNvSpPr>
            <a:spLocks noGrp="1"/>
          </p:cNvSpPr>
          <p:nvPr>
            <p:ph type="body" sz="quarter" idx="29" hasCustomPrompt="1"/>
          </p:nvPr>
        </p:nvSpPr>
        <p:spPr>
          <a:xfrm>
            <a:off x="91166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01</a:t>
            </a:r>
          </a:p>
        </p:txBody>
      </p:sp>
      <p:sp>
        <p:nvSpPr>
          <p:cNvPr id="36" name="Text Placeholder 13">
            <a:extLst>
              <a:ext uri="{FF2B5EF4-FFF2-40B4-BE49-F238E27FC236}">
                <a16:creationId xmlns:a16="http://schemas.microsoft.com/office/drawing/2014/main" id="{0CB3ED8D-E886-FF54-5A83-1729951016DA}"/>
              </a:ext>
            </a:extLst>
          </p:cNvPr>
          <p:cNvSpPr>
            <a:spLocks noGrp="1"/>
          </p:cNvSpPr>
          <p:nvPr>
            <p:ph type="body" sz="quarter" idx="30" hasCustomPrompt="1"/>
          </p:nvPr>
        </p:nvSpPr>
        <p:spPr>
          <a:xfrm>
            <a:off x="914400" y="2705790"/>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37" name="Text Placeholder 11">
            <a:extLst>
              <a:ext uri="{FF2B5EF4-FFF2-40B4-BE49-F238E27FC236}">
                <a16:creationId xmlns:a16="http://schemas.microsoft.com/office/drawing/2014/main" id="{FEC18E3E-7D1C-8D3A-FA66-09B9E8AF96EB}"/>
              </a:ext>
            </a:extLst>
          </p:cNvPr>
          <p:cNvSpPr>
            <a:spLocks noGrp="1"/>
          </p:cNvSpPr>
          <p:nvPr>
            <p:ph type="body" sz="quarter" idx="31" hasCustomPrompt="1"/>
          </p:nvPr>
        </p:nvSpPr>
        <p:spPr>
          <a:xfrm>
            <a:off x="437622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02</a:t>
            </a:r>
          </a:p>
        </p:txBody>
      </p:sp>
      <p:sp>
        <p:nvSpPr>
          <p:cNvPr id="38" name="Text Placeholder 13">
            <a:extLst>
              <a:ext uri="{FF2B5EF4-FFF2-40B4-BE49-F238E27FC236}">
                <a16:creationId xmlns:a16="http://schemas.microsoft.com/office/drawing/2014/main" id="{F46C368A-CAE6-AB12-45DE-8C9AC1081525}"/>
              </a:ext>
            </a:extLst>
          </p:cNvPr>
          <p:cNvSpPr>
            <a:spLocks noGrp="1"/>
          </p:cNvSpPr>
          <p:nvPr>
            <p:ph type="body" sz="quarter" idx="32" hasCustomPrompt="1"/>
          </p:nvPr>
        </p:nvSpPr>
        <p:spPr>
          <a:xfrm>
            <a:off x="4379746" y="2705790"/>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pic>
        <p:nvPicPr>
          <p:cNvPr id="7" name="Picture 6">
            <a:extLst>
              <a:ext uri="{FF2B5EF4-FFF2-40B4-BE49-F238E27FC236}">
                <a16:creationId xmlns:a16="http://schemas.microsoft.com/office/drawing/2014/main" id="{7781A30D-A0A7-8F72-0DB2-BAA0EF20371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2" name="Picture 11" descr="Logo, company name&#10;&#10;AI-generated content may be incorrect.">
            <a:extLst>
              <a:ext uri="{FF2B5EF4-FFF2-40B4-BE49-F238E27FC236}">
                <a16:creationId xmlns:a16="http://schemas.microsoft.com/office/drawing/2014/main" id="{6BC60E22-555E-863E-A95E-1F364397E92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3" name="Title Placeholder 1">
            <a:extLst>
              <a:ext uri="{FF2B5EF4-FFF2-40B4-BE49-F238E27FC236}">
                <a16:creationId xmlns:a16="http://schemas.microsoft.com/office/drawing/2014/main" id="{C8268B68-5038-1850-9129-6EBE6E73F92B}"/>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7" name="Rectangle 16">
            <a:extLst>
              <a:ext uri="{FF2B5EF4-FFF2-40B4-BE49-F238E27FC236}">
                <a16:creationId xmlns:a16="http://schemas.microsoft.com/office/drawing/2014/main" id="{2F851C4B-EE7A-A84C-0FEB-76E839BCE7AE}"/>
              </a:ext>
            </a:extLst>
          </p:cNvPr>
          <p:cNvSpPr/>
          <p:nvPr userDrawn="1"/>
        </p:nvSpPr>
        <p:spPr>
          <a:xfrm rot="10800000">
            <a:off x="907074"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079CC64-0203-C898-B985-39FB41EBBF57}"/>
              </a:ext>
            </a:extLst>
          </p:cNvPr>
          <p:cNvSpPr/>
          <p:nvPr userDrawn="1"/>
        </p:nvSpPr>
        <p:spPr>
          <a:xfrm rot="10800000">
            <a:off x="4369687"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EB46FE0-DD6E-5635-0172-E4462AC6960A}"/>
              </a:ext>
            </a:extLst>
          </p:cNvPr>
          <p:cNvSpPr/>
          <p:nvPr userDrawn="1"/>
        </p:nvSpPr>
        <p:spPr>
          <a:xfrm rot="10800000">
            <a:off x="7844307"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 Placeholder 11">
            <a:extLst>
              <a:ext uri="{FF2B5EF4-FFF2-40B4-BE49-F238E27FC236}">
                <a16:creationId xmlns:a16="http://schemas.microsoft.com/office/drawing/2014/main" id="{6E39647A-7DAB-491C-D78A-700609AE5924}"/>
              </a:ext>
            </a:extLst>
          </p:cNvPr>
          <p:cNvSpPr>
            <a:spLocks noGrp="1"/>
          </p:cNvSpPr>
          <p:nvPr>
            <p:ph type="body" sz="quarter" idx="35" hasCustomPrompt="1"/>
          </p:nvPr>
        </p:nvSpPr>
        <p:spPr>
          <a:xfrm>
            <a:off x="784078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06</a:t>
            </a:r>
          </a:p>
        </p:txBody>
      </p:sp>
      <p:sp>
        <p:nvSpPr>
          <p:cNvPr id="54" name="Text Placeholder 13">
            <a:extLst>
              <a:ext uri="{FF2B5EF4-FFF2-40B4-BE49-F238E27FC236}">
                <a16:creationId xmlns:a16="http://schemas.microsoft.com/office/drawing/2014/main" id="{1A2EE3EC-6F0A-04AA-D8CE-ACD79EC10DF0}"/>
              </a:ext>
            </a:extLst>
          </p:cNvPr>
          <p:cNvSpPr>
            <a:spLocks noGrp="1"/>
          </p:cNvSpPr>
          <p:nvPr>
            <p:ph type="body" sz="quarter" idx="36" hasCustomPrompt="1"/>
          </p:nvPr>
        </p:nvSpPr>
        <p:spPr>
          <a:xfrm>
            <a:off x="7840789" y="4754927"/>
            <a:ext cx="3070730"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5" name="Text Placeholder 11">
            <a:extLst>
              <a:ext uri="{FF2B5EF4-FFF2-40B4-BE49-F238E27FC236}">
                <a16:creationId xmlns:a16="http://schemas.microsoft.com/office/drawing/2014/main" id="{34257359-AC31-56B7-8B18-5EA207F7A424}"/>
              </a:ext>
            </a:extLst>
          </p:cNvPr>
          <p:cNvSpPr>
            <a:spLocks noGrp="1"/>
          </p:cNvSpPr>
          <p:nvPr>
            <p:ph type="body" sz="quarter" idx="37" hasCustomPrompt="1"/>
          </p:nvPr>
        </p:nvSpPr>
        <p:spPr>
          <a:xfrm>
            <a:off x="91166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04</a:t>
            </a:r>
          </a:p>
        </p:txBody>
      </p:sp>
      <p:sp>
        <p:nvSpPr>
          <p:cNvPr id="56" name="Text Placeholder 13">
            <a:extLst>
              <a:ext uri="{FF2B5EF4-FFF2-40B4-BE49-F238E27FC236}">
                <a16:creationId xmlns:a16="http://schemas.microsoft.com/office/drawing/2014/main" id="{572C6531-6F1F-27C2-65C9-244BA7ADFA50}"/>
              </a:ext>
            </a:extLst>
          </p:cNvPr>
          <p:cNvSpPr>
            <a:spLocks noGrp="1"/>
          </p:cNvSpPr>
          <p:nvPr>
            <p:ph type="body" sz="quarter" idx="38" hasCustomPrompt="1"/>
          </p:nvPr>
        </p:nvSpPr>
        <p:spPr>
          <a:xfrm>
            <a:off x="914400" y="4754927"/>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7" name="Text Placeholder 11">
            <a:extLst>
              <a:ext uri="{FF2B5EF4-FFF2-40B4-BE49-F238E27FC236}">
                <a16:creationId xmlns:a16="http://schemas.microsoft.com/office/drawing/2014/main" id="{595E9E59-1788-1106-6D6E-4588D5BFC42E}"/>
              </a:ext>
            </a:extLst>
          </p:cNvPr>
          <p:cNvSpPr>
            <a:spLocks noGrp="1"/>
          </p:cNvSpPr>
          <p:nvPr>
            <p:ph type="body" sz="quarter" idx="39" hasCustomPrompt="1"/>
          </p:nvPr>
        </p:nvSpPr>
        <p:spPr>
          <a:xfrm>
            <a:off x="437622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05</a:t>
            </a:r>
          </a:p>
        </p:txBody>
      </p:sp>
      <p:sp>
        <p:nvSpPr>
          <p:cNvPr id="58" name="Text Placeholder 13">
            <a:extLst>
              <a:ext uri="{FF2B5EF4-FFF2-40B4-BE49-F238E27FC236}">
                <a16:creationId xmlns:a16="http://schemas.microsoft.com/office/drawing/2014/main" id="{8199CACE-BEE2-2F7F-88AC-1185972B2BBA}"/>
              </a:ext>
            </a:extLst>
          </p:cNvPr>
          <p:cNvSpPr>
            <a:spLocks noGrp="1"/>
          </p:cNvSpPr>
          <p:nvPr>
            <p:ph type="body" sz="quarter" idx="40" hasCustomPrompt="1"/>
          </p:nvPr>
        </p:nvSpPr>
        <p:spPr>
          <a:xfrm>
            <a:off x="4379746" y="4754927"/>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9" name="Rectangle 58">
            <a:extLst>
              <a:ext uri="{FF2B5EF4-FFF2-40B4-BE49-F238E27FC236}">
                <a16:creationId xmlns:a16="http://schemas.microsoft.com/office/drawing/2014/main" id="{B4F7BEFD-FB17-76F4-D1C3-A86A0C5DF431}"/>
              </a:ext>
            </a:extLst>
          </p:cNvPr>
          <p:cNvSpPr/>
          <p:nvPr userDrawn="1"/>
        </p:nvSpPr>
        <p:spPr>
          <a:xfrm rot="10800000">
            <a:off x="907074"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9098B664-2217-1188-9827-8BE49302AAB0}"/>
              </a:ext>
            </a:extLst>
          </p:cNvPr>
          <p:cNvSpPr/>
          <p:nvPr userDrawn="1"/>
        </p:nvSpPr>
        <p:spPr>
          <a:xfrm rot="10800000">
            <a:off x="4369687"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D3E24A18-BE76-EFAD-8000-E51E5AB8B18D}"/>
              </a:ext>
            </a:extLst>
          </p:cNvPr>
          <p:cNvSpPr/>
          <p:nvPr userDrawn="1"/>
        </p:nvSpPr>
        <p:spPr>
          <a:xfrm rot="10800000">
            <a:off x="7844307"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E2306B98-6C7B-5D9C-EB22-ADFE1D599AAB}"/>
              </a:ext>
            </a:extLst>
          </p:cNvPr>
          <p:cNvSpPr>
            <a:spLocks noGrp="1"/>
          </p:cNvSpPr>
          <p:nvPr>
            <p:ph type="dt" sz="half" idx="41"/>
          </p:nvPr>
        </p:nvSpPr>
        <p:spPr/>
        <p:txBody>
          <a:bodyPr/>
          <a:lstStyle/>
          <a:p>
            <a:pPr>
              <a:defRPr/>
            </a:pPr>
            <a:r>
              <a:rPr lang="en-US"/>
              <a:t>01/15/2026</a:t>
            </a:r>
            <a:endParaRPr lang="en-US" dirty="0"/>
          </a:p>
        </p:txBody>
      </p:sp>
      <p:sp>
        <p:nvSpPr>
          <p:cNvPr id="6" name="Footer Placeholder 5">
            <a:extLst>
              <a:ext uri="{FF2B5EF4-FFF2-40B4-BE49-F238E27FC236}">
                <a16:creationId xmlns:a16="http://schemas.microsoft.com/office/drawing/2014/main" id="{18155E37-5D32-15DD-E450-FB2064F63D72}"/>
              </a:ext>
            </a:extLst>
          </p:cNvPr>
          <p:cNvSpPr>
            <a:spLocks noGrp="1"/>
          </p:cNvSpPr>
          <p:nvPr>
            <p:ph type="ftr" sz="quarter" idx="42"/>
          </p:nvPr>
        </p:nvSpPr>
        <p:spPr/>
        <p:txBody>
          <a:bodyPr/>
          <a:lstStyle/>
          <a:p>
            <a:pPr>
              <a:defRPr/>
            </a:pPr>
            <a:r>
              <a:rPr lang="en-US"/>
              <a:t>TSD Topical Meeting | Dec 2025 TRIEM Workshop Highlights | Dali Georgobiani </a:t>
            </a:r>
            <a:endParaRPr lang="en-US" dirty="0"/>
          </a:p>
        </p:txBody>
      </p:sp>
      <p:sp>
        <p:nvSpPr>
          <p:cNvPr id="8" name="Slide Number Placeholder 7">
            <a:extLst>
              <a:ext uri="{FF2B5EF4-FFF2-40B4-BE49-F238E27FC236}">
                <a16:creationId xmlns:a16="http://schemas.microsoft.com/office/drawing/2014/main" id="{9AC6AA05-64AA-7F74-3379-4487B7FD1272}"/>
              </a:ext>
            </a:extLst>
          </p:cNvPr>
          <p:cNvSpPr>
            <a:spLocks noGrp="1"/>
          </p:cNvSpPr>
          <p:nvPr>
            <p:ph type="sldNum" sz="quarter" idx="43"/>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6209580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2-section-agenda">
    <p:bg>
      <p:bgPr>
        <a:solidFill>
          <a:schemeClr val="bg1"/>
        </a:solidFill>
        <a:effectLst/>
      </p:bgPr>
    </p:bg>
    <p:spTree>
      <p:nvGrpSpPr>
        <p:cNvPr id="1" name=""/>
        <p:cNvGrpSpPr/>
        <p:nvPr/>
      </p:nvGrpSpPr>
      <p:grpSpPr>
        <a:xfrm>
          <a:off x="0" y="0"/>
          <a:ext cx="0" cy="0"/>
          <a:chOff x="0" y="0"/>
          <a:chExt cx="0" cy="0"/>
        </a:xfrm>
      </p:grpSpPr>
      <p:sp>
        <p:nvSpPr>
          <p:cNvPr id="70" name="Text Placeholder 13">
            <a:extLst>
              <a:ext uri="{FF2B5EF4-FFF2-40B4-BE49-F238E27FC236}">
                <a16:creationId xmlns:a16="http://schemas.microsoft.com/office/drawing/2014/main" id="{24D2F47F-A82C-896B-9074-0218039BA509}"/>
              </a:ext>
            </a:extLst>
          </p:cNvPr>
          <p:cNvSpPr>
            <a:spLocks noGrp="1"/>
          </p:cNvSpPr>
          <p:nvPr>
            <p:ph type="body" sz="quarter" idx="23" hasCustomPrompt="1"/>
          </p:nvPr>
        </p:nvSpPr>
        <p:spPr>
          <a:xfrm>
            <a:off x="914399" y="1700784"/>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01</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hasCustomPrompt="1"/>
          </p:nvPr>
        </p:nvSpPr>
        <p:spPr>
          <a:xfrm>
            <a:off x="2064871" y="1700784"/>
            <a:ext cx="3639311"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13" name="Text Placeholder 13">
            <a:extLst>
              <a:ext uri="{FF2B5EF4-FFF2-40B4-BE49-F238E27FC236}">
                <a16:creationId xmlns:a16="http://schemas.microsoft.com/office/drawing/2014/main" id="{879203E9-4594-555A-231B-491719F41500}"/>
              </a:ext>
            </a:extLst>
          </p:cNvPr>
          <p:cNvSpPr>
            <a:spLocks noGrp="1"/>
          </p:cNvSpPr>
          <p:nvPr>
            <p:ph type="body" sz="quarter" idx="24" hasCustomPrompt="1"/>
          </p:nvPr>
        </p:nvSpPr>
        <p:spPr>
          <a:xfrm>
            <a:off x="914398" y="2439376"/>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02</a:t>
            </a:r>
          </a:p>
        </p:txBody>
      </p:sp>
      <p:sp>
        <p:nvSpPr>
          <p:cNvPr id="114" name="Text Placeholder 13">
            <a:extLst>
              <a:ext uri="{FF2B5EF4-FFF2-40B4-BE49-F238E27FC236}">
                <a16:creationId xmlns:a16="http://schemas.microsoft.com/office/drawing/2014/main" id="{84230C28-B165-EFA0-B74F-E666A786A999}"/>
              </a:ext>
            </a:extLst>
          </p:cNvPr>
          <p:cNvSpPr>
            <a:spLocks noGrp="1"/>
          </p:cNvSpPr>
          <p:nvPr>
            <p:ph type="body" sz="quarter" idx="25" hasCustomPrompt="1"/>
          </p:nvPr>
        </p:nvSpPr>
        <p:spPr>
          <a:xfrm>
            <a:off x="2064872" y="2439376"/>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16" name="Text Placeholder 13">
            <a:extLst>
              <a:ext uri="{FF2B5EF4-FFF2-40B4-BE49-F238E27FC236}">
                <a16:creationId xmlns:a16="http://schemas.microsoft.com/office/drawing/2014/main" id="{2DF69C14-5330-E3B1-3493-6E4B64446AB1}"/>
              </a:ext>
            </a:extLst>
          </p:cNvPr>
          <p:cNvSpPr>
            <a:spLocks noGrp="1"/>
          </p:cNvSpPr>
          <p:nvPr>
            <p:ph type="body" sz="quarter" idx="26" hasCustomPrompt="1"/>
          </p:nvPr>
        </p:nvSpPr>
        <p:spPr>
          <a:xfrm>
            <a:off x="914398" y="3177663"/>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03</a:t>
            </a:r>
          </a:p>
        </p:txBody>
      </p:sp>
      <p:sp>
        <p:nvSpPr>
          <p:cNvPr id="117" name="Text Placeholder 13">
            <a:extLst>
              <a:ext uri="{FF2B5EF4-FFF2-40B4-BE49-F238E27FC236}">
                <a16:creationId xmlns:a16="http://schemas.microsoft.com/office/drawing/2014/main" id="{64FAB876-1E16-E235-990A-914CADA69DA6}"/>
              </a:ext>
            </a:extLst>
          </p:cNvPr>
          <p:cNvSpPr>
            <a:spLocks noGrp="1"/>
          </p:cNvSpPr>
          <p:nvPr>
            <p:ph type="body" sz="quarter" idx="27" hasCustomPrompt="1"/>
          </p:nvPr>
        </p:nvSpPr>
        <p:spPr>
          <a:xfrm>
            <a:off x="2064872" y="3177663"/>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19" name="Text Placeholder 13">
            <a:extLst>
              <a:ext uri="{FF2B5EF4-FFF2-40B4-BE49-F238E27FC236}">
                <a16:creationId xmlns:a16="http://schemas.microsoft.com/office/drawing/2014/main" id="{932D7BD1-6785-E0E5-A294-8699619E0739}"/>
              </a:ext>
            </a:extLst>
          </p:cNvPr>
          <p:cNvSpPr>
            <a:spLocks noGrp="1"/>
          </p:cNvSpPr>
          <p:nvPr>
            <p:ph type="body" sz="quarter" idx="28" hasCustomPrompt="1"/>
          </p:nvPr>
        </p:nvSpPr>
        <p:spPr>
          <a:xfrm>
            <a:off x="914398" y="3909185"/>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04</a:t>
            </a:r>
          </a:p>
        </p:txBody>
      </p:sp>
      <p:sp>
        <p:nvSpPr>
          <p:cNvPr id="120" name="Text Placeholder 13">
            <a:extLst>
              <a:ext uri="{FF2B5EF4-FFF2-40B4-BE49-F238E27FC236}">
                <a16:creationId xmlns:a16="http://schemas.microsoft.com/office/drawing/2014/main" id="{09FE5F1D-177D-3BC0-A83F-F3A8B8417645}"/>
              </a:ext>
            </a:extLst>
          </p:cNvPr>
          <p:cNvSpPr>
            <a:spLocks noGrp="1"/>
          </p:cNvSpPr>
          <p:nvPr>
            <p:ph type="body" sz="quarter" idx="29" hasCustomPrompt="1"/>
          </p:nvPr>
        </p:nvSpPr>
        <p:spPr>
          <a:xfrm>
            <a:off x="2064872" y="3909185"/>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22" name="Text Placeholder 13">
            <a:extLst>
              <a:ext uri="{FF2B5EF4-FFF2-40B4-BE49-F238E27FC236}">
                <a16:creationId xmlns:a16="http://schemas.microsoft.com/office/drawing/2014/main" id="{737A7788-0B5B-A35E-C701-E199CC87D2F9}"/>
              </a:ext>
            </a:extLst>
          </p:cNvPr>
          <p:cNvSpPr>
            <a:spLocks noGrp="1"/>
          </p:cNvSpPr>
          <p:nvPr>
            <p:ph type="body" sz="quarter" idx="30" hasCustomPrompt="1"/>
          </p:nvPr>
        </p:nvSpPr>
        <p:spPr>
          <a:xfrm>
            <a:off x="914398" y="4640707"/>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05</a:t>
            </a:r>
          </a:p>
        </p:txBody>
      </p:sp>
      <p:sp>
        <p:nvSpPr>
          <p:cNvPr id="123" name="Text Placeholder 13">
            <a:extLst>
              <a:ext uri="{FF2B5EF4-FFF2-40B4-BE49-F238E27FC236}">
                <a16:creationId xmlns:a16="http://schemas.microsoft.com/office/drawing/2014/main" id="{CA244C11-B490-6C58-227E-AAE993D5763B}"/>
              </a:ext>
            </a:extLst>
          </p:cNvPr>
          <p:cNvSpPr>
            <a:spLocks noGrp="1"/>
          </p:cNvSpPr>
          <p:nvPr>
            <p:ph type="body" sz="quarter" idx="31" hasCustomPrompt="1"/>
          </p:nvPr>
        </p:nvSpPr>
        <p:spPr>
          <a:xfrm>
            <a:off x="2064872" y="4640707"/>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25" name="Text Placeholder 13">
            <a:extLst>
              <a:ext uri="{FF2B5EF4-FFF2-40B4-BE49-F238E27FC236}">
                <a16:creationId xmlns:a16="http://schemas.microsoft.com/office/drawing/2014/main" id="{FB3C5B8D-511D-4620-D6C2-29244AE5A362}"/>
              </a:ext>
            </a:extLst>
          </p:cNvPr>
          <p:cNvSpPr>
            <a:spLocks noGrp="1"/>
          </p:cNvSpPr>
          <p:nvPr>
            <p:ph type="body" sz="quarter" idx="32" hasCustomPrompt="1"/>
          </p:nvPr>
        </p:nvSpPr>
        <p:spPr>
          <a:xfrm>
            <a:off x="914398" y="5372229"/>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06</a:t>
            </a:r>
          </a:p>
        </p:txBody>
      </p:sp>
      <p:sp>
        <p:nvSpPr>
          <p:cNvPr id="126" name="Text Placeholder 13">
            <a:extLst>
              <a:ext uri="{FF2B5EF4-FFF2-40B4-BE49-F238E27FC236}">
                <a16:creationId xmlns:a16="http://schemas.microsoft.com/office/drawing/2014/main" id="{74E73A5C-9587-3638-1849-529EF20DA4A2}"/>
              </a:ext>
            </a:extLst>
          </p:cNvPr>
          <p:cNvSpPr>
            <a:spLocks noGrp="1"/>
          </p:cNvSpPr>
          <p:nvPr>
            <p:ph type="body" sz="quarter" idx="33" hasCustomPrompt="1"/>
          </p:nvPr>
        </p:nvSpPr>
        <p:spPr>
          <a:xfrm>
            <a:off x="2064872" y="5372229"/>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28" name="Text Placeholder 13">
            <a:extLst>
              <a:ext uri="{FF2B5EF4-FFF2-40B4-BE49-F238E27FC236}">
                <a16:creationId xmlns:a16="http://schemas.microsoft.com/office/drawing/2014/main" id="{D9958F8C-F86C-8945-339F-91C4B192BB78}"/>
              </a:ext>
            </a:extLst>
          </p:cNvPr>
          <p:cNvSpPr>
            <a:spLocks noGrp="1"/>
          </p:cNvSpPr>
          <p:nvPr>
            <p:ph type="body" sz="quarter" idx="34" hasCustomPrompt="1"/>
          </p:nvPr>
        </p:nvSpPr>
        <p:spPr>
          <a:xfrm>
            <a:off x="6121941" y="1700784"/>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07</a:t>
            </a:r>
          </a:p>
        </p:txBody>
      </p:sp>
      <p:sp>
        <p:nvSpPr>
          <p:cNvPr id="129" name="Text Placeholder 13">
            <a:extLst>
              <a:ext uri="{FF2B5EF4-FFF2-40B4-BE49-F238E27FC236}">
                <a16:creationId xmlns:a16="http://schemas.microsoft.com/office/drawing/2014/main" id="{CF1D7A50-7443-E633-DD41-F6B79C3FF56F}"/>
              </a:ext>
            </a:extLst>
          </p:cNvPr>
          <p:cNvSpPr>
            <a:spLocks noGrp="1"/>
          </p:cNvSpPr>
          <p:nvPr>
            <p:ph type="body" sz="quarter" idx="35" hasCustomPrompt="1"/>
          </p:nvPr>
        </p:nvSpPr>
        <p:spPr>
          <a:xfrm>
            <a:off x="7271056" y="1700784"/>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31" name="Text Placeholder 13">
            <a:extLst>
              <a:ext uri="{FF2B5EF4-FFF2-40B4-BE49-F238E27FC236}">
                <a16:creationId xmlns:a16="http://schemas.microsoft.com/office/drawing/2014/main" id="{CFA56BDA-D236-1449-791D-D67B3432FABE}"/>
              </a:ext>
            </a:extLst>
          </p:cNvPr>
          <p:cNvSpPr>
            <a:spLocks noGrp="1"/>
          </p:cNvSpPr>
          <p:nvPr>
            <p:ph type="body" sz="quarter" idx="36" hasCustomPrompt="1"/>
          </p:nvPr>
        </p:nvSpPr>
        <p:spPr>
          <a:xfrm>
            <a:off x="6121941" y="2439376"/>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08</a:t>
            </a:r>
          </a:p>
        </p:txBody>
      </p:sp>
      <p:sp>
        <p:nvSpPr>
          <p:cNvPr id="132" name="Text Placeholder 13">
            <a:extLst>
              <a:ext uri="{FF2B5EF4-FFF2-40B4-BE49-F238E27FC236}">
                <a16:creationId xmlns:a16="http://schemas.microsoft.com/office/drawing/2014/main" id="{EA4D9A6A-DBB7-348C-F89D-164E7413004C}"/>
              </a:ext>
            </a:extLst>
          </p:cNvPr>
          <p:cNvSpPr>
            <a:spLocks noGrp="1"/>
          </p:cNvSpPr>
          <p:nvPr>
            <p:ph type="body" sz="quarter" idx="37" hasCustomPrompt="1"/>
          </p:nvPr>
        </p:nvSpPr>
        <p:spPr>
          <a:xfrm>
            <a:off x="7271056" y="2439376"/>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34" name="Text Placeholder 13">
            <a:extLst>
              <a:ext uri="{FF2B5EF4-FFF2-40B4-BE49-F238E27FC236}">
                <a16:creationId xmlns:a16="http://schemas.microsoft.com/office/drawing/2014/main" id="{AF2C1657-B89C-2EE0-35F8-B79BD539AEF4}"/>
              </a:ext>
            </a:extLst>
          </p:cNvPr>
          <p:cNvSpPr>
            <a:spLocks noGrp="1"/>
          </p:cNvSpPr>
          <p:nvPr>
            <p:ph type="body" sz="quarter" idx="38" hasCustomPrompt="1"/>
          </p:nvPr>
        </p:nvSpPr>
        <p:spPr>
          <a:xfrm>
            <a:off x="6121941" y="3177663"/>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09</a:t>
            </a:r>
          </a:p>
        </p:txBody>
      </p:sp>
      <p:sp>
        <p:nvSpPr>
          <p:cNvPr id="135" name="Text Placeholder 13">
            <a:extLst>
              <a:ext uri="{FF2B5EF4-FFF2-40B4-BE49-F238E27FC236}">
                <a16:creationId xmlns:a16="http://schemas.microsoft.com/office/drawing/2014/main" id="{3AE3BE8C-2311-FEC2-AEAF-F66929C7421A}"/>
              </a:ext>
            </a:extLst>
          </p:cNvPr>
          <p:cNvSpPr>
            <a:spLocks noGrp="1"/>
          </p:cNvSpPr>
          <p:nvPr>
            <p:ph type="body" sz="quarter" idx="39" hasCustomPrompt="1"/>
          </p:nvPr>
        </p:nvSpPr>
        <p:spPr>
          <a:xfrm>
            <a:off x="7271056" y="3177663"/>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37" name="Text Placeholder 13">
            <a:extLst>
              <a:ext uri="{FF2B5EF4-FFF2-40B4-BE49-F238E27FC236}">
                <a16:creationId xmlns:a16="http://schemas.microsoft.com/office/drawing/2014/main" id="{6BC6E3D7-C604-65BA-0EF3-149FD797F8F9}"/>
              </a:ext>
            </a:extLst>
          </p:cNvPr>
          <p:cNvSpPr>
            <a:spLocks noGrp="1"/>
          </p:cNvSpPr>
          <p:nvPr>
            <p:ph type="body" sz="quarter" idx="40" hasCustomPrompt="1"/>
          </p:nvPr>
        </p:nvSpPr>
        <p:spPr>
          <a:xfrm>
            <a:off x="6121941" y="3909185"/>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10</a:t>
            </a:r>
          </a:p>
        </p:txBody>
      </p:sp>
      <p:sp>
        <p:nvSpPr>
          <p:cNvPr id="138" name="Text Placeholder 13">
            <a:extLst>
              <a:ext uri="{FF2B5EF4-FFF2-40B4-BE49-F238E27FC236}">
                <a16:creationId xmlns:a16="http://schemas.microsoft.com/office/drawing/2014/main" id="{614D7BFE-8E61-2980-FCFD-07D72FEFE890}"/>
              </a:ext>
            </a:extLst>
          </p:cNvPr>
          <p:cNvSpPr>
            <a:spLocks noGrp="1"/>
          </p:cNvSpPr>
          <p:nvPr>
            <p:ph type="body" sz="quarter" idx="41" hasCustomPrompt="1"/>
          </p:nvPr>
        </p:nvSpPr>
        <p:spPr>
          <a:xfrm>
            <a:off x="7271056" y="3909185"/>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40" name="Text Placeholder 13">
            <a:extLst>
              <a:ext uri="{FF2B5EF4-FFF2-40B4-BE49-F238E27FC236}">
                <a16:creationId xmlns:a16="http://schemas.microsoft.com/office/drawing/2014/main" id="{BFE1C3D8-A28B-308B-4E0D-6BF5775ABE48}"/>
              </a:ext>
            </a:extLst>
          </p:cNvPr>
          <p:cNvSpPr>
            <a:spLocks noGrp="1"/>
          </p:cNvSpPr>
          <p:nvPr>
            <p:ph type="body" sz="quarter" idx="42" hasCustomPrompt="1"/>
          </p:nvPr>
        </p:nvSpPr>
        <p:spPr>
          <a:xfrm>
            <a:off x="6121941" y="4640707"/>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11</a:t>
            </a:r>
          </a:p>
        </p:txBody>
      </p:sp>
      <p:sp>
        <p:nvSpPr>
          <p:cNvPr id="141" name="Text Placeholder 13">
            <a:extLst>
              <a:ext uri="{FF2B5EF4-FFF2-40B4-BE49-F238E27FC236}">
                <a16:creationId xmlns:a16="http://schemas.microsoft.com/office/drawing/2014/main" id="{FB732F29-504E-1261-3F0E-602CAADDCECE}"/>
              </a:ext>
            </a:extLst>
          </p:cNvPr>
          <p:cNvSpPr>
            <a:spLocks noGrp="1"/>
          </p:cNvSpPr>
          <p:nvPr>
            <p:ph type="body" sz="quarter" idx="43" hasCustomPrompt="1"/>
          </p:nvPr>
        </p:nvSpPr>
        <p:spPr>
          <a:xfrm>
            <a:off x="7271056" y="4640707"/>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43" name="Text Placeholder 13">
            <a:extLst>
              <a:ext uri="{FF2B5EF4-FFF2-40B4-BE49-F238E27FC236}">
                <a16:creationId xmlns:a16="http://schemas.microsoft.com/office/drawing/2014/main" id="{35021FF4-3C1D-61CB-EC24-10046EF84155}"/>
              </a:ext>
            </a:extLst>
          </p:cNvPr>
          <p:cNvSpPr>
            <a:spLocks noGrp="1"/>
          </p:cNvSpPr>
          <p:nvPr>
            <p:ph type="body" sz="quarter" idx="44" hasCustomPrompt="1"/>
          </p:nvPr>
        </p:nvSpPr>
        <p:spPr>
          <a:xfrm>
            <a:off x="6121941" y="5372229"/>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12</a:t>
            </a:r>
          </a:p>
        </p:txBody>
      </p:sp>
      <p:sp>
        <p:nvSpPr>
          <p:cNvPr id="144" name="Text Placeholder 13">
            <a:extLst>
              <a:ext uri="{FF2B5EF4-FFF2-40B4-BE49-F238E27FC236}">
                <a16:creationId xmlns:a16="http://schemas.microsoft.com/office/drawing/2014/main" id="{4E6D8817-7253-7DDF-DC41-DEB37620B21C}"/>
              </a:ext>
            </a:extLst>
          </p:cNvPr>
          <p:cNvSpPr>
            <a:spLocks noGrp="1"/>
          </p:cNvSpPr>
          <p:nvPr>
            <p:ph type="body" sz="quarter" idx="45" hasCustomPrompt="1"/>
          </p:nvPr>
        </p:nvSpPr>
        <p:spPr>
          <a:xfrm>
            <a:off x="7271056" y="5372229"/>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pic>
        <p:nvPicPr>
          <p:cNvPr id="22" name="Picture 21" descr="Logo, company name&#10;&#10;AI-generated content may be incorrect.">
            <a:extLst>
              <a:ext uri="{FF2B5EF4-FFF2-40B4-BE49-F238E27FC236}">
                <a16:creationId xmlns:a16="http://schemas.microsoft.com/office/drawing/2014/main" id="{A9E6E4F7-0584-EF34-FFFB-B4D12342EDB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3" name="Title Placeholder 1">
            <a:extLst>
              <a:ext uri="{FF2B5EF4-FFF2-40B4-BE49-F238E27FC236}">
                <a16:creationId xmlns:a16="http://schemas.microsoft.com/office/drawing/2014/main" id="{4969F255-D28D-EFC0-3ADC-C5711456875E}"/>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26" name="Rectangle 25">
            <a:extLst>
              <a:ext uri="{FF2B5EF4-FFF2-40B4-BE49-F238E27FC236}">
                <a16:creationId xmlns:a16="http://schemas.microsoft.com/office/drawing/2014/main" id="{B7966263-F5BA-1B96-DFF6-A810CFE6ED65}"/>
              </a:ext>
            </a:extLst>
          </p:cNvPr>
          <p:cNvSpPr/>
          <p:nvPr userDrawn="1"/>
        </p:nvSpPr>
        <p:spPr>
          <a:xfrm rot="16200000">
            <a:off x="-333761" y="3861980"/>
            <a:ext cx="43708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8" name="Rectangle 27">
            <a:extLst>
              <a:ext uri="{FF2B5EF4-FFF2-40B4-BE49-F238E27FC236}">
                <a16:creationId xmlns:a16="http://schemas.microsoft.com/office/drawing/2014/main" id="{D375657B-DD59-499B-29D6-ECC94C0CBF3A}"/>
              </a:ext>
            </a:extLst>
          </p:cNvPr>
          <p:cNvSpPr/>
          <p:nvPr userDrawn="1"/>
        </p:nvSpPr>
        <p:spPr>
          <a:xfrm rot="16200000">
            <a:off x="4865768" y="3861980"/>
            <a:ext cx="43708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5" name="Picture 4">
            <a:extLst>
              <a:ext uri="{FF2B5EF4-FFF2-40B4-BE49-F238E27FC236}">
                <a16:creationId xmlns:a16="http://schemas.microsoft.com/office/drawing/2014/main" id="{5C001167-2535-4E93-B518-3CECA51A2CFB}"/>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Date Placeholder 8">
            <a:extLst>
              <a:ext uri="{FF2B5EF4-FFF2-40B4-BE49-F238E27FC236}">
                <a16:creationId xmlns:a16="http://schemas.microsoft.com/office/drawing/2014/main" id="{9B6BFD8A-E7E0-527A-5D21-8D9C31BEC308}"/>
              </a:ext>
            </a:extLst>
          </p:cNvPr>
          <p:cNvSpPr>
            <a:spLocks noGrp="1"/>
          </p:cNvSpPr>
          <p:nvPr>
            <p:ph type="dt" sz="half" idx="46"/>
          </p:nvPr>
        </p:nvSpPr>
        <p:spPr/>
        <p:txBody>
          <a:bodyPr/>
          <a:lstStyle/>
          <a:p>
            <a:pPr>
              <a:defRPr/>
            </a:pPr>
            <a:r>
              <a:rPr lang="en-US"/>
              <a:t>01/15/2026</a:t>
            </a:r>
            <a:endParaRPr lang="en-US" dirty="0"/>
          </a:p>
        </p:txBody>
      </p:sp>
      <p:sp>
        <p:nvSpPr>
          <p:cNvPr id="10" name="Footer Placeholder 9">
            <a:extLst>
              <a:ext uri="{FF2B5EF4-FFF2-40B4-BE49-F238E27FC236}">
                <a16:creationId xmlns:a16="http://schemas.microsoft.com/office/drawing/2014/main" id="{C496E824-EFBF-1849-35E8-7D21ECBB3B68}"/>
              </a:ext>
            </a:extLst>
          </p:cNvPr>
          <p:cNvSpPr>
            <a:spLocks noGrp="1"/>
          </p:cNvSpPr>
          <p:nvPr>
            <p:ph type="ftr" sz="quarter" idx="47"/>
          </p:nvPr>
        </p:nvSpPr>
        <p:spPr/>
        <p:txBody>
          <a:bodyPr/>
          <a:lstStyle/>
          <a:p>
            <a:pPr>
              <a:defRPr/>
            </a:pPr>
            <a:r>
              <a:rPr lang="en-US"/>
              <a:t>TSD Topical Meeting | Dec 2025 TRIEM Workshop Highlights | Dali Georgobiani </a:t>
            </a:r>
            <a:endParaRPr lang="en-US" dirty="0"/>
          </a:p>
        </p:txBody>
      </p:sp>
      <p:sp>
        <p:nvSpPr>
          <p:cNvPr id="11" name="Slide Number Placeholder 10">
            <a:extLst>
              <a:ext uri="{FF2B5EF4-FFF2-40B4-BE49-F238E27FC236}">
                <a16:creationId xmlns:a16="http://schemas.microsoft.com/office/drawing/2014/main" id="{D743B2D2-A2A5-B0BB-78FD-0E231C66EFC6}"/>
              </a:ext>
            </a:extLst>
          </p:cNvPr>
          <p:cNvSpPr>
            <a:spLocks noGrp="1"/>
          </p:cNvSpPr>
          <p:nvPr>
            <p:ph type="sldNum" sz="quarter" idx="48"/>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1998697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section-agenda_not-numbered">
    <p:bg>
      <p:bgPr>
        <a:solidFill>
          <a:schemeClr val="bg1"/>
        </a:solidFill>
        <a:effectLst/>
      </p:bgPr>
    </p:bg>
    <p:spTree>
      <p:nvGrpSpPr>
        <p:cNvPr id="1" name=""/>
        <p:cNvGrpSpPr/>
        <p:nvPr/>
      </p:nvGrpSpPr>
      <p:grpSpPr>
        <a:xfrm>
          <a:off x="0" y="0"/>
          <a:ext cx="0" cy="0"/>
          <a:chOff x="0" y="0"/>
          <a:chExt cx="0" cy="0"/>
        </a:xfrm>
      </p:grpSpPr>
      <p:sp>
        <p:nvSpPr>
          <p:cNvPr id="5" name="Text Placeholder 11">
            <a:extLst>
              <a:ext uri="{FF2B5EF4-FFF2-40B4-BE49-F238E27FC236}">
                <a16:creationId xmlns:a16="http://schemas.microsoft.com/office/drawing/2014/main" id="{EAC7C6E1-81A7-9044-9434-4D88EFE87D87}"/>
              </a:ext>
            </a:extLst>
          </p:cNvPr>
          <p:cNvSpPr>
            <a:spLocks noGrp="1"/>
          </p:cNvSpPr>
          <p:nvPr>
            <p:ph type="body" sz="quarter" idx="11" hasCustomPrompt="1"/>
          </p:nvPr>
        </p:nvSpPr>
        <p:spPr>
          <a:xfrm>
            <a:off x="914399" y="1777100"/>
            <a:ext cx="4789783" cy="499564"/>
          </a:xfrm>
          <a:prstGeom prst="rect">
            <a:avLst/>
          </a:prstGeom>
        </p:spPr>
        <p:txBody>
          <a:bodyPr lIns="0" rIns="0" anchor="b">
            <a:noAutofit/>
          </a:bodyPr>
          <a:lstStyle>
            <a:lvl1pPr marL="0" indent="0">
              <a:buNone/>
              <a:defRPr sz="3200" b="0" i="0" spc="-2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Title</a:t>
            </a:r>
          </a:p>
        </p:txBody>
      </p:sp>
      <p:sp>
        <p:nvSpPr>
          <p:cNvPr id="6" name="Text Placeholder 13">
            <a:extLst>
              <a:ext uri="{FF2B5EF4-FFF2-40B4-BE49-F238E27FC236}">
                <a16:creationId xmlns:a16="http://schemas.microsoft.com/office/drawing/2014/main" id="{4CED7749-8D25-A90A-BC06-69A433AA0BFB}"/>
              </a:ext>
            </a:extLst>
          </p:cNvPr>
          <p:cNvSpPr>
            <a:spLocks noGrp="1"/>
          </p:cNvSpPr>
          <p:nvPr>
            <p:ph type="body" sz="quarter" idx="46" hasCustomPrompt="1"/>
          </p:nvPr>
        </p:nvSpPr>
        <p:spPr>
          <a:xfrm>
            <a:off x="914399" y="2466808"/>
            <a:ext cx="4789783" cy="3618654"/>
          </a:xfrm>
          <a:prstGeom prst="rect">
            <a:avLst/>
          </a:prstGeom>
          <a:noFill/>
          <a:ln>
            <a:noFill/>
          </a:ln>
        </p:spPr>
        <p:txBody>
          <a:bodyPr lIns="0" tIns="0" rIns="0" bIns="0" anchor="t" anchorCtr="0">
            <a:noAutofit/>
          </a:bodyPr>
          <a:lstStyle>
            <a:lvl1pPr marL="342900" indent="-342900">
              <a:lnSpc>
                <a:spcPct val="100000"/>
              </a:lnSpc>
              <a:spcAft>
                <a:spcPts val="600"/>
              </a:spcAft>
              <a:buClr>
                <a:schemeClr val="tx1"/>
              </a:buClr>
              <a:buFont typeface="Wingdings" pitchFamily="2" charset="2"/>
              <a:buChar char="ü"/>
              <a:defRPr sz="2400">
                <a:solidFill>
                  <a:schemeClr val="tx1"/>
                </a:solidFill>
              </a:defRPr>
            </a:lvl1pPr>
          </a:lstStyle>
          <a:p>
            <a:pPr lvl="0"/>
            <a:r>
              <a:rPr lang="en-US" dirty="0"/>
              <a:t>Topic 1</a:t>
            </a:r>
          </a:p>
          <a:p>
            <a:pPr lvl="0"/>
            <a:r>
              <a:rPr lang="en-US" dirty="0"/>
              <a:t>Topic 2</a:t>
            </a:r>
          </a:p>
          <a:p>
            <a:pPr lvl="0"/>
            <a:r>
              <a:rPr lang="en-US" dirty="0"/>
              <a:t>Topic 3</a:t>
            </a:r>
          </a:p>
          <a:p>
            <a:pPr lvl="0"/>
            <a:r>
              <a:rPr lang="en-US" dirty="0"/>
              <a:t>Topic 4</a:t>
            </a:r>
          </a:p>
          <a:p>
            <a:pPr lvl="0"/>
            <a:r>
              <a:rPr lang="en-US" dirty="0"/>
              <a:t>Topic 5</a:t>
            </a:r>
          </a:p>
          <a:p>
            <a:pPr lvl="0"/>
            <a:r>
              <a:rPr lang="en-US" dirty="0"/>
              <a:t>Topic 6</a:t>
            </a:r>
          </a:p>
        </p:txBody>
      </p:sp>
      <p:sp>
        <p:nvSpPr>
          <p:cNvPr id="10" name="Text Placeholder 11">
            <a:extLst>
              <a:ext uri="{FF2B5EF4-FFF2-40B4-BE49-F238E27FC236}">
                <a16:creationId xmlns:a16="http://schemas.microsoft.com/office/drawing/2014/main" id="{1DDFE44E-2ABA-6773-6AFE-A057849A0C5C}"/>
              </a:ext>
            </a:extLst>
          </p:cNvPr>
          <p:cNvSpPr>
            <a:spLocks noGrp="1"/>
          </p:cNvSpPr>
          <p:nvPr>
            <p:ph type="body" sz="quarter" idx="47" hasCustomPrompt="1"/>
          </p:nvPr>
        </p:nvSpPr>
        <p:spPr>
          <a:xfrm>
            <a:off x="6121942" y="1777100"/>
            <a:ext cx="4786850" cy="499564"/>
          </a:xfrm>
          <a:prstGeom prst="rect">
            <a:avLst/>
          </a:prstGeom>
        </p:spPr>
        <p:txBody>
          <a:bodyPr lIns="0" rIns="0" anchor="b">
            <a:noAutofit/>
          </a:bodyPr>
          <a:lstStyle>
            <a:lvl1pPr marL="0" indent="0">
              <a:buNone/>
              <a:defRPr sz="3200" b="0" i="0" spc="-2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Title</a:t>
            </a:r>
          </a:p>
        </p:txBody>
      </p:sp>
      <p:sp>
        <p:nvSpPr>
          <p:cNvPr id="11" name="Text Placeholder 13">
            <a:extLst>
              <a:ext uri="{FF2B5EF4-FFF2-40B4-BE49-F238E27FC236}">
                <a16:creationId xmlns:a16="http://schemas.microsoft.com/office/drawing/2014/main" id="{285926F5-51C9-C767-8B1C-05A48BEC44AE}"/>
              </a:ext>
            </a:extLst>
          </p:cNvPr>
          <p:cNvSpPr>
            <a:spLocks noGrp="1"/>
          </p:cNvSpPr>
          <p:nvPr>
            <p:ph type="body" sz="quarter" idx="48" hasCustomPrompt="1"/>
          </p:nvPr>
        </p:nvSpPr>
        <p:spPr>
          <a:xfrm>
            <a:off x="6121942" y="2439375"/>
            <a:ext cx="4786850" cy="3618654"/>
          </a:xfrm>
          <a:prstGeom prst="rect">
            <a:avLst/>
          </a:prstGeom>
          <a:noFill/>
          <a:ln>
            <a:noFill/>
          </a:ln>
        </p:spPr>
        <p:txBody>
          <a:bodyPr lIns="0" tIns="0" rIns="0" bIns="0" anchor="t" anchorCtr="0">
            <a:noAutofit/>
          </a:bodyPr>
          <a:lstStyle>
            <a:lvl1pPr marL="342900" indent="-342900">
              <a:lnSpc>
                <a:spcPct val="100000"/>
              </a:lnSpc>
              <a:spcAft>
                <a:spcPts val="600"/>
              </a:spcAft>
              <a:buClr>
                <a:schemeClr val="tx1"/>
              </a:buClr>
              <a:buFont typeface="Wingdings" pitchFamily="2" charset="2"/>
              <a:buChar char="ü"/>
              <a:defRPr sz="2400">
                <a:solidFill>
                  <a:schemeClr val="tx1"/>
                </a:solidFill>
              </a:defRPr>
            </a:lvl1pPr>
          </a:lstStyle>
          <a:p>
            <a:pPr lvl="0"/>
            <a:r>
              <a:rPr lang="en-US" dirty="0"/>
              <a:t>Topic 1</a:t>
            </a:r>
          </a:p>
          <a:p>
            <a:pPr lvl="0"/>
            <a:r>
              <a:rPr lang="en-US" dirty="0"/>
              <a:t>Topic 2</a:t>
            </a:r>
          </a:p>
          <a:p>
            <a:pPr lvl="0"/>
            <a:r>
              <a:rPr lang="en-US" dirty="0"/>
              <a:t>Topic 3</a:t>
            </a:r>
          </a:p>
          <a:p>
            <a:pPr lvl="0"/>
            <a:r>
              <a:rPr lang="en-US" dirty="0"/>
              <a:t>Topic 4</a:t>
            </a:r>
          </a:p>
          <a:p>
            <a:pPr lvl="0"/>
            <a:r>
              <a:rPr lang="en-US" dirty="0"/>
              <a:t>Topic 5</a:t>
            </a:r>
          </a:p>
          <a:p>
            <a:pPr lvl="0"/>
            <a:r>
              <a:rPr lang="en-US" dirty="0"/>
              <a:t>Topic 6</a:t>
            </a:r>
          </a:p>
        </p:txBody>
      </p:sp>
      <p:pic>
        <p:nvPicPr>
          <p:cNvPr id="14" name="Picture 13" descr="Logo, company name&#10;&#10;AI-generated content may be incorrect.">
            <a:extLst>
              <a:ext uri="{FF2B5EF4-FFF2-40B4-BE49-F238E27FC236}">
                <a16:creationId xmlns:a16="http://schemas.microsoft.com/office/drawing/2014/main" id="{0A38FBEF-D968-BAAB-2F1A-C33DF1090A2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5" name="Title Placeholder 1">
            <a:extLst>
              <a:ext uri="{FF2B5EF4-FFF2-40B4-BE49-F238E27FC236}">
                <a16:creationId xmlns:a16="http://schemas.microsoft.com/office/drawing/2014/main" id="{5C332878-8208-7EAA-4DB9-C54CF85EBF06}"/>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7" name="Rectangle 16">
            <a:extLst>
              <a:ext uri="{FF2B5EF4-FFF2-40B4-BE49-F238E27FC236}">
                <a16:creationId xmlns:a16="http://schemas.microsoft.com/office/drawing/2014/main" id="{A91C4DF3-48EC-B58B-4268-5C15BF40467E}"/>
              </a:ext>
            </a:extLst>
          </p:cNvPr>
          <p:cNvSpPr/>
          <p:nvPr userDrawn="1"/>
        </p:nvSpPr>
        <p:spPr>
          <a:xfrm rot="10800000">
            <a:off x="910883" y="2292645"/>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4AC22AE-2868-1667-3C38-222AE62A0E83}"/>
              </a:ext>
            </a:extLst>
          </p:cNvPr>
          <p:cNvSpPr/>
          <p:nvPr userDrawn="1"/>
        </p:nvSpPr>
        <p:spPr>
          <a:xfrm rot="10800000">
            <a:off x="6121941" y="2292645"/>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46D8D20-04D8-0306-5B9D-6596477A205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6" name="Date Placeholder 15">
            <a:extLst>
              <a:ext uri="{FF2B5EF4-FFF2-40B4-BE49-F238E27FC236}">
                <a16:creationId xmlns:a16="http://schemas.microsoft.com/office/drawing/2014/main" id="{A1CB0B1E-5470-943A-A864-22A82A8FAB55}"/>
              </a:ext>
            </a:extLst>
          </p:cNvPr>
          <p:cNvSpPr>
            <a:spLocks noGrp="1"/>
          </p:cNvSpPr>
          <p:nvPr>
            <p:ph type="dt" sz="half" idx="49"/>
          </p:nvPr>
        </p:nvSpPr>
        <p:spPr/>
        <p:txBody>
          <a:bodyPr/>
          <a:lstStyle/>
          <a:p>
            <a:pPr>
              <a:defRPr/>
            </a:pPr>
            <a:r>
              <a:rPr lang="en-US"/>
              <a:t>01/15/2026</a:t>
            </a:r>
            <a:endParaRPr lang="en-US" dirty="0"/>
          </a:p>
        </p:txBody>
      </p:sp>
      <p:sp>
        <p:nvSpPr>
          <p:cNvPr id="19" name="Footer Placeholder 18">
            <a:extLst>
              <a:ext uri="{FF2B5EF4-FFF2-40B4-BE49-F238E27FC236}">
                <a16:creationId xmlns:a16="http://schemas.microsoft.com/office/drawing/2014/main" id="{551ADB85-A509-E663-36AB-0B56E0503B7D}"/>
              </a:ext>
            </a:extLst>
          </p:cNvPr>
          <p:cNvSpPr>
            <a:spLocks noGrp="1"/>
          </p:cNvSpPr>
          <p:nvPr>
            <p:ph type="ftr" sz="quarter" idx="50"/>
          </p:nvPr>
        </p:nvSpPr>
        <p:spPr/>
        <p:txBody>
          <a:bodyPr/>
          <a:lstStyle/>
          <a:p>
            <a:pPr>
              <a:defRPr/>
            </a:pPr>
            <a:r>
              <a:rPr lang="en-US"/>
              <a:t>TSD Topical Meeting | Dec 2025 TRIEM Workshop Highlights | Dali Georgobiani </a:t>
            </a:r>
            <a:endParaRPr lang="en-US" dirty="0"/>
          </a:p>
        </p:txBody>
      </p:sp>
      <p:sp>
        <p:nvSpPr>
          <p:cNvPr id="20" name="Slide Number Placeholder 19">
            <a:extLst>
              <a:ext uri="{FF2B5EF4-FFF2-40B4-BE49-F238E27FC236}">
                <a16:creationId xmlns:a16="http://schemas.microsoft.com/office/drawing/2014/main" id="{7D4987D2-BA74-5186-0602-DCCC94E6057E}"/>
              </a:ext>
            </a:extLst>
          </p:cNvPr>
          <p:cNvSpPr>
            <a:spLocks noGrp="1"/>
          </p:cNvSpPr>
          <p:nvPr>
            <p:ph type="sldNum" sz="quarter" idx="5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41645349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column-content">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0A1F3CE8-9651-FEC3-BFB0-E0F6D74A4D2F}"/>
              </a:ext>
            </a:extLst>
          </p:cNvPr>
          <p:cNvSpPr>
            <a:spLocks noGrp="1"/>
          </p:cNvSpPr>
          <p:nvPr>
            <p:ph type="body" sz="quarter" idx="10"/>
          </p:nvPr>
        </p:nvSpPr>
        <p:spPr>
          <a:xfrm>
            <a:off x="914399" y="1700784"/>
            <a:ext cx="9994392"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Placeholder 1">
            <a:extLst>
              <a:ext uri="{FF2B5EF4-FFF2-40B4-BE49-F238E27FC236}">
                <a16:creationId xmlns:a16="http://schemas.microsoft.com/office/drawing/2014/main" id="{BFD6FBCE-D66A-AFBF-8265-C096B00333D0}"/>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a:t>Click to add title</a:t>
            </a:r>
          </a:p>
        </p:txBody>
      </p:sp>
      <p:sp>
        <p:nvSpPr>
          <p:cNvPr id="12" name="Text Placeholder 19">
            <a:extLst>
              <a:ext uri="{FF2B5EF4-FFF2-40B4-BE49-F238E27FC236}">
                <a16:creationId xmlns:a16="http://schemas.microsoft.com/office/drawing/2014/main" id="{AA0D5227-39A3-34BF-7B1F-230DE38C9DD3}"/>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a:t>Click to add subheading (optional)</a:t>
            </a:r>
          </a:p>
        </p:txBody>
      </p:sp>
      <p:pic>
        <p:nvPicPr>
          <p:cNvPr id="16" name="Picture 15" descr="Logo, company name&#10;&#10;AI-generated content may be incorrect.">
            <a:extLst>
              <a:ext uri="{FF2B5EF4-FFF2-40B4-BE49-F238E27FC236}">
                <a16:creationId xmlns:a16="http://schemas.microsoft.com/office/drawing/2014/main" id="{F528FF9F-A7C8-348A-D84B-6A3C28FC966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5" name="Date Placeholder 4">
            <a:extLst>
              <a:ext uri="{FF2B5EF4-FFF2-40B4-BE49-F238E27FC236}">
                <a16:creationId xmlns:a16="http://schemas.microsoft.com/office/drawing/2014/main" id="{898DEB94-273B-912E-C99B-C8948C839955}"/>
              </a:ext>
            </a:extLst>
          </p:cNvPr>
          <p:cNvSpPr>
            <a:spLocks noGrp="1"/>
          </p:cNvSpPr>
          <p:nvPr>
            <p:ph type="dt" sz="half" idx="38"/>
          </p:nvPr>
        </p:nvSpPr>
        <p:spPr/>
        <p:txBody>
          <a:bodyPr/>
          <a:lstStyle/>
          <a:p>
            <a:pPr>
              <a:defRPr/>
            </a:pPr>
            <a:r>
              <a:rPr lang="en-US"/>
              <a:t>01/15/2026</a:t>
            </a:r>
          </a:p>
        </p:txBody>
      </p:sp>
      <p:sp>
        <p:nvSpPr>
          <p:cNvPr id="6" name="Footer Placeholder 5">
            <a:extLst>
              <a:ext uri="{FF2B5EF4-FFF2-40B4-BE49-F238E27FC236}">
                <a16:creationId xmlns:a16="http://schemas.microsoft.com/office/drawing/2014/main" id="{4E5CB675-206F-B425-823E-69FCB8147860}"/>
              </a:ext>
            </a:extLst>
          </p:cNvPr>
          <p:cNvSpPr>
            <a:spLocks noGrp="1"/>
          </p:cNvSpPr>
          <p:nvPr>
            <p:ph type="ftr" sz="quarter" idx="39"/>
          </p:nvPr>
        </p:nvSpPr>
        <p:spPr/>
        <p:txBody>
          <a:bodyPr/>
          <a:lstStyle/>
          <a:p>
            <a:pPr>
              <a:defRPr/>
            </a:pPr>
            <a:r>
              <a:rPr lang="en-US"/>
              <a:t>TSD Topical Meeting | Dec 2025 TRIEM Workshop Highlights | Dali Georgobiani </a:t>
            </a:r>
          </a:p>
        </p:txBody>
      </p:sp>
      <p:sp>
        <p:nvSpPr>
          <p:cNvPr id="7" name="Slide Number Placeholder 6">
            <a:extLst>
              <a:ext uri="{FF2B5EF4-FFF2-40B4-BE49-F238E27FC236}">
                <a16:creationId xmlns:a16="http://schemas.microsoft.com/office/drawing/2014/main" id="{A44605C8-61D0-BA61-5EC6-6DB9D3BA2EF3}"/>
              </a:ext>
            </a:extLst>
          </p:cNvPr>
          <p:cNvSpPr>
            <a:spLocks noGrp="1"/>
          </p:cNvSpPr>
          <p:nvPr>
            <p:ph type="sldNum" sz="quarter" idx="40"/>
          </p:nvPr>
        </p:nvSpPr>
        <p:spPr/>
        <p:txBody>
          <a:bodyPr/>
          <a:lstStyle/>
          <a:p>
            <a:fld id="{F4BAA12D-5F28-3140-935A-44BF4B54B6B6}" type="slidenum">
              <a:rPr lang="en-US" smtClean="0"/>
              <a:pPr/>
              <a:t>‹#›</a:t>
            </a:fld>
            <a:endParaRPr lang="en-US"/>
          </a:p>
        </p:txBody>
      </p:sp>
    </p:spTree>
    <p:extLst>
      <p:ext uri="{BB962C8B-B14F-4D97-AF65-F5344CB8AC3E}">
        <p14:creationId xmlns:p14="http://schemas.microsoft.com/office/powerpoint/2010/main" val="3030992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10" Type="http://schemas.openxmlformats.org/officeDocument/2006/relationships/image" Target="../media/image1.jpeg"/><Relationship Id="rId4" Type="http://schemas.openxmlformats.org/officeDocument/2006/relationships/slideLayout" Target="../slideLayouts/slideLayout33.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tx2"/>
            </a:gs>
            <a:gs pos="100000">
              <a:schemeClr val="tx2">
                <a:lumMod val="70000"/>
              </a:schemeClr>
            </a:gs>
          </a:gsLst>
          <a:lin ang="2160000" scaled="0"/>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04058F-D2D1-26D0-EB49-9010DA209D59}"/>
              </a:ext>
            </a:extLst>
          </p:cNvPr>
          <p:cNvSpPr>
            <a:spLocks noGrp="1"/>
          </p:cNvSpPr>
          <p:nvPr>
            <p:ph type="title"/>
          </p:nvPr>
        </p:nvSpPr>
        <p:spPr>
          <a:xfrm>
            <a:off x="969264" y="306022"/>
            <a:ext cx="10853928" cy="433527"/>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C9889ED-333F-2A3E-CA42-C76F3A9D8630}"/>
              </a:ext>
            </a:extLst>
          </p:cNvPr>
          <p:cNvSpPr>
            <a:spLocks noGrp="1"/>
          </p:cNvSpPr>
          <p:nvPr>
            <p:ph type="body" idx="1"/>
          </p:nvPr>
        </p:nvSpPr>
        <p:spPr>
          <a:xfrm>
            <a:off x="915924" y="1700784"/>
            <a:ext cx="10360152" cy="429768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a:extLst>
              <a:ext uri="{FF2B5EF4-FFF2-40B4-BE49-F238E27FC236}">
                <a16:creationId xmlns:a16="http://schemas.microsoft.com/office/drawing/2014/main" id="{D3C84423-9B7E-894D-17E8-5799F1AEF4A2}"/>
              </a:ext>
            </a:extLst>
          </p:cNvPr>
          <p:cNvPicPr>
            <a:picLocks noChangeAspect="1"/>
          </p:cNvPicPr>
          <p:nvPr userDrawn="1"/>
        </p:nvPicPr>
        <p:blipFill>
          <a:blip r:embed="rId24"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5" name="Slide Number Placeholder 9">
            <a:extLst>
              <a:ext uri="{FF2B5EF4-FFF2-40B4-BE49-F238E27FC236}">
                <a16:creationId xmlns:a16="http://schemas.microsoft.com/office/drawing/2014/main" id="{4DC08A2D-B83C-9B6B-B025-72627A1014C0}"/>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6" name="Date Placeholder 3">
            <a:extLst>
              <a:ext uri="{FF2B5EF4-FFF2-40B4-BE49-F238E27FC236}">
                <a16:creationId xmlns:a16="http://schemas.microsoft.com/office/drawing/2014/main" id="{6ECD5C3E-642F-9ECD-744C-3AF39C228D49}"/>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pPr>
              <a:defRPr/>
            </a:pPr>
            <a:r>
              <a:rPr lang="en-US"/>
              <a:t>01/15/2026</a:t>
            </a:r>
            <a:endParaRPr lang="en-US" dirty="0"/>
          </a:p>
        </p:txBody>
      </p:sp>
      <p:sp>
        <p:nvSpPr>
          <p:cNvPr id="7" name="Footer Placeholder 8">
            <a:extLst>
              <a:ext uri="{FF2B5EF4-FFF2-40B4-BE49-F238E27FC236}">
                <a16:creationId xmlns:a16="http://schemas.microsoft.com/office/drawing/2014/main" id="{2A0491F4-78A4-B342-88A9-77B17DB06A7C}"/>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711206077"/>
      </p:ext>
    </p:extLst>
  </p:cSld>
  <p:clrMap bg1="lt1" tx1="dk1" bg2="lt2" tx2="dk2" accent1="accent1" accent2="accent2" accent3="accent3" accent4="accent4" accent5="accent5" accent6="accent6" hlink="hlink" folHlink="folHlink"/>
  <p:sldLayoutIdLst>
    <p:sldLayoutId id="2147483863" r:id="rId1"/>
    <p:sldLayoutId id="2147483747" r:id="rId2"/>
    <p:sldLayoutId id="2147483748" r:id="rId3"/>
    <p:sldLayoutId id="2147483964" r:id="rId4"/>
    <p:sldLayoutId id="2147483965" r:id="rId5"/>
    <p:sldLayoutId id="2147483785" r:id="rId6"/>
    <p:sldLayoutId id="2147483814" r:id="rId7"/>
    <p:sldLayoutId id="2147483816" r:id="rId8"/>
    <p:sldLayoutId id="2147483786" r:id="rId9"/>
    <p:sldLayoutId id="2147483787" r:id="rId10"/>
    <p:sldLayoutId id="2147483742" r:id="rId11"/>
    <p:sldLayoutId id="2147483744" r:id="rId12"/>
    <p:sldLayoutId id="2147483781" r:id="rId13"/>
    <p:sldLayoutId id="2147483784" r:id="rId14"/>
    <p:sldLayoutId id="2147483756" r:id="rId15"/>
    <p:sldLayoutId id="2147483759" r:id="rId16"/>
    <p:sldLayoutId id="2147483791" r:id="rId17"/>
    <p:sldLayoutId id="2147483788" r:id="rId18"/>
    <p:sldLayoutId id="2147483778" r:id="rId19"/>
    <p:sldLayoutId id="2147483813" r:id="rId20"/>
    <p:sldLayoutId id="2147483815" r:id="rId21"/>
    <p:sldLayoutId id="2147483864" r:id="rId22"/>
  </p:sldLayoutIdLst>
  <p:hf hdr="0"/>
  <p:txStyles>
    <p:titleStyle>
      <a:lvl1pPr algn="l" defTabSz="914400" rtl="0" eaLnBrk="1" latinLnBrk="0" hangingPunct="1">
        <a:lnSpc>
          <a:spcPct val="85000"/>
        </a:lnSpc>
        <a:spcBef>
          <a:spcPct val="0"/>
        </a:spcBef>
        <a:buNone/>
        <a:defRPr sz="3600" b="1" i="0" kern="1200" spc="-50" baseline="0">
          <a:solidFill>
            <a:schemeClr val="bg1"/>
          </a:solidFill>
          <a:latin typeface="Helvetica" pitchFamily="2" charset="0"/>
          <a:ea typeface="+mj-ea"/>
          <a:cs typeface="+mj-cs"/>
        </a:defRPr>
      </a:lvl1pPr>
    </p:titleStyle>
    <p:body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bg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bg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bg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bg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bg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tx2"/>
            </a:gs>
            <a:gs pos="100000">
              <a:schemeClr val="tx2">
                <a:lumMod val="70000"/>
              </a:schemeClr>
            </a:gs>
          </a:gsLst>
          <a:lin ang="2160000" scaled="0"/>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04058F-D2D1-26D0-EB49-9010DA209D59}"/>
              </a:ext>
            </a:extLst>
          </p:cNvPr>
          <p:cNvSpPr>
            <a:spLocks noGrp="1"/>
          </p:cNvSpPr>
          <p:nvPr>
            <p:ph type="title"/>
          </p:nvPr>
        </p:nvSpPr>
        <p:spPr>
          <a:xfrm>
            <a:off x="969264" y="306022"/>
            <a:ext cx="10853928" cy="433527"/>
          </a:xfrm>
          <a:prstGeom prst="rect">
            <a:avLst/>
          </a:prstGeom>
        </p:spPr>
        <p:txBody>
          <a:bodyPr vert="horz" lIns="0" tIns="0" rIns="0" bIns="0" rtlCol="0" anchor="t">
            <a:noAutofit/>
          </a:bodyPr>
          <a:lstStyle/>
          <a:p>
            <a:r>
              <a:rPr lang="en-US" dirty="0"/>
              <a:t>Click to edit Master title style</a:t>
            </a:r>
          </a:p>
        </p:txBody>
      </p:sp>
      <p:sp>
        <p:nvSpPr>
          <p:cNvPr id="3" name="Text Placeholder 2">
            <a:extLst>
              <a:ext uri="{FF2B5EF4-FFF2-40B4-BE49-F238E27FC236}">
                <a16:creationId xmlns:a16="http://schemas.microsoft.com/office/drawing/2014/main" id="{EC9889ED-333F-2A3E-CA42-C76F3A9D8630}"/>
              </a:ext>
            </a:extLst>
          </p:cNvPr>
          <p:cNvSpPr>
            <a:spLocks noGrp="1"/>
          </p:cNvSpPr>
          <p:nvPr>
            <p:ph type="body" idx="1"/>
          </p:nvPr>
        </p:nvSpPr>
        <p:spPr>
          <a:xfrm>
            <a:off x="915924" y="1700784"/>
            <a:ext cx="10360152" cy="429768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a:extLst>
              <a:ext uri="{FF2B5EF4-FFF2-40B4-BE49-F238E27FC236}">
                <a16:creationId xmlns:a16="http://schemas.microsoft.com/office/drawing/2014/main" id="{DE3949CC-7B85-CB31-09E1-C309264B4AD7}"/>
              </a:ext>
            </a:extLst>
          </p:cNvPr>
          <p:cNvPicPr>
            <a:picLocks noChangeAspect="1"/>
          </p:cNvPicPr>
          <p:nvPr userDrawn="1"/>
        </p:nvPicPr>
        <p:blipFill>
          <a:blip r:embed="rId9"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4" name="Slide Number Placeholder 9">
            <a:extLst>
              <a:ext uri="{FF2B5EF4-FFF2-40B4-BE49-F238E27FC236}">
                <a16:creationId xmlns:a16="http://schemas.microsoft.com/office/drawing/2014/main" id="{535F4BA7-C6E2-46F5-BD0F-9518B894663C}"/>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9" name="Date Placeholder 3">
            <a:extLst>
              <a:ext uri="{FF2B5EF4-FFF2-40B4-BE49-F238E27FC236}">
                <a16:creationId xmlns:a16="http://schemas.microsoft.com/office/drawing/2014/main" id="{C523084C-30A7-EACB-FA5C-1D4DE174CB72}"/>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pPr>
              <a:defRPr/>
            </a:pPr>
            <a:r>
              <a:rPr lang="en-US"/>
              <a:t>01/15/2026</a:t>
            </a:r>
            <a:endParaRPr lang="en-US" dirty="0"/>
          </a:p>
        </p:txBody>
      </p:sp>
      <p:sp>
        <p:nvSpPr>
          <p:cNvPr id="10" name="Footer Placeholder 8">
            <a:extLst>
              <a:ext uri="{FF2B5EF4-FFF2-40B4-BE49-F238E27FC236}">
                <a16:creationId xmlns:a16="http://schemas.microsoft.com/office/drawing/2014/main" id="{2B73A0A4-105D-2C74-03DC-A1900987278A}"/>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413364801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0" r:id="rId3"/>
    <p:sldLayoutId id="2147483974" r:id="rId4"/>
    <p:sldLayoutId id="2147483971" r:id="rId5"/>
    <p:sldLayoutId id="2147483972" r:id="rId6"/>
    <p:sldLayoutId id="2147483973" r:id="rId7"/>
  </p:sldLayoutIdLst>
  <p:hf hdr="0"/>
  <p:txStyles>
    <p:titleStyle>
      <a:lvl1pPr algn="l" defTabSz="914400" rtl="0" eaLnBrk="1" latinLnBrk="0" hangingPunct="1">
        <a:lnSpc>
          <a:spcPct val="85000"/>
        </a:lnSpc>
        <a:spcBef>
          <a:spcPct val="0"/>
        </a:spcBef>
        <a:buNone/>
        <a:defRPr sz="3600" b="1" i="0" kern="1200" spc="-50" baseline="0">
          <a:solidFill>
            <a:schemeClr val="bg1"/>
          </a:solidFill>
          <a:latin typeface="Helvetica" pitchFamily="2" charset="0"/>
          <a:ea typeface="+mj-ea"/>
          <a:cs typeface="+mj-cs"/>
        </a:defRPr>
      </a:lvl1pPr>
    </p:titleStyle>
    <p:body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bg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bg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bg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bg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bg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04058F-D2D1-26D0-EB49-9010DA209D59}"/>
              </a:ext>
            </a:extLst>
          </p:cNvPr>
          <p:cNvSpPr>
            <a:spLocks noGrp="1"/>
          </p:cNvSpPr>
          <p:nvPr>
            <p:ph type="title"/>
          </p:nvPr>
        </p:nvSpPr>
        <p:spPr>
          <a:xfrm>
            <a:off x="969264" y="306022"/>
            <a:ext cx="10853928" cy="433527"/>
          </a:xfrm>
          <a:prstGeom prst="rect">
            <a:avLst/>
          </a:prstGeom>
        </p:spPr>
        <p:txBody>
          <a:bodyPr vert="horz" lIns="0" tIns="0" rIns="0" bIns="0" rtlCol="0" anchor="t">
            <a:noAutofit/>
          </a:bodyPr>
          <a:lstStyle/>
          <a:p>
            <a:r>
              <a:rPr lang="en-US" dirty="0"/>
              <a:t>Click to edit Master title style</a:t>
            </a:r>
          </a:p>
        </p:txBody>
      </p:sp>
      <p:sp>
        <p:nvSpPr>
          <p:cNvPr id="3" name="Text Placeholder 2">
            <a:extLst>
              <a:ext uri="{FF2B5EF4-FFF2-40B4-BE49-F238E27FC236}">
                <a16:creationId xmlns:a16="http://schemas.microsoft.com/office/drawing/2014/main" id="{EC9889ED-333F-2A3E-CA42-C76F3A9D8630}"/>
              </a:ext>
            </a:extLst>
          </p:cNvPr>
          <p:cNvSpPr>
            <a:spLocks noGrp="1"/>
          </p:cNvSpPr>
          <p:nvPr>
            <p:ph type="body" idx="1"/>
          </p:nvPr>
        </p:nvSpPr>
        <p:spPr>
          <a:xfrm>
            <a:off x="915924" y="1700784"/>
            <a:ext cx="10360152" cy="429768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DDDF5A06-F641-5EC3-D719-B34F1834A66B}"/>
              </a:ext>
            </a:extLst>
          </p:cNvPr>
          <p:cNvPicPr>
            <a:picLocks noChangeAspect="1"/>
          </p:cNvPicPr>
          <p:nvPr userDrawn="1"/>
        </p:nvPicPr>
        <p:blipFill>
          <a:blip r:embed="rId10"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Slide Number Placeholder 9">
            <a:extLst>
              <a:ext uri="{FF2B5EF4-FFF2-40B4-BE49-F238E27FC236}">
                <a16:creationId xmlns:a16="http://schemas.microsoft.com/office/drawing/2014/main" id="{F04EE99E-B369-AEF4-31C2-D04F8CDD013C}"/>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10" name="Date Placeholder 3">
            <a:extLst>
              <a:ext uri="{FF2B5EF4-FFF2-40B4-BE49-F238E27FC236}">
                <a16:creationId xmlns:a16="http://schemas.microsoft.com/office/drawing/2014/main" id="{8FD664DD-4B4F-B6F9-44D8-026688A69C91}"/>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accent1"/>
                </a:solidFill>
                <a:latin typeface="Helvetica" charset="0"/>
                <a:cs typeface="ＭＳ Ｐゴシック" charset="0"/>
              </a:defRPr>
            </a:lvl1pPr>
          </a:lstStyle>
          <a:p>
            <a:pPr>
              <a:defRPr/>
            </a:pPr>
            <a:r>
              <a:rPr lang="en-US"/>
              <a:t>01/15/2026</a:t>
            </a:r>
            <a:endParaRPr lang="en-US" dirty="0"/>
          </a:p>
        </p:txBody>
      </p:sp>
      <p:sp>
        <p:nvSpPr>
          <p:cNvPr id="11" name="Footer Placeholder 8">
            <a:extLst>
              <a:ext uri="{FF2B5EF4-FFF2-40B4-BE49-F238E27FC236}">
                <a16:creationId xmlns:a16="http://schemas.microsoft.com/office/drawing/2014/main" id="{E736E786-2843-9B52-0847-6BFC3D1CBCAD}"/>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accent1"/>
                </a:solidFill>
                <a:latin typeface="Helvetica" charset="0"/>
                <a:ea typeface="+mn-ea"/>
                <a:cs typeface="ＭＳ Ｐゴシック" charset="0"/>
              </a:defRPr>
            </a:lvl1pPr>
          </a:lstStyle>
          <a:p>
            <a:pPr>
              <a:defRPr/>
            </a:pPr>
            <a:r>
              <a:rPr lang="en-US"/>
              <a:t>TSD Topical Meeting | Dec 2025 TRIEM Workshop Highlights | Dali Georgobiani </a:t>
            </a:r>
            <a:endParaRPr lang="en-US" dirty="0"/>
          </a:p>
        </p:txBody>
      </p:sp>
    </p:spTree>
    <p:extLst>
      <p:ext uri="{BB962C8B-B14F-4D97-AF65-F5344CB8AC3E}">
        <p14:creationId xmlns:p14="http://schemas.microsoft.com/office/powerpoint/2010/main" val="3360426505"/>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Lst>
  <p:hf hdr="0"/>
  <p:txStyles>
    <p:titleStyle>
      <a:lvl1pPr algn="l" defTabSz="914400" rtl="0" eaLnBrk="1" latinLnBrk="0" hangingPunct="1">
        <a:lnSpc>
          <a:spcPct val="85000"/>
        </a:lnSpc>
        <a:spcBef>
          <a:spcPct val="0"/>
        </a:spcBef>
        <a:buNone/>
        <a:defRPr sz="3600" b="1" i="0" kern="1200" spc="-5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jpg"/></Relationships>
</file>

<file path=ppt/slides/_rels/slide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532888"/>
            <a:ext cx="6949440" cy="2386584"/>
          </a:xfrm>
        </p:spPr>
        <p:txBody>
          <a:bodyPr/>
          <a:lstStyle/>
          <a:p>
            <a:r>
              <a:rPr sz="2800"/>
              <a:t>In Memoriam</a:t>
            </a:r>
          </a:p>
          <a:p>
            <a:r>
              <a:t>Dr. Nikolai V. Mokhov</a:t>
            </a:r>
          </a:p>
        </p:txBody>
      </p:sp>
      <p:sp>
        <p:nvSpPr>
          <p:cNvPr id="3" name="Text Placeholder 2"/>
          <p:cNvSpPr>
            <a:spLocks noGrp="1"/>
          </p:cNvSpPr>
          <p:nvPr>
            <p:ph type="body" sz="quarter" idx="13"/>
          </p:nvPr>
        </p:nvSpPr>
        <p:spPr/>
        <p:txBody>
          <a:bodyPr/>
          <a:lstStyle/>
          <a:p>
            <a:r>
              <a:t>Remembering a colleague, mentor, and friend</a:t>
            </a:r>
          </a:p>
        </p:txBody>
      </p:sp>
      <p:sp>
        <p:nvSpPr>
          <p:cNvPr id="4" name="Text Placeholder 3"/>
          <p:cNvSpPr>
            <a:spLocks noGrp="1"/>
          </p:cNvSpPr>
          <p:nvPr>
            <p:ph type="body" sz="quarter" idx="11"/>
          </p:nvPr>
        </p:nvSpPr>
        <p:spPr/>
        <p:txBody>
          <a:bodyPr/>
          <a:lstStyle/>
          <a:p>
            <a:r>
              <a:t>Fermi National Accelerator Laboratory, 1994 – 2023</a:t>
            </a:r>
          </a:p>
        </p:txBody>
      </p:sp>
      <p:sp>
        <p:nvSpPr>
          <p:cNvPr id="5" name="Text Placeholder 4"/>
          <p:cNvSpPr>
            <a:spLocks noGrp="1"/>
          </p:cNvSpPr>
          <p:nvPr>
            <p:ph type="body" sz="quarter" idx="14"/>
          </p:nvPr>
        </p:nvSpPr>
        <p:spPr/>
        <p:txBody>
          <a:bodyPr/>
          <a:lstStyle/>
          <a:p>
            <a:r>
              <a:t>December 13, 1946 – September 5, 2026</a:t>
            </a:r>
          </a:p>
        </p:txBody>
      </p:sp>
      <p:pic>
        <p:nvPicPr>
          <p:cNvPr id="6" name="Portrait" descr="portrait.jpg"/>
          <p:cNvPicPr>
            <a:picLocks noChangeAspect="1"/>
          </p:cNvPicPr>
          <p:nvPr/>
        </p:nvPicPr>
        <p:blipFill>
          <a:blip r:embed="rId2"/>
          <a:srcRect l="2344" r="2051" b="1418"/>
          <a:stretch>
            <a:fillRect/>
          </a:stretch>
        </p:blipFill>
        <p:spPr>
          <a:xfrm>
            <a:off x="8436428" y="1051560"/>
            <a:ext cx="2841171" cy="4379976"/>
          </a:xfrm>
          <a:prstGeom prst="rect">
            <a:avLst/>
          </a:prstGeom>
          <a:ln w="25400">
            <a:solidFill>
              <a:schemeClr val="tx1"/>
            </a:solid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38"/>
          </p:nvPr>
        </p:nvSpPr>
        <p:spPr>
          <a:xfrm>
            <a:off x="913702" y="1700784"/>
            <a:ext cx="6194669" cy="4242816"/>
          </a:xfrm>
        </p:spPr>
        <p:txBody>
          <a:bodyPr/>
          <a:lstStyle/>
          <a:p>
            <a:pPr>
              <a:spcAft>
                <a:spcPts val="1000"/>
              </a:spcAft>
            </a:pPr>
            <a:r>
              <a:rPr sz="1600" dirty="0"/>
              <a:t>Nikolai passed away on Saturday, September 5, 2026, </a:t>
            </a:r>
            <a:br>
              <a:rPr lang="en-US" sz="1600" dirty="0"/>
            </a:br>
            <a:r>
              <a:rPr sz="1600" dirty="0"/>
              <a:t>at the age of 79.</a:t>
            </a:r>
          </a:p>
          <a:p>
            <a:pPr>
              <a:spcAft>
                <a:spcPts val="1000"/>
              </a:spcAft>
            </a:pPr>
            <a:r>
              <a:rPr sz="1600" dirty="0"/>
              <a:t>Born on December 13, 1946, he dedicated his life to computational physics. In the early 1990s he moved with his family from Russia to the United States, worked on the Superconducting Super Collider, and then served Fermilab for nearly three decades until his retirement in 2023.</a:t>
            </a:r>
          </a:p>
          <a:p>
            <a:pPr>
              <a:spcAft>
                <a:spcPts val="1000"/>
              </a:spcAft>
            </a:pPr>
            <a:r>
              <a:rPr sz="1600" dirty="0"/>
              <a:t>He is survived by his wife, Ljudmila, and his sons, Dmitry and Oleg.</a:t>
            </a:r>
          </a:p>
          <a:p>
            <a:pPr>
              <a:spcAft>
                <a:spcPts val="1000"/>
              </a:spcAft>
            </a:pPr>
            <a:r>
              <a:rPr sz="1600" dirty="0"/>
              <a:t>He leaves behind a profound legacy in the global physics community and in the infrastructure of modern scientific discovery.</a:t>
            </a:r>
          </a:p>
        </p:txBody>
      </p:sp>
      <p:sp>
        <p:nvSpPr>
          <p:cNvPr id="3" name="Title 2"/>
          <p:cNvSpPr>
            <a:spLocks noGrp="1"/>
          </p:cNvSpPr>
          <p:nvPr>
            <p:ph type="title"/>
          </p:nvPr>
        </p:nvSpPr>
        <p:spPr/>
        <p:txBody>
          <a:bodyPr/>
          <a:lstStyle/>
          <a:p>
            <a:r>
              <a:t>Dr. Nikolai V. Mokhov</a:t>
            </a:r>
          </a:p>
        </p:txBody>
      </p:sp>
      <p:sp>
        <p:nvSpPr>
          <p:cNvPr id="4" name="Text Placeholder 3"/>
          <p:cNvSpPr>
            <a:spLocks noGrp="1"/>
          </p:cNvSpPr>
          <p:nvPr>
            <p:ph type="body" sz="quarter" idx="37"/>
          </p:nvPr>
        </p:nvSpPr>
        <p:spPr/>
        <p:txBody>
          <a:bodyPr>
            <a:normAutofit lnSpcReduction="10000"/>
          </a:bodyPr>
          <a:lstStyle/>
          <a:p>
            <a:r>
              <a:t>A globally recognized physicist and pioneer in accelerator science</a:t>
            </a:r>
          </a:p>
        </p:txBody>
      </p:sp>
      <p:pic>
        <p:nvPicPr>
          <p:cNvPr id="5" name="Picture Placeholder 4" descr="nikolai_2005.jpg"/>
          <p:cNvPicPr>
            <a:picLocks noGrp="1" noChangeAspect="1"/>
          </p:cNvPicPr>
          <p:nvPr>
            <p:ph type="pic" sz="quarter" idx="15"/>
          </p:nvPr>
        </p:nvPicPr>
        <p:blipFill>
          <a:blip r:embed="rId2"/>
          <a:srcRect l="3766" r="3766"/>
          <a:stretch>
            <a:fillRect/>
          </a:stretch>
        </p:blipFill>
        <p:spPr/>
      </p:pic>
      <p:sp>
        <p:nvSpPr>
          <p:cNvPr id="6" name="Text Placeholder 5"/>
          <p:cNvSpPr>
            <a:spLocks noGrp="1"/>
          </p:cNvSpPr>
          <p:nvPr>
            <p:ph type="body" sz="quarter" idx="24"/>
          </p:nvPr>
        </p:nvSpPr>
        <p:spPr/>
        <p:txBody>
          <a:bodyPr/>
          <a:lstStyle/>
          <a:p>
            <a:r>
              <a:t>Nikolai in 2005</a:t>
            </a:r>
          </a:p>
        </p:txBody>
      </p:sp>
      <p:sp>
        <p:nvSpPr>
          <p:cNvPr id="8" name="Slide Number Placeholder 9">
            <a:extLst>
              <a:ext uri="{FF2B5EF4-FFF2-40B4-BE49-F238E27FC236}">
                <a16:creationId xmlns:a16="http://schemas.microsoft.com/office/drawing/2014/main" id="{73A57D5B-627C-A3B7-CE71-F9BB4D1009FE}"/>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2</a:t>
            </a:fld>
            <a:endParaRPr lang="en-US" dirty="0"/>
          </a:p>
        </p:txBody>
      </p:sp>
      <p:sp>
        <p:nvSpPr>
          <p:cNvPr id="9" name="Date Placeholder 3">
            <a:extLst>
              <a:ext uri="{FF2B5EF4-FFF2-40B4-BE49-F238E27FC236}">
                <a16:creationId xmlns:a16="http://schemas.microsoft.com/office/drawing/2014/main" id="{2D842A0C-13A4-B485-9D76-5DAD0186233B}"/>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r>
              <a:t>10/03/2026</a:t>
            </a:r>
          </a:p>
        </p:txBody>
      </p:sp>
      <p:sp>
        <p:nvSpPr>
          <p:cNvPr id="18" name="Footer Placeholder 8">
            <a:extLst>
              <a:ext uri="{FF2B5EF4-FFF2-40B4-BE49-F238E27FC236}">
                <a16:creationId xmlns:a16="http://schemas.microsoft.com/office/drawing/2014/main" id="{8975CF8A-382F-B3C3-6FFD-196B06638A59}"/>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r>
              <a:t>In Memoriam | Dr. Nikolai V. Mokhov (1946 – 2026)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6"/>
          </p:nvPr>
        </p:nvSpPr>
        <p:spPr/>
        <p:txBody>
          <a:bodyPr/>
          <a:lstStyle/>
          <a:p>
            <a:r>
              <a:t>1994</a:t>
            </a:r>
          </a:p>
        </p:txBody>
      </p:sp>
      <p:sp>
        <p:nvSpPr>
          <p:cNvPr id="3" name="Text Placeholder 2"/>
          <p:cNvSpPr>
            <a:spLocks noGrp="1"/>
          </p:cNvSpPr>
          <p:nvPr>
            <p:ph type="body" sz="quarter" idx="23"/>
          </p:nvPr>
        </p:nvSpPr>
        <p:spPr/>
        <p:txBody>
          <a:bodyPr/>
          <a:lstStyle/>
          <a:p>
            <a:r>
              <a:t>1971</a:t>
            </a:r>
          </a:p>
        </p:txBody>
      </p:sp>
      <p:sp>
        <p:nvSpPr>
          <p:cNvPr id="4" name="Text Placeholder 3"/>
          <p:cNvSpPr>
            <a:spLocks noGrp="1"/>
          </p:cNvSpPr>
          <p:nvPr>
            <p:ph type="body" sz="quarter" idx="15"/>
          </p:nvPr>
        </p:nvSpPr>
        <p:spPr/>
        <p:txBody>
          <a:bodyPr/>
          <a:lstStyle/>
          <a:p>
            <a:r>
              <a:t>MEPhI, Moscow</a:t>
            </a:r>
          </a:p>
        </p:txBody>
      </p:sp>
      <p:sp>
        <p:nvSpPr>
          <p:cNvPr id="5" name="Text Placeholder 4"/>
          <p:cNvSpPr>
            <a:spLocks noGrp="1"/>
          </p:cNvSpPr>
          <p:nvPr>
            <p:ph type="body" sz="quarter" idx="16"/>
          </p:nvPr>
        </p:nvSpPr>
        <p:spPr/>
        <p:txBody>
          <a:bodyPr/>
          <a:lstStyle/>
          <a:p>
            <a:r>
              <a:t>MS in physics (1971); PhD in theoretical and mathematical physics (1976)</a:t>
            </a:r>
          </a:p>
        </p:txBody>
      </p:sp>
      <p:sp>
        <p:nvSpPr>
          <p:cNvPr id="6" name="Text Placeholder 5"/>
          <p:cNvSpPr>
            <a:spLocks noGrp="1"/>
          </p:cNvSpPr>
          <p:nvPr>
            <p:ph type="body" sz="quarter" idx="17"/>
          </p:nvPr>
        </p:nvSpPr>
        <p:spPr/>
        <p:txBody>
          <a:bodyPr/>
          <a:lstStyle/>
          <a:p>
            <a:r>
              <a:t>Fermilab</a:t>
            </a:r>
          </a:p>
        </p:txBody>
      </p:sp>
      <p:sp>
        <p:nvSpPr>
          <p:cNvPr id="7" name="Text Placeholder 6"/>
          <p:cNvSpPr>
            <a:spLocks noGrp="1"/>
          </p:cNvSpPr>
          <p:nvPr>
            <p:ph type="body" sz="quarter" idx="18"/>
          </p:nvPr>
        </p:nvSpPr>
        <p:spPr/>
        <p:txBody>
          <a:bodyPr/>
          <a:lstStyle/>
          <a:p>
            <a:r>
              <a:t>Group Leader, then Distinguished Scientist and MEDT Department Head; retired 2023</a:t>
            </a:r>
          </a:p>
        </p:txBody>
      </p:sp>
      <p:sp>
        <p:nvSpPr>
          <p:cNvPr id="8" name="Text Placeholder 7"/>
          <p:cNvSpPr>
            <a:spLocks noGrp="1"/>
          </p:cNvSpPr>
          <p:nvPr>
            <p:ph type="body" sz="quarter" idx="19"/>
          </p:nvPr>
        </p:nvSpPr>
        <p:spPr/>
        <p:txBody>
          <a:bodyPr/>
          <a:lstStyle/>
          <a:p>
            <a:r>
              <a:t>SSC Laboratory</a:t>
            </a:r>
          </a:p>
        </p:txBody>
      </p:sp>
      <p:sp>
        <p:nvSpPr>
          <p:cNvPr id="9" name="Text Placeholder 8"/>
          <p:cNvSpPr>
            <a:spLocks noGrp="1"/>
          </p:cNvSpPr>
          <p:nvPr>
            <p:ph type="body" sz="quarter" idx="20"/>
          </p:nvPr>
        </p:nvSpPr>
        <p:spPr/>
        <p:txBody>
          <a:bodyPr/>
          <a:lstStyle/>
          <a:p>
            <a:r>
              <a:t>Worked on the Superconducting Super Collider in Dallas, Texas</a:t>
            </a:r>
          </a:p>
        </p:txBody>
      </p:sp>
      <p:sp>
        <p:nvSpPr>
          <p:cNvPr id="10" name="Text Placeholder 9"/>
          <p:cNvSpPr>
            <a:spLocks noGrp="1"/>
          </p:cNvSpPr>
          <p:nvPr>
            <p:ph type="body" sz="quarter" idx="21"/>
          </p:nvPr>
        </p:nvSpPr>
        <p:spPr/>
        <p:txBody>
          <a:bodyPr/>
          <a:lstStyle/>
          <a:p>
            <a:r>
              <a:t>IHEP, Protvino</a:t>
            </a:r>
          </a:p>
        </p:txBody>
      </p:sp>
      <p:sp>
        <p:nvSpPr>
          <p:cNvPr id="11" name="Text Placeholder 10"/>
          <p:cNvSpPr>
            <a:spLocks noGrp="1"/>
          </p:cNvSpPr>
          <p:nvPr>
            <p:ph type="body" sz="quarter" idx="22"/>
          </p:nvPr>
        </p:nvSpPr>
        <p:spPr/>
        <p:txBody>
          <a:bodyPr/>
          <a:lstStyle/>
          <a:p>
            <a:r>
              <a:t>Senior Scientist and Group Leader; began developing the MARS code</a:t>
            </a:r>
          </a:p>
        </p:txBody>
      </p:sp>
      <p:sp>
        <p:nvSpPr>
          <p:cNvPr id="12" name="Text Placeholder 11"/>
          <p:cNvSpPr>
            <a:spLocks noGrp="1"/>
          </p:cNvSpPr>
          <p:nvPr>
            <p:ph type="body" sz="quarter" idx="24"/>
          </p:nvPr>
        </p:nvSpPr>
        <p:spPr/>
        <p:txBody>
          <a:bodyPr/>
          <a:lstStyle/>
          <a:p>
            <a:r>
              <a:t>1976</a:t>
            </a:r>
          </a:p>
        </p:txBody>
      </p:sp>
      <p:sp>
        <p:nvSpPr>
          <p:cNvPr id="13" name="Text Placeholder 12"/>
          <p:cNvSpPr>
            <a:spLocks noGrp="1"/>
          </p:cNvSpPr>
          <p:nvPr>
            <p:ph type="body" sz="quarter" idx="25"/>
          </p:nvPr>
        </p:nvSpPr>
        <p:spPr/>
        <p:txBody>
          <a:bodyPr/>
          <a:lstStyle/>
          <a:p>
            <a:r>
              <a:t>1992</a:t>
            </a:r>
          </a:p>
        </p:txBody>
      </p:sp>
      <p:sp>
        <p:nvSpPr>
          <p:cNvPr id="14" name="Text Placeholder 13"/>
          <p:cNvSpPr>
            <a:spLocks noGrp="1"/>
          </p:cNvSpPr>
          <p:nvPr>
            <p:ph type="body" sz="quarter" idx="37"/>
          </p:nvPr>
        </p:nvSpPr>
        <p:spPr/>
        <p:txBody>
          <a:bodyPr/>
          <a:lstStyle/>
          <a:p>
            <a:r>
              <a:t>From Moscow and Protvino to Dallas and Batavia</a:t>
            </a:r>
          </a:p>
        </p:txBody>
      </p:sp>
      <p:sp>
        <p:nvSpPr>
          <p:cNvPr id="15" name="Title 14"/>
          <p:cNvSpPr>
            <a:spLocks noGrp="1"/>
          </p:cNvSpPr>
          <p:nvPr>
            <p:ph type="title"/>
          </p:nvPr>
        </p:nvSpPr>
        <p:spPr/>
        <p:txBody>
          <a:bodyPr/>
          <a:lstStyle/>
          <a:p>
            <a:r>
              <a:t>A Life in Physics</a:t>
            </a:r>
          </a:p>
        </p:txBody>
      </p:sp>
      <p:sp>
        <p:nvSpPr>
          <p:cNvPr id="16" name="Slide Number Placeholder 9">
            <a:extLst>
              <a:ext uri="{FF2B5EF4-FFF2-40B4-BE49-F238E27FC236}">
                <a16:creationId xmlns:a16="http://schemas.microsoft.com/office/drawing/2014/main" id="{B2C8E9D6-9FD0-ACA1-18CA-B3C1B21EA216}"/>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3</a:t>
            </a:fld>
            <a:endParaRPr lang="en-US" dirty="0"/>
          </a:p>
        </p:txBody>
      </p:sp>
      <p:sp>
        <p:nvSpPr>
          <p:cNvPr id="17" name="Date Placeholder 3">
            <a:extLst>
              <a:ext uri="{FF2B5EF4-FFF2-40B4-BE49-F238E27FC236}">
                <a16:creationId xmlns:a16="http://schemas.microsoft.com/office/drawing/2014/main" id="{766B7F57-CD4E-8839-F147-44AFFFA482C1}"/>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r>
              <a:t>10/03/2026</a:t>
            </a:r>
          </a:p>
        </p:txBody>
      </p:sp>
      <p:sp>
        <p:nvSpPr>
          <p:cNvPr id="18" name="Footer Placeholder 8">
            <a:extLst>
              <a:ext uri="{FF2B5EF4-FFF2-40B4-BE49-F238E27FC236}">
                <a16:creationId xmlns:a16="http://schemas.microsoft.com/office/drawing/2014/main" id="{6180EEC7-AB5F-0EC4-F8A3-A3CF855EB7A8}"/>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r>
              <a:t>In Memoriam | Dr. Nikolai V. Mokhov (1946 – 2026)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descr="nikolai_mars.jpg"/>
          <p:cNvPicPr>
            <a:picLocks noGrp="1" noChangeAspect="1"/>
          </p:cNvPicPr>
          <p:nvPr>
            <p:ph type="pic" sz="quarter" idx="15"/>
          </p:nvPr>
        </p:nvPicPr>
        <p:blipFill>
          <a:blip r:embed="rId2"/>
          <a:srcRect l="19929" r="19929"/>
          <a:stretch>
            <a:fillRect/>
          </a:stretch>
        </p:blipFill>
        <p:spPr/>
      </p:pic>
      <p:sp>
        <p:nvSpPr>
          <p:cNvPr id="4" name="Title 3"/>
          <p:cNvSpPr>
            <a:spLocks noGrp="1"/>
          </p:cNvSpPr>
          <p:nvPr>
            <p:ph type="title"/>
          </p:nvPr>
        </p:nvSpPr>
        <p:spPr/>
        <p:txBody>
          <a:bodyPr/>
          <a:lstStyle/>
          <a:p>
            <a:r>
              <a:t>The MARS Code</a:t>
            </a:r>
          </a:p>
        </p:txBody>
      </p:sp>
      <p:sp>
        <p:nvSpPr>
          <p:cNvPr id="5" name="Text Placeholder 4"/>
          <p:cNvSpPr>
            <a:spLocks noGrp="1"/>
          </p:cNvSpPr>
          <p:nvPr>
            <p:ph type="body" sz="quarter" idx="37"/>
          </p:nvPr>
        </p:nvSpPr>
        <p:spPr/>
        <p:txBody>
          <a:bodyPr>
            <a:normAutofit lnSpcReduction="10000"/>
          </a:bodyPr>
          <a:lstStyle/>
          <a:p>
            <a:r>
              <a:t>Original developer of a general-purpose Monte Carlo code for radiation transport in matter</a:t>
            </a:r>
          </a:p>
        </p:txBody>
      </p:sp>
      <p:sp>
        <p:nvSpPr>
          <p:cNvPr id="6" name="Text Placeholder 5"/>
          <p:cNvSpPr>
            <a:spLocks noGrp="1"/>
          </p:cNvSpPr>
          <p:nvPr>
            <p:ph type="body" sz="quarter" idx="38"/>
          </p:nvPr>
        </p:nvSpPr>
        <p:spPr/>
        <p:txBody>
          <a:bodyPr/>
          <a:lstStyle/>
          <a:p>
            <a:r>
              <a:t>Born in Protvino in the 1970s</a:t>
            </a:r>
          </a:p>
        </p:txBody>
      </p:sp>
      <p:sp>
        <p:nvSpPr>
          <p:cNvPr id="7" name="Text Placeholder 6"/>
          <p:cNvSpPr>
            <a:spLocks noGrp="1"/>
          </p:cNvSpPr>
          <p:nvPr>
            <p:ph type="body" sz="quarter" idx="39"/>
          </p:nvPr>
        </p:nvSpPr>
        <p:spPr/>
        <p:txBody>
          <a:bodyPr/>
          <a:lstStyle/>
          <a:p>
            <a:r>
              <a:t>Groundbreaking multi-purpose code system that shaped accelerator modeling for generations</a:t>
            </a:r>
          </a:p>
        </p:txBody>
      </p:sp>
      <p:sp>
        <p:nvSpPr>
          <p:cNvPr id="8" name="Text Placeholder 7"/>
          <p:cNvSpPr>
            <a:spLocks noGrp="1"/>
          </p:cNvSpPr>
          <p:nvPr>
            <p:ph type="body" sz="quarter" idx="40"/>
          </p:nvPr>
        </p:nvSpPr>
        <p:spPr/>
        <p:txBody>
          <a:bodyPr/>
          <a:lstStyle/>
          <a:p>
            <a:r>
              <a:t>Used around the world</a:t>
            </a:r>
          </a:p>
        </p:txBody>
      </p:sp>
      <p:sp>
        <p:nvSpPr>
          <p:cNvPr id="9" name="Text Placeholder 8"/>
          <p:cNvSpPr>
            <a:spLocks noGrp="1"/>
          </p:cNvSpPr>
          <p:nvPr>
            <p:ph type="body" sz="quarter" idx="41"/>
          </p:nvPr>
        </p:nvSpPr>
        <p:spPr/>
        <p:txBody>
          <a:bodyPr/>
          <a:lstStyle/>
          <a:p>
            <a:r>
              <a:t>Applied to the SSC, LHC, ILC, and many other projects at laboratories worldwide</a:t>
            </a:r>
          </a:p>
        </p:txBody>
      </p:sp>
      <p:sp>
        <p:nvSpPr>
          <p:cNvPr id="10" name="Text Placeholder 9"/>
          <p:cNvSpPr>
            <a:spLocks noGrp="1"/>
          </p:cNvSpPr>
          <p:nvPr>
            <p:ph type="body" sz="quarter" idx="42"/>
          </p:nvPr>
        </p:nvSpPr>
        <p:spPr/>
        <p:txBody>
          <a:bodyPr/>
          <a:lstStyle/>
          <a:p>
            <a:r>
              <a:t>Powering the Fermilab complex</a:t>
            </a:r>
          </a:p>
        </p:txBody>
      </p:sp>
      <p:sp>
        <p:nvSpPr>
          <p:cNvPr id="11" name="Text Placeholder 10"/>
          <p:cNvSpPr>
            <a:spLocks noGrp="1"/>
          </p:cNvSpPr>
          <p:nvPr>
            <p:ph type="body" sz="quarter" idx="43"/>
          </p:nvPr>
        </p:nvSpPr>
        <p:spPr/>
        <p:txBody>
          <a:bodyPr/>
          <a:lstStyle/>
          <a:p>
            <a:r>
              <a:t>Supported the Tevatron, PIP, PIP-II, FAST/IOTA, and DUNE/LBNF</a:t>
            </a:r>
          </a:p>
        </p:txBody>
      </p:sp>
      <p:sp>
        <p:nvSpPr>
          <p:cNvPr id="3" name="Slide Number Placeholder 9">
            <a:extLst>
              <a:ext uri="{FF2B5EF4-FFF2-40B4-BE49-F238E27FC236}">
                <a16:creationId xmlns:a16="http://schemas.microsoft.com/office/drawing/2014/main" id="{83A4B237-933A-4487-171C-DA6B739E6957}"/>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descr="nikolai_2003.jpg"/>
          <p:cNvPicPr>
            <a:picLocks noGrp="1" noChangeAspect="1"/>
          </p:cNvPicPr>
          <p:nvPr>
            <p:ph type="pic" sz="quarter" idx="15"/>
          </p:nvPr>
        </p:nvPicPr>
        <p:blipFill>
          <a:blip r:embed="rId2"/>
          <a:srcRect t="6085" b="26085"/>
          <a:stretch>
            <a:fillRect/>
          </a:stretch>
        </p:blipFill>
        <p:spPr/>
      </p:pic>
      <p:sp>
        <p:nvSpPr>
          <p:cNvPr id="3" name="Text Placeholder 2"/>
          <p:cNvSpPr>
            <a:spLocks noGrp="1"/>
          </p:cNvSpPr>
          <p:nvPr>
            <p:ph type="body" sz="quarter" idx="10"/>
          </p:nvPr>
        </p:nvSpPr>
        <p:spPr/>
        <p:txBody>
          <a:bodyPr/>
          <a:lstStyle/>
          <a:p>
            <a:r>
              <a:t>of service at Fermilab, 1994 – 2023</a:t>
            </a:r>
          </a:p>
        </p:txBody>
      </p:sp>
      <p:sp>
        <p:nvSpPr>
          <p:cNvPr id="4" name="Text Placeholder 3"/>
          <p:cNvSpPr>
            <a:spLocks noGrp="1"/>
          </p:cNvSpPr>
          <p:nvPr>
            <p:ph type="body" sz="quarter" idx="12"/>
          </p:nvPr>
        </p:nvSpPr>
        <p:spPr/>
        <p:txBody>
          <a:bodyPr/>
          <a:lstStyle/>
          <a:p>
            <a:r>
              <a:t>Nikolai in 2003</a:t>
            </a:r>
          </a:p>
        </p:txBody>
      </p:sp>
      <p:sp>
        <p:nvSpPr>
          <p:cNvPr id="5" name="Text Placeholder 4"/>
          <p:cNvSpPr>
            <a:spLocks noGrp="1"/>
          </p:cNvSpPr>
          <p:nvPr>
            <p:ph type="body" sz="quarter" idx="21"/>
          </p:nvPr>
        </p:nvSpPr>
        <p:spPr/>
        <p:txBody>
          <a:bodyPr/>
          <a:lstStyle/>
          <a:p>
            <a:r>
              <a:t>~30 years</a:t>
            </a:r>
          </a:p>
        </p:txBody>
      </p:sp>
      <p:sp>
        <p:nvSpPr>
          <p:cNvPr id="6" name="Text Placeholder 5"/>
          <p:cNvSpPr>
            <a:spLocks noGrp="1"/>
          </p:cNvSpPr>
          <p:nvPr>
            <p:ph type="body" sz="quarter" idx="22"/>
          </p:nvPr>
        </p:nvSpPr>
        <p:spPr/>
        <p:txBody>
          <a:bodyPr/>
          <a:lstStyle/>
          <a:p>
            <a:r>
              <a:t>Fellow of the American Physical Society</a:t>
            </a:r>
          </a:p>
        </p:txBody>
      </p:sp>
      <p:sp>
        <p:nvSpPr>
          <p:cNvPr id="7" name="Text Placeholder 6"/>
          <p:cNvSpPr>
            <a:spLocks noGrp="1"/>
          </p:cNvSpPr>
          <p:nvPr>
            <p:ph type="body" sz="quarter" idx="23"/>
          </p:nvPr>
        </p:nvSpPr>
        <p:spPr/>
        <p:txBody>
          <a:bodyPr/>
          <a:lstStyle/>
          <a:p>
            <a:r>
              <a:t>2002</a:t>
            </a:r>
          </a:p>
        </p:txBody>
      </p:sp>
      <p:sp>
        <p:nvSpPr>
          <p:cNvPr id="8" name="Text Placeholder 7"/>
          <p:cNvSpPr>
            <a:spLocks noGrp="1"/>
          </p:cNvSpPr>
          <p:nvPr>
            <p:ph type="body" sz="quarter" idx="24"/>
          </p:nvPr>
        </p:nvSpPr>
        <p:spPr/>
        <p:txBody>
          <a:bodyPr/>
          <a:lstStyle/>
          <a:p>
            <a:r>
              <a:t>his Monte Carlo code, in use for five decades</a:t>
            </a:r>
          </a:p>
        </p:txBody>
      </p:sp>
      <p:sp>
        <p:nvSpPr>
          <p:cNvPr id="9" name="Text Placeholder 8"/>
          <p:cNvSpPr>
            <a:spLocks noGrp="1"/>
          </p:cNvSpPr>
          <p:nvPr>
            <p:ph type="body" sz="quarter" idx="25"/>
          </p:nvPr>
        </p:nvSpPr>
        <p:spPr/>
        <p:txBody>
          <a:bodyPr/>
          <a:lstStyle/>
          <a:p>
            <a:r>
              <a:t>MARS</a:t>
            </a:r>
          </a:p>
        </p:txBody>
      </p:sp>
      <p:sp>
        <p:nvSpPr>
          <p:cNvPr id="11" name="Slide Number Placeholder 9">
            <a:extLst>
              <a:ext uri="{FF2B5EF4-FFF2-40B4-BE49-F238E27FC236}">
                <a16:creationId xmlns:a16="http://schemas.microsoft.com/office/drawing/2014/main" id="{870C6AD0-BB08-6680-6C60-9552C896C726}"/>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5</a:t>
            </a:fld>
            <a:endParaRPr lang="en-US" dirty="0"/>
          </a:p>
        </p:txBody>
      </p:sp>
      <p:sp>
        <p:nvSpPr>
          <p:cNvPr id="12" name="Date Placeholder 3">
            <a:extLst>
              <a:ext uri="{FF2B5EF4-FFF2-40B4-BE49-F238E27FC236}">
                <a16:creationId xmlns:a16="http://schemas.microsoft.com/office/drawing/2014/main" id="{6708D9D3-86C0-D536-9DFE-8013C2737580}"/>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r>
              <a:t>10/03/2026</a:t>
            </a:r>
          </a:p>
        </p:txBody>
      </p:sp>
      <p:sp>
        <p:nvSpPr>
          <p:cNvPr id="10" name="Footer Placeholder 8">
            <a:extLst>
              <a:ext uri="{FF2B5EF4-FFF2-40B4-BE49-F238E27FC236}">
                <a16:creationId xmlns:a16="http://schemas.microsoft.com/office/drawing/2014/main" id="{0E404731-D744-C054-734E-78EFD2329428}"/>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r>
              <a:t>In Memoriam | Dr. Nikolai V. Mokhov (1946 – 2026)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descr="laurel.jpg"/>
          <p:cNvPicPr>
            <a:picLocks noGrp="1" noChangeAspect="1"/>
          </p:cNvPicPr>
          <p:nvPr>
            <p:ph type="pic" sz="quarter" idx="15"/>
          </p:nvPr>
        </p:nvPicPr>
        <p:blipFill>
          <a:blip r:embed="rId2"/>
          <a:srcRect l="26083" r="32083"/>
          <a:stretch>
            <a:fillRect/>
          </a:stretch>
        </p:blipFill>
        <p:spPr/>
      </p:pic>
      <p:sp>
        <p:nvSpPr>
          <p:cNvPr id="3" name="Text Placeholder 2"/>
          <p:cNvSpPr>
            <a:spLocks noGrp="1"/>
          </p:cNvSpPr>
          <p:nvPr>
            <p:ph type="body" sz="quarter" idx="24"/>
          </p:nvPr>
        </p:nvSpPr>
        <p:spPr/>
        <p:txBody>
          <a:bodyPr/>
          <a:lstStyle/>
          <a:p>
            <a:r>
              <a:t>Retirement celebration, July 2023</a:t>
            </a:r>
          </a:p>
        </p:txBody>
      </p:sp>
      <p:sp>
        <p:nvSpPr>
          <p:cNvPr id="4" name="Title 3"/>
          <p:cNvSpPr>
            <a:spLocks noGrp="1"/>
          </p:cNvSpPr>
          <p:nvPr>
            <p:ph type="title"/>
          </p:nvPr>
        </p:nvSpPr>
        <p:spPr/>
        <p:txBody>
          <a:bodyPr/>
          <a:lstStyle/>
          <a:p>
            <a:r>
              <a:t>Leader and Mentor</a:t>
            </a:r>
          </a:p>
        </p:txBody>
      </p:sp>
      <p:sp>
        <p:nvSpPr>
          <p:cNvPr id="5" name="Text Placeholder 4"/>
          <p:cNvSpPr>
            <a:spLocks noGrp="1"/>
          </p:cNvSpPr>
          <p:nvPr>
            <p:ph type="body" sz="quarter" idx="37"/>
          </p:nvPr>
        </p:nvSpPr>
        <p:spPr/>
        <p:txBody>
          <a:bodyPr>
            <a:normAutofit lnSpcReduction="10000"/>
          </a:bodyPr>
          <a:lstStyle/>
          <a:p>
            <a:r>
              <a:t>Recognized for his work on the accelerator–detector interface</a:t>
            </a:r>
          </a:p>
        </p:txBody>
      </p:sp>
      <p:sp>
        <p:nvSpPr>
          <p:cNvPr id="6" name="Text Placeholder 5"/>
          <p:cNvSpPr>
            <a:spLocks noGrp="1"/>
          </p:cNvSpPr>
          <p:nvPr>
            <p:ph type="body" sz="quarter" idx="38"/>
          </p:nvPr>
        </p:nvSpPr>
        <p:spPr/>
        <p:txBody>
          <a:bodyPr/>
          <a:lstStyle/>
          <a:p>
            <a:r>
              <a:t>Department Head</a:t>
            </a:r>
          </a:p>
        </p:txBody>
      </p:sp>
      <p:sp>
        <p:nvSpPr>
          <p:cNvPr id="7" name="Text Placeholder 6"/>
          <p:cNvSpPr>
            <a:spLocks noGrp="1"/>
          </p:cNvSpPr>
          <p:nvPr>
            <p:ph type="body" sz="quarter" idx="39"/>
          </p:nvPr>
        </p:nvSpPr>
        <p:spPr/>
        <p:txBody>
          <a:bodyPr/>
          <a:lstStyle/>
          <a:p>
            <a:r>
              <a:t>Led the Energy Deposition Group and the Modeling, Energy Deposition and Theory (MEDT) Department</a:t>
            </a:r>
          </a:p>
        </p:txBody>
      </p:sp>
      <p:sp>
        <p:nvSpPr>
          <p:cNvPr id="8" name="Text Placeholder 7"/>
          <p:cNvSpPr>
            <a:spLocks noGrp="1"/>
          </p:cNvSpPr>
          <p:nvPr>
            <p:ph type="body" sz="quarter" idx="40"/>
          </p:nvPr>
        </p:nvSpPr>
        <p:spPr/>
        <p:txBody>
          <a:bodyPr/>
          <a:lstStyle/>
          <a:p>
            <a:r>
              <a:t>International collaborator</a:t>
            </a:r>
          </a:p>
        </p:txBody>
      </p:sp>
      <p:sp>
        <p:nvSpPr>
          <p:cNvPr id="9" name="Text Placeholder 8"/>
          <p:cNvSpPr>
            <a:spLocks noGrp="1"/>
          </p:cNvSpPr>
          <p:nvPr>
            <p:ph type="body" sz="quarter" idx="41"/>
          </p:nvPr>
        </p:nvSpPr>
        <p:spPr/>
        <p:txBody>
          <a:bodyPr/>
          <a:lstStyle/>
          <a:p>
            <a:r>
              <a:t>Strong proponent of global collaboration, connected with CERN, SLAC, KEK, and institutions worldwide</a:t>
            </a:r>
          </a:p>
        </p:txBody>
      </p:sp>
      <p:sp>
        <p:nvSpPr>
          <p:cNvPr id="10" name="Text Placeholder 9"/>
          <p:cNvSpPr>
            <a:spLocks noGrp="1"/>
          </p:cNvSpPr>
          <p:nvPr>
            <p:ph type="body" sz="quarter" idx="42"/>
          </p:nvPr>
        </p:nvSpPr>
        <p:spPr/>
        <p:txBody>
          <a:bodyPr/>
          <a:lstStyle/>
          <a:p>
            <a:r>
              <a:t>Educator</a:t>
            </a:r>
          </a:p>
        </p:txBody>
      </p:sp>
      <p:sp>
        <p:nvSpPr>
          <p:cNvPr id="11" name="Text Placeholder 10"/>
          <p:cNvSpPr>
            <a:spLocks noGrp="1"/>
          </p:cNvSpPr>
          <p:nvPr>
            <p:ph type="body" sz="quarter" idx="43"/>
          </p:nvPr>
        </p:nvSpPr>
        <p:spPr/>
        <p:txBody>
          <a:bodyPr/>
          <a:lstStyle/>
          <a:p>
            <a:r>
              <a:t>Sought-after instructor at schools on radiation problems; mentored the next generation of physicists</a:t>
            </a:r>
          </a:p>
        </p:txBody>
      </p:sp>
      <p:sp>
        <p:nvSpPr>
          <p:cNvPr id="21" name="Slide Number Placeholder 9">
            <a:extLst>
              <a:ext uri="{FF2B5EF4-FFF2-40B4-BE49-F238E27FC236}">
                <a16:creationId xmlns:a16="http://schemas.microsoft.com/office/drawing/2014/main" id="{C74C5BEF-9333-0CD6-36C0-7E467A10D68A}"/>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6</a:t>
            </a:fld>
            <a:endParaRPr lang="en-US" dirty="0"/>
          </a:p>
        </p:txBody>
      </p:sp>
      <p:sp>
        <p:nvSpPr>
          <p:cNvPr id="22" name="Date Placeholder 3">
            <a:extLst>
              <a:ext uri="{FF2B5EF4-FFF2-40B4-BE49-F238E27FC236}">
                <a16:creationId xmlns:a16="http://schemas.microsoft.com/office/drawing/2014/main" id="{562445DC-3C61-6151-F20C-741219E2ACE0}"/>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r>
              <a:t>10/03/2026</a:t>
            </a:r>
          </a:p>
        </p:txBody>
      </p:sp>
      <p:sp>
        <p:nvSpPr>
          <p:cNvPr id="23" name="Footer Placeholder 8">
            <a:extLst>
              <a:ext uri="{FF2B5EF4-FFF2-40B4-BE49-F238E27FC236}">
                <a16:creationId xmlns:a16="http://schemas.microsoft.com/office/drawing/2014/main" id="{1269370E-F9ED-DC43-97DC-4A51823BF730}"/>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r>
              <a:t>In Memoriam | Dr. Nikolai V. Mokhov (1946 – 2026)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Celebrating Nikolai, July 2023</a:t>
            </a:r>
          </a:p>
        </p:txBody>
      </p:sp>
      <p:sp>
        <p:nvSpPr>
          <p:cNvPr id="4" name="Text Placeholder 3"/>
          <p:cNvSpPr>
            <a:spLocks noGrp="1"/>
          </p:cNvSpPr>
          <p:nvPr>
            <p:ph type="body" sz="quarter" idx="37"/>
          </p:nvPr>
        </p:nvSpPr>
        <p:spPr/>
        <p:txBody>
          <a:bodyPr/>
          <a:lstStyle/>
          <a:p>
            <a:r>
              <a:t>Colleagues at Fermilab and friends around the world gathered to thank him</a:t>
            </a:r>
          </a:p>
        </p:txBody>
      </p:sp>
      <p:sp>
        <p:nvSpPr>
          <p:cNvPr id="6" name="Slide Number Placeholder 9">
            <a:extLst>
              <a:ext uri="{FF2B5EF4-FFF2-40B4-BE49-F238E27FC236}">
                <a16:creationId xmlns:a16="http://schemas.microsoft.com/office/drawing/2014/main" id="{E5C83410-90DD-9CC4-E219-142487253C3D}"/>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7</a:t>
            </a:fld>
            <a:endParaRPr lang="en-US" dirty="0"/>
          </a:p>
        </p:txBody>
      </p:sp>
      <p:sp>
        <p:nvSpPr>
          <p:cNvPr id="7" name="Date Placeholder 3">
            <a:extLst>
              <a:ext uri="{FF2B5EF4-FFF2-40B4-BE49-F238E27FC236}">
                <a16:creationId xmlns:a16="http://schemas.microsoft.com/office/drawing/2014/main" id="{5C839E92-D9F1-786A-36A3-7B9F0919EBEF}"/>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r>
              <a:t>10/03/2026</a:t>
            </a:r>
          </a:p>
        </p:txBody>
      </p:sp>
      <p:sp>
        <p:nvSpPr>
          <p:cNvPr id="8" name="Footer Placeholder 8">
            <a:extLst>
              <a:ext uri="{FF2B5EF4-FFF2-40B4-BE49-F238E27FC236}">
                <a16:creationId xmlns:a16="http://schemas.microsoft.com/office/drawing/2014/main" id="{8131555D-6580-666D-5107-5D0F0EBD82DD}"/>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r>
              <a:t>In Memoriam | Dr. Nikolai V. Mokhov (1946 – 2026)</a:t>
            </a:r>
          </a:p>
        </p:txBody>
      </p:sp>
      <p:pic>
        <p:nvPicPr>
          <p:cNvPr id="9" name="Party group" descr="party_group.jpg"/>
          <p:cNvPicPr>
            <a:picLocks noChangeAspect="1"/>
          </p:cNvPicPr>
          <p:nvPr/>
        </p:nvPicPr>
        <p:blipFill>
          <a:blip r:embed="rId2"/>
          <a:srcRect t="9014" b="9014"/>
          <a:stretch>
            <a:fillRect/>
          </a:stretch>
        </p:blipFill>
        <p:spPr>
          <a:xfrm>
            <a:off x="914400" y="1600200"/>
            <a:ext cx="4928616" cy="2258568"/>
          </a:xfrm>
          <a:prstGeom prst="rect">
            <a:avLst/>
          </a:prstGeom>
        </p:spPr>
      </p:pic>
      <p:pic>
        <p:nvPicPr>
          <p:cNvPr id="10" name="Cake" descr="party_cake.jpg"/>
          <p:cNvPicPr>
            <a:picLocks noChangeAspect="1"/>
          </p:cNvPicPr>
          <p:nvPr/>
        </p:nvPicPr>
        <p:blipFill>
          <a:blip r:embed="rId3"/>
          <a:srcRect t="8026" b="8026"/>
          <a:stretch>
            <a:fillRect/>
          </a:stretch>
        </p:blipFill>
        <p:spPr>
          <a:xfrm>
            <a:off x="5980176" y="1600200"/>
            <a:ext cx="4928616" cy="2258568"/>
          </a:xfrm>
          <a:prstGeom prst="rect">
            <a:avLst/>
          </a:prstGeom>
        </p:spPr>
      </p:pic>
      <p:pic>
        <p:nvPicPr>
          <p:cNvPr id="11" name="Zoom friends" descr="party_zoom.jpg"/>
          <p:cNvPicPr>
            <a:picLocks noChangeAspect="1"/>
          </p:cNvPicPr>
          <p:nvPr/>
        </p:nvPicPr>
        <p:blipFill>
          <a:blip r:embed="rId4"/>
          <a:srcRect t="2708" b="2708"/>
          <a:stretch>
            <a:fillRect/>
          </a:stretch>
        </p:blipFill>
        <p:spPr>
          <a:xfrm>
            <a:off x="914400" y="3995928"/>
            <a:ext cx="4928616" cy="2258568"/>
          </a:xfrm>
          <a:prstGeom prst="rect">
            <a:avLst/>
          </a:prstGeom>
        </p:spPr>
      </p:pic>
      <p:pic>
        <p:nvPicPr>
          <p:cNvPr id="12" name="Party room" descr="party_room.jpg"/>
          <p:cNvPicPr>
            <a:picLocks noChangeAspect="1"/>
          </p:cNvPicPr>
          <p:nvPr/>
        </p:nvPicPr>
        <p:blipFill>
          <a:blip r:embed="rId5"/>
          <a:srcRect t="1811" b="1811"/>
          <a:stretch>
            <a:fillRect/>
          </a:stretch>
        </p:blipFill>
        <p:spPr>
          <a:xfrm>
            <a:off x="5980176" y="3995928"/>
            <a:ext cx="4928616" cy="225856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With the Target Systems Department</a:t>
            </a:r>
          </a:p>
        </p:txBody>
      </p:sp>
      <p:sp>
        <p:nvSpPr>
          <p:cNvPr id="4" name="Text Placeholder 3"/>
          <p:cNvSpPr>
            <a:spLocks noGrp="1"/>
          </p:cNvSpPr>
          <p:nvPr>
            <p:ph type="body" sz="quarter" idx="37"/>
          </p:nvPr>
        </p:nvSpPr>
        <p:spPr/>
        <p:txBody>
          <a:bodyPr/>
          <a:lstStyle/>
          <a:p>
            <a:r>
              <a:t>Target Systems Department, September 2022</a:t>
            </a:r>
          </a:p>
        </p:txBody>
      </p:sp>
      <p:sp>
        <p:nvSpPr>
          <p:cNvPr id="6" name="Slide Number Placeholder 9">
            <a:extLst>
              <a:ext uri="{FF2B5EF4-FFF2-40B4-BE49-F238E27FC236}">
                <a16:creationId xmlns:a16="http://schemas.microsoft.com/office/drawing/2014/main" id="{E5C83410-90DD-9CC4-E219-142487253C3D}"/>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8</a:t>
            </a:fld>
            <a:endParaRPr lang="en-US" dirty="0"/>
          </a:p>
        </p:txBody>
      </p:sp>
      <p:sp>
        <p:nvSpPr>
          <p:cNvPr id="7" name="Date Placeholder 3">
            <a:extLst>
              <a:ext uri="{FF2B5EF4-FFF2-40B4-BE49-F238E27FC236}">
                <a16:creationId xmlns:a16="http://schemas.microsoft.com/office/drawing/2014/main" id="{5C839E92-D9F1-786A-36A3-7B9F0919EBEF}"/>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r>
              <a:t>10/03/2026</a:t>
            </a:r>
          </a:p>
        </p:txBody>
      </p:sp>
      <p:sp>
        <p:nvSpPr>
          <p:cNvPr id="8" name="Footer Placeholder 8">
            <a:extLst>
              <a:ext uri="{FF2B5EF4-FFF2-40B4-BE49-F238E27FC236}">
                <a16:creationId xmlns:a16="http://schemas.microsoft.com/office/drawing/2014/main" id="{8131555D-6580-666D-5107-5D0F0EBD82DD}"/>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r>
              <a:t>In Memoriam | Dr. Nikolai V. Mokhov (1946 – 2026)</a:t>
            </a:r>
          </a:p>
        </p:txBody>
      </p:sp>
      <p:pic>
        <p:nvPicPr>
          <p:cNvPr id="9" name="TSD group" descr="tsd_group.jpg"/>
          <p:cNvPicPr>
            <a:picLocks noChangeAspect="1"/>
          </p:cNvPicPr>
          <p:nvPr/>
        </p:nvPicPr>
        <p:blipFill>
          <a:blip r:embed="rId2"/>
          <a:srcRect t="5940" b="5940"/>
          <a:stretch>
            <a:fillRect/>
          </a:stretch>
        </p:blipFill>
        <p:spPr>
          <a:xfrm>
            <a:off x="914400" y="1600200"/>
            <a:ext cx="9994392" cy="2697480"/>
          </a:xfrm>
          <a:prstGeom prst="rect">
            <a:avLst/>
          </a:prstGeom>
        </p:spPr>
      </p:pic>
      <p:pic>
        <p:nvPicPr>
          <p:cNvPr id="10" name="TSD poster session" descr="tsd_poster.jpg"/>
          <p:cNvPicPr>
            <a:picLocks noChangeAspect="1"/>
          </p:cNvPicPr>
          <p:nvPr/>
        </p:nvPicPr>
        <p:blipFill>
          <a:blip r:embed="rId3"/>
          <a:srcRect b="28977"/>
          <a:stretch>
            <a:fillRect/>
          </a:stretch>
        </p:blipFill>
        <p:spPr>
          <a:xfrm>
            <a:off x="914400" y="4434840"/>
            <a:ext cx="4928616" cy="1828800"/>
          </a:xfrm>
          <a:prstGeom prst="rect">
            <a:avLst/>
          </a:prstGeom>
        </p:spPr>
      </p:pic>
      <p:pic>
        <p:nvPicPr>
          <p:cNvPr id="11" name="TSD picnic" descr="tsd_picnic.jpg"/>
          <p:cNvPicPr>
            <a:picLocks noChangeAspect="1"/>
          </p:cNvPicPr>
          <p:nvPr/>
        </p:nvPicPr>
        <p:blipFill>
          <a:blip r:embed="rId4"/>
          <a:srcRect t="24464" b="24464"/>
          <a:stretch>
            <a:fillRect/>
          </a:stretch>
        </p:blipFill>
        <p:spPr>
          <a:xfrm>
            <a:off x="5980176" y="4434840"/>
            <a:ext cx="4928616" cy="18288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38"/>
          </p:nvPr>
        </p:nvSpPr>
        <p:spPr>
          <a:xfrm>
            <a:off x="914400" y="1700784"/>
            <a:ext cx="5751576" cy="2743200"/>
          </a:xfrm>
        </p:spPr>
        <p:txBody>
          <a:bodyPr/>
          <a:lstStyle/>
          <a:p>
            <a:pPr>
              <a:spcAft>
                <a:spcPts val="1000"/>
              </a:spcAft>
            </a:pPr>
            <a:r>
              <a:rPr sz="1600"/>
              <a:t>Survived by his wife, Ljudmila, and his sons, Dmitry and Oleg</a:t>
            </a:r>
          </a:p>
          <a:p>
            <a:pPr>
              <a:spcAft>
                <a:spcPts val="1000"/>
              </a:spcAft>
            </a:pPr>
            <a:r>
              <a:rPr sz="1600"/>
              <a:t>An avid fisherman and outdoorsman: his retirement plans included 100 miles of white-water rafting and fishing, from snow-caps to the ocean</a:t>
            </a:r>
          </a:p>
          <a:p>
            <a:pPr>
              <a:spcAft>
                <a:spcPts val="1000"/>
              </a:spcAft>
            </a:pPr>
            <a:r>
              <a:rPr sz="1600"/>
              <a:t>Remembered by family, friends, and hundreds of colleagues around the world</a:t>
            </a:r>
          </a:p>
        </p:txBody>
      </p:sp>
      <p:sp>
        <p:nvSpPr>
          <p:cNvPr id="3" name="Title 2"/>
          <p:cNvSpPr>
            <a:spLocks noGrp="1"/>
          </p:cNvSpPr>
          <p:nvPr>
            <p:ph type="title"/>
          </p:nvPr>
        </p:nvSpPr>
        <p:spPr/>
        <p:txBody>
          <a:bodyPr/>
          <a:lstStyle/>
          <a:p>
            <a:r>
              <a:t>Beyond the Lab</a:t>
            </a:r>
          </a:p>
        </p:txBody>
      </p:sp>
      <p:sp>
        <p:nvSpPr>
          <p:cNvPr id="4" name="Text Placeholder 3"/>
          <p:cNvSpPr>
            <a:spLocks noGrp="1"/>
          </p:cNvSpPr>
          <p:nvPr>
            <p:ph type="body" sz="quarter" idx="37"/>
          </p:nvPr>
        </p:nvSpPr>
        <p:spPr/>
        <p:txBody>
          <a:bodyPr/>
          <a:lstStyle/>
          <a:p>
            <a:r>
              <a:rPr dirty="0"/>
              <a:t>A kind, brilliant, and vision-driven </a:t>
            </a:r>
            <a:r>
              <a:rPr lang="en-US" dirty="0"/>
              <a:t>scientist</a:t>
            </a:r>
            <a:endParaRPr dirty="0"/>
          </a:p>
        </p:txBody>
      </p:sp>
      <p:pic>
        <p:nvPicPr>
          <p:cNvPr id="5" name="Picture Placeholder 4" descr="fishing.jpg"/>
          <p:cNvPicPr>
            <a:picLocks noGrp="1" noChangeAspect="1"/>
          </p:cNvPicPr>
          <p:nvPr>
            <p:ph type="pic" sz="quarter" idx="15"/>
          </p:nvPr>
        </p:nvPicPr>
        <p:blipFill>
          <a:blip r:embed="rId2"/>
          <a:srcRect l="26653" r="6653"/>
          <a:stretch>
            <a:fillRect/>
          </a:stretch>
        </p:blipFill>
        <p:spPr/>
      </p:pic>
      <p:sp>
        <p:nvSpPr>
          <p:cNvPr id="8" name="Slide Number Placeholder 9">
            <a:extLst>
              <a:ext uri="{FF2B5EF4-FFF2-40B4-BE49-F238E27FC236}">
                <a16:creationId xmlns:a16="http://schemas.microsoft.com/office/drawing/2014/main" id="{73A57D5B-627C-A3B7-CE71-F9BB4D1009FE}"/>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9</a:t>
            </a:fld>
            <a:endParaRPr lang="en-US" dirty="0"/>
          </a:p>
        </p:txBody>
      </p:sp>
      <p:sp>
        <p:nvSpPr>
          <p:cNvPr id="9" name="Date Placeholder 3">
            <a:extLst>
              <a:ext uri="{FF2B5EF4-FFF2-40B4-BE49-F238E27FC236}">
                <a16:creationId xmlns:a16="http://schemas.microsoft.com/office/drawing/2014/main" id="{2D842A0C-13A4-B485-9D76-5DAD0186233B}"/>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r>
              <a:t>10/03/2026</a:t>
            </a:r>
          </a:p>
        </p:txBody>
      </p:sp>
      <p:sp>
        <p:nvSpPr>
          <p:cNvPr id="18" name="Footer Placeholder 8">
            <a:extLst>
              <a:ext uri="{FF2B5EF4-FFF2-40B4-BE49-F238E27FC236}">
                <a16:creationId xmlns:a16="http://schemas.microsoft.com/office/drawing/2014/main" id="{8975CF8A-382F-B3C3-6FFD-196B06638A59}"/>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r>
              <a:t>In Memoriam | Dr. Nikolai V. Mokhov (1946 – 2026)</a:t>
            </a:r>
          </a:p>
        </p:txBody>
      </p:sp>
      <p:pic>
        <p:nvPicPr>
          <p:cNvPr id="19" name="Rafting" descr="rafting.jpg"/>
          <p:cNvPicPr>
            <a:picLocks noChangeAspect="1"/>
          </p:cNvPicPr>
          <p:nvPr/>
        </p:nvPicPr>
        <p:blipFill>
          <a:blip r:embed="rId3"/>
          <a:srcRect t="35683" b="25683"/>
          <a:stretch>
            <a:fillRect/>
          </a:stretch>
        </p:blipFill>
        <p:spPr>
          <a:xfrm>
            <a:off x="914400" y="4617720"/>
            <a:ext cx="5751576" cy="16459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37"/>
          </p:nvPr>
        </p:nvSpPr>
        <p:spPr/>
        <p:txBody>
          <a:bodyPr/>
          <a:lstStyle/>
          <a:p>
            <a:r>
              <a:t>Notes from Nikolai's 2023 retirement album</a:t>
            </a:r>
          </a:p>
        </p:txBody>
      </p:sp>
      <p:sp>
        <p:nvSpPr>
          <p:cNvPr id="3" name="Title 2"/>
          <p:cNvSpPr>
            <a:spLocks noGrp="1"/>
          </p:cNvSpPr>
          <p:nvPr>
            <p:ph type="title"/>
          </p:nvPr>
        </p:nvSpPr>
        <p:spPr/>
        <p:txBody>
          <a:bodyPr/>
          <a:lstStyle/>
          <a:p>
            <a:r>
              <a:t>In the Words of His Colleagues</a:t>
            </a:r>
          </a:p>
        </p:txBody>
      </p:sp>
      <p:sp>
        <p:nvSpPr>
          <p:cNvPr id="4" name="Text Placeholder 3"/>
          <p:cNvSpPr>
            <a:spLocks noGrp="1"/>
          </p:cNvSpPr>
          <p:nvPr>
            <p:ph type="body" sz="quarter" idx="41"/>
          </p:nvPr>
        </p:nvSpPr>
        <p:spPr/>
        <p:txBody>
          <a:bodyPr/>
          <a:lstStyle/>
          <a:p>
            <a:r>
              <a:rPr dirty="0"/>
              <a:t>Bob </a:t>
            </a:r>
            <a:r>
              <a:rPr dirty="0" err="1"/>
              <a:t>Z</a:t>
            </a:r>
            <a:r>
              <a:rPr lang="en-US" dirty="0" err="1"/>
              <a:t>waska</a:t>
            </a:r>
            <a:endParaRPr dirty="0"/>
          </a:p>
        </p:txBody>
      </p:sp>
      <p:sp>
        <p:nvSpPr>
          <p:cNvPr id="5" name="Text Placeholder 4"/>
          <p:cNvSpPr>
            <a:spLocks noGrp="1"/>
          </p:cNvSpPr>
          <p:nvPr>
            <p:ph type="body" sz="quarter" idx="48"/>
          </p:nvPr>
        </p:nvSpPr>
        <p:spPr/>
        <p:txBody>
          <a:bodyPr/>
          <a:lstStyle/>
          <a:p>
            <a:r>
              <a:rPr i="1"/>
              <a:t>“I am forever grateful to have worked with you and witnessed your wisdom and dedication.”</a:t>
            </a:r>
          </a:p>
        </p:txBody>
      </p:sp>
      <p:sp>
        <p:nvSpPr>
          <p:cNvPr id="6" name="Text Placeholder 5"/>
          <p:cNvSpPr>
            <a:spLocks noGrp="1"/>
          </p:cNvSpPr>
          <p:nvPr>
            <p:ph type="body" sz="quarter" idx="49"/>
          </p:nvPr>
        </p:nvSpPr>
        <p:spPr/>
        <p:txBody>
          <a:bodyPr/>
          <a:lstStyle/>
          <a:p>
            <a:r>
              <a:rPr dirty="0"/>
              <a:t>Yun</a:t>
            </a:r>
            <a:r>
              <a:rPr lang="en-US" dirty="0"/>
              <a:t> He</a:t>
            </a:r>
            <a:endParaRPr dirty="0"/>
          </a:p>
        </p:txBody>
      </p:sp>
      <p:sp>
        <p:nvSpPr>
          <p:cNvPr id="7" name="Text Placeholder 6"/>
          <p:cNvSpPr>
            <a:spLocks noGrp="1"/>
          </p:cNvSpPr>
          <p:nvPr>
            <p:ph type="body" sz="quarter" idx="50"/>
          </p:nvPr>
        </p:nvSpPr>
        <p:spPr/>
        <p:txBody>
          <a:bodyPr/>
          <a:lstStyle/>
          <a:p>
            <a:r>
              <a:rPr i="1"/>
              <a:t>“Your genuine humility shines through in the thoughtful notes expressing appreciation for every small help.”</a:t>
            </a:r>
          </a:p>
        </p:txBody>
      </p:sp>
      <p:sp>
        <p:nvSpPr>
          <p:cNvPr id="8" name="Text Placeholder 7"/>
          <p:cNvSpPr>
            <a:spLocks noGrp="1"/>
          </p:cNvSpPr>
          <p:nvPr>
            <p:ph type="body" sz="quarter" idx="51"/>
          </p:nvPr>
        </p:nvSpPr>
        <p:spPr/>
        <p:txBody>
          <a:bodyPr/>
          <a:lstStyle/>
          <a:p>
            <a:r>
              <a:rPr dirty="0"/>
              <a:t>Kris</a:t>
            </a:r>
            <a:r>
              <a:rPr lang="en-US" dirty="0"/>
              <a:t> Anderson</a:t>
            </a:r>
            <a:endParaRPr dirty="0"/>
          </a:p>
        </p:txBody>
      </p:sp>
      <p:sp>
        <p:nvSpPr>
          <p:cNvPr id="9" name="Text Placeholder 8"/>
          <p:cNvSpPr>
            <a:spLocks noGrp="1"/>
          </p:cNvSpPr>
          <p:nvPr>
            <p:ph type="body" sz="quarter" idx="52"/>
          </p:nvPr>
        </p:nvSpPr>
        <p:spPr/>
        <p:txBody>
          <a:bodyPr/>
          <a:lstStyle/>
          <a:p>
            <a:r>
              <a:rPr i="1"/>
              <a:t>“Your expertise and great personality made these challenging assignments rewarding and enjoyable.”</a:t>
            </a:r>
          </a:p>
        </p:txBody>
      </p:sp>
      <p:sp>
        <p:nvSpPr>
          <p:cNvPr id="10" name="Text Placeholder 9"/>
          <p:cNvSpPr>
            <a:spLocks noGrp="1"/>
          </p:cNvSpPr>
          <p:nvPr>
            <p:ph type="body" sz="quarter" idx="53"/>
          </p:nvPr>
        </p:nvSpPr>
        <p:spPr/>
        <p:txBody>
          <a:bodyPr/>
          <a:lstStyle/>
          <a:p>
            <a:r>
              <a:t>Yosuke Iwamoto</a:t>
            </a:r>
          </a:p>
        </p:txBody>
      </p:sp>
      <p:sp>
        <p:nvSpPr>
          <p:cNvPr id="11" name="Text Placeholder 10"/>
          <p:cNvSpPr>
            <a:spLocks noGrp="1"/>
          </p:cNvSpPr>
          <p:nvPr>
            <p:ph type="body" sz="quarter" idx="54"/>
          </p:nvPr>
        </p:nvSpPr>
        <p:spPr/>
        <p:txBody>
          <a:bodyPr/>
          <a:lstStyle/>
          <a:p>
            <a:r>
              <a:rPr i="1"/>
              <a:t>“My deep respect for your achievements and your great contribution to accelerator shielding research.”</a:t>
            </a:r>
          </a:p>
        </p:txBody>
      </p:sp>
      <p:sp>
        <p:nvSpPr>
          <p:cNvPr id="12" name="Text Placeholder 11"/>
          <p:cNvSpPr>
            <a:spLocks noGrp="1"/>
          </p:cNvSpPr>
          <p:nvPr>
            <p:ph type="body" sz="quarter" idx="55"/>
          </p:nvPr>
        </p:nvSpPr>
        <p:spPr/>
        <p:txBody>
          <a:bodyPr/>
          <a:lstStyle/>
          <a:p>
            <a:r>
              <a:rPr dirty="0"/>
              <a:t>Kavin</a:t>
            </a:r>
            <a:r>
              <a:rPr lang="en-US" dirty="0"/>
              <a:t> </a:t>
            </a:r>
            <a:r>
              <a:rPr lang="en-US" dirty="0" err="1"/>
              <a:t>Ammigan</a:t>
            </a:r>
            <a:endParaRPr dirty="0"/>
          </a:p>
        </p:txBody>
      </p:sp>
      <p:sp>
        <p:nvSpPr>
          <p:cNvPr id="13" name="Text Placeholder 12"/>
          <p:cNvSpPr>
            <a:spLocks noGrp="1"/>
          </p:cNvSpPr>
          <p:nvPr>
            <p:ph type="body" sz="quarter" idx="56"/>
          </p:nvPr>
        </p:nvSpPr>
        <p:spPr/>
        <p:txBody>
          <a:bodyPr/>
          <a:lstStyle/>
          <a:p>
            <a:r>
              <a:rPr i="1"/>
              <a:t>“Thank you for all the guidance and advice you provided to me over the last several years.”</a:t>
            </a:r>
          </a:p>
        </p:txBody>
      </p:sp>
      <p:sp>
        <p:nvSpPr>
          <p:cNvPr id="14" name="Text Placeholder 13"/>
          <p:cNvSpPr>
            <a:spLocks noGrp="1"/>
          </p:cNvSpPr>
          <p:nvPr>
            <p:ph type="body" sz="quarter" idx="57"/>
          </p:nvPr>
        </p:nvSpPr>
        <p:spPr/>
        <p:txBody>
          <a:bodyPr/>
          <a:lstStyle/>
          <a:p>
            <a:r>
              <a:t>Jonathan Williams</a:t>
            </a:r>
          </a:p>
        </p:txBody>
      </p:sp>
      <p:sp>
        <p:nvSpPr>
          <p:cNvPr id="15" name="Text Placeholder 14"/>
          <p:cNvSpPr>
            <a:spLocks noGrp="1"/>
          </p:cNvSpPr>
          <p:nvPr>
            <p:ph type="body" sz="quarter" idx="58"/>
          </p:nvPr>
        </p:nvSpPr>
        <p:spPr/>
        <p:txBody>
          <a:bodyPr/>
          <a:lstStyle/>
          <a:p>
            <a:r>
              <a:rPr i="1"/>
              <a:t>“One of your papers was my first real introduction to targets, so thank you for the excellent primer.”</a:t>
            </a:r>
          </a:p>
        </p:txBody>
      </p:sp>
      <p:sp>
        <p:nvSpPr>
          <p:cNvPr id="16" name="Slide Number Placeholder 9">
            <a:extLst>
              <a:ext uri="{FF2B5EF4-FFF2-40B4-BE49-F238E27FC236}">
                <a16:creationId xmlns:a16="http://schemas.microsoft.com/office/drawing/2014/main" id="{56E90F40-6AF8-DCE2-4D29-F19D881D469E}"/>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10</a:t>
            </a:fld>
            <a:endParaRPr lang="en-US" dirty="0"/>
          </a:p>
        </p:txBody>
      </p:sp>
      <p:sp>
        <p:nvSpPr>
          <p:cNvPr id="17" name="Date Placeholder 3">
            <a:extLst>
              <a:ext uri="{FF2B5EF4-FFF2-40B4-BE49-F238E27FC236}">
                <a16:creationId xmlns:a16="http://schemas.microsoft.com/office/drawing/2014/main" id="{047B98FD-7CB0-4992-83BE-4BC0FF707D06}"/>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r>
              <a:t>10/03/2026</a:t>
            </a:r>
          </a:p>
        </p:txBody>
      </p:sp>
      <p:sp>
        <p:nvSpPr>
          <p:cNvPr id="18" name="Footer Placeholder 8">
            <a:extLst>
              <a:ext uri="{FF2B5EF4-FFF2-40B4-BE49-F238E27FC236}">
                <a16:creationId xmlns:a16="http://schemas.microsoft.com/office/drawing/2014/main" id="{1F0D00CA-91CE-C010-9365-5D3577714744}"/>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r>
              <a:t>In Memoriam | Dr. Nikolai V. Mokhov (1946 – 2026)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Condolences from the SATIF SOC Members</a:t>
            </a:r>
          </a:p>
        </p:txBody>
      </p:sp>
      <p:sp>
        <p:nvSpPr>
          <p:cNvPr id="6" name="Slide Number Placeholder 9">
            <a:extLst>
              <a:ext uri="{FF2B5EF4-FFF2-40B4-BE49-F238E27FC236}">
                <a16:creationId xmlns:a16="http://schemas.microsoft.com/office/drawing/2014/main" id="{E5C83410-90DD-9CC4-E219-142487253C3D}"/>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11</a:t>
            </a:fld>
            <a:endParaRPr lang="en-US" dirty="0"/>
          </a:p>
        </p:txBody>
      </p:sp>
      <p:sp>
        <p:nvSpPr>
          <p:cNvPr id="7" name="Date Placeholder 3">
            <a:extLst>
              <a:ext uri="{FF2B5EF4-FFF2-40B4-BE49-F238E27FC236}">
                <a16:creationId xmlns:a16="http://schemas.microsoft.com/office/drawing/2014/main" id="{5C839E92-D9F1-786A-36A3-7B9F0919EBEF}"/>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r>
              <a:t>10/03/2026</a:t>
            </a:r>
          </a:p>
        </p:txBody>
      </p:sp>
      <p:sp>
        <p:nvSpPr>
          <p:cNvPr id="8" name="Footer Placeholder 8">
            <a:extLst>
              <a:ext uri="{FF2B5EF4-FFF2-40B4-BE49-F238E27FC236}">
                <a16:creationId xmlns:a16="http://schemas.microsoft.com/office/drawing/2014/main" id="{8131555D-6580-666D-5107-5D0F0EBD82DD}"/>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r>
              <a:t>In Memoriam | Dr. Nikolai V. Mokhov (1946 – 2026)</a:t>
            </a:r>
          </a:p>
        </p:txBody>
      </p:sp>
      <p:sp>
        <p:nvSpPr>
          <p:cNvPr id="9" name="Quote Stefan Roesler"/>
          <p:cNvSpPr txBox="1"/>
          <p:nvPr/>
        </p:nvSpPr>
        <p:spPr>
          <a:xfrm rot="21420000">
            <a:off x="731520" y="1508760"/>
            <a:ext cx="5577840" cy="2377440"/>
          </a:xfrm>
          <a:prstGeom prst="rect">
            <a:avLst/>
          </a:prstGeom>
          <a:noFill/>
        </p:spPr>
        <p:txBody>
          <a:bodyPr wrap="square" anchor="ctr">
            <a:spAutoFit/>
          </a:bodyPr>
          <a:lstStyle/>
          <a:p>
            <a:r>
              <a:rPr sz="1500" i="1">
                <a:solidFill>
                  <a:srgbClr val="FFC857"/>
                </a:solidFill>
              </a:rPr>
              <a:t>Nikolai has been an important mentor, colleague, and friend to me and the community loses one of the fathers of particle transport simulations. I will always remember Nikolai for his passion for physics and collaboration, his enthusiastic and rich presentations, and for his warm and welcoming personality. I am deeply saddened by the loss.</a:t>
            </a:r>
          </a:p>
          <a:p>
            <a:pPr algn="r">
              <a:spcBef>
                <a:spcPts val="400"/>
              </a:spcBef>
            </a:pPr>
            <a:r>
              <a:rPr sz="1500" b="1">
                <a:solidFill>
                  <a:srgbClr val="FFC857"/>
                </a:solidFill>
              </a:rPr>
              <a:t>— Stefan Roesler</a:t>
            </a:r>
          </a:p>
        </p:txBody>
      </p:sp>
      <p:sp>
        <p:nvSpPr>
          <p:cNvPr id="10" name="Quote Tom Ginter"/>
          <p:cNvSpPr txBox="1"/>
          <p:nvPr/>
        </p:nvSpPr>
        <p:spPr>
          <a:xfrm rot="240000">
            <a:off x="6999515" y="1991701"/>
            <a:ext cx="4297680" cy="1097280"/>
          </a:xfrm>
          <a:prstGeom prst="rect">
            <a:avLst/>
          </a:prstGeom>
          <a:noFill/>
        </p:spPr>
        <p:txBody>
          <a:bodyPr wrap="square" anchor="ctr">
            <a:spAutoFit/>
          </a:bodyPr>
          <a:lstStyle/>
          <a:p>
            <a:r>
              <a:rPr sz="1600" i="1" dirty="0">
                <a:solidFill>
                  <a:srgbClr val="7FD1FF"/>
                </a:solidFill>
              </a:rPr>
              <a:t>My condolences to you and the team at Fermilab on the loss of Nikolai.</a:t>
            </a:r>
          </a:p>
          <a:p>
            <a:pPr algn="r">
              <a:spcBef>
                <a:spcPts val="400"/>
              </a:spcBef>
            </a:pPr>
            <a:r>
              <a:rPr sz="1600" b="1" dirty="0">
                <a:solidFill>
                  <a:srgbClr val="7FD1FF"/>
                </a:solidFill>
              </a:rPr>
              <a:t>— Tom Ginter</a:t>
            </a:r>
          </a:p>
        </p:txBody>
      </p:sp>
      <p:sp>
        <p:nvSpPr>
          <p:cNvPr id="11" name="Quote Sayed Rokni"/>
          <p:cNvSpPr txBox="1"/>
          <p:nvPr/>
        </p:nvSpPr>
        <p:spPr>
          <a:xfrm rot="21450000">
            <a:off x="6402198" y="3905645"/>
            <a:ext cx="4754880" cy="1554480"/>
          </a:xfrm>
          <a:prstGeom prst="rect">
            <a:avLst/>
          </a:prstGeom>
          <a:noFill/>
        </p:spPr>
        <p:txBody>
          <a:bodyPr wrap="square" anchor="ctr">
            <a:spAutoFit/>
          </a:bodyPr>
          <a:lstStyle/>
          <a:p>
            <a:r>
              <a:rPr sz="1600" i="1" dirty="0">
                <a:solidFill>
                  <a:srgbClr val="8EE3B5"/>
                </a:solidFill>
              </a:rPr>
              <a:t>I was sorry to learn of Nikolai's passing. Nikolai's scientific contributions and his support of the international accelerator community were truly exceptional.</a:t>
            </a:r>
          </a:p>
          <a:p>
            <a:pPr algn="r">
              <a:spcBef>
                <a:spcPts val="400"/>
              </a:spcBef>
            </a:pPr>
            <a:r>
              <a:rPr sz="1600" b="1" dirty="0">
                <a:solidFill>
                  <a:srgbClr val="8EE3B5"/>
                </a:solidFill>
              </a:rPr>
              <a:t>— Sayed </a:t>
            </a:r>
            <a:r>
              <a:rPr sz="1600" b="1" dirty="0" err="1">
                <a:solidFill>
                  <a:srgbClr val="8EE3B5"/>
                </a:solidFill>
              </a:rPr>
              <a:t>Rokni</a:t>
            </a:r>
            <a:endParaRPr sz="1600" b="1" dirty="0">
              <a:solidFill>
                <a:srgbClr val="8EE3B5"/>
              </a:solidFill>
            </a:endParaRPr>
          </a:p>
        </p:txBody>
      </p:sp>
      <p:sp>
        <p:nvSpPr>
          <p:cNvPr id="12" name="Quote Francesco Cerutti"/>
          <p:cNvSpPr txBox="1"/>
          <p:nvPr/>
        </p:nvSpPr>
        <p:spPr>
          <a:xfrm rot="150000">
            <a:off x="545583" y="4324128"/>
            <a:ext cx="5303520" cy="1737360"/>
          </a:xfrm>
          <a:prstGeom prst="rect">
            <a:avLst/>
          </a:prstGeom>
          <a:noFill/>
        </p:spPr>
        <p:txBody>
          <a:bodyPr wrap="square" anchor="ctr">
            <a:spAutoFit/>
          </a:bodyPr>
          <a:lstStyle/>
          <a:p>
            <a:r>
              <a:rPr sz="1600" i="1" dirty="0">
                <a:solidFill>
                  <a:srgbClr val="FF9EC7"/>
                </a:solidFill>
              </a:rPr>
              <a:t>I'm deeply touched. I hope Nikolai can also be remembered with a paper on the CERN Courier, in view of his direct and crucial contribution to the LHC design.</a:t>
            </a:r>
          </a:p>
          <a:p>
            <a:pPr algn="r">
              <a:spcBef>
                <a:spcPts val="400"/>
              </a:spcBef>
            </a:pPr>
            <a:r>
              <a:rPr sz="1600" b="1" dirty="0">
                <a:solidFill>
                  <a:srgbClr val="FF9EC7"/>
                </a:solidFill>
              </a:rPr>
              <a:t>— Francesco Cerutti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Condolences from the SATIF SOC Members</a:t>
            </a:r>
          </a:p>
        </p:txBody>
      </p:sp>
      <p:sp>
        <p:nvSpPr>
          <p:cNvPr id="6" name="Slide Number Placeholder 9">
            <a:extLst>
              <a:ext uri="{FF2B5EF4-FFF2-40B4-BE49-F238E27FC236}">
                <a16:creationId xmlns:a16="http://schemas.microsoft.com/office/drawing/2014/main" id="{E5C83410-90DD-9CC4-E219-142487253C3D}"/>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12</a:t>
            </a:fld>
            <a:endParaRPr lang="en-US" dirty="0"/>
          </a:p>
        </p:txBody>
      </p:sp>
      <p:sp>
        <p:nvSpPr>
          <p:cNvPr id="7" name="Date Placeholder 3">
            <a:extLst>
              <a:ext uri="{FF2B5EF4-FFF2-40B4-BE49-F238E27FC236}">
                <a16:creationId xmlns:a16="http://schemas.microsoft.com/office/drawing/2014/main" id="{5C839E92-D9F1-786A-36A3-7B9F0919EBEF}"/>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r>
              <a:t>10/03/2026</a:t>
            </a:r>
          </a:p>
        </p:txBody>
      </p:sp>
      <p:sp>
        <p:nvSpPr>
          <p:cNvPr id="8" name="Footer Placeholder 8">
            <a:extLst>
              <a:ext uri="{FF2B5EF4-FFF2-40B4-BE49-F238E27FC236}">
                <a16:creationId xmlns:a16="http://schemas.microsoft.com/office/drawing/2014/main" id="{8131555D-6580-666D-5107-5D0F0EBD82DD}"/>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r>
              <a:t>In Memoriam | Dr. Nikolai V. Mokhov (1946 – 2026)</a:t>
            </a:r>
          </a:p>
        </p:txBody>
      </p:sp>
      <p:sp>
        <p:nvSpPr>
          <p:cNvPr id="9" name="Quote Yosuke Iwamoto"/>
          <p:cNvSpPr txBox="1"/>
          <p:nvPr/>
        </p:nvSpPr>
        <p:spPr>
          <a:xfrm rot="21245636">
            <a:off x="415065" y="664516"/>
            <a:ext cx="5760720" cy="2926080"/>
          </a:xfrm>
          <a:prstGeom prst="rect">
            <a:avLst/>
          </a:prstGeom>
          <a:noFill/>
        </p:spPr>
        <p:txBody>
          <a:bodyPr wrap="square" anchor="ctr">
            <a:spAutoFit/>
          </a:bodyPr>
          <a:lstStyle/>
          <a:p>
            <a:r>
              <a:rPr sz="1500" i="1" dirty="0">
                <a:solidFill>
                  <a:srgbClr val="C3A6FF"/>
                </a:solidFill>
              </a:rPr>
              <a:t>This is very sad news for me as well. I had the privilege of collaborating with Nikolai on many research and development activities, including calculations and experiments related to radiation shielding and irradiation damage. I learned a great deal from him over the years and am deeply grateful for his guidance and support. My thoughts are with his family, friends, and colleagues during this difficult time.</a:t>
            </a:r>
          </a:p>
          <a:p>
            <a:pPr algn="r">
              <a:spcBef>
                <a:spcPts val="400"/>
              </a:spcBef>
            </a:pPr>
            <a:r>
              <a:rPr sz="1500" b="1" dirty="0">
                <a:solidFill>
                  <a:srgbClr val="C3A6FF"/>
                </a:solidFill>
              </a:rPr>
              <a:t>— Yosuke Iwamoto</a:t>
            </a:r>
          </a:p>
        </p:txBody>
      </p:sp>
      <p:sp>
        <p:nvSpPr>
          <p:cNvPr id="10" name="Quote Hiroshi Nakashima"/>
          <p:cNvSpPr txBox="1"/>
          <p:nvPr/>
        </p:nvSpPr>
        <p:spPr>
          <a:xfrm rot="180000">
            <a:off x="6831874" y="1257460"/>
            <a:ext cx="4480560" cy="2651760"/>
          </a:xfrm>
          <a:prstGeom prst="rect">
            <a:avLst/>
          </a:prstGeom>
          <a:noFill/>
        </p:spPr>
        <p:txBody>
          <a:bodyPr wrap="square" anchor="ctr">
            <a:spAutoFit/>
          </a:bodyPr>
          <a:lstStyle/>
          <a:p>
            <a:r>
              <a:rPr sz="1500" i="1" dirty="0">
                <a:solidFill>
                  <a:srgbClr val="FFA552"/>
                </a:solidFill>
              </a:rPr>
              <a:t>This is very sad and regrettable news for me as well. I would like to offer my prayers for his soul. I had known him for 30 years. To me, he was both a mentor and a colleague with whom I planned experiments. Please convey my heartfelt condolences to his family.</a:t>
            </a:r>
          </a:p>
          <a:p>
            <a:pPr algn="r">
              <a:spcBef>
                <a:spcPts val="400"/>
              </a:spcBef>
            </a:pPr>
            <a:r>
              <a:rPr sz="1500" b="1" dirty="0">
                <a:solidFill>
                  <a:srgbClr val="FFA552"/>
                </a:solidFill>
              </a:rPr>
              <a:t>— Hiroshi Nakashima</a:t>
            </a:r>
          </a:p>
        </p:txBody>
      </p:sp>
      <p:sp>
        <p:nvSpPr>
          <p:cNvPr id="11" name="Quote Hee-Seock Lee"/>
          <p:cNvSpPr txBox="1"/>
          <p:nvPr/>
        </p:nvSpPr>
        <p:spPr>
          <a:xfrm rot="21510000">
            <a:off x="6560808" y="4424007"/>
            <a:ext cx="4345597" cy="1528624"/>
          </a:xfrm>
          <a:prstGeom prst="rect">
            <a:avLst/>
          </a:prstGeom>
          <a:noFill/>
        </p:spPr>
        <p:txBody>
          <a:bodyPr wrap="square" anchor="ctr">
            <a:spAutoFit/>
          </a:bodyPr>
          <a:lstStyle/>
          <a:p>
            <a:r>
              <a:rPr sz="1500" i="1" dirty="0">
                <a:solidFill>
                  <a:srgbClr val="64E0D0"/>
                </a:solidFill>
              </a:rPr>
              <a:t>This is deeply saddening news. I express my deepest condolences on his passing. I had many memorable experience working with Nikolai and he helped me and my colleagues a lot. I still remember his online retirement event.</a:t>
            </a:r>
          </a:p>
          <a:p>
            <a:pPr algn="r">
              <a:spcBef>
                <a:spcPts val="400"/>
              </a:spcBef>
            </a:pPr>
            <a:r>
              <a:rPr sz="1500" b="1" dirty="0">
                <a:solidFill>
                  <a:srgbClr val="64E0D0"/>
                </a:solidFill>
              </a:rPr>
              <a:t>— Hee-</a:t>
            </a:r>
            <a:r>
              <a:rPr sz="1500" b="1" dirty="0" err="1">
                <a:solidFill>
                  <a:srgbClr val="64E0D0"/>
                </a:solidFill>
              </a:rPr>
              <a:t>Seock</a:t>
            </a:r>
            <a:r>
              <a:rPr sz="1500" b="1" dirty="0">
                <a:solidFill>
                  <a:srgbClr val="64E0D0"/>
                </a:solidFill>
              </a:rPr>
              <a:t> Lee</a:t>
            </a:r>
          </a:p>
        </p:txBody>
      </p:sp>
      <p:sp>
        <p:nvSpPr>
          <p:cNvPr id="2" name="Quote Francesco Cerutti">
            <a:extLst>
              <a:ext uri="{FF2B5EF4-FFF2-40B4-BE49-F238E27FC236}">
                <a16:creationId xmlns:a16="http://schemas.microsoft.com/office/drawing/2014/main" id="{7745E8A9-C522-A8AB-BD51-90147CA713B9}"/>
              </a:ext>
            </a:extLst>
          </p:cNvPr>
          <p:cNvSpPr txBox="1"/>
          <p:nvPr/>
        </p:nvSpPr>
        <p:spPr>
          <a:xfrm rot="150000">
            <a:off x="553765" y="3757512"/>
            <a:ext cx="5303520" cy="2236510"/>
          </a:xfrm>
          <a:prstGeom prst="rect">
            <a:avLst/>
          </a:prstGeom>
          <a:noFill/>
        </p:spPr>
        <p:txBody>
          <a:bodyPr wrap="square" anchor="ctr">
            <a:spAutoFit/>
          </a:bodyPr>
          <a:lstStyle/>
          <a:p>
            <a:r>
              <a:rPr lang="en-US" sz="1500" i="1" dirty="0">
                <a:solidFill>
                  <a:srgbClr val="FF9EC7"/>
                </a:solidFill>
              </a:rPr>
              <a:t>Please let me express my condolences. I am very sorry for your loss. Unlike everybody else on the SATIF SOC, I never had the pleasure to talk to Nikolai. But of course I know of his work, and I also know that he and his team did a lot of great work for ESS about 10 years ago. It is obvious that he had a huge impact on the field, and that he will be remembered for what he did, but also for who he was. His passing is not only a loss to his family and his friends, but for the whole community.</a:t>
            </a:r>
            <a:endParaRPr sz="1500" i="1" dirty="0">
              <a:solidFill>
                <a:srgbClr val="FF9EC7"/>
              </a:solidFill>
            </a:endParaRPr>
          </a:p>
          <a:p>
            <a:pPr algn="r">
              <a:spcBef>
                <a:spcPts val="400"/>
              </a:spcBef>
            </a:pPr>
            <a:r>
              <a:rPr sz="1500" b="1" dirty="0">
                <a:solidFill>
                  <a:srgbClr val="FF9EC7"/>
                </a:solidFill>
              </a:rPr>
              <a:t>— </a:t>
            </a:r>
            <a:r>
              <a:rPr lang="en-US" sz="1500" b="1" dirty="0">
                <a:solidFill>
                  <a:srgbClr val="FF9EC7"/>
                </a:solidFill>
              </a:rPr>
              <a:t>Günter </a:t>
            </a:r>
            <a:r>
              <a:rPr lang="en-US" sz="1500" b="1" dirty="0" err="1">
                <a:solidFill>
                  <a:srgbClr val="FF9EC7"/>
                </a:solidFill>
              </a:rPr>
              <a:t>Muhrer</a:t>
            </a:r>
            <a:endParaRPr sz="1500" b="1" dirty="0">
              <a:solidFill>
                <a:srgbClr val="FF9EC7"/>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Condolences from the SATIF SOC Members</a:t>
            </a:r>
          </a:p>
        </p:txBody>
      </p:sp>
      <p:sp>
        <p:nvSpPr>
          <p:cNvPr id="6" name="Slide Number Placeholder 9">
            <a:extLst>
              <a:ext uri="{FF2B5EF4-FFF2-40B4-BE49-F238E27FC236}">
                <a16:creationId xmlns:a16="http://schemas.microsoft.com/office/drawing/2014/main" id="{E5C83410-90DD-9CC4-E219-142487253C3D}"/>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13</a:t>
            </a:fld>
            <a:endParaRPr lang="en-US" dirty="0"/>
          </a:p>
        </p:txBody>
      </p:sp>
      <p:sp>
        <p:nvSpPr>
          <p:cNvPr id="7" name="Date Placeholder 3">
            <a:extLst>
              <a:ext uri="{FF2B5EF4-FFF2-40B4-BE49-F238E27FC236}">
                <a16:creationId xmlns:a16="http://schemas.microsoft.com/office/drawing/2014/main" id="{5C839E92-D9F1-786A-36A3-7B9F0919EBEF}"/>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r>
              <a:t>10/03/2026</a:t>
            </a:r>
          </a:p>
        </p:txBody>
      </p:sp>
      <p:sp>
        <p:nvSpPr>
          <p:cNvPr id="8" name="Footer Placeholder 8">
            <a:extLst>
              <a:ext uri="{FF2B5EF4-FFF2-40B4-BE49-F238E27FC236}">
                <a16:creationId xmlns:a16="http://schemas.microsoft.com/office/drawing/2014/main" id="{8131555D-6580-666D-5107-5D0F0EBD82DD}"/>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r>
              <a:t>In Memoriam | Dr. Nikolai V. Mokhov (1946 – 2026)</a:t>
            </a:r>
          </a:p>
        </p:txBody>
      </p:sp>
      <p:sp>
        <p:nvSpPr>
          <p:cNvPr id="9" name="Quote Hideo Hirayama"/>
          <p:cNvSpPr txBox="1"/>
          <p:nvPr/>
        </p:nvSpPr>
        <p:spPr>
          <a:xfrm rot="21209082">
            <a:off x="378589" y="1174986"/>
            <a:ext cx="6709102" cy="1528624"/>
          </a:xfrm>
          <a:prstGeom prst="rect">
            <a:avLst/>
          </a:prstGeom>
          <a:noFill/>
        </p:spPr>
        <p:txBody>
          <a:bodyPr wrap="square" anchor="ctr">
            <a:spAutoFit/>
          </a:bodyPr>
          <a:lstStyle/>
          <a:p>
            <a:r>
              <a:rPr sz="1800" i="1" dirty="0">
                <a:solidFill>
                  <a:srgbClr val="F4E285"/>
                </a:solidFill>
              </a:rPr>
              <a:t>I, too, was saddened to hear the news. It was a valuable experience for me to interact with Nikolai on various levels, including through SATIF. Please convey my heartfelt condolences to his family.</a:t>
            </a:r>
          </a:p>
          <a:p>
            <a:pPr algn="r">
              <a:spcBef>
                <a:spcPts val="400"/>
              </a:spcBef>
            </a:pPr>
            <a:r>
              <a:rPr sz="1800" b="1" dirty="0">
                <a:solidFill>
                  <a:srgbClr val="F4E285"/>
                </a:solidFill>
              </a:rPr>
              <a:t>— Hideo Hirayama</a:t>
            </a:r>
          </a:p>
        </p:txBody>
      </p:sp>
      <p:sp>
        <p:nvSpPr>
          <p:cNvPr id="10" name="Quote Pedro Vaz"/>
          <p:cNvSpPr txBox="1"/>
          <p:nvPr/>
        </p:nvSpPr>
        <p:spPr>
          <a:xfrm rot="150000">
            <a:off x="362731" y="3181780"/>
            <a:ext cx="4749850" cy="2359620"/>
          </a:xfrm>
          <a:prstGeom prst="rect">
            <a:avLst/>
          </a:prstGeom>
          <a:noFill/>
        </p:spPr>
        <p:txBody>
          <a:bodyPr wrap="square" anchor="ctr">
            <a:spAutoFit/>
          </a:bodyPr>
          <a:lstStyle/>
          <a:p>
            <a:r>
              <a:rPr sz="1800" i="1" dirty="0">
                <a:solidFill>
                  <a:srgbClr val="FF8A80"/>
                </a:solidFill>
              </a:rPr>
              <a:t>I am deeply saddened by the news. I met Nikolai a while ago and throughout the years could witness his outstanding scientific skills combined with his kindness. I concur that he has been a champion of international collaboration. Please convey my condolences to his family. R.I.P.</a:t>
            </a:r>
          </a:p>
          <a:p>
            <a:pPr algn="r">
              <a:spcBef>
                <a:spcPts val="400"/>
              </a:spcBef>
            </a:pPr>
            <a:r>
              <a:rPr sz="1800" b="1" dirty="0">
                <a:solidFill>
                  <a:srgbClr val="FF8A80"/>
                </a:solidFill>
              </a:rPr>
              <a:t>— Pedro Vaz</a:t>
            </a:r>
          </a:p>
        </p:txBody>
      </p:sp>
      <p:grpSp>
        <p:nvGrpSpPr>
          <p:cNvPr id="4" name="Group 3">
            <a:extLst>
              <a:ext uri="{FF2B5EF4-FFF2-40B4-BE49-F238E27FC236}">
                <a16:creationId xmlns:a16="http://schemas.microsoft.com/office/drawing/2014/main" id="{327BDC96-9FF3-92F5-EA5F-84A1662CED5F}"/>
              </a:ext>
            </a:extLst>
          </p:cNvPr>
          <p:cNvGrpSpPr/>
          <p:nvPr/>
        </p:nvGrpSpPr>
        <p:grpSpPr>
          <a:xfrm>
            <a:off x="7713848" y="1192518"/>
            <a:ext cx="2434337" cy="2916613"/>
            <a:chOff x="8893628" y="1005840"/>
            <a:chExt cx="2434337" cy="2916613"/>
          </a:xfrm>
        </p:grpSpPr>
        <p:pic>
          <p:nvPicPr>
            <p:cNvPr id="11" name="From Anna" descr="from_anna.png"/>
            <p:cNvPicPr>
              <a:picLocks noChangeAspect="1"/>
            </p:cNvPicPr>
            <p:nvPr/>
          </p:nvPicPr>
          <p:blipFill>
            <a:blip r:embed="rId2"/>
            <a:srcRect b="87867"/>
            <a:stretch>
              <a:fillRect/>
            </a:stretch>
          </p:blipFill>
          <p:spPr>
            <a:xfrm>
              <a:off x="8893628" y="1005840"/>
              <a:ext cx="2429552" cy="637903"/>
            </a:xfrm>
            <a:prstGeom prst="rect">
              <a:avLst/>
            </a:prstGeom>
          </p:spPr>
        </p:pic>
        <p:pic>
          <p:nvPicPr>
            <p:cNvPr id="2" name="From Anna" descr="from_anna.png">
              <a:extLst>
                <a:ext uri="{FF2B5EF4-FFF2-40B4-BE49-F238E27FC236}">
                  <a16:creationId xmlns:a16="http://schemas.microsoft.com/office/drawing/2014/main" id="{AA8DBF2A-D975-EC3C-9753-7FADD6676EF2}"/>
                </a:ext>
              </a:extLst>
            </p:cNvPr>
            <p:cNvPicPr>
              <a:picLocks noChangeAspect="1"/>
            </p:cNvPicPr>
            <p:nvPr/>
          </p:nvPicPr>
          <p:blipFill>
            <a:blip r:embed="rId2"/>
            <a:srcRect t="45936" b="10725"/>
            <a:stretch>
              <a:fillRect/>
            </a:stretch>
          </p:blipFill>
          <p:spPr>
            <a:xfrm>
              <a:off x="8898413" y="1643743"/>
              <a:ext cx="2429552" cy="2278710"/>
            </a:xfrm>
            <a:prstGeom prst="rect">
              <a:avLst/>
            </a:prstGeom>
          </p:spPr>
        </p:pic>
      </p:grpSp>
      <p:sp>
        <p:nvSpPr>
          <p:cNvPr id="5" name="Quote Yosuke Iwamoto">
            <a:extLst>
              <a:ext uri="{FF2B5EF4-FFF2-40B4-BE49-F238E27FC236}">
                <a16:creationId xmlns:a16="http://schemas.microsoft.com/office/drawing/2014/main" id="{6233A6E9-8037-0BDB-F744-B693AAA1A71C}"/>
              </a:ext>
            </a:extLst>
          </p:cNvPr>
          <p:cNvSpPr txBox="1"/>
          <p:nvPr/>
        </p:nvSpPr>
        <p:spPr>
          <a:xfrm rot="21155292">
            <a:off x="5715698" y="4579590"/>
            <a:ext cx="5896809" cy="1897955"/>
          </a:xfrm>
          <a:prstGeom prst="rect">
            <a:avLst/>
          </a:prstGeom>
          <a:noFill/>
        </p:spPr>
        <p:txBody>
          <a:bodyPr wrap="square" anchor="ctr">
            <a:spAutoFit/>
          </a:bodyPr>
          <a:lstStyle/>
          <a:p>
            <a:r>
              <a:rPr lang="en-US" sz="1600" i="1" dirty="0">
                <a:solidFill>
                  <a:srgbClr val="C3A6FF"/>
                </a:solidFill>
              </a:rPr>
              <a:t>I want also to take this occasion to add my words of condolences for Nikolai: he was a giant, I had (and still have) a deep respect and special affection for him, he was for me a model in the way of thinking the radiation physics (since my first meeting with him in 2010 at CERN), and the news of his lost brought me great sadness.</a:t>
            </a:r>
          </a:p>
          <a:p>
            <a:pPr algn="r">
              <a:spcBef>
                <a:spcPts val="400"/>
              </a:spcBef>
            </a:pPr>
            <a:r>
              <a:rPr b="1" dirty="0">
                <a:solidFill>
                  <a:srgbClr val="C3A6FF"/>
                </a:solidFill>
              </a:rPr>
              <a:t>— </a:t>
            </a:r>
            <a:r>
              <a:rPr lang="en-US" b="1" dirty="0">
                <a:solidFill>
                  <a:srgbClr val="C3A6FF"/>
                </a:solidFill>
              </a:rPr>
              <a:t>Anna Ferrari</a:t>
            </a:r>
            <a:endParaRPr b="1" dirty="0">
              <a:solidFill>
                <a:srgbClr val="C3A6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80" y="2377440"/>
            <a:ext cx="6309360" cy="1673352"/>
          </a:xfrm>
        </p:spPr>
        <p:txBody>
          <a:bodyPr lIns="0"/>
          <a:lstStyle/>
          <a:p>
            <a:pPr algn="l"/>
            <a:r>
              <a:rPr sz="5400"/>
              <a:t>Nikolai V. Mokhov</a:t>
            </a:r>
          </a:p>
        </p:txBody>
      </p:sp>
      <p:sp>
        <p:nvSpPr>
          <p:cNvPr id="3" name="Text Placeholder 2"/>
          <p:cNvSpPr>
            <a:spLocks noGrp="1"/>
          </p:cNvSpPr>
          <p:nvPr>
            <p:ph type="body" sz="quarter" idx="12"/>
          </p:nvPr>
        </p:nvSpPr>
        <p:spPr>
          <a:xfrm>
            <a:off x="5212080" y="4050791"/>
            <a:ext cx="6309360" cy="713232"/>
          </a:xfrm>
        </p:spPr>
        <p:txBody>
          <a:bodyPr lIns="0"/>
          <a:lstStyle/>
          <a:p>
            <a:pPr algn="l"/>
            <a:r>
              <a:t>1946 – 2026  ·  Forever in our memory</a:t>
            </a:r>
          </a:p>
        </p:txBody>
      </p:sp>
      <p:sp>
        <p:nvSpPr>
          <p:cNvPr id="5" name="Slide Number Placeholder 9">
            <a:extLst>
              <a:ext uri="{FF2B5EF4-FFF2-40B4-BE49-F238E27FC236}">
                <a16:creationId xmlns:a16="http://schemas.microsoft.com/office/drawing/2014/main" id="{531AD76B-8A58-A70F-6D1F-B435BC1513B4}"/>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14</a:t>
            </a:fld>
            <a:endParaRPr lang="en-US" dirty="0"/>
          </a:p>
        </p:txBody>
      </p:sp>
      <p:sp>
        <p:nvSpPr>
          <p:cNvPr id="6" name="Date Placeholder 3">
            <a:extLst>
              <a:ext uri="{FF2B5EF4-FFF2-40B4-BE49-F238E27FC236}">
                <a16:creationId xmlns:a16="http://schemas.microsoft.com/office/drawing/2014/main" id="{0E3D8708-08FD-3AAE-3EF7-C95A83F32022}"/>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bg1"/>
                </a:solidFill>
                <a:latin typeface="Helvetica" charset="0"/>
                <a:cs typeface="ＭＳ Ｐゴシック" charset="0"/>
              </a:defRPr>
            </a:lvl1pPr>
          </a:lstStyle>
          <a:p>
            <a:r>
              <a:t>10/03/2026</a:t>
            </a:r>
          </a:p>
        </p:txBody>
      </p:sp>
      <p:sp>
        <p:nvSpPr>
          <p:cNvPr id="9" name="Footer Placeholder 8">
            <a:extLst>
              <a:ext uri="{FF2B5EF4-FFF2-40B4-BE49-F238E27FC236}">
                <a16:creationId xmlns:a16="http://schemas.microsoft.com/office/drawing/2014/main" id="{E590D08C-E7B3-46AC-D742-B89978EDF0C2}"/>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bg1"/>
                </a:solidFill>
                <a:latin typeface="Helvetica" charset="0"/>
                <a:ea typeface="+mn-ea"/>
                <a:cs typeface="ＭＳ Ｐゴシック" charset="0"/>
              </a:defRPr>
            </a:lvl1pPr>
          </a:lstStyle>
          <a:p>
            <a:r>
              <a:t>In Memoriam | Dr. Nikolai V. Mokhov (1946 – 2026)</a:t>
            </a:r>
          </a:p>
        </p:txBody>
      </p:sp>
      <p:pic>
        <p:nvPicPr>
          <p:cNvPr id="10" name="Flowers" descr="flowers.jpg"/>
          <p:cNvPicPr>
            <a:picLocks noChangeAspect="1"/>
          </p:cNvPicPr>
          <p:nvPr/>
        </p:nvPicPr>
        <p:blipFill>
          <a:blip r:embed="rId2"/>
          <a:srcRect l="2000" r="2000"/>
          <a:stretch>
            <a:fillRect/>
          </a:stretch>
        </p:blipFill>
        <p:spPr>
          <a:xfrm>
            <a:off x="0" y="0"/>
            <a:ext cx="4937760"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Content Slides">
  <a:themeElements>
    <a:clrScheme name="Fermilab Palette">
      <a:dk1>
        <a:srgbClr val="343A40"/>
      </a:dk1>
      <a:lt1>
        <a:srgbClr val="FFFFFF"/>
      </a:lt1>
      <a:dk2>
        <a:srgbClr val="002855"/>
      </a:dk2>
      <a:lt2>
        <a:srgbClr val="EAEBEA"/>
      </a:lt2>
      <a:accent1>
        <a:srgbClr val="004C97"/>
      </a:accent1>
      <a:accent2>
        <a:srgbClr val="2B8282"/>
      </a:accent2>
      <a:accent3>
        <a:srgbClr val="33B9B5"/>
      </a:accent3>
      <a:accent4>
        <a:srgbClr val="CB6015"/>
      </a:accent4>
      <a:accent5>
        <a:srgbClr val="F68D2E"/>
      </a:accent5>
      <a:accent6>
        <a:srgbClr val="AF272F"/>
      </a:accent6>
      <a:hlink>
        <a:srgbClr val="004C97"/>
      </a:hlink>
      <a:folHlink>
        <a:srgbClr val="004C9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solidFill>
          <a:schemeClr val="accent1"/>
        </a:solidFill>
      </a:spPr>
      <a:bodyPr wrap="square" lIns="365760" tIns="274320" rIns="365760" bIns="274320" rtlCol="0">
        <a:spAutoFit/>
      </a:bodyPr>
      <a:lstStyle>
        <a:defPPr algn="ctr">
          <a:spcAft>
            <a:spcPts val="800"/>
          </a:spcAft>
          <a:defRPr sz="1900" b="1" dirty="0" smtClean="0">
            <a:solidFill>
              <a:schemeClr val="bg1"/>
            </a:solidFill>
            <a:latin typeface="Helvetica" pitchFamily="2" charset="0"/>
          </a:defRPr>
        </a:defPPr>
      </a:lstStyle>
    </a:txDef>
  </a:objectDefaults>
  <a:extraClrSchemeLst/>
  <a:extLst>
    <a:ext uri="{05A4C25C-085E-4340-85A3-A5531E510DB2}">
      <thm15:themeFamily xmlns:thm15="http://schemas.microsoft.com/office/thememl/2012/main" name="FNAL-Slide-Deck-Tempate_4.2025_Dark" id="{A80C6E69-2056-0946-84B2-E7C3677756E6}" vid="{E6E3AD58-B87C-5C40-AAAB-5CB060954F0E}"/>
    </a:ext>
  </a:extLst>
</a:theme>
</file>

<file path=ppt/theme/theme2.xml><?xml version="1.0" encoding="utf-8"?>
<a:theme xmlns:a="http://schemas.openxmlformats.org/drawingml/2006/main" name="Section Title and Agenda Slides">
  <a:themeElements>
    <a:clrScheme name="Fermilab Palette">
      <a:dk1>
        <a:srgbClr val="343A40"/>
      </a:dk1>
      <a:lt1>
        <a:srgbClr val="FFFFFF"/>
      </a:lt1>
      <a:dk2>
        <a:srgbClr val="002855"/>
      </a:dk2>
      <a:lt2>
        <a:srgbClr val="EAEBEA"/>
      </a:lt2>
      <a:accent1>
        <a:srgbClr val="004C97"/>
      </a:accent1>
      <a:accent2>
        <a:srgbClr val="2B8282"/>
      </a:accent2>
      <a:accent3>
        <a:srgbClr val="33B9B5"/>
      </a:accent3>
      <a:accent4>
        <a:srgbClr val="CB6015"/>
      </a:accent4>
      <a:accent5>
        <a:srgbClr val="F68D2E"/>
      </a:accent5>
      <a:accent6>
        <a:srgbClr val="AF272F"/>
      </a:accent6>
      <a:hlink>
        <a:srgbClr val="004C97"/>
      </a:hlink>
      <a:folHlink>
        <a:srgbClr val="004C9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solidFill>
          <a:schemeClr val="accent1"/>
        </a:solidFill>
      </a:spPr>
      <a:bodyPr wrap="square" lIns="365760" tIns="274320" rIns="365760" bIns="274320" rtlCol="0">
        <a:spAutoFit/>
      </a:bodyPr>
      <a:lstStyle>
        <a:defPPr algn="ctr">
          <a:spcAft>
            <a:spcPts val="800"/>
          </a:spcAft>
          <a:defRPr sz="1900" b="1" dirty="0" smtClean="0">
            <a:solidFill>
              <a:schemeClr val="bg1"/>
            </a:solidFill>
            <a:latin typeface="Helvetica" pitchFamily="2" charset="0"/>
          </a:defRPr>
        </a:defPPr>
      </a:lstStyle>
    </a:txDef>
  </a:objectDefaults>
  <a:extraClrSchemeLst/>
  <a:extLst>
    <a:ext uri="{05A4C25C-085E-4340-85A3-A5531E510DB2}">
      <thm15:themeFamily xmlns:thm15="http://schemas.microsoft.com/office/thememl/2012/main" name="FNAL-Slide-Deck-Tempate_4.2025_Dark" id="{A80C6E69-2056-0946-84B2-E7C3677756E6}" vid="{D05E4049-66C6-8C4A-B08B-C9AE6A33C45C}"/>
    </a:ext>
  </a:extLst>
</a:theme>
</file>

<file path=ppt/theme/theme3.xml><?xml version="1.0" encoding="utf-8"?>
<a:theme xmlns:a="http://schemas.openxmlformats.org/drawingml/2006/main" name="1_Section Title and Agenda Slides">
  <a:themeElements>
    <a:clrScheme name="Fermilab Palette">
      <a:dk1>
        <a:srgbClr val="343A40"/>
      </a:dk1>
      <a:lt1>
        <a:srgbClr val="FFFFFF"/>
      </a:lt1>
      <a:dk2>
        <a:srgbClr val="002855"/>
      </a:dk2>
      <a:lt2>
        <a:srgbClr val="EAEBEA"/>
      </a:lt2>
      <a:accent1>
        <a:srgbClr val="004C97"/>
      </a:accent1>
      <a:accent2>
        <a:srgbClr val="2B8282"/>
      </a:accent2>
      <a:accent3>
        <a:srgbClr val="33B9B5"/>
      </a:accent3>
      <a:accent4>
        <a:srgbClr val="CB6015"/>
      </a:accent4>
      <a:accent5>
        <a:srgbClr val="F68D2E"/>
      </a:accent5>
      <a:accent6>
        <a:srgbClr val="AF272F"/>
      </a:accent6>
      <a:hlink>
        <a:srgbClr val="004C97"/>
      </a:hlink>
      <a:folHlink>
        <a:srgbClr val="004C9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solidFill>
          <a:schemeClr val="accent1"/>
        </a:solidFill>
      </a:spPr>
      <a:bodyPr wrap="square" lIns="365760" tIns="274320" rIns="365760" bIns="274320" rtlCol="0">
        <a:spAutoFit/>
      </a:bodyPr>
      <a:lstStyle>
        <a:defPPr algn="ctr">
          <a:spcAft>
            <a:spcPts val="800"/>
          </a:spcAft>
          <a:defRPr sz="1900" b="1" dirty="0" smtClean="0">
            <a:solidFill>
              <a:schemeClr val="bg1"/>
            </a:solidFill>
            <a:latin typeface="Helvetica" pitchFamily="2" charset="0"/>
          </a:defRPr>
        </a:defPPr>
      </a:lstStyle>
    </a:txDef>
  </a:objectDefaults>
  <a:extraClrSchemeLst/>
  <a:extLst>
    <a:ext uri="{05A4C25C-085E-4340-85A3-A5531E510DB2}">
      <thm15:themeFamily xmlns:thm15="http://schemas.microsoft.com/office/thememl/2012/main" name="FNAL-Slide-Deck-Tempate_4.2025_Light" id="{3DCFA99A-0E37-DC4B-8B4A-F2C026698732}" vid="{A9E3CD16-76D1-D74C-BB61-EE9806476B4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FNAL-Slide-Deck-Tempate_4.9.2025_Dark</Template>
  <TotalTime>8655</TotalTime>
  <Words>1467</Words>
  <Application>Microsoft Macintosh PowerPoint</Application>
  <PresentationFormat>Widescreen</PresentationFormat>
  <Paragraphs>137</Paragraphs>
  <Slides>15</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15</vt:i4>
      </vt:variant>
    </vt:vector>
  </HeadingPairs>
  <TitlesOfParts>
    <vt:vector size="22" baseType="lpstr">
      <vt:lpstr>Aptos</vt:lpstr>
      <vt:lpstr>Arial</vt:lpstr>
      <vt:lpstr>Helvetica</vt:lpstr>
      <vt:lpstr>Wingdings</vt:lpstr>
      <vt:lpstr>Content Slides</vt:lpstr>
      <vt:lpstr>Section Title and Agenda Slides</vt:lpstr>
      <vt:lpstr>1_Section Title and Agenda Slides</vt:lpstr>
      <vt:lpstr>In Memoriam Dr. Nikolai V. Mokhov</vt:lpstr>
      <vt:lpstr>Dr. Nikolai V. Mokhov</vt:lpstr>
      <vt:lpstr>A Life in Physics</vt:lpstr>
      <vt:lpstr>The MARS Code</vt:lpstr>
      <vt:lpstr>PowerPoint Presentation</vt:lpstr>
      <vt:lpstr>Leader and Mentor</vt:lpstr>
      <vt:lpstr>Celebrating Nikolai, July 2023</vt:lpstr>
      <vt:lpstr>With the Target Systems Department</vt:lpstr>
      <vt:lpstr>Beyond the Lab</vt:lpstr>
      <vt:lpstr>In the Words of His Colleagues</vt:lpstr>
      <vt:lpstr>Condolences from the SATIF SOC Members</vt:lpstr>
      <vt:lpstr>Condolences from the SATIF SOC Members</vt:lpstr>
      <vt:lpstr>Condolences from the SATIF SOC Members</vt:lpstr>
      <vt:lpstr>Nikolai V. Mokhov</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Memoriam: Dr. Nikolai V. Mokhov</dc:title>
  <dc:creator>Dali Georgobiani x 40753N</dc:creator>
  <cp:lastModifiedBy>Dali Georgobiani</cp:lastModifiedBy>
  <cp:revision>145</cp:revision>
  <dcterms:created xsi:type="dcterms:W3CDTF">2025-06-08T18:18:50Z</dcterms:created>
  <dcterms:modified xsi:type="dcterms:W3CDTF">2026-10-07T17:55:01Z</dcterms:modified>
</cp:coreProperties>
</file>