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64" r:id="rId1"/>
    <p:sldMasterId id="2147483667" r:id="rId2"/>
  </p:sldMasterIdLst>
  <p:notesMasterIdLst>
    <p:notesMasterId r:id="rId24"/>
  </p:notesMasterIdLst>
  <p:sldIdLst>
    <p:sldId id="260" r:id="rId3"/>
    <p:sldId id="261" r:id="rId4"/>
    <p:sldId id="262" r:id="rId5"/>
    <p:sldId id="264" r:id="rId6"/>
    <p:sldId id="265" r:id="rId7"/>
    <p:sldId id="263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</p:sldIdLst>
  <p:sldSz cx="12192000" cy="6858000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Montserrat" panose="00000500000000000000" pitchFamily="2" charset="0"/>
      <p:regular r:id="rId26"/>
      <p:bold r:id="rId27"/>
      <p:italic r:id="rId28"/>
      <p:boldItalic r:id="rId29"/>
    </p:embeddedFont>
    <p:embeddedFont>
      <p:font typeface="Saira" panose="020B0604020202020204" charset="0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C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D5B35C-222C-44B6-9C02-A432C364B263}" v="12" dt="2026-10-18T15:20:59.9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5109" autoAdjust="0"/>
  </p:normalViewPr>
  <p:slideViewPr>
    <p:cSldViewPr snapToGrid="0">
      <p:cViewPr varScale="1">
        <p:scale>
          <a:sx n="90" d="100"/>
          <a:sy n="90" d="100"/>
        </p:scale>
        <p:origin x="130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2.fntdata"/><Relationship Id="rId39" Type="http://schemas.microsoft.com/office/2015/10/relationships/revisionInfo" Target="revisionInfo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4.fntdata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ávid Horváth" userId="fd06d78e-cc75-49e0-88f6-d954b8edc6ec" providerId="ADAL" clId="{911B5F61-32F3-476D-989C-7472D2508C56}"/>
    <pc:docChg chg="undo custSel addSld delSld modSld sldOrd addMainMaster delMainMaster modMainMaster">
      <pc:chgData name="Dávid Horváth" userId="fd06d78e-cc75-49e0-88f6-d954b8edc6ec" providerId="ADAL" clId="{911B5F61-32F3-476D-989C-7472D2508C56}" dt="2026-10-18T15:48:50.375" v="8780" actId="1076"/>
      <pc:docMkLst>
        <pc:docMk/>
      </pc:docMkLst>
      <pc:sldChg chg="addSp delSp modSp new mod">
        <pc:chgData name="Dávid Horváth" userId="fd06d78e-cc75-49e0-88f6-d954b8edc6ec" providerId="ADAL" clId="{911B5F61-32F3-476D-989C-7472D2508C56}" dt="2026-10-16T12:01:24.693" v="1043" actId="1076"/>
        <pc:sldMkLst>
          <pc:docMk/>
          <pc:sldMk cId="1490030260" sldId="260"/>
        </pc:sldMkLst>
        <pc:spChg chg="mod">
          <ac:chgData name="Dávid Horváth" userId="fd06d78e-cc75-49e0-88f6-d954b8edc6ec" providerId="ADAL" clId="{911B5F61-32F3-476D-989C-7472D2508C56}" dt="2026-10-16T12:01:24.693" v="1043" actId="1076"/>
          <ac:spMkLst>
            <pc:docMk/>
            <pc:sldMk cId="1490030260" sldId="260"/>
            <ac:spMk id="2" creationId="{BD9C8AFE-3D44-2E5F-1430-52B84441EE8B}"/>
          </ac:spMkLst>
        </pc:spChg>
        <pc:spChg chg="mod">
          <ac:chgData name="Dávid Horváth" userId="fd06d78e-cc75-49e0-88f6-d954b8edc6ec" providerId="ADAL" clId="{911B5F61-32F3-476D-989C-7472D2508C56}" dt="2026-10-16T12:01:20.592" v="1042" actId="1076"/>
          <ac:spMkLst>
            <pc:docMk/>
            <pc:sldMk cId="1490030260" sldId="260"/>
            <ac:spMk id="3" creationId="{19F23E2A-2F37-9C08-35C6-0FF194361D35}"/>
          </ac:spMkLst>
        </pc:spChg>
        <pc:spChg chg="add mod">
          <ac:chgData name="Dávid Horváth" userId="fd06d78e-cc75-49e0-88f6-d954b8edc6ec" providerId="ADAL" clId="{911B5F61-32F3-476D-989C-7472D2508C56}" dt="2026-10-16T12:00:52.327" v="1035" actId="207"/>
          <ac:spMkLst>
            <pc:docMk/>
            <pc:sldMk cId="1490030260" sldId="260"/>
            <ac:spMk id="24" creationId="{1E7F8A10-EDEC-B543-5DE0-523F078D8D51}"/>
          </ac:spMkLst>
        </pc:spChg>
      </pc:sldChg>
      <pc:sldChg chg="modSp new mod modNotesTx">
        <pc:chgData name="Dávid Horváth" userId="fd06d78e-cc75-49e0-88f6-d954b8edc6ec" providerId="ADAL" clId="{911B5F61-32F3-476D-989C-7472D2508C56}" dt="2026-10-17T06:32:55.238" v="4392"/>
        <pc:sldMkLst>
          <pc:docMk/>
          <pc:sldMk cId="158708342" sldId="261"/>
        </pc:sldMkLst>
        <pc:spChg chg="mod">
          <ac:chgData name="Dávid Horváth" userId="fd06d78e-cc75-49e0-88f6-d954b8edc6ec" providerId="ADAL" clId="{911B5F61-32F3-476D-989C-7472D2508C56}" dt="2026-10-16T09:51:35.675" v="792" actId="20577"/>
          <ac:spMkLst>
            <pc:docMk/>
            <pc:sldMk cId="158708342" sldId="261"/>
            <ac:spMk id="2" creationId="{A7955A6A-3478-330B-150D-39FE18A4C808}"/>
          </ac:spMkLst>
        </pc:spChg>
        <pc:spChg chg="mod">
          <ac:chgData name="Dávid Horváth" userId="fd06d78e-cc75-49e0-88f6-d954b8edc6ec" providerId="ADAL" clId="{911B5F61-32F3-476D-989C-7472D2508C56}" dt="2026-10-16T13:07:54.690" v="1975" actId="20577"/>
          <ac:spMkLst>
            <pc:docMk/>
            <pc:sldMk cId="158708342" sldId="261"/>
            <ac:spMk id="3" creationId="{B5E43C08-CE25-342D-2B2D-10F7B1F44EFD}"/>
          </ac:spMkLst>
        </pc:spChg>
      </pc:sldChg>
      <pc:sldChg chg="modSp new mod modNotesTx">
        <pc:chgData name="Dávid Horváth" userId="fd06d78e-cc75-49e0-88f6-d954b8edc6ec" providerId="ADAL" clId="{911B5F61-32F3-476D-989C-7472D2508C56}" dt="2026-10-16T13:19:04.649" v="2322" actId="20577"/>
        <pc:sldMkLst>
          <pc:docMk/>
          <pc:sldMk cId="2727828032" sldId="262"/>
        </pc:sldMkLst>
        <pc:spChg chg="mod">
          <ac:chgData name="Dávid Horváth" userId="fd06d78e-cc75-49e0-88f6-d954b8edc6ec" providerId="ADAL" clId="{911B5F61-32F3-476D-989C-7472D2508C56}" dt="2026-10-16T13:19:04.649" v="2322" actId="20577"/>
          <ac:spMkLst>
            <pc:docMk/>
            <pc:sldMk cId="2727828032" sldId="262"/>
            <ac:spMk id="2" creationId="{376EC349-3F5B-6E5D-96A0-2403A07C028C}"/>
          </ac:spMkLst>
        </pc:spChg>
        <pc:spChg chg="mod">
          <ac:chgData name="Dávid Horváth" userId="fd06d78e-cc75-49e0-88f6-d954b8edc6ec" providerId="ADAL" clId="{911B5F61-32F3-476D-989C-7472D2508C56}" dt="2026-10-16T13:07:01.355" v="1961" actId="255"/>
          <ac:spMkLst>
            <pc:docMk/>
            <pc:sldMk cId="2727828032" sldId="262"/>
            <ac:spMk id="3" creationId="{D41A42DF-3C7A-940B-E738-1259F98F91AF}"/>
          </ac:spMkLst>
        </pc:spChg>
      </pc:sldChg>
      <pc:sldChg chg="addSp delSp modSp new mod">
        <pc:chgData name="Dávid Horváth" userId="fd06d78e-cc75-49e0-88f6-d954b8edc6ec" providerId="ADAL" clId="{911B5F61-32F3-476D-989C-7472D2508C56}" dt="2026-10-17T06:34:25.501" v="4408" actId="20577"/>
        <pc:sldMkLst>
          <pc:docMk/>
          <pc:sldMk cId="2923147358" sldId="263"/>
        </pc:sldMkLst>
        <pc:spChg chg="mod">
          <ac:chgData name="Dávid Horváth" userId="fd06d78e-cc75-49e0-88f6-d954b8edc6ec" providerId="ADAL" clId="{911B5F61-32F3-476D-989C-7472D2508C56}" dt="2026-10-16T10:26:15.793" v="802" actId="20577"/>
          <ac:spMkLst>
            <pc:docMk/>
            <pc:sldMk cId="2923147358" sldId="263"/>
            <ac:spMk id="2" creationId="{2C74D78B-4688-BBE5-F4F9-C126F3837E5B}"/>
          </ac:spMkLst>
        </pc:spChg>
        <pc:spChg chg="add mod">
          <ac:chgData name="Dávid Horváth" userId="fd06d78e-cc75-49e0-88f6-d954b8edc6ec" providerId="ADAL" clId="{911B5F61-32F3-476D-989C-7472D2508C56}" dt="2026-10-17T06:34:25.501" v="4408" actId="20577"/>
          <ac:spMkLst>
            <pc:docMk/>
            <pc:sldMk cId="2923147358" sldId="263"/>
            <ac:spMk id="9" creationId="{5B6476A5-7E85-077A-686D-1B8FE0F6AD1D}"/>
          </ac:spMkLst>
        </pc:spChg>
        <pc:spChg chg="add mod">
          <ac:chgData name="Dávid Horváth" userId="fd06d78e-cc75-49e0-88f6-d954b8edc6ec" providerId="ADAL" clId="{911B5F61-32F3-476D-989C-7472D2508C56}" dt="2026-10-16T11:47:38.124" v="910" actId="1076"/>
          <ac:spMkLst>
            <pc:docMk/>
            <pc:sldMk cId="2923147358" sldId="263"/>
            <ac:spMk id="22" creationId="{264E890A-6597-1E49-A749-135C6ACC6F6B}"/>
          </ac:spMkLst>
        </pc:spChg>
        <pc:spChg chg="add mod">
          <ac:chgData name="Dávid Horváth" userId="fd06d78e-cc75-49e0-88f6-d954b8edc6ec" providerId="ADAL" clId="{911B5F61-32F3-476D-989C-7472D2508C56}" dt="2026-10-16T12:14:29.230" v="1141" actId="207"/>
          <ac:spMkLst>
            <pc:docMk/>
            <pc:sldMk cId="2923147358" sldId="263"/>
            <ac:spMk id="23" creationId="{2615B3EA-DD7F-8E2B-E950-557B890C1E20}"/>
          </ac:spMkLst>
        </pc:spChg>
        <pc:spChg chg="add mod">
          <ac:chgData name="Dávid Horváth" userId="fd06d78e-cc75-49e0-88f6-d954b8edc6ec" providerId="ADAL" clId="{911B5F61-32F3-476D-989C-7472D2508C56}" dt="2026-10-16T12:15:35.568" v="1167" actId="1076"/>
          <ac:spMkLst>
            <pc:docMk/>
            <pc:sldMk cId="2923147358" sldId="263"/>
            <ac:spMk id="25" creationId="{E1B74E59-4268-96D6-4A22-18A5E8875A53}"/>
          </ac:spMkLst>
        </pc:spChg>
        <pc:spChg chg="add mod">
          <ac:chgData name="Dávid Horváth" userId="fd06d78e-cc75-49e0-88f6-d954b8edc6ec" providerId="ADAL" clId="{911B5F61-32F3-476D-989C-7472D2508C56}" dt="2026-10-16T12:15:50.821" v="1170" actId="1076"/>
          <ac:spMkLst>
            <pc:docMk/>
            <pc:sldMk cId="2923147358" sldId="263"/>
            <ac:spMk id="27" creationId="{918DBB93-A4B4-1094-507B-56B95C8D0E40}"/>
          </ac:spMkLst>
        </pc:spChg>
        <pc:spChg chg="add mod">
          <ac:chgData name="Dávid Horváth" userId="fd06d78e-cc75-49e0-88f6-d954b8edc6ec" providerId="ADAL" clId="{911B5F61-32F3-476D-989C-7472D2508C56}" dt="2026-10-16T12:15:15.766" v="1158" actId="20577"/>
          <ac:spMkLst>
            <pc:docMk/>
            <pc:sldMk cId="2923147358" sldId="263"/>
            <ac:spMk id="29" creationId="{A313EE0F-9672-9D64-2E6E-5AB4B3E8F882}"/>
          </ac:spMkLst>
        </pc:spChg>
        <pc:spChg chg="add mod">
          <ac:chgData name="Dávid Horváth" userId="fd06d78e-cc75-49e0-88f6-d954b8edc6ec" providerId="ADAL" clId="{911B5F61-32F3-476D-989C-7472D2508C56}" dt="2026-10-16T12:15:31.027" v="1166" actId="1076"/>
          <ac:spMkLst>
            <pc:docMk/>
            <pc:sldMk cId="2923147358" sldId="263"/>
            <ac:spMk id="31" creationId="{2025C338-0E28-4F47-CD97-096FDE1181DD}"/>
          </ac:spMkLst>
        </pc:spChg>
        <pc:spChg chg="add mod">
          <ac:chgData name="Dávid Horváth" userId="fd06d78e-cc75-49e0-88f6-d954b8edc6ec" providerId="ADAL" clId="{911B5F61-32F3-476D-989C-7472D2508C56}" dt="2026-10-16T12:16:08.706" v="1174" actId="20577"/>
          <ac:spMkLst>
            <pc:docMk/>
            <pc:sldMk cId="2923147358" sldId="263"/>
            <ac:spMk id="34" creationId="{C1E28E95-59C8-A863-6030-EB490F405446}"/>
          </ac:spMkLst>
        </pc:spChg>
        <pc:picChg chg="add mod modCrop">
          <ac:chgData name="Dávid Horváth" userId="fd06d78e-cc75-49e0-88f6-d954b8edc6ec" providerId="ADAL" clId="{911B5F61-32F3-476D-989C-7472D2508C56}" dt="2026-10-16T10:27:41.206" v="825" actId="1076"/>
          <ac:picMkLst>
            <pc:docMk/>
            <pc:sldMk cId="2923147358" sldId="263"/>
            <ac:picMk id="10" creationId="{8C9D4C1E-8005-8410-A507-CE7FCF26B16C}"/>
          </ac:picMkLst>
        </pc:picChg>
        <pc:cxnChg chg="add mod">
          <ac:chgData name="Dávid Horváth" userId="fd06d78e-cc75-49e0-88f6-d954b8edc6ec" providerId="ADAL" clId="{911B5F61-32F3-476D-989C-7472D2508C56}" dt="2026-10-16T11:38:51.342" v="841" actId="208"/>
          <ac:cxnSpMkLst>
            <pc:docMk/>
            <pc:sldMk cId="2923147358" sldId="263"/>
            <ac:cxnSpMk id="13" creationId="{5372B1D9-9B72-C9D5-067A-71013A9DB785}"/>
          </ac:cxnSpMkLst>
        </pc:cxnChg>
      </pc:sldChg>
      <pc:sldChg chg="modSp add mod modNotesTx">
        <pc:chgData name="Dávid Horváth" userId="fd06d78e-cc75-49e0-88f6-d954b8edc6ec" providerId="ADAL" clId="{911B5F61-32F3-476D-989C-7472D2508C56}" dt="2026-10-18T13:41:31.047" v="6131" actId="20577"/>
        <pc:sldMkLst>
          <pc:docMk/>
          <pc:sldMk cId="3772942477" sldId="264"/>
        </pc:sldMkLst>
        <pc:spChg chg="mod">
          <ac:chgData name="Dávid Horváth" userId="fd06d78e-cc75-49e0-88f6-d954b8edc6ec" providerId="ADAL" clId="{911B5F61-32F3-476D-989C-7472D2508C56}" dt="2026-10-16T13:19:12.458" v="2341" actId="6549"/>
          <ac:spMkLst>
            <pc:docMk/>
            <pc:sldMk cId="3772942477" sldId="264"/>
            <ac:spMk id="2" creationId="{4E20D7C7-A159-E1E4-BF25-62A17EF04FC3}"/>
          </ac:spMkLst>
        </pc:spChg>
        <pc:spChg chg="mod">
          <ac:chgData name="Dávid Horváth" userId="fd06d78e-cc75-49e0-88f6-d954b8edc6ec" providerId="ADAL" clId="{911B5F61-32F3-476D-989C-7472D2508C56}" dt="2026-10-18T13:41:31.047" v="6131" actId="20577"/>
          <ac:spMkLst>
            <pc:docMk/>
            <pc:sldMk cId="3772942477" sldId="264"/>
            <ac:spMk id="3" creationId="{CA5C07C1-E9C7-C205-0AC8-D7EBCA0BCD82}"/>
          </ac:spMkLst>
        </pc:spChg>
      </pc:sldChg>
      <pc:sldChg chg="modSp new mod modNotesTx">
        <pc:chgData name="Dávid Horváth" userId="fd06d78e-cc75-49e0-88f6-d954b8edc6ec" providerId="ADAL" clId="{911B5F61-32F3-476D-989C-7472D2508C56}" dt="2026-10-17T08:28:37.918" v="5214" actId="20577"/>
        <pc:sldMkLst>
          <pc:docMk/>
          <pc:sldMk cId="3893885664" sldId="265"/>
        </pc:sldMkLst>
        <pc:spChg chg="mod">
          <ac:chgData name="Dávid Horváth" userId="fd06d78e-cc75-49e0-88f6-d954b8edc6ec" providerId="ADAL" clId="{911B5F61-32F3-476D-989C-7472D2508C56}" dt="2026-10-16T13:57:33.788" v="3145" actId="20577"/>
          <ac:spMkLst>
            <pc:docMk/>
            <pc:sldMk cId="3893885664" sldId="265"/>
            <ac:spMk id="2" creationId="{D27E7EA5-EDC9-B3EE-AD75-5042190F0D98}"/>
          </ac:spMkLst>
        </pc:spChg>
        <pc:spChg chg="mod">
          <ac:chgData name="Dávid Horváth" userId="fd06d78e-cc75-49e0-88f6-d954b8edc6ec" providerId="ADAL" clId="{911B5F61-32F3-476D-989C-7472D2508C56}" dt="2026-10-17T08:28:37.918" v="5214" actId="20577"/>
          <ac:spMkLst>
            <pc:docMk/>
            <pc:sldMk cId="3893885664" sldId="265"/>
            <ac:spMk id="3" creationId="{485E48D7-DEE2-16AC-CDE8-F35B36F96176}"/>
          </ac:spMkLst>
        </pc:spChg>
      </pc:sldChg>
      <pc:sldChg chg="addSp modSp add mod modNotesTx">
        <pc:chgData name="Dávid Horváth" userId="fd06d78e-cc75-49e0-88f6-d954b8edc6ec" providerId="ADAL" clId="{911B5F61-32F3-476D-989C-7472D2508C56}" dt="2026-10-18T15:22:37.729" v="8264" actId="20577"/>
        <pc:sldMkLst>
          <pc:docMk/>
          <pc:sldMk cId="1034242162" sldId="266"/>
        </pc:sldMkLst>
        <pc:spChg chg="mod">
          <ac:chgData name="Dávid Horváth" userId="fd06d78e-cc75-49e0-88f6-d954b8edc6ec" providerId="ADAL" clId="{911B5F61-32F3-476D-989C-7472D2508C56}" dt="2026-10-16T14:11:43.772" v="3528" actId="20577"/>
          <ac:spMkLst>
            <pc:docMk/>
            <pc:sldMk cId="1034242162" sldId="266"/>
            <ac:spMk id="2" creationId="{9F634416-C6C0-F9C3-80F4-D18DC303EC80}"/>
          </ac:spMkLst>
        </pc:spChg>
        <pc:spChg chg="mod">
          <ac:chgData name="Dávid Horváth" userId="fd06d78e-cc75-49e0-88f6-d954b8edc6ec" providerId="ADAL" clId="{911B5F61-32F3-476D-989C-7472D2508C56}" dt="2026-10-18T15:22:37.729" v="8264" actId="20577"/>
          <ac:spMkLst>
            <pc:docMk/>
            <pc:sldMk cId="1034242162" sldId="266"/>
            <ac:spMk id="3" creationId="{9EDC8DE1-3F61-D686-24B0-0EE5437DFDAB}"/>
          </ac:spMkLst>
        </pc:spChg>
        <pc:spChg chg="add mod">
          <ac:chgData name="Dávid Horváth" userId="fd06d78e-cc75-49e0-88f6-d954b8edc6ec" providerId="ADAL" clId="{911B5F61-32F3-476D-989C-7472D2508C56}" dt="2026-10-17T07:15:43.927" v="4514" actId="1076"/>
          <ac:spMkLst>
            <pc:docMk/>
            <pc:sldMk cId="1034242162" sldId="266"/>
            <ac:spMk id="8" creationId="{5A0D836B-EBD1-FFDE-BC22-66C77DA29AF9}"/>
          </ac:spMkLst>
        </pc:spChg>
        <pc:graphicFrameChg chg="add mod modGraphic">
          <ac:chgData name="Dávid Horváth" userId="fd06d78e-cc75-49e0-88f6-d954b8edc6ec" providerId="ADAL" clId="{911B5F61-32F3-476D-989C-7472D2508C56}" dt="2026-10-18T14:13:32.591" v="6775" actId="20577"/>
          <ac:graphicFrameMkLst>
            <pc:docMk/>
            <pc:sldMk cId="1034242162" sldId="266"/>
            <ac:graphicFrameMk id="7" creationId="{21D13A8E-FA00-7AE1-7142-A38F2F2D8C7B}"/>
          </ac:graphicFrameMkLst>
        </pc:graphicFrameChg>
      </pc:sldChg>
      <pc:sldChg chg="addSp delSp modSp new mod modNotesTx">
        <pc:chgData name="Dávid Horváth" userId="fd06d78e-cc75-49e0-88f6-d954b8edc6ec" providerId="ADAL" clId="{911B5F61-32F3-476D-989C-7472D2508C56}" dt="2026-10-17T07:54:46.386" v="4828" actId="947"/>
        <pc:sldMkLst>
          <pc:docMk/>
          <pc:sldMk cId="2602862709" sldId="267"/>
        </pc:sldMkLst>
        <pc:spChg chg="mod">
          <ac:chgData name="Dávid Horváth" userId="fd06d78e-cc75-49e0-88f6-d954b8edc6ec" providerId="ADAL" clId="{911B5F61-32F3-476D-989C-7472D2508C56}" dt="2026-10-17T07:26:19.506" v="4544" actId="20577"/>
          <ac:spMkLst>
            <pc:docMk/>
            <pc:sldMk cId="2602862709" sldId="267"/>
            <ac:spMk id="2" creationId="{F17DAB3F-2448-191B-5CBB-87D1EF0D9B9C}"/>
          </ac:spMkLst>
        </pc:spChg>
        <pc:spChg chg="del mod">
          <ac:chgData name="Dávid Horváth" userId="fd06d78e-cc75-49e0-88f6-d954b8edc6ec" providerId="ADAL" clId="{911B5F61-32F3-476D-989C-7472D2508C56}" dt="2026-10-17T07:48:52.587" v="4570" actId="3680"/>
          <ac:spMkLst>
            <pc:docMk/>
            <pc:sldMk cId="2602862709" sldId="267"/>
            <ac:spMk id="3" creationId="{E24832D0-C44D-FC39-FAA6-E11355C95316}"/>
          </ac:spMkLst>
        </pc:spChg>
        <pc:graphicFrameChg chg="add mod ord modGraphic">
          <ac:chgData name="Dávid Horváth" userId="fd06d78e-cc75-49e0-88f6-d954b8edc6ec" providerId="ADAL" clId="{911B5F61-32F3-476D-989C-7472D2508C56}" dt="2026-10-17T07:54:46.386" v="4828" actId="947"/>
          <ac:graphicFrameMkLst>
            <pc:docMk/>
            <pc:sldMk cId="2602862709" sldId="267"/>
            <ac:graphicFrameMk id="8" creationId="{9D2D4BBF-9C8C-A486-4B25-173C012B0708}"/>
          </ac:graphicFrameMkLst>
        </pc:graphicFrameChg>
        <pc:picChg chg="add mod ord">
          <ac:chgData name="Dávid Horváth" userId="fd06d78e-cc75-49e0-88f6-d954b8edc6ec" providerId="ADAL" clId="{911B5F61-32F3-476D-989C-7472D2508C56}" dt="2026-10-17T07:29:17.788" v="4555" actId="167"/>
          <ac:picMkLst>
            <pc:docMk/>
            <pc:sldMk cId="2602862709" sldId="267"/>
            <ac:picMk id="7" creationId="{2CBCE4E8-F5F7-15C4-9358-658DCD9D4BA8}"/>
          </ac:picMkLst>
        </pc:picChg>
      </pc:sldChg>
      <pc:sldChg chg="addSp delSp modSp new del mod">
        <pc:chgData name="Dávid Horváth" userId="fd06d78e-cc75-49e0-88f6-d954b8edc6ec" providerId="ADAL" clId="{911B5F61-32F3-476D-989C-7472D2508C56}" dt="2026-10-17T07:46:49.522" v="4566" actId="2696"/>
        <pc:sldMkLst>
          <pc:docMk/>
          <pc:sldMk cId="2723115409" sldId="268"/>
        </pc:sldMkLst>
        <pc:spChg chg="del">
          <ac:chgData name="Dávid Horváth" userId="fd06d78e-cc75-49e0-88f6-d954b8edc6ec" providerId="ADAL" clId="{911B5F61-32F3-476D-989C-7472D2508C56}" dt="2026-10-17T07:46:01.745" v="4560"/>
          <ac:spMkLst>
            <pc:docMk/>
            <pc:sldMk cId="2723115409" sldId="268"/>
            <ac:spMk id="3" creationId="{FB402450-076F-22F3-8265-7A1AFB7A222A}"/>
          </ac:spMkLst>
        </pc:spChg>
        <pc:spChg chg="add mod">
          <ac:chgData name="Dávid Horváth" userId="fd06d78e-cc75-49e0-88f6-d954b8edc6ec" providerId="ADAL" clId="{911B5F61-32F3-476D-989C-7472D2508C56}" dt="2026-10-17T07:46:40.988" v="4565" actId="478"/>
          <ac:spMkLst>
            <pc:docMk/>
            <pc:sldMk cId="2723115409" sldId="268"/>
            <ac:spMk id="10" creationId="{64032736-876C-0921-2FE1-94958D1E6F52}"/>
          </ac:spMkLst>
        </pc:spChg>
        <pc:picChg chg="add del mod">
          <ac:chgData name="Dávid Horváth" userId="fd06d78e-cc75-49e0-88f6-d954b8edc6ec" providerId="ADAL" clId="{911B5F61-32F3-476D-989C-7472D2508C56}" dt="2026-10-17T07:46:40.988" v="4565" actId="478"/>
          <ac:picMkLst>
            <pc:docMk/>
            <pc:sldMk cId="2723115409" sldId="268"/>
            <ac:picMk id="7" creationId="{6A341D34-EC46-4DF4-A2DF-E6C6193FA7B4}"/>
          </ac:picMkLst>
        </pc:picChg>
        <pc:picChg chg="add mod">
          <ac:chgData name="Dávid Horváth" userId="fd06d78e-cc75-49e0-88f6-d954b8edc6ec" providerId="ADAL" clId="{911B5F61-32F3-476D-989C-7472D2508C56}" dt="2026-10-17T07:46:34.126" v="4564" actId="14100"/>
          <ac:picMkLst>
            <pc:docMk/>
            <pc:sldMk cId="2723115409" sldId="268"/>
            <ac:picMk id="8" creationId="{BD373BD7-4C01-3AEF-061A-5EDFF3689792}"/>
          </ac:picMkLst>
        </pc:picChg>
      </pc:sldChg>
      <pc:sldChg chg="addSp modSp new mod">
        <pc:chgData name="Dávid Horváth" userId="fd06d78e-cc75-49e0-88f6-d954b8edc6ec" providerId="ADAL" clId="{911B5F61-32F3-476D-989C-7472D2508C56}" dt="2026-10-17T08:28:31.964" v="5213" actId="20577"/>
        <pc:sldMkLst>
          <pc:docMk/>
          <pc:sldMk cId="3110297359" sldId="268"/>
        </pc:sldMkLst>
        <pc:spChg chg="mod">
          <ac:chgData name="Dávid Horváth" userId="fd06d78e-cc75-49e0-88f6-d954b8edc6ec" providerId="ADAL" clId="{911B5F61-32F3-476D-989C-7472D2508C56}" dt="2026-10-17T08:22:46.618" v="4830"/>
          <ac:spMkLst>
            <pc:docMk/>
            <pc:sldMk cId="3110297359" sldId="268"/>
            <ac:spMk id="2" creationId="{6A04B366-B203-1D5F-CCFC-21459EA2D242}"/>
          </ac:spMkLst>
        </pc:spChg>
        <pc:spChg chg="mod">
          <ac:chgData name="Dávid Horváth" userId="fd06d78e-cc75-49e0-88f6-d954b8edc6ec" providerId="ADAL" clId="{911B5F61-32F3-476D-989C-7472D2508C56}" dt="2026-10-17T08:28:31.964" v="5213" actId="20577"/>
          <ac:spMkLst>
            <pc:docMk/>
            <pc:sldMk cId="3110297359" sldId="268"/>
            <ac:spMk id="3" creationId="{6CEEF1EB-50C8-44F0-CC5F-5F3FA02139B9}"/>
          </ac:spMkLst>
        </pc:spChg>
        <pc:picChg chg="add mod">
          <ac:chgData name="Dávid Horváth" userId="fd06d78e-cc75-49e0-88f6-d954b8edc6ec" providerId="ADAL" clId="{911B5F61-32F3-476D-989C-7472D2508C56}" dt="2026-10-17T08:25:38.904" v="5034" actId="1076"/>
          <ac:picMkLst>
            <pc:docMk/>
            <pc:sldMk cId="3110297359" sldId="268"/>
            <ac:picMk id="7" creationId="{8FB4AB5F-1D97-7E5C-F66C-4279E8CCEE3F}"/>
          </ac:picMkLst>
        </pc:picChg>
      </pc:sldChg>
      <pc:sldChg chg="addSp delSp modSp new mod modNotesTx">
        <pc:chgData name="Dávid Horváth" userId="fd06d78e-cc75-49e0-88f6-d954b8edc6ec" providerId="ADAL" clId="{911B5F61-32F3-476D-989C-7472D2508C56}" dt="2026-10-17T08:58:21.692" v="5481" actId="732"/>
        <pc:sldMkLst>
          <pc:docMk/>
          <pc:sldMk cId="3302250780" sldId="269"/>
        </pc:sldMkLst>
        <pc:spChg chg="mod">
          <ac:chgData name="Dávid Horváth" userId="fd06d78e-cc75-49e0-88f6-d954b8edc6ec" providerId="ADAL" clId="{911B5F61-32F3-476D-989C-7472D2508C56}" dt="2026-10-17T08:31:00.596" v="5254" actId="20577"/>
          <ac:spMkLst>
            <pc:docMk/>
            <pc:sldMk cId="3302250780" sldId="269"/>
            <ac:spMk id="2" creationId="{E535E43D-0A47-1F7F-A431-4A2265CCEB78}"/>
          </ac:spMkLst>
        </pc:spChg>
        <pc:spChg chg="del">
          <ac:chgData name="Dávid Horváth" userId="fd06d78e-cc75-49e0-88f6-d954b8edc6ec" providerId="ADAL" clId="{911B5F61-32F3-476D-989C-7472D2508C56}" dt="2026-10-17T08:51:06.763" v="5289" actId="478"/>
          <ac:spMkLst>
            <pc:docMk/>
            <pc:sldMk cId="3302250780" sldId="269"/>
            <ac:spMk id="3" creationId="{F7E347FA-C8B2-BDC0-10FF-EB29C657E23B}"/>
          </ac:spMkLst>
        </pc:spChg>
        <pc:spChg chg="add mod">
          <ac:chgData name="Dávid Horváth" userId="fd06d78e-cc75-49e0-88f6-d954b8edc6ec" providerId="ADAL" clId="{911B5F61-32F3-476D-989C-7472D2508C56}" dt="2026-10-17T08:56:33.973" v="5346" actId="1076"/>
          <ac:spMkLst>
            <pc:docMk/>
            <pc:sldMk cId="3302250780" sldId="269"/>
            <ac:spMk id="9" creationId="{C4321198-84D2-F7F3-789F-16BFCB66BE83}"/>
          </ac:spMkLst>
        </pc:spChg>
        <pc:spChg chg="add mod">
          <ac:chgData name="Dávid Horváth" userId="fd06d78e-cc75-49e0-88f6-d954b8edc6ec" providerId="ADAL" clId="{911B5F61-32F3-476D-989C-7472D2508C56}" dt="2026-10-17T08:56:45.324" v="5363" actId="20577"/>
          <ac:spMkLst>
            <pc:docMk/>
            <pc:sldMk cId="3302250780" sldId="269"/>
            <ac:spMk id="11" creationId="{0A0A7EF9-8604-AA60-7A74-AF093152053E}"/>
          </ac:spMkLst>
        </pc:spChg>
        <pc:picChg chg="add mod modCrop">
          <ac:chgData name="Dávid Horváth" userId="fd06d78e-cc75-49e0-88f6-d954b8edc6ec" providerId="ADAL" clId="{911B5F61-32F3-476D-989C-7472D2508C56}" dt="2026-10-17T08:58:12.226" v="5480" actId="732"/>
          <ac:picMkLst>
            <pc:docMk/>
            <pc:sldMk cId="3302250780" sldId="269"/>
            <ac:picMk id="7" creationId="{D531B4EF-B34B-B9BA-A6E3-2AC782B36AAF}"/>
          </ac:picMkLst>
        </pc:picChg>
        <pc:picChg chg="add mod modCrop">
          <ac:chgData name="Dávid Horváth" userId="fd06d78e-cc75-49e0-88f6-d954b8edc6ec" providerId="ADAL" clId="{911B5F61-32F3-476D-989C-7472D2508C56}" dt="2026-10-17T08:58:21.692" v="5481" actId="732"/>
          <ac:picMkLst>
            <pc:docMk/>
            <pc:sldMk cId="3302250780" sldId="269"/>
            <ac:picMk id="8" creationId="{3FCD034B-211B-3D39-8998-D971EC70F357}"/>
          </ac:picMkLst>
        </pc:picChg>
      </pc:sldChg>
      <pc:sldChg chg="modSp add mod modNotesTx">
        <pc:chgData name="Dávid Horváth" userId="fd06d78e-cc75-49e0-88f6-d954b8edc6ec" providerId="ADAL" clId="{911B5F61-32F3-476D-989C-7472D2508C56}" dt="2026-10-18T12:46:15.534" v="5675" actId="20577"/>
        <pc:sldMkLst>
          <pc:docMk/>
          <pc:sldMk cId="1932674160" sldId="270"/>
        </pc:sldMkLst>
        <pc:spChg chg="mod">
          <ac:chgData name="Dávid Horváth" userId="fd06d78e-cc75-49e0-88f6-d954b8edc6ec" providerId="ADAL" clId="{911B5F61-32F3-476D-989C-7472D2508C56}" dt="2026-10-18T12:25:02.796" v="5545" actId="20577"/>
          <ac:spMkLst>
            <pc:docMk/>
            <pc:sldMk cId="1932674160" sldId="270"/>
            <ac:spMk id="9" creationId="{695A5CF5-3F0C-C574-A116-5C4EF59B907D}"/>
          </ac:spMkLst>
        </pc:spChg>
        <pc:spChg chg="mod">
          <ac:chgData name="Dávid Horváth" userId="fd06d78e-cc75-49e0-88f6-d954b8edc6ec" providerId="ADAL" clId="{911B5F61-32F3-476D-989C-7472D2508C56}" dt="2026-10-18T12:25:00.411" v="5543" actId="1076"/>
          <ac:spMkLst>
            <pc:docMk/>
            <pc:sldMk cId="1932674160" sldId="270"/>
            <ac:spMk id="11" creationId="{7B85C4F3-EE0F-E242-E7BB-7989BBB3A839}"/>
          </ac:spMkLst>
        </pc:spChg>
        <pc:picChg chg="mod">
          <ac:chgData name="Dávid Horváth" userId="fd06d78e-cc75-49e0-88f6-d954b8edc6ec" providerId="ADAL" clId="{911B5F61-32F3-476D-989C-7472D2508C56}" dt="2026-10-18T12:23:07.215" v="5485" actId="14826"/>
          <ac:picMkLst>
            <pc:docMk/>
            <pc:sldMk cId="1932674160" sldId="270"/>
            <ac:picMk id="7" creationId="{0BBC80D7-03E4-92BB-65BD-45A3E675596B}"/>
          </ac:picMkLst>
        </pc:picChg>
        <pc:picChg chg="mod modCrop">
          <ac:chgData name="Dávid Horváth" userId="fd06d78e-cc75-49e0-88f6-d954b8edc6ec" providerId="ADAL" clId="{911B5F61-32F3-476D-989C-7472D2508C56}" dt="2026-10-18T12:23:54.362" v="5489" actId="732"/>
          <ac:picMkLst>
            <pc:docMk/>
            <pc:sldMk cId="1932674160" sldId="270"/>
            <ac:picMk id="8" creationId="{B8A631C9-3A1A-CB60-76E5-B93EB071B9B9}"/>
          </ac:picMkLst>
        </pc:picChg>
      </pc:sldChg>
      <pc:sldChg chg="modSp add mod modNotesTx">
        <pc:chgData name="Dávid Horváth" userId="fd06d78e-cc75-49e0-88f6-d954b8edc6ec" providerId="ADAL" clId="{911B5F61-32F3-476D-989C-7472D2508C56}" dt="2026-10-18T13:20:01.334" v="5779" actId="20577"/>
        <pc:sldMkLst>
          <pc:docMk/>
          <pc:sldMk cId="3223162658" sldId="271"/>
        </pc:sldMkLst>
        <pc:spChg chg="mod">
          <ac:chgData name="Dávid Horváth" userId="fd06d78e-cc75-49e0-88f6-d954b8edc6ec" providerId="ADAL" clId="{911B5F61-32F3-476D-989C-7472D2508C56}" dt="2026-10-18T12:43:23.514" v="5548" actId="20577"/>
          <ac:spMkLst>
            <pc:docMk/>
            <pc:sldMk cId="3223162658" sldId="271"/>
            <ac:spMk id="9" creationId="{714CD248-1D5B-76E4-94CF-D64C94FC9E07}"/>
          </ac:spMkLst>
        </pc:spChg>
        <pc:spChg chg="mod">
          <ac:chgData name="Dávid Horváth" userId="fd06d78e-cc75-49e0-88f6-d954b8edc6ec" providerId="ADAL" clId="{911B5F61-32F3-476D-989C-7472D2508C56}" dt="2026-10-18T12:43:27.038" v="5550" actId="20577"/>
          <ac:spMkLst>
            <pc:docMk/>
            <pc:sldMk cId="3223162658" sldId="271"/>
            <ac:spMk id="11" creationId="{20CF1184-9851-8E31-BBFF-53860213D774}"/>
          </ac:spMkLst>
        </pc:spChg>
        <pc:picChg chg="mod">
          <ac:chgData name="Dávid Horváth" userId="fd06d78e-cc75-49e0-88f6-d954b8edc6ec" providerId="ADAL" clId="{911B5F61-32F3-476D-989C-7472D2508C56}" dt="2026-10-18T12:43:37.190" v="5551" actId="14826"/>
          <ac:picMkLst>
            <pc:docMk/>
            <pc:sldMk cId="3223162658" sldId="271"/>
            <ac:picMk id="7" creationId="{34061022-8C85-687D-C51F-2A899B36234D}"/>
          </ac:picMkLst>
        </pc:picChg>
        <pc:picChg chg="mod modCrop">
          <ac:chgData name="Dávid Horváth" userId="fd06d78e-cc75-49e0-88f6-d954b8edc6ec" providerId="ADAL" clId="{911B5F61-32F3-476D-989C-7472D2508C56}" dt="2026-10-18T12:44:23.669" v="5557" actId="732"/>
          <ac:picMkLst>
            <pc:docMk/>
            <pc:sldMk cId="3223162658" sldId="271"/>
            <ac:picMk id="8" creationId="{BD21D0EF-C93A-D3B9-B1AB-7866811CF04E}"/>
          </ac:picMkLst>
        </pc:picChg>
      </pc:sldChg>
      <pc:sldChg chg="addSp modSp add mod ord modNotesTx">
        <pc:chgData name="Dávid Horváth" userId="fd06d78e-cc75-49e0-88f6-d954b8edc6ec" providerId="ADAL" clId="{911B5F61-32F3-476D-989C-7472D2508C56}" dt="2026-10-18T14:53:00.817" v="7403" actId="20577"/>
        <pc:sldMkLst>
          <pc:docMk/>
          <pc:sldMk cId="3945253875" sldId="272"/>
        </pc:sldMkLst>
        <pc:spChg chg="mod">
          <ac:chgData name="Dávid Horváth" userId="fd06d78e-cc75-49e0-88f6-d954b8edc6ec" providerId="ADAL" clId="{911B5F61-32F3-476D-989C-7472D2508C56}" dt="2026-10-18T13:36:03.733" v="5871" actId="20577"/>
          <ac:spMkLst>
            <pc:docMk/>
            <pc:sldMk cId="3945253875" sldId="272"/>
            <ac:spMk id="2" creationId="{BD7A8FF3-68D6-14E0-6621-17633ACE1F81}"/>
          </ac:spMkLst>
        </pc:spChg>
        <pc:spChg chg="mod">
          <ac:chgData name="Dávid Horváth" userId="fd06d78e-cc75-49e0-88f6-d954b8edc6ec" providerId="ADAL" clId="{911B5F61-32F3-476D-989C-7472D2508C56}" dt="2026-10-18T14:53:00.817" v="7403" actId="20577"/>
          <ac:spMkLst>
            <pc:docMk/>
            <pc:sldMk cId="3945253875" sldId="272"/>
            <ac:spMk id="3" creationId="{CCE7DFC1-6F9A-41C4-5A97-99EADC749B92}"/>
          </ac:spMkLst>
        </pc:spChg>
        <pc:spChg chg="add mod">
          <ac:chgData name="Dávid Horváth" userId="fd06d78e-cc75-49e0-88f6-d954b8edc6ec" providerId="ADAL" clId="{911B5F61-32F3-476D-989C-7472D2508C56}" dt="2026-10-18T13:35:13.777" v="5839" actId="1076"/>
          <ac:spMkLst>
            <pc:docMk/>
            <pc:sldMk cId="3945253875" sldId="272"/>
            <ac:spMk id="9" creationId="{D59B3FA4-C1B0-6248-60E7-EF1C735BAF63}"/>
          </ac:spMkLst>
        </pc:spChg>
        <pc:picChg chg="mod">
          <ac:chgData name="Dávid Horváth" userId="fd06d78e-cc75-49e0-88f6-d954b8edc6ec" providerId="ADAL" clId="{911B5F61-32F3-476D-989C-7472D2508C56}" dt="2026-10-18T13:34:56.972" v="5837" actId="14826"/>
          <ac:picMkLst>
            <pc:docMk/>
            <pc:sldMk cId="3945253875" sldId="272"/>
            <ac:picMk id="7" creationId="{22CAA0D7-F16A-49ED-74B9-A5E377664A08}"/>
          </ac:picMkLst>
        </pc:picChg>
      </pc:sldChg>
      <pc:sldChg chg="addSp modSp add mod ord modNotesTx">
        <pc:chgData name="Dávid Horváth" userId="fd06d78e-cc75-49e0-88f6-d954b8edc6ec" providerId="ADAL" clId="{911B5F61-32F3-476D-989C-7472D2508C56}" dt="2026-10-18T14:52:56.411" v="7401"/>
        <pc:sldMkLst>
          <pc:docMk/>
          <pc:sldMk cId="3080598997" sldId="273"/>
        </pc:sldMkLst>
        <pc:spChg chg="mod">
          <ac:chgData name="Dávid Horváth" userId="fd06d78e-cc75-49e0-88f6-d954b8edc6ec" providerId="ADAL" clId="{911B5F61-32F3-476D-989C-7472D2508C56}" dt="2026-10-18T14:21:10.253" v="7200" actId="113"/>
          <ac:spMkLst>
            <pc:docMk/>
            <pc:sldMk cId="3080598997" sldId="273"/>
            <ac:spMk id="3" creationId="{6A4F8881-EAA0-A7A8-A433-981B689A77FF}"/>
          </ac:spMkLst>
        </pc:spChg>
        <pc:picChg chg="mod">
          <ac:chgData name="Dávid Horváth" userId="fd06d78e-cc75-49e0-88f6-d954b8edc6ec" providerId="ADAL" clId="{911B5F61-32F3-476D-989C-7472D2508C56}" dt="2026-10-18T13:45:10.527" v="6140" actId="14826"/>
          <ac:picMkLst>
            <pc:docMk/>
            <pc:sldMk cId="3080598997" sldId="273"/>
            <ac:picMk id="7" creationId="{7DBF3DE3-E2D7-0BED-36C1-6F9A6ECBBCEC}"/>
          </ac:picMkLst>
        </pc:picChg>
        <pc:picChg chg="add mod">
          <ac:chgData name="Dávid Horváth" userId="fd06d78e-cc75-49e0-88f6-d954b8edc6ec" providerId="ADAL" clId="{911B5F61-32F3-476D-989C-7472D2508C56}" dt="2026-10-18T13:45:07.009" v="6139"/>
          <ac:picMkLst>
            <pc:docMk/>
            <pc:sldMk cId="3080598997" sldId="273"/>
            <ac:picMk id="8" creationId="{2954B0B3-0BCD-F428-06D2-060F816AB39A}"/>
          </ac:picMkLst>
        </pc:picChg>
      </pc:sldChg>
      <pc:sldChg chg="modSp add mod modNotesTx">
        <pc:chgData name="Dávid Horváth" userId="fd06d78e-cc75-49e0-88f6-d954b8edc6ec" providerId="ADAL" clId="{911B5F61-32F3-476D-989C-7472D2508C56}" dt="2026-10-18T14:22:00.686" v="7211" actId="20577"/>
        <pc:sldMkLst>
          <pc:docMk/>
          <pc:sldMk cId="2103874811" sldId="274"/>
        </pc:sldMkLst>
        <pc:spChg chg="mod">
          <ac:chgData name="Dávid Horváth" userId="fd06d78e-cc75-49e0-88f6-d954b8edc6ec" providerId="ADAL" clId="{911B5F61-32F3-476D-989C-7472D2508C56}" dt="2026-10-18T14:22:00.686" v="7211" actId="20577"/>
          <ac:spMkLst>
            <pc:docMk/>
            <pc:sldMk cId="2103874811" sldId="274"/>
            <ac:spMk id="3" creationId="{6BC803AA-3BCC-DC52-A488-693FF89DFFCF}"/>
          </ac:spMkLst>
        </pc:spChg>
        <pc:picChg chg="mod">
          <ac:chgData name="Dávid Horváth" userId="fd06d78e-cc75-49e0-88f6-d954b8edc6ec" providerId="ADAL" clId="{911B5F61-32F3-476D-989C-7472D2508C56}" dt="2026-10-18T14:05:19.552" v="6451" actId="14826"/>
          <ac:picMkLst>
            <pc:docMk/>
            <pc:sldMk cId="2103874811" sldId="274"/>
            <ac:picMk id="7" creationId="{A5DC2E5B-557A-B868-FD1D-0DC5B77EA7EB}"/>
          </ac:picMkLst>
        </pc:picChg>
      </pc:sldChg>
      <pc:sldChg chg="addSp modSp add mod modNotesTx">
        <pc:chgData name="Dávid Horváth" userId="fd06d78e-cc75-49e0-88f6-d954b8edc6ec" providerId="ADAL" clId="{911B5F61-32F3-476D-989C-7472D2508C56}" dt="2026-10-18T14:22:41.124" v="7226" actId="20577"/>
        <pc:sldMkLst>
          <pc:docMk/>
          <pc:sldMk cId="2285198456" sldId="275"/>
        </pc:sldMkLst>
        <pc:spChg chg="mod">
          <ac:chgData name="Dávid Horváth" userId="fd06d78e-cc75-49e0-88f6-d954b8edc6ec" providerId="ADAL" clId="{911B5F61-32F3-476D-989C-7472D2508C56}" dt="2026-10-18T14:21:35.006" v="7207" actId="113"/>
          <ac:spMkLst>
            <pc:docMk/>
            <pc:sldMk cId="2285198456" sldId="275"/>
            <ac:spMk id="3" creationId="{55F3B6F2-62A1-C8C4-0B09-007F0649D1B4}"/>
          </ac:spMkLst>
        </pc:spChg>
        <pc:picChg chg="mod">
          <ac:chgData name="Dávid Horváth" userId="fd06d78e-cc75-49e0-88f6-d954b8edc6ec" providerId="ADAL" clId="{911B5F61-32F3-476D-989C-7472D2508C56}" dt="2026-10-18T14:12:32.156" v="6741" actId="14826"/>
          <ac:picMkLst>
            <pc:docMk/>
            <pc:sldMk cId="2285198456" sldId="275"/>
            <ac:picMk id="7" creationId="{1905E981-DF20-EFAC-378F-F5071058AEC1}"/>
          </ac:picMkLst>
        </pc:picChg>
        <pc:picChg chg="add mod">
          <ac:chgData name="Dávid Horváth" userId="fd06d78e-cc75-49e0-88f6-d954b8edc6ec" providerId="ADAL" clId="{911B5F61-32F3-476D-989C-7472D2508C56}" dt="2026-10-18T14:21:27.203" v="7205"/>
          <ac:picMkLst>
            <pc:docMk/>
            <pc:sldMk cId="2285198456" sldId="275"/>
            <ac:picMk id="8" creationId="{5E4AFEA0-B88B-384F-4F00-C26BAF822609}"/>
          </ac:picMkLst>
        </pc:picChg>
      </pc:sldChg>
      <pc:sldChg chg="delSp modSp add mod modNotesTx">
        <pc:chgData name="Dávid Horváth" userId="fd06d78e-cc75-49e0-88f6-d954b8edc6ec" providerId="ADAL" clId="{911B5F61-32F3-476D-989C-7472D2508C56}" dt="2026-10-18T14:57:37.353" v="7690" actId="20577"/>
        <pc:sldMkLst>
          <pc:docMk/>
          <pc:sldMk cId="3977558669" sldId="276"/>
        </pc:sldMkLst>
        <pc:spChg chg="mod">
          <ac:chgData name="Dávid Horváth" userId="fd06d78e-cc75-49e0-88f6-d954b8edc6ec" providerId="ADAL" clId="{911B5F61-32F3-476D-989C-7472D2508C56}" dt="2026-10-18T14:39:32.905" v="7264" actId="20577"/>
          <ac:spMkLst>
            <pc:docMk/>
            <pc:sldMk cId="3977558669" sldId="276"/>
            <ac:spMk id="2" creationId="{A30A3995-7E3A-A385-D4C5-5CEB0F140ECB}"/>
          </ac:spMkLst>
        </pc:spChg>
        <pc:spChg chg="mod">
          <ac:chgData name="Dávid Horváth" userId="fd06d78e-cc75-49e0-88f6-d954b8edc6ec" providerId="ADAL" clId="{911B5F61-32F3-476D-989C-7472D2508C56}" dt="2026-10-18T14:57:37.353" v="7690" actId="20577"/>
          <ac:spMkLst>
            <pc:docMk/>
            <pc:sldMk cId="3977558669" sldId="276"/>
            <ac:spMk id="3" creationId="{FED19795-BB31-F210-32FF-A42AD5A21CEE}"/>
          </ac:spMkLst>
        </pc:spChg>
        <pc:spChg chg="del">
          <ac:chgData name="Dávid Horváth" userId="fd06d78e-cc75-49e0-88f6-d954b8edc6ec" providerId="ADAL" clId="{911B5F61-32F3-476D-989C-7472D2508C56}" dt="2026-10-18T14:39:20.723" v="7232" actId="478"/>
          <ac:spMkLst>
            <pc:docMk/>
            <pc:sldMk cId="3977558669" sldId="276"/>
            <ac:spMk id="9" creationId="{60E7103C-ED9F-F1BA-5550-4623E22653B7}"/>
          </ac:spMkLst>
        </pc:spChg>
        <pc:picChg chg="mod ord">
          <ac:chgData name="Dávid Horváth" userId="fd06d78e-cc75-49e0-88f6-d954b8edc6ec" providerId="ADAL" clId="{911B5F61-32F3-476D-989C-7472D2508C56}" dt="2026-10-18T14:41:26.290" v="7388" actId="1076"/>
          <ac:picMkLst>
            <pc:docMk/>
            <pc:sldMk cId="3977558669" sldId="276"/>
            <ac:picMk id="7" creationId="{5FF28662-58C8-7E5C-351D-F95BF677CE7C}"/>
          </ac:picMkLst>
        </pc:picChg>
      </pc:sldChg>
      <pc:sldChg chg="addSp modSp add mod modNotesTx">
        <pc:chgData name="Dávid Horváth" userId="fd06d78e-cc75-49e0-88f6-d954b8edc6ec" providerId="ADAL" clId="{911B5F61-32F3-476D-989C-7472D2508C56}" dt="2026-10-18T15:18:03.952" v="8149" actId="20577"/>
        <pc:sldMkLst>
          <pc:docMk/>
          <pc:sldMk cId="780638960" sldId="277"/>
        </pc:sldMkLst>
        <pc:spChg chg="mod">
          <ac:chgData name="Dávid Horváth" userId="fd06d78e-cc75-49e0-88f6-d954b8edc6ec" providerId="ADAL" clId="{911B5F61-32F3-476D-989C-7472D2508C56}" dt="2026-10-18T14:59:05.040" v="7709" actId="20577"/>
          <ac:spMkLst>
            <pc:docMk/>
            <pc:sldMk cId="780638960" sldId="277"/>
            <ac:spMk id="2" creationId="{3B96DDD6-F42E-30B0-C0B5-66F745CD6F43}"/>
          </ac:spMkLst>
        </pc:spChg>
        <pc:spChg chg="mod">
          <ac:chgData name="Dávid Horváth" userId="fd06d78e-cc75-49e0-88f6-d954b8edc6ec" providerId="ADAL" clId="{911B5F61-32F3-476D-989C-7472D2508C56}" dt="2026-10-18T15:18:03.952" v="8149" actId="20577"/>
          <ac:spMkLst>
            <pc:docMk/>
            <pc:sldMk cId="780638960" sldId="277"/>
            <ac:spMk id="3" creationId="{10B876C2-42C2-8FB6-8678-0E11A92B22D9}"/>
          </ac:spMkLst>
        </pc:spChg>
        <pc:spChg chg="add mod">
          <ac:chgData name="Dávid Horváth" userId="fd06d78e-cc75-49e0-88f6-d954b8edc6ec" providerId="ADAL" clId="{911B5F61-32F3-476D-989C-7472D2508C56}" dt="2026-10-18T14:59:44.844" v="7712" actId="1076"/>
          <ac:spMkLst>
            <pc:docMk/>
            <pc:sldMk cId="780638960" sldId="277"/>
            <ac:spMk id="9" creationId="{C8A12A3B-2C44-7AA7-DF51-5C7C1474D5B2}"/>
          </ac:spMkLst>
        </pc:spChg>
        <pc:picChg chg="mod">
          <ac:chgData name="Dávid Horváth" userId="fd06d78e-cc75-49e0-88f6-d954b8edc6ec" providerId="ADAL" clId="{911B5F61-32F3-476D-989C-7472D2508C56}" dt="2026-10-18T14:59:22.446" v="7710" actId="14826"/>
          <ac:picMkLst>
            <pc:docMk/>
            <pc:sldMk cId="780638960" sldId="277"/>
            <ac:picMk id="7" creationId="{F7870C30-90D9-191B-2001-553120D59F98}"/>
          </ac:picMkLst>
        </pc:picChg>
      </pc:sldChg>
      <pc:sldChg chg="modSp add mod modNotesTx">
        <pc:chgData name="Dávid Horváth" userId="fd06d78e-cc75-49e0-88f6-d954b8edc6ec" providerId="ADAL" clId="{911B5F61-32F3-476D-989C-7472D2508C56}" dt="2026-10-18T15:34:06.599" v="8460" actId="20577"/>
        <pc:sldMkLst>
          <pc:docMk/>
          <pc:sldMk cId="2133657497" sldId="278"/>
        </pc:sldMkLst>
        <pc:spChg chg="mod">
          <ac:chgData name="Dávid Horváth" userId="fd06d78e-cc75-49e0-88f6-d954b8edc6ec" providerId="ADAL" clId="{911B5F61-32F3-476D-989C-7472D2508C56}" dt="2026-10-18T15:31:29.592" v="8458" actId="6549"/>
          <ac:spMkLst>
            <pc:docMk/>
            <pc:sldMk cId="2133657497" sldId="278"/>
            <ac:spMk id="2" creationId="{7E87127E-3F69-5131-4146-CD58BFFCC47A}"/>
          </ac:spMkLst>
        </pc:spChg>
        <pc:spChg chg="mod">
          <ac:chgData name="Dávid Horváth" userId="fd06d78e-cc75-49e0-88f6-d954b8edc6ec" providerId="ADAL" clId="{911B5F61-32F3-476D-989C-7472D2508C56}" dt="2026-10-18T15:34:06.599" v="8460" actId="20577"/>
          <ac:spMkLst>
            <pc:docMk/>
            <pc:sldMk cId="2133657497" sldId="278"/>
            <ac:spMk id="3" creationId="{529729F2-6EE3-C2FF-1897-C15302079A37}"/>
          </ac:spMkLst>
        </pc:spChg>
      </pc:sldChg>
      <pc:sldChg chg="modSp add mod">
        <pc:chgData name="Dávid Horváth" userId="fd06d78e-cc75-49e0-88f6-d954b8edc6ec" providerId="ADAL" clId="{911B5F61-32F3-476D-989C-7472D2508C56}" dt="2026-10-18T15:40:50.112" v="8683" actId="20577"/>
        <pc:sldMkLst>
          <pc:docMk/>
          <pc:sldMk cId="3183542700" sldId="279"/>
        </pc:sldMkLst>
        <pc:spChg chg="mod">
          <ac:chgData name="Dávid Horváth" userId="fd06d78e-cc75-49e0-88f6-d954b8edc6ec" providerId="ADAL" clId="{911B5F61-32F3-476D-989C-7472D2508C56}" dt="2026-10-18T15:35:51.113" v="8473" actId="20577"/>
          <ac:spMkLst>
            <pc:docMk/>
            <pc:sldMk cId="3183542700" sldId="279"/>
            <ac:spMk id="2" creationId="{6F32E743-AE2D-196E-F023-30DF782ED22C}"/>
          </ac:spMkLst>
        </pc:spChg>
        <pc:spChg chg="mod">
          <ac:chgData name="Dávid Horváth" userId="fd06d78e-cc75-49e0-88f6-d954b8edc6ec" providerId="ADAL" clId="{911B5F61-32F3-476D-989C-7472D2508C56}" dt="2026-10-18T15:40:50.112" v="8683" actId="20577"/>
          <ac:spMkLst>
            <pc:docMk/>
            <pc:sldMk cId="3183542700" sldId="279"/>
            <ac:spMk id="3" creationId="{4C2D1CB2-4526-E323-2119-21ACE7BE6B96}"/>
          </ac:spMkLst>
        </pc:spChg>
      </pc:sldChg>
      <pc:sldChg chg="addSp delSp modSp new mod">
        <pc:chgData name="Dávid Horváth" userId="fd06d78e-cc75-49e0-88f6-d954b8edc6ec" providerId="ADAL" clId="{911B5F61-32F3-476D-989C-7472D2508C56}" dt="2026-10-18T15:48:50.375" v="8780" actId="1076"/>
        <pc:sldMkLst>
          <pc:docMk/>
          <pc:sldMk cId="843347453" sldId="280"/>
        </pc:sldMkLst>
        <pc:spChg chg="del">
          <ac:chgData name="Dávid Horváth" userId="fd06d78e-cc75-49e0-88f6-d954b8edc6ec" providerId="ADAL" clId="{911B5F61-32F3-476D-989C-7472D2508C56}" dt="2026-10-18T15:46:55.594" v="8752" actId="478"/>
          <ac:spMkLst>
            <pc:docMk/>
            <pc:sldMk cId="843347453" sldId="280"/>
            <ac:spMk id="2" creationId="{9F51934D-6F90-F54F-46A9-C54B549BF257}"/>
          </ac:spMkLst>
        </pc:spChg>
        <pc:spChg chg="mod">
          <ac:chgData name="Dávid Horváth" userId="fd06d78e-cc75-49e0-88f6-d954b8edc6ec" providerId="ADAL" clId="{911B5F61-32F3-476D-989C-7472D2508C56}" dt="2026-10-18T15:47:15.257" v="8755" actId="14100"/>
          <ac:spMkLst>
            <pc:docMk/>
            <pc:sldMk cId="843347453" sldId="280"/>
            <ac:spMk id="3" creationId="{3A21AC1A-2C6F-5033-559B-8E4C985EC0DE}"/>
          </ac:spMkLst>
        </pc:spChg>
        <pc:spChg chg="add mod">
          <ac:chgData name="Dávid Horváth" userId="fd06d78e-cc75-49e0-88f6-d954b8edc6ec" providerId="ADAL" clId="{911B5F61-32F3-476D-989C-7472D2508C56}" dt="2026-10-18T15:48:50.375" v="8780" actId="1076"/>
          <ac:spMkLst>
            <pc:docMk/>
            <pc:sldMk cId="843347453" sldId="280"/>
            <ac:spMk id="8" creationId="{24E87E98-3FB5-0BE6-C271-3F224679394D}"/>
          </ac:spMkLst>
        </pc:spChg>
        <pc:picChg chg="add mod">
          <ac:chgData name="Dávid Horváth" userId="fd06d78e-cc75-49e0-88f6-d954b8edc6ec" providerId="ADAL" clId="{911B5F61-32F3-476D-989C-7472D2508C56}" dt="2026-10-18T15:48:30.339" v="8774" actId="1076"/>
          <ac:picMkLst>
            <pc:docMk/>
            <pc:sldMk cId="843347453" sldId="280"/>
            <ac:picMk id="10" creationId="{6A9167E4-F9EB-7FC4-88F9-1C66D8CD95ED}"/>
          </ac:picMkLst>
        </pc:picChg>
      </pc:sldChg>
      <pc:sldMasterChg chg="delSp add mod addSldLayout modSldLayout">
        <pc:chgData name="Dávid Horváth" userId="fd06d78e-cc75-49e0-88f6-d954b8edc6ec" providerId="ADAL" clId="{911B5F61-32F3-476D-989C-7472D2508C56}" dt="2026-10-16T11:59:01.337" v="1026" actId="1076"/>
        <pc:sldMasterMkLst>
          <pc:docMk/>
          <pc:sldMasterMk cId="769075774" sldId="2147483664"/>
        </pc:sldMasterMkLst>
        <pc:sldLayoutChg chg="addSp delSp modSp add mod modTransition">
          <pc:chgData name="Dávid Horváth" userId="fd06d78e-cc75-49e0-88f6-d954b8edc6ec" providerId="ADAL" clId="{911B5F61-32F3-476D-989C-7472D2508C56}" dt="2026-10-16T11:59:01.337" v="1026" actId="1076"/>
          <pc:sldLayoutMkLst>
            <pc:docMk/>
            <pc:sldMasterMk cId="769075774" sldId="2147483664"/>
            <pc:sldLayoutMk cId="2943075601" sldId="2147483666"/>
          </pc:sldLayoutMkLst>
          <pc:spChg chg="mod">
            <ac:chgData name="Dávid Horváth" userId="fd06d78e-cc75-49e0-88f6-d954b8edc6ec" providerId="ADAL" clId="{911B5F61-32F3-476D-989C-7472D2508C56}" dt="2026-10-16T08:58:22.058" v="269" actId="1076"/>
            <ac:spMkLst>
              <pc:docMk/>
              <pc:sldMasterMk cId="769075774" sldId="2147483664"/>
              <pc:sldLayoutMk cId="2943075601" sldId="2147483666"/>
              <ac:spMk id="2" creationId="{DF16B44E-B49C-8855-B5D0-0C468052DEC9}"/>
            </ac:spMkLst>
          </pc:spChg>
          <pc:spChg chg="mod">
            <ac:chgData name="Dávid Horváth" userId="fd06d78e-cc75-49e0-88f6-d954b8edc6ec" providerId="ADAL" clId="{911B5F61-32F3-476D-989C-7472D2508C56}" dt="2026-10-16T11:58:40.821" v="1022" actId="14100"/>
            <ac:spMkLst>
              <pc:docMk/>
              <pc:sldMasterMk cId="769075774" sldId="2147483664"/>
              <pc:sldLayoutMk cId="2943075601" sldId="2147483666"/>
              <ac:spMk id="3" creationId="{E2A97930-EBE9-18F7-70F2-2B5591B0E928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13" creationId="{0A1209C6-69D2-A6DC-4398-F38870994324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17" creationId="{C82E4492-AFB7-C61C-7361-6276E70B0BD9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21" creationId="{E379A439-B635-70F4-BE86-DBDA6C9DFBA8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25" creationId="{8B309861-5192-82C9-93A6-ABC5394DBA22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27" creationId="{C33E3C9F-90D1-D528-F983-D18A8855ACE7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31" creationId="{F4D9BB1D-9C27-9F3C-983D-D53415BCA01E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33" creationId="{6098EE2B-9F00-E984-AD08-AD623A035640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35" creationId="{768D35CD-EA0A-4A5E-0B58-11DB06D9D504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37" creationId="{BD183E0D-85E3-964B-E98C-FDACC35A04D6}"/>
            </ac:spMkLst>
          </pc:spChg>
          <pc:spChg chg="add mod">
            <ac:chgData name="Dávid Horváth" userId="fd06d78e-cc75-49e0-88f6-d954b8edc6ec" providerId="ADAL" clId="{911B5F61-32F3-476D-989C-7472D2508C56}" dt="2026-10-16T11:58:20.289" v="1017" actId="164"/>
            <ac:spMkLst>
              <pc:docMk/>
              <pc:sldMasterMk cId="769075774" sldId="2147483664"/>
              <pc:sldLayoutMk cId="2943075601" sldId="2147483666"/>
              <ac:spMk id="39" creationId="{34F9317E-8762-E052-14D9-5C25A54575FD}"/>
            </ac:spMkLst>
          </pc:spChg>
          <pc:spChg chg="add mod">
            <ac:chgData name="Dávid Horváth" userId="fd06d78e-cc75-49e0-88f6-d954b8edc6ec" providerId="ADAL" clId="{911B5F61-32F3-476D-989C-7472D2508C56}" dt="2026-10-16T11:58:35.505" v="1020" actId="14100"/>
            <ac:spMkLst>
              <pc:docMk/>
              <pc:sldMasterMk cId="769075774" sldId="2147483664"/>
              <pc:sldLayoutMk cId="2943075601" sldId="2147483666"/>
              <ac:spMk id="41" creationId="{DA1328E5-EE4F-FD3B-F407-AC068A2903AD}"/>
            </ac:spMkLst>
          </pc:spChg>
          <pc:grpChg chg="mod">
            <ac:chgData name="Dávid Horváth" userId="fd06d78e-cc75-49e0-88f6-d954b8edc6ec" providerId="ADAL" clId="{911B5F61-32F3-476D-989C-7472D2508C56}" dt="2026-10-16T11:58:54.650" v="1025" actId="164"/>
            <ac:grpSpMkLst>
              <pc:docMk/>
              <pc:sldMasterMk cId="769075774" sldId="2147483664"/>
              <pc:sldLayoutMk cId="2943075601" sldId="2147483666"/>
              <ac:grpSpMk id="40" creationId="{58BA2F82-9259-2746-AEE1-D98D4E57AE1B}"/>
            </ac:grpSpMkLst>
          </pc:grpChg>
          <pc:grpChg chg="add mod">
            <ac:chgData name="Dávid Horváth" userId="fd06d78e-cc75-49e0-88f6-d954b8edc6ec" providerId="ADAL" clId="{911B5F61-32F3-476D-989C-7472D2508C56}" dt="2026-10-16T11:59:01.337" v="1026" actId="1076"/>
            <ac:grpSpMkLst>
              <pc:docMk/>
              <pc:sldMasterMk cId="769075774" sldId="2147483664"/>
              <pc:sldLayoutMk cId="2943075601" sldId="2147483666"/>
              <ac:grpSpMk id="42" creationId="{8FF388BF-2096-F4FC-42E9-18CC2B1F9B17}"/>
            </ac:grpSpMkLst>
          </pc:grpChg>
          <pc:picChg chg="mod">
            <ac:chgData name="Dávid Horváth" userId="fd06d78e-cc75-49e0-88f6-d954b8edc6ec" providerId="ADAL" clId="{911B5F61-32F3-476D-989C-7472D2508C56}" dt="2026-10-16T11:44:54.794" v="891" actId="1076"/>
            <ac:picMkLst>
              <pc:docMk/>
              <pc:sldMasterMk cId="769075774" sldId="2147483664"/>
              <pc:sldLayoutMk cId="2943075601" sldId="2147483666"/>
              <ac:picMk id="8" creationId="{A56E0360-F386-7193-40E4-ADAE088E338E}"/>
            </ac:picMkLst>
          </pc:picChg>
          <pc:picChg chg="add mod">
            <ac:chgData name="Dávid Horváth" userId="fd06d78e-cc75-49e0-88f6-d954b8edc6ec" providerId="ADAL" clId="{911B5F61-32F3-476D-989C-7472D2508C56}" dt="2026-10-16T11:45:07.707" v="895" actId="1076"/>
            <ac:picMkLst>
              <pc:docMk/>
              <pc:sldMasterMk cId="769075774" sldId="2147483664"/>
              <pc:sldLayoutMk cId="2943075601" sldId="2147483666"/>
              <ac:picMk id="9" creationId="{1B95777E-E86E-9C68-14A0-5047D10C04F5}"/>
            </ac:picMkLst>
          </pc:picChg>
          <pc:picChg chg="mod">
            <ac:chgData name="Dávid Horváth" userId="fd06d78e-cc75-49e0-88f6-d954b8edc6ec" providerId="ADAL" clId="{911B5F61-32F3-476D-989C-7472D2508C56}" dt="2026-10-16T11:45:26.940" v="899" actId="1076"/>
            <ac:picMkLst>
              <pc:docMk/>
              <pc:sldMasterMk cId="769075774" sldId="2147483664"/>
              <pc:sldLayoutMk cId="2943075601" sldId="2147483666"/>
              <ac:picMk id="12" creationId="{775984C5-4FF5-4815-6781-04B14BE2A08F}"/>
            </ac:picMkLst>
          </pc:picChg>
          <pc:picChg chg="mod">
            <ac:chgData name="Dávid Horváth" userId="fd06d78e-cc75-49e0-88f6-d954b8edc6ec" providerId="ADAL" clId="{911B5F61-32F3-476D-989C-7472D2508C56}" dt="2026-10-16T08:57:45.112" v="263" actId="1076"/>
            <ac:picMkLst>
              <pc:docMk/>
              <pc:sldMasterMk cId="769075774" sldId="2147483664"/>
              <pc:sldLayoutMk cId="2943075601" sldId="2147483666"/>
              <ac:picMk id="14" creationId="{F94C476E-0D26-7A14-EC0A-0CAF334DF420}"/>
            </ac:picMkLst>
          </pc:picChg>
          <pc:picChg chg="mod">
            <ac:chgData name="Dávid Horváth" userId="fd06d78e-cc75-49e0-88f6-d954b8edc6ec" providerId="ADAL" clId="{911B5F61-32F3-476D-989C-7472D2508C56}" dt="2026-10-16T11:45:39.836" v="901" actId="1076"/>
            <ac:picMkLst>
              <pc:docMk/>
              <pc:sldMasterMk cId="769075774" sldId="2147483664"/>
              <pc:sldLayoutMk cId="2943075601" sldId="2147483666"/>
              <ac:picMk id="16" creationId="{5E27A697-A681-648A-4B4B-65FF22489139}"/>
            </ac:picMkLst>
          </pc:picChg>
          <pc:picChg chg="mod">
            <ac:chgData name="Dávid Horváth" userId="fd06d78e-cc75-49e0-88f6-d954b8edc6ec" providerId="ADAL" clId="{911B5F61-32F3-476D-989C-7472D2508C56}" dt="2026-10-16T11:45:48.634" v="902" actId="1076"/>
            <ac:picMkLst>
              <pc:docMk/>
              <pc:sldMasterMk cId="769075774" sldId="2147483664"/>
              <pc:sldLayoutMk cId="2943075601" sldId="2147483666"/>
              <ac:picMk id="18" creationId="{A1441D1D-F993-DFD9-7670-9F02AF2B50D7}"/>
            </ac:picMkLst>
          </pc:picChg>
          <pc:picChg chg="mod">
            <ac:chgData name="Dávid Horváth" userId="fd06d78e-cc75-49e0-88f6-d954b8edc6ec" providerId="ADAL" clId="{911B5F61-32F3-476D-989C-7472D2508C56}" dt="2026-10-16T11:45:20.968" v="897" actId="1076"/>
            <ac:picMkLst>
              <pc:docMk/>
              <pc:sldMasterMk cId="769075774" sldId="2147483664"/>
              <pc:sldLayoutMk cId="2943075601" sldId="2147483666"/>
              <ac:picMk id="20" creationId="{33E7919D-882E-25D2-9EE3-3121D5A67F25}"/>
            </ac:picMkLst>
          </pc:picChg>
          <pc:picChg chg="mod">
            <ac:chgData name="Dávid Horváth" userId="fd06d78e-cc75-49e0-88f6-d954b8edc6ec" providerId="ADAL" clId="{911B5F61-32F3-476D-989C-7472D2508C56}" dt="2026-10-16T08:57:36.438" v="262" actId="1076"/>
            <ac:picMkLst>
              <pc:docMk/>
              <pc:sldMasterMk cId="769075774" sldId="2147483664"/>
              <pc:sldLayoutMk cId="2943075601" sldId="2147483666"/>
              <ac:picMk id="22" creationId="{C88B77C4-C8EE-3EDE-E234-7CC5E203007F}"/>
            </ac:picMkLst>
          </pc:picChg>
          <pc:picChg chg="mod">
            <ac:chgData name="Dávid Horváth" userId="fd06d78e-cc75-49e0-88f6-d954b8edc6ec" providerId="ADAL" clId="{911B5F61-32F3-476D-989C-7472D2508C56}" dt="2026-10-16T11:45:30.417" v="900" actId="1076"/>
            <ac:picMkLst>
              <pc:docMk/>
              <pc:sldMasterMk cId="769075774" sldId="2147483664"/>
              <pc:sldLayoutMk cId="2943075601" sldId="2147483666"/>
              <ac:picMk id="24" creationId="{E85CCB01-DA6E-7B5E-4A07-FEA659060A8E}"/>
            </ac:picMkLst>
          </pc:picChg>
          <pc:picChg chg="mod">
            <ac:chgData name="Dávid Horváth" userId="fd06d78e-cc75-49e0-88f6-d954b8edc6ec" providerId="ADAL" clId="{911B5F61-32F3-476D-989C-7472D2508C56}" dt="2026-10-16T11:58:54.650" v="1025" actId="164"/>
            <ac:picMkLst>
              <pc:docMk/>
              <pc:sldMasterMk cId="769075774" sldId="2147483664"/>
              <pc:sldLayoutMk cId="2943075601" sldId="2147483666"/>
              <ac:picMk id="28" creationId="{B0D6066B-28B8-034F-5203-62F4654429B8}"/>
            </ac:picMkLst>
          </pc:picChg>
          <pc:picChg chg="mod">
            <ac:chgData name="Dávid Horváth" userId="fd06d78e-cc75-49e0-88f6-d954b8edc6ec" providerId="ADAL" clId="{911B5F61-32F3-476D-989C-7472D2508C56}" dt="2026-10-16T08:36:54.224" v="224" actId="1076"/>
            <ac:picMkLst>
              <pc:docMk/>
              <pc:sldMasterMk cId="769075774" sldId="2147483664"/>
              <pc:sldLayoutMk cId="2943075601" sldId="2147483666"/>
              <ac:picMk id="30" creationId="{F9E6C61D-10D5-B3F0-C8D5-46D48CE4CDA9}"/>
            </ac:picMkLst>
          </pc:picChg>
        </pc:sldLayoutChg>
      </pc:sldMasterChg>
      <pc:sldMasterChg chg="delSp mod modSldLayout">
        <pc:chgData name="Dávid Horváth" userId="fd06d78e-cc75-49e0-88f6-d954b8edc6ec" providerId="ADAL" clId="{911B5F61-32F3-476D-989C-7472D2508C56}" dt="2026-10-16T13:17:57.201" v="2295" actId="179"/>
        <pc:sldMasterMkLst>
          <pc:docMk/>
          <pc:sldMasterMk cId="685671482" sldId="2147483667"/>
        </pc:sldMasterMkLst>
        <pc:sldLayoutChg chg="modSp mod">
          <pc:chgData name="Dávid Horváth" userId="fd06d78e-cc75-49e0-88f6-d954b8edc6ec" providerId="ADAL" clId="{911B5F61-32F3-476D-989C-7472D2508C56}" dt="2026-10-16T13:17:57.201" v="2295" actId="179"/>
          <pc:sldLayoutMkLst>
            <pc:docMk/>
            <pc:sldMasterMk cId="685671482" sldId="2147483667"/>
            <pc:sldLayoutMk cId="3499364814" sldId="2147483669"/>
          </pc:sldLayoutMkLst>
          <pc:spChg chg="mod">
            <ac:chgData name="Dávid Horváth" userId="fd06d78e-cc75-49e0-88f6-d954b8edc6ec" providerId="ADAL" clId="{911B5F61-32F3-476D-989C-7472D2508C56}" dt="2026-10-16T13:17:57.201" v="2295" actId="179"/>
            <ac:spMkLst>
              <pc:docMk/>
              <pc:sldMasterMk cId="685671482" sldId="2147483667"/>
              <pc:sldLayoutMk cId="3499364814" sldId="2147483669"/>
              <ac:spMk id="3" creationId="{495BCE56-F016-0AE7-19FA-D28793D86358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F951C2-A0C7-4259-B73F-E1DC5432ACED}" type="datetimeFigureOut">
              <a:rPr lang="cs-CZ" smtClean="0"/>
              <a:t>18.10.2026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1DCDFB-41A2-4C8E-B2DA-5AA16C626DE1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2983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Core Objectives: Advance the scientific understanding of </a:t>
            </a:r>
            <a:r>
              <a:rPr lang="en-US" dirty="0" err="1"/>
              <a:t>ionising</a:t>
            </a:r>
            <a:r>
              <a:rPr lang="en-US" dirty="0"/>
              <a:t> radiation dosimetry, improve </a:t>
            </a:r>
            <a:r>
              <a:rPr lang="en-US" dirty="0" err="1"/>
              <a:t>dosimetric</a:t>
            </a:r>
            <a:r>
              <a:rPr lang="en-US" dirty="0"/>
              <a:t> instrumentation and methods, and harmonize EU practices with international standards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002635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Types: From brain and pediatric to breast, neck, lung, </a:t>
            </a:r>
            <a:r>
              <a:rPr lang="en-US" dirty="0" err="1"/>
              <a:t>gastrointestal</a:t>
            </a:r>
            <a:endParaRPr lang="en-US" dirty="0"/>
          </a:p>
          <a:p>
            <a:r>
              <a:rPr lang="en-US" dirty="0" err="1"/>
              <a:t>Comprehensize</a:t>
            </a:r>
            <a:r>
              <a:rPr lang="en-US" dirty="0"/>
              <a:t> </a:t>
            </a:r>
            <a:r>
              <a:rPr lang="en-US" dirty="0" err="1"/>
              <a:t>dismetric</a:t>
            </a:r>
            <a:r>
              <a:rPr lang="en-US" dirty="0"/>
              <a:t> evaluation for safety and effectiveness of the treatment is needed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01383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3CAEE-5FE8-4D9E-4B62-8641EC7C1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A5CC22-95E7-0C71-AD8D-0F7E3AEC44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CD861-6E17-F3F9-81E4-A900F5AFD6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C5E28F-548E-95C0-4F9B-135AF4D3E5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95699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SOBP: More relevant to proton therapy than monoenergetic.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9062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77805F-6D9B-E5AB-0E10-9700AF5ED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6A95783-56BB-9BEF-A4E7-CBABBB4525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DFB75E-686E-977D-FB70-620A6019BD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INC: Intranuclear cascade</a:t>
            </a:r>
          </a:p>
          <a:p>
            <a:r>
              <a:rPr lang="en-US" dirty="0"/>
              <a:t>LIE: INC model of Liege</a:t>
            </a:r>
          </a:p>
          <a:p>
            <a:r>
              <a:rPr lang="en-US" dirty="0"/>
              <a:t>CEM: Cascade-Exciton model</a:t>
            </a:r>
          </a:p>
          <a:p>
            <a:r>
              <a:rPr lang="en-US" dirty="0"/>
              <a:t>FLK: </a:t>
            </a:r>
            <a:r>
              <a:rPr lang="en-US" dirty="0" err="1"/>
              <a:t>Fluka</a:t>
            </a:r>
            <a:r>
              <a:rPr lang="en-US" dirty="0"/>
              <a:t> – PEANUT: </a:t>
            </a:r>
            <a:r>
              <a:rPr lang="en-US" dirty="0" err="1"/>
              <a:t>Glabuber</a:t>
            </a:r>
            <a:r>
              <a:rPr lang="en-US" dirty="0"/>
              <a:t> – Gribov cascade and high energy collisions, (Generalized) INC, Preequilibrium emission, Evaporation/Fragmentation/Fission, final deexcitation.</a:t>
            </a:r>
          </a:p>
          <a:p>
            <a:r>
              <a:rPr lang="en-US" dirty="0"/>
              <a:t>BIC: Binary INC</a:t>
            </a:r>
          </a:p>
          <a:p>
            <a:endParaRPr lang="en-US" dirty="0"/>
          </a:p>
          <a:p>
            <a:r>
              <a:rPr lang="en-US" dirty="0"/>
              <a:t>BEC: Bertini INC</a:t>
            </a:r>
          </a:p>
          <a:p>
            <a:r>
              <a:rPr lang="en-US" dirty="0"/>
              <a:t>ELF: Emission of Light Fragment</a:t>
            </a:r>
          </a:p>
          <a:p>
            <a:r>
              <a:rPr lang="en-US" dirty="0"/>
              <a:t>JAM: Jet AA Microscopic transport model</a:t>
            </a:r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60FC8-88E4-77F3-5479-2C18CD77F3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385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CV: Coefficient of Variation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86166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Field:</a:t>
            </a:r>
          </a:p>
          <a:p>
            <a:r>
              <a:rPr lang="en-US" dirty="0"/>
              <a:t>Two high energy peak for MCNP, TOPAS and GATE but only one for FLUKA and PHITS.</a:t>
            </a:r>
          </a:p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96195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AE7C0E-EE93-AF10-0BE5-C9ADB1AEFC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A11A1B-00F0-323C-224E-570CD50BA5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945B20-5753-0241-2B91-264FB632EB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Field:</a:t>
            </a:r>
          </a:p>
          <a:p>
            <a:r>
              <a:rPr lang="en-US" dirty="0"/>
              <a:t>Two high energy peak for MCNP, TOPAS and GATE is getting less pronounced,</a:t>
            </a:r>
          </a:p>
          <a:p>
            <a:r>
              <a:rPr lang="en-US" dirty="0"/>
              <a:t>Now PHITS gives highest peak in the high energy range, instead of FLUKA.</a:t>
            </a:r>
          </a:p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52853B-DDAD-CF2C-A0D2-6D7F67C927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4314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8AE062-3FA3-0A88-6D92-095ED24AE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D6165-558F-5F80-CFCF-26AB296573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9E9EF5-9BF9-2208-AA88-3006CBAFEB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Field:</a:t>
            </a:r>
          </a:p>
          <a:p>
            <a:r>
              <a:rPr lang="en-US" dirty="0"/>
              <a:t>Two high energy peak for MCNP, TOPAS and GATE are now barely detectable</a:t>
            </a:r>
          </a:p>
          <a:p>
            <a:r>
              <a:rPr lang="en-US" dirty="0"/>
              <a:t>FLUKA is the highest in LAT3, but PHITS in LAT4</a:t>
            </a:r>
          </a:p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62803F-8FC0-D829-4690-FAC40BC3F3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95419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 the height of the peaks 4.0 and 6.0 [1/cm^2/prim]</a:t>
            </a:r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696344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9A989-41CC-D4EF-74ED-44C48DAFEC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BE69B0-EED9-82F6-73BD-0D9A2405A9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4B55FC-11A7-3B06-4C9B-7D2B20300A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CEM: Cascade-Exciton model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BEC: Bertini INC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9118F-D157-E801-A3D4-A4974A29F9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018059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99DE7-F151-7FA8-AE73-0358C6F8B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DC408A-1D20-D39A-1144-5BBFC148EA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CA9F1E-1C3C-5E99-EFA3-C28CEFC579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LIE: INC model of Liege</a:t>
            </a:r>
          </a:p>
          <a:p>
            <a:r>
              <a:rPr lang="en-US" dirty="0"/>
              <a:t>BEC: Bertini INC</a:t>
            </a:r>
          </a:p>
          <a:p>
            <a:r>
              <a:rPr lang="en-US" dirty="0"/>
              <a:t>ELF: Emission of Light Fragment</a:t>
            </a:r>
          </a:p>
          <a:p>
            <a:r>
              <a:rPr lang="en-US" dirty="0"/>
              <a:t>JAM: Jet AA Microscopic transport model</a:t>
            </a: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EE107B-46AC-0725-203C-3F490AC71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966878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1A26ED-899A-4331-FE72-4DD97EBC2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011F1AF-EB16-93E8-5ABE-55FB02846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11E101-67E2-DDB8-4970-26325DF97A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LIE: INC model of Liege</a:t>
            </a:r>
          </a:p>
          <a:p>
            <a:r>
              <a:rPr lang="en-US" dirty="0"/>
              <a:t>BEC: Bertini INC</a:t>
            </a:r>
          </a:p>
          <a:p>
            <a:r>
              <a:rPr lang="en-US" dirty="0"/>
              <a:t>BIC: Binary INC</a:t>
            </a: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A2D78-765D-B860-2983-E942A9EF04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518885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51F70-A5EF-8DAC-3181-FD331C519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18BB5D-4311-F560-5C4E-8C87FBAF73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F91285-08FC-8C85-D6AE-FF178A1AEA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ENDF/B-VIII.0 and TENDL 2021 equivalent to ENDF/B-VII.1</a:t>
            </a:r>
            <a:endParaRPr lang="cs-CZ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AC20D-76C4-0067-95F6-8FB415579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61721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63C98E-7A49-2DBD-D917-739FECDF02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028EA2-63B6-356E-E6A1-F1E325191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988ED1-223D-C340-471D-A4D4C60D7C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JENDL-5 used only for proton, only for neutron, for both, or not used at all.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700E26-B96E-C1AA-596B-0F82B8F871E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150717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70FB0-42E9-34B0-D2E6-B759D5107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1265D3-8544-5BF0-30FF-89E201B18A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68B1E8-2D4E-C844-FAA4-E860F88511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A1711-10C4-2853-2CAF-4FCE1617A3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525129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DE5F1-185D-6550-AED6-C2B9584AF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C29164-7825-35D3-0CA5-6A314FCB83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2EF2A9-3F2E-743A-54A4-C4F7EDF2FF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0608E3-3DE6-DF1E-53E0-FC3D4E2919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1DCDFB-41A2-4C8E-B2DA-5AA16C626DE1}" type="slidenum">
              <a:rPr lang="cs-CZ" smtClean="0"/>
              <a:t>20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90772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6B44E-B49C-8855-B5D0-0C468052D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621" y="1136472"/>
            <a:ext cx="10830757" cy="1888286"/>
          </a:xfrm>
        </p:spPr>
        <p:txBody>
          <a:bodyPr anchor="ctr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A97930-EBE9-18F7-70F2-2B5591B0E9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621" y="3136277"/>
            <a:ext cx="10830757" cy="995929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F9E6C61D-10D5-B3F0-C8D5-46D48CE4C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581" y="242927"/>
            <a:ext cx="3954838" cy="583836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8FF388BF-2096-F4FC-42E9-18CC2B1F9B17}"/>
              </a:ext>
            </a:extLst>
          </p:cNvPr>
          <p:cNvGrpSpPr/>
          <p:nvPr userDrawn="1"/>
        </p:nvGrpSpPr>
        <p:grpSpPr>
          <a:xfrm>
            <a:off x="170338" y="4212480"/>
            <a:ext cx="11851319" cy="1961541"/>
            <a:chOff x="133350" y="4653532"/>
            <a:chExt cx="11851319" cy="1961541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0D6066B-28B8-034F-5203-62F465442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94093" y="4773061"/>
              <a:ext cx="946582" cy="946582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58BA2F82-9259-2746-AEE1-D98D4E57AE1B}"/>
                </a:ext>
              </a:extLst>
            </p:cNvPr>
            <p:cNvGrpSpPr/>
            <p:nvPr userDrawn="1"/>
          </p:nvGrpSpPr>
          <p:grpSpPr>
            <a:xfrm>
              <a:off x="133350" y="4653532"/>
              <a:ext cx="11851319" cy="1961541"/>
              <a:chOff x="133350" y="4653532"/>
              <a:chExt cx="11851319" cy="1961541"/>
            </a:xfrm>
          </p:grpSpPr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A56E0360-F386-7193-40E4-ADAE088E33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43747" b="16234"/>
              <a:stretch>
                <a:fillRect/>
              </a:stretch>
            </p:blipFill>
            <p:spPr>
              <a:xfrm>
                <a:off x="3210964" y="5912537"/>
                <a:ext cx="3121528" cy="702536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775984C5-4FF5-4815-6781-04B14BE2A08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87775" y="4935035"/>
                <a:ext cx="1394604" cy="681857"/>
              </a:xfrm>
              <a:prstGeom prst="rect">
                <a:avLst/>
              </a:prstGeom>
            </p:spPr>
          </p:pic>
          <p:pic>
            <p:nvPicPr>
              <p:cNvPr id="14" name="Graphic 13">
                <a:extLst>
                  <a:ext uri="{FF2B5EF4-FFF2-40B4-BE49-F238E27FC236}">
                    <a16:creationId xmlns:a16="http://schemas.microsoft.com/office/drawing/2014/main" id="{F94C476E-0D26-7A14-EC0A-0CAF334DF42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348365" y="5784504"/>
                <a:ext cx="2585225" cy="744895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5E27A697-A681-648A-4B4B-65FF22489139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225" t="33978" r="6565" b="33295"/>
              <a:stretch>
                <a:fillRect/>
              </a:stretch>
            </p:blipFill>
            <p:spPr>
              <a:xfrm>
                <a:off x="5125966" y="4980222"/>
                <a:ext cx="1748901" cy="614731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A1441D1D-F993-DFD9-7670-9F02AF2B50D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3693" b="23307"/>
              <a:stretch>
                <a:fillRect/>
              </a:stretch>
            </p:blipFill>
            <p:spPr>
              <a:xfrm>
                <a:off x="2707934" y="4840007"/>
                <a:ext cx="2044497" cy="812688"/>
              </a:xfrm>
              <a:prstGeom prst="rect">
                <a:avLst/>
              </a:prstGeom>
            </p:spPr>
          </p:pic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33E7919D-882E-25D2-9EE3-3121D5A67F2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9011" b="33960"/>
              <a:stretch>
                <a:fillRect/>
              </a:stretch>
            </p:blipFill>
            <p:spPr>
              <a:xfrm>
                <a:off x="9685077" y="5962639"/>
                <a:ext cx="2299592" cy="566760"/>
              </a:xfrm>
              <a:prstGeom prst="rect">
                <a:avLst/>
              </a:prstGeom>
            </p:spPr>
          </p:pic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C88B77C4-C8EE-3EDE-E234-7CC5E20300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365" y="4851588"/>
                <a:ext cx="2044496" cy="62039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E85CCB01-DA6E-7B5E-4A07-FEA659060A8E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67198" y="4830805"/>
                <a:ext cx="1208863" cy="831093"/>
              </a:xfrm>
              <a:prstGeom prst="rect">
                <a:avLst/>
              </a:prstGeom>
            </p:spPr>
          </p:pic>
          <p:pic>
            <p:nvPicPr>
              <p:cNvPr id="9" name="Graphic 8">
                <a:extLst>
                  <a:ext uri="{FF2B5EF4-FFF2-40B4-BE49-F238E27FC236}">
                    <a16:creationId xmlns:a16="http://schemas.microsoft.com/office/drawing/2014/main" id="{1B95777E-E86E-9C68-14A0-5047D10C04F5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6687814" y="6020962"/>
                <a:ext cx="2905958" cy="48568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A1209C6-69D2-A6DC-4398-F38870994324}"/>
                  </a:ext>
                </a:extLst>
              </p:cNvPr>
              <p:cNvSpPr txBox="1"/>
              <p:nvPr userDrawn="1"/>
            </p:nvSpPr>
            <p:spPr>
              <a:xfrm>
                <a:off x="219075" y="4653533"/>
                <a:ext cx="34176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a)</a:t>
                </a:r>
                <a:endParaRPr lang="cs-CZ" sz="1400" dirty="0"/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82E4492-AFB7-C61C-7361-6276E70B0BD9}"/>
                  </a:ext>
                </a:extLst>
              </p:cNvPr>
              <p:cNvSpPr txBox="1"/>
              <p:nvPr userDrawn="1"/>
            </p:nvSpPr>
            <p:spPr>
              <a:xfrm>
                <a:off x="2562225" y="4653533"/>
                <a:ext cx="34176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b)</a:t>
                </a:r>
                <a:endParaRPr lang="cs-CZ" sz="1400" dirty="0"/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E379A439-B635-70F4-BE86-DBDA6C9DFBA8}"/>
                  </a:ext>
                </a:extLst>
              </p:cNvPr>
              <p:cNvSpPr txBox="1"/>
              <p:nvPr userDrawn="1"/>
            </p:nvSpPr>
            <p:spPr>
              <a:xfrm>
                <a:off x="4905375" y="4653533"/>
                <a:ext cx="32252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c)</a:t>
                </a:r>
                <a:endParaRPr lang="cs-CZ" sz="1400" dirty="0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8B309861-5192-82C9-93A6-ABC5394DBA22}"/>
                  </a:ext>
                </a:extLst>
              </p:cNvPr>
              <p:cNvSpPr txBox="1"/>
              <p:nvPr userDrawn="1"/>
            </p:nvSpPr>
            <p:spPr>
              <a:xfrm>
                <a:off x="7085660" y="4653533"/>
                <a:ext cx="3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d)</a:t>
                </a:r>
                <a:endParaRPr lang="cs-CZ" sz="1400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C33E3C9F-90D1-D528-F983-D18A8855ACE7}"/>
                  </a:ext>
                </a:extLst>
              </p:cNvPr>
              <p:cNvSpPr txBox="1"/>
              <p:nvPr userDrawn="1"/>
            </p:nvSpPr>
            <p:spPr>
              <a:xfrm>
                <a:off x="8666810" y="4653533"/>
                <a:ext cx="340158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e)</a:t>
                </a:r>
                <a:endParaRPr lang="cs-CZ" sz="1400" dirty="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4D9BB1D-9C27-9F3C-983D-D53415BCA01E}"/>
                  </a:ext>
                </a:extLst>
              </p:cNvPr>
              <p:cNvSpPr txBox="1"/>
              <p:nvPr userDrawn="1"/>
            </p:nvSpPr>
            <p:spPr>
              <a:xfrm>
                <a:off x="10552760" y="4653532"/>
                <a:ext cx="306494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f)</a:t>
                </a:r>
                <a:endParaRPr lang="cs-CZ" sz="1400" dirty="0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098EE2B-9F00-E984-AD08-AD623A035640}"/>
                  </a:ext>
                </a:extLst>
              </p:cNvPr>
              <p:cNvSpPr txBox="1"/>
              <p:nvPr userDrawn="1"/>
            </p:nvSpPr>
            <p:spPr>
              <a:xfrm>
                <a:off x="133350" y="5798020"/>
                <a:ext cx="344966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g)</a:t>
                </a:r>
                <a:endParaRPr lang="cs-CZ" sz="1400" dirty="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768D35CD-EA0A-4A5E-0B58-11DB06D9D504}"/>
                  </a:ext>
                </a:extLst>
              </p:cNvPr>
              <p:cNvSpPr txBox="1"/>
              <p:nvPr userDrawn="1"/>
            </p:nvSpPr>
            <p:spPr>
              <a:xfrm>
                <a:off x="2999435" y="5798021"/>
                <a:ext cx="34657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h)</a:t>
                </a:r>
                <a:endParaRPr lang="cs-CZ" sz="1400" dirty="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BD183E0D-85E3-964B-E98C-FDACC35A04D6}"/>
                  </a:ext>
                </a:extLst>
              </p:cNvPr>
              <p:cNvSpPr txBox="1"/>
              <p:nvPr userDrawn="1"/>
            </p:nvSpPr>
            <p:spPr>
              <a:xfrm>
                <a:off x="6256985" y="5795315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i)</a:t>
                </a:r>
                <a:endParaRPr lang="cs-CZ" sz="1400" dirty="0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34F9317E-8762-E052-14D9-5C25A54575FD}"/>
                  </a:ext>
                </a:extLst>
              </p:cNvPr>
              <p:cNvSpPr txBox="1"/>
              <p:nvPr userDrawn="1"/>
            </p:nvSpPr>
            <p:spPr>
              <a:xfrm>
                <a:off x="9571685" y="5802135"/>
                <a:ext cx="284052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j)</a:t>
                </a:r>
                <a:endParaRPr lang="cs-CZ" sz="1400" dirty="0"/>
              </a:p>
            </p:txBody>
          </p:sp>
        </p:grpSp>
      </p:grp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DA1328E5-EE4F-FD3B-F407-AC068A2903AD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680620" y="6174021"/>
            <a:ext cx="10830757" cy="39409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3075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A0082-47F0-B29E-3B7C-1A9495660F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854201"/>
            <a:ext cx="9144000" cy="1655762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D537D6-414A-C54F-0FC8-3F4D100098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lang="en-US" sz="2400" kern="1200" dirty="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F288CD-FD91-2B92-9A0F-7228839E7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DE4B04-8B4E-479A-C4FE-644BE1F3FB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91B42-D09C-DDA5-A393-085ED67B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810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59940-4C7A-01D2-215E-A31272FDB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5BCE56-F016-0AE7-19FA-D28793D863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55600" indent="-228600">
              <a:defRPr/>
            </a:lvl1pPr>
            <a:lvl2pPr marL="808038" indent="-228600">
              <a:defRPr/>
            </a:lvl2pPr>
            <a:lvl3pPr marL="1252538" indent="-228600"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913BEF-ADCC-05C9-92C5-F99809CC7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48A5C-6718-915B-61F6-DB04B7571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68C918-3901-D7D9-B53B-604C5FC98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648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6A125-2876-5627-43A0-244DF5A135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BE634-1EDF-D3E4-28BC-B7F9043827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587600"/>
            <a:ext cx="5181600" cy="4590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D48BCE-63DC-E0FC-5480-A9EEB2740A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586963"/>
            <a:ext cx="5181600" cy="45900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C4100-5875-E9AC-693A-6C4CEC6076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55F9D2-C1D4-F7D8-74A3-97D3005C0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267DD3-2DD0-FFC6-2B47-B7CA2A960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389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7BEA-EC58-8125-FAB1-50D7FB2C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3D7CA4-FD7D-401A-5E8D-78DEDC70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FBDB78-7214-49E6-A89E-913C9F32E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499E2-478B-3252-0FD9-1F45B51A5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420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F5B0A-F042-C5D3-20E3-72AFB4415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321" y="365125"/>
            <a:ext cx="8636478" cy="1092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6EF76-66B1-8086-D7AD-4A279C66D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7260"/>
            <a:ext cx="10515600" cy="4589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C58C-9129-E963-F95A-96D15CF94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6D8C0-8B75-E43B-614C-5447D7E65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8758F-E0E4-71FF-6A5B-BCFEF7D6C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075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3C3C3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3C3C3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3C3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6F5B0A-F042-C5D3-20E3-72AFB4415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7321" y="365125"/>
            <a:ext cx="8636478" cy="10927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6EF76-66B1-8086-D7AD-4A279C66D6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587260"/>
            <a:ext cx="10515600" cy="45897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1BC58C-9129-E963-F95A-96D15CF949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6D8C0-8B75-E43B-614C-5447D7E650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8758F-E0E4-71FF-6A5B-BCFEF7D6C8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3E0E137-7EF9-471E-AD3E-886AB2B5EA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67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</p:sldLayoutIdLst>
  <p:hf hdr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3C3C3C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rgbClr val="3C3C3C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3C3C3C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3C3C3C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C8AFE-3D44-2E5F-1430-52B84441E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620" y="1003904"/>
            <a:ext cx="10830757" cy="1888286"/>
          </a:xfrm>
        </p:spPr>
        <p:txBody>
          <a:bodyPr/>
          <a:lstStyle/>
          <a:p>
            <a:r>
              <a:rPr lang="en-US" dirty="0"/>
              <a:t>Assessing neutron dose variability across Monte Carlo codes in a proton therapy scenario</a:t>
            </a:r>
            <a:endParaRPr lang="cs-C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23E2A-2F37-9C08-35C6-0FF194361D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0621" y="3024758"/>
            <a:ext cx="10830757" cy="115423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200" dirty="0">
                <a:solidFill>
                  <a:srgbClr val="3C3C3C"/>
                </a:solidFill>
              </a:rPr>
              <a:t>Maite Romero-</a:t>
            </a:r>
            <a:r>
              <a:rPr lang="en-US" sz="2200" dirty="0" err="1">
                <a:solidFill>
                  <a:srgbClr val="3C3C3C"/>
                </a:solidFill>
              </a:rPr>
              <a:t>Expósito</a:t>
            </a:r>
            <a:r>
              <a:rPr lang="en-US" sz="2200" baseline="30000" dirty="0" err="1">
                <a:solidFill>
                  <a:srgbClr val="3C3C3C"/>
                </a:solidFill>
              </a:rPr>
              <a:t>a,b</a:t>
            </a:r>
            <a:r>
              <a:rPr lang="en-US" sz="2200" dirty="0">
                <a:solidFill>
                  <a:srgbClr val="3C3C3C"/>
                </a:solidFill>
              </a:rPr>
              <a:t>, Luka </a:t>
            </a:r>
            <a:r>
              <a:rPr lang="en-US" sz="2200" dirty="0" err="1">
                <a:solidFill>
                  <a:srgbClr val="3C3C3C"/>
                </a:solidFill>
              </a:rPr>
              <a:t>Pasariček</a:t>
            </a:r>
            <a:r>
              <a:rPr lang="en-US" sz="2200" baseline="30000" dirty="0" err="1">
                <a:solidFill>
                  <a:srgbClr val="3C3C3C"/>
                </a:solidFill>
              </a:rPr>
              <a:t>c</a:t>
            </a:r>
            <a:r>
              <a:rPr lang="en-US" sz="2200" dirty="0">
                <a:solidFill>
                  <a:srgbClr val="3C3C3C"/>
                </a:solidFill>
              </a:rPr>
              <a:t>, Nicolas </a:t>
            </a:r>
            <a:r>
              <a:rPr lang="en-US" sz="2200" dirty="0" err="1">
                <a:solidFill>
                  <a:srgbClr val="3C3C3C"/>
                </a:solidFill>
              </a:rPr>
              <a:t>Arbor</a:t>
            </a:r>
            <a:r>
              <a:rPr lang="en-US" sz="2200" baseline="30000" dirty="0" err="1">
                <a:solidFill>
                  <a:srgbClr val="3C3C3C"/>
                </a:solidFill>
              </a:rPr>
              <a:t>d</a:t>
            </a:r>
            <a:r>
              <a:rPr lang="en-US" sz="2200" dirty="0">
                <a:solidFill>
                  <a:srgbClr val="3C3C3C"/>
                </a:solidFill>
              </a:rPr>
              <a:t>, Hrvoje </a:t>
            </a:r>
            <a:r>
              <a:rPr lang="en-US" sz="2200" dirty="0" err="1">
                <a:solidFill>
                  <a:srgbClr val="3C3C3C"/>
                </a:solidFill>
              </a:rPr>
              <a:t>Brkić</a:t>
            </a:r>
            <a:r>
              <a:rPr lang="en-US" sz="2200" baseline="30000" dirty="0" err="1">
                <a:solidFill>
                  <a:srgbClr val="3C3C3C"/>
                </a:solidFill>
              </a:rPr>
              <a:t>f,g</a:t>
            </a:r>
            <a:r>
              <a:rPr lang="en-US" sz="2200" dirty="0">
                <a:solidFill>
                  <a:srgbClr val="3C3C3C"/>
                </a:solidFill>
              </a:rPr>
              <a:t>,</a:t>
            </a:r>
            <a:br>
              <a:rPr lang="en-US" sz="2200" dirty="0">
                <a:solidFill>
                  <a:srgbClr val="3C3C3C"/>
                </a:solidFill>
              </a:rPr>
            </a:br>
            <a:r>
              <a:rPr lang="en-US" sz="2200" dirty="0">
                <a:solidFill>
                  <a:srgbClr val="3C3C3C"/>
                </a:solidFill>
              </a:rPr>
              <a:t>Anna </a:t>
            </a:r>
            <a:r>
              <a:rPr lang="en-US" sz="2200" dirty="0" err="1">
                <a:solidFill>
                  <a:srgbClr val="3C3C3C"/>
                </a:solidFill>
              </a:rPr>
              <a:t>Cimmino</a:t>
            </a:r>
            <a:r>
              <a:rPr lang="en-US" sz="2200" baseline="30000" dirty="0" err="1">
                <a:solidFill>
                  <a:srgbClr val="3C3C3C"/>
                </a:solidFill>
              </a:rPr>
              <a:t>e</a:t>
            </a:r>
            <a:r>
              <a:rPr lang="en-US" sz="2200" dirty="0">
                <a:solidFill>
                  <a:srgbClr val="3C3C3C"/>
                </a:solidFill>
              </a:rPr>
              <a:t>, </a:t>
            </a:r>
            <a:r>
              <a:rPr lang="en-US" sz="2200" u="sng" dirty="0">
                <a:solidFill>
                  <a:srgbClr val="3C3C3C"/>
                </a:solidFill>
              </a:rPr>
              <a:t>Dávid </a:t>
            </a:r>
            <a:r>
              <a:rPr lang="en-US" sz="2200" u="sng" dirty="0" err="1">
                <a:solidFill>
                  <a:srgbClr val="3C3C3C"/>
                </a:solidFill>
              </a:rPr>
              <a:t>Horváth</a:t>
            </a:r>
            <a:r>
              <a:rPr lang="en-US" sz="2200" u="sng" baseline="30000" dirty="0" err="1">
                <a:solidFill>
                  <a:srgbClr val="3C3C3C"/>
                </a:solidFill>
              </a:rPr>
              <a:t>e</a:t>
            </a:r>
            <a:r>
              <a:rPr lang="en-US" sz="2200" dirty="0">
                <a:solidFill>
                  <a:srgbClr val="3C3C3C"/>
                </a:solidFill>
              </a:rPr>
              <a:t>, Villads Lundsteen </a:t>
            </a:r>
            <a:r>
              <a:rPr lang="en-US" sz="2200" dirty="0" err="1">
                <a:solidFill>
                  <a:srgbClr val="3C3C3C"/>
                </a:solidFill>
              </a:rPr>
              <a:t>Jacobsen</a:t>
            </a:r>
            <a:r>
              <a:rPr lang="en-US" sz="2200" baseline="30000" dirty="0" err="1">
                <a:solidFill>
                  <a:srgbClr val="3C3C3C"/>
                </a:solidFill>
              </a:rPr>
              <a:t>h,i</a:t>
            </a:r>
            <a:r>
              <a:rPr lang="en-US" sz="2200" dirty="0">
                <a:solidFill>
                  <a:srgbClr val="3C3C3C"/>
                </a:solidFill>
              </a:rPr>
              <a:t>, Benoit </a:t>
            </a:r>
            <a:r>
              <a:rPr lang="en-US" sz="2200" dirty="0" err="1">
                <a:solidFill>
                  <a:srgbClr val="3C3C3C"/>
                </a:solidFill>
              </a:rPr>
              <a:t>Lefebvre</a:t>
            </a:r>
            <a:r>
              <a:rPr lang="en-US" sz="2200" baseline="30000" dirty="0" err="1">
                <a:solidFill>
                  <a:srgbClr val="3C3C3C"/>
                </a:solidFill>
              </a:rPr>
              <a:t>e</a:t>
            </a:r>
            <a:r>
              <a:rPr lang="en-US" sz="2200" dirty="0">
                <a:solidFill>
                  <a:srgbClr val="3C3C3C"/>
                </a:solidFill>
              </a:rPr>
              <a:t>, Liliana </a:t>
            </a:r>
            <a:r>
              <a:rPr lang="en-US" sz="2200" dirty="0" err="1">
                <a:solidFill>
                  <a:srgbClr val="3C3C3C"/>
                </a:solidFill>
              </a:rPr>
              <a:t>Stolarczyk</a:t>
            </a:r>
            <a:r>
              <a:rPr lang="en-US" sz="2200" baseline="30000" dirty="0" err="1">
                <a:solidFill>
                  <a:srgbClr val="3C3C3C"/>
                </a:solidFill>
              </a:rPr>
              <a:t>i</a:t>
            </a:r>
            <a:r>
              <a:rPr lang="en-US" sz="2200" dirty="0">
                <a:solidFill>
                  <a:srgbClr val="3C3C3C"/>
                </a:solidFill>
              </a:rPr>
              <a:t>, Marija </a:t>
            </a:r>
            <a:r>
              <a:rPr lang="en-US" sz="2200" dirty="0" err="1">
                <a:solidFill>
                  <a:srgbClr val="3C3C3C"/>
                </a:solidFill>
              </a:rPr>
              <a:t>Majer</a:t>
            </a:r>
            <a:r>
              <a:rPr lang="en-US" sz="2200" baseline="30000" dirty="0" err="1">
                <a:solidFill>
                  <a:srgbClr val="3C3C3C"/>
                </a:solidFill>
              </a:rPr>
              <a:t>c</a:t>
            </a:r>
            <a:r>
              <a:rPr lang="en-US" sz="2200" dirty="0">
                <a:solidFill>
                  <a:srgbClr val="3C3C3C"/>
                </a:solidFill>
              </a:rPr>
              <a:t>, Roberto </a:t>
            </a:r>
            <a:r>
              <a:rPr lang="en-US" sz="2200" dirty="0" err="1">
                <a:solidFill>
                  <a:srgbClr val="3C3C3C"/>
                </a:solidFill>
              </a:rPr>
              <a:t>Versaci</a:t>
            </a:r>
            <a:r>
              <a:rPr lang="en-US" sz="2200" baseline="30000" dirty="0" err="1">
                <a:solidFill>
                  <a:srgbClr val="3C3C3C"/>
                </a:solidFill>
              </a:rPr>
              <a:t>e</a:t>
            </a:r>
            <a:r>
              <a:rPr lang="en-US" sz="2200" dirty="0">
                <a:solidFill>
                  <a:srgbClr val="3C3C3C"/>
                </a:solidFill>
              </a:rPr>
              <a:t>, Marijke De Saint-</a:t>
            </a:r>
            <a:r>
              <a:rPr lang="en-US" sz="2200" dirty="0" err="1">
                <a:solidFill>
                  <a:srgbClr val="3C3C3C"/>
                </a:solidFill>
              </a:rPr>
              <a:t>Hubert</a:t>
            </a:r>
            <a:r>
              <a:rPr lang="en-US" sz="2200" baseline="30000" dirty="0" err="1">
                <a:solidFill>
                  <a:srgbClr val="3C3C3C"/>
                </a:solidFill>
              </a:rPr>
              <a:t>j</a:t>
            </a:r>
            <a:r>
              <a:rPr lang="hr-HR" sz="2200" dirty="0">
                <a:solidFill>
                  <a:srgbClr val="3C3C3C"/>
                </a:solidFill>
              </a:rPr>
              <a:t> 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E7F8A10-EDEC-B543-5DE0-523F078D8D51}"/>
              </a:ext>
            </a:extLst>
          </p:cNvPr>
          <p:cNvSpPr txBox="1">
            <a:spLocks/>
          </p:cNvSpPr>
          <p:nvPr/>
        </p:nvSpPr>
        <p:spPr>
          <a:xfrm>
            <a:off x="680620" y="6332415"/>
            <a:ext cx="10830757" cy="383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1800"/>
              </a:spcBef>
            </a:pPr>
            <a:r>
              <a:rPr lang="cs-CZ" sz="2000" dirty="0" err="1">
                <a:solidFill>
                  <a:srgbClr val="3C3C3C"/>
                </a:solidFill>
              </a:rPr>
              <a:t>Physica</a:t>
            </a:r>
            <a:r>
              <a:rPr lang="cs-CZ" sz="2000" dirty="0">
                <a:solidFill>
                  <a:srgbClr val="3C3C3C"/>
                </a:solidFill>
              </a:rPr>
              <a:t> </a:t>
            </a:r>
            <a:r>
              <a:rPr lang="cs-CZ" sz="2000" dirty="0" err="1">
                <a:solidFill>
                  <a:srgbClr val="3C3C3C"/>
                </a:solidFill>
              </a:rPr>
              <a:t>Medica</a:t>
            </a:r>
            <a:r>
              <a:rPr lang="cs-CZ" sz="2000" dirty="0">
                <a:solidFill>
                  <a:srgbClr val="3C3C3C"/>
                </a:solidFill>
              </a:rPr>
              <a:t> 141 (2026), 105686</a:t>
            </a:r>
            <a:r>
              <a:rPr lang="en-US" sz="2000" dirty="0">
                <a:solidFill>
                  <a:srgbClr val="3C3C3C"/>
                </a:solidFill>
              </a:rPr>
              <a:t>   ·   DOI: 10.1016/j.ejmp.2025.105686</a:t>
            </a:r>
            <a:endParaRPr lang="cs-CZ" sz="20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302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5A6A-3478-330B-150D-39FE18A4C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Eurados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43C08-CE25-342D-2B2D-10F7B1F44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European Radiation Dosimetry Group</a:t>
            </a:r>
          </a:p>
          <a:p>
            <a:r>
              <a:rPr lang="en-US" dirty="0"/>
              <a:t>85 Institutions</a:t>
            </a:r>
          </a:p>
          <a:p>
            <a:r>
              <a:rPr lang="en-US" dirty="0"/>
              <a:t>650 Scientists</a:t>
            </a:r>
          </a:p>
          <a:p>
            <a:r>
              <a:rPr lang="en-US" dirty="0"/>
              <a:t>9 active Working Groups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Members of 3 working groups participated in this work:</a:t>
            </a:r>
          </a:p>
          <a:p>
            <a:r>
              <a:rPr lang="en-US" dirty="0"/>
              <a:t>WG6 – Computational dosimetry</a:t>
            </a:r>
          </a:p>
          <a:p>
            <a:r>
              <a:rPr lang="en-US" dirty="0"/>
              <a:t>WG9 – Radiation dosimetry in radiotherapy</a:t>
            </a:r>
          </a:p>
          <a:p>
            <a:r>
              <a:rPr lang="en-US" dirty="0"/>
              <a:t>WG11 – High energy radiation fields 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8018F-F84D-BD26-2244-E63CE500C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2F0C42-193D-BC75-86DB-84B1481B9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DECF2-C3AC-6C51-2767-B06C27F5B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08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EC349-3F5B-6E5D-96A0-2403A07C0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1A42DF-3C7A-940B-E738-1259F98F91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10515600" cy="4550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Proton radiation therapy is more accessible than before</a:t>
            </a:r>
          </a:p>
          <a:p>
            <a:r>
              <a:rPr lang="en-US" dirty="0"/>
              <a:t>More therapy centers</a:t>
            </a:r>
          </a:p>
          <a:p>
            <a:r>
              <a:rPr lang="en-US" dirty="0"/>
              <a:t>More diverse type of tumor treated</a:t>
            </a:r>
          </a:p>
          <a:p>
            <a:r>
              <a:rPr lang="en-US" dirty="0"/>
              <a:t>Increasing number of pregnant patients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Important to limit the dose outside the target volume</a:t>
            </a:r>
          </a:p>
          <a:p>
            <a:r>
              <a:rPr lang="en-US" dirty="0"/>
              <a:t>Dominated by the dose from neutrons</a:t>
            </a:r>
          </a:p>
          <a:p>
            <a:r>
              <a:rPr lang="en-US" dirty="0"/>
              <a:t>Neutron in the MeV range generated by nuclear interactions</a:t>
            </a:r>
          </a:p>
          <a:p>
            <a:r>
              <a:rPr lang="en-US" dirty="0"/>
              <a:t>Thermalized by the surrounding matter to approx. 0.025 eV</a:t>
            </a:r>
          </a:p>
          <a:p>
            <a:endParaRPr lang="en-US" dirty="0"/>
          </a:p>
          <a:p>
            <a:pPr marL="0" indent="0">
              <a:buNone/>
            </a:pP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F1CB6A-30A4-C778-7158-8F9DBBCF4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037AE-B54A-18FD-6DD9-BDEBAF26A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3FA87-A916-16B5-2113-CFB2F9BA2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8280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E7A7E7-52BD-EA4B-08BB-C162E05DFF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0D7C7-A159-E1E4-BF25-62A17EF04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5C07C1-E9C7-C205-0AC8-D7EBCA0BC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10515600" cy="45508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Monte Carlo simulation is essential in particle therapy</a:t>
            </a:r>
          </a:p>
          <a:p>
            <a:r>
              <a:rPr lang="en-US" dirty="0"/>
              <a:t>Design and commissioning facilities</a:t>
            </a:r>
          </a:p>
          <a:p>
            <a:r>
              <a:rPr lang="en-US" dirty="0"/>
              <a:t>Shielding design</a:t>
            </a:r>
          </a:p>
          <a:p>
            <a:r>
              <a:rPr lang="en-US" dirty="0"/>
              <a:t>Modelling of the treatment head</a:t>
            </a:r>
          </a:p>
          <a:p>
            <a:r>
              <a:rPr lang="en-US" dirty="0"/>
              <a:t>Validation of treatment planning systems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issue:</a:t>
            </a:r>
          </a:p>
          <a:p>
            <a:pPr marL="447675" indent="-342900"/>
            <a:r>
              <a:rPr lang="en-US" dirty="0"/>
              <a:t>MC codes rely on nuclear models completely or at higher energies</a:t>
            </a:r>
          </a:p>
          <a:p>
            <a:pPr marL="447675" indent="-342900"/>
            <a:r>
              <a:rPr lang="en-US" dirty="0"/>
              <a:t>Previous monoenergetic studies showed differences up to 90% in neutron fluence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55D578-1A4F-0399-8248-21F2780DA9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75890-F27E-ABD1-81B9-EBA1BE6EA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26952-0FE5-876C-3B5C-32E8EFEA6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9424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E7EA5-EDC9-B3EE-AD75-5042190F0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Beam</a:t>
            </a:r>
            <a:endParaRPr lang="cs-CZ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5E48D7-DEE2-16AC-CDE8-F35B36F961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Goal to investigate the difference with a SOBP:</a:t>
                </a:r>
              </a:p>
              <a:p>
                <a:pPr marL="452438" indent="-342900"/>
                <a:r>
                  <a:rPr lang="en-US" dirty="0"/>
                  <a:t>Power law: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𝑅𝑎𝑛𝑔𝑒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p>
                      <m:sSupPr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⋅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𝐸𝑛𝑒𝑟𝑔𝑦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p>
                    </m:sSup>
                  </m:oMath>
                </a14:m>
                <a:r>
                  <a:rPr lang="en-US" dirty="0"/>
                  <a:t> (Bortfeld and Schlegel)</a:t>
                </a:r>
              </a:p>
              <a:p>
                <a:pPr marL="447675" indent="-342900"/>
                <a:r>
                  <a:rPr lang="en-US" dirty="0"/>
                  <a:t>Parameters: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=0.0022, 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=1.77</m:t>
                    </m:r>
                  </m:oMath>
                </a14:m>
                <a:r>
                  <a:rPr lang="en-US" dirty="0"/>
                  <a:t>(Jette and Chen)</a:t>
                </a:r>
              </a:p>
              <a:p>
                <a:pPr marL="447675" indent="-342900"/>
                <a:r>
                  <a:rPr lang="en-US" dirty="0"/>
                  <a:t>Uniform energy deposition between 10 and 20 cm depth in water</a:t>
                </a:r>
              </a:p>
              <a:p>
                <a:pPr marL="447675" indent="-342900"/>
                <a:r>
                  <a:rPr lang="en-US" dirty="0"/>
                  <a:t>21 discreet proton energies between 116.5 and 172.4 MeV</a:t>
                </a:r>
              </a:p>
              <a:p>
                <a:pPr marL="447675" indent="-342900"/>
                <a:r>
                  <a:rPr lang="en-US" dirty="0"/>
                  <a:t>2.5% of the nominal energies assumed as FWHM</a:t>
                </a:r>
              </a:p>
              <a:p>
                <a:pPr marL="447675" indent="-342900"/>
                <a:r>
                  <a:rPr lang="en-US" dirty="0"/>
                  <a:t>10 x 10 cm</a:t>
                </a:r>
                <a:r>
                  <a:rPr lang="en-US" baseline="30000" dirty="0"/>
                  <a:t>2</a:t>
                </a:r>
                <a:r>
                  <a:rPr lang="en-US" dirty="0"/>
                  <a:t> source area</a:t>
                </a:r>
                <a:endParaRPr lang="cs-CZ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85E48D7-DEE2-16AC-CDE8-F35B36F961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28"/>
                </a:stretch>
              </a:blipFill>
            </p:spPr>
            <p:txBody>
              <a:bodyPr/>
              <a:lstStyle/>
              <a:p>
                <a:r>
                  <a:rPr lang="cs-CZ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7900B9-6D62-7358-1D5C-A8B1103F6D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53101-B75A-FF2F-6CCC-B0FB2C177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A8178C-EF9F-0532-E54C-B7BAA4495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8856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74D78B-4688-BBE5-F4F9-C126F3837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Geometry</a:t>
            </a:r>
            <a:endParaRPr lang="cs-CZ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B6476A5-7E85-077A-686D-1B8FE0F6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4876800" cy="4589703"/>
          </a:xfrm>
        </p:spPr>
        <p:txBody>
          <a:bodyPr>
            <a:normAutofit/>
          </a:bodyPr>
          <a:lstStyle/>
          <a:p>
            <a:r>
              <a:rPr lang="en-US" dirty="0"/>
              <a:t>60 x 30 x 30 cm3</a:t>
            </a:r>
            <a:br>
              <a:rPr lang="en-US" dirty="0"/>
            </a:br>
            <a:r>
              <a:rPr lang="en-US" dirty="0"/>
              <a:t>water phantom</a:t>
            </a:r>
          </a:p>
          <a:p>
            <a:r>
              <a:rPr lang="en-US" dirty="0"/>
              <a:t>10 x 10 x 10 cm3</a:t>
            </a:r>
            <a:br>
              <a:rPr lang="en-US" dirty="0"/>
            </a:br>
            <a:r>
              <a:rPr lang="en-US" dirty="0"/>
              <a:t>target volume</a:t>
            </a:r>
          </a:p>
          <a:p>
            <a:r>
              <a:rPr lang="en-US" dirty="0"/>
              <a:t>Deposited dose scoring:</a:t>
            </a:r>
          </a:p>
          <a:p>
            <a:pPr lvl="1"/>
            <a:r>
              <a:rPr lang="en-US" dirty="0"/>
              <a:t>2 x 2 cm in 0.1 cm steps along the beam axis</a:t>
            </a:r>
          </a:p>
          <a:p>
            <a:pPr lvl="1"/>
            <a:r>
              <a:rPr lang="en-US" dirty="0"/>
              <a:t>Normalized to the averaged value between 14 and 16 cm</a:t>
            </a:r>
          </a:p>
          <a:p>
            <a:r>
              <a:rPr lang="en-US" dirty="0"/>
              <a:t>Neutron fluence scoring:</a:t>
            </a:r>
          </a:p>
          <a:p>
            <a:pPr lvl="1"/>
            <a:r>
              <a:rPr lang="en-US" dirty="0"/>
              <a:t>Scoring spheres, 1.0 cm diameter</a:t>
            </a:r>
            <a:endParaRPr lang="cs-CZ" dirty="0"/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8C9D4C1E-8005-8410-A507-CE7FCF26B1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6" t="3873" r="23990" b="6058"/>
          <a:stretch>
            <a:fillRect/>
          </a:stretch>
        </p:blipFill>
        <p:spPr>
          <a:xfrm>
            <a:off x="6339191" y="1457864"/>
            <a:ext cx="5528553" cy="5015188"/>
          </a:xfrm>
          <a:prstGeom prst="rect">
            <a:avLst/>
          </a:prstGeom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372B1D9-9B72-C9D5-067A-71013A9DB785}"/>
              </a:ext>
            </a:extLst>
          </p:cNvPr>
          <p:cNvCxnSpPr>
            <a:cxnSpLocks/>
          </p:cNvCxnSpPr>
          <p:nvPr/>
        </p:nvCxnSpPr>
        <p:spPr>
          <a:xfrm flipV="1">
            <a:off x="6753225" y="3882111"/>
            <a:ext cx="876300" cy="747039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264E890A-6597-1E49-A749-135C6ACC6F6B}"/>
              </a:ext>
            </a:extLst>
          </p:cNvPr>
          <p:cNvSpPr txBox="1"/>
          <p:nvPr/>
        </p:nvSpPr>
        <p:spPr>
          <a:xfrm>
            <a:off x="6339191" y="4743450"/>
            <a:ext cx="8050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Beam</a:t>
            </a:r>
            <a:endParaRPr lang="cs-CZ" b="1" dirty="0">
              <a:solidFill>
                <a:srgbClr val="FF000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615B3EA-DD7F-8E2B-E950-557B890C1E20}"/>
              </a:ext>
            </a:extLst>
          </p:cNvPr>
          <p:cNvSpPr txBox="1"/>
          <p:nvPr/>
        </p:nvSpPr>
        <p:spPr>
          <a:xfrm>
            <a:off x="8496300" y="2581275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F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1B74E59-4268-96D6-4A22-18A5E8875A53}"/>
              </a:ext>
            </a:extLst>
          </p:cNvPr>
          <p:cNvSpPr txBox="1"/>
          <p:nvPr/>
        </p:nvSpPr>
        <p:spPr>
          <a:xfrm>
            <a:off x="8808467" y="2817635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LAT3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18DBB93-A4B4-1094-507B-56B95C8D0E40}"/>
              </a:ext>
            </a:extLst>
          </p:cNvPr>
          <p:cNvSpPr txBox="1"/>
          <p:nvPr/>
        </p:nvSpPr>
        <p:spPr>
          <a:xfrm>
            <a:off x="9336870" y="3105150"/>
            <a:ext cx="7537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LAT4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313EE0F-9672-9D64-2E6E-5AB4B3E8F882}"/>
              </a:ext>
            </a:extLst>
          </p:cNvPr>
          <p:cNvSpPr txBox="1"/>
          <p:nvPr/>
        </p:nvSpPr>
        <p:spPr>
          <a:xfrm>
            <a:off x="8043559" y="3474482"/>
            <a:ext cx="389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IF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025C338-0E28-4F47-CD97-096FDE1181DD}"/>
              </a:ext>
            </a:extLst>
          </p:cNvPr>
          <p:cNvSpPr txBox="1"/>
          <p:nvPr/>
        </p:nvSpPr>
        <p:spPr>
          <a:xfrm>
            <a:off x="8363791" y="3733336"/>
            <a:ext cx="6944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LAT1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1E28E95-59C8-A863-6030-EB490F405446}"/>
              </a:ext>
            </a:extLst>
          </p:cNvPr>
          <p:cNvSpPr txBox="1"/>
          <p:nvPr/>
        </p:nvSpPr>
        <p:spPr>
          <a:xfrm>
            <a:off x="8905722" y="4020851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LAT2</a:t>
            </a:r>
            <a:endParaRPr lang="cs-CZ" b="1" dirty="0">
              <a:solidFill>
                <a:schemeClr val="bg1"/>
              </a:solidFill>
            </a:endParaRPr>
          </a:p>
        </p:txBody>
      </p:sp>
      <p:sp>
        <p:nvSpPr>
          <p:cNvPr id="35" name="Date Placeholder 34">
            <a:extLst>
              <a:ext uri="{FF2B5EF4-FFF2-40B4-BE49-F238E27FC236}">
                <a16:creationId xmlns:a16="http://schemas.microsoft.com/office/drawing/2014/main" id="{8B0D02E1-2D86-19FA-E5FC-DEE567727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BF6A22BE-E619-D745-89D0-D62B83FB64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37" name="Slide Number Placeholder 36">
            <a:extLst>
              <a:ext uri="{FF2B5EF4-FFF2-40B4-BE49-F238E27FC236}">
                <a16:creationId xmlns:a16="http://schemas.microsoft.com/office/drawing/2014/main" id="{A0AB44A1-28EA-9C6D-C259-318029A1D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147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94B59-1FA3-345E-01D9-F6A721F594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34416-C6C0-F9C3-80F4-D18DC303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codes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C8DE1-3F61-D686-24B0-0EE5437DFD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10515600" cy="7862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codes used and nuclear models and cross-section libraries selected as default (based on developer recommendation).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D8B35C-0DF4-488A-2FE0-E6C42EF8C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8CBD88-F552-1E8D-E936-9CFBBB672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28088-4BBE-0343-748D-08B103D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1D13A8E-FA00-7AE1-7142-A38F2F2D8C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234981"/>
              </p:ext>
            </p:extLst>
          </p:nvPr>
        </p:nvGraphicFramePr>
        <p:xfrm>
          <a:off x="838200" y="2608619"/>
          <a:ext cx="10515599" cy="33832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74542">
                  <a:extLst>
                    <a:ext uri="{9D8B030D-6E8A-4147-A177-3AD203B41FA5}">
                      <a16:colId xmlns:a16="http://schemas.microsoft.com/office/drawing/2014/main" val="790809963"/>
                    </a:ext>
                  </a:extLst>
                </a:gridCol>
                <a:gridCol w="1930657">
                  <a:extLst>
                    <a:ext uri="{9D8B030D-6E8A-4147-A177-3AD203B41FA5}">
                      <a16:colId xmlns:a16="http://schemas.microsoft.com/office/drawing/2014/main" val="2369152264"/>
                    </a:ext>
                  </a:extLst>
                </a:gridCol>
                <a:gridCol w="1872466">
                  <a:extLst>
                    <a:ext uri="{9D8B030D-6E8A-4147-A177-3AD203B41FA5}">
                      <a16:colId xmlns:a16="http://schemas.microsoft.com/office/drawing/2014/main" val="1476329128"/>
                    </a:ext>
                  </a:extLst>
                </a:gridCol>
                <a:gridCol w="1859623">
                  <a:extLst>
                    <a:ext uri="{9D8B030D-6E8A-4147-A177-3AD203B41FA5}">
                      <a16:colId xmlns:a16="http://schemas.microsoft.com/office/drawing/2014/main" val="125716213"/>
                    </a:ext>
                  </a:extLst>
                </a:gridCol>
                <a:gridCol w="1525711">
                  <a:extLst>
                    <a:ext uri="{9D8B030D-6E8A-4147-A177-3AD203B41FA5}">
                      <a16:colId xmlns:a16="http://schemas.microsoft.com/office/drawing/2014/main" val="322264635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967776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Cross-section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Nuclear model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cs-CZ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9184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Code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Version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Proton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Neutron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Proton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Neutron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9428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PHITS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3.341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---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JENDL-4.0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LIE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LIE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9293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MCNP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6.2 and 6.3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ENDF*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ENDF*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CEM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CEM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588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FLUKA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4-4.0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---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JEFF-3.3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FLK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FLK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670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GATE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(GEANT-4)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9.3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TENDL-2019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(ENDF/B-VII.1)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JEFF-3.3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BIC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BIC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4675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TOPAS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(GEANT-4)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3.8 p1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TENDL-2019</a:t>
                      </a:r>
                      <a:br>
                        <a:rPr lang="en-US" sz="2000" dirty="0"/>
                      </a:br>
                      <a:r>
                        <a:rPr lang="en-US" sz="2000" dirty="0"/>
                        <a:t>(ENDF/B-VII.1)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JEFF-3.3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BIC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BIC</a:t>
                      </a:r>
                      <a:endParaRPr lang="cs-CZ" sz="20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7535170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A0D836B-EBD1-FFDE-BC22-66C77DA29AF9}"/>
              </a:ext>
            </a:extLst>
          </p:cNvPr>
          <p:cNvSpPr txBox="1"/>
          <p:nvPr/>
        </p:nvSpPr>
        <p:spPr>
          <a:xfrm>
            <a:off x="7931649" y="5987018"/>
            <a:ext cx="3555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 ENDF/B-VII.0 or ENDF/B-VIII.0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342421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CBCE4E8-F5F7-15C4-9358-658DCD9D4B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" y="1318334"/>
            <a:ext cx="6383408" cy="48836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7DAB3F-2448-191B-5CBB-87D1EF0D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SOBP parameter comparison</a:t>
            </a:r>
            <a:endParaRPr lang="cs-CZ" dirty="0"/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9D2D4BBF-9C8C-A486-4B25-173C012B070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014745"/>
              </p:ext>
            </p:extLst>
          </p:nvPr>
        </p:nvGraphicFramePr>
        <p:xfrm>
          <a:off x="6400798" y="1749778"/>
          <a:ext cx="5454652" cy="43608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156180">
                  <a:extLst>
                    <a:ext uri="{9D8B030D-6E8A-4147-A177-3AD203B41FA5}">
                      <a16:colId xmlns:a16="http://schemas.microsoft.com/office/drawing/2014/main" val="1559905018"/>
                    </a:ext>
                  </a:extLst>
                </a:gridCol>
                <a:gridCol w="1309511">
                  <a:extLst>
                    <a:ext uri="{9D8B030D-6E8A-4147-A177-3AD203B41FA5}">
                      <a16:colId xmlns:a16="http://schemas.microsoft.com/office/drawing/2014/main" val="69354804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1007535746"/>
                    </a:ext>
                  </a:extLst>
                </a:gridCol>
                <a:gridCol w="769761">
                  <a:extLst>
                    <a:ext uri="{9D8B030D-6E8A-4147-A177-3AD203B41FA5}">
                      <a16:colId xmlns:a16="http://schemas.microsoft.com/office/drawing/2014/main" val="1537794252"/>
                    </a:ext>
                  </a:extLst>
                </a:gridCol>
              </a:tblGrid>
              <a:tr h="5301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Quantity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Min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Max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CV [%]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7044478"/>
                  </a:ext>
                </a:extLst>
              </a:tr>
              <a:tr h="5301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R90 [cm]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19.54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19.66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0.3</a:t>
                      </a:r>
                      <a:endParaRPr lang="cs-CZ" sz="2000" dirty="0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43938906"/>
                  </a:ext>
                </a:extLst>
              </a:tr>
              <a:tr h="721821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Modulation</a:t>
                      </a:r>
                    </a:p>
                    <a:p>
                      <a:pPr algn="ctr"/>
                      <a:r>
                        <a:rPr lang="en-US" sz="2000" dirty="0"/>
                        <a:t>width [cm]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10.47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10.54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0.2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4371240"/>
                  </a:ext>
                </a:extLst>
              </a:tr>
              <a:tr h="5301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Distal fall-off [cm]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1.07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1.20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4.8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990422"/>
                  </a:ext>
                </a:extLst>
              </a:tr>
              <a:tr h="5301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Entrance dose [%]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62.91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64.82</a:t>
                      </a:r>
                      <a:endParaRPr lang="cs-CZ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0.9</a:t>
                      </a:r>
                      <a:endParaRPr lang="cs-CZ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751738"/>
                  </a:ext>
                </a:extLst>
              </a:tr>
              <a:tr h="530117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Dose at isocenter [10</a:t>
                      </a:r>
                      <a:r>
                        <a:rPr lang="en-US" sz="2000" baseline="30000" dirty="0"/>
                        <a:t>-11</a:t>
                      </a:r>
                      <a:r>
                        <a:rPr lang="en-US" sz="2000" dirty="0"/>
                        <a:t> Gy/primary]</a:t>
                      </a:r>
                      <a:endParaRPr lang="cs-CZ" sz="2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1.30</a:t>
                      </a:r>
                      <a:endParaRPr lang="cs-CZ" sz="2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1.34</a:t>
                      </a:r>
                      <a:endParaRPr lang="cs-CZ" sz="2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1.2</a:t>
                      </a:r>
                      <a:endParaRPr lang="cs-CZ" sz="20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5206488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368C9-4941-CBC7-DC45-7E565B61E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94870E-2BCB-47DD-0F75-C4FD2E05B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B7F62-5282-2714-4402-DA0C5240B1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8627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B366-B203-1D5F-CCFC-21459EA2D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SOBP parameter comparison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F1EB-50C8-44F0-CC5F-5F3FA02139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With other cross section libraries and nuclear models:</a:t>
            </a:r>
          </a:p>
          <a:p>
            <a:pPr marL="0" indent="0">
              <a:buNone/>
            </a:pPr>
            <a:endParaRPr lang="en-US" dirty="0"/>
          </a:p>
          <a:p>
            <a:pPr marL="450850" indent="-342900"/>
            <a:r>
              <a:rPr lang="en-US" dirty="0"/>
              <a:t>No significant change</a:t>
            </a:r>
          </a:p>
          <a:p>
            <a:pPr marL="450850" indent="-342900"/>
            <a:endParaRPr lang="en-US" dirty="0"/>
          </a:p>
          <a:p>
            <a:pPr marL="450850" indent="-342900"/>
            <a:r>
              <a:rPr lang="en-US" dirty="0"/>
              <a:t>Except MCNP and PHITS with JENDL-5:</a:t>
            </a:r>
          </a:p>
          <a:p>
            <a:pPr marL="903288" lvl="1" indent="-342900"/>
            <a:r>
              <a:rPr lang="en-US" dirty="0"/>
              <a:t>MCNP 5% higher absorbed dose</a:t>
            </a:r>
          </a:p>
          <a:p>
            <a:pPr marL="903288" lvl="1" indent="-342900"/>
            <a:r>
              <a:rPr lang="en-US" dirty="0"/>
              <a:t>PHITS: 5% less absorbed dose</a:t>
            </a:r>
          </a:p>
          <a:p>
            <a:pPr marL="903288" lvl="1" indent="-342900"/>
            <a:r>
              <a:rPr lang="en-US" dirty="0"/>
              <a:t>Both: flatter plateau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5F7988-36CE-46AA-F8ED-D32D35AC2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E79BDD-6A77-CCC2-D02F-073087484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906DEA-1AE1-C0EB-9E6A-4BE932DD56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B4AB5F-1D97-7E5C-F66C-4279E8CCE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090" y="1637251"/>
            <a:ext cx="5752465" cy="440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02973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5E43D-0A47-1F7F-A431-4A2265CCE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fluence spectra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E4B05-77A9-8CCC-6A11-A67A3930C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D23F3B-1CF8-B141-D8C8-1AE2FF713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0B32BF-73DB-ADD6-E6EF-A890B22E61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31B4EF-B34B-B9BA-A6E3-2AC782B36A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97"/>
          <a:stretch>
            <a:fillRect/>
          </a:stretch>
        </p:blipFill>
        <p:spPr>
          <a:xfrm>
            <a:off x="336322" y="1524875"/>
            <a:ext cx="6490156" cy="4764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FCD034B-211B-3D39-8998-D971EC70F3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33" b="4097"/>
          <a:stretch>
            <a:fillRect/>
          </a:stretch>
        </p:blipFill>
        <p:spPr>
          <a:xfrm>
            <a:off x="5996020" y="1524875"/>
            <a:ext cx="6195980" cy="4764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4321198-84D2-F7F3-789F-16BFCB66BE83}"/>
              </a:ext>
            </a:extLst>
          </p:cNvPr>
          <p:cNvSpPr txBox="1"/>
          <p:nvPr/>
        </p:nvSpPr>
        <p:spPr>
          <a:xfrm>
            <a:off x="2833367" y="1457864"/>
            <a:ext cx="13035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 field (IF)</a:t>
            </a:r>
            <a:endParaRPr lang="cs-CZ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0A7EF9-8604-AA60-7A74-AF093152053E}"/>
              </a:ext>
            </a:extLst>
          </p:cNvPr>
          <p:cNvSpPr txBox="1"/>
          <p:nvPr/>
        </p:nvSpPr>
        <p:spPr>
          <a:xfrm>
            <a:off x="8783898" y="1457864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302250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5E59B-E629-8C25-E47D-E10AE8B4A8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50E11-1D3B-1C8D-3691-C0F1912F0F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fluence spectra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D8143-D56D-3FC2-FB34-C5662FEF3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3AFDC-828B-DA36-CC59-064DA98C5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75B4A-326A-255A-6418-88DBB62B8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BC80D7-03E4-92BB-65BD-45A3E67559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67" b="1967"/>
          <a:stretch/>
        </p:blipFill>
        <p:spPr>
          <a:xfrm>
            <a:off x="336322" y="1524875"/>
            <a:ext cx="6490156" cy="4764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8A631C9-3A1A-CB60-76E5-B93EB071B9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" r="5899" b="4827"/>
          <a:stretch>
            <a:fillRect/>
          </a:stretch>
        </p:blipFill>
        <p:spPr>
          <a:xfrm>
            <a:off x="5996020" y="1524875"/>
            <a:ext cx="5992780" cy="46501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5A5CF5-3F0C-C574-A116-5C4EF59B907D}"/>
              </a:ext>
            </a:extLst>
          </p:cNvPr>
          <p:cNvSpPr txBox="1"/>
          <p:nvPr/>
        </p:nvSpPr>
        <p:spPr>
          <a:xfrm>
            <a:off x="2688367" y="1454526"/>
            <a:ext cx="1733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Lateral (LAT) 1</a:t>
            </a:r>
            <a:endParaRPr lang="cs-CZ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5C4F3-EE0F-E242-E7BB-7989BBB3A839}"/>
              </a:ext>
            </a:extLst>
          </p:cNvPr>
          <p:cNvSpPr txBox="1"/>
          <p:nvPr/>
        </p:nvSpPr>
        <p:spPr>
          <a:xfrm>
            <a:off x="8284688" y="1475363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Lateral (LAT) 2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9326741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6C4C5-AE1E-89BA-36EB-A34DB7A9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54DD5-C115-BA3C-DA2E-3B8CAE791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Neutron fluence spectra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AA565-96DF-6E4A-7022-2B9C14B1D6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8F40C6-78EF-BE70-09E0-500F0F6D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477280-985D-6A27-ACBA-CB51487A8C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12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061022-8C85-687D-C51F-2A899B3623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34" b="2034"/>
          <a:stretch/>
        </p:blipFill>
        <p:spPr>
          <a:xfrm>
            <a:off x="336322" y="1524875"/>
            <a:ext cx="6490156" cy="4764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21D0EF-C93A-D3B9-B1AB-7866811CF0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" r="-3436" b="4218"/>
          <a:stretch>
            <a:fillRect/>
          </a:stretch>
        </p:blipFill>
        <p:spPr>
          <a:xfrm>
            <a:off x="5996019" y="1454526"/>
            <a:ext cx="6410469" cy="476446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4CD248-1D5B-76E4-94CF-D64C94FC9E07}"/>
              </a:ext>
            </a:extLst>
          </p:cNvPr>
          <p:cNvSpPr txBox="1"/>
          <p:nvPr/>
        </p:nvSpPr>
        <p:spPr>
          <a:xfrm>
            <a:off x="2688367" y="1454526"/>
            <a:ext cx="17860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Lateral (LAT) 3</a:t>
            </a:r>
            <a:endParaRPr lang="cs-CZ" b="1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0CF1184-9851-8E31-BBFF-53860213D774}"/>
              </a:ext>
            </a:extLst>
          </p:cNvPr>
          <p:cNvSpPr txBox="1"/>
          <p:nvPr/>
        </p:nvSpPr>
        <p:spPr>
          <a:xfrm>
            <a:off x="8284688" y="1475363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Lateral (LAT) 4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2231626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8C440-5005-891A-C3AC-29E4FBBC6F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A8FF3-68D6-14E0-6621-17633ACE1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Other cross sections and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7DFC1-6F9A-41C4-5A97-99EADC749B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FLUKA</a:t>
            </a:r>
            <a:r>
              <a:rPr lang="en-US" dirty="0"/>
              <a:t>:</a:t>
            </a:r>
          </a:p>
          <a:p>
            <a:pPr marL="450850" indent="-342900"/>
            <a:r>
              <a:rPr lang="en-US" dirty="0"/>
              <a:t>No option to change the nuclear models the proton cross sections</a:t>
            </a:r>
          </a:p>
          <a:p>
            <a:pPr marL="450850" indent="-342900"/>
            <a:r>
              <a:rPr lang="en-US" dirty="0"/>
              <a:t>Effect of ENDF/B-VIII.0 neutron cross section library is negligible</a:t>
            </a:r>
            <a:endParaRPr lang="cs-C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59FB0E-6E9E-2D98-50C9-D09089052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FBB07-E9AE-10E7-6E40-B145A5BB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E1930-676D-68FF-4251-F888BDF9A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13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CAA0D7-F16A-49ED-74B9-A5E377664A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3090" y="1638431"/>
            <a:ext cx="5752465" cy="4401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59B3FA4-C1B0-6248-60E7-EF1C735BAF63}"/>
              </a:ext>
            </a:extLst>
          </p:cNvPr>
          <p:cNvSpPr txBox="1"/>
          <p:nvPr/>
        </p:nvSpPr>
        <p:spPr>
          <a:xfrm>
            <a:off x="8559451" y="1622724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9452538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CE4267-D47D-1BB4-3E87-7FB442956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DEA5A-59CF-BC8A-AEDA-49CFBB9E1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Other cross sections and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F8881-EAA0-A7A8-A433-981B689A77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MCNP</a:t>
            </a:r>
            <a:r>
              <a:rPr lang="en-US" dirty="0"/>
              <a:t>:</a:t>
            </a:r>
          </a:p>
          <a:p>
            <a:pPr marL="450850" indent="-342900"/>
            <a:r>
              <a:rPr lang="en-US" dirty="0"/>
              <a:t>Negligible difference between when changing from CEM to BEC</a:t>
            </a:r>
          </a:p>
          <a:p>
            <a:pPr marL="450850" indent="-342900"/>
            <a:r>
              <a:rPr lang="en-US" dirty="0"/>
              <a:t>Similarly, when changing to JEFF-3.3 or TENDL 2021 libraries.</a:t>
            </a:r>
          </a:p>
          <a:p>
            <a:pPr marL="450850" indent="-342900"/>
            <a:r>
              <a:rPr lang="en-US" dirty="0"/>
              <a:t>Using only JENDL-5:</a:t>
            </a:r>
          </a:p>
          <a:p>
            <a:pPr marL="903288" lvl="1" indent="-342900"/>
            <a:r>
              <a:rPr lang="en-US" dirty="0"/>
              <a:t>130% higher high energy peak</a:t>
            </a:r>
          </a:p>
          <a:p>
            <a:pPr marL="903288" lvl="1" indent="-342900"/>
            <a:r>
              <a:rPr lang="en-US" dirty="0"/>
              <a:t>34% higher thermal peak</a:t>
            </a:r>
          </a:p>
          <a:p>
            <a:pPr marL="903288" lvl="1" indent="-342900"/>
            <a:r>
              <a:rPr lang="en-US" dirty="0"/>
              <a:t>Comparable values to FLUKA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4BF2D6-CFB9-396D-FCD7-F0F543550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43E47F-2738-62A0-7EFC-26442B0D3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049E4-7543-8BB3-74D7-19D5F85F14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14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DBF3DE3-E2D7-0BED-36C1-6F9A6ECBBC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3090" y="1638431"/>
            <a:ext cx="5752464" cy="440199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A15C884-E4C1-31DF-10F7-6E14B96DA5BC}"/>
              </a:ext>
            </a:extLst>
          </p:cNvPr>
          <p:cNvSpPr txBox="1"/>
          <p:nvPr/>
        </p:nvSpPr>
        <p:spPr>
          <a:xfrm>
            <a:off x="8559451" y="1622724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0805989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0C84ED-2DC0-DFB6-0D59-3D1FBC162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3C298-5FEC-52B9-F0C2-AB0826B8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Other cross sections and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803AA-3BCC-DC52-A488-693FF89DF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PHITS</a:t>
            </a:r>
            <a:r>
              <a:rPr lang="en-US" dirty="0"/>
              <a:t>:</a:t>
            </a:r>
          </a:p>
          <a:p>
            <a:pPr marL="450850" indent="-342900"/>
            <a:r>
              <a:rPr lang="en-US" dirty="0"/>
              <a:t>Big differences when changing the nuclear model from LIE to BEC, JAM and ELF</a:t>
            </a:r>
          </a:p>
          <a:p>
            <a:pPr marL="450850" indent="-342900"/>
            <a:r>
              <a:rPr lang="en-US" dirty="0"/>
              <a:t>Or, enabling proton cross section libraries: JEFF-3.3, TENDL 2021, JENDL-5.</a:t>
            </a:r>
          </a:p>
          <a:p>
            <a:pPr marL="903288" lvl="1" indent="-342900"/>
            <a:r>
              <a:rPr lang="en-US" dirty="0"/>
              <a:t>More 100% higher high energy peak with JENDL-5, similar values to FLUKA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E1EB76-95BF-BCA3-D4EC-7A7A3A921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1D5ED-AB7D-2199-5AE9-7AF8BD75D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28C39-0112-0808-AA90-EF60F487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DC2E5B-557A-B868-FD1D-0DC5B77EA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3090" y="1638431"/>
            <a:ext cx="5752464" cy="44019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5850418-3646-50AC-E90C-F44BC12B3B62}"/>
              </a:ext>
            </a:extLst>
          </p:cNvPr>
          <p:cNvSpPr txBox="1"/>
          <p:nvPr/>
        </p:nvSpPr>
        <p:spPr>
          <a:xfrm>
            <a:off x="8559451" y="1622724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103874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C1452-0085-7FE4-4B23-B3083630C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BEF48-7210-E41E-7957-81ACEFAF4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Other cross sections and models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3B6F2-62A1-C8C4-0B09-007F0649D1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GATE</a:t>
            </a:r>
            <a:r>
              <a:rPr lang="en-US" dirty="0"/>
              <a:t> and </a:t>
            </a:r>
            <a:r>
              <a:rPr lang="en-US" b="1" dirty="0"/>
              <a:t>TOPAS</a:t>
            </a:r>
            <a:r>
              <a:rPr lang="en-US" dirty="0"/>
              <a:t>:</a:t>
            </a:r>
          </a:p>
          <a:p>
            <a:pPr marL="450850" indent="-342900"/>
            <a:r>
              <a:rPr lang="en-US" dirty="0"/>
              <a:t>High variation for BIC, BEC and LIE (HP) nuclear models</a:t>
            </a:r>
          </a:p>
          <a:p>
            <a:pPr marL="450850" indent="-342900"/>
            <a:r>
              <a:rPr lang="en-US" dirty="0" err="1"/>
              <a:t>AllHP</a:t>
            </a:r>
            <a:r>
              <a:rPr lang="en-US" dirty="0"/>
              <a:t> models (where proton cross section libraries are used) give results like other codes</a:t>
            </a:r>
          </a:p>
          <a:p>
            <a:pPr marL="450850" indent="-342900"/>
            <a:r>
              <a:rPr lang="en-US" dirty="0"/>
              <a:t>Negligible effect of changing the neutron cross section library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63A008-6B4E-BA37-E252-40034E260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E8292-9784-576E-B82E-42B656C7C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89E14E-8524-2CEA-EC0A-661CCB23C2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05E981-DF20-EFAC-378F-F5071058A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383090" y="1638431"/>
            <a:ext cx="5752463" cy="440199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210146B-AA91-26BF-E27E-BFAD7E497D78}"/>
              </a:ext>
            </a:extLst>
          </p:cNvPr>
          <p:cNvSpPr txBox="1"/>
          <p:nvPr/>
        </p:nvSpPr>
        <p:spPr>
          <a:xfrm>
            <a:off x="8559451" y="1622724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285198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9634F-8864-BA2E-3993-FAF8908D7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FF28662-58C8-7E5C-351D-F95BF677C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658" y="1407873"/>
            <a:ext cx="5752463" cy="44010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0A3995-7E3A-A385-D4C5-5CEB0F140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FLUKA proton cross section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19795-BB31-F210-32FF-A42AD5A21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6121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aseline="30000" dirty="0"/>
              <a:t>16</a:t>
            </a:r>
            <a:r>
              <a:rPr lang="en-US" dirty="0"/>
              <a:t>O (</a:t>
            </a:r>
            <a:r>
              <a:rPr lang="en-US" dirty="0" err="1"/>
              <a:t>p,x</a:t>
            </a:r>
            <a:r>
              <a:rPr lang="en-US" dirty="0"/>
              <a:t>) </a:t>
            </a:r>
            <a:r>
              <a:rPr lang="en-US" baseline="30000" dirty="0"/>
              <a:t>15</a:t>
            </a:r>
            <a:r>
              <a:rPr lang="en-US" dirty="0"/>
              <a:t>O nuclear reaction</a:t>
            </a:r>
          </a:p>
          <a:p>
            <a:pPr marL="0" indent="0">
              <a:buNone/>
            </a:pPr>
            <a:r>
              <a:rPr lang="en-US" dirty="0"/>
              <a:t>Extracted with developer only tool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FLUKA and JENDL-5:</a:t>
            </a:r>
          </a:p>
          <a:p>
            <a:pPr marL="446088" indent="-361950"/>
            <a:r>
              <a:rPr lang="en-US" dirty="0"/>
              <a:t>Lower peak but more gradual decrease</a:t>
            </a:r>
          </a:p>
          <a:p>
            <a:pPr marL="446088" indent="-361950"/>
            <a:r>
              <a:rPr lang="en-US" dirty="0"/>
              <a:t>Higher cross sections at higher proton energies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A9C6E8-D5DA-629E-A1B1-DA5B99AD0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35E3B-C9A8-47E6-6BEC-2946B88D3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47EEB-2127-E86E-8CAB-A1729EEE12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586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99CDF4-9813-749E-8D12-5DB121AA74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7870C30-90D9-191B-2001-553120D59F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3658" y="1408589"/>
            <a:ext cx="5752463" cy="439965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B96DDD6-F42E-30B0-C0B5-66F745CD6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599" cy="1092739"/>
          </a:xfrm>
        </p:spPr>
        <p:txBody>
          <a:bodyPr>
            <a:normAutofit/>
          </a:bodyPr>
          <a:lstStyle/>
          <a:p>
            <a:r>
              <a:rPr lang="en-US" dirty="0"/>
              <a:t>Impact of JENDL-5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B876C2-42C2-8FB6-8678-0E11A92B22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26121" y="1587260"/>
            <a:ext cx="5551311" cy="4589703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MCNP</a:t>
            </a:r>
            <a:r>
              <a:rPr lang="en-US" dirty="0"/>
              <a:t> and </a:t>
            </a:r>
            <a:r>
              <a:rPr lang="en-US" b="1" dirty="0"/>
              <a:t>PHITS</a:t>
            </a:r>
            <a:r>
              <a:rPr lang="en-US" dirty="0"/>
              <a:t>:</a:t>
            </a:r>
          </a:p>
          <a:p>
            <a:pPr marL="446088" indent="-342900"/>
            <a:r>
              <a:rPr lang="en-US" dirty="0"/>
              <a:t>Only JENDL-5 neutron cross section – No significant change</a:t>
            </a:r>
          </a:p>
          <a:p>
            <a:pPr marL="446088" indent="-342900"/>
            <a:r>
              <a:rPr lang="en-US" dirty="0"/>
              <a:t>~100% increase in the high energy peak with JENDL-5 proton cross section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ADBF5-038E-B930-D6CD-D2FD37536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0AAE4F-5F6D-9E6C-39E3-C3E89E2C4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DA1ED8-460D-3AF4-D0AA-54523D054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18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A12A3B-2C44-7AA7-DF51-5C7C1474D5B2}"/>
              </a:ext>
            </a:extLst>
          </p:cNvPr>
          <p:cNvSpPr txBox="1"/>
          <p:nvPr/>
        </p:nvSpPr>
        <p:spPr>
          <a:xfrm>
            <a:off x="2450019" y="1457556"/>
            <a:ext cx="1399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Forward (F)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7806389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D5ECB-5990-A0A8-9A15-BE440509C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87127E-3F69-5131-4146-CD58BFFCC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conclusions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729F2-6EE3-C2FF-1897-C15302079A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Good agreement among the codes for the in-field dose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used models and proton cross section libraries have significant impact on the neutron spectra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Neutron cross section libraries have much less influence on the results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3C3BC-704B-6068-0D79-69B5D2A91D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69C07F-AF32-84A2-8810-3A223CC86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95AB4F-9188-88FB-BDFB-F2F579DB08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6574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C0D3C-7ED2-3E68-C53F-DCAE804FF3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2E743-AE2D-196E-F023-30DF782ED2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Continuation</a:t>
            </a:r>
            <a:endParaRPr lang="cs-C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2D1CB2-4526-E323-2119-21ACE7BE6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Currently ongoing effort for:</a:t>
            </a:r>
          </a:p>
          <a:p>
            <a:pPr marL="0" indent="0">
              <a:buNone/>
            </a:pPr>
            <a:endParaRPr lang="en-US" dirty="0"/>
          </a:p>
          <a:p>
            <a:pPr marL="446088" indent="-342900"/>
            <a:r>
              <a:rPr lang="en-US" dirty="0"/>
              <a:t>Trying to simulate dose from “protons” and “neutrons”</a:t>
            </a:r>
          </a:p>
          <a:p>
            <a:pPr marL="446088" indent="-342900"/>
            <a:r>
              <a:rPr lang="en-US" dirty="0"/>
              <a:t>Scoring particle LET</a:t>
            </a:r>
          </a:p>
          <a:p>
            <a:pPr marL="446088" indent="-342900"/>
            <a:endParaRPr lang="en-US" dirty="0"/>
          </a:p>
          <a:p>
            <a:pPr marL="103188" indent="0">
              <a:buNone/>
            </a:pPr>
            <a:r>
              <a:rPr lang="en-US" dirty="0"/>
              <a:t>Some codes have more limited features in these regards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BC6AB-8718-C703-8874-B93CB9380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9BA373-A64A-8E38-D680-5BBEA398B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DAD3B-C517-C940-C895-35087A833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542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21AC1A-2C6F-5033-559B-8E4C985EC0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782956"/>
            <a:ext cx="10515600" cy="5394007"/>
          </a:xfrm>
        </p:spPr>
        <p:txBody>
          <a:bodyPr>
            <a:normAutofit/>
          </a:bodyPr>
          <a:lstStyle/>
          <a:p>
            <a:pPr marL="127000" indent="-127000" algn="ctr">
              <a:buNone/>
            </a:pPr>
            <a:r>
              <a:rPr lang="en-US" sz="4400" b="1" dirty="0"/>
              <a:t>Thank you for your attention!</a:t>
            </a:r>
          </a:p>
          <a:p>
            <a:pPr marL="127000" indent="-127000">
              <a:buNone/>
            </a:pPr>
            <a:endParaRPr lang="en-US" sz="4400" b="1" dirty="0"/>
          </a:p>
          <a:p>
            <a:pPr marL="127000" indent="-127000" algn="ctr">
              <a:buNone/>
            </a:pPr>
            <a:r>
              <a:rPr lang="en-US" sz="4400" b="1" dirty="0"/>
              <a:t>Any question?</a:t>
            </a:r>
            <a:endParaRPr lang="cs-CZ" sz="44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C96403-9B84-DF50-79DC-074D8EA86A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 Oct 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16904-4BDE-E4DE-0536-994243CC2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SATIF-17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2829F5-F834-D952-CC67-CDDFA753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0E137-7EF9-471E-AD3E-886AB2B5EAF4}" type="slidenum">
              <a:rPr lang="en-US" smtClean="0"/>
              <a:t>21</a:t>
            </a:fld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24E87E98-3FB5-0BE6-C271-3F224679394D}"/>
              </a:ext>
            </a:extLst>
          </p:cNvPr>
          <p:cNvSpPr txBox="1">
            <a:spLocks/>
          </p:cNvSpPr>
          <p:nvPr/>
        </p:nvSpPr>
        <p:spPr>
          <a:xfrm>
            <a:off x="2835349" y="4786465"/>
            <a:ext cx="8406671" cy="9073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1800"/>
              </a:spcBef>
            </a:pPr>
            <a:r>
              <a:rPr lang="cs-CZ" sz="2000" dirty="0" err="1">
                <a:solidFill>
                  <a:srgbClr val="3C3C3C"/>
                </a:solidFill>
              </a:rPr>
              <a:t>Physica</a:t>
            </a:r>
            <a:r>
              <a:rPr lang="cs-CZ" sz="2000" dirty="0">
                <a:solidFill>
                  <a:srgbClr val="3C3C3C"/>
                </a:solidFill>
              </a:rPr>
              <a:t> </a:t>
            </a:r>
            <a:r>
              <a:rPr lang="cs-CZ" sz="2000" dirty="0" err="1">
                <a:solidFill>
                  <a:srgbClr val="3C3C3C"/>
                </a:solidFill>
              </a:rPr>
              <a:t>Medica</a:t>
            </a:r>
            <a:r>
              <a:rPr lang="cs-CZ" sz="2000" dirty="0">
                <a:solidFill>
                  <a:srgbClr val="3C3C3C"/>
                </a:solidFill>
              </a:rPr>
              <a:t> 141 (2026), 105686</a:t>
            </a:r>
            <a:endParaRPr lang="en-US" sz="2000" dirty="0">
              <a:solidFill>
                <a:srgbClr val="3C3C3C"/>
              </a:solidFill>
            </a:endParaRPr>
          </a:p>
          <a:p>
            <a:pPr algn="l">
              <a:spcBef>
                <a:spcPts val="1800"/>
              </a:spcBef>
            </a:pPr>
            <a:r>
              <a:rPr lang="en-US" sz="2000" dirty="0">
                <a:solidFill>
                  <a:srgbClr val="3C3C3C"/>
                </a:solidFill>
              </a:rPr>
              <a:t>DOI: 10.1016/j.ejmp.2025.105686</a:t>
            </a:r>
            <a:endParaRPr lang="cs-CZ" sz="2000" dirty="0">
              <a:solidFill>
                <a:srgbClr val="3C3C3C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9167E4-F9EB-7FC4-88F9-1C66D8CD95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1651" y="4287659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347453"/>
      </p:ext>
    </p:extLst>
  </p:cSld>
  <p:clrMapOvr>
    <a:masterClrMapping/>
  </p:clrMapOvr>
</p:sld>
</file>

<file path=ppt/theme/theme1.xml><?xml version="1.0" encoding="utf-8"?>
<a:theme xmlns:a="http://schemas.openxmlformats.org/drawingml/2006/main" name="1_ELI Titl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LI">
      <a:majorFont>
        <a:latin typeface="Montserrat"/>
        <a:ea typeface=""/>
        <a:cs typeface=""/>
      </a:majorFont>
      <a:minorFont>
        <a:latin typeface="Sai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ELI Content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ELI">
      <a:majorFont>
        <a:latin typeface="Montserrat"/>
        <a:ea typeface=""/>
        <a:cs typeface=""/>
      </a:majorFont>
      <a:minorFont>
        <a:latin typeface="Sai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1787</TotalTime>
  <Words>1365</Words>
  <Application>Microsoft Office PowerPoint</Application>
  <PresentationFormat>Widescreen</PresentationFormat>
  <Paragraphs>311</Paragraphs>
  <Slides>21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Montserrat</vt:lpstr>
      <vt:lpstr>Cambria Math</vt:lpstr>
      <vt:lpstr>Arial</vt:lpstr>
      <vt:lpstr>Saira</vt:lpstr>
      <vt:lpstr>Aptos</vt:lpstr>
      <vt:lpstr>1_ELI Title</vt:lpstr>
      <vt:lpstr>ELI Content</vt:lpstr>
      <vt:lpstr>Assessing neutron dose variability across Monte Carlo codes in a proton therapy scenario</vt:lpstr>
      <vt:lpstr>Eurados</vt:lpstr>
      <vt:lpstr>Introduction</vt:lpstr>
      <vt:lpstr>Introduction</vt:lpstr>
      <vt:lpstr>Beam</vt:lpstr>
      <vt:lpstr>Geometry</vt:lpstr>
      <vt:lpstr>Monte Carlo codes</vt:lpstr>
      <vt:lpstr>SOBP parameter comparison</vt:lpstr>
      <vt:lpstr>SOBP parameter comparison</vt:lpstr>
      <vt:lpstr>Neutron fluence spectra</vt:lpstr>
      <vt:lpstr>Neutron fluence spectra</vt:lpstr>
      <vt:lpstr>Neutron fluence spectra</vt:lpstr>
      <vt:lpstr>Other cross sections and models</vt:lpstr>
      <vt:lpstr>Other cross sections and models</vt:lpstr>
      <vt:lpstr>Other cross sections and models</vt:lpstr>
      <vt:lpstr>Other cross sections and models</vt:lpstr>
      <vt:lpstr>FLUKA proton cross section</vt:lpstr>
      <vt:lpstr>Impact of JENDL-5</vt:lpstr>
      <vt:lpstr>Main conclusions</vt:lpstr>
      <vt:lpstr>Continuation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Horváth Dávid</dc:creator>
  <cp:lastModifiedBy>Dávid Horváth</cp:lastModifiedBy>
  <cp:revision>1</cp:revision>
  <dcterms:created xsi:type="dcterms:W3CDTF">2024-05-22T11:58:32Z</dcterms:created>
  <dcterms:modified xsi:type="dcterms:W3CDTF">2026-10-18T15:48:59Z</dcterms:modified>
</cp:coreProperties>
</file>