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91" r:id="rId4"/>
  </p:sldMasterIdLst>
  <p:notesMasterIdLst>
    <p:notesMasterId r:id="rId25"/>
  </p:notesMasterIdLst>
  <p:handoutMasterIdLst>
    <p:handoutMasterId r:id="rId26"/>
  </p:handoutMasterIdLst>
  <p:sldIdLst>
    <p:sldId id="2147481341" r:id="rId5"/>
    <p:sldId id="291" r:id="rId6"/>
    <p:sldId id="259" r:id="rId7"/>
    <p:sldId id="292" r:id="rId8"/>
    <p:sldId id="293" r:id="rId9"/>
    <p:sldId id="2147481342" r:id="rId10"/>
    <p:sldId id="2147481343" r:id="rId11"/>
    <p:sldId id="2147481344" r:id="rId12"/>
    <p:sldId id="2147481345" r:id="rId13"/>
    <p:sldId id="2147481346" r:id="rId14"/>
    <p:sldId id="2147481347" r:id="rId15"/>
    <p:sldId id="2147481348" r:id="rId16"/>
    <p:sldId id="2147481349" r:id="rId17"/>
    <p:sldId id="2147481356" r:id="rId18"/>
    <p:sldId id="2147481350" r:id="rId19"/>
    <p:sldId id="2147481351" r:id="rId20"/>
    <p:sldId id="2147481352" r:id="rId21"/>
    <p:sldId id="2147481353" r:id="rId22"/>
    <p:sldId id="2147481354" r:id="rId23"/>
    <p:sldId id="214748135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476F3E-2B2C-D02E-A927-755D46376812}" name="Elicia Ferrer" initials="EF" userId="ac7d01b8666ae590" providerId="Windows Live"/>
  <p188:author id="{BEF8CA72-6AE8-8AD8-5B9A-8F576BAC3FD5}" name="Janiga, Jaimee" initials="JJ" userId="S::7nj@ornl.gov::c06abe94-9752-4f8c-96a2-49efdf1f636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BA00"/>
    <a:srgbClr val="FF9E1B"/>
    <a:srgbClr val="7DC397"/>
    <a:srgbClr val="ECECEC"/>
    <a:srgbClr val="4E008E"/>
    <a:srgbClr val="B50094"/>
    <a:srgbClr val="FE5000"/>
    <a:srgbClr val="ED9634"/>
    <a:srgbClr val="005776"/>
    <a:srgbClr val="006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3D635E-BAA5-234F-B5AB-BB7BD12DB977}" v="158" dt="2026-10-11T15:58:28.878"/>
  </p1510:revLst>
</p1510:revInfo>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77"/>
    <p:restoredTop sz="94658"/>
  </p:normalViewPr>
  <p:slideViewPr>
    <p:cSldViewPr snapToGrid="0">
      <p:cViewPr varScale="1">
        <p:scale>
          <a:sx n="93" d="100"/>
          <a:sy n="93" d="100"/>
        </p:scale>
        <p:origin x="240" y="78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pova, Irina" userId="fd1696fc-ce45-4045-80e0-efd77597b453" providerId="ADAL" clId="{D6F59945-AB69-5503-9BB8-798ED5782242}"/>
    <pc:docChg chg="undo redo custSel addSld delSld modSld sldOrd">
      <pc:chgData name="Popova, Irina" userId="fd1696fc-ce45-4045-80e0-efd77597b453" providerId="ADAL" clId="{D6F59945-AB69-5503-9BB8-798ED5782242}" dt="2026-10-07T22:15:25.223" v="1096"/>
      <pc:docMkLst>
        <pc:docMk/>
      </pc:docMkLst>
      <pc:sldChg chg="addSp delSp modSp add mod">
        <pc:chgData name="Popova, Irina" userId="fd1696fc-ce45-4045-80e0-efd77597b453" providerId="ADAL" clId="{D6F59945-AB69-5503-9BB8-798ED5782242}" dt="2026-10-07T17:33:09.039" v="115" actId="255"/>
        <pc:sldMkLst>
          <pc:docMk/>
          <pc:sldMk cId="3348908947" sldId="2147481342"/>
        </pc:sldMkLst>
        <pc:spChg chg="add mod">
          <ac:chgData name="Popova, Irina" userId="fd1696fc-ce45-4045-80e0-efd77597b453" providerId="ADAL" clId="{D6F59945-AB69-5503-9BB8-798ED5782242}" dt="2026-10-07T17:33:09.039" v="115" actId="255"/>
          <ac:spMkLst>
            <pc:docMk/>
            <pc:sldMk cId="3348908947" sldId="2147481342"/>
            <ac:spMk id="3" creationId="{EAF7E238-16AB-C656-00AF-F886438D7922}"/>
          </ac:spMkLst>
        </pc:spChg>
        <pc:spChg chg="mod">
          <ac:chgData name="Popova, Irina" userId="fd1696fc-ce45-4045-80e0-efd77597b453" providerId="ADAL" clId="{D6F59945-AB69-5503-9BB8-798ED5782242}" dt="2026-10-07T17:13:34.240" v="11" actId="20577"/>
          <ac:spMkLst>
            <pc:docMk/>
            <pc:sldMk cId="3348908947" sldId="2147481342"/>
            <ac:spMk id="10" creationId="{75557C0A-8576-80E5-8823-155F2C75944C}"/>
          </ac:spMkLst>
        </pc:spChg>
        <pc:picChg chg="add mod">
          <ac:chgData name="Popova, Irina" userId="fd1696fc-ce45-4045-80e0-efd77597b453" providerId="ADAL" clId="{D6F59945-AB69-5503-9BB8-798ED5782242}" dt="2026-10-07T17:29:43.147" v="90" actId="1076"/>
          <ac:picMkLst>
            <pc:docMk/>
            <pc:sldMk cId="3348908947" sldId="2147481342"/>
            <ac:picMk id="4" creationId="{FC791238-FF4B-B08C-88E9-EA378B42DD67}"/>
          </ac:picMkLst>
        </pc:picChg>
      </pc:sldChg>
      <pc:sldChg chg="addSp delSp modSp add mod addAnim delAnim modAnim">
        <pc:chgData name="Popova, Irina" userId="fd1696fc-ce45-4045-80e0-efd77597b453" providerId="ADAL" clId="{D6F59945-AB69-5503-9BB8-798ED5782242}" dt="2026-10-07T17:45:42.682" v="371" actId="14100"/>
        <pc:sldMkLst>
          <pc:docMk/>
          <pc:sldMk cId="3389631664" sldId="2147481343"/>
        </pc:sldMkLst>
        <pc:spChg chg="add mod">
          <ac:chgData name="Popova, Irina" userId="fd1696fc-ce45-4045-80e0-efd77597b453" providerId="ADAL" clId="{D6F59945-AB69-5503-9BB8-798ED5782242}" dt="2026-10-07T17:44:38.150" v="366" actId="14100"/>
          <ac:spMkLst>
            <pc:docMk/>
            <pc:sldMk cId="3389631664" sldId="2147481343"/>
            <ac:spMk id="2" creationId="{4E846EB9-60C8-9898-4BB2-FE9EBB4C4553}"/>
          </ac:spMkLst>
        </pc:spChg>
        <pc:spChg chg="add del mod">
          <ac:chgData name="Popova, Irina" userId="fd1696fc-ce45-4045-80e0-efd77597b453" providerId="ADAL" clId="{D6F59945-AB69-5503-9BB8-798ED5782242}" dt="2026-10-07T17:45:01.340" v="370" actId="255"/>
          <ac:spMkLst>
            <pc:docMk/>
            <pc:sldMk cId="3389631664" sldId="2147481343"/>
            <ac:spMk id="5" creationId="{CF585F08-8D49-0C29-BD9E-37E21B8383F9}"/>
          </ac:spMkLst>
        </pc:spChg>
        <pc:spChg chg="add del mod">
          <ac:chgData name="Popova, Irina" userId="fd1696fc-ce45-4045-80e0-efd77597b453" providerId="ADAL" clId="{D6F59945-AB69-5503-9BB8-798ED5782242}" dt="2026-10-07T17:44:52.792" v="368" actId="255"/>
          <ac:spMkLst>
            <pc:docMk/>
            <pc:sldMk cId="3389631664" sldId="2147481343"/>
            <ac:spMk id="6" creationId="{D240D8FB-A30F-25DA-68EF-E03071F5C853}"/>
          </ac:spMkLst>
        </pc:spChg>
        <pc:spChg chg="mod">
          <ac:chgData name="Popova, Irina" userId="fd1696fc-ce45-4045-80e0-efd77597b453" providerId="ADAL" clId="{D6F59945-AB69-5503-9BB8-798ED5782242}" dt="2026-10-07T17:35:25.231" v="160" actId="313"/>
          <ac:spMkLst>
            <pc:docMk/>
            <pc:sldMk cId="3389631664" sldId="2147481343"/>
            <ac:spMk id="10" creationId="{153AD81F-E704-A934-97CC-DD18CF248973}"/>
          </ac:spMkLst>
        </pc:spChg>
        <pc:picChg chg="add mod">
          <ac:chgData name="Popova, Irina" userId="fd1696fc-ce45-4045-80e0-efd77597b453" providerId="ADAL" clId="{D6F59945-AB69-5503-9BB8-798ED5782242}" dt="2026-10-07T17:45:42.682" v="371" actId="14100"/>
          <ac:picMkLst>
            <pc:docMk/>
            <pc:sldMk cId="3389631664" sldId="2147481343"/>
            <ac:picMk id="7" creationId="{A4C5D17A-82D7-361E-DE8F-8499F1B7D5A7}"/>
          </ac:picMkLst>
        </pc:picChg>
      </pc:sldChg>
      <pc:sldChg chg="addSp delSp modSp add mod delAnim">
        <pc:chgData name="Popova, Irina" userId="fd1696fc-ce45-4045-80e0-efd77597b453" providerId="ADAL" clId="{D6F59945-AB69-5503-9BB8-798ED5782242}" dt="2026-10-07T17:48:32.748" v="393" actId="1076"/>
        <pc:sldMkLst>
          <pc:docMk/>
          <pc:sldMk cId="4180780830" sldId="2147481344"/>
        </pc:sldMkLst>
        <pc:spChg chg="add mod">
          <ac:chgData name="Popova, Irina" userId="fd1696fc-ce45-4045-80e0-efd77597b453" providerId="ADAL" clId="{D6F59945-AB69-5503-9BB8-798ED5782242}" dt="2026-10-07T17:48:21.145" v="390" actId="255"/>
          <ac:spMkLst>
            <pc:docMk/>
            <pc:sldMk cId="4180780830" sldId="2147481344"/>
            <ac:spMk id="3" creationId="{F5BD0064-4ED4-3694-94F3-62D2E23C6FE8}"/>
          </ac:spMkLst>
        </pc:spChg>
        <pc:spChg chg="add mod">
          <ac:chgData name="Popova, Irina" userId="fd1696fc-ce45-4045-80e0-efd77597b453" providerId="ADAL" clId="{D6F59945-AB69-5503-9BB8-798ED5782242}" dt="2026-10-07T17:48:26.057" v="391" actId="255"/>
          <ac:spMkLst>
            <pc:docMk/>
            <pc:sldMk cId="4180780830" sldId="2147481344"/>
            <ac:spMk id="4" creationId="{1CB4AB08-1265-C433-B230-C513C75F8CC9}"/>
          </ac:spMkLst>
        </pc:spChg>
        <pc:spChg chg="add mod">
          <ac:chgData name="Popova, Irina" userId="fd1696fc-ce45-4045-80e0-efd77597b453" providerId="ADAL" clId="{D6F59945-AB69-5503-9BB8-798ED5782242}" dt="2026-10-07T17:48:28.865" v="392" actId="1076"/>
          <ac:spMkLst>
            <pc:docMk/>
            <pc:sldMk cId="4180780830" sldId="2147481344"/>
            <ac:spMk id="8" creationId="{7AD00059-3E1B-015C-61AB-F2045213404C}"/>
          </ac:spMkLst>
        </pc:spChg>
        <pc:spChg chg="add mod">
          <ac:chgData name="Popova, Irina" userId="fd1696fc-ce45-4045-80e0-efd77597b453" providerId="ADAL" clId="{D6F59945-AB69-5503-9BB8-798ED5782242}" dt="2026-10-07T17:48:32.748" v="393" actId="1076"/>
          <ac:spMkLst>
            <pc:docMk/>
            <pc:sldMk cId="4180780830" sldId="2147481344"/>
            <ac:spMk id="11" creationId="{3A32F7DC-529F-A9BE-2293-3F3516CFE831}"/>
          </ac:spMkLst>
        </pc:spChg>
      </pc:sldChg>
      <pc:sldChg chg="addSp delSp modSp add mod">
        <pc:chgData name="Popova, Irina" userId="fd1696fc-ce45-4045-80e0-efd77597b453" providerId="ADAL" clId="{D6F59945-AB69-5503-9BB8-798ED5782242}" dt="2026-10-07T17:49:52.403" v="406" actId="1076"/>
        <pc:sldMkLst>
          <pc:docMk/>
          <pc:sldMk cId="3531093433" sldId="2147481345"/>
        </pc:sldMkLst>
        <pc:spChg chg="add mod">
          <ac:chgData name="Popova, Irina" userId="fd1696fc-ce45-4045-80e0-efd77597b453" providerId="ADAL" clId="{D6F59945-AB69-5503-9BB8-798ED5782242}" dt="2026-10-07T17:49:38.188" v="402" actId="1076"/>
          <ac:spMkLst>
            <pc:docMk/>
            <pc:sldMk cId="3531093433" sldId="2147481345"/>
            <ac:spMk id="5" creationId="{8AFED103-2E9E-E771-7552-E2B3A4FDAE13}"/>
          </ac:spMkLst>
        </pc:spChg>
        <pc:spChg chg="add mod">
          <ac:chgData name="Popova, Irina" userId="fd1696fc-ce45-4045-80e0-efd77597b453" providerId="ADAL" clId="{D6F59945-AB69-5503-9BB8-798ED5782242}" dt="2026-10-07T17:49:52.403" v="406" actId="1076"/>
          <ac:spMkLst>
            <pc:docMk/>
            <pc:sldMk cId="3531093433" sldId="2147481345"/>
            <ac:spMk id="7" creationId="{C5FFEC77-476A-D516-F109-492AB14D1B86}"/>
          </ac:spMkLst>
        </pc:spChg>
        <pc:picChg chg="add mod">
          <ac:chgData name="Popova, Irina" userId="fd1696fc-ce45-4045-80e0-efd77597b453" providerId="ADAL" clId="{D6F59945-AB69-5503-9BB8-798ED5782242}" dt="2026-10-07T17:49:12.496" v="398" actId="1076"/>
          <ac:picMkLst>
            <pc:docMk/>
            <pc:sldMk cId="3531093433" sldId="2147481345"/>
            <ac:picMk id="2" creationId="{617DCECD-9194-4147-F85F-B85754D6D10D}"/>
          </ac:picMkLst>
        </pc:picChg>
      </pc:sldChg>
      <pc:sldChg chg="addSp delSp modSp add mod">
        <pc:chgData name="Popova, Irina" userId="fd1696fc-ce45-4045-80e0-efd77597b453" providerId="ADAL" clId="{D6F59945-AB69-5503-9BB8-798ED5782242}" dt="2026-10-07T21:48:33.342" v="1022" actId="1076"/>
        <pc:sldMkLst>
          <pc:docMk/>
          <pc:sldMk cId="3692107752" sldId="2147481346"/>
        </pc:sldMkLst>
        <pc:spChg chg="mod">
          <ac:chgData name="Popova, Irina" userId="fd1696fc-ce45-4045-80e0-efd77597b453" providerId="ADAL" clId="{D6F59945-AB69-5503-9BB8-798ED5782242}" dt="2026-10-07T17:51:48.395" v="425" actId="20577"/>
          <ac:spMkLst>
            <pc:docMk/>
            <pc:sldMk cId="3692107752" sldId="2147481346"/>
            <ac:spMk id="10" creationId="{8C64CFAA-E116-081B-9644-EAC4CA6004DA}"/>
          </ac:spMkLst>
        </pc:spChg>
        <pc:spChg chg="add mod">
          <ac:chgData name="Popova, Irina" userId="fd1696fc-ce45-4045-80e0-efd77597b453" providerId="ADAL" clId="{D6F59945-AB69-5503-9BB8-798ED5782242}" dt="2026-10-07T21:39:07.384" v="927" actId="113"/>
          <ac:spMkLst>
            <pc:docMk/>
            <pc:sldMk cId="3692107752" sldId="2147481346"/>
            <ac:spMk id="1049" creationId="{440D5B8B-134A-C569-4F5A-C5ED159DD605}"/>
          </ac:spMkLst>
        </pc:spChg>
        <pc:spChg chg="add mod">
          <ac:chgData name="Popova, Irina" userId="fd1696fc-ce45-4045-80e0-efd77597b453" providerId="ADAL" clId="{D6F59945-AB69-5503-9BB8-798ED5782242}" dt="2026-10-07T21:38:59.822" v="926" actId="113"/>
          <ac:spMkLst>
            <pc:docMk/>
            <pc:sldMk cId="3692107752" sldId="2147481346"/>
            <ac:spMk id="1055" creationId="{2080D8C3-7859-BAEE-6C9F-B3EB7650C579}"/>
          </ac:spMkLst>
        </pc:spChg>
        <pc:spChg chg="add mod">
          <ac:chgData name="Popova, Irina" userId="fd1696fc-ce45-4045-80e0-efd77597b453" providerId="ADAL" clId="{D6F59945-AB69-5503-9BB8-798ED5782242}" dt="2026-10-07T21:39:16.962" v="929" actId="113"/>
          <ac:spMkLst>
            <pc:docMk/>
            <pc:sldMk cId="3692107752" sldId="2147481346"/>
            <ac:spMk id="1064" creationId="{45DB702F-6159-77A0-27BE-04562528693B}"/>
          </ac:spMkLst>
        </pc:spChg>
        <pc:spChg chg="add mod">
          <ac:chgData name="Popova, Irina" userId="fd1696fc-ce45-4045-80e0-efd77597b453" providerId="ADAL" clId="{D6F59945-AB69-5503-9BB8-798ED5782242}" dt="2026-10-07T21:39:14.682" v="928" actId="113"/>
          <ac:spMkLst>
            <pc:docMk/>
            <pc:sldMk cId="3692107752" sldId="2147481346"/>
            <ac:spMk id="1070" creationId="{079AC6B9-4C49-9798-3AAE-1276AEE314B3}"/>
          </ac:spMkLst>
        </pc:spChg>
        <pc:spChg chg="add mod">
          <ac:chgData name="Popova, Irina" userId="fd1696fc-ce45-4045-80e0-efd77597b453" providerId="ADAL" clId="{D6F59945-AB69-5503-9BB8-798ED5782242}" dt="2026-10-07T21:39:22.026" v="931" actId="14100"/>
          <ac:spMkLst>
            <pc:docMk/>
            <pc:sldMk cId="3692107752" sldId="2147481346"/>
            <ac:spMk id="1077" creationId="{86FB4EEA-6772-B3B1-6ED6-92C8132BFE63}"/>
          </ac:spMkLst>
        </pc:spChg>
        <pc:spChg chg="add mod">
          <ac:chgData name="Popova, Irina" userId="fd1696fc-ce45-4045-80e0-efd77597b453" providerId="ADAL" clId="{D6F59945-AB69-5503-9BB8-798ED5782242}" dt="2026-10-07T21:37:40.984" v="918" actId="14100"/>
          <ac:spMkLst>
            <pc:docMk/>
            <pc:sldMk cId="3692107752" sldId="2147481346"/>
            <ac:spMk id="1089" creationId="{3FB95BF3-33D7-AC52-1F74-3D64C1DAABD8}"/>
          </ac:spMkLst>
        </pc:spChg>
        <pc:spChg chg="add mod">
          <ac:chgData name="Popova, Irina" userId="fd1696fc-ce45-4045-80e0-efd77597b453" providerId="ADAL" clId="{D6F59945-AB69-5503-9BB8-798ED5782242}" dt="2026-10-07T21:48:33.342" v="1022" actId="1076"/>
          <ac:spMkLst>
            <pc:docMk/>
            <pc:sldMk cId="3692107752" sldId="2147481346"/>
            <ac:spMk id="1090" creationId="{E1A7CF97-B647-455A-9E45-B1F79545C7D1}"/>
          </ac:spMkLst>
        </pc:spChg>
        <pc:spChg chg="add mod">
          <ac:chgData name="Popova, Irina" userId="fd1696fc-ce45-4045-80e0-efd77597b453" providerId="ADAL" clId="{D6F59945-AB69-5503-9BB8-798ED5782242}" dt="2026-10-07T21:41:09.906" v="944" actId="692"/>
          <ac:spMkLst>
            <pc:docMk/>
            <pc:sldMk cId="3692107752" sldId="2147481346"/>
            <ac:spMk id="1100" creationId="{4CA388AE-5CD3-491D-F3FA-940147C5B4BD}"/>
          </ac:spMkLst>
        </pc:spChg>
        <pc:spChg chg="add mod">
          <ac:chgData name="Popova, Irina" userId="fd1696fc-ce45-4045-80e0-efd77597b453" providerId="ADAL" clId="{D6F59945-AB69-5503-9BB8-798ED5782242}" dt="2026-10-07T21:42:06.003" v="949" actId="14100"/>
          <ac:spMkLst>
            <pc:docMk/>
            <pc:sldMk cId="3692107752" sldId="2147481346"/>
            <ac:spMk id="1101" creationId="{E5BA7D4D-334B-2980-ED8D-6E239C8F88C0}"/>
          </ac:spMkLst>
        </pc:spChg>
        <pc:spChg chg="add mod">
          <ac:chgData name="Popova, Irina" userId="fd1696fc-ce45-4045-80e0-efd77597b453" providerId="ADAL" clId="{D6F59945-AB69-5503-9BB8-798ED5782242}" dt="2026-10-07T21:43:09.214" v="956" actId="1076"/>
          <ac:spMkLst>
            <pc:docMk/>
            <pc:sldMk cId="3692107752" sldId="2147481346"/>
            <ac:spMk id="1102" creationId="{8E580522-AA99-2720-DD00-FAB4C4F0B971}"/>
          </ac:spMkLst>
        </pc:spChg>
        <pc:spChg chg="add mod">
          <ac:chgData name="Popova, Irina" userId="fd1696fc-ce45-4045-80e0-efd77597b453" providerId="ADAL" clId="{D6F59945-AB69-5503-9BB8-798ED5782242}" dt="2026-10-07T21:42:56.217" v="953" actId="1076"/>
          <ac:spMkLst>
            <pc:docMk/>
            <pc:sldMk cId="3692107752" sldId="2147481346"/>
            <ac:spMk id="1103" creationId="{B3E96AE5-3E7C-071A-FEE5-4EC6270B8202}"/>
          </ac:spMkLst>
        </pc:spChg>
        <pc:spChg chg="add mod">
          <ac:chgData name="Popova, Irina" userId="fd1696fc-ce45-4045-80e0-efd77597b453" providerId="ADAL" clId="{D6F59945-AB69-5503-9BB8-798ED5782242}" dt="2026-10-07T21:45:09.413" v="982" actId="1076"/>
          <ac:spMkLst>
            <pc:docMk/>
            <pc:sldMk cId="3692107752" sldId="2147481346"/>
            <ac:spMk id="1104" creationId="{874CF6AF-2CD5-0051-C54D-66E3F75AB979}"/>
          </ac:spMkLst>
        </pc:spChg>
        <pc:spChg chg="mod">
          <ac:chgData name="Popova, Irina" userId="fd1696fc-ce45-4045-80e0-efd77597b453" providerId="ADAL" clId="{D6F59945-AB69-5503-9BB8-798ED5782242}" dt="2026-10-07T21:45:49.312" v="991" actId="20577"/>
          <ac:spMkLst>
            <pc:docMk/>
            <pc:sldMk cId="3692107752" sldId="2147481346"/>
            <ac:spMk id="1118" creationId="{9ED7AD49-4DFE-CBC3-F607-398C6B1D6C59}"/>
          </ac:spMkLst>
        </pc:spChg>
        <pc:spChg chg="add mod">
          <ac:chgData name="Popova, Irina" userId="fd1696fc-ce45-4045-80e0-efd77597b453" providerId="ADAL" clId="{D6F59945-AB69-5503-9BB8-798ED5782242}" dt="2026-10-07T21:48:22.029" v="1021" actId="1076"/>
          <ac:spMkLst>
            <pc:docMk/>
            <pc:sldMk cId="3692107752" sldId="2147481346"/>
            <ac:spMk id="1137" creationId="{36F26497-592C-30BC-93A9-FC7DA7553E33}"/>
          </ac:spMkLst>
        </pc:spChg>
        <pc:grpChg chg="add mod">
          <ac:chgData name="Popova, Irina" userId="fd1696fc-ce45-4045-80e0-efd77597b453" providerId="ADAL" clId="{D6F59945-AB69-5503-9BB8-798ED5782242}" dt="2026-10-07T18:09:52.554" v="467" actId="14100"/>
          <ac:grpSpMkLst>
            <pc:docMk/>
            <pc:sldMk cId="3692107752" sldId="2147481346"/>
            <ac:grpSpMk id="1044" creationId="{49297862-8D4B-9924-7067-6D7374B56C5D}"/>
          </ac:grpSpMkLst>
        </pc:grpChg>
        <pc:grpChg chg="mod">
          <ac:chgData name="Popova, Irina" userId="fd1696fc-ce45-4045-80e0-efd77597b453" providerId="ADAL" clId="{D6F59945-AB69-5503-9BB8-798ED5782242}" dt="2026-10-07T21:37:02.632" v="909" actId="14100"/>
          <ac:grpSpMkLst>
            <pc:docMk/>
            <pc:sldMk cId="3692107752" sldId="2147481346"/>
            <ac:grpSpMk id="1045" creationId="{4574F6FD-DEFA-9151-1674-08B8FBE93722}"/>
          </ac:grpSpMkLst>
        </pc:grpChg>
        <pc:grpChg chg="mod">
          <ac:chgData name="Popova, Irina" userId="fd1696fc-ce45-4045-80e0-efd77597b453" providerId="ADAL" clId="{D6F59945-AB69-5503-9BB8-798ED5782242}" dt="2026-10-07T18:17:02.546" v="474" actId="1076"/>
          <ac:grpSpMkLst>
            <pc:docMk/>
            <pc:sldMk cId="3692107752" sldId="2147481346"/>
            <ac:grpSpMk id="1047" creationId="{B3CE5234-A66C-FE0F-7B4A-463ED838366C}"/>
          </ac:grpSpMkLst>
        </pc:grpChg>
        <pc:grpChg chg="add mod">
          <ac:chgData name="Popova, Irina" userId="fd1696fc-ce45-4045-80e0-efd77597b453" providerId="ADAL" clId="{D6F59945-AB69-5503-9BB8-798ED5782242}" dt="2026-10-07T17:52:55.160" v="436"/>
          <ac:grpSpMkLst>
            <pc:docMk/>
            <pc:sldMk cId="3692107752" sldId="2147481346"/>
            <ac:grpSpMk id="1048" creationId="{1B55C0D5-7C38-887B-3BDD-C882AA7BEF06}"/>
          </ac:grpSpMkLst>
        </pc:grpChg>
        <pc:grpChg chg="add mod">
          <ac:chgData name="Popova, Irina" userId="fd1696fc-ce45-4045-80e0-efd77597b453" providerId="ADAL" clId="{D6F59945-AB69-5503-9BB8-798ED5782242}" dt="2026-10-07T17:52:55.160" v="436"/>
          <ac:grpSpMkLst>
            <pc:docMk/>
            <pc:sldMk cId="3692107752" sldId="2147481346"/>
            <ac:grpSpMk id="1050" creationId="{6419749B-2E5A-F08F-8BB6-656D16BE3E33}"/>
          </ac:grpSpMkLst>
        </pc:grpChg>
        <pc:grpChg chg="add mod">
          <ac:chgData name="Popova, Irina" userId="fd1696fc-ce45-4045-80e0-efd77597b453" providerId="ADAL" clId="{D6F59945-AB69-5503-9BB8-798ED5782242}" dt="2026-10-07T17:52:55.160" v="436"/>
          <ac:grpSpMkLst>
            <pc:docMk/>
            <pc:sldMk cId="3692107752" sldId="2147481346"/>
            <ac:grpSpMk id="1054" creationId="{A7714DAC-160F-2C4F-2955-EF443A3CFEF0}"/>
          </ac:grpSpMkLst>
        </pc:grpChg>
        <pc:grpChg chg="add mod">
          <ac:chgData name="Popova, Irina" userId="fd1696fc-ce45-4045-80e0-efd77597b453" providerId="ADAL" clId="{D6F59945-AB69-5503-9BB8-798ED5782242}" dt="2026-10-07T17:52:55.160" v="436"/>
          <ac:grpSpMkLst>
            <pc:docMk/>
            <pc:sldMk cId="3692107752" sldId="2147481346"/>
            <ac:grpSpMk id="1056" creationId="{AAD96A5A-1AD7-C49A-5F8E-3B3BB4B44909}"/>
          </ac:grpSpMkLst>
        </pc:grpChg>
        <pc:grpChg chg="add mod">
          <ac:chgData name="Popova, Irina" userId="fd1696fc-ce45-4045-80e0-efd77597b453" providerId="ADAL" clId="{D6F59945-AB69-5503-9BB8-798ED5782242}" dt="2026-10-07T17:52:55.160" v="436"/>
          <ac:grpSpMkLst>
            <pc:docMk/>
            <pc:sldMk cId="3692107752" sldId="2147481346"/>
            <ac:grpSpMk id="1071" creationId="{11C04D44-8E69-8F70-CCC8-F2644124928E}"/>
          </ac:grpSpMkLst>
        </pc:grpChg>
        <pc:grpChg chg="add mod">
          <ac:chgData name="Popova, Irina" userId="fd1696fc-ce45-4045-80e0-efd77597b453" providerId="ADAL" clId="{D6F59945-AB69-5503-9BB8-798ED5782242}" dt="2026-10-07T17:53:32.316" v="439" actId="1076"/>
          <ac:grpSpMkLst>
            <pc:docMk/>
            <pc:sldMk cId="3692107752" sldId="2147481346"/>
            <ac:grpSpMk id="1075" creationId="{45579B3C-E2DC-823F-F990-65263DEE1F24}"/>
          </ac:grpSpMkLst>
        </pc:grpChg>
        <pc:grpChg chg="add mod">
          <ac:chgData name="Popova, Irina" userId="fd1696fc-ce45-4045-80e0-efd77597b453" providerId="ADAL" clId="{D6F59945-AB69-5503-9BB8-798ED5782242}" dt="2026-10-07T17:53:18.160" v="437"/>
          <ac:grpSpMkLst>
            <pc:docMk/>
            <pc:sldMk cId="3692107752" sldId="2147481346"/>
            <ac:grpSpMk id="1076" creationId="{C4D5EFD2-63A0-242C-5EA2-F8FEC85F46A4}"/>
          </ac:grpSpMkLst>
        </pc:grpChg>
        <pc:grpChg chg="add mod">
          <ac:chgData name="Popova, Irina" userId="fd1696fc-ce45-4045-80e0-efd77597b453" providerId="ADAL" clId="{D6F59945-AB69-5503-9BB8-798ED5782242}" dt="2026-10-07T17:53:18.160" v="437"/>
          <ac:grpSpMkLst>
            <pc:docMk/>
            <pc:sldMk cId="3692107752" sldId="2147481346"/>
            <ac:grpSpMk id="1078" creationId="{769C2770-CE9F-090D-F10B-F829AC25C6FF}"/>
          </ac:grpSpMkLst>
        </pc:grpChg>
        <pc:grpChg chg="add">
          <ac:chgData name="Popova, Irina" userId="fd1696fc-ce45-4045-80e0-efd77597b453" providerId="ADAL" clId="{D6F59945-AB69-5503-9BB8-798ED5782242}" dt="2026-10-07T21:38:26.691" v="923" actId="164"/>
          <ac:grpSpMkLst>
            <pc:docMk/>
            <pc:sldMk cId="3692107752" sldId="2147481346"/>
            <ac:grpSpMk id="1096" creationId="{0F89727E-58FE-63D4-160E-1FB6DEB84F83}"/>
          </ac:grpSpMkLst>
        </pc:grpChg>
        <pc:grpChg chg="add">
          <ac:chgData name="Popova, Irina" userId="fd1696fc-ce45-4045-80e0-efd77597b453" providerId="ADAL" clId="{D6F59945-AB69-5503-9BB8-798ED5782242}" dt="2026-10-07T21:39:59.621" v="936" actId="164"/>
          <ac:grpSpMkLst>
            <pc:docMk/>
            <pc:sldMk cId="3692107752" sldId="2147481346"/>
            <ac:grpSpMk id="1099" creationId="{3DBBEF1F-D4A1-A6F4-6870-976A0950D4E5}"/>
          </ac:grpSpMkLst>
        </pc:grpChg>
        <pc:grpChg chg="add">
          <ac:chgData name="Popova, Irina" userId="fd1696fc-ce45-4045-80e0-efd77597b453" providerId="ADAL" clId="{D6F59945-AB69-5503-9BB8-798ED5782242}" dt="2026-10-07T21:44:15.412" v="968" actId="164"/>
          <ac:grpSpMkLst>
            <pc:docMk/>
            <pc:sldMk cId="3692107752" sldId="2147481346"/>
            <ac:grpSpMk id="1112" creationId="{6E045673-AC9C-4220-E7E7-3B409CB4E617}"/>
          </ac:grpSpMkLst>
        </pc:grpChg>
        <pc:grpChg chg="add">
          <ac:chgData name="Popova, Irina" userId="fd1696fc-ce45-4045-80e0-efd77597b453" providerId="ADAL" clId="{D6F59945-AB69-5503-9BB8-798ED5782242}" dt="2026-10-07T21:45:15.141" v="983" actId="164"/>
          <ac:grpSpMkLst>
            <pc:docMk/>
            <pc:sldMk cId="3692107752" sldId="2147481346"/>
            <ac:grpSpMk id="1116" creationId="{D78EADE8-743D-72B1-038B-84FE3AD83ECD}"/>
          </ac:grpSpMkLst>
        </pc:grpChg>
        <pc:grpChg chg="add mod">
          <ac:chgData name="Popova, Irina" userId="fd1696fc-ce45-4045-80e0-efd77597b453" providerId="ADAL" clId="{D6F59945-AB69-5503-9BB8-798ED5782242}" dt="2026-10-07T21:45:32.631" v="986" actId="1076"/>
          <ac:grpSpMkLst>
            <pc:docMk/>
            <pc:sldMk cId="3692107752" sldId="2147481346"/>
            <ac:grpSpMk id="1117" creationId="{26C942D7-3DFD-92AC-0C1B-23D91053F5C6}"/>
          </ac:grpSpMkLst>
        </pc:grpChg>
        <pc:grpChg chg="mod">
          <ac:chgData name="Popova, Irina" userId="fd1696fc-ce45-4045-80e0-efd77597b453" providerId="ADAL" clId="{D6F59945-AB69-5503-9BB8-798ED5782242}" dt="2026-10-07T21:45:17.368" v="984"/>
          <ac:grpSpMkLst>
            <pc:docMk/>
            <pc:sldMk cId="3692107752" sldId="2147481346"/>
            <ac:grpSpMk id="1119" creationId="{DE6A6EE1-7081-D434-D140-3EB6188048E3}"/>
          </ac:grpSpMkLst>
        </pc:grpChg>
        <pc:grpChg chg="add mod">
          <ac:chgData name="Popova, Irina" userId="fd1696fc-ce45-4045-80e0-efd77597b453" providerId="ADAL" clId="{D6F59945-AB69-5503-9BB8-798ED5782242}" dt="2026-10-07T21:47:59.867" v="1018" actId="14100"/>
          <ac:grpSpMkLst>
            <pc:docMk/>
            <pc:sldMk cId="3692107752" sldId="2147481346"/>
            <ac:grpSpMk id="1135" creationId="{917888B8-7248-002A-362B-D023D18D1085}"/>
          </ac:grpSpMkLst>
        </pc:grpChg>
        <pc:picChg chg="add mod">
          <ac:chgData name="Popova, Irina" userId="fd1696fc-ce45-4045-80e0-efd77597b453" providerId="ADAL" clId="{D6F59945-AB69-5503-9BB8-798ED5782242}" dt="2026-10-07T21:43:01.406" v="955" actId="1076"/>
          <ac:picMkLst>
            <pc:docMk/>
            <pc:sldMk cId="3692107752" sldId="2147481346"/>
            <ac:picMk id="1042" creationId="{178C2C6D-5C79-ED2B-3FD7-7A5D15E655AA}"/>
          </ac:picMkLst>
        </pc:picChg>
        <pc:picChg chg="add mod">
          <ac:chgData name="Popova, Irina" userId="fd1696fc-ce45-4045-80e0-efd77597b453" providerId="ADAL" clId="{D6F59945-AB69-5503-9BB8-798ED5782242}" dt="2026-10-07T21:39:40.077" v="933" actId="1076"/>
          <ac:picMkLst>
            <pc:docMk/>
            <pc:sldMk cId="3692107752" sldId="2147481346"/>
            <ac:picMk id="1043" creationId="{7545D48C-CE66-A949-AF77-2B00DA5A620F}"/>
          </ac:picMkLst>
        </pc:picChg>
        <pc:picChg chg="add mod">
          <ac:chgData name="Popova, Irina" userId="fd1696fc-ce45-4045-80e0-efd77597b453" providerId="ADAL" clId="{D6F59945-AB69-5503-9BB8-798ED5782242}" dt="2026-10-07T18:18:54.755" v="477" actId="1076"/>
          <ac:picMkLst>
            <pc:docMk/>
            <pc:sldMk cId="3692107752" sldId="2147481346"/>
            <ac:picMk id="1086" creationId="{FC1431BD-D6D0-8DF2-CA8E-1D05DCC61762}"/>
          </ac:picMkLst>
        </pc:picChg>
        <pc:cxnChg chg="mod">
          <ac:chgData name="Popova, Irina" userId="fd1696fc-ce45-4045-80e0-efd77597b453" providerId="ADAL" clId="{D6F59945-AB69-5503-9BB8-798ED5782242}" dt="2026-10-07T21:36:50.696" v="907" actId="14100"/>
          <ac:cxnSpMkLst>
            <pc:docMk/>
            <pc:sldMk cId="3692107752" sldId="2147481346"/>
            <ac:cxnSpMk id="1057" creationId="{9667BE16-40F1-E4EF-7B09-89A98420D521}"/>
          </ac:cxnSpMkLst>
        </pc:cxnChg>
        <pc:cxnChg chg="mod">
          <ac:chgData name="Popova, Irina" userId="fd1696fc-ce45-4045-80e0-efd77597b453" providerId="ADAL" clId="{D6F59945-AB69-5503-9BB8-798ED5782242}" dt="2026-10-07T21:36:45.482" v="906" actId="14100"/>
          <ac:cxnSpMkLst>
            <pc:docMk/>
            <pc:sldMk cId="3692107752" sldId="2147481346"/>
            <ac:cxnSpMk id="1062" creationId="{8405A5E5-AA68-19EC-863C-6880A1E2B0D5}"/>
          </ac:cxnSpMkLst>
        </pc:cxnChg>
        <pc:cxnChg chg="mod">
          <ac:chgData name="Popova, Irina" userId="fd1696fc-ce45-4045-80e0-efd77597b453" providerId="ADAL" clId="{D6F59945-AB69-5503-9BB8-798ED5782242}" dt="2026-10-07T17:55:04.315" v="457" actId="14100"/>
          <ac:cxnSpMkLst>
            <pc:docMk/>
            <pc:sldMk cId="3692107752" sldId="2147481346"/>
            <ac:cxnSpMk id="1066" creationId="{BE8E0465-72D7-381E-176A-D44BD022D580}"/>
          </ac:cxnSpMkLst>
        </pc:cxnChg>
        <pc:cxnChg chg="mod">
          <ac:chgData name="Popova, Irina" userId="fd1696fc-ce45-4045-80e0-efd77597b453" providerId="ADAL" clId="{D6F59945-AB69-5503-9BB8-798ED5782242}" dt="2026-10-07T17:55:08.973" v="458" actId="14100"/>
          <ac:cxnSpMkLst>
            <pc:docMk/>
            <pc:sldMk cId="3692107752" sldId="2147481346"/>
            <ac:cxnSpMk id="1068" creationId="{61A56185-5A19-2D01-6035-93B709FFE3B7}"/>
          </ac:cxnSpMkLst>
        </pc:cxnChg>
        <pc:cxnChg chg="mod">
          <ac:chgData name="Popova, Irina" userId="fd1696fc-ce45-4045-80e0-efd77597b453" providerId="ADAL" clId="{D6F59945-AB69-5503-9BB8-798ED5782242}" dt="2026-10-07T21:48:33.342" v="1022" actId="1076"/>
          <ac:cxnSpMkLst>
            <pc:docMk/>
            <pc:sldMk cId="3692107752" sldId="2147481346"/>
            <ac:cxnSpMk id="1072" creationId="{1B6B78D5-2F90-762B-692A-43861D4E5935}"/>
          </ac:cxnSpMkLst>
        </pc:cxnChg>
        <pc:cxnChg chg="mod">
          <ac:chgData name="Popova, Irina" userId="fd1696fc-ce45-4045-80e0-efd77597b453" providerId="ADAL" clId="{D6F59945-AB69-5503-9BB8-798ED5782242}" dt="2026-10-07T21:38:07.711" v="922" actId="14100"/>
          <ac:cxnSpMkLst>
            <pc:docMk/>
            <pc:sldMk cId="3692107752" sldId="2147481346"/>
            <ac:cxnSpMk id="1074" creationId="{FE0214D4-CF65-2172-DCA3-D05AD219BD8C}"/>
          </ac:cxnSpMkLst>
        </pc:cxnChg>
        <pc:cxnChg chg="add mod">
          <ac:chgData name="Popova, Irina" userId="fd1696fc-ce45-4045-80e0-efd77597b453" providerId="ADAL" clId="{D6F59945-AB69-5503-9BB8-798ED5782242}" dt="2026-10-07T17:54:36.262" v="453" actId="14100"/>
          <ac:cxnSpMkLst>
            <pc:docMk/>
            <pc:sldMk cId="3692107752" sldId="2147481346"/>
            <ac:cxnSpMk id="1079" creationId="{EC5F1666-5053-7EE9-DE2D-85AF3E8E6A4A}"/>
          </ac:cxnSpMkLst>
        </pc:cxnChg>
        <pc:cxnChg chg="add mod">
          <ac:chgData name="Popova, Irina" userId="fd1696fc-ce45-4045-80e0-efd77597b453" providerId="ADAL" clId="{D6F59945-AB69-5503-9BB8-798ED5782242}" dt="2026-10-07T17:53:18.160" v="437"/>
          <ac:cxnSpMkLst>
            <pc:docMk/>
            <pc:sldMk cId="3692107752" sldId="2147481346"/>
            <ac:cxnSpMk id="1080" creationId="{59359810-A8BA-7C78-B794-3C834354EB85}"/>
          </ac:cxnSpMkLst>
        </pc:cxnChg>
        <pc:cxnChg chg="add mod">
          <ac:chgData name="Popova, Irina" userId="fd1696fc-ce45-4045-80e0-efd77597b453" providerId="ADAL" clId="{D6F59945-AB69-5503-9BB8-798ED5782242}" dt="2026-10-07T17:54:29.702" v="452" actId="14100"/>
          <ac:cxnSpMkLst>
            <pc:docMk/>
            <pc:sldMk cId="3692107752" sldId="2147481346"/>
            <ac:cxnSpMk id="1081" creationId="{9CD05ABB-7E6A-8F43-22B3-89410E087584}"/>
          </ac:cxnSpMkLst>
        </pc:cxnChg>
        <pc:cxnChg chg="add mod">
          <ac:chgData name="Popova, Irina" userId="fd1696fc-ce45-4045-80e0-efd77597b453" providerId="ADAL" clId="{D6F59945-AB69-5503-9BB8-798ED5782242}" dt="2026-10-07T21:44:45.489" v="971" actId="14100"/>
          <ac:cxnSpMkLst>
            <pc:docMk/>
            <pc:sldMk cId="3692107752" sldId="2147481346"/>
            <ac:cxnSpMk id="1105" creationId="{BED34E8F-C29B-0B92-17E6-798A93992EC5}"/>
          </ac:cxnSpMkLst>
        </pc:cxnChg>
        <pc:cxnChg chg="add mod">
          <ac:chgData name="Popova, Irina" userId="fd1696fc-ce45-4045-80e0-efd77597b453" providerId="ADAL" clId="{D6F59945-AB69-5503-9BB8-798ED5782242}" dt="2026-10-07T21:43:48.883" v="964" actId="14100"/>
          <ac:cxnSpMkLst>
            <pc:docMk/>
            <pc:sldMk cId="3692107752" sldId="2147481346"/>
            <ac:cxnSpMk id="1107" creationId="{72DB5362-A73F-2DA6-885B-1FEB4BCE5D2F}"/>
          </ac:cxnSpMkLst>
        </pc:cxnChg>
        <pc:cxnChg chg="add mod">
          <ac:chgData name="Popova, Irina" userId="fd1696fc-ce45-4045-80e0-efd77597b453" providerId="ADAL" clId="{D6F59945-AB69-5503-9BB8-798ED5782242}" dt="2026-10-07T21:44:01.621" v="966" actId="1076"/>
          <ac:cxnSpMkLst>
            <pc:docMk/>
            <pc:sldMk cId="3692107752" sldId="2147481346"/>
            <ac:cxnSpMk id="1110" creationId="{3FE4EEBA-33FB-E868-E795-21322639E57D}"/>
          </ac:cxnSpMkLst>
        </pc:cxnChg>
        <pc:cxnChg chg="mod">
          <ac:chgData name="Popova, Irina" userId="fd1696fc-ce45-4045-80e0-efd77597b453" providerId="ADAL" clId="{D6F59945-AB69-5503-9BB8-798ED5782242}" dt="2026-10-07T21:45:40.399" v="987" actId="14100"/>
          <ac:cxnSpMkLst>
            <pc:docMk/>
            <pc:sldMk cId="3692107752" sldId="2147481346"/>
            <ac:cxnSpMk id="1120" creationId="{1C510FC9-F022-F175-974C-ECD9838857C5}"/>
          </ac:cxnSpMkLst>
        </pc:cxnChg>
        <pc:cxnChg chg="mod">
          <ac:chgData name="Popova, Irina" userId="fd1696fc-ce45-4045-80e0-efd77597b453" providerId="ADAL" clId="{D6F59945-AB69-5503-9BB8-798ED5782242}" dt="2026-10-07T21:45:43.700" v="988" actId="14100"/>
          <ac:cxnSpMkLst>
            <pc:docMk/>
            <pc:sldMk cId="3692107752" sldId="2147481346"/>
            <ac:cxnSpMk id="1121" creationId="{532A6237-CFA5-117F-941B-A8654A9ADE25}"/>
          </ac:cxnSpMkLst>
        </pc:cxnChg>
        <pc:cxnChg chg="mod">
          <ac:chgData name="Popova, Irina" userId="fd1696fc-ce45-4045-80e0-efd77597b453" providerId="ADAL" clId="{D6F59945-AB69-5503-9BB8-798ED5782242}" dt="2026-10-07T21:45:17.368" v="984"/>
          <ac:cxnSpMkLst>
            <pc:docMk/>
            <pc:sldMk cId="3692107752" sldId="2147481346"/>
            <ac:cxnSpMk id="1122" creationId="{F852E17A-4EC6-A708-6338-AC55694BA0F4}"/>
          </ac:cxnSpMkLst>
        </pc:cxnChg>
        <pc:cxnChg chg="add mod">
          <ac:chgData name="Popova, Irina" userId="fd1696fc-ce45-4045-80e0-efd77597b453" providerId="ADAL" clId="{D6F59945-AB69-5503-9BB8-798ED5782242}" dt="2026-10-07T21:47:27.541" v="1012" actId="14100"/>
          <ac:cxnSpMkLst>
            <pc:docMk/>
            <pc:sldMk cId="3692107752" sldId="2147481346"/>
            <ac:cxnSpMk id="1133" creationId="{264EDF71-2073-7266-2B76-445200827DE1}"/>
          </ac:cxnSpMkLst>
        </pc:cxnChg>
        <pc:cxnChg chg="add mod">
          <ac:chgData name="Popova, Irina" userId="fd1696fc-ce45-4045-80e0-efd77597b453" providerId="ADAL" clId="{D6F59945-AB69-5503-9BB8-798ED5782242}" dt="2026-10-07T21:47:35.927" v="1013"/>
          <ac:cxnSpMkLst>
            <pc:docMk/>
            <pc:sldMk cId="3692107752" sldId="2147481346"/>
            <ac:cxnSpMk id="1136" creationId="{D3299EF6-123D-EA94-3A18-D2F9B3A529B0}"/>
          </ac:cxnSpMkLst>
        </pc:cxnChg>
      </pc:sldChg>
      <pc:sldChg chg="addSp delSp modSp add mod">
        <pc:chgData name="Popova, Irina" userId="fd1696fc-ce45-4045-80e0-efd77597b453" providerId="ADAL" clId="{D6F59945-AB69-5503-9BB8-798ED5782242}" dt="2026-10-07T22:15:25.223" v="1096"/>
        <pc:sldMkLst>
          <pc:docMk/>
          <pc:sldMk cId="2856403072" sldId="2147481347"/>
        </pc:sldMkLst>
        <pc:spChg chg="add mod">
          <ac:chgData name="Popova, Irina" userId="fd1696fc-ce45-4045-80e0-efd77597b453" providerId="ADAL" clId="{D6F59945-AB69-5503-9BB8-798ED5782242}" dt="2026-10-07T22:14:49.906" v="1083" actId="1076"/>
          <ac:spMkLst>
            <pc:docMk/>
            <pc:sldMk cId="2856403072" sldId="2147481347"/>
            <ac:spMk id="5" creationId="{8027FB4C-1C82-5D51-FF71-7795AA06A110}"/>
          </ac:spMkLst>
        </pc:spChg>
        <pc:spChg chg="mod">
          <ac:chgData name="Popova, Irina" userId="fd1696fc-ce45-4045-80e0-efd77597b453" providerId="ADAL" clId="{D6F59945-AB69-5503-9BB8-798ED5782242}" dt="2026-10-07T18:20:02.876" v="489" actId="20577"/>
          <ac:spMkLst>
            <pc:docMk/>
            <pc:sldMk cId="2856403072" sldId="2147481347"/>
            <ac:spMk id="10" creationId="{ADDD22C4-9C74-787E-BCC3-6105B4F4E026}"/>
          </ac:spMkLst>
        </pc:spChg>
        <pc:spChg chg="add mod">
          <ac:chgData name="Popova, Irina" userId="fd1696fc-ce45-4045-80e0-efd77597b453" providerId="ADAL" clId="{D6F59945-AB69-5503-9BB8-798ED5782242}" dt="2026-10-07T22:14:44.580" v="1082" actId="1076"/>
          <ac:spMkLst>
            <pc:docMk/>
            <pc:sldMk cId="2856403072" sldId="2147481347"/>
            <ac:spMk id="11" creationId="{5DEECD77-B986-69A3-EA38-8BEA3C0A23FE}"/>
          </ac:spMkLst>
        </pc:spChg>
        <pc:spChg chg="add mod">
          <ac:chgData name="Popova, Irina" userId="fd1696fc-ce45-4045-80e0-efd77597b453" providerId="ADAL" clId="{D6F59945-AB69-5503-9BB8-798ED5782242}" dt="2026-10-07T22:15:01.936" v="1094" actId="20577"/>
          <ac:spMkLst>
            <pc:docMk/>
            <pc:sldMk cId="2856403072" sldId="2147481347"/>
            <ac:spMk id="12" creationId="{48A6FBBF-0EC1-0A79-61B2-9822F6E597FA}"/>
          </ac:spMkLst>
        </pc:spChg>
        <pc:graphicFrameChg chg="add mod modGraphic">
          <ac:chgData name="Popova, Irina" userId="fd1696fc-ce45-4045-80e0-efd77597b453" providerId="ADAL" clId="{D6F59945-AB69-5503-9BB8-798ED5782242}" dt="2026-10-07T22:15:25.223" v="1096"/>
          <ac:graphicFrameMkLst>
            <pc:docMk/>
            <pc:sldMk cId="2856403072" sldId="2147481347"/>
            <ac:graphicFrameMk id="3" creationId="{3EBE424D-CBAF-3DFE-0A0B-9D2099F4A40E}"/>
          </ac:graphicFrameMkLst>
        </pc:graphicFrameChg>
      </pc:sldChg>
      <pc:sldChg chg="addSp delSp modSp add mod">
        <pc:chgData name="Popova, Irina" userId="fd1696fc-ce45-4045-80e0-efd77597b453" providerId="ADAL" clId="{D6F59945-AB69-5503-9BB8-798ED5782242}" dt="2026-10-07T21:35:12.683" v="905" actId="14838"/>
        <pc:sldMkLst>
          <pc:docMk/>
          <pc:sldMk cId="3910447420" sldId="2147481348"/>
        </pc:sldMkLst>
        <pc:spChg chg="add mod">
          <ac:chgData name="Popova, Irina" userId="fd1696fc-ce45-4045-80e0-efd77597b453" providerId="ADAL" clId="{D6F59945-AB69-5503-9BB8-798ED5782242}" dt="2026-10-07T21:35:12.683" v="905" actId="14838"/>
          <ac:spMkLst>
            <pc:docMk/>
            <pc:sldMk cId="3910447420" sldId="2147481348"/>
            <ac:spMk id="6" creationId="{FC2E63A5-AEBC-C195-7257-726991068DC4}"/>
          </ac:spMkLst>
        </pc:spChg>
        <pc:spChg chg="add mod">
          <ac:chgData name="Popova, Irina" userId="fd1696fc-ce45-4045-80e0-efd77597b453" providerId="ADAL" clId="{D6F59945-AB69-5503-9BB8-798ED5782242}" dt="2026-10-07T21:31:07.479" v="875" actId="255"/>
          <ac:spMkLst>
            <pc:docMk/>
            <pc:sldMk cId="3910447420" sldId="2147481348"/>
            <ac:spMk id="13" creationId="{7FC8AD68-079A-6E81-9370-62DEB5CD2618}"/>
          </ac:spMkLst>
        </pc:spChg>
        <pc:spChg chg="add mod">
          <ac:chgData name="Popova, Irina" userId="fd1696fc-ce45-4045-80e0-efd77597b453" providerId="ADAL" clId="{D6F59945-AB69-5503-9BB8-798ED5782242}" dt="2026-10-07T21:31:59.542" v="881" actId="1076"/>
          <ac:spMkLst>
            <pc:docMk/>
            <pc:sldMk cId="3910447420" sldId="2147481348"/>
            <ac:spMk id="24" creationId="{9708A636-1C58-25CA-F4B9-6A1B7A5C2AE2}"/>
          </ac:spMkLst>
        </pc:spChg>
        <pc:spChg chg="add mod">
          <ac:chgData name="Popova, Irina" userId="fd1696fc-ce45-4045-80e0-efd77597b453" providerId="ADAL" clId="{D6F59945-AB69-5503-9BB8-798ED5782242}" dt="2026-10-07T21:31:07.479" v="875" actId="255"/>
          <ac:spMkLst>
            <pc:docMk/>
            <pc:sldMk cId="3910447420" sldId="2147481348"/>
            <ac:spMk id="34" creationId="{A9218F1A-E4B0-16E1-8FB5-613BE0CABEF6}"/>
          </ac:spMkLst>
        </pc:spChg>
        <pc:spChg chg="add mod">
          <ac:chgData name="Popova, Irina" userId="fd1696fc-ce45-4045-80e0-efd77597b453" providerId="ADAL" clId="{D6F59945-AB69-5503-9BB8-798ED5782242}" dt="2026-10-07T21:32:08.747" v="883" actId="1076"/>
          <ac:spMkLst>
            <pc:docMk/>
            <pc:sldMk cId="3910447420" sldId="2147481348"/>
            <ac:spMk id="40" creationId="{20B80F57-50EE-C308-6B11-76E0F0134FB8}"/>
          </ac:spMkLst>
        </pc:spChg>
        <pc:spChg chg="add mod">
          <ac:chgData name="Popova, Irina" userId="fd1696fc-ce45-4045-80e0-efd77597b453" providerId="ADAL" clId="{D6F59945-AB69-5503-9BB8-798ED5782242}" dt="2026-10-07T21:31:53.829" v="880" actId="1076"/>
          <ac:spMkLst>
            <pc:docMk/>
            <pc:sldMk cId="3910447420" sldId="2147481348"/>
            <ac:spMk id="46" creationId="{2F4EC3E5-FF6E-4598-2C6A-ED075FB36C3A}"/>
          </ac:spMkLst>
        </pc:spChg>
        <pc:spChg chg="add mod">
          <ac:chgData name="Popova, Irina" userId="fd1696fc-ce45-4045-80e0-efd77597b453" providerId="ADAL" clId="{D6F59945-AB69-5503-9BB8-798ED5782242}" dt="2026-10-07T21:31:07.479" v="875" actId="255"/>
          <ac:spMkLst>
            <pc:docMk/>
            <pc:sldMk cId="3910447420" sldId="2147481348"/>
            <ac:spMk id="52" creationId="{5B44D937-650F-0EF9-DBB9-710DB6671A8D}"/>
          </ac:spMkLst>
        </pc:spChg>
        <pc:grpChg chg="add mod">
          <ac:chgData name="Popova, Irina" userId="fd1696fc-ce45-4045-80e0-efd77597b453" providerId="ADAL" clId="{D6F59945-AB69-5503-9BB8-798ED5782242}" dt="2026-10-07T21:31:26.562" v="878" actId="14100"/>
          <ac:grpSpMkLst>
            <pc:docMk/>
            <pc:sldMk cId="3910447420" sldId="2147481348"/>
            <ac:grpSpMk id="11" creationId="{038ECD1F-C0B0-D920-D642-DFE3AEAE6CEC}"/>
          </ac:grpSpMkLst>
        </pc:grpChg>
        <pc:grpChg chg="add mod">
          <ac:chgData name="Popova, Irina" userId="fd1696fc-ce45-4045-80e0-efd77597b453" providerId="ADAL" clId="{D6F59945-AB69-5503-9BB8-798ED5782242}" dt="2026-10-07T21:30:54.766" v="873"/>
          <ac:grpSpMkLst>
            <pc:docMk/>
            <pc:sldMk cId="3910447420" sldId="2147481348"/>
            <ac:grpSpMk id="15" creationId="{FDCB068F-4F8B-4CCF-40FD-4A94B9845FAB}"/>
          </ac:grpSpMkLst>
        </pc:grpChg>
        <pc:grpChg chg="add mod">
          <ac:chgData name="Popova, Irina" userId="fd1696fc-ce45-4045-80e0-efd77597b453" providerId="ADAL" clId="{D6F59945-AB69-5503-9BB8-798ED5782242}" dt="2026-10-07T21:30:54.766" v="873"/>
          <ac:grpSpMkLst>
            <pc:docMk/>
            <pc:sldMk cId="3910447420" sldId="2147481348"/>
            <ac:grpSpMk id="35" creationId="{8A9879F1-1A3B-18A0-2E70-F2146E28A399}"/>
          </ac:grpSpMkLst>
        </pc:grpChg>
        <pc:grpChg chg="add mod">
          <ac:chgData name="Popova, Irina" userId="fd1696fc-ce45-4045-80e0-efd77597b453" providerId="ADAL" clId="{D6F59945-AB69-5503-9BB8-798ED5782242}" dt="2026-10-07T21:30:54.766" v="873"/>
          <ac:grpSpMkLst>
            <pc:docMk/>
            <pc:sldMk cId="3910447420" sldId="2147481348"/>
            <ac:grpSpMk id="41" creationId="{ACAA58AA-51C3-1954-3970-CAFDE49794EB}"/>
          </ac:grpSpMkLst>
        </pc:grpChg>
        <pc:picChg chg="add mod">
          <ac:chgData name="Popova, Irina" userId="fd1696fc-ce45-4045-80e0-efd77597b453" providerId="ADAL" clId="{D6F59945-AB69-5503-9BB8-798ED5782242}" dt="2026-10-07T18:22:47.952" v="511" actId="1076"/>
          <ac:picMkLst>
            <pc:docMk/>
            <pc:sldMk cId="3910447420" sldId="2147481348"/>
            <ac:picMk id="2" creationId="{473FEED6-67FB-5C4D-5AD5-5F2DA14DEC76}"/>
          </ac:picMkLst>
        </pc:picChg>
        <pc:picChg chg="add mod">
          <ac:chgData name="Popova, Irina" userId="fd1696fc-ce45-4045-80e0-efd77597b453" providerId="ADAL" clId="{D6F59945-AB69-5503-9BB8-798ED5782242}" dt="2026-10-07T21:30:35.746" v="870" actId="14100"/>
          <ac:picMkLst>
            <pc:docMk/>
            <pc:sldMk cId="3910447420" sldId="2147481348"/>
            <ac:picMk id="7" creationId="{9B01169C-41F7-4560-79D0-52131F44C146}"/>
          </ac:picMkLst>
        </pc:picChg>
        <pc:picChg chg="add mod">
          <ac:chgData name="Popova, Irina" userId="fd1696fc-ce45-4045-80e0-efd77597b453" providerId="ADAL" clId="{D6F59945-AB69-5503-9BB8-798ED5782242}" dt="2026-10-07T21:33:44.739" v="900" actId="1076"/>
          <ac:picMkLst>
            <pc:docMk/>
            <pc:sldMk cId="3910447420" sldId="2147481348"/>
            <ac:picMk id="73" creationId="{132A4102-5AF1-F517-1851-32B13E903413}"/>
          </ac:picMkLst>
        </pc:picChg>
        <pc:cxnChg chg="mod">
          <ac:chgData name="Popova, Irina" userId="fd1696fc-ce45-4045-80e0-efd77597b453" providerId="ADAL" clId="{D6F59945-AB69-5503-9BB8-798ED5782242}" dt="2026-10-07T21:33:18.964" v="896" actId="14100"/>
          <ac:cxnSpMkLst>
            <pc:docMk/>
            <pc:sldMk cId="3910447420" sldId="2147481348"/>
            <ac:cxnSpMk id="17" creationId="{B5D63A08-6E00-8ABD-CAE6-2F8F39924638}"/>
          </ac:cxnSpMkLst>
        </pc:cxnChg>
        <pc:cxnChg chg="mod">
          <ac:chgData name="Popova, Irina" userId="fd1696fc-ce45-4045-80e0-efd77597b453" providerId="ADAL" clId="{D6F59945-AB69-5503-9BB8-798ED5782242}" dt="2026-10-07T21:33:14.806" v="895" actId="14100"/>
          <ac:cxnSpMkLst>
            <pc:docMk/>
            <pc:sldMk cId="3910447420" sldId="2147481348"/>
            <ac:cxnSpMk id="18" creationId="{CDC21836-5D6D-0A8F-7114-8E6CA7D42F19}"/>
          </ac:cxnSpMkLst>
        </pc:cxnChg>
        <pc:cxnChg chg="mod">
          <ac:chgData name="Popova, Irina" userId="fd1696fc-ce45-4045-80e0-efd77597b453" providerId="ADAL" clId="{D6F59945-AB69-5503-9BB8-798ED5782242}" dt="2026-10-07T21:32:58.890" v="892" actId="14100"/>
          <ac:cxnSpMkLst>
            <pc:docMk/>
            <pc:sldMk cId="3910447420" sldId="2147481348"/>
            <ac:cxnSpMk id="19" creationId="{EB035289-3794-0073-1FA1-4FC67DCE1274}"/>
          </ac:cxnSpMkLst>
        </pc:cxnChg>
        <pc:cxnChg chg="mod">
          <ac:chgData name="Popova, Irina" userId="fd1696fc-ce45-4045-80e0-efd77597b453" providerId="ADAL" clId="{D6F59945-AB69-5503-9BB8-798ED5782242}" dt="2026-10-07T21:33:03.796" v="893" actId="14100"/>
          <ac:cxnSpMkLst>
            <pc:docMk/>
            <pc:sldMk cId="3910447420" sldId="2147481348"/>
            <ac:cxnSpMk id="20" creationId="{733F892C-DDD2-922C-EB4C-257C60A1D9FB}"/>
          </ac:cxnSpMkLst>
        </pc:cxnChg>
        <pc:cxnChg chg="mod">
          <ac:chgData name="Popova, Irina" userId="fd1696fc-ce45-4045-80e0-efd77597b453" providerId="ADAL" clId="{D6F59945-AB69-5503-9BB8-798ED5782242}" dt="2026-10-07T21:32:27.807" v="887" actId="14100"/>
          <ac:cxnSpMkLst>
            <pc:docMk/>
            <pc:sldMk cId="3910447420" sldId="2147481348"/>
            <ac:cxnSpMk id="26" creationId="{9CE513CB-E8CF-9BE3-4872-F28E73C0C78C}"/>
          </ac:cxnSpMkLst>
        </pc:cxnChg>
        <pc:cxnChg chg="mod">
          <ac:chgData name="Popova, Irina" userId="fd1696fc-ce45-4045-80e0-efd77597b453" providerId="ADAL" clId="{D6F59945-AB69-5503-9BB8-798ED5782242}" dt="2026-10-07T21:32:22.855" v="886" actId="14100"/>
          <ac:cxnSpMkLst>
            <pc:docMk/>
            <pc:sldMk cId="3910447420" sldId="2147481348"/>
            <ac:cxnSpMk id="28" creationId="{A021AE7C-0BF5-001B-D719-8C6DAA148EE2}"/>
          </ac:cxnSpMkLst>
        </pc:cxnChg>
        <pc:cxnChg chg="mod">
          <ac:chgData name="Popova, Irina" userId="fd1696fc-ce45-4045-80e0-efd77597b453" providerId="ADAL" clId="{D6F59945-AB69-5503-9BB8-798ED5782242}" dt="2026-10-07T21:32:14.250" v="884" actId="14100"/>
          <ac:cxnSpMkLst>
            <pc:docMk/>
            <pc:sldMk cId="3910447420" sldId="2147481348"/>
            <ac:cxnSpMk id="36" creationId="{67785F66-D7F5-F124-8A49-72EA576CC563}"/>
          </ac:cxnSpMkLst>
        </pc:cxnChg>
        <pc:cxnChg chg="mod">
          <ac:chgData name="Popova, Irina" userId="fd1696fc-ce45-4045-80e0-efd77597b453" providerId="ADAL" clId="{D6F59945-AB69-5503-9BB8-798ED5782242}" dt="2026-10-07T21:32:18.395" v="885" actId="14100"/>
          <ac:cxnSpMkLst>
            <pc:docMk/>
            <pc:sldMk cId="3910447420" sldId="2147481348"/>
            <ac:cxnSpMk id="38" creationId="{5E176DAF-A053-489B-A3D9-C17A46A60FB6}"/>
          </ac:cxnSpMkLst>
        </pc:cxnChg>
        <pc:cxnChg chg="mod">
          <ac:chgData name="Popova, Irina" userId="fd1696fc-ce45-4045-80e0-efd77597b453" providerId="ADAL" clId="{D6F59945-AB69-5503-9BB8-798ED5782242}" dt="2026-10-07T21:33:09.661" v="894" actId="14100"/>
          <ac:cxnSpMkLst>
            <pc:docMk/>
            <pc:sldMk cId="3910447420" sldId="2147481348"/>
            <ac:cxnSpMk id="42" creationId="{563C4139-DAC8-A3F5-2BF6-2EDB34245C57}"/>
          </ac:cxnSpMkLst>
        </pc:cxnChg>
        <pc:cxnChg chg="mod">
          <ac:chgData name="Popova, Irina" userId="fd1696fc-ce45-4045-80e0-efd77597b453" providerId="ADAL" clId="{D6F59945-AB69-5503-9BB8-798ED5782242}" dt="2026-10-07T21:32:44.531" v="890" actId="14100"/>
          <ac:cxnSpMkLst>
            <pc:docMk/>
            <pc:sldMk cId="3910447420" sldId="2147481348"/>
            <ac:cxnSpMk id="44" creationId="{9CDF08E0-FD97-9A34-9E2F-76AEC8484F42}"/>
          </ac:cxnSpMkLst>
        </pc:cxnChg>
        <pc:cxnChg chg="mod">
          <ac:chgData name="Popova, Irina" userId="fd1696fc-ce45-4045-80e0-efd77597b453" providerId="ADAL" clId="{D6F59945-AB69-5503-9BB8-798ED5782242}" dt="2026-10-07T21:32:31.822" v="888" actId="14100"/>
          <ac:cxnSpMkLst>
            <pc:docMk/>
            <pc:sldMk cId="3910447420" sldId="2147481348"/>
            <ac:cxnSpMk id="48" creationId="{2018B758-DC98-D091-4EA4-B4BCB6F972B6}"/>
          </ac:cxnSpMkLst>
        </pc:cxnChg>
        <pc:cxnChg chg="mod">
          <ac:chgData name="Popova, Irina" userId="fd1696fc-ce45-4045-80e0-efd77597b453" providerId="ADAL" clId="{D6F59945-AB69-5503-9BB8-798ED5782242}" dt="2026-10-07T21:32:36.614" v="889" actId="14100"/>
          <ac:cxnSpMkLst>
            <pc:docMk/>
            <pc:sldMk cId="3910447420" sldId="2147481348"/>
            <ac:cxnSpMk id="50" creationId="{279C61C7-2D61-D898-AD7E-5C87D838E108}"/>
          </ac:cxnSpMkLst>
        </pc:cxnChg>
        <pc:cxnChg chg="mod">
          <ac:chgData name="Popova, Irina" userId="fd1696fc-ce45-4045-80e0-efd77597b453" providerId="ADAL" clId="{D6F59945-AB69-5503-9BB8-798ED5782242}" dt="2026-10-07T21:33:31.255" v="898" actId="14100"/>
          <ac:cxnSpMkLst>
            <pc:docMk/>
            <pc:sldMk cId="3910447420" sldId="2147481348"/>
            <ac:cxnSpMk id="54" creationId="{7971D203-3BF3-20C6-D124-C413DCE8EAE3}"/>
          </ac:cxnSpMkLst>
        </pc:cxnChg>
        <pc:cxnChg chg="mod">
          <ac:chgData name="Popova, Irina" userId="fd1696fc-ce45-4045-80e0-efd77597b453" providerId="ADAL" clId="{D6F59945-AB69-5503-9BB8-798ED5782242}" dt="2026-10-07T21:33:26.139" v="897" actId="14100"/>
          <ac:cxnSpMkLst>
            <pc:docMk/>
            <pc:sldMk cId="3910447420" sldId="2147481348"/>
            <ac:cxnSpMk id="56" creationId="{FEFBCA58-1757-C09F-86E3-08B92F984E41}"/>
          </ac:cxnSpMkLst>
        </pc:cxnChg>
      </pc:sldChg>
      <pc:sldChg chg="addSp delSp modSp add mod">
        <pc:chgData name="Popova, Irina" userId="fd1696fc-ce45-4045-80e0-efd77597b453" providerId="ADAL" clId="{D6F59945-AB69-5503-9BB8-798ED5782242}" dt="2026-10-07T21:28:57.461" v="864" actId="167"/>
        <pc:sldMkLst>
          <pc:docMk/>
          <pc:sldMk cId="655944615" sldId="2147481349"/>
        </pc:sldMkLst>
        <pc:graphicFrameChg chg="add mod modGraphic">
          <ac:chgData name="Popova, Irina" userId="fd1696fc-ce45-4045-80e0-efd77597b453" providerId="ADAL" clId="{D6F59945-AB69-5503-9BB8-798ED5782242}" dt="2026-10-07T21:24:17.256" v="836" actId="14100"/>
          <ac:graphicFrameMkLst>
            <pc:docMk/>
            <pc:sldMk cId="655944615" sldId="2147481349"/>
            <ac:graphicFrameMk id="4" creationId="{8731944B-7E44-5969-C3E9-4CB913ED5DE5}"/>
          </ac:graphicFrameMkLst>
        </pc:graphicFrameChg>
        <pc:picChg chg="add mod">
          <ac:chgData name="Popova, Irina" userId="fd1696fc-ce45-4045-80e0-efd77597b453" providerId="ADAL" clId="{D6F59945-AB69-5503-9BB8-798ED5782242}" dt="2026-10-07T21:27:28.565" v="848" actId="167"/>
          <ac:picMkLst>
            <pc:docMk/>
            <pc:sldMk cId="655944615" sldId="2147481349"/>
            <ac:picMk id="21" creationId="{BFF7A757-1DC4-1688-0BC2-433B4C563375}"/>
          </ac:picMkLst>
        </pc:picChg>
        <pc:picChg chg="add mod">
          <ac:chgData name="Popova, Irina" userId="fd1696fc-ce45-4045-80e0-efd77597b453" providerId="ADAL" clId="{D6F59945-AB69-5503-9BB8-798ED5782242}" dt="2026-10-07T21:28:57.461" v="864" actId="167"/>
          <ac:picMkLst>
            <pc:docMk/>
            <pc:sldMk cId="655944615" sldId="2147481349"/>
            <ac:picMk id="36" creationId="{09B550F9-F811-1EC9-ED6E-BDFEC6C6059F}"/>
          </ac:picMkLst>
        </pc:picChg>
        <pc:cxnChg chg="add mod">
          <ac:chgData name="Popova, Irina" userId="fd1696fc-ce45-4045-80e0-efd77597b453" providerId="ADAL" clId="{D6F59945-AB69-5503-9BB8-798ED5782242}" dt="2026-10-07T21:27:48.080" v="851" actId="14100"/>
          <ac:cxnSpMkLst>
            <pc:docMk/>
            <pc:sldMk cId="655944615" sldId="2147481349"/>
            <ac:cxnSpMk id="13" creationId="{DDC0CAF2-4109-04BE-517D-4654677DC541}"/>
          </ac:cxnSpMkLst>
        </pc:cxnChg>
        <pc:cxnChg chg="add mod">
          <ac:chgData name="Popova, Irina" userId="fd1696fc-ce45-4045-80e0-efd77597b453" providerId="ADAL" clId="{D6F59945-AB69-5503-9BB8-798ED5782242}" dt="2026-10-07T21:27:16.792" v="847" actId="14100"/>
          <ac:cxnSpMkLst>
            <pc:docMk/>
            <pc:sldMk cId="655944615" sldId="2147481349"/>
            <ac:cxnSpMk id="14" creationId="{9A4246C1-7ECD-E5F7-8D01-06538002D83D}"/>
          </ac:cxnSpMkLst>
        </pc:cxnChg>
        <pc:cxnChg chg="add mod">
          <ac:chgData name="Popova, Irina" userId="fd1696fc-ce45-4045-80e0-efd77597b453" providerId="ADAL" clId="{D6F59945-AB69-5503-9BB8-798ED5782242}" dt="2026-10-07T21:25:24.567" v="839" actId="14100"/>
          <ac:cxnSpMkLst>
            <pc:docMk/>
            <pc:sldMk cId="655944615" sldId="2147481349"/>
            <ac:cxnSpMk id="16" creationId="{7C880182-61D1-33A7-CF85-32381587F09A}"/>
          </ac:cxnSpMkLst>
        </pc:cxnChg>
        <pc:cxnChg chg="add mod">
          <ac:chgData name="Popova, Irina" userId="fd1696fc-ce45-4045-80e0-efd77597b453" providerId="ADAL" clId="{D6F59945-AB69-5503-9BB8-798ED5782242}" dt="2026-10-07T21:27:34.670" v="849" actId="14100"/>
          <ac:cxnSpMkLst>
            <pc:docMk/>
            <pc:sldMk cId="655944615" sldId="2147481349"/>
            <ac:cxnSpMk id="24" creationId="{AB02B860-1075-20CB-F2E9-5FAA0625261F}"/>
          </ac:cxnSpMkLst>
        </pc:cxnChg>
        <pc:cxnChg chg="add mod">
          <ac:chgData name="Popova, Irina" userId="fd1696fc-ce45-4045-80e0-efd77597b453" providerId="ADAL" clId="{D6F59945-AB69-5503-9BB8-798ED5782242}" dt="2026-10-07T21:27:52.152" v="852" actId="14100"/>
          <ac:cxnSpMkLst>
            <pc:docMk/>
            <pc:sldMk cId="655944615" sldId="2147481349"/>
            <ac:cxnSpMk id="28" creationId="{AECDB627-C432-9EFC-870D-24751E694128}"/>
          </ac:cxnSpMkLst>
        </pc:cxnChg>
        <pc:cxnChg chg="add mod">
          <ac:chgData name="Popova, Irina" userId="fd1696fc-ce45-4045-80e0-efd77597b453" providerId="ADAL" clId="{D6F59945-AB69-5503-9BB8-798ED5782242}" dt="2026-10-07T21:28:15.782" v="856" actId="14100"/>
          <ac:cxnSpMkLst>
            <pc:docMk/>
            <pc:sldMk cId="655944615" sldId="2147481349"/>
            <ac:cxnSpMk id="33" creationId="{F0368A47-B32D-752E-824F-871C1E4465DE}"/>
          </ac:cxnSpMkLst>
        </pc:cxnChg>
      </pc:sldChg>
      <pc:sldChg chg="addSp delSp modSp add mod">
        <pc:chgData name="Popova, Irina" userId="fd1696fc-ce45-4045-80e0-efd77597b453" providerId="ADAL" clId="{D6F59945-AB69-5503-9BB8-798ED5782242}" dt="2026-10-07T18:25:43.492" v="534" actId="1076"/>
        <pc:sldMkLst>
          <pc:docMk/>
          <pc:sldMk cId="938255893" sldId="2147481350"/>
        </pc:sldMkLst>
        <pc:graphicFrameChg chg="add mod">
          <ac:chgData name="Popova, Irina" userId="fd1696fc-ce45-4045-80e0-efd77597b453" providerId="ADAL" clId="{D6F59945-AB69-5503-9BB8-798ED5782242}" dt="2026-10-07T18:24:49.050" v="525" actId="1076"/>
          <ac:graphicFrameMkLst>
            <pc:docMk/>
            <pc:sldMk cId="938255893" sldId="2147481350"/>
            <ac:graphicFrameMk id="2" creationId="{3CADC6E0-7173-2175-777C-606F405798E1}"/>
          </ac:graphicFrameMkLst>
        </pc:graphicFrameChg>
      </pc:sldChg>
      <pc:sldChg chg="addSp delSp modSp add mod">
        <pc:chgData name="Popova, Irina" userId="fd1696fc-ce45-4045-80e0-efd77597b453" providerId="ADAL" clId="{D6F59945-AB69-5503-9BB8-798ED5782242}" dt="2026-10-07T18:26:45.603" v="544"/>
        <pc:sldMkLst>
          <pc:docMk/>
          <pc:sldMk cId="3957353830" sldId="2147481351"/>
        </pc:sldMkLst>
      </pc:sldChg>
      <pc:sldChg chg="addSp delSp modSp add mod">
        <pc:chgData name="Popova, Irina" userId="fd1696fc-ce45-4045-80e0-efd77597b453" providerId="ADAL" clId="{D6F59945-AB69-5503-9BB8-798ED5782242}" dt="2026-10-07T18:27:11.289" v="547"/>
        <pc:sldMkLst>
          <pc:docMk/>
          <pc:sldMk cId="765979020" sldId="2147481352"/>
        </pc:sldMkLst>
        <pc:graphicFrameChg chg="add mod">
          <ac:chgData name="Popova, Irina" userId="fd1696fc-ce45-4045-80e0-efd77597b453" providerId="ADAL" clId="{D6F59945-AB69-5503-9BB8-798ED5782242}" dt="2026-10-07T18:27:11.289" v="547"/>
          <ac:graphicFrameMkLst>
            <pc:docMk/>
            <pc:sldMk cId="765979020" sldId="2147481352"/>
            <ac:graphicFrameMk id="2" creationId="{F2A67520-45EB-D1AC-CE6C-EAE332E91B02}"/>
          </ac:graphicFrameMkLst>
        </pc:graphicFrameChg>
      </pc:sldChg>
      <pc:sldChg chg="addSp delSp modSp add mod">
        <pc:chgData name="Popova, Irina" userId="fd1696fc-ce45-4045-80e0-efd77597b453" providerId="ADAL" clId="{D6F59945-AB69-5503-9BB8-798ED5782242}" dt="2026-10-07T18:28:18.095" v="560"/>
        <pc:sldMkLst>
          <pc:docMk/>
          <pc:sldMk cId="3312358742" sldId="2147481353"/>
        </pc:sldMkLst>
        <pc:picChg chg="add mod">
          <ac:chgData name="Popova, Irina" userId="fd1696fc-ce45-4045-80e0-efd77597b453" providerId="ADAL" clId="{D6F59945-AB69-5503-9BB8-798ED5782242}" dt="2026-10-07T18:28:18.095" v="560"/>
          <ac:picMkLst>
            <pc:docMk/>
            <pc:sldMk cId="3312358742" sldId="2147481353"/>
            <ac:picMk id="6" creationId="{35BCCB26-4D69-EC90-649E-26C0A81DE7EC}"/>
          </ac:picMkLst>
        </pc:picChg>
      </pc:sldChg>
      <pc:sldChg chg="addSp delSp modSp add mod">
        <pc:chgData name="Popova, Irina" userId="fd1696fc-ce45-4045-80e0-efd77597b453" providerId="ADAL" clId="{D6F59945-AB69-5503-9BB8-798ED5782242}" dt="2026-10-07T18:28:43.498" v="564"/>
        <pc:sldMkLst>
          <pc:docMk/>
          <pc:sldMk cId="4111592293" sldId="2147481354"/>
        </pc:sldMkLst>
        <pc:graphicFrameChg chg="add mod">
          <ac:chgData name="Popova, Irina" userId="fd1696fc-ce45-4045-80e0-efd77597b453" providerId="ADAL" clId="{D6F59945-AB69-5503-9BB8-798ED5782242}" dt="2026-10-07T18:28:43.498" v="564"/>
          <ac:graphicFrameMkLst>
            <pc:docMk/>
            <pc:sldMk cId="4111592293" sldId="2147481354"/>
            <ac:graphicFrameMk id="2" creationId="{F7D201CD-9687-9537-43E8-22AF5A97051A}"/>
          </ac:graphicFrameMkLst>
        </pc:graphicFrameChg>
      </pc:sldChg>
      <pc:sldChg chg="addSp delSp modSp add del mod">
        <pc:chgData name="Popova, Irina" userId="fd1696fc-ce45-4045-80e0-efd77597b453" providerId="ADAL" clId="{D6F59945-AB69-5503-9BB8-798ED5782242}" dt="2026-10-07T18:37:41.783" v="659" actId="2696"/>
        <pc:sldMkLst>
          <pc:docMk/>
          <pc:sldMk cId="335781587" sldId="2147481355"/>
        </pc:sldMkLst>
        <pc:spChg chg="add mod">
          <ac:chgData name="Popova, Irina" userId="fd1696fc-ce45-4045-80e0-efd77597b453" providerId="ADAL" clId="{D6F59945-AB69-5503-9BB8-798ED5782242}" dt="2026-10-07T18:37:03.203" v="657" actId="12"/>
          <ac:spMkLst>
            <pc:docMk/>
            <pc:sldMk cId="335781587" sldId="2147481355"/>
            <ac:spMk id="6" creationId="{70A0FEAE-8987-2478-E146-46E4524FD687}"/>
          </ac:spMkLst>
        </pc:spChg>
        <pc:spChg chg="mod">
          <ac:chgData name="Popova, Irina" userId="fd1696fc-ce45-4045-80e0-efd77597b453" providerId="ADAL" clId="{D6F59945-AB69-5503-9BB8-798ED5782242}" dt="2026-10-07T18:29:07.333" v="576" actId="20577"/>
          <ac:spMkLst>
            <pc:docMk/>
            <pc:sldMk cId="335781587" sldId="2147481355"/>
            <ac:spMk id="10" creationId="{6C3CBE6E-0863-F51F-9C2D-DFFCBCFF4873}"/>
          </ac:spMkLst>
        </pc:spChg>
      </pc:sldChg>
    </pc:docChg>
  </pc:docChgLst>
  <pc:docChgLst>
    <pc:chgData name="Popova, Irina" userId="fd1696fc-ce45-4045-80e0-efd77597b453" providerId="ADAL" clId="{68F82125-121E-58AC-B833-89ED628866E8}"/>
    <pc:docChg chg="undo custSel addSld delSld modSld sldOrd">
      <pc:chgData name="Popova, Irina" userId="fd1696fc-ce45-4045-80e0-efd77597b453" providerId="ADAL" clId="{68F82125-121E-58AC-B833-89ED628866E8}" dt="2026-10-11T16:13:03.596" v="1453" actId="12"/>
      <pc:docMkLst>
        <pc:docMk/>
      </pc:docMkLst>
      <pc:sldChg chg="addSp delSp modSp add mod modClrScheme chgLayout">
        <pc:chgData name="Popova, Irina" userId="fd1696fc-ce45-4045-80e0-efd77597b453" providerId="ADAL" clId="{68F82125-121E-58AC-B833-89ED628866E8}" dt="2026-10-11T15:53:08.523" v="1378" actId="20577"/>
        <pc:sldMkLst>
          <pc:docMk/>
          <pc:sldMk cId="1824145093" sldId="259"/>
        </pc:sldMkLst>
        <pc:spChg chg="mod ord">
          <ac:chgData name="Popova, Irina" userId="fd1696fc-ce45-4045-80e0-efd77597b453" providerId="ADAL" clId="{68F82125-121E-58AC-B833-89ED628866E8}" dt="2026-10-06T18:53:57.417" v="34" actId="26606"/>
          <ac:spMkLst>
            <pc:docMk/>
            <pc:sldMk cId="1824145093" sldId="259"/>
            <ac:spMk id="6" creationId="{339F7588-8112-1EAE-04E8-7DAE820A9A91}"/>
          </ac:spMkLst>
        </pc:spChg>
        <pc:spChg chg="mod">
          <ac:chgData name="Popova, Irina" userId="fd1696fc-ce45-4045-80e0-efd77597b453" providerId="ADAL" clId="{68F82125-121E-58AC-B833-89ED628866E8}" dt="2026-10-11T15:53:08.523" v="1378" actId="20577"/>
          <ac:spMkLst>
            <pc:docMk/>
            <pc:sldMk cId="1824145093" sldId="259"/>
            <ac:spMk id="7" creationId="{5C245CF1-3965-37E6-8310-C967EE814428}"/>
          </ac:spMkLst>
        </pc:spChg>
        <pc:picChg chg="mod">
          <ac:chgData name="Popova, Irina" userId="fd1696fc-ce45-4045-80e0-efd77597b453" providerId="ADAL" clId="{68F82125-121E-58AC-B833-89ED628866E8}" dt="2026-10-06T18:56:57.871" v="47" actId="1076"/>
          <ac:picMkLst>
            <pc:docMk/>
            <pc:sldMk cId="1824145093" sldId="259"/>
            <ac:picMk id="8" creationId="{5B54853E-8922-43A0-B1A5-ABEF15C85136}"/>
          </ac:picMkLst>
        </pc:picChg>
      </pc:sldChg>
      <pc:sldChg chg="modSp add mod">
        <pc:chgData name="Popova, Irina" userId="fd1696fc-ce45-4045-80e0-efd77597b453" providerId="ADAL" clId="{68F82125-121E-58AC-B833-89ED628866E8}" dt="2026-10-11T15:52:07.473" v="1365" actId="20577"/>
        <pc:sldMkLst>
          <pc:docMk/>
          <pc:sldMk cId="3215708416" sldId="291"/>
        </pc:sldMkLst>
        <pc:spChg chg="mod">
          <ac:chgData name="Popova, Irina" userId="fd1696fc-ce45-4045-80e0-efd77597b453" providerId="ADAL" clId="{68F82125-121E-58AC-B833-89ED628866E8}" dt="2026-10-06T18:50:49.236" v="10" actId="2711"/>
          <ac:spMkLst>
            <pc:docMk/>
            <pc:sldMk cId="3215708416" sldId="291"/>
            <ac:spMk id="2" creationId="{00000000-0000-0000-0000-000000000000}"/>
          </ac:spMkLst>
        </pc:spChg>
        <pc:spChg chg="mod">
          <ac:chgData name="Popova, Irina" userId="fd1696fc-ce45-4045-80e0-efd77597b453" providerId="ADAL" clId="{68F82125-121E-58AC-B833-89ED628866E8}" dt="2026-10-11T15:52:07.473" v="1365" actId="20577"/>
          <ac:spMkLst>
            <pc:docMk/>
            <pc:sldMk cId="3215708416" sldId="291"/>
            <ac:spMk id="9" creationId="{F2A163A0-7056-60B1-6D28-7993B1C59981}"/>
          </ac:spMkLst>
        </pc:spChg>
      </pc:sldChg>
      <pc:sldChg chg="addSp modSp add mod">
        <pc:chgData name="Popova, Irina" userId="fd1696fc-ce45-4045-80e0-efd77597b453" providerId="ADAL" clId="{68F82125-121E-58AC-B833-89ED628866E8}" dt="2026-10-09T18:12:28.685" v="1159" actId="14100"/>
        <pc:sldMkLst>
          <pc:docMk/>
          <pc:sldMk cId="2122926803" sldId="292"/>
        </pc:sldMkLst>
        <pc:spChg chg="mod">
          <ac:chgData name="Popova, Irina" userId="fd1696fc-ce45-4045-80e0-efd77597b453" providerId="ADAL" clId="{68F82125-121E-58AC-B833-89ED628866E8}" dt="2026-10-06T19:04:23.761" v="67" actId="2711"/>
          <ac:spMkLst>
            <pc:docMk/>
            <pc:sldMk cId="2122926803" sldId="292"/>
            <ac:spMk id="2" creationId="{00000000-0000-0000-0000-000000000000}"/>
          </ac:spMkLst>
        </pc:spChg>
        <pc:spChg chg="mod">
          <ac:chgData name="Popova, Irina" userId="fd1696fc-ce45-4045-80e0-efd77597b453" providerId="ADAL" clId="{68F82125-121E-58AC-B833-89ED628866E8}" dt="2026-10-09T18:12:21.169" v="1158" actId="5793"/>
          <ac:spMkLst>
            <pc:docMk/>
            <pc:sldMk cId="2122926803" sldId="292"/>
            <ac:spMk id="3" creationId="{00000000-0000-0000-0000-000000000000}"/>
          </ac:spMkLst>
        </pc:spChg>
        <pc:spChg chg="mod">
          <ac:chgData name="Popova, Irina" userId="fd1696fc-ce45-4045-80e0-efd77597b453" providerId="ADAL" clId="{68F82125-121E-58AC-B833-89ED628866E8}" dt="2026-10-09T18:12:12.838" v="1156" actId="113"/>
          <ac:spMkLst>
            <pc:docMk/>
            <pc:sldMk cId="2122926803" sldId="292"/>
            <ac:spMk id="10" creationId="{37C16748-A8C0-D720-8C26-98DE659DB567}"/>
          </ac:spMkLst>
        </pc:spChg>
        <pc:spChg chg="mod">
          <ac:chgData name="Popova, Irina" userId="fd1696fc-ce45-4045-80e0-efd77597b453" providerId="ADAL" clId="{68F82125-121E-58AC-B833-89ED628866E8}" dt="2026-10-09T18:09:43.698" v="1128"/>
          <ac:spMkLst>
            <pc:docMk/>
            <pc:sldMk cId="2122926803" sldId="292"/>
            <ac:spMk id="11" creationId="{17E9DE0A-079E-83EF-1B14-587050D7641D}"/>
          </ac:spMkLst>
        </pc:spChg>
        <pc:spChg chg="mod">
          <ac:chgData name="Popova, Irina" userId="fd1696fc-ce45-4045-80e0-efd77597b453" providerId="ADAL" clId="{68F82125-121E-58AC-B833-89ED628866E8}" dt="2026-10-09T18:12:08.900" v="1155" actId="113"/>
          <ac:spMkLst>
            <pc:docMk/>
            <pc:sldMk cId="2122926803" sldId="292"/>
            <ac:spMk id="12" creationId="{A164A338-1248-EC57-EC0F-852DEB2B3AE3}"/>
          </ac:spMkLst>
        </pc:spChg>
        <pc:spChg chg="mod">
          <ac:chgData name="Popova, Irina" userId="fd1696fc-ce45-4045-80e0-efd77597b453" providerId="ADAL" clId="{68F82125-121E-58AC-B833-89ED628866E8}" dt="2026-10-09T18:09:43.698" v="1128"/>
          <ac:spMkLst>
            <pc:docMk/>
            <pc:sldMk cId="2122926803" sldId="292"/>
            <ac:spMk id="13" creationId="{FD086D7F-A6CC-6FE0-EA63-C93605BE52BD}"/>
          </ac:spMkLst>
        </pc:spChg>
        <pc:spChg chg="mod">
          <ac:chgData name="Popova, Irina" userId="fd1696fc-ce45-4045-80e0-efd77597b453" providerId="ADAL" clId="{68F82125-121E-58AC-B833-89ED628866E8}" dt="2026-10-09T18:12:15.812" v="1157" actId="113"/>
          <ac:spMkLst>
            <pc:docMk/>
            <pc:sldMk cId="2122926803" sldId="292"/>
            <ac:spMk id="14" creationId="{05A36869-4CB3-305F-7B23-A88835E1B0EC}"/>
          </ac:spMkLst>
        </pc:spChg>
        <pc:spChg chg="mod">
          <ac:chgData name="Popova, Irina" userId="fd1696fc-ce45-4045-80e0-efd77597b453" providerId="ADAL" clId="{68F82125-121E-58AC-B833-89ED628866E8}" dt="2026-10-09T18:09:43.698" v="1128"/>
          <ac:spMkLst>
            <pc:docMk/>
            <pc:sldMk cId="2122926803" sldId="292"/>
            <ac:spMk id="15" creationId="{FB90E4DC-6EEC-7921-0F69-19DC5E5D0B33}"/>
          </ac:spMkLst>
        </pc:spChg>
        <pc:grpChg chg="add mod">
          <ac:chgData name="Popova, Irina" userId="fd1696fc-ce45-4045-80e0-efd77597b453" providerId="ADAL" clId="{68F82125-121E-58AC-B833-89ED628866E8}" dt="2026-10-09T18:11:10.566" v="1146" actId="1076"/>
          <ac:grpSpMkLst>
            <pc:docMk/>
            <pc:sldMk cId="2122926803" sldId="292"/>
            <ac:grpSpMk id="5" creationId="{79669349-BAA6-7074-7299-63FECD35731B}"/>
          </ac:grpSpMkLst>
        </pc:grpChg>
        <pc:grpChg chg="mod">
          <ac:chgData name="Popova, Irina" userId="fd1696fc-ce45-4045-80e0-efd77597b453" providerId="ADAL" clId="{68F82125-121E-58AC-B833-89ED628866E8}" dt="2026-10-09T18:09:43.698" v="1128"/>
          <ac:grpSpMkLst>
            <pc:docMk/>
            <pc:sldMk cId="2122926803" sldId="292"/>
            <ac:grpSpMk id="9" creationId="{EAF6B0F9-AD88-40B1-F1FC-D87371EBB680}"/>
          </ac:grpSpMkLst>
        </pc:grpChg>
        <pc:picChg chg="mod">
          <ac:chgData name="Popova, Irina" userId="fd1696fc-ce45-4045-80e0-efd77597b453" providerId="ADAL" clId="{68F82125-121E-58AC-B833-89ED628866E8}" dt="2026-10-09T18:12:28.685" v="1159" actId="14100"/>
          <ac:picMkLst>
            <pc:docMk/>
            <pc:sldMk cId="2122926803" sldId="292"/>
            <ac:picMk id="4" creationId="{4A28250A-98EB-96C6-2761-451472DA0CE7}"/>
          </ac:picMkLst>
        </pc:picChg>
        <pc:picChg chg="mod">
          <ac:chgData name="Popova, Irina" userId="fd1696fc-ce45-4045-80e0-efd77597b453" providerId="ADAL" clId="{68F82125-121E-58AC-B833-89ED628866E8}" dt="2026-10-09T18:09:43.698" v="1128"/>
          <ac:picMkLst>
            <pc:docMk/>
            <pc:sldMk cId="2122926803" sldId="292"/>
            <ac:picMk id="8" creationId="{F795FDBD-65AE-4ED5-5984-F9731225BD6D}"/>
          </ac:picMkLst>
        </pc:picChg>
      </pc:sldChg>
      <pc:sldChg chg="addSp modSp add mod">
        <pc:chgData name="Popova, Irina" userId="fd1696fc-ce45-4045-80e0-efd77597b453" providerId="ADAL" clId="{68F82125-121E-58AC-B833-89ED628866E8}" dt="2026-10-11T15:53:57.802" v="1385" actId="1076"/>
        <pc:sldMkLst>
          <pc:docMk/>
          <pc:sldMk cId="1251820980" sldId="293"/>
        </pc:sldMkLst>
        <pc:spChg chg="add mod">
          <ac:chgData name="Popova, Irina" userId="fd1696fc-ce45-4045-80e0-efd77597b453" providerId="ADAL" clId="{68F82125-121E-58AC-B833-89ED628866E8}" dt="2026-10-09T18:17:00.655" v="1190" actId="1076"/>
          <ac:spMkLst>
            <pc:docMk/>
            <pc:sldMk cId="1251820980" sldId="293"/>
            <ac:spMk id="4" creationId="{DD13ACD3-418E-C5DD-89D2-8E55DA8A3C79}"/>
          </ac:spMkLst>
        </pc:spChg>
        <pc:spChg chg="add mod">
          <ac:chgData name="Popova, Irina" userId="fd1696fc-ce45-4045-80e0-efd77597b453" providerId="ADAL" clId="{68F82125-121E-58AC-B833-89ED628866E8}" dt="2026-10-09T18:17:29.814" v="1195" actId="1076"/>
          <ac:spMkLst>
            <pc:docMk/>
            <pc:sldMk cId="1251820980" sldId="293"/>
            <ac:spMk id="5" creationId="{8E4CD993-92B9-2996-FCA0-553D0ADCA4E4}"/>
          </ac:spMkLst>
        </pc:spChg>
        <pc:spChg chg="mod">
          <ac:chgData name="Popova, Irina" userId="fd1696fc-ce45-4045-80e0-efd77597b453" providerId="ADAL" clId="{68F82125-121E-58AC-B833-89ED628866E8}" dt="2026-10-11T15:53:31.210" v="1380" actId="20577"/>
          <ac:spMkLst>
            <pc:docMk/>
            <pc:sldMk cId="1251820980" sldId="293"/>
            <ac:spMk id="13" creationId="{AB2C8BF9-3F87-5559-B362-8190F36EF649}"/>
          </ac:spMkLst>
        </pc:spChg>
        <pc:grpChg chg="add mod">
          <ac:chgData name="Popova, Irina" userId="fd1696fc-ce45-4045-80e0-efd77597b453" providerId="ADAL" clId="{68F82125-121E-58AC-B833-89ED628866E8}" dt="2026-10-11T15:53:57.802" v="1385" actId="1076"/>
          <ac:grpSpMkLst>
            <pc:docMk/>
            <pc:sldMk cId="1251820980" sldId="293"/>
            <ac:grpSpMk id="3" creationId="{4425A42A-2E61-B240-2FBD-C8CF3139C479}"/>
          </ac:grpSpMkLst>
        </pc:grpChg>
        <pc:grpChg chg="mod">
          <ac:chgData name="Popova, Irina" userId="fd1696fc-ce45-4045-80e0-efd77597b453" providerId="ADAL" clId="{68F82125-121E-58AC-B833-89ED628866E8}" dt="2026-10-09T18:15:06.962" v="1174" actId="164"/>
          <ac:grpSpMkLst>
            <pc:docMk/>
            <pc:sldMk cId="1251820980" sldId="293"/>
            <ac:grpSpMk id="17" creationId="{E69A92FC-3509-BA7F-A24D-8B86C46D4DCF}"/>
          </ac:grpSpMkLst>
        </pc:grpChg>
        <pc:grpChg chg="mod">
          <ac:chgData name="Popova, Irina" userId="fd1696fc-ce45-4045-80e0-efd77597b453" providerId="ADAL" clId="{68F82125-121E-58AC-B833-89ED628866E8}" dt="2026-10-09T18:15:06.962" v="1174" actId="164"/>
          <ac:grpSpMkLst>
            <pc:docMk/>
            <pc:sldMk cId="1251820980" sldId="293"/>
            <ac:grpSpMk id="26" creationId="{54BE0D1F-4A7A-4104-F322-9508BC4386A9}"/>
          </ac:grpSpMkLst>
        </pc:grpChg>
        <pc:picChg chg="add mod">
          <ac:chgData name="Popova, Irina" userId="fd1696fc-ce45-4045-80e0-efd77597b453" providerId="ADAL" clId="{68F82125-121E-58AC-B833-89ED628866E8}" dt="2026-10-09T18:16:55.108" v="1188" actId="1076"/>
          <ac:picMkLst>
            <pc:docMk/>
            <pc:sldMk cId="1251820980" sldId="293"/>
            <ac:picMk id="2" creationId="{B320BDB7-D075-E78E-C08B-51CABE669B98}"/>
          </ac:picMkLst>
        </pc:picChg>
        <pc:picChg chg="mod">
          <ac:chgData name="Popova, Irina" userId="fd1696fc-ce45-4045-80e0-efd77597b453" providerId="ADAL" clId="{68F82125-121E-58AC-B833-89ED628866E8}" dt="2026-10-11T15:53:35.313" v="1381" actId="1076"/>
          <ac:picMkLst>
            <pc:docMk/>
            <pc:sldMk cId="1251820980" sldId="293"/>
            <ac:picMk id="15" creationId="{4C83694A-FF32-1AFE-F3D0-AB97431B4C0E}"/>
          </ac:picMkLst>
        </pc:picChg>
        <pc:picChg chg="mod">
          <ac:chgData name="Popova, Irina" userId="fd1696fc-ce45-4045-80e0-efd77597b453" providerId="ADAL" clId="{68F82125-121E-58AC-B833-89ED628866E8}" dt="2026-10-09T18:15:06.962" v="1174" actId="164"/>
          <ac:picMkLst>
            <pc:docMk/>
            <pc:sldMk cId="1251820980" sldId="293"/>
            <ac:picMk id="16" creationId="{5DF71982-4426-650D-D7B4-181B59998FA7}"/>
          </ac:picMkLst>
        </pc:picChg>
      </pc:sldChg>
      <pc:sldChg chg="addSp modSp mod">
        <pc:chgData name="Popova, Irina" userId="fd1696fc-ce45-4045-80e0-efd77597b453" providerId="ADAL" clId="{68F82125-121E-58AC-B833-89ED628866E8}" dt="2026-10-11T15:51:41.639" v="1361" actId="20577"/>
        <pc:sldMkLst>
          <pc:docMk/>
          <pc:sldMk cId="1580981712" sldId="2147481341"/>
        </pc:sldMkLst>
        <pc:spChg chg="mod">
          <ac:chgData name="Popova, Irina" userId="fd1696fc-ce45-4045-80e0-efd77597b453" providerId="ADAL" clId="{68F82125-121E-58AC-B833-89ED628866E8}" dt="2026-10-11T15:51:41.639" v="1361" actId="20577"/>
          <ac:spMkLst>
            <pc:docMk/>
            <pc:sldMk cId="1580981712" sldId="2147481341"/>
            <ac:spMk id="2" creationId="{618D2BC8-90E6-7C10-463B-FCAB177AADFD}"/>
          </ac:spMkLst>
        </pc:spChg>
        <pc:picChg chg="add mod">
          <ac:chgData name="Popova, Irina" userId="fd1696fc-ce45-4045-80e0-efd77597b453" providerId="ADAL" clId="{68F82125-121E-58AC-B833-89ED628866E8}" dt="2026-10-06T18:49:48.001" v="7" actId="14100"/>
          <ac:picMkLst>
            <pc:docMk/>
            <pc:sldMk cId="1580981712" sldId="2147481341"/>
            <ac:picMk id="7" creationId="{1DB2575D-4866-18CE-1F78-D4F5497AE456}"/>
          </ac:picMkLst>
        </pc:picChg>
      </pc:sldChg>
      <pc:sldChg chg="addSp modSp mod">
        <pc:chgData name="Popova, Irina" userId="fd1696fc-ce45-4045-80e0-efd77597b453" providerId="ADAL" clId="{68F82125-121E-58AC-B833-89ED628866E8}" dt="2026-10-11T15:55:17.715" v="1386" actId="20577"/>
        <pc:sldMkLst>
          <pc:docMk/>
          <pc:sldMk cId="3348908947" sldId="2147481342"/>
        </pc:sldMkLst>
        <pc:spChg chg="mod">
          <ac:chgData name="Popova, Irina" userId="fd1696fc-ce45-4045-80e0-efd77597b453" providerId="ADAL" clId="{68F82125-121E-58AC-B833-89ED628866E8}" dt="2026-10-11T15:55:17.715" v="1386" actId="20577"/>
          <ac:spMkLst>
            <pc:docMk/>
            <pc:sldMk cId="3348908947" sldId="2147481342"/>
            <ac:spMk id="3" creationId="{EAF7E238-16AB-C656-00AF-F886438D7922}"/>
          </ac:spMkLst>
        </pc:spChg>
        <pc:picChg chg="add mod">
          <ac:chgData name="Popova, Irina" userId="fd1696fc-ce45-4045-80e0-efd77597b453" providerId="ADAL" clId="{68F82125-121E-58AC-B833-89ED628866E8}" dt="2026-10-09T18:05:39.537" v="1091" actId="14100"/>
          <ac:picMkLst>
            <pc:docMk/>
            <pc:sldMk cId="3348908947" sldId="2147481342"/>
            <ac:picMk id="2" creationId="{DF38CD86-372D-11A9-D47F-BF878848156C}"/>
          </ac:picMkLst>
        </pc:picChg>
        <pc:picChg chg="mod">
          <ac:chgData name="Popova, Irina" userId="fd1696fc-ce45-4045-80e0-efd77597b453" providerId="ADAL" clId="{68F82125-121E-58AC-B833-89ED628866E8}" dt="2026-10-09T18:05:35.228" v="1090" actId="14100"/>
          <ac:picMkLst>
            <pc:docMk/>
            <pc:sldMk cId="3348908947" sldId="2147481342"/>
            <ac:picMk id="4" creationId="{FC791238-FF4B-B08C-88E9-EA378B42DD67}"/>
          </ac:picMkLst>
        </pc:picChg>
      </pc:sldChg>
      <pc:sldChg chg="addSp modSp mod">
        <pc:chgData name="Popova, Irina" userId="fd1696fc-ce45-4045-80e0-efd77597b453" providerId="ADAL" clId="{68F82125-121E-58AC-B833-89ED628866E8}" dt="2026-10-11T16:13:03.596" v="1453" actId="12"/>
        <pc:sldMkLst>
          <pc:docMk/>
          <pc:sldMk cId="4180780830" sldId="2147481344"/>
        </pc:sldMkLst>
        <pc:spChg chg="add mod">
          <ac:chgData name="Popova, Irina" userId="fd1696fc-ce45-4045-80e0-efd77597b453" providerId="ADAL" clId="{68F82125-121E-58AC-B833-89ED628866E8}" dt="2026-10-09T18:21:15.848" v="1312" actId="14100"/>
          <ac:spMkLst>
            <pc:docMk/>
            <pc:sldMk cId="4180780830" sldId="2147481344"/>
            <ac:spMk id="2" creationId="{1D07DA8B-DA04-11A5-D574-07AB4ADAE84A}"/>
          </ac:spMkLst>
        </pc:spChg>
        <pc:spChg chg="mod">
          <ac:chgData name="Popova, Irina" userId="fd1696fc-ce45-4045-80e0-efd77597b453" providerId="ADAL" clId="{68F82125-121E-58AC-B833-89ED628866E8}" dt="2026-10-09T18:21:10.134" v="1311" actId="1076"/>
          <ac:spMkLst>
            <pc:docMk/>
            <pc:sldMk cId="4180780830" sldId="2147481344"/>
            <ac:spMk id="3" creationId="{F5BD0064-4ED4-3694-94F3-62D2E23C6FE8}"/>
          </ac:spMkLst>
        </pc:spChg>
        <pc:spChg chg="add mod">
          <ac:chgData name="Popova, Irina" userId="fd1696fc-ce45-4045-80e0-efd77597b453" providerId="ADAL" clId="{68F82125-121E-58AC-B833-89ED628866E8}" dt="2026-10-09T18:21:47.157" v="1317" actId="14100"/>
          <ac:spMkLst>
            <pc:docMk/>
            <pc:sldMk cId="4180780830" sldId="2147481344"/>
            <ac:spMk id="5" creationId="{48A70CB9-F631-6EF2-0746-ED3A071A2190}"/>
          </ac:spMkLst>
        </pc:spChg>
        <pc:spChg chg="mod">
          <ac:chgData name="Popova, Irina" userId="fd1696fc-ce45-4045-80e0-efd77597b453" providerId="ADAL" clId="{68F82125-121E-58AC-B833-89ED628866E8}" dt="2026-10-11T16:13:03.596" v="1453" actId="12"/>
          <ac:spMkLst>
            <pc:docMk/>
            <pc:sldMk cId="4180780830" sldId="2147481344"/>
            <ac:spMk id="8" creationId="{7AD00059-3E1B-015C-61AB-F2045213404C}"/>
          </ac:spMkLst>
        </pc:spChg>
        <pc:spChg chg="mod">
          <ac:chgData name="Popova, Irina" userId="fd1696fc-ce45-4045-80e0-efd77597b453" providerId="ADAL" clId="{68F82125-121E-58AC-B833-89ED628866E8}" dt="2026-10-09T18:22:16.849" v="1321" actId="12"/>
          <ac:spMkLst>
            <pc:docMk/>
            <pc:sldMk cId="4180780830" sldId="2147481344"/>
            <ac:spMk id="11" creationId="{3A32F7DC-529F-A9BE-2293-3F3516CFE831}"/>
          </ac:spMkLst>
        </pc:spChg>
      </pc:sldChg>
      <pc:sldChg chg="modSp mod">
        <pc:chgData name="Popova, Irina" userId="fd1696fc-ce45-4045-80e0-efd77597b453" providerId="ADAL" clId="{68F82125-121E-58AC-B833-89ED628866E8}" dt="2026-10-11T15:57:34.396" v="1388" actId="20577"/>
        <pc:sldMkLst>
          <pc:docMk/>
          <pc:sldMk cId="3531093433" sldId="2147481345"/>
        </pc:sldMkLst>
        <pc:spChg chg="mod">
          <ac:chgData name="Popova, Irina" userId="fd1696fc-ce45-4045-80e0-efd77597b453" providerId="ADAL" clId="{68F82125-121E-58AC-B833-89ED628866E8}" dt="2026-10-09T18:23:04.757" v="1327" actId="255"/>
          <ac:spMkLst>
            <pc:docMk/>
            <pc:sldMk cId="3531093433" sldId="2147481345"/>
            <ac:spMk id="5" creationId="{8AFED103-2E9E-E771-7552-E2B3A4FDAE13}"/>
          </ac:spMkLst>
        </pc:spChg>
        <pc:spChg chg="mod">
          <ac:chgData name="Popova, Irina" userId="fd1696fc-ce45-4045-80e0-efd77597b453" providerId="ADAL" clId="{68F82125-121E-58AC-B833-89ED628866E8}" dt="2026-10-11T15:57:34.396" v="1388" actId="20577"/>
          <ac:spMkLst>
            <pc:docMk/>
            <pc:sldMk cId="3531093433" sldId="2147481345"/>
            <ac:spMk id="7" creationId="{C5FFEC77-476A-D516-F109-492AB14D1B86}"/>
          </ac:spMkLst>
        </pc:spChg>
        <pc:picChg chg="mod">
          <ac:chgData name="Popova, Irina" userId="fd1696fc-ce45-4045-80e0-efd77597b453" providerId="ADAL" clId="{68F82125-121E-58AC-B833-89ED628866E8}" dt="2026-10-09T18:23:29.859" v="1331" actId="1076"/>
          <ac:picMkLst>
            <pc:docMk/>
            <pc:sldMk cId="3531093433" sldId="2147481345"/>
            <ac:picMk id="2" creationId="{617DCECD-9194-4147-F85F-B85754D6D10D}"/>
          </ac:picMkLst>
        </pc:picChg>
      </pc:sldChg>
      <pc:sldChg chg="addSp delSp modSp mod">
        <pc:chgData name="Popova, Irina" userId="fd1696fc-ce45-4045-80e0-efd77597b453" providerId="ADAL" clId="{68F82125-121E-58AC-B833-89ED628866E8}" dt="2026-10-08T21:19:11.408" v="735" actId="1076"/>
        <pc:sldMkLst>
          <pc:docMk/>
          <pc:sldMk cId="2856403072" sldId="2147481347"/>
        </pc:sldMkLst>
        <pc:spChg chg="mod">
          <ac:chgData name="Popova, Irina" userId="fd1696fc-ce45-4045-80e0-efd77597b453" providerId="ADAL" clId="{68F82125-121E-58AC-B833-89ED628866E8}" dt="2026-10-08T21:18:00.838" v="724" actId="1076"/>
          <ac:spMkLst>
            <pc:docMk/>
            <pc:sldMk cId="2856403072" sldId="2147481347"/>
            <ac:spMk id="5" creationId="{8027FB4C-1C82-5D51-FF71-7795AA06A110}"/>
          </ac:spMkLst>
        </pc:spChg>
        <pc:spChg chg="mod">
          <ac:chgData name="Popova, Irina" userId="fd1696fc-ce45-4045-80e0-efd77597b453" providerId="ADAL" clId="{68F82125-121E-58AC-B833-89ED628866E8}" dt="2026-10-08T21:18:04.067" v="725" actId="1076"/>
          <ac:spMkLst>
            <pc:docMk/>
            <pc:sldMk cId="2856403072" sldId="2147481347"/>
            <ac:spMk id="11" creationId="{5DEECD77-B986-69A3-EA38-8BEA3C0A23FE}"/>
          </ac:spMkLst>
        </pc:spChg>
        <pc:spChg chg="mod">
          <ac:chgData name="Popova, Irina" userId="fd1696fc-ce45-4045-80e0-efd77597b453" providerId="ADAL" clId="{68F82125-121E-58AC-B833-89ED628866E8}" dt="2026-10-08T21:18:07.611" v="726" actId="1076"/>
          <ac:spMkLst>
            <pc:docMk/>
            <pc:sldMk cId="2856403072" sldId="2147481347"/>
            <ac:spMk id="12" creationId="{48A6FBBF-0EC1-0A79-61B2-9822F6E597FA}"/>
          </ac:spMkLst>
        </pc:spChg>
        <pc:spChg chg="add mod">
          <ac:chgData name="Popova, Irina" userId="fd1696fc-ce45-4045-80e0-efd77597b453" providerId="ADAL" clId="{68F82125-121E-58AC-B833-89ED628866E8}" dt="2026-10-08T21:16:41.826" v="698" actId="948"/>
          <ac:spMkLst>
            <pc:docMk/>
            <pc:sldMk cId="2856403072" sldId="2147481347"/>
            <ac:spMk id="13" creationId="{F410959B-691D-341F-5B60-1DCD35265CF2}"/>
          </ac:spMkLst>
        </pc:spChg>
        <pc:graphicFrameChg chg="mod modGraphic">
          <ac:chgData name="Popova, Irina" userId="fd1696fc-ce45-4045-80e0-efd77597b453" providerId="ADAL" clId="{68F82125-121E-58AC-B833-89ED628866E8}" dt="2026-10-08T21:18:49.358" v="734" actId="1076"/>
          <ac:graphicFrameMkLst>
            <pc:docMk/>
            <pc:sldMk cId="2856403072" sldId="2147481347"/>
            <ac:graphicFrameMk id="3" creationId="{3EBE424D-CBAF-3DFE-0A0B-9D2099F4A40E}"/>
          </ac:graphicFrameMkLst>
        </pc:graphicFrameChg>
        <pc:picChg chg="add mod">
          <ac:chgData name="Popova, Irina" userId="fd1696fc-ce45-4045-80e0-efd77597b453" providerId="ADAL" clId="{68F82125-121E-58AC-B833-89ED628866E8}" dt="2026-10-08T21:19:11.408" v="735" actId="1076"/>
          <ac:picMkLst>
            <pc:docMk/>
            <pc:sldMk cId="2856403072" sldId="2147481347"/>
            <ac:picMk id="2" creationId="{AEB5385E-7A40-D07F-479F-93835658C3D5}"/>
          </ac:picMkLst>
        </pc:picChg>
        <pc:picChg chg="add mod">
          <ac:chgData name="Popova, Irina" userId="fd1696fc-ce45-4045-80e0-efd77597b453" providerId="ADAL" clId="{68F82125-121E-58AC-B833-89ED628866E8}" dt="2026-10-08T21:18:11.469" v="728" actId="1076"/>
          <ac:picMkLst>
            <pc:docMk/>
            <pc:sldMk cId="2856403072" sldId="2147481347"/>
            <ac:picMk id="4" creationId="{01BAAD79-C1BA-E6F1-B35A-FAE81229D446}"/>
          </ac:picMkLst>
        </pc:picChg>
      </pc:sldChg>
      <pc:sldChg chg="modSp mod">
        <pc:chgData name="Popova, Irina" userId="fd1696fc-ce45-4045-80e0-efd77597b453" providerId="ADAL" clId="{68F82125-121E-58AC-B833-89ED628866E8}" dt="2026-10-08T21:12:32.655" v="654" actId="113"/>
        <pc:sldMkLst>
          <pc:docMk/>
          <pc:sldMk cId="3910447420" sldId="2147481348"/>
        </pc:sldMkLst>
        <pc:spChg chg="mod">
          <ac:chgData name="Popova, Irina" userId="fd1696fc-ce45-4045-80e0-efd77597b453" providerId="ADAL" clId="{68F82125-121E-58AC-B833-89ED628866E8}" dt="2026-10-08T21:12:32.655" v="654" actId="113"/>
          <ac:spMkLst>
            <pc:docMk/>
            <pc:sldMk cId="3910447420" sldId="2147481348"/>
            <ac:spMk id="6" creationId="{FC2E63A5-AEBC-C195-7257-726991068DC4}"/>
          </ac:spMkLst>
        </pc:spChg>
        <pc:spChg chg="mod">
          <ac:chgData name="Popova, Irina" userId="fd1696fc-ce45-4045-80e0-efd77597b453" providerId="ADAL" clId="{68F82125-121E-58AC-B833-89ED628866E8}" dt="2026-10-08T21:12:03.682" v="649" actId="1076"/>
          <ac:spMkLst>
            <pc:docMk/>
            <pc:sldMk cId="3910447420" sldId="2147481348"/>
            <ac:spMk id="13" creationId="{7FC8AD68-079A-6E81-9370-62DEB5CD2618}"/>
          </ac:spMkLst>
        </pc:spChg>
        <pc:spChg chg="mod">
          <ac:chgData name="Popova, Irina" userId="fd1696fc-ce45-4045-80e0-efd77597b453" providerId="ADAL" clId="{68F82125-121E-58AC-B833-89ED628866E8}" dt="2026-10-08T21:12:12.862" v="651" actId="14100"/>
          <ac:spMkLst>
            <pc:docMk/>
            <pc:sldMk cId="3910447420" sldId="2147481348"/>
            <ac:spMk id="40" creationId="{20B80F57-50EE-C308-6B11-76E0F0134FB8}"/>
          </ac:spMkLst>
        </pc:spChg>
        <pc:spChg chg="mod">
          <ac:chgData name="Popova, Irina" userId="fd1696fc-ce45-4045-80e0-efd77597b453" providerId="ADAL" clId="{68F82125-121E-58AC-B833-89ED628866E8}" dt="2026-10-08T21:12:22.086" v="653" actId="1076"/>
          <ac:spMkLst>
            <pc:docMk/>
            <pc:sldMk cId="3910447420" sldId="2147481348"/>
            <ac:spMk id="46" creationId="{2F4EC3E5-FF6E-4598-2C6A-ED075FB36C3A}"/>
          </ac:spMkLst>
        </pc:spChg>
        <pc:spChg chg="mod">
          <ac:chgData name="Popova, Irina" userId="fd1696fc-ce45-4045-80e0-efd77597b453" providerId="ADAL" clId="{68F82125-121E-58AC-B833-89ED628866E8}" dt="2026-10-08T21:11:59.587" v="648" actId="1076"/>
          <ac:spMkLst>
            <pc:docMk/>
            <pc:sldMk cId="3910447420" sldId="2147481348"/>
            <ac:spMk id="52" creationId="{5B44D937-650F-0EF9-DBB9-710DB6671A8D}"/>
          </ac:spMkLst>
        </pc:spChg>
        <pc:picChg chg="mod">
          <ac:chgData name="Popova, Irina" userId="fd1696fc-ce45-4045-80e0-efd77597b453" providerId="ADAL" clId="{68F82125-121E-58AC-B833-89ED628866E8}" dt="2026-10-08T21:11:21.947" v="641" actId="1076"/>
          <ac:picMkLst>
            <pc:docMk/>
            <pc:sldMk cId="3910447420" sldId="2147481348"/>
            <ac:picMk id="2" creationId="{473FEED6-67FB-5C4D-5AD5-5F2DA14DEC76}"/>
          </ac:picMkLst>
        </pc:picChg>
      </pc:sldChg>
      <pc:sldChg chg="addSp modSp mod">
        <pc:chgData name="Popova, Irina" userId="fd1696fc-ce45-4045-80e0-efd77597b453" providerId="ADAL" clId="{68F82125-121E-58AC-B833-89ED628866E8}" dt="2026-10-11T16:11:30.428" v="1452" actId="14100"/>
        <pc:sldMkLst>
          <pc:docMk/>
          <pc:sldMk cId="655944615" sldId="2147481349"/>
        </pc:sldMkLst>
        <pc:spChg chg="add mod">
          <ac:chgData name="Popova, Irina" userId="fd1696fc-ce45-4045-80e0-efd77597b453" providerId="ADAL" clId="{68F82125-121E-58AC-B833-89ED628866E8}" dt="2026-10-08T21:12:40.072" v="655" actId="113"/>
          <ac:spMkLst>
            <pc:docMk/>
            <pc:sldMk cId="655944615" sldId="2147481349"/>
            <ac:spMk id="2" creationId="{D0AB6B62-FD81-699A-C057-2E0E8BA6F661}"/>
          </ac:spMkLst>
        </pc:spChg>
        <pc:graphicFrameChg chg="modGraphic">
          <ac:chgData name="Popova, Irina" userId="fd1696fc-ce45-4045-80e0-efd77597b453" providerId="ADAL" clId="{68F82125-121E-58AC-B833-89ED628866E8}" dt="2026-10-11T16:10:45.857" v="1446" actId="14734"/>
          <ac:graphicFrameMkLst>
            <pc:docMk/>
            <pc:sldMk cId="655944615" sldId="2147481349"/>
            <ac:graphicFrameMk id="4" creationId="{8731944B-7E44-5969-C3E9-4CB913ED5DE5}"/>
          </ac:graphicFrameMkLst>
        </pc:graphicFrameChg>
        <pc:picChg chg="mod">
          <ac:chgData name="Popova, Irina" userId="fd1696fc-ce45-4045-80e0-efd77597b453" providerId="ADAL" clId="{68F82125-121E-58AC-B833-89ED628866E8}" dt="2026-10-11T16:10:28.882" v="1442" actId="14100"/>
          <ac:picMkLst>
            <pc:docMk/>
            <pc:sldMk cId="655944615" sldId="2147481349"/>
            <ac:picMk id="21" creationId="{BFF7A757-1DC4-1688-0BC2-433B4C563375}"/>
          </ac:picMkLst>
        </pc:picChg>
        <pc:picChg chg="mod">
          <ac:chgData name="Popova, Irina" userId="fd1696fc-ce45-4045-80e0-efd77597b453" providerId="ADAL" clId="{68F82125-121E-58AC-B833-89ED628866E8}" dt="2026-10-11T16:09:44.178" v="1434" actId="14100"/>
          <ac:picMkLst>
            <pc:docMk/>
            <pc:sldMk cId="655944615" sldId="2147481349"/>
            <ac:picMk id="36" creationId="{09B550F9-F811-1EC9-ED6E-BDFEC6C6059F}"/>
          </ac:picMkLst>
        </pc:picChg>
        <pc:cxnChg chg="mod">
          <ac:chgData name="Popova, Irina" userId="fd1696fc-ce45-4045-80e0-efd77597b453" providerId="ADAL" clId="{68F82125-121E-58AC-B833-89ED628866E8}" dt="2026-10-11T16:11:30.428" v="1452" actId="14100"/>
          <ac:cxnSpMkLst>
            <pc:docMk/>
            <pc:sldMk cId="655944615" sldId="2147481349"/>
            <ac:cxnSpMk id="14" creationId="{9A4246C1-7ECD-E5F7-8D01-06538002D83D}"/>
          </ac:cxnSpMkLst>
        </pc:cxnChg>
        <pc:cxnChg chg="mod">
          <ac:chgData name="Popova, Irina" userId="fd1696fc-ce45-4045-80e0-efd77597b453" providerId="ADAL" clId="{68F82125-121E-58AC-B833-89ED628866E8}" dt="2026-10-11T16:11:21.203" v="1451" actId="14100"/>
          <ac:cxnSpMkLst>
            <pc:docMk/>
            <pc:sldMk cId="655944615" sldId="2147481349"/>
            <ac:cxnSpMk id="24" creationId="{AB02B860-1075-20CB-F2E9-5FAA0625261F}"/>
          </ac:cxnSpMkLst>
        </pc:cxnChg>
        <pc:cxnChg chg="mod">
          <ac:chgData name="Popova, Irina" userId="fd1696fc-ce45-4045-80e0-efd77597b453" providerId="ADAL" clId="{68F82125-121E-58AC-B833-89ED628866E8}" dt="2026-10-11T16:10:52.843" v="1447" actId="14100"/>
          <ac:cxnSpMkLst>
            <pc:docMk/>
            <pc:sldMk cId="655944615" sldId="2147481349"/>
            <ac:cxnSpMk id="33" creationId="{F0368A47-B32D-752E-824F-871C1E4465DE}"/>
          </ac:cxnSpMkLst>
        </pc:cxnChg>
      </pc:sldChg>
      <pc:sldChg chg="addSp delSp modSp mod ord">
        <pc:chgData name="Popova, Irina" userId="fd1696fc-ce45-4045-80e0-efd77597b453" providerId="ADAL" clId="{68F82125-121E-58AC-B833-89ED628866E8}" dt="2026-10-11T15:58:28.878" v="1391" actId="20577"/>
        <pc:sldMkLst>
          <pc:docMk/>
          <pc:sldMk cId="938255893" sldId="2147481350"/>
        </pc:sldMkLst>
        <pc:spChg chg="add mod">
          <ac:chgData name="Popova, Irina" userId="fd1696fc-ce45-4045-80e0-efd77597b453" providerId="ADAL" clId="{68F82125-121E-58AC-B833-89ED628866E8}" dt="2026-10-08T21:13:20.330" v="659" actId="1076"/>
          <ac:spMkLst>
            <pc:docMk/>
            <pc:sldMk cId="938255893" sldId="2147481350"/>
            <ac:spMk id="3" creationId="{1AA4FD8B-62D2-A368-490B-8AE466C58C73}"/>
          </ac:spMkLst>
        </pc:spChg>
        <pc:graphicFrameChg chg="mod modGraphic">
          <ac:chgData name="Popova, Irina" userId="fd1696fc-ce45-4045-80e0-efd77597b453" providerId="ADAL" clId="{68F82125-121E-58AC-B833-89ED628866E8}" dt="2026-10-11T15:58:28.878" v="1391" actId="20577"/>
          <ac:graphicFrameMkLst>
            <pc:docMk/>
            <pc:sldMk cId="938255893" sldId="2147481350"/>
            <ac:graphicFrameMk id="2" creationId="{3CADC6E0-7173-2175-777C-606F405798E1}"/>
          </ac:graphicFrameMkLst>
        </pc:graphicFrameChg>
        <pc:picChg chg="add mod">
          <ac:chgData name="Popova, Irina" userId="fd1696fc-ce45-4045-80e0-efd77597b453" providerId="ADAL" clId="{68F82125-121E-58AC-B833-89ED628866E8}" dt="2026-10-09T18:02:42.363" v="1075" actId="14100"/>
          <ac:picMkLst>
            <pc:docMk/>
            <pc:sldMk cId="938255893" sldId="2147481350"/>
            <ac:picMk id="11" creationId="{892A8EB6-FCEF-3380-43C0-8232465B211A}"/>
          </ac:picMkLst>
        </pc:picChg>
        <pc:picChg chg="add mod">
          <ac:chgData name="Popova, Irina" userId="fd1696fc-ce45-4045-80e0-efd77597b453" providerId="ADAL" clId="{68F82125-121E-58AC-B833-89ED628866E8}" dt="2026-10-09T18:02:37.311" v="1073" actId="14100"/>
          <ac:picMkLst>
            <pc:docMk/>
            <pc:sldMk cId="938255893" sldId="2147481350"/>
            <ac:picMk id="12" creationId="{104B7A10-EC13-ADB1-BF50-3AF3B045E10E}"/>
          </ac:picMkLst>
        </pc:picChg>
        <pc:picChg chg="add mod">
          <ac:chgData name="Popova, Irina" userId="fd1696fc-ce45-4045-80e0-efd77597b453" providerId="ADAL" clId="{68F82125-121E-58AC-B833-89ED628866E8}" dt="2026-10-09T18:02:31.686" v="1071" actId="1076"/>
          <ac:picMkLst>
            <pc:docMk/>
            <pc:sldMk cId="938255893" sldId="2147481350"/>
            <ac:picMk id="13" creationId="{D2821EFB-F675-2370-9B30-FDD70F7EC653}"/>
          </ac:picMkLst>
        </pc:picChg>
      </pc:sldChg>
      <pc:sldChg chg="addSp delSp modSp mod">
        <pc:chgData name="Popova, Irina" userId="fd1696fc-ce45-4045-80e0-efd77597b453" providerId="ADAL" clId="{68F82125-121E-58AC-B833-89ED628866E8}" dt="2026-10-08T21:00:32.669" v="513" actId="14100"/>
        <pc:sldMkLst>
          <pc:docMk/>
          <pc:sldMk cId="3957353830" sldId="2147481351"/>
        </pc:sldMkLst>
        <pc:spChg chg="add mod">
          <ac:chgData name="Popova, Irina" userId="fd1696fc-ce45-4045-80e0-efd77597b453" providerId="ADAL" clId="{68F82125-121E-58AC-B833-89ED628866E8}" dt="2026-10-08T20:57:45.533" v="483" actId="1076"/>
          <ac:spMkLst>
            <pc:docMk/>
            <pc:sldMk cId="3957353830" sldId="2147481351"/>
            <ac:spMk id="2" creationId="{634D76C4-230B-D881-F536-EE86FBA25B56}"/>
          </ac:spMkLst>
        </pc:spChg>
        <pc:spChg chg="add mod">
          <ac:chgData name="Popova, Irina" userId="fd1696fc-ce45-4045-80e0-efd77597b453" providerId="ADAL" clId="{68F82125-121E-58AC-B833-89ED628866E8}" dt="2026-10-08T20:59:13.961" v="495" actId="255"/>
          <ac:spMkLst>
            <pc:docMk/>
            <pc:sldMk cId="3957353830" sldId="2147481351"/>
            <ac:spMk id="13" creationId="{AAB0DB4D-8659-E01F-D4D6-0CBC63659B07}"/>
          </ac:spMkLst>
        </pc:spChg>
        <pc:spChg chg="add mod">
          <ac:chgData name="Popova, Irina" userId="fd1696fc-ce45-4045-80e0-efd77597b453" providerId="ADAL" clId="{68F82125-121E-58AC-B833-89ED628866E8}" dt="2026-10-08T20:59:13.961" v="495" actId="255"/>
          <ac:spMkLst>
            <pc:docMk/>
            <pc:sldMk cId="3957353830" sldId="2147481351"/>
            <ac:spMk id="16" creationId="{3FAE7893-DC5B-32D8-93BC-BF8CE65C2B60}"/>
          </ac:spMkLst>
        </pc:spChg>
        <pc:spChg chg="add mod">
          <ac:chgData name="Popova, Irina" userId="fd1696fc-ce45-4045-80e0-efd77597b453" providerId="ADAL" clId="{68F82125-121E-58AC-B833-89ED628866E8}" dt="2026-10-08T20:59:45.793" v="503" actId="1076"/>
          <ac:spMkLst>
            <pc:docMk/>
            <pc:sldMk cId="3957353830" sldId="2147481351"/>
            <ac:spMk id="28" creationId="{19B86B5C-693B-48E0-4824-33CA2A06F198}"/>
          </ac:spMkLst>
        </pc:spChg>
        <pc:spChg chg="add mod">
          <ac:chgData name="Popova, Irina" userId="fd1696fc-ce45-4045-80e0-efd77597b453" providerId="ADAL" clId="{68F82125-121E-58AC-B833-89ED628866E8}" dt="2026-10-08T20:59:19.940" v="496" actId="1076"/>
          <ac:spMkLst>
            <pc:docMk/>
            <pc:sldMk cId="3957353830" sldId="2147481351"/>
            <ac:spMk id="34" creationId="{D00C5A0F-A460-61A8-0D1C-D4709D382900}"/>
          </ac:spMkLst>
        </pc:spChg>
        <pc:spChg chg="add mod">
          <ac:chgData name="Popova, Irina" userId="fd1696fc-ce45-4045-80e0-efd77597b453" providerId="ADAL" clId="{68F82125-121E-58AC-B833-89ED628866E8}" dt="2026-10-08T20:59:13.961" v="495" actId="255"/>
          <ac:spMkLst>
            <pc:docMk/>
            <pc:sldMk cId="3957353830" sldId="2147481351"/>
            <ac:spMk id="40" creationId="{FFE35CC2-A29E-9D40-964D-DBF9A74D328E}"/>
          </ac:spMkLst>
        </pc:spChg>
        <pc:grpChg chg="add mod">
          <ac:chgData name="Popova, Irina" userId="fd1696fc-ce45-4045-80e0-efd77597b453" providerId="ADAL" clId="{68F82125-121E-58AC-B833-89ED628866E8}" dt="2026-10-08T20:58:52.210" v="491" actId="14100"/>
          <ac:grpSpMkLst>
            <pc:docMk/>
            <pc:sldMk cId="3957353830" sldId="2147481351"/>
            <ac:grpSpMk id="8" creationId="{B49CD40F-CD1F-E326-BA88-E545FE221073}"/>
          </ac:grpSpMkLst>
        </pc:grpChg>
        <pc:grpChg chg="add mod">
          <ac:chgData name="Popova, Irina" userId="fd1696fc-ce45-4045-80e0-efd77597b453" providerId="ADAL" clId="{68F82125-121E-58AC-B833-89ED628866E8}" dt="2026-10-08T20:58:01.211" v="485"/>
          <ac:grpSpMkLst>
            <pc:docMk/>
            <pc:sldMk cId="3957353830" sldId="2147481351"/>
            <ac:grpSpMk id="15" creationId="{188573B3-1E58-A9E3-F22E-402A30F1DFA2}"/>
          </ac:grpSpMkLst>
        </pc:grpChg>
        <pc:grpChg chg="add mod">
          <ac:chgData name="Popova, Irina" userId="fd1696fc-ce45-4045-80e0-efd77597b453" providerId="ADAL" clId="{68F82125-121E-58AC-B833-89ED628866E8}" dt="2026-10-08T20:58:01.211" v="485"/>
          <ac:grpSpMkLst>
            <pc:docMk/>
            <pc:sldMk cId="3957353830" sldId="2147481351"/>
            <ac:grpSpMk id="18" creationId="{A6D9219D-5916-5ECE-8D72-F6428EA8537E}"/>
          </ac:grpSpMkLst>
        </pc:grpChg>
        <pc:grpChg chg="add mod">
          <ac:chgData name="Popova, Irina" userId="fd1696fc-ce45-4045-80e0-efd77597b453" providerId="ADAL" clId="{68F82125-121E-58AC-B833-89ED628866E8}" dt="2026-10-08T20:58:01.211" v="485"/>
          <ac:grpSpMkLst>
            <pc:docMk/>
            <pc:sldMk cId="3957353830" sldId="2147481351"/>
            <ac:grpSpMk id="25" creationId="{29D852F5-1BBF-126A-37ED-92D37FC33041}"/>
          </ac:grpSpMkLst>
        </pc:grpChg>
        <pc:grpChg chg="add mod">
          <ac:chgData name="Popova, Irina" userId="fd1696fc-ce45-4045-80e0-efd77597b453" providerId="ADAL" clId="{68F82125-121E-58AC-B833-89ED628866E8}" dt="2026-10-08T20:58:01.211" v="485"/>
          <ac:grpSpMkLst>
            <pc:docMk/>
            <pc:sldMk cId="3957353830" sldId="2147481351"/>
            <ac:grpSpMk id="33" creationId="{372B7F7A-2843-CEBA-C249-59F9059D2D60}"/>
          </ac:grpSpMkLst>
        </pc:grpChg>
        <pc:picChg chg="add mod">
          <ac:chgData name="Popova, Irina" userId="fd1696fc-ce45-4045-80e0-efd77597b453" providerId="ADAL" clId="{68F82125-121E-58AC-B833-89ED628866E8}" dt="2026-10-08T20:59:32.709" v="500" actId="1076"/>
          <ac:picMkLst>
            <pc:docMk/>
            <pc:sldMk cId="3957353830" sldId="2147481351"/>
            <ac:picMk id="3" creationId="{4786608E-7140-FD86-B4CF-7E4DE835C6AD}"/>
          </ac:picMkLst>
        </pc:picChg>
        <pc:picChg chg="add mod">
          <ac:chgData name="Popova, Irina" userId="fd1696fc-ce45-4045-80e0-efd77597b453" providerId="ADAL" clId="{68F82125-121E-58AC-B833-89ED628866E8}" dt="2026-10-08T20:57:52.194" v="484" actId="14100"/>
          <ac:picMkLst>
            <pc:docMk/>
            <pc:sldMk cId="3957353830" sldId="2147481351"/>
            <ac:picMk id="5" creationId="{E9C9E80B-138D-1A74-7904-53B8769F18E1}"/>
          </ac:picMkLst>
        </pc:picChg>
        <pc:picChg chg="add mod">
          <ac:chgData name="Popova, Irina" userId="fd1696fc-ce45-4045-80e0-efd77597b453" providerId="ADAL" clId="{68F82125-121E-58AC-B833-89ED628866E8}" dt="2026-10-08T20:57:35.738" v="479" actId="1076"/>
          <ac:picMkLst>
            <pc:docMk/>
            <pc:sldMk cId="3957353830" sldId="2147481351"/>
            <ac:picMk id="7" creationId="{3D753BE4-4501-4BC0-DA93-B3B15D8A1667}"/>
          </ac:picMkLst>
        </pc:picChg>
        <pc:cxnChg chg="mod">
          <ac:chgData name="Popova, Irina" userId="fd1696fc-ce45-4045-80e0-efd77597b453" providerId="ADAL" clId="{68F82125-121E-58AC-B833-89ED628866E8}" dt="2026-10-08T21:00:12.419" v="508" actId="14100"/>
          <ac:cxnSpMkLst>
            <pc:docMk/>
            <pc:sldMk cId="3957353830" sldId="2147481351"/>
            <ac:cxnSpMk id="20" creationId="{6F73F2E9-E9C0-97D2-57A4-62BFBC024B0E}"/>
          </ac:cxnSpMkLst>
        </pc:cxnChg>
        <pc:cxnChg chg="mod">
          <ac:chgData name="Popova, Irina" userId="fd1696fc-ce45-4045-80e0-efd77597b453" providerId="ADAL" clId="{68F82125-121E-58AC-B833-89ED628866E8}" dt="2026-10-08T21:00:08.044" v="507" actId="14100"/>
          <ac:cxnSpMkLst>
            <pc:docMk/>
            <pc:sldMk cId="3957353830" sldId="2147481351"/>
            <ac:cxnSpMk id="21" creationId="{7004379C-5278-C651-0717-97D4F2F9F9A3}"/>
          </ac:cxnSpMkLst>
        </pc:cxnChg>
        <pc:cxnChg chg="mod">
          <ac:chgData name="Popova, Irina" userId="fd1696fc-ce45-4045-80e0-efd77597b453" providerId="ADAL" clId="{68F82125-121E-58AC-B833-89ED628866E8}" dt="2026-10-08T21:00:17.222" v="509" actId="14100"/>
          <ac:cxnSpMkLst>
            <pc:docMk/>
            <pc:sldMk cId="3957353830" sldId="2147481351"/>
            <ac:cxnSpMk id="22" creationId="{719B5037-CBA6-546D-E078-C1661F298B07}"/>
          </ac:cxnSpMkLst>
        </pc:cxnChg>
        <pc:cxnChg chg="mod">
          <ac:chgData name="Popova, Irina" userId="fd1696fc-ce45-4045-80e0-efd77597b453" providerId="ADAL" clId="{68F82125-121E-58AC-B833-89ED628866E8}" dt="2026-10-08T21:00:19.990" v="510" actId="14100"/>
          <ac:cxnSpMkLst>
            <pc:docMk/>
            <pc:sldMk cId="3957353830" sldId="2147481351"/>
            <ac:cxnSpMk id="23" creationId="{7298C889-54F7-E627-7BB1-5E668224294F}"/>
          </ac:cxnSpMkLst>
        </pc:cxnChg>
        <pc:cxnChg chg="mod">
          <ac:chgData name="Popova, Irina" userId="fd1696fc-ce45-4045-80e0-efd77597b453" providerId="ADAL" clId="{68F82125-121E-58AC-B833-89ED628866E8}" dt="2026-10-08T20:59:54.870" v="504" actId="14100"/>
          <ac:cxnSpMkLst>
            <pc:docMk/>
            <pc:sldMk cId="3957353830" sldId="2147481351"/>
            <ac:cxnSpMk id="30" creationId="{4D57CDC8-F217-C1A2-7BCE-67DB2DC04EEA}"/>
          </ac:cxnSpMkLst>
        </pc:cxnChg>
        <pc:cxnChg chg="mod">
          <ac:chgData name="Popova, Irina" userId="fd1696fc-ce45-4045-80e0-efd77597b453" providerId="ADAL" clId="{68F82125-121E-58AC-B833-89ED628866E8}" dt="2026-10-08T21:00:00.170" v="505" actId="14100"/>
          <ac:cxnSpMkLst>
            <pc:docMk/>
            <pc:sldMk cId="3957353830" sldId="2147481351"/>
            <ac:cxnSpMk id="32" creationId="{D325683A-7C31-3201-C74C-1F533BE7C307}"/>
          </ac:cxnSpMkLst>
        </pc:cxnChg>
        <pc:cxnChg chg="mod">
          <ac:chgData name="Popova, Irina" userId="fd1696fc-ce45-4045-80e0-efd77597b453" providerId="ADAL" clId="{68F82125-121E-58AC-B833-89ED628866E8}" dt="2026-10-08T20:59:27.781" v="498" actId="14100"/>
          <ac:cxnSpMkLst>
            <pc:docMk/>
            <pc:sldMk cId="3957353830" sldId="2147481351"/>
            <ac:cxnSpMk id="36" creationId="{D78B1CE5-D2C1-F9FB-D34F-109B0C9DEDF6}"/>
          </ac:cxnSpMkLst>
        </pc:cxnChg>
        <pc:cxnChg chg="mod">
          <ac:chgData name="Popova, Irina" userId="fd1696fc-ce45-4045-80e0-efd77597b453" providerId="ADAL" clId="{68F82125-121E-58AC-B833-89ED628866E8}" dt="2026-10-08T20:59:37.332" v="501" actId="14100"/>
          <ac:cxnSpMkLst>
            <pc:docMk/>
            <pc:sldMk cId="3957353830" sldId="2147481351"/>
            <ac:cxnSpMk id="38" creationId="{D429388B-FA5C-13E7-A4F4-BA320468347E}"/>
          </ac:cxnSpMkLst>
        </pc:cxnChg>
        <pc:cxnChg chg="mod">
          <ac:chgData name="Popova, Irina" userId="fd1696fc-ce45-4045-80e0-efd77597b453" providerId="ADAL" clId="{68F82125-121E-58AC-B833-89ED628866E8}" dt="2026-10-08T21:00:27.359" v="512" actId="14100"/>
          <ac:cxnSpMkLst>
            <pc:docMk/>
            <pc:sldMk cId="3957353830" sldId="2147481351"/>
            <ac:cxnSpMk id="42" creationId="{ED343433-8C8E-58F2-C301-DEF243DB61DC}"/>
          </ac:cxnSpMkLst>
        </pc:cxnChg>
        <pc:cxnChg chg="mod">
          <ac:chgData name="Popova, Irina" userId="fd1696fc-ce45-4045-80e0-efd77597b453" providerId="ADAL" clId="{68F82125-121E-58AC-B833-89ED628866E8}" dt="2026-10-08T21:00:32.669" v="513" actId="14100"/>
          <ac:cxnSpMkLst>
            <pc:docMk/>
            <pc:sldMk cId="3957353830" sldId="2147481351"/>
            <ac:cxnSpMk id="45" creationId="{12E1F677-7D54-54D3-7BF9-1BEDBC5EF5EC}"/>
          </ac:cxnSpMkLst>
        </pc:cxnChg>
      </pc:sldChg>
      <pc:sldChg chg="addSp delSp modSp mod">
        <pc:chgData name="Popova, Irina" userId="fd1696fc-ce45-4045-80e0-efd77597b453" providerId="ADAL" clId="{68F82125-121E-58AC-B833-89ED628866E8}" dt="2026-10-11T16:04:30.804" v="1423" actId="14100"/>
        <pc:sldMkLst>
          <pc:docMk/>
          <pc:sldMk cId="765979020" sldId="2147481352"/>
        </pc:sldMkLst>
        <pc:spChg chg="add mod">
          <ac:chgData name="Popova, Irina" userId="fd1696fc-ce45-4045-80e0-efd77597b453" providerId="ADAL" clId="{68F82125-121E-58AC-B833-89ED628866E8}" dt="2026-10-08T23:14:01.551" v="746" actId="113"/>
          <ac:spMkLst>
            <pc:docMk/>
            <pc:sldMk cId="765979020" sldId="2147481352"/>
            <ac:spMk id="52" creationId="{6316E1FD-77C9-BBB6-6DC7-94233DD19574}"/>
          </ac:spMkLst>
        </pc:spChg>
        <pc:graphicFrameChg chg="mod modGraphic">
          <ac:chgData name="Popova, Irina" userId="fd1696fc-ce45-4045-80e0-efd77597b453" providerId="ADAL" clId="{68F82125-121E-58AC-B833-89ED628866E8}" dt="2026-10-11T16:03:02.629" v="1411" actId="14734"/>
          <ac:graphicFrameMkLst>
            <pc:docMk/>
            <pc:sldMk cId="765979020" sldId="2147481352"/>
            <ac:graphicFrameMk id="2" creationId="{F2A67520-45EB-D1AC-CE6C-EAE332E91B02}"/>
          </ac:graphicFrameMkLst>
        </pc:graphicFrameChg>
        <pc:picChg chg="add mod">
          <ac:chgData name="Popova, Irina" userId="fd1696fc-ce45-4045-80e0-efd77597b453" providerId="ADAL" clId="{68F82125-121E-58AC-B833-89ED628866E8}" dt="2026-10-11T16:04:01.432" v="1418" actId="14100"/>
          <ac:picMkLst>
            <pc:docMk/>
            <pc:sldMk cId="765979020" sldId="2147481352"/>
            <ac:picMk id="31" creationId="{AFFA4806-4559-790F-4C1F-68D6CE699864}"/>
          </ac:picMkLst>
        </pc:picChg>
        <pc:picChg chg="add mod">
          <ac:chgData name="Popova, Irina" userId="fd1696fc-ce45-4045-80e0-efd77597b453" providerId="ADAL" clId="{68F82125-121E-58AC-B833-89ED628866E8}" dt="2026-10-11T16:02:32.244" v="1407" actId="14100"/>
          <ac:picMkLst>
            <pc:docMk/>
            <pc:sldMk cId="765979020" sldId="2147481352"/>
            <ac:picMk id="36" creationId="{CD3A3E41-9C07-9B1E-022A-E015A302A059}"/>
          </ac:picMkLst>
        </pc:picChg>
        <pc:cxnChg chg="add mod">
          <ac:chgData name="Popova, Irina" userId="fd1696fc-ce45-4045-80e0-efd77597b453" providerId="ADAL" clId="{68F82125-121E-58AC-B833-89ED628866E8}" dt="2026-10-08T20:52:20.310" v="427" actId="14100"/>
          <ac:cxnSpMkLst>
            <pc:docMk/>
            <pc:sldMk cId="765979020" sldId="2147481352"/>
            <ac:cxnSpMk id="6" creationId="{3D236BEA-96CC-B8A3-388E-9C53720EDCD0}"/>
          </ac:cxnSpMkLst>
        </pc:cxnChg>
        <pc:cxnChg chg="add mod">
          <ac:chgData name="Popova, Irina" userId="fd1696fc-ce45-4045-80e0-efd77597b453" providerId="ADAL" clId="{68F82125-121E-58AC-B833-89ED628866E8}" dt="2026-10-11T16:04:30.804" v="1423" actId="14100"/>
          <ac:cxnSpMkLst>
            <pc:docMk/>
            <pc:sldMk cId="765979020" sldId="2147481352"/>
            <ac:cxnSpMk id="8" creationId="{4A99482A-F9B9-C18D-67C8-6268D925CD5E}"/>
          </ac:cxnSpMkLst>
        </pc:cxnChg>
        <pc:cxnChg chg="add mod">
          <ac:chgData name="Popova, Irina" userId="fd1696fc-ce45-4045-80e0-efd77597b453" providerId="ADAL" clId="{68F82125-121E-58AC-B833-89ED628866E8}" dt="2026-10-11T16:04:06.301" v="1419" actId="14100"/>
          <ac:cxnSpMkLst>
            <pc:docMk/>
            <pc:sldMk cId="765979020" sldId="2147481352"/>
            <ac:cxnSpMk id="16" creationId="{68A4643B-35BE-600F-2599-DB30AD0A95E5}"/>
          </ac:cxnSpMkLst>
        </pc:cxnChg>
        <pc:cxnChg chg="add mod">
          <ac:chgData name="Popova, Irina" userId="fd1696fc-ce45-4045-80e0-efd77597b453" providerId="ADAL" clId="{68F82125-121E-58AC-B833-89ED628866E8}" dt="2026-10-11T16:03:12.877" v="1412" actId="14100"/>
          <ac:cxnSpMkLst>
            <pc:docMk/>
            <pc:sldMk cId="765979020" sldId="2147481352"/>
            <ac:cxnSpMk id="18" creationId="{E9CF9FDF-B582-ED0E-1922-3887B784CDC0}"/>
          </ac:cxnSpMkLst>
        </pc:cxnChg>
        <pc:cxnChg chg="add mod">
          <ac:chgData name="Popova, Irina" userId="fd1696fc-ce45-4045-80e0-efd77597b453" providerId="ADAL" clId="{68F82125-121E-58AC-B833-89ED628866E8}" dt="2026-10-08T20:52:23.237" v="428" actId="1076"/>
          <ac:cxnSpMkLst>
            <pc:docMk/>
            <pc:sldMk cId="765979020" sldId="2147481352"/>
            <ac:cxnSpMk id="23" creationId="{85899987-D4A4-930C-2F0E-FAC6129C1B24}"/>
          </ac:cxnSpMkLst>
        </pc:cxnChg>
        <pc:cxnChg chg="add mod">
          <ac:chgData name="Popova, Irina" userId="fd1696fc-ce45-4045-80e0-efd77597b453" providerId="ADAL" clId="{68F82125-121E-58AC-B833-89ED628866E8}" dt="2026-10-11T16:04:13.219" v="1420" actId="14100"/>
          <ac:cxnSpMkLst>
            <pc:docMk/>
            <pc:sldMk cId="765979020" sldId="2147481352"/>
            <ac:cxnSpMk id="25" creationId="{0E9FCE8F-A282-F1DC-468E-155EC4041AA7}"/>
          </ac:cxnSpMkLst>
        </pc:cxnChg>
        <pc:cxnChg chg="add mod">
          <ac:chgData name="Popova, Irina" userId="fd1696fc-ce45-4045-80e0-efd77597b453" providerId="ADAL" clId="{68F82125-121E-58AC-B833-89ED628866E8}" dt="2026-10-08T20:53:27.855" v="437" actId="14100"/>
          <ac:cxnSpMkLst>
            <pc:docMk/>
            <pc:sldMk cId="765979020" sldId="2147481352"/>
            <ac:cxnSpMk id="28" creationId="{FC44D84A-B052-E5B8-65C2-951CD4EEAB3C}"/>
          </ac:cxnSpMkLst>
        </pc:cxnChg>
        <pc:cxnChg chg="add mod">
          <ac:chgData name="Popova, Irina" userId="fd1696fc-ce45-4045-80e0-efd77597b453" providerId="ADAL" clId="{68F82125-121E-58AC-B833-89ED628866E8}" dt="2026-10-11T16:04:25.155" v="1421" actId="14100"/>
          <ac:cxnSpMkLst>
            <pc:docMk/>
            <pc:sldMk cId="765979020" sldId="2147481352"/>
            <ac:cxnSpMk id="30" creationId="{608F3931-3037-8354-B1C5-AFCEB0F5BF62}"/>
          </ac:cxnSpMkLst>
        </pc:cxnChg>
      </pc:sldChg>
      <pc:sldChg chg="addSp delSp modSp mod">
        <pc:chgData name="Popova, Irina" userId="fd1696fc-ce45-4045-80e0-efd77597b453" providerId="ADAL" clId="{68F82125-121E-58AC-B833-89ED628866E8}" dt="2026-10-08T23:24:56.091" v="857" actId="12"/>
        <pc:sldMkLst>
          <pc:docMk/>
          <pc:sldMk cId="3312358742" sldId="2147481353"/>
        </pc:sldMkLst>
        <pc:spChg chg="add mod">
          <ac:chgData name="Popova, Irina" userId="fd1696fc-ce45-4045-80e0-efd77597b453" providerId="ADAL" clId="{68F82125-121E-58AC-B833-89ED628866E8}" dt="2026-10-08T23:14:27.464" v="764" actId="14100"/>
          <ac:spMkLst>
            <pc:docMk/>
            <pc:sldMk cId="3312358742" sldId="2147481353"/>
            <ac:spMk id="3" creationId="{9EE7851B-38AA-3DB8-0514-582DAB15BE7F}"/>
          </ac:spMkLst>
        </pc:spChg>
        <pc:spChg chg="add mod">
          <ac:chgData name="Popova, Irina" userId="fd1696fc-ce45-4045-80e0-efd77597b453" providerId="ADAL" clId="{68F82125-121E-58AC-B833-89ED628866E8}" dt="2026-10-08T23:16:32.715" v="778" actId="164"/>
          <ac:spMkLst>
            <pc:docMk/>
            <pc:sldMk cId="3312358742" sldId="2147481353"/>
            <ac:spMk id="38" creationId="{063E7192-3D4B-7B64-EAB4-77794A4B9857}"/>
          </ac:spMkLst>
        </pc:spChg>
        <pc:spChg chg="add mod">
          <ac:chgData name="Popova, Irina" userId="fd1696fc-ce45-4045-80e0-efd77597b453" providerId="ADAL" clId="{68F82125-121E-58AC-B833-89ED628866E8}" dt="2026-10-08T23:17:57.525" v="791" actId="1076"/>
          <ac:spMkLst>
            <pc:docMk/>
            <pc:sldMk cId="3312358742" sldId="2147481353"/>
            <ac:spMk id="44" creationId="{9B389CC4-B400-3A03-8BD6-C0D2BC22BEC6}"/>
          </ac:spMkLst>
        </pc:spChg>
        <pc:spChg chg="add mod">
          <ac:chgData name="Popova, Irina" userId="fd1696fc-ce45-4045-80e0-efd77597b453" providerId="ADAL" clId="{68F82125-121E-58AC-B833-89ED628866E8}" dt="2026-10-08T23:19:20.086" v="804" actId="14100"/>
          <ac:spMkLst>
            <pc:docMk/>
            <pc:sldMk cId="3312358742" sldId="2147481353"/>
            <ac:spMk id="55" creationId="{6898C45A-6BD2-78B5-D8CA-BDCC4F2A6935}"/>
          </ac:spMkLst>
        </pc:spChg>
        <pc:spChg chg="add mod">
          <ac:chgData name="Popova, Irina" userId="fd1696fc-ce45-4045-80e0-efd77597b453" providerId="ADAL" clId="{68F82125-121E-58AC-B833-89ED628866E8}" dt="2026-10-08T23:21:42.517" v="824" actId="14100"/>
          <ac:spMkLst>
            <pc:docMk/>
            <pc:sldMk cId="3312358742" sldId="2147481353"/>
            <ac:spMk id="71" creationId="{D04E9DA7-21F9-59C7-5127-52C95AD2036D}"/>
          </ac:spMkLst>
        </pc:spChg>
        <pc:spChg chg="add mod">
          <ac:chgData name="Popova, Irina" userId="fd1696fc-ce45-4045-80e0-efd77597b453" providerId="ADAL" clId="{68F82125-121E-58AC-B833-89ED628866E8}" dt="2026-10-08T23:23:20.823" v="838" actId="255"/>
          <ac:spMkLst>
            <pc:docMk/>
            <pc:sldMk cId="3312358742" sldId="2147481353"/>
            <ac:spMk id="83" creationId="{9475CF14-B22B-DFD4-9652-8364E9B345A5}"/>
          </ac:spMkLst>
        </pc:spChg>
        <pc:spChg chg="add mod">
          <ac:chgData name="Popova, Irina" userId="fd1696fc-ce45-4045-80e0-efd77597b453" providerId="ADAL" clId="{68F82125-121E-58AC-B833-89ED628866E8}" dt="2026-10-08T23:24:56.091" v="857" actId="12"/>
          <ac:spMkLst>
            <pc:docMk/>
            <pc:sldMk cId="3312358742" sldId="2147481353"/>
            <ac:spMk id="86" creationId="{F75D3993-B926-FD03-B47C-580EC5AB9002}"/>
          </ac:spMkLst>
        </pc:spChg>
        <pc:grpChg chg="add mod">
          <ac:chgData name="Popova, Irina" userId="fd1696fc-ce45-4045-80e0-efd77597b453" providerId="ADAL" clId="{68F82125-121E-58AC-B833-89ED628866E8}" dt="2026-10-08T23:16:48.644" v="779" actId="164"/>
          <ac:grpSpMkLst>
            <pc:docMk/>
            <pc:sldMk cId="3312358742" sldId="2147481353"/>
            <ac:grpSpMk id="39" creationId="{807D10AD-4BCB-A5C1-6D99-7C74FA494EBC}"/>
          </ac:grpSpMkLst>
        </pc:grpChg>
        <pc:grpChg chg="add mod">
          <ac:chgData name="Popova, Irina" userId="fd1696fc-ce45-4045-80e0-efd77597b453" providerId="ADAL" clId="{68F82125-121E-58AC-B833-89ED628866E8}" dt="2026-10-08T23:20:00.059" v="812" actId="164"/>
          <ac:grpSpMkLst>
            <pc:docMk/>
            <pc:sldMk cId="3312358742" sldId="2147481353"/>
            <ac:grpSpMk id="40" creationId="{CCD2CAC9-7B27-1FC5-F13B-3DCA6082F923}"/>
          </ac:grpSpMkLst>
        </pc:grpChg>
        <pc:grpChg chg="add mod">
          <ac:chgData name="Popova, Irina" userId="fd1696fc-ce45-4045-80e0-efd77597b453" providerId="ADAL" clId="{68F82125-121E-58AC-B833-89ED628866E8}" dt="2026-10-08T23:17:20.828" v="782" actId="164"/>
          <ac:grpSpMkLst>
            <pc:docMk/>
            <pc:sldMk cId="3312358742" sldId="2147481353"/>
            <ac:grpSpMk id="45" creationId="{525E908B-73A2-1586-2A89-F400F49B3EE6}"/>
          </ac:grpSpMkLst>
        </pc:grpChg>
        <pc:grpChg chg="add mod">
          <ac:chgData name="Popova, Irina" userId="fd1696fc-ce45-4045-80e0-efd77597b453" providerId="ADAL" clId="{68F82125-121E-58AC-B833-89ED628866E8}" dt="2026-10-08T23:20:00.059" v="812" actId="164"/>
          <ac:grpSpMkLst>
            <pc:docMk/>
            <pc:sldMk cId="3312358742" sldId="2147481353"/>
            <ac:grpSpMk id="46" creationId="{9EA0C6F8-8CBD-0256-20E6-775E5CE7CFF8}"/>
          </ac:grpSpMkLst>
        </pc:grpChg>
        <pc:grpChg chg="add mod">
          <ac:chgData name="Popova, Irina" userId="fd1696fc-ce45-4045-80e0-efd77597b453" providerId="ADAL" clId="{68F82125-121E-58AC-B833-89ED628866E8}" dt="2026-10-08T23:19:03.561" v="800" actId="164"/>
          <ac:grpSpMkLst>
            <pc:docMk/>
            <pc:sldMk cId="3312358742" sldId="2147481353"/>
            <ac:grpSpMk id="61" creationId="{C91A01E0-D20E-E2C1-4587-164261233E79}"/>
          </ac:grpSpMkLst>
        </pc:grpChg>
        <pc:grpChg chg="add mod">
          <ac:chgData name="Popova, Irina" userId="fd1696fc-ce45-4045-80e0-efd77597b453" providerId="ADAL" clId="{68F82125-121E-58AC-B833-89ED628866E8}" dt="2026-10-08T23:20:00.059" v="812" actId="164"/>
          <ac:grpSpMkLst>
            <pc:docMk/>
            <pc:sldMk cId="3312358742" sldId="2147481353"/>
            <ac:grpSpMk id="62" creationId="{C3B0C151-F93D-8855-F062-A2079E8DA938}"/>
          </ac:grpSpMkLst>
        </pc:grpChg>
        <pc:grpChg chg="add mod">
          <ac:chgData name="Popova, Irina" userId="fd1696fc-ce45-4045-80e0-efd77597b453" providerId="ADAL" clId="{68F82125-121E-58AC-B833-89ED628866E8}" dt="2026-10-08T23:22:15.085" v="829" actId="164"/>
          <ac:grpSpMkLst>
            <pc:docMk/>
            <pc:sldMk cId="3312358742" sldId="2147481353"/>
            <ac:grpSpMk id="68" creationId="{EFFA99AA-BD1A-F1DE-1CF5-8549048AED42}"/>
          </ac:grpSpMkLst>
        </pc:grpChg>
        <pc:grpChg chg="add mod">
          <ac:chgData name="Popova, Irina" userId="fd1696fc-ce45-4045-80e0-efd77597b453" providerId="ADAL" clId="{68F82125-121E-58AC-B833-89ED628866E8}" dt="2026-10-08T23:22:15.085" v="829" actId="164"/>
          <ac:grpSpMkLst>
            <pc:docMk/>
            <pc:sldMk cId="3312358742" sldId="2147481353"/>
            <ac:grpSpMk id="74" creationId="{25C82E0A-84E7-0C7A-40A3-2DC0599675ED}"/>
          </ac:grpSpMkLst>
        </pc:grpChg>
        <pc:grpChg chg="add mod">
          <ac:chgData name="Popova, Irina" userId="fd1696fc-ce45-4045-80e0-efd77597b453" providerId="ADAL" clId="{68F82125-121E-58AC-B833-89ED628866E8}" dt="2026-10-08T23:22:15.085" v="829" actId="164"/>
          <ac:grpSpMkLst>
            <pc:docMk/>
            <pc:sldMk cId="3312358742" sldId="2147481353"/>
            <ac:grpSpMk id="79" creationId="{48D91049-515B-DD16-CB9C-0B1C2A23C152}"/>
          </ac:grpSpMkLst>
        </pc:grpChg>
        <pc:picChg chg="add mod">
          <ac:chgData name="Popova, Irina" userId="fd1696fc-ce45-4045-80e0-efd77597b453" providerId="ADAL" clId="{68F82125-121E-58AC-B833-89ED628866E8}" dt="2026-10-08T23:22:47.146" v="833" actId="14100"/>
          <ac:picMkLst>
            <pc:docMk/>
            <pc:sldMk cId="3312358742" sldId="2147481353"/>
            <ac:picMk id="2" creationId="{58E630E6-57BF-E30E-D3C6-9051059C1FE7}"/>
          </ac:picMkLst>
        </pc:picChg>
        <pc:picChg chg="mod">
          <ac:chgData name="Popova, Irina" userId="fd1696fc-ce45-4045-80e0-efd77597b453" providerId="ADAL" clId="{68F82125-121E-58AC-B833-89ED628866E8}" dt="2026-10-08T23:19:36.286" v="808" actId="1076"/>
          <ac:picMkLst>
            <pc:docMk/>
            <pc:sldMk cId="3312358742" sldId="2147481353"/>
            <ac:picMk id="6" creationId="{35BCCB26-4D69-EC90-649E-26C0A81DE7EC}"/>
          </ac:picMkLst>
        </pc:picChg>
        <pc:cxnChg chg="add mod">
          <ac:chgData name="Popova, Irina" userId="fd1696fc-ce45-4045-80e0-efd77597b453" providerId="ADAL" clId="{68F82125-121E-58AC-B833-89ED628866E8}" dt="2026-10-08T23:16:48.644" v="779" actId="164"/>
          <ac:cxnSpMkLst>
            <pc:docMk/>
            <pc:sldMk cId="3312358742" sldId="2147481353"/>
            <ac:cxnSpMk id="4" creationId="{2A31D90D-B0E5-572A-6E25-FA0BCF403044}"/>
          </ac:cxnSpMkLst>
        </pc:cxnChg>
        <pc:cxnChg chg="add mod">
          <ac:chgData name="Popova, Irina" userId="fd1696fc-ce45-4045-80e0-efd77597b453" providerId="ADAL" clId="{68F82125-121E-58AC-B833-89ED628866E8}" dt="2026-10-08T23:16:48.644" v="779" actId="164"/>
          <ac:cxnSpMkLst>
            <pc:docMk/>
            <pc:sldMk cId="3312358742" sldId="2147481353"/>
            <ac:cxnSpMk id="7" creationId="{3CDB437F-B96B-1912-B90E-3FE07D891567}"/>
          </ac:cxnSpMkLst>
        </pc:cxnChg>
        <pc:cxnChg chg="add mod">
          <ac:chgData name="Popova, Irina" userId="fd1696fc-ce45-4045-80e0-efd77597b453" providerId="ADAL" clId="{68F82125-121E-58AC-B833-89ED628866E8}" dt="2026-10-08T23:16:48.644" v="779" actId="164"/>
          <ac:cxnSpMkLst>
            <pc:docMk/>
            <pc:sldMk cId="3312358742" sldId="2147481353"/>
            <ac:cxnSpMk id="8" creationId="{84582488-6A51-D1A7-1BEA-276E68461CD6}"/>
          </ac:cxnSpMkLst>
        </pc:cxnChg>
        <pc:cxnChg chg="add mod">
          <ac:chgData name="Popova, Irina" userId="fd1696fc-ce45-4045-80e0-efd77597b453" providerId="ADAL" clId="{68F82125-121E-58AC-B833-89ED628866E8}" dt="2026-10-08T23:16:32.715" v="778" actId="164"/>
          <ac:cxnSpMkLst>
            <pc:docMk/>
            <pc:sldMk cId="3312358742" sldId="2147481353"/>
            <ac:cxnSpMk id="11" creationId="{C8905E13-D1B7-01FD-D7E2-6CAE9C8150A6}"/>
          </ac:cxnSpMkLst>
        </pc:cxnChg>
        <pc:cxnChg chg="add mod">
          <ac:chgData name="Popova, Irina" userId="fd1696fc-ce45-4045-80e0-efd77597b453" providerId="ADAL" clId="{68F82125-121E-58AC-B833-89ED628866E8}" dt="2026-10-08T23:16:48.644" v="779" actId="164"/>
          <ac:cxnSpMkLst>
            <pc:docMk/>
            <pc:sldMk cId="3312358742" sldId="2147481353"/>
            <ac:cxnSpMk id="12" creationId="{752B2656-A6C1-E14E-2C6E-208371B12462}"/>
          </ac:cxnSpMkLst>
        </pc:cxnChg>
        <pc:cxnChg chg="add mod">
          <ac:chgData name="Popova, Irina" userId="fd1696fc-ce45-4045-80e0-efd77597b453" providerId="ADAL" clId="{68F82125-121E-58AC-B833-89ED628866E8}" dt="2026-10-08T23:17:10.586" v="781" actId="164"/>
          <ac:cxnSpMkLst>
            <pc:docMk/>
            <pc:sldMk cId="3312358742" sldId="2147481353"/>
            <ac:cxnSpMk id="41" creationId="{3ED5418E-ADAB-83E2-BF20-0D27B30FA0D2}"/>
          </ac:cxnSpMkLst>
        </pc:cxnChg>
        <pc:cxnChg chg="add mod">
          <ac:chgData name="Popova, Irina" userId="fd1696fc-ce45-4045-80e0-efd77597b453" providerId="ADAL" clId="{68F82125-121E-58AC-B833-89ED628866E8}" dt="2026-10-08T23:17:31.065" v="784" actId="14100"/>
          <ac:cxnSpMkLst>
            <pc:docMk/>
            <pc:sldMk cId="3312358742" sldId="2147481353"/>
            <ac:cxnSpMk id="42" creationId="{0591CC9F-67D1-8DE8-FB98-F9A51CEDAAA3}"/>
          </ac:cxnSpMkLst>
        </pc:cxnChg>
        <pc:cxnChg chg="add mod">
          <ac:chgData name="Popova, Irina" userId="fd1696fc-ce45-4045-80e0-efd77597b453" providerId="ADAL" clId="{68F82125-121E-58AC-B833-89ED628866E8}" dt="2026-10-08T23:17:34.373" v="785" actId="14100"/>
          <ac:cxnSpMkLst>
            <pc:docMk/>
            <pc:sldMk cId="3312358742" sldId="2147481353"/>
            <ac:cxnSpMk id="43" creationId="{C5CDCCE1-F69E-4130-38DD-7C3B2AF352D7}"/>
          </ac:cxnSpMkLst>
        </pc:cxnChg>
        <pc:cxnChg chg="add mod">
          <ac:chgData name="Popova, Irina" userId="fd1696fc-ce45-4045-80e0-efd77597b453" providerId="ADAL" clId="{68F82125-121E-58AC-B833-89ED628866E8}" dt="2026-10-08T23:19:51.833" v="811" actId="14100"/>
          <ac:cxnSpMkLst>
            <pc:docMk/>
            <pc:sldMk cId="3312358742" sldId="2147481353"/>
            <ac:cxnSpMk id="56" creationId="{7FA623B9-9A03-2DC0-70B9-7896126E0C70}"/>
          </ac:cxnSpMkLst>
        </pc:cxnChg>
        <pc:cxnChg chg="add mod">
          <ac:chgData name="Popova, Irina" userId="fd1696fc-ce45-4045-80e0-efd77597b453" providerId="ADAL" clId="{68F82125-121E-58AC-B833-89ED628866E8}" dt="2026-10-08T23:19:46.140" v="810" actId="14100"/>
          <ac:cxnSpMkLst>
            <pc:docMk/>
            <pc:sldMk cId="3312358742" sldId="2147481353"/>
            <ac:cxnSpMk id="57" creationId="{D3C0E13E-2390-F56A-31DF-6C5E649A5F5A}"/>
          </ac:cxnSpMkLst>
        </pc:cxnChg>
        <pc:cxnChg chg="add mod">
          <ac:chgData name="Popova, Irina" userId="fd1696fc-ce45-4045-80e0-efd77597b453" providerId="ADAL" clId="{68F82125-121E-58AC-B833-89ED628866E8}" dt="2026-10-08T23:19:25.643" v="805" actId="14100"/>
          <ac:cxnSpMkLst>
            <pc:docMk/>
            <pc:sldMk cId="3312358742" sldId="2147481353"/>
            <ac:cxnSpMk id="58" creationId="{A799DF64-2096-E320-5B9F-27BF6ED74922}"/>
          </ac:cxnSpMkLst>
        </pc:cxnChg>
        <pc:cxnChg chg="add mod">
          <ac:chgData name="Popova, Irina" userId="fd1696fc-ce45-4045-80e0-efd77597b453" providerId="ADAL" clId="{68F82125-121E-58AC-B833-89ED628866E8}" dt="2026-10-08T23:19:30.165" v="806" actId="14100"/>
          <ac:cxnSpMkLst>
            <pc:docMk/>
            <pc:sldMk cId="3312358742" sldId="2147481353"/>
            <ac:cxnSpMk id="59" creationId="{C52F5AD0-A5A2-4102-AA8D-B0A4B9C100DC}"/>
          </ac:cxnSpMkLst>
        </pc:cxnChg>
        <pc:cxnChg chg="add mod">
          <ac:chgData name="Popova, Irina" userId="fd1696fc-ce45-4045-80e0-efd77597b453" providerId="ADAL" clId="{68F82125-121E-58AC-B833-89ED628866E8}" dt="2026-10-08T23:18:37.303" v="797" actId="164"/>
          <ac:cxnSpMkLst>
            <pc:docMk/>
            <pc:sldMk cId="3312358742" sldId="2147481353"/>
            <ac:cxnSpMk id="60" creationId="{3D21924B-7DC4-AF9D-973F-DE50969EE426}"/>
          </ac:cxnSpMkLst>
        </pc:cxnChg>
        <pc:cxnChg chg="add mod">
          <ac:chgData name="Popova, Irina" userId="fd1696fc-ce45-4045-80e0-efd77597b453" providerId="ADAL" clId="{68F82125-121E-58AC-B833-89ED628866E8}" dt="2026-10-08T23:21:37.524" v="823" actId="164"/>
          <ac:cxnSpMkLst>
            <pc:docMk/>
            <pc:sldMk cId="3312358742" sldId="2147481353"/>
            <ac:cxnSpMk id="69" creationId="{59B03E24-A88B-015F-47F0-C32309619494}"/>
          </ac:cxnSpMkLst>
        </pc:cxnChg>
        <pc:cxnChg chg="add mod">
          <ac:chgData name="Popova, Irina" userId="fd1696fc-ce45-4045-80e0-efd77597b453" providerId="ADAL" clId="{68F82125-121E-58AC-B833-89ED628866E8}" dt="2026-10-08T23:21:53.139" v="826" actId="14100"/>
          <ac:cxnSpMkLst>
            <pc:docMk/>
            <pc:sldMk cId="3312358742" sldId="2147481353"/>
            <ac:cxnSpMk id="70" creationId="{6DC8BD66-D81B-7C45-B5DE-38F076C11C0A}"/>
          </ac:cxnSpMkLst>
        </pc:cxnChg>
        <pc:cxnChg chg="add mod">
          <ac:chgData name="Popova, Irina" userId="fd1696fc-ce45-4045-80e0-efd77597b453" providerId="ADAL" clId="{68F82125-121E-58AC-B833-89ED628866E8}" dt="2026-10-08T23:23:24.967" v="839" actId="14100"/>
          <ac:cxnSpMkLst>
            <pc:docMk/>
            <pc:sldMk cId="3312358742" sldId="2147481353"/>
            <ac:cxnSpMk id="72" creationId="{4333C23F-115F-9EF6-0DA5-A9B0D4F14482}"/>
          </ac:cxnSpMkLst>
        </pc:cxnChg>
        <pc:cxnChg chg="add mod">
          <ac:chgData name="Popova, Irina" userId="fd1696fc-ce45-4045-80e0-efd77597b453" providerId="ADAL" clId="{68F82125-121E-58AC-B833-89ED628866E8}" dt="2026-10-08T23:22:54.853" v="834" actId="14100"/>
          <ac:cxnSpMkLst>
            <pc:docMk/>
            <pc:sldMk cId="3312358742" sldId="2147481353"/>
            <ac:cxnSpMk id="80" creationId="{9DF4CE4C-3EC1-087F-6192-A97DC9011352}"/>
          </ac:cxnSpMkLst>
        </pc:cxnChg>
      </pc:sldChg>
      <pc:sldChg chg="addSp modSp mod">
        <pc:chgData name="Popova, Irina" userId="fd1696fc-ce45-4045-80e0-efd77597b453" providerId="ADAL" clId="{68F82125-121E-58AC-B833-89ED628866E8}" dt="2026-10-11T16:06:53.231" v="1424" actId="14734"/>
        <pc:sldMkLst>
          <pc:docMk/>
          <pc:sldMk cId="4111592293" sldId="2147481354"/>
        </pc:sldMkLst>
        <pc:graphicFrameChg chg="mod modGraphic">
          <ac:chgData name="Popova, Irina" userId="fd1696fc-ce45-4045-80e0-efd77597b453" providerId="ADAL" clId="{68F82125-121E-58AC-B833-89ED628866E8}" dt="2026-10-11T16:06:53.231" v="1424" actId="14734"/>
          <ac:graphicFrameMkLst>
            <pc:docMk/>
            <pc:sldMk cId="4111592293" sldId="2147481354"/>
            <ac:graphicFrameMk id="2" creationId="{F7D201CD-9687-9537-43E8-22AF5A97051A}"/>
          </ac:graphicFrameMkLst>
        </pc:graphicFrameChg>
        <pc:picChg chg="add mod">
          <ac:chgData name="Popova, Irina" userId="fd1696fc-ce45-4045-80e0-efd77597b453" providerId="ADAL" clId="{68F82125-121E-58AC-B833-89ED628866E8}" dt="2026-10-08T23:37:59.373" v="900" actId="1076"/>
          <ac:picMkLst>
            <pc:docMk/>
            <pc:sldMk cId="4111592293" sldId="2147481354"/>
            <ac:picMk id="3" creationId="{52549161-E9DB-2C35-F831-3FE20EEE3461}"/>
          </ac:picMkLst>
        </pc:picChg>
        <pc:picChg chg="add mod">
          <ac:chgData name="Popova, Irina" userId="fd1696fc-ce45-4045-80e0-efd77597b453" providerId="ADAL" clId="{68F82125-121E-58AC-B833-89ED628866E8}" dt="2026-10-11T16:01:02.623" v="1396" actId="1076"/>
          <ac:picMkLst>
            <pc:docMk/>
            <pc:sldMk cId="4111592293" sldId="2147481354"/>
            <ac:picMk id="4" creationId="{BC9F1260-6B62-6D37-DEE3-D35F1D2A985C}"/>
          </ac:picMkLst>
        </pc:picChg>
        <pc:cxnChg chg="add mod">
          <ac:chgData name="Popova, Irina" userId="fd1696fc-ce45-4045-80e0-efd77597b453" providerId="ADAL" clId="{68F82125-121E-58AC-B833-89ED628866E8}" dt="2026-10-11T16:01:03.353" v="1397" actId="14100"/>
          <ac:cxnSpMkLst>
            <pc:docMk/>
            <pc:sldMk cId="4111592293" sldId="2147481354"/>
            <ac:cxnSpMk id="5" creationId="{B76A58F9-A930-CFA4-0D71-52372CB4A203}"/>
          </ac:cxnSpMkLst>
        </pc:cxnChg>
        <pc:cxnChg chg="add mod">
          <ac:chgData name="Popova, Irina" userId="fd1696fc-ce45-4045-80e0-efd77597b453" providerId="ADAL" clId="{68F82125-121E-58AC-B833-89ED628866E8}" dt="2026-10-11T16:01:38.292" v="1401" actId="14100"/>
          <ac:cxnSpMkLst>
            <pc:docMk/>
            <pc:sldMk cId="4111592293" sldId="2147481354"/>
            <ac:cxnSpMk id="7" creationId="{D02D99E6-9E0B-67AA-7DD0-AB02F64BAA88}"/>
          </ac:cxnSpMkLst>
        </pc:cxnChg>
        <pc:cxnChg chg="add mod">
          <ac:chgData name="Popova, Irina" userId="fd1696fc-ce45-4045-80e0-efd77597b453" providerId="ADAL" clId="{68F82125-121E-58AC-B833-89ED628866E8}" dt="2026-10-08T23:42:27.539" v="934" actId="14100"/>
          <ac:cxnSpMkLst>
            <pc:docMk/>
            <pc:sldMk cId="4111592293" sldId="2147481354"/>
            <ac:cxnSpMk id="13" creationId="{562346D0-1487-60E6-DBCE-C9304A2697CC}"/>
          </ac:cxnSpMkLst>
        </pc:cxnChg>
        <pc:cxnChg chg="add mod">
          <ac:chgData name="Popova, Irina" userId="fd1696fc-ce45-4045-80e0-efd77597b453" providerId="ADAL" clId="{68F82125-121E-58AC-B833-89ED628866E8}" dt="2026-10-09T17:36:47.684" v="937" actId="14100"/>
          <ac:cxnSpMkLst>
            <pc:docMk/>
            <pc:sldMk cId="4111592293" sldId="2147481354"/>
            <ac:cxnSpMk id="15" creationId="{83085CB9-24E2-1EB3-9E10-73E9E8BB031E}"/>
          </ac:cxnSpMkLst>
        </pc:cxnChg>
        <pc:cxnChg chg="add mod">
          <ac:chgData name="Popova, Irina" userId="fd1696fc-ce45-4045-80e0-efd77597b453" providerId="ADAL" clId="{68F82125-121E-58AC-B833-89ED628866E8}" dt="2026-10-09T17:37:36.982" v="944" actId="14100"/>
          <ac:cxnSpMkLst>
            <pc:docMk/>
            <pc:sldMk cId="4111592293" sldId="2147481354"/>
            <ac:cxnSpMk id="17" creationId="{24D9FDBA-9219-6162-FC2B-D3C60A37C15A}"/>
          </ac:cxnSpMkLst>
        </pc:cxnChg>
      </pc:sldChg>
      <pc:sldChg chg="modSp mod">
        <pc:chgData name="Popova, Irina" userId="fd1696fc-ce45-4045-80e0-efd77597b453" providerId="ADAL" clId="{68F82125-121E-58AC-B833-89ED628866E8}" dt="2026-10-09T17:39:23.982" v="982" actId="20577"/>
        <pc:sldMkLst>
          <pc:docMk/>
          <pc:sldMk cId="335781587" sldId="2147481355"/>
        </pc:sldMkLst>
        <pc:spChg chg="mod">
          <ac:chgData name="Popova, Irina" userId="fd1696fc-ce45-4045-80e0-efd77597b453" providerId="ADAL" clId="{68F82125-121E-58AC-B833-89ED628866E8}" dt="2026-10-09T17:39:23.982" v="982" actId="20577"/>
          <ac:spMkLst>
            <pc:docMk/>
            <pc:sldMk cId="335781587" sldId="2147481355"/>
            <ac:spMk id="6" creationId="{70A0FEAE-8987-2478-E146-46E4524FD687}"/>
          </ac:spMkLst>
        </pc:spChg>
      </pc:sldChg>
      <pc:sldChg chg="addSp delSp modSp add mod">
        <pc:chgData name="Popova, Irina" userId="fd1696fc-ce45-4045-80e0-efd77597b453" providerId="ADAL" clId="{68F82125-121E-58AC-B833-89ED628866E8}" dt="2026-10-08T21:11:53.692" v="647" actId="1076"/>
        <pc:sldMkLst>
          <pc:docMk/>
          <pc:sldMk cId="1258295526" sldId="2147481356"/>
        </pc:sldMkLst>
        <pc:spChg chg="mod">
          <ac:chgData name="Popova, Irina" userId="fd1696fc-ce45-4045-80e0-efd77597b453" providerId="ADAL" clId="{68F82125-121E-58AC-B833-89ED628866E8}" dt="2026-10-08T21:06:01.673" v="591" actId="113"/>
          <ac:spMkLst>
            <pc:docMk/>
            <pc:sldMk cId="1258295526" sldId="2147481356"/>
            <ac:spMk id="3" creationId="{C3DA1252-4586-A6C4-5CA7-90DA25D5CC1C}"/>
          </ac:spMkLst>
        </pc:spChg>
        <pc:spChg chg="add mod">
          <ac:chgData name="Popova, Irina" userId="fd1696fc-ce45-4045-80e0-efd77597b453" providerId="ADAL" clId="{68F82125-121E-58AC-B833-89ED628866E8}" dt="2026-10-08T21:05:53.785" v="589" actId="255"/>
          <ac:spMkLst>
            <pc:docMk/>
            <pc:sldMk cId="1258295526" sldId="2147481356"/>
            <ac:spMk id="11" creationId="{378509D3-0FF6-CE9B-8318-C2F7ED6EB869}"/>
          </ac:spMkLst>
        </pc:spChg>
        <pc:spChg chg="add mod">
          <ac:chgData name="Popova, Irina" userId="fd1696fc-ce45-4045-80e0-efd77597b453" providerId="ADAL" clId="{68F82125-121E-58AC-B833-89ED628866E8}" dt="2026-10-08T21:08:14.963" v="614" actId="692"/>
          <ac:spMkLst>
            <pc:docMk/>
            <pc:sldMk cId="1258295526" sldId="2147481356"/>
            <ac:spMk id="12" creationId="{2E558E44-3311-6F73-B960-B87F66CE10B0}"/>
          </ac:spMkLst>
        </pc:spChg>
        <pc:spChg chg="add mod">
          <ac:chgData name="Popova, Irina" userId="fd1696fc-ce45-4045-80e0-efd77597b453" providerId="ADAL" clId="{68F82125-121E-58AC-B833-89ED628866E8}" dt="2026-10-08T21:11:53.692" v="647" actId="1076"/>
          <ac:spMkLst>
            <pc:docMk/>
            <pc:sldMk cId="1258295526" sldId="2147481356"/>
            <ac:spMk id="13" creationId="{A9D5193E-55F4-F620-2391-0DD920C8B03A}"/>
          </ac:spMkLst>
        </pc:spChg>
        <pc:picChg chg="add mod">
          <ac:chgData name="Popova, Irina" userId="fd1696fc-ce45-4045-80e0-efd77597b453" providerId="ADAL" clId="{68F82125-121E-58AC-B833-89ED628866E8}" dt="2026-10-08T21:07:29.847" v="602" actId="1076"/>
          <ac:picMkLst>
            <pc:docMk/>
            <pc:sldMk cId="1258295526" sldId="2147481356"/>
            <ac:picMk id="4" creationId="{A2528314-E789-BFB4-9A93-8956C80BD762}"/>
          </ac:picMkLst>
        </pc:picChg>
        <pc:picChg chg="add mod">
          <ac:chgData name="Popova, Irina" userId="fd1696fc-ce45-4045-80e0-efd77597b453" providerId="ADAL" clId="{68F82125-121E-58AC-B833-89ED628866E8}" dt="2026-10-08T21:07:32.310" v="603" actId="1076"/>
          <ac:picMkLst>
            <pc:docMk/>
            <pc:sldMk cId="1258295526" sldId="2147481356"/>
            <ac:picMk id="5" creationId="{0CDE3E40-9D38-FB2A-A050-16724D28F4F6}"/>
          </ac:picMkLst>
        </pc:picChg>
        <pc:picChg chg="mod">
          <ac:chgData name="Popova, Irina" userId="fd1696fc-ce45-4045-80e0-efd77597b453" providerId="ADAL" clId="{68F82125-121E-58AC-B833-89ED628866E8}" dt="2026-10-08T21:07:27.876" v="601" actId="1076"/>
          <ac:picMkLst>
            <pc:docMk/>
            <pc:sldMk cId="1258295526" sldId="2147481356"/>
            <ac:picMk id="6" creationId="{687A4840-847E-A5F3-12DF-3AFB34DFE5BB}"/>
          </ac:picMkLst>
        </pc:picChg>
        <pc:picChg chg="add mod">
          <ac:chgData name="Popova, Irina" userId="fd1696fc-ce45-4045-80e0-efd77597b453" providerId="ADAL" clId="{68F82125-121E-58AC-B833-89ED628866E8}" dt="2026-10-08T21:08:30.279" v="615" actId="14100"/>
          <ac:picMkLst>
            <pc:docMk/>
            <pc:sldMk cId="1258295526" sldId="2147481356"/>
            <ac:picMk id="7" creationId="{E3A92DD9-3F5E-9217-4D7E-89B886348309}"/>
          </ac:picMkLst>
        </pc:picChg>
        <pc:cxnChg chg="add mod">
          <ac:chgData name="Popova, Irina" userId="fd1696fc-ce45-4045-80e0-efd77597b453" providerId="ADAL" clId="{68F82125-121E-58AC-B833-89ED628866E8}" dt="2026-10-08T21:11:47.190" v="645" actId="14100"/>
          <ac:cxnSpMkLst>
            <pc:docMk/>
            <pc:sldMk cId="1258295526" sldId="2147481356"/>
            <ac:cxnSpMk id="14" creationId="{25C9EE47-06D4-50C7-1912-0DCF33452D4B}"/>
          </ac:cxnSpMkLst>
        </pc:cxnChg>
        <pc:cxnChg chg="add mod">
          <ac:chgData name="Popova, Irina" userId="fd1696fc-ce45-4045-80e0-efd77597b453" providerId="ADAL" clId="{68F82125-121E-58AC-B833-89ED628866E8}" dt="2026-10-08T21:10:27.869" v="630" actId="14100"/>
          <ac:cxnSpMkLst>
            <pc:docMk/>
            <pc:sldMk cId="1258295526" sldId="2147481356"/>
            <ac:cxnSpMk id="18" creationId="{990A34CE-DDAD-72A0-FE6E-CD43BA1AF54E}"/>
          </ac:cxnSpMkLst>
        </pc:cxnChg>
        <pc:cxnChg chg="add mod">
          <ac:chgData name="Popova, Irina" userId="fd1696fc-ce45-4045-80e0-efd77597b453" providerId="ADAL" clId="{68F82125-121E-58AC-B833-89ED628866E8}" dt="2026-10-08T21:10:48.096" v="636" actId="14100"/>
          <ac:cxnSpMkLst>
            <pc:docMk/>
            <pc:sldMk cId="1258295526" sldId="2147481356"/>
            <ac:cxnSpMk id="22" creationId="{4CEA9BBE-D09A-324D-4D6C-7936393B5584}"/>
          </ac:cxnSpMkLst>
        </pc:cxnChg>
        <pc:cxnChg chg="add mod">
          <ac:chgData name="Popova, Irina" userId="fd1696fc-ce45-4045-80e0-efd77597b453" providerId="ADAL" clId="{68F82125-121E-58AC-B833-89ED628866E8}" dt="2026-10-08T21:10:43.041" v="635" actId="14100"/>
          <ac:cxnSpMkLst>
            <pc:docMk/>
            <pc:sldMk cId="1258295526" sldId="2147481356"/>
            <ac:cxnSpMk id="23" creationId="{F4AC25C2-AAF6-2A04-C73A-3EB812B05C5A}"/>
          </ac:cxnSpMkLst>
        </pc:cxnChg>
        <pc:cxnChg chg="add mod">
          <ac:chgData name="Popova, Irina" userId="fd1696fc-ce45-4045-80e0-efd77597b453" providerId="ADAL" clId="{68F82125-121E-58AC-B833-89ED628866E8}" dt="2026-10-08T21:11:50.542" v="646" actId="14100"/>
          <ac:cxnSpMkLst>
            <pc:docMk/>
            <pc:sldMk cId="1258295526" sldId="2147481356"/>
            <ac:cxnSpMk id="26" creationId="{A6CE2855-660C-A0A8-3CEC-2069BE91D6B5}"/>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2F454D-A2FB-E28F-62C2-050A837E17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Aptos" panose="020B0004020202020204" pitchFamily="34" charset="0"/>
            </a:endParaRPr>
          </a:p>
        </p:txBody>
      </p:sp>
      <p:sp>
        <p:nvSpPr>
          <p:cNvPr id="3" name="Date Placeholder 2">
            <a:extLst>
              <a:ext uri="{FF2B5EF4-FFF2-40B4-BE49-F238E27FC236}">
                <a16:creationId xmlns:a16="http://schemas.microsoft.com/office/drawing/2014/main" id="{BA896BDF-7ADA-716C-F5CA-D157A094BB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614C3F-0AF5-DA4C-84F9-3990FF0B58A5}" type="datetimeFigureOut">
              <a:rPr lang="en-US" smtClean="0">
                <a:latin typeface="Aptos" panose="020B0004020202020204" pitchFamily="34" charset="0"/>
              </a:rPr>
              <a:t>10/11/26</a:t>
            </a:fld>
            <a:endParaRPr lang="en-US">
              <a:latin typeface="Aptos" panose="020B0004020202020204" pitchFamily="34" charset="0"/>
            </a:endParaRPr>
          </a:p>
        </p:txBody>
      </p:sp>
      <p:sp>
        <p:nvSpPr>
          <p:cNvPr id="4" name="Footer Placeholder 3">
            <a:extLst>
              <a:ext uri="{FF2B5EF4-FFF2-40B4-BE49-F238E27FC236}">
                <a16:creationId xmlns:a16="http://schemas.microsoft.com/office/drawing/2014/main" id="{72677AF2-C6EF-69B3-EBC0-F3BECE6632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Aptos" panose="020B0004020202020204" pitchFamily="34" charset="0"/>
            </a:endParaRPr>
          </a:p>
        </p:txBody>
      </p:sp>
      <p:sp>
        <p:nvSpPr>
          <p:cNvPr id="5" name="Slide Number Placeholder 4">
            <a:extLst>
              <a:ext uri="{FF2B5EF4-FFF2-40B4-BE49-F238E27FC236}">
                <a16:creationId xmlns:a16="http://schemas.microsoft.com/office/drawing/2014/main" id="{E24AEBCA-6ABE-1DFD-7AA8-A3B2F1B63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7AB913-EDAA-C746-870D-9B7877FA5A85}" type="slidenum">
              <a:rPr lang="en-US" smtClean="0">
                <a:latin typeface="Aptos" panose="020B0004020202020204" pitchFamily="34" charset="0"/>
              </a:rPr>
              <a:t>‹#›</a:t>
            </a:fld>
            <a:endParaRPr lang="en-US">
              <a:latin typeface="Aptos" panose="020B0004020202020204" pitchFamily="34" charset="0"/>
            </a:endParaRPr>
          </a:p>
        </p:txBody>
      </p:sp>
    </p:spTree>
    <p:extLst>
      <p:ext uri="{BB962C8B-B14F-4D97-AF65-F5344CB8AC3E}">
        <p14:creationId xmlns:p14="http://schemas.microsoft.com/office/powerpoint/2010/main" val="1005690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ptos" panose="020B0004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ptos" panose="020B0004020202020204" pitchFamily="34" charset="0"/>
              </a:defRPr>
            </a:lvl1pPr>
          </a:lstStyle>
          <a:p>
            <a:fld id="{9F2D4C33-E834-184F-A85B-4B1A7D742F82}" type="datetimeFigureOut">
              <a:rPr lang="en-US" smtClean="0"/>
              <a:pPr/>
              <a:t>10/11/26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ptos" panose="020B0004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ptos" panose="020B0004020202020204" pitchFamily="34" charset="0"/>
              </a:defRPr>
            </a:lvl1pPr>
          </a:lstStyle>
          <a:p>
            <a:fld id="{CEEA2CD3-FB95-D94F-9F04-F9F995EAB822}" type="slidenum">
              <a:rPr lang="en-US" smtClean="0"/>
              <a:pPr/>
              <a:t>‹#›</a:t>
            </a:fld>
            <a:endParaRPr lang="en-US"/>
          </a:p>
        </p:txBody>
      </p:sp>
    </p:spTree>
    <p:extLst>
      <p:ext uri="{BB962C8B-B14F-4D97-AF65-F5344CB8AC3E}">
        <p14:creationId xmlns:p14="http://schemas.microsoft.com/office/powerpoint/2010/main" val="1818331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ptos" panose="020B00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200"/>
              </a:spcBef>
              <a:spcAft>
                <a:spcPts val="60"/>
              </a:spcAft>
              <a:buNone/>
            </a:pPr>
            <a:r>
              <a:rPr lang="en-US" b="1">
                <a:latin typeface="Aptos Light" panose="020B0004020202020204" pitchFamily="34" charset="0"/>
                <a:ea typeface="Aptos" panose="02000000000000000000" pitchFamily="2" charset="0"/>
              </a:rPr>
              <a:t>Accessing Title Slide Options </a:t>
            </a:r>
            <a:br>
              <a:rPr lang="en-US" b="1">
                <a:latin typeface="Aptos Light" panose="020B0004020202020204" pitchFamily="34" charset="0"/>
                <a:ea typeface="Aptos" panose="02000000000000000000" pitchFamily="2" charset="0"/>
              </a:rPr>
            </a:br>
            <a:r>
              <a:rPr lang="en-US">
                <a:latin typeface="Aptos Light" panose="020B0004020202020204" pitchFamily="34" charset="0"/>
                <a:ea typeface="Aptos" panose="02000000000000000000" pitchFamily="2" charset="0"/>
              </a:rPr>
              <a:t>The standard ORNL presentation template includes five branded title slide layouts:</a:t>
            </a:r>
          </a:p>
          <a:p>
            <a:pPr marL="628650" lvl="1" indent="-171450">
              <a:lnSpc>
                <a:spcPct val="90000"/>
              </a:lnSpc>
              <a:spcBef>
                <a:spcPts val="1200"/>
              </a:spcBef>
              <a:spcAft>
                <a:spcPts val="60"/>
              </a:spcAft>
              <a:buFont typeface="Arial" panose="020B0604020202020204" pitchFamily="34" charset="0"/>
              <a:buChar char="•"/>
            </a:pPr>
            <a:r>
              <a:rPr lang="en-US" b="1">
                <a:latin typeface="Aptos Light" panose="020B0004020202020204" pitchFamily="34" charset="0"/>
                <a:ea typeface="Aptos" panose="02000000000000000000" pitchFamily="2" charset="0"/>
              </a:rPr>
              <a:t>Title | Standard</a:t>
            </a:r>
            <a:r>
              <a:rPr lang="en-US">
                <a:latin typeface="Aptos Light" panose="020B0004020202020204" pitchFamily="34" charset="0"/>
                <a:ea typeface="Aptos" panose="02000000000000000000" pitchFamily="2" charset="0"/>
              </a:rPr>
              <a:t>. The preferred layout for lab-wide and general presentations. Features a default aerial photograph of the lab.</a:t>
            </a:r>
          </a:p>
          <a:p>
            <a:pPr marL="628650" lvl="1" indent="-171450">
              <a:lnSpc>
                <a:spcPct val="90000"/>
              </a:lnSpc>
              <a:spcBef>
                <a:spcPts val="1200"/>
              </a:spcBef>
              <a:spcAft>
                <a:spcPts val="60"/>
              </a:spcAft>
              <a:buFont typeface="Arial" panose="020B0604020202020204" pitchFamily="34" charset="0"/>
              <a:buChar char="•"/>
            </a:pPr>
            <a:r>
              <a:rPr lang="en-US" b="1">
                <a:latin typeface="Aptos Light" panose="020B0004020202020204" pitchFamily="34" charset="0"/>
                <a:ea typeface="Aptos" panose="02000000000000000000" pitchFamily="2" charset="0"/>
              </a:rPr>
              <a:t>Title | Custom Image</a:t>
            </a:r>
            <a:r>
              <a:rPr lang="en-US">
                <a:latin typeface="Aptos Light" panose="020B0004020202020204" pitchFamily="34" charset="0"/>
                <a:ea typeface="Aptos" panose="02000000000000000000" pitchFamily="2" charset="0"/>
              </a:rPr>
              <a:t>. Allows replacement of the default background with a custom full-slide image (16:9 or 4:3 landscape format).</a:t>
            </a:r>
          </a:p>
          <a:p>
            <a:pPr marL="628650" lvl="1" indent="-171450">
              <a:lnSpc>
                <a:spcPct val="90000"/>
              </a:lnSpc>
              <a:spcBef>
                <a:spcPts val="1200"/>
              </a:spcBef>
              <a:spcAft>
                <a:spcPts val="60"/>
              </a:spcAft>
              <a:buFont typeface="Arial" panose="020B0604020202020204" pitchFamily="34" charset="0"/>
              <a:buChar char="•"/>
            </a:pPr>
            <a:r>
              <a:rPr lang="en-US" b="1">
                <a:latin typeface="Aptos Light" panose="020B0004020202020204" pitchFamily="34" charset="0"/>
                <a:ea typeface="Aptos" panose="02000000000000000000" pitchFamily="2" charset="0"/>
              </a:rPr>
              <a:t>Title | Custom Portrait Image</a:t>
            </a:r>
            <a:r>
              <a:rPr lang="en-US">
                <a:latin typeface="Aptos Light" panose="020B0004020202020204" pitchFamily="34" charset="0"/>
                <a:ea typeface="Aptos" panose="02000000000000000000" pitchFamily="2" charset="0"/>
              </a:rPr>
              <a:t>. Supports inclusion of a custom 4:3 portrait image positioned next to the introductory text.</a:t>
            </a:r>
          </a:p>
          <a:p>
            <a:pPr marL="628650" lvl="1" indent="-171450">
              <a:lnSpc>
                <a:spcPct val="90000"/>
              </a:lnSpc>
              <a:spcBef>
                <a:spcPts val="1200"/>
              </a:spcBef>
              <a:spcAft>
                <a:spcPts val="60"/>
              </a:spcAft>
              <a:buFont typeface="Arial" panose="020B0604020202020204" pitchFamily="34" charset="0"/>
              <a:buChar char="•"/>
            </a:pPr>
            <a:r>
              <a:rPr lang="en-US" b="1">
                <a:latin typeface="Aptos Light" panose="020B0004020202020204" pitchFamily="34" charset="0"/>
                <a:ea typeface="Aptos" panose="02000000000000000000" pitchFamily="2" charset="0"/>
              </a:rPr>
              <a:t>Title | Custom Landscape Image</a:t>
            </a:r>
            <a:r>
              <a:rPr lang="en-US">
                <a:latin typeface="Aptos Light" panose="020B0004020202020204" pitchFamily="34" charset="0"/>
                <a:ea typeface="Aptos" panose="02000000000000000000" pitchFamily="2" charset="0"/>
              </a:rPr>
              <a:t>. Supports inclusion of a custom 16:9 landscape image positioned next to the introductory text.</a:t>
            </a:r>
          </a:p>
          <a:p>
            <a:pPr marL="628650" lvl="1" indent="-171450">
              <a:lnSpc>
                <a:spcPct val="90000"/>
              </a:lnSpc>
              <a:spcBef>
                <a:spcPts val="1200"/>
              </a:spcBef>
              <a:spcAft>
                <a:spcPts val="60"/>
              </a:spcAft>
              <a:buFont typeface="Arial" panose="020B0604020202020204" pitchFamily="34" charset="0"/>
              <a:buChar char="•"/>
            </a:pPr>
            <a:r>
              <a:rPr lang="en-US" b="1">
                <a:latin typeface="Aptos Light" panose="020B0004020202020204" pitchFamily="34" charset="0"/>
                <a:ea typeface="Aptos" panose="02000000000000000000" pitchFamily="2" charset="0"/>
              </a:rPr>
              <a:t>Title | Text Only</a:t>
            </a:r>
            <a:r>
              <a:rPr lang="en-US">
                <a:latin typeface="Aptos Light" panose="020B0004020202020204" pitchFamily="34" charset="0"/>
                <a:ea typeface="Aptos" panose="02000000000000000000" pitchFamily="2" charset="0"/>
              </a:rPr>
              <a:t>. Offers additional space for longer titles and multiple presenters.</a:t>
            </a:r>
          </a:p>
          <a:p>
            <a:pPr>
              <a:lnSpc>
                <a:spcPct val="90000"/>
              </a:lnSpc>
              <a:spcBef>
                <a:spcPts val="1200"/>
              </a:spcBef>
              <a:spcAft>
                <a:spcPts val="60"/>
              </a:spcAft>
              <a:buNone/>
            </a:pPr>
            <a:r>
              <a:rPr lang="en-US">
                <a:latin typeface="Aptos Light" panose="020B0004020202020204" pitchFamily="34" charset="0"/>
                <a:ea typeface="Aptos" panose="02000000000000000000" pitchFamily="2" charset="0"/>
              </a:rPr>
              <a:t>Additional Lab-approved title slides specific to directorates and user facilities are available in PowerPoint under the following folders: </a:t>
            </a:r>
            <a:r>
              <a:rPr lang="en-US" b="1">
                <a:latin typeface="Aptos Light" panose="020B0004020202020204" pitchFamily="34" charset="0"/>
                <a:ea typeface="Aptos" panose="02000000000000000000" pitchFamily="2" charset="0"/>
              </a:rPr>
              <a:t>Custom Title Slides</a:t>
            </a:r>
            <a:r>
              <a:rPr lang="en-US">
                <a:latin typeface="Aptos Light" panose="020B0004020202020204" pitchFamily="34" charset="0"/>
                <a:ea typeface="Aptos" panose="02000000000000000000" pitchFamily="2" charset="0"/>
              </a:rPr>
              <a:t> and </a:t>
            </a:r>
            <a:r>
              <a:rPr lang="en-US" b="1">
                <a:latin typeface="Aptos Light" panose="020B0004020202020204" pitchFamily="34" charset="0"/>
                <a:ea typeface="Aptos" panose="02000000000000000000" pitchFamily="2" charset="0"/>
              </a:rPr>
              <a:t>User Facility Templates</a:t>
            </a:r>
            <a:r>
              <a:rPr lang="en-US">
                <a:latin typeface="Aptos Light" panose="020B0004020202020204" pitchFamily="34" charset="0"/>
                <a:ea typeface="Aptos" panose="02000000000000000000" pitchFamily="2" charset="0"/>
              </a:rPr>
              <a:t>, located in </a:t>
            </a:r>
            <a:r>
              <a:rPr lang="en-US" b="1">
                <a:latin typeface="Aptos Light" panose="020B0004020202020204" pitchFamily="34" charset="0"/>
                <a:ea typeface="Aptos" panose="02000000000000000000" pitchFamily="2" charset="0"/>
              </a:rPr>
              <a:t>Presentation Templates</a:t>
            </a:r>
            <a:r>
              <a:rPr lang="en-US">
                <a:latin typeface="Aptos Light" panose="020B0004020202020204" pitchFamily="34" charset="0"/>
                <a:ea typeface="Aptos" panose="02000000000000000000" pitchFamily="2" charset="0"/>
              </a:rPr>
              <a:t>.</a:t>
            </a:r>
          </a:p>
          <a:p>
            <a:pPr>
              <a:lnSpc>
                <a:spcPct val="90000"/>
              </a:lnSpc>
              <a:spcBef>
                <a:spcPts val="1200"/>
              </a:spcBef>
              <a:spcAft>
                <a:spcPts val="60"/>
              </a:spcAft>
              <a:buNone/>
            </a:pPr>
            <a:endParaRPr lang="en-US" b="1">
              <a:latin typeface="Aptos Light" panose="020B0004020202020204" pitchFamily="34" charset="0"/>
              <a:ea typeface="Aptos" panose="02000000000000000000" pitchFamily="2" charset="0"/>
            </a:endParaRPr>
          </a:p>
          <a:p>
            <a:pPr>
              <a:lnSpc>
                <a:spcPct val="90000"/>
              </a:lnSpc>
              <a:spcBef>
                <a:spcPts val="1200"/>
              </a:spcBef>
              <a:spcAft>
                <a:spcPts val="60"/>
              </a:spcAft>
              <a:buNone/>
            </a:pPr>
            <a:r>
              <a:rPr lang="en-US" b="1">
                <a:latin typeface="Aptos Light" panose="020B0004020202020204" pitchFamily="34" charset="0"/>
                <a:ea typeface="Aptos" panose="02000000000000000000" pitchFamily="2" charset="0"/>
              </a:rPr>
              <a:t>Custom Title Slide Guidelines</a:t>
            </a:r>
            <a:endParaRPr lang="en-US">
              <a:latin typeface="Aptos Light" panose="020B0004020202020204" pitchFamily="34" charset="0"/>
              <a:ea typeface="Aptos" panose="02000000000000000000" pitchFamily="2" charset="0"/>
            </a:endParaRPr>
          </a:p>
          <a:p>
            <a:pPr marL="628650" lvl="1" indent="-171450">
              <a:lnSpc>
                <a:spcPct val="90000"/>
              </a:lnSpc>
              <a:spcBef>
                <a:spcPts val="1200"/>
              </a:spcBef>
              <a:spcAft>
                <a:spcPts val="60"/>
              </a:spcAft>
              <a:buFont typeface="Arial" panose="020B0604020202020204" pitchFamily="34" charset="0"/>
              <a:buChar char="•"/>
            </a:pPr>
            <a:r>
              <a:rPr lang="en-US" b="1">
                <a:latin typeface="Aptos Light" panose="020B0004020202020204" pitchFamily="34" charset="0"/>
                <a:ea typeface="Aptos" panose="02000000000000000000" pitchFamily="2" charset="0"/>
              </a:rPr>
              <a:t>Image Rights</a:t>
            </a:r>
            <a:r>
              <a:rPr lang="en-US">
                <a:latin typeface="Aptos Light" panose="020B0004020202020204" pitchFamily="34" charset="0"/>
                <a:ea typeface="Aptos" panose="02000000000000000000" pitchFamily="2" charset="0"/>
              </a:rPr>
              <a:t>. Any custom images, graphics, or photography must be owned by ORNL or used with documented permission from the original creator or source.</a:t>
            </a:r>
          </a:p>
          <a:p>
            <a:pPr marL="628650" lvl="1" indent="-171450">
              <a:lnSpc>
                <a:spcPct val="90000"/>
              </a:lnSpc>
              <a:spcBef>
                <a:spcPts val="1200"/>
              </a:spcBef>
              <a:spcAft>
                <a:spcPts val="60"/>
              </a:spcAft>
              <a:buFont typeface="Arial" panose="020B0604020202020204" pitchFamily="34" charset="0"/>
              <a:buChar char="•"/>
            </a:pPr>
            <a:r>
              <a:rPr lang="en-US" b="1">
                <a:latin typeface="Aptos Light" panose="020B0004020202020204" pitchFamily="34" charset="0"/>
                <a:ea typeface="Aptos" panose="02000000000000000000" pitchFamily="2" charset="0"/>
              </a:rPr>
              <a:t>Appropriate Image Use</a:t>
            </a:r>
            <a:r>
              <a:rPr lang="en-US">
                <a:latin typeface="Aptos Light" panose="020B0004020202020204" pitchFamily="34" charset="0"/>
                <a:ea typeface="Aptos" panose="02000000000000000000" pitchFamily="2" charset="0"/>
              </a:rPr>
              <a:t>. Select images that work well with the layout. Ensure the focal point of the image is not obscured by the title text and white overlay box.</a:t>
            </a:r>
          </a:p>
          <a:p>
            <a:pPr marL="628650" lvl="1" indent="-171450">
              <a:lnSpc>
                <a:spcPct val="90000"/>
              </a:lnSpc>
              <a:spcBef>
                <a:spcPts val="1200"/>
              </a:spcBef>
              <a:spcAft>
                <a:spcPts val="60"/>
              </a:spcAft>
              <a:buFont typeface="Arial" panose="020B0604020202020204" pitchFamily="34" charset="0"/>
              <a:buChar char="•"/>
            </a:pPr>
            <a:r>
              <a:rPr lang="en-US" b="1">
                <a:latin typeface="Aptos Light" panose="020B0004020202020204" pitchFamily="34" charset="0"/>
                <a:ea typeface="Aptos" panose="02000000000000000000" pitchFamily="2" charset="0"/>
              </a:rPr>
              <a:t>Relevance and Impact.</a:t>
            </a:r>
            <a:r>
              <a:rPr lang="en-US">
                <a:latin typeface="Aptos Light" panose="020B0004020202020204" pitchFamily="34" charset="0"/>
                <a:ea typeface="Aptos" panose="02000000000000000000" pitchFamily="2" charset="0"/>
              </a:rPr>
              <a:t> Visuals are a key element of effective communication. Whenever possible, use imagery that enhances the message of your presentation and reflects ORNL’s mission and values.</a:t>
            </a:r>
          </a:p>
          <a:p>
            <a:pPr marL="628650" lvl="1" indent="-171450">
              <a:lnSpc>
                <a:spcPct val="90000"/>
              </a:lnSpc>
              <a:spcBef>
                <a:spcPts val="1200"/>
              </a:spcBef>
              <a:spcAft>
                <a:spcPts val="60"/>
              </a:spcAft>
              <a:buFont typeface="Arial" panose="020B0604020202020204" pitchFamily="34" charset="0"/>
              <a:buChar char="•"/>
            </a:pPr>
            <a:r>
              <a:rPr lang="en-US" b="1">
                <a:latin typeface="Aptos Light" panose="020B0004020202020204" pitchFamily="34" charset="0"/>
                <a:ea typeface="Aptos" panose="02000000000000000000" pitchFamily="2" charset="0"/>
              </a:rPr>
              <a:t>Quality and Clarity.</a:t>
            </a:r>
            <a:r>
              <a:rPr lang="en-US">
                <a:latin typeface="Aptos Light" panose="020B0004020202020204" pitchFamily="34" charset="0"/>
                <a:ea typeface="Aptos" panose="02000000000000000000" pitchFamily="2" charset="0"/>
              </a:rPr>
              <a:t> Use high-resolution images for clarity on large screens. Avoid overly complex or dark images that may conflict with the title text.</a:t>
            </a:r>
          </a:p>
          <a:p>
            <a:pPr marL="628650" lvl="1" indent="-171450">
              <a:lnSpc>
                <a:spcPct val="90000"/>
              </a:lnSpc>
              <a:spcBef>
                <a:spcPts val="1200"/>
              </a:spcBef>
              <a:spcAft>
                <a:spcPts val="60"/>
              </a:spcAft>
              <a:buFont typeface="Arial" panose="020B0604020202020204" pitchFamily="34" charset="0"/>
              <a:buChar char="•"/>
            </a:pPr>
            <a:r>
              <a:rPr lang="en-US" b="1">
                <a:latin typeface="Aptos Light" panose="020B0004020202020204" pitchFamily="34" charset="0"/>
                <a:ea typeface="Aptos" panose="02000000000000000000" pitchFamily="2" charset="0"/>
              </a:rPr>
              <a:t>Text-Only Option.</a:t>
            </a:r>
            <a:r>
              <a:rPr lang="en-US">
                <a:latin typeface="Aptos Light" panose="020B0004020202020204" pitchFamily="34" charset="0"/>
                <a:ea typeface="Aptos" panose="02000000000000000000" pitchFamily="2" charset="0"/>
              </a:rPr>
              <a:t> If no appropriate or approved imagery is available, or if imagery is not permitted for the subject matter, the </a:t>
            </a:r>
            <a:r>
              <a:rPr lang="en-US" b="1">
                <a:latin typeface="Aptos Light" panose="020B0004020202020204" pitchFamily="34" charset="0"/>
                <a:ea typeface="Aptos" panose="02000000000000000000" pitchFamily="2" charset="0"/>
              </a:rPr>
              <a:t>Title | Text Only</a:t>
            </a:r>
            <a:r>
              <a:rPr lang="en-US">
                <a:latin typeface="Aptos Light" panose="020B0004020202020204" pitchFamily="34" charset="0"/>
                <a:ea typeface="Aptos" panose="02000000000000000000" pitchFamily="2" charset="0"/>
              </a:rPr>
              <a:t> layout provides a clean, professional alternative.</a:t>
            </a:r>
            <a:endParaRPr lang="en-US">
              <a:effectLst/>
              <a:latin typeface="Aptos Light" panose="020B0004020202020204" pitchFamily="34" charset="0"/>
              <a:ea typeface="Aptos" panose="02000000000000000000" pitchFamily="2" charset="0"/>
            </a:endParaRPr>
          </a:p>
          <a:p>
            <a:pPr>
              <a:lnSpc>
                <a:spcPct val="90000"/>
              </a:lnSpc>
              <a:spcBef>
                <a:spcPts val="1200"/>
              </a:spcBef>
              <a:spcAft>
                <a:spcPts val="60"/>
              </a:spcAft>
            </a:pPr>
            <a:endParaRPr lang="en-US">
              <a:effectLst/>
              <a:latin typeface="Aptos Light" panose="020B0004020202020204" pitchFamily="34" charset="0"/>
              <a:ea typeface="Aptos" panose="02000000000000000000" pitchFamily="2" charset="0"/>
            </a:endParaRPr>
          </a:p>
          <a:p>
            <a:pPr marL="0" indent="0">
              <a:lnSpc>
                <a:spcPct val="90000"/>
              </a:lnSpc>
              <a:spcBef>
                <a:spcPts val="1200"/>
              </a:spcBef>
              <a:spcAft>
                <a:spcPts val="60"/>
              </a:spcAft>
              <a:buFont typeface="Arial" panose="020B0604020202020204" pitchFamily="34" charset="0"/>
              <a:buNone/>
            </a:pPr>
            <a:r>
              <a:rPr lang="en-US" b="1">
                <a:effectLst/>
                <a:latin typeface="Aptos Light" panose="020B0004020202020204" pitchFamily="34" charset="0"/>
                <a:ea typeface="Aptos" panose="02000000000000000000" pitchFamily="2" charset="0"/>
              </a:rPr>
              <a:t>Learn more about ORNL presentations</a:t>
            </a:r>
          </a:p>
          <a:p>
            <a:pPr marL="628650" lvl="1" indent="-171450">
              <a:lnSpc>
                <a:spcPct val="90000"/>
              </a:lnSpc>
              <a:spcBef>
                <a:spcPts val="1200"/>
              </a:spcBef>
              <a:spcAft>
                <a:spcPts val="60"/>
              </a:spcAft>
              <a:buFont typeface="Arial" panose="020B0604020202020204" pitchFamily="34" charset="0"/>
              <a:buChar char="•"/>
            </a:pPr>
            <a:r>
              <a:rPr lang="en-US" b="0">
                <a:latin typeface="Aptos Light" panose="020B0004020202020204" pitchFamily="34" charset="0"/>
                <a:ea typeface="Aptos" panose="02000000000000000000" pitchFamily="2" charset="0"/>
              </a:rPr>
              <a:t>https://</a:t>
            </a:r>
            <a:r>
              <a:rPr lang="en-US" b="0" err="1">
                <a:latin typeface="Aptos Light" panose="020B0004020202020204" pitchFamily="34" charset="0"/>
                <a:ea typeface="Aptos" panose="02000000000000000000" pitchFamily="2" charset="0"/>
              </a:rPr>
              <a:t>ornl.sharepoint.com</a:t>
            </a:r>
            <a:r>
              <a:rPr lang="en-US" b="0">
                <a:latin typeface="Aptos Light" panose="020B0004020202020204" pitchFamily="34" charset="0"/>
                <a:ea typeface="Aptos" panose="02000000000000000000" pitchFamily="2" charset="0"/>
              </a:rPr>
              <a:t>/sites/Branding/</a:t>
            </a:r>
            <a:r>
              <a:rPr lang="en-US" b="0" err="1">
                <a:latin typeface="Aptos Light" panose="020B0004020202020204" pitchFamily="34" charset="0"/>
                <a:ea typeface="Aptos" panose="02000000000000000000" pitchFamily="2" charset="0"/>
              </a:rPr>
              <a:t>SitePages</a:t>
            </a:r>
            <a:r>
              <a:rPr lang="en-US" b="0">
                <a:latin typeface="Aptos Light" panose="020B0004020202020204" pitchFamily="34" charset="0"/>
                <a:ea typeface="Aptos" panose="02000000000000000000" pitchFamily="2" charset="0"/>
              </a:rPr>
              <a:t>/</a:t>
            </a:r>
            <a:r>
              <a:rPr lang="en-US" b="0" err="1">
                <a:latin typeface="Aptos Light" panose="020B0004020202020204" pitchFamily="34" charset="0"/>
                <a:ea typeface="Aptos" panose="02000000000000000000" pitchFamily="2" charset="0"/>
              </a:rPr>
              <a:t>Presentations.aspx</a:t>
            </a:r>
            <a:r>
              <a:rPr lang="en-US" b="0">
                <a:latin typeface="Aptos Light" panose="020B0004020202020204" pitchFamily="34" charset="0"/>
                <a:ea typeface="Aptos" panose="02000000000000000000" pitchFamily="2" charset="0"/>
              </a:rPr>
              <a:t> </a:t>
            </a:r>
          </a:p>
        </p:txBody>
      </p:sp>
      <p:sp>
        <p:nvSpPr>
          <p:cNvPr id="4" name="Slide Number Placeholder 3"/>
          <p:cNvSpPr>
            <a:spLocks noGrp="1"/>
          </p:cNvSpPr>
          <p:nvPr>
            <p:ph type="sldNum" sz="quarter" idx="5"/>
          </p:nvPr>
        </p:nvSpPr>
        <p:spPr/>
        <p:txBody>
          <a:bodyPr/>
          <a:lstStyle/>
          <a:p>
            <a:fld id="{CEEA2CD3-FB95-D94F-9F04-F9F995EAB822}" type="slidenum">
              <a:rPr lang="en-US" smtClean="0"/>
              <a:pPr/>
              <a:t>1</a:t>
            </a:fld>
            <a:endParaRPr lang="en-US"/>
          </a:p>
        </p:txBody>
      </p:sp>
    </p:spTree>
    <p:extLst>
      <p:ext uri="{BB962C8B-B14F-4D97-AF65-F5344CB8AC3E}">
        <p14:creationId xmlns:p14="http://schemas.microsoft.com/office/powerpoint/2010/main" val="1879938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E563F-2945-E297-4BA7-1B508955E7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713A80-CF4E-C32B-6E82-CCA2548495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0B7767-A0E4-AC17-37F7-8A5B5C884E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4BD928-FAF5-C262-1B8D-198AD2825095}"/>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486813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E4D99-442F-24A6-E5E8-63F39507E4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408AA-D9CC-4C24-9A8E-296706F999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CECCFD-FB6A-31EB-5D3F-82BE8A370F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9A4165-C160-7EB0-D258-8A405689104E}"/>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16693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99453-17A2-D213-0C92-26040C6778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62D376-5535-88BC-83B1-EC069CC615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166B3F-C7F7-37BF-E6D2-E7C8F6F196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D02CAF-4425-6BFF-6679-70F35C91D416}"/>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4275881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EBF02-FE3F-9BC6-420E-0AC3D1A431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9A92BD-409B-8C5D-3F0A-A90DB2EE62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79056B-045A-E24B-180A-307DC5DAFB5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5FA53E-495F-3731-94C7-7CB4B59FD3F7}"/>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120532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E46A1-9756-AD21-E5C0-066471A6E3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5AF465-85AF-9841-AB02-C2BA0E6270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FD5558-B367-1C72-8FE0-AC16C622F1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734CDA-A265-141F-1389-A73A597C0122}"/>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766973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E85CB-CE40-53BE-A490-9C4862F73B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DDC8E9-EA74-C8A4-E4BD-7390C2670C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06EE38-C29D-C393-9D98-D36CE3C165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C81AB6B-8D5E-A589-194E-E58222318BC6}"/>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591941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83348-93BF-5024-1329-4384ED38BF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21C51A-80C5-ADDB-201E-37A61DD8A5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1E1615-18E5-8D07-A9A9-1371DEE42CE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D63E27-0171-7CB8-3D2F-FF23C130CE80}"/>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791640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858EE-98C0-DF86-9734-229114B3A0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4619CD-B6F1-7337-8A22-E97C95BCF3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83522-D1FE-212E-37C5-DC32954004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7F00C3-5648-C599-17AE-8C6F2D85D9B6}"/>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384471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DD825-EC94-BE87-F9ED-58827B7E65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BEEF1A-2553-3411-FD48-FFB11D716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EFDD4-A892-4D5B-3E57-537282E5D9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D7DB860-C15F-291F-4F51-A80CD0473AE8}"/>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52906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30E7C-C186-52A6-C0DF-32A4C4519A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386211-96E9-263D-37C8-991A0FAABB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16CE12-8D52-82E2-7771-2176C16E19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E29B87-CCD1-92E1-6E8C-6416DA10DEBD}"/>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7175127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D353B-AF6E-D537-3490-C3E9A8AD8D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EB1CA5-A4A9-1043-30BF-875E77A86A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0C1F29-D1EB-B62F-53C2-8017A45B04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C5BFD9-A352-0822-AC16-3EC25BFA6649}"/>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381948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C5728-EC37-4F39-1F1C-62CC01334D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F295E-2EDF-C830-BA45-C4B2E3F11E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E744E-D139-2E28-5AEE-F859E6414A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1C74A2-A9FB-00F3-2CDC-3A9B0D312AAF}"/>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119984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DA2D1-487E-5F30-06A1-AAE84FDA62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A8E53C-8380-E9C6-A36B-D9BE97D7E1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4E1184-2904-DD7B-4934-43712B681F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A40629-FFC1-C81D-9115-DD8DF69FD082}"/>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554381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CEA5F-5B8B-A4DE-5CA5-1B5774F4B0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9ACC79-ED1C-5CD5-7CEF-C6D28B3F1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C7FCAA-DD79-01EA-6387-AB3A218209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E5B066-EBBB-53C8-2ACA-124CDEF92C13}"/>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524376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4237E-2AC8-57D7-6F04-CCEED4E53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76E9A-EE99-413F-5F7B-49FA9E0783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D49C0-8A53-52CA-A27B-B3E12F9856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5B7F14-2461-A8F1-E6F5-03DCC211AB7D}"/>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5358853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HFIR | SNS">
    <p:spTree>
      <p:nvGrpSpPr>
        <p:cNvPr id="1" name=""/>
        <p:cNvGrpSpPr/>
        <p:nvPr/>
      </p:nvGrpSpPr>
      <p:grpSpPr>
        <a:xfrm>
          <a:off x="0" y="0"/>
          <a:ext cx="0" cy="0"/>
          <a:chOff x="0" y="0"/>
          <a:chExt cx="0" cy="0"/>
        </a:xfrm>
      </p:grpSpPr>
      <p:pic>
        <p:nvPicPr>
          <p:cNvPr id="7" name="Graphic 285">
            <a:extLst>
              <a:ext uri="{FF2B5EF4-FFF2-40B4-BE49-F238E27FC236}">
                <a16:creationId xmlns:a16="http://schemas.microsoft.com/office/drawing/2014/main" id="{B10B79AB-DA35-C9D9-2529-6A8AA0E50207}"/>
              </a:ext>
            </a:extLst>
          </p:cNvPr>
          <p:cNvPicPr>
            <a:picLocks noChangeAspect="1"/>
          </p:cNvPicPr>
          <p:nvPr userDrawn="1"/>
        </p:nvPicPr>
        <p:blipFill>
          <a:blip r:embed="rId2" cstate="print">
            <a:extLst>
              <a:ext uri="{28A0092B-C50C-407E-A947-70E740481C1C}">
                <a14:useLocalDpi xmlns:a14="http://schemas.microsoft.com/office/drawing/2010/main"/>
              </a:ext>
            </a:extLst>
          </a:blip>
          <a:srcRect l="-153" r="-1"/>
          <a:stretch>
            <a:fillRect/>
          </a:stretch>
        </p:blipFill>
        <p:spPr>
          <a:xfrm rot="10800000">
            <a:off x="2448" y="2700"/>
            <a:ext cx="6217922" cy="6855297"/>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a:t>Presentation Title (Text size no larger than 36pt)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grpSp>
        <p:nvGrpSpPr>
          <p:cNvPr id="5" name="Group 4">
            <a:extLst>
              <a:ext uri="{FF2B5EF4-FFF2-40B4-BE49-F238E27FC236}">
                <a16:creationId xmlns:a16="http://schemas.microsoft.com/office/drawing/2014/main" id="{5F2EFFC1-8D00-2422-39D7-701FD30A5CDF}"/>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A97F60E2-2A56-9EB3-6B56-9299A963E1A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a:solidFill>
                    <a:schemeClr val="bg1"/>
                  </a:solidFill>
                  <a:latin typeface="+mn-lt"/>
                  <a:ea typeface="Aptos" panose="02000000000000000000" pitchFamily="2" charset="0"/>
                </a:rPr>
                <a:t>ORNL IS MANAGED BY UT-BATTELLE LLC </a:t>
              </a:r>
              <a:br>
                <a:rPr lang="en-US" sz="900" b="0" i="0">
                  <a:solidFill>
                    <a:schemeClr val="bg1"/>
                  </a:solidFill>
                  <a:latin typeface="+mn-lt"/>
                  <a:ea typeface="Aptos" panose="02000000000000000000" pitchFamily="2" charset="0"/>
                </a:rPr>
              </a:br>
              <a:r>
                <a:rPr lang="en-US" sz="900" b="0" i="0">
                  <a:solidFill>
                    <a:schemeClr val="bg1"/>
                  </a:solidFill>
                  <a:latin typeface="+mn-lt"/>
                  <a:ea typeface="Aptos" panose="02000000000000000000" pitchFamily="2" charset="0"/>
                </a:rPr>
                <a:t>FOR THE US DEPARTMENT OF ENERGY</a:t>
              </a:r>
            </a:p>
          </p:txBody>
        </p:sp>
        <p:pic>
          <p:nvPicPr>
            <p:cNvPr id="10" name="Picture 9" descr="Text&#10;&#10;AI-generated content may be incorrect.">
              <a:extLst>
                <a:ext uri="{FF2B5EF4-FFF2-40B4-BE49-F238E27FC236}">
                  <a16:creationId xmlns:a16="http://schemas.microsoft.com/office/drawing/2014/main" id="{E05B343D-85E7-C42A-D96E-37A8AB109C5E}"/>
                </a:ext>
              </a:extLst>
            </p:cNvPr>
            <p:cNvPicPr>
              <a:picLocks noChangeAspect="1"/>
            </p:cNvPicPr>
            <p:nvPr userDrawn="1"/>
          </p:nvPicPr>
          <p:blipFill>
            <a:blip r:embed="rId3"/>
            <a:stretch>
              <a:fillRect/>
            </a:stretch>
          </p:blipFill>
          <p:spPr>
            <a:xfrm>
              <a:off x="859536" y="6108192"/>
              <a:ext cx="1528065" cy="438912"/>
            </a:xfrm>
            <a:prstGeom prst="rect">
              <a:avLst/>
            </a:prstGeom>
          </p:spPr>
        </p:pic>
      </p:grpSp>
      <p:pic>
        <p:nvPicPr>
          <p:cNvPr id="14" name="Picture 13" descr="2021-P09584: Aerial overview of the Spallation Neutron Source, SNS, and the future location for the SNS Second Target Station, September 30, 2021.  This image has been reviewed by an ORNL Releasing Official and is approved for public release, September 26, 2022.&#10;">
            <a:extLst>
              <a:ext uri="{FF2B5EF4-FFF2-40B4-BE49-F238E27FC236}">
                <a16:creationId xmlns:a16="http://schemas.microsoft.com/office/drawing/2014/main" id="{E9FEAEF8-D7C4-D8BD-C29D-AE64C8162FEE}"/>
              </a:ext>
            </a:extLst>
          </p:cNvPr>
          <p:cNvPicPr>
            <a:picLocks noChangeAspect="1"/>
          </p:cNvPicPr>
          <p:nvPr userDrawn="1"/>
        </p:nvPicPr>
        <p:blipFill>
          <a:blip r:embed="rId4" cstate="screen">
            <a:extLst>
              <a:ext uri="{28A0092B-C50C-407E-A947-70E740481C1C}">
                <a14:useLocalDpi xmlns:a14="http://schemas.microsoft.com/office/drawing/2010/main"/>
              </a:ext>
            </a:extLst>
          </a:blip>
          <a:srcRect r="2171"/>
          <a:stretch>
            <a:fillRect/>
          </a:stretch>
        </p:blipFill>
        <p:spPr>
          <a:xfrm>
            <a:off x="6386023" y="3519664"/>
            <a:ext cx="5805978" cy="3338334"/>
          </a:xfrm>
          <a:prstGeom prst="rect">
            <a:avLst/>
          </a:prstGeom>
        </p:spPr>
      </p:pic>
      <p:pic>
        <p:nvPicPr>
          <p:cNvPr id="16" name="Picture 15" descr="Text&#10;&#10;AI-generated content may be incorrect.">
            <a:extLst>
              <a:ext uri="{FF2B5EF4-FFF2-40B4-BE49-F238E27FC236}">
                <a16:creationId xmlns:a16="http://schemas.microsoft.com/office/drawing/2014/main" id="{311409B5-A008-69E6-F8B4-EC546AF0FB67}"/>
              </a:ext>
            </a:extLst>
          </p:cNvPr>
          <p:cNvPicPr>
            <a:picLocks noChangeAspect="1"/>
          </p:cNvPicPr>
          <p:nvPr userDrawn="1"/>
        </p:nvPicPr>
        <p:blipFill>
          <a:blip r:embed="rId5"/>
          <a:stretch>
            <a:fillRect/>
          </a:stretch>
        </p:blipFill>
        <p:spPr>
          <a:xfrm>
            <a:off x="776456" y="707677"/>
            <a:ext cx="3735159" cy="553357"/>
          </a:xfrm>
          <a:prstGeom prst="rect">
            <a:avLst/>
          </a:prstGeom>
        </p:spPr>
      </p:pic>
      <p:pic>
        <p:nvPicPr>
          <p:cNvPr id="4" name="Picture 3" descr="2024-P05963: High Flux Isotope Reactor">
            <a:extLst>
              <a:ext uri="{FF2B5EF4-FFF2-40B4-BE49-F238E27FC236}">
                <a16:creationId xmlns:a16="http://schemas.microsoft.com/office/drawing/2014/main" id="{22D9120E-F38D-E43A-4FA7-A696A5397A5D}"/>
              </a:ext>
            </a:extLst>
          </p:cNvPr>
          <p:cNvPicPr>
            <a:picLocks noChangeAspect="1"/>
          </p:cNvPicPr>
          <p:nvPr userDrawn="1"/>
        </p:nvPicPr>
        <p:blipFill>
          <a:blip r:embed="rId6" cstate="print">
            <a:extLst>
              <a:ext uri="{28A0092B-C50C-407E-A947-70E740481C1C}">
                <a14:useLocalDpi xmlns:a14="http://schemas.microsoft.com/office/drawing/2010/main"/>
              </a:ext>
            </a:extLst>
          </a:blip>
          <a:srcRect l="2156"/>
          <a:stretch>
            <a:fillRect/>
          </a:stretch>
        </p:blipFill>
        <p:spPr>
          <a:xfrm>
            <a:off x="6386023" y="1"/>
            <a:ext cx="5806840" cy="3338336"/>
          </a:xfrm>
          <a:prstGeom prst="rect">
            <a:avLst/>
          </a:prstGeom>
        </p:spPr>
      </p:pic>
    </p:spTree>
    <p:extLst>
      <p:ext uri="{BB962C8B-B14F-4D97-AF65-F5344CB8AC3E}">
        <p14:creationId xmlns:p14="http://schemas.microsoft.com/office/powerpoint/2010/main" val="1848167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pic>
        <p:nvPicPr>
          <p:cNvPr id="2" name="Picture 1" descr="2025-P07743 - Edited by Laddy Fields&#10;&#10;Drone Mission - Aerial view of ORNL's east Campus Quad facing southwest.&#10;&#10;This image has been reviewed by an ORNL Releasing Official and is approved for public release, May 19, 2025.">
            <a:extLst>
              <a:ext uri="{FF2B5EF4-FFF2-40B4-BE49-F238E27FC236}">
                <a16:creationId xmlns:a16="http://schemas.microsoft.com/office/drawing/2014/main" id="{01F17512-BEEB-E940-3B9F-9FDBDB21217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a typeface="Aptos"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a:t>Presentation Title (Text size no larger than 36pt)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B0004020202020204" pitchFamily="34"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latin typeface="Aptos Light" panose="020B0004020202020204" pitchFamily="34" charset="0"/>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a:solidFill>
                    <a:schemeClr val="tx1"/>
                  </a:solidFill>
                  <a:latin typeface="+mn-lt"/>
                  <a:ea typeface="Aptos" panose="02000000000000000000" pitchFamily="2" charset="0"/>
                </a:rPr>
                <a:t>ORNL IS MANAGED BY UT-BATTELLE LLC </a:t>
              </a:r>
              <a:br>
                <a:rPr lang="en-US" sz="900" b="0" i="0">
                  <a:solidFill>
                    <a:schemeClr val="tx1"/>
                  </a:solidFill>
                  <a:latin typeface="+mn-lt"/>
                  <a:ea typeface="Aptos" panose="02000000000000000000" pitchFamily="2" charset="0"/>
                </a:rPr>
              </a:br>
              <a:r>
                <a:rPr lang="en-US" sz="900" b="0" i="0">
                  <a:solidFill>
                    <a:schemeClr val="tx1"/>
                  </a:solidFill>
                  <a:latin typeface="+mn-lt"/>
                  <a:ea typeface="Aptos"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3"/>
            <a:stretch>
              <a:fillRect/>
            </a:stretch>
          </p:blipFill>
          <p:spPr>
            <a:xfrm>
              <a:off x="1177351" y="5301081"/>
              <a:ext cx="1526303" cy="438406"/>
            </a:xfrm>
            <a:prstGeom prst="rect">
              <a:avLst/>
            </a:prstGeom>
          </p:spPr>
        </p:pic>
      </p:grpSp>
      <p:pic>
        <p:nvPicPr>
          <p:cNvPr id="8" name="Picture 7" descr="A picture containing text, sign&#10;&#10;AI-generated content may be incorrect.">
            <a:extLst>
              <a:ext uri="{FF2B5EF4-FFF2-40B4-BE49-F238E27FC236}">
                <a16:creationId xmlns:a16="http://schemas.microsoft.com/office/drawing/2014/main" id="{94F47DA7-610B-6A9A-FD98-4E8FA0035A63}"/>
              </a:ext>
            </a:extLst>
          </p:cNvPr>
          <p:cNvPicPr>
            <a:picLocks noChangeAspect="1"/>
          </p:cNvPicPr>
          <p:nvPr userDrawn="1"/>
        </p:nvPicPr>
        <p:blipFill>
          <a:blip r:embed="rId4"/>
          <a:stretch>
            <a:fillRect/>
          </a:stretch>
        </p:blipFill>
        <p:spPr>
          <a:xfrm>
            <a:off x="1075085" y="1080344"/>
            <a:ext cx="3647543" cy="540376"/>
          </a:xfrm>
          <a:prstGeom prst="rect">
            <a:avLst/>
          </a:prstGeom>
        </p:spPr>
      </p:pic>
    </p:spTree>
    <p:extLst>
      <p:ext uri="{BB962C8B-B14F-4D97-AF65-F5344CB8AC3E}">
        <p14:creationId xmlns:p14="http://schemas.microsoft.com/office/powerpoint/2010/main" val="120357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ustom Imag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25B3089-0A48-0AC4-08EB-C9D35463AC28}"/>
              </a:ext>
            </a:extLst>
          </p:cNvPr>
          <p:cNvSpPr/>
          <p:nvPr userDrawn="1"/>
        </p:nvSpPr>
        <p:spPr>
          <a:xfrm>
            <a:off x="385763" y="6015038"/>
            <a:ext cx="6899620" cy="575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
        <p:nvSpPr>
          <p:cNvPr id="26" name="Picture Placeholder 25">
            <a:extLst>
              <a:ext uri="{FF2B5EF4-FFF2-40B4-BE49-F238E27FC236}">
                <a16:creationId xmlns:a16="http://schemas.microsoft.com/office/drawing/2014/main" id="{98CF54AA-7F0F-038A-AAAF-AD02F6AA5ACA}"/>
              </a:ext>
            </a:extLst>
          </p:cNvPr>
          <p:cNvSpPr>
            <a:spLocks noGrp="1"/>
          </p:cNvSpPr>
          <p:nvPr>
            <p:ph type="pic" sz="quarter" idx="21"/>
          </p:nvPr>
        </p:nvSpPr>
        <p:spPr>
          <a:xfrm>
            <a:off x="0" y="0"/>
            <a:ext cx="12192000" cy="6858000"/>
          </a:xfrm>
          <a:custGeom>
            <a:avLst/>
            <a:gdLst>
              <a:gd name="connsiteX0" fmla="*/ 896615 w 12192000"/>
              <a:gd name="connsiteY0" fmla="*/ 829307 h 6858000"/>
              <a:gd name="connsiteX1" fmla="*/ 896615 w 12192000"/>
              <a:gd name="connsiteY1" fmla="*/ 6028692 h 6858000"/>
              <a:gd name="connsiteX2" fmla="*/ 6096000 w 12192000"/>
              <a:gd name="connsiteY2" fmla="*/ 6028692 h 6858000"/>
              <a:gd name="connsiteX3" fmla="*/ 6096000 w 12192000"/>
              <a:gd name="connsiteY3" fmla="*/ 82930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896615" y="829307"/>
                </a:moveTo>
                <a:lnTo>
                  <a:pt x="896615" y="6028692"/>
                </a:lnTo>
                <a:lnTo>
                  <a:pt x="6096000" y="6028692"/>
                </a:lnTo>
                <a:lnTo>
                  <a:pt x="6096000" y="829307"/>
                </a:lnTo>
                <a:close/>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lvl1pPr>
              <a:defRPr/>
            </a:lvl1pPr>
          </a:lstStyle>
          <a:p>
            <a:r>
              <a:rPr lang="en-US"/>
              <a:t>Click icon to add picture</a:t>
            </a:r>
          </a:p>
        </p:txBody>
      </p:sp>
      <p:sp>
        <p:nvSpPr>
          <p:cNvPr id="41" name="Title 1">
            <a:extLst>
              <a:ext uri="{FF2B5EF4-FFF2-40B4-BE49-F238E27FC236}">
                <a16:creationId xmlns:a16="http://schemas.microsoft.com/office/drawing/2014/main" id="{2B6A4265-6FDC-7301-BD87-6CE0C2335A99}"/>
              </a:ext>
            </a:extLst>
          </p:cNvPr>
          <p:cNvSpPr>
            <a:spLocks noGrp="1"/>
          </p:cNvSpPr>
          <p:nvPr>
            <p:ph type="ctrTitle" hasCustomPrompt="1"/>
          </p:nvPr>
        </p:nvSpPr>
        <p:spPr>
          <a:xfrm>
            <a:off x="1215450" y="2254309"/>
            <a:ext cx="4518085" cy="997196"/>
          </a:xfrm>
        </p:spPr>
        <p:txBody>
          <a:bodyPr wrap="square" anchor="t" anchorCtr="0">
            <a:noAutofit/>
          </a:bodyPr>
          <a:lstStyle>
            <a:lvl1pPr algn="l">
              <a:spcBef>
                <a:spcPts val="1200"/>
              </a:spcBef>
              <a:spcAft>
                <a:spcPts val="60"/>
              </a:spcAft>
              <a:defRPr sz="3600" b="1">
                <a:solidFill>
                  <a:schemeClr val="tx1"/>
                </a:solidFill>
                <a:latin typeface="+mj-lt"/>
              </a:defRPr>
            </a:lvl1pPr>
          </a:lstStyle>
          <a:p>
            <a:r>
              <a:rPr lang="en-US"/>
              <a:t>Presentation Title (Text size no larger than 36pt)</a:t>
            </a:r>
          </a:p>
        </p:txBody>
      </p:sp>
      <p:sp>
        <p:nvSpPr>
          <p:cNvPr id="43" name="Text Placeholder 1961">
            <a:extLst>
              <a:ext uri="{FF2B5EF4-FFF2-40B4-BE49-F238E27FC236}">
                <a16:creationId xmlns:a16="http://schemas.microsoft.com/office/drawing/2014/main" id="{1061D354-0A2B-B951-F1BE-22D610DF35A9}"/>
              </a:ext>
            </a:extLst>
          </p:cNvPr>
          <p:cNvSpPr>
            <a:spLocks noGrp="1"/>
          </p:cNvSpPr>
          <p:nvPr>
            <p:ph type="body" sz="quarter" idx="14" hasCustomPrompt="1"/>
          </p:nvPr>
        </p:nvSpPr>
        <p:spPr>
          <a:xfrm>
            <a:off x="1215450" y="1934670"/>
            <a:ext cx="4518085"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7" name="Text Placeholder 1963">
            <a:extLst>
              <a:ext uri="{FF2B5EF4-FFF2-40B4-BE49-F238E27FC236}">
                <a16:creationId xmlns:a16="http://schemas.microsoft.com/office/drawing/2014/main" id="{3B1CF4E8-BDC8-B225-DB1D-63D508EC3889}"/>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0" name="Text Placeholder 47">
            <a:extLst>
              <a:ext uri="{FF2B5EF4-FFF2-40B4-BE49-F238E27FC236}">
                <a16:creationId xmlns:a16="http://schemas.microsoft.com/office/drawing/2014/main" id="{67FCB669-B9C0-1E9C-516B-D8A804C4C36C}"/>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sp>
        <p:nvSpPr>
          <p:cNvPr id="13" name="Rectangle 12">
            <a:extLst>
              <a:ext uri="{FF2B5EF4-FFF2-40B4-BE49-F238E27FC236}">
                <a16:creationId xmlns:a16="http://schemas.microsoft.com/office/drawing/2014/main" id="{8D17B51F-DF85-E9E0-712B-297B83E802F9}"/>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latin typeface="Aptos Light" panose="020B0004020202020204" pitchFamily="34" charset="0"/>
            </a:endParaRPr>
          </a:p>
        </p:txBody>
      </p:sp>
      <p:grpSp>
        <p:nvGrpSpPr>
          <p:cNvPr id="2" name="Group 1">
            <a:extLst>
              <a:ext uri="{FF2B5EF4-FFF2-40B4-BE49-F238E27FC236}">
                <a16:creationId xmlns:a16="http://schemas.microsoft.com/office/drawing/2014/main" id="{69BE50A6-F625-0BB9-2DA3-BD2A1D5A1C99}"/>
              </a:ext>
            </a:extLst>
          </p:cNvPr>
          <p:cNvGrpSpPr/>
          <p:nvPr userDrawn="1"/>
        </p:nvGrpSpPr>
        <p:grpSpPr>
          <a:xfrm>
            <a:off x="1177351" y="5301081"/>
            <a:ext cx="4558967" cy="438406"/>
            <a:chOff x="1177351" y="5301081"/>
            <a:chExt cx="4558967" cy="438406"/>
          </a:xfrm>
        </p:grpSpPr>
        <p:sp>
          <p:nvSpPr>
            <p:cNvPr id="3" name="TextBox 2">
              <a:extLst>
                <a:ext uri="{FF2B5EF4-FFF2-40B4-BE49-F238E27FC236}">
                  <a16:creationId xmlns:a16="http://schemas.microsoft.com/office/drawing/2014/main" id="{F46153C1-920A-60DA-AB29-D732EC8AD9DD}"/>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i="0">
                  <a:solidFill>
                    <a:schemeClr val="tx1"/>
                  </a:solidFill>
                  <a:latin typeface="+mn-lt"/>
                  <a:ea typeface="Aptos" panose="02000000000000000000" pitchFamily="2" charset="0"/>
                </a:rPr>
                <a:t>ORNL IS MANAGED BY UT-BATTELLE LLC </a:t>
              </a:r>
              <a:br>
                <a:rPr lang="en-US" sz="900" b="0" i="0">
                  <a:solidFill>
                    <a:schemeClr val="tx1"/>
                  </a:solidFill>
                  <a:latin typeface="+mn-lt"/>
                  <a:ea typeface="Aptos" panose="02000000000000000000" pitchFamily="2" charset="0"/>
                </a:rPr>
              </a:br>
              <a:r>
                <a:rPr lang="en-US" sz="900" b="0" i="0">
                  <a:solidFill>
                    <a:schemeClr val="tx1"/>
                  </a:solidFill>
                  <a:latin typeface="+mn-lt"/>
                  <a:ea typeface="Aptos" panose="02000000000000000000" pitchFamily="2" charset="0"/>
                </a:rPr>
                <a:t>FOR THE US DEPARTMENT OF ENERGY</a:t>
              </a:r>
            </a:p>
          </p:txBody>
        </p:sp>
        <p:pic>
          <p:nvPicPr>
            <p:cNvPr id="4" name="Picture 3" descr="Shape&#10;&#10;AI-generated content may be incorrect.">
              <a:extLst>
                <a:ext uri="{FF2B5EF4-FFF2-40B4-BE49-F238E27FC236}">
                  <a16:creationId xmlns:a16="http://schemas.microsoft.com/office/drawing/2014/main" id="{2B8A78FF-CBBF-0925-0C04-834044AF1A8A}"/>
                </a:ext>
              </a:extLst>
            </p:cNvPr>
            <p:cNvPicPr>
              <a:picLocks noChangeAspect="1"/>
            </p:cNvPicPr>
            <p:nvPr userDrawn="1"/>
          </p:nvPicPr>
          <p:blipFill>
            <a:blip r:embed="rId2"/>
            <a:stretch>
              <a:fillRect/>
            </a:stretch>
          </p:blipFill>
          <p:spPr>
            <a:xfrm>
              <a:off x="1177351" y="5301081"/>
              <a:ext cx="1526303" cy="438406"/>
            </a:xfrm>
            <a:prstGeom prst="rect">
              <a:avLst/>
            </a:prstGeom>
          </p:spPr>
        </p:pic>
      </p:grpSp>
      <p:sp>
        <p:nvSpPr>
          <p:cNvPr id="5" name="Subtitle 2">
            <a:extLst>
              <a:ext uri="{FF2B5EF4-FFF2-40B4-BE49-F238E27FC236}">
                <a16:creationId xmlns:a16="http://schemas.microsoft.com/office/drawing/2014/main" id="{9461967E-4A3D-99FD-12D2-D204FBEBAFB5}"/>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pic>
        <p:nvPicPr>
          <p:cNvPr id="6" name="Picture 5" descr="A picture containing text, sign&#10;&#10;AI-generated content may be incorrect.">
            <a:extLst>
              <a:ext uri="{FF2B5EF4-FFF2-40B4-BE49-F238E27FC236}">
                <a16:creationId xmlns:a16="http://schemas.microsoft.com/office/drawing/2014/main" id="{A2352A5D-B726-BE08-94FA-0B09823E2F8B}"/>
              </a:ext>
            </a:extLst>
          </p:cNvPr>
          <p:cNvPicPr>
            <a:picLocks noChangeAspect="1"/>
          </p:cNvPicPr>
          <p:nvPr userDrawn="1"/>
        </p:nvPicPr>
        <p:blipFill>
          <a:blip r:embed="rId3"/>
          <a:stretch>
            <a:fillRect/>
          </a:stretch>
        </p:blipFill>
        <p:spPr>
          <a:xfrm>
            <a:off x="1075085" y="1080344"/>
            <a:ext cx="3647543" cy="540376"/>
          </a:xfrm>
          <a:prstGeom prst="rect">
            <a:avLst/>
          </a:prstGeom>
        </p:spPr>
      </p:pic>
    </p:spTree>
    <p:extLst>
      <p:ext uri="{BB962C8B-B14F-4D97-AF65-F5344CB8AC3E}">
        <p14:creationId xmlns:p14="http://schemas.microsoft.com/office/powerpoint/2010/main" val="3620304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ustom Portrait Image">
    <p:spTree>
      <p:nvGrpSpPr>
        <p:cNvPr id="1" name=""/>
        <p:cNvGrpSpPr/>
        <p:nvPr/>
      </p:nvGrpSpPr>
      <p:grpSpPr>
        <a:xfrm>
          <a:off x="0" y="0"/>
          <a:ext cx="0" cy="0"/>
          <a:chOff x="0" y="0"/>
          <a:chExt cx="0" cy="0"/>
        </a:xfrm>
      </p:grpSpPr>
      <p:pic>
        <p:nvPicPr>
          <p:cNvPr id="7" name="Graphic 285">
            <a:extLst>
              <a:ext uri="{FF2B5EF4-FFF2-40B4-BE49-F238E27FC236}">
                <a16:creationId xmlns:a16="http://schemas.microsoft.com/office/drawing/2014/main" id="{B10B79AB-DA35-C9D9-2529-6A8AA0E502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1" y="0"/>
            <a:ext cx="60452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a:t>Presentation Title (Text size no larger than 36pt)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6045200" y="0"/>
            <a:ext cx="6146800" cy="6858000"/>
          </a:xfrm>
        </p:spPr>
        <p:txBody>
          <a:bodyPr/>
          <a:lstStyle>
            <a:lvl1pPr>
              <a:defRPr/>
            </a:lvl1pPr>
          </a:lstStyle>
          <a:p>
            <a:r>
              <a:rPr lang="en-US"/>
              <a:t>Click icon to add picture</a:t>
            </a:r>
          </a:p>
        </p:txBody>
      </p:sp>
      <p:grpSp>
        <p:nvGrpSpPr>
          <p:cNvPr id="5" name="Group 4">
            <a:extLst>
              <a:ext uri="{FF2B5EF4-FFF2-40B4-BE49-F238E27FC236}">
                <a16:creationId xmlns:a16="http://schemas.microsoft.com/office/drawing/2014/main" id="{5F2EFFC1-8D00-2422-39D7-701FD30A5CDF}"/>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A97F60E2-2A56-9EB3-6B56-9299A963E1A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a:solidFill>
                    <a:schemeClr val="bg1"/>
                  </a:solidFill>
                  <a:latin typeface="+mn-lt"/>
                  <a:ea typeface="Aptos" panose="02000000000000000000" pitchFamily="2" charset="0"/>
                </a:rPr>
                <a:t>ORNL IS MANAGED BY UT-BATTELLE LLC </a:t>
              </a:r>
              <a:br>
                <a:rPr lang="en-US" sz="900" b="0" i="0">
                  <a:solidFill>
                    <a:schemeClr val="bg1"/>
                  </a:solidFill>
                  <a:latin typeface="+mn-lt"/>
                  <a:ea typeface="Aptos" panose="02000000000000000000" pitchFamily="2" charset="0"/>
                </a:rPr>
              </a:br>
              <a:r>
                <a:rPr lang="en-US" sz="900" b="0" i="0">
                  <a:solidFill>
                    <a:schemeClr val="bg1"/>
                  </a:solidFill>
                  <a:latin typeface="+mn-lt"/>
                  <a:ea typeface="Aptos" panose="02000000000000000000" pitchFamily="2" charset="0"/>
                </a:rPr>
                <a:t>FOR THE US DEPARTMENT OF ENERGY</a:t>
              </a:r>
            </a:p>
          </p:txBody>
        </p:sp>
        <p:pic>
          <p:nvPicPr>
            <p:cNvPr id="10" name="Picture 9" descr="Text&#10;&#10;AI-generated content may be incorrect.">
              <a:extLst>
                <a:ext uri="{FF2B5EF4-FFF2-40B4-BE49-F238E27FC236}">
                  <a16:creationId xmlns:a16="http://schemas.microsoft.com/office/drawing/2014/main" id="{E05B343D-85E7-C42A-D96E-37A8AB109C5E}"/>
                </a:ext>
              </a:extLst>
            </p:cNvPr>
            <p:cNvPicPr>
              <a:picLocks noChangeAspect="1"/>
            </p:cNvPicPr>
            <p:nvPr userDrawn="1"/>
          </p:nvPicPr>
          <p:blipFill>
            <a:blip r:embed="rId3"/>
            <a:stretch>
              <a:fillRect/>
            </a:stretch>
          </p:blipFill>
          <p:spPr>
            <a:xfrm>
              <a:off x="859536" y="6108192"/>
              <a:ext cx="1528065" cy="438912"/>
            </a:xfrm>
            <a:prstGeom prst="rect">
              <a:avLst/>
            </a:prstGeom>
          </p:spPr>
        </p:pic>
      </p:grpSp>
      <p:pic>
        <p:nvPicPr>
          <p:cNvPr id="11" name="Picture 10" descr="Text&#10;&#10;AI-generated content may be incorrect.">
            <a:extLst>
              <a:ext uri="{FF2B5EF4-FFF2-40B4-BE49-F238E27FC236}">
                <a16:creationId xmlns:a16="http://schemas.microsoft.com/office/drawing/2014/main" id="{251E8A86-D6E5-34A5-7A77-260AD485170E}"/>
              </a:ext>
            </a:extLst>
          </p:cNvPr>
          <p:cNvPicPr>
            <a:picLocks noChangeAspect="1"/>
          </p:cNvPicPr>
          <p:nvPr userDrawn="1"/>
        </p:nvPicPr>
        <p:blipFill>
          <a:blip r:embed="rId4"/>
          <a:stretch>
            <a:fillRect/>
          </a:stretch>
        </p:blipFill>
        <p:spPr>
          <a:xfrm>
            <a:off x="776456" y="707677"/>
            <a:ext cx="3735159" cy="553357"/>
          </a:xfrm>
          <a:prstGeom prst="rect">
            <a:avLst/>
          </a:prstGeom>
        </p:spPr>
      </p:pic>
    </p:spTree>
    <p:extLst>
      <p:ext uri="{BB962C8B-B14F-4D97-AF65-F5344CB8AC3E}">
        <p14:creationId xmlns:p14="http://schemas.microsoft.com/office/powerpoint/2010/main" val="3540133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Custom Landscape Image">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0FE843FE-B2D6-28A8-6229-2F4F14E7EA05}"/>
              </a:ext>
            </a:extLst>
          </p:cNvPr>
          <p:cNvSpPr/>
          <p:nvPr userDrawn="1"/>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5609063 w 12192000"/>
              <a:gd name="connsiteY5" fmla="*/ 1505414 h 6858000"/>
              <a:gd name="connsiteX6" fmla="*/ 5609063 w 12192000"/>
              <a:gd name="connsiteY6" fmla="*/ 5352586 h 6858000"/>
              <a:gd name="connsiteX7" fmla="*/ 11452302 w 12192000"/>
              <a:gd name="connsiteY7" fmla="*/ 5352586 h 6858000"/>
              <a:gd name="connsiteX8" fmla="*/ 11452302 w 12192000"/>
              <a:gd name="connsiteY8" fmla="*/ 1505414 h 6858000"/>
              <a:gd name="connsiteX9" fmla="*/ 5609063 w 12192000"/>
              <a:gd name="connsiteY9" fmla="*/ 1505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5609063" y="1505414"/>
                </a:moveTo>
                <a:lnTo>
                  <a:pt x="5609063" y="5352586"/>
                </a:lnTo>
                <a:lnTo>
                  <a:pt x="11452302" y="5352586"/>
                </a:lnTo>
                <a:lnTo>
                  <a:pt x="11452302" y="1505414"/>
                </a:lnTo>
                <a:lnTo>
                  <a:pt x="5609063" y="1505414"/>
                </a:ln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ptos Light" panose="020B0004020202020204" pitchFamily="34" charset="0"/>
            </a:endParaRPr>
          </a:p>
        </p:txBody>
      </p:sp>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a:t>Presentation Title (Text size no larger than 36pt)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5609063" y="1481958"/>
            <a:ext cx="5843239" cy="3891648"/>
          </a:xfrm>
        </p:spPr>
        <p:txBody>
          <a:bodyPr/>
          <a:lstStyle>
            <a:lvl1pPr>
              <a:defRPr/>
            </a:lvl1pPr>
          </a:lstStyle>
          <a:p>
            <a:r>
              <a:rPr lang="en-US"/>
              <a:t>Click icon to add picture</a:t>
            </a:r>
          </a:p>
        </p:txBody>
      </p:sp>
      <p:grpSp>
        <p:nvGrpSpPr>
          <p:cNvPr id="5" name="Group 4">
            <a:extLst>
              <a:ext uri="{FF2B5EF4-FFF2-40B4-BE49-F238E27FC236}">
                <a16:creationId xmlns:a16="http://schemas.microsoft.com/office/drawing/2014/main" id="{C8EA40F8-43C7-91B8-DB7E-DDD5E2408A38}"/>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5252F9E3-A27C-53E8-B52E-49794F69B0D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a:solidFill>
                    <a:schemeClr val="bg1"/>
                  </a:solidFill>
                  <a:latin typeface="+mn-lt"/>
                  <a:ea typeface="Aptos" panose="02000000000000000000" pitchFamily="2" charset="0"/>
                </a:rPr>
                <a:t>ORNL IS MANAGED BY UT-BATTELLE LLC </a:t>
              </a:r>
              <a:br>
                <a:rPr lang="en-US" sz="900" b="0" i="0">
                  <a:solidFill>
                    <a:schemeClr val="bg1"/>
                  </a:solidFill>
                  <a:latin typeface="+mn-lt"/>
                  <a:ea typeface="Aptos" panose="02000000000000000000" pitchFamily="2" charset="0"/>
                </a:rPr>
              </a:br>
              <a:r>
                <a:rPr lang="en-US" sz="900" b="0" i="0">
                  <a:solidFill>
                    <a:schemeClr val="bg1"/>
                  </a:solidFill>
                  <a:latin typeface="+mn-lt"/>
                  <a:ea typeface="Aptos" panose="02000000000000000000" pitchFamily="2" charset="0"/>
                </a:rPr>
                <a:t>FOR THE US DEPARTMENT OF ENERGY</a:t>
              </a:r>
            </a:p>
          </p:txBody>
        </p:sp>
        <p:pic>
          <p:nvPicPr>
            <p:cNvPr id="7" name="Picture 6" descr="Text&#10;&#10;AI-generated content may be incorrect.">
              <a:extLst>
                <a:ext uri="{FF2B5EF4-FFF2-40B4-BE49-F238E27FC236}">
                  <a16:creationId xmlns:a16="http://schemas.microsoft.com/office/drawing/2014/main" id="{DB53C206-3DA3-C765-EB66-A35BBF705421}"/>
                </a:ext>
              </a:extLst>
            </p:cNvPr>
            <p:cNvPicPr>
              <a:picLocks noChangeAspect="1"/>
            </p:cNvPicPr>
            <p:nvPr userDrawn="1"/>
          </p:nvPicPr>
          <p:blipFill>
            <a:blip r:embed="rId3"/>
            <a:stretch>
              <a:fillRect/>
            </a:stretch>
          </p:blipFill>
          <p:spPr>
            <a:xfrm>
              <a:off x="859536" y="6108192"/>
              <a:ext cx="1528065" cy="438912"/>
            </a:xfrm>
            <a:prstGeom prst="rect">
              <a:avLst/>
            </a:prstGeom>
          </p:spPr>
        </p:pic>
      </p:grpSp>
      <p:pic>
        <p:nvPicPr>
          <p:cNvPr id="10" name="Picture 9" descr="Text&#10;&#10;AI-generated content may be incorrect.">
            <a:extLst>
              <a:ext uri="{FF2B5EF4-FFF2-40B4-BE49-F238E27FC236}">
                <a16:creationId xmlns:a16="http://schemas.microsoft.com/office/drawing/2014/main" id="{4CDEFCB9-A921-F77D-57D4-16BD27055510}"/>
              </a:ext>
            </a:extLst>
          </p:cNvPr>
          <p:cNvPicPr>
            <a:picLocks noChangeAspect="1"/>
          </p:cNvPicPr>
          <p:nvPr userDrawn="1"/>
        </p:nvPicPr>
        <p:blipFill>
          <a:blip r:embed="rId4"/>
          <a:stretch>
            <a:fillRect/>
          </a:stretch>
        </p:blipFill>
        <p:spPr>
          <a:xfrm>
            <a:off x="776456" y="707677"/>
            <a:ext cx="3735159" cy="553357"/>
          </a:xfrm>
          <a:prstGeom prst="rect">
            <a:avLst/>
          </a:prstGeom>
        </p:spPr>
      </p:pic>
    </p:spTree>
    <p:extLst>
      <p:ext uri="{BB962C8B-B14F-4D97-AF65-F5344CB8AC3E}">
        <p14:creationId xmlns:p14="http://schemas.microsoft.com/office/powerpoint/2010/main" val="3768814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tandard Text-only">
    <p:spTree>
      <p:nvGrpSpPr>
        <p:cNvPr id="1" name=""/>
        <p:cNvGrpSpPr/>
        <p:nvPr/>
      </p:nvGrpSpPr>
      <p:grpSpPr>
        <a:xfrm>
          <a:off x="0" y="0"/>
          <a:ext cx="0" cy="0"/>
          <a:chOff x="0" y="0"/>
          <a:chExt cx="0" cy="0"/>
        </a:xfrm>
      </p:grpSpPr>
      <p:pic>
        <p:nvPicPr>
          <p:cNvPr id="5" name="Graphic 285">
            <a:extLst>
              <a:ext uri="{FF2B5EF4-FFF2-40B4-BE49-F238E27FC236}">
                <a16:creationId xmlns:a16="http://schemas.microsoft.com/office/drawing/2014/main" id="{A95873F9-24C5-691B-E0D0-B31D39B7FBB2}"/>
              </a:ext>
            </a:extLst>
          </p:cNvPr>
          <p:cNvPicPr>
            <a:picLocks noChangeAspect="1"/>
          </p:cNvPicPr>
          <p:nvPr userDrawn="1"/>
        </p:nvPicPr>
        <p:blipFill>
          <a:blip r:embed="rId2"/>
          <a:src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6" y="2292076"/>
            <a:ext cx="10396685" cy="997196"/>
          </a:xfrm>
        </p:spPr>
        <p:txBody>
          <a:bodyPr wrap="square" anchor="t" anchorCtr="0">
            <a:noAutofit/>
          </a:bodyPr>
          <a:lstStyle>
            <a:lvl1pPr algn="l">
              <a:spcBef>
                <a:spcPts val="1200"/>
              </a:spcBef>
              <a:spcAft>
                <a:spcPts val="60"/>
              </a:spcAft>
              <a:defRPr sz="3600" b="1">
                <a:solidFill>
                  <a:schemeClr val="bg1"/>
                </a:solidFill>
                <a:latin typeface="+mj-lt"/>
              </a:defRPr>
            </a:lvl1pPr>
          </a:lstStyle>
          <a:p>
            <a:r>
              <a:rPr lang="en-US"/>
              <a:t>Presentation Title: Best Title Option for Longer Presentation Titles (Text Size no larger than 36pt and no smaller than 20pt) </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6" y="4019391"/>
            <a:ext cx="10396685" cy="193899"/>
          </a:xfrm>
        </p:spPr>
        <p:txBody>
          <a:bodyPr wrap="square" anchor="t" anchorCtr="0">
            <a:noAutofit/>
          </a:bodyPr>
          <a:lstStyle>
            <a:lvl1pPr marL="0" indent="0" algn="l">
              <a:spcBef>
                <a:spcPts val="1200"/>
              </a:spcBef>
              <a:spcAft>
                <a:spcPts val="60"/>
              </a:spcAft>
              <a:buNone/>
              <a:defRPr sz="1400" b="1" spc="150"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6" y="1880997"/>
            <a:ext cx="10396685"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Aptos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6" y="4371534"/>
            <a:ext cx="10396685" cy="332399"/>
          </a:xfrm>
        </p:spPr>
        <p:txBody>
          <a:bodyPr wrap="square" anchor="t" anchorCtr="0">
            <a:noAutofit/>
          </a:bodyPr>
          <a:lstStyle>
            <a:lvl1pPr marL="0" indent="0" algn="l">
              <a:spcBef>
                <a:spcPts val="1200"/>
              </a:spcBef>
              <a:spcAft>
                <a:spcPts val="60"/>
              </a:spcAft>
              <a:buNone/>
              <a:defRPr sz="2400" b="0" i="0">
                <a:solidFill>
                  <a:schemeClr val="bg1"/>
                </a:solidFill>
                <a:latin typeface="+mn-lt"/>
                <a:ea typeface="Aptos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6" y="4881013"/>
            <a:ext cx="10396685"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Aptos Light" panose="02000000000000000000" pitchFamily="2" charset="0"/>
              </a:defRPr>
            </a:lvl1pPr>
            <a:lvl2pPr marL="457200" indent="0" algn="ctr">
              <a:buNone/>
              <a:defRPr sz="1600" b="0" i="0">
                <a:solidFill>
                  <a:schemeClr val="bg1"/>
                </a:solidFill>
                <a:latin typeface="Aptos Light" panose="02000000000000000000" pitchFamily="2" charset="0"/>
                <a:ea typeface="Aptos Light" panose="02000000000000000000" pitchFamily="2" charset="0"/>
              </a:defRPr>
            </a:lvl2pPr>
            <a:lvl3pPr marL="914400" indent="0" algn="ctr">
              <a:buNone/>
              <a:defRPr sz="1600" b="0" i="0">
                <a:solidFill>
                  <a:schemeClr val="bg1"/>
                </a:solidFill>
                <a:latin typeface="Aptos Light" panose="02000000000000000000" pitchFamily="2" charset="0"/>
                <a:ea typeface="Aptos Light" panose="02000000000000000000" pitchFamily="2" charset="0"/>
              </a:defRPr>
            </a:lvl3pPr>
            <a:lvl4pPr marL="1371600" indent="0" algn="ctr">
              <a:buNone/>
              <a:defRPr sz="1600" b="0" i="0">
                <a:solidFill>
                  <a:schemeClr val="bg1"/>
                </a:solidFill>
                <a:latin typeface="Aptos Light" panose="02000000000000000000" pitchFamily="2" charset="0"/>
                <a:ea typeface="Aptos Light" panose="02000000000000000000" pitchFamily="2" charset="0"/>
              </a:defRPr>
            </a:lvl4pPr>
            <a:lvl5pPr marL="1828800" indent="0" algn="ctr">
              <a:buNone/>
              <a:defRPr sz="1600" b="0" i="0">
                <a:solidFill>
                  <a:schemeClr val="bg1"/>
                </a:solidFill>
                <a:latin typeface="Aptos Light" panose="02000000000000000000" pitchFamily="2" charset="0"/>
                <a:ea typeface="Aptos Light" panose="02000000000000000000" pitchFamily="2" charset="0"/>
              </a:defRPr>
            </a:lvl5pPr>
          </a:lstStyle>
          <a:p>
            <a:pPr lvl="0"/>
            <a:r>
              <a:rPr lang="en-US"/>
              <a:t>Presenter Affiliation</a:t>
            </a:r>
          </a:p>
        </p:txBody>
      </p:sp>
      <p:grpSp>
        <p:nvGrpSpPr>
          <p:cNvPr id="6" name="Group 5">
            <a:extLst>
              <a:ext uri="{FF2B5EF4-FFF2-40B4-BE49-F238E27FC236}">
                <a16:creationId xmlns:a16="http://schemas.microsoft.com/office/drawing/2014/main" id="{68B2AD18-B7D9-77F5-D220-3EDA560B2C83}"/>
              </a:ext>
            </a:extLst>
          </p:cNvPr>
          <p:cNvGrpSpPr/>
          <p:nvPr userDrawn="1"/>
        </p:nvGrpSpPr>
        <p:grpSpPr>
          <a:xfrm>
            <a:off x="859536" y="6108192"/>
            <a:ext cx="4556510" cy="438912"/>
            <a:chOff x="859536" y="6108192"/>
            <a:chExt cx="4556510" cy="438912"/>
          </a:xfrm>
        </p:grpSpPr>
        <p:sp>
          <p:nvSpPr>
            <p:cNvPr id="7" name="TextBox 6">
              <a:extLst>
                <a:ext uri="{FF2B5EF4-FFF2-40B4-BE49-F238E27FC236}">
                  <a16:creationId xmlns:a16="http://schemas.microsoft.com/office/drawing/2014/main" id="{66E0B571-503C-1E4E-4585-513FD2198B27}"/>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a:solidFill>
                    <a:schemeClr val="bg1"/>
                  </a:solidFill>
                  <a:latin typeface="+mn-lt"/>
                  <a:ea typeface="Aptos" panose="02000000000000000000" pitchFamily="2" charset="0"/>
                </a:rPr>
                <a:t>ORNL IS MANAGED BY UT-BATTELLE LLC </a:t>
              </a:r>
              <a:br>
                <a:rPr lang="en-US" sz="900" b="0" i="0">
                  <a:solidFill>
                    <a:schemeClr val="bg1"/>
                  </a:solidFill>
                  <a:latin typeface="+mn-lt"/>
                  <a:ea typeface="Aptos" panose="02000000000000000000" pitchFamily="2" charset="0"/>
                </a:rPr>
              </a:br>
              <a:r>
                <a:rPr lang="en-US" sz="900" b="0" i="0">
                  <a:solidFill>
                    <a:schemeClr val="bg1"/>
                  </a:solidFill>
                  <a:latin typeface="+mn-lt"/>
                  <a:ea typeface="Aptos" panose="02000000000000000000" pitchFamily="2" charset="0"/>
                </a:rPr>
                <a:t>FOR THE US DEPARTMENT OF ENERGY</a:t>
              </a:r>
            </a:p>
          </p:txBody>
        </p:sp>
        <p:pic>
          <p:nvPicPr>
            <p:cNvPr id="9" name="Picture 8" descr="Text&#10;&#10;AI-generated content may be incorrect.">
              <a:extLst>
                <a:ext uri="{FF2B5EF4-FFF2-40B4-BE49-F238E27FC236}">
                  <a16:creationId xmlns:a16="http://schemas.microsoft.com/office/drawing/2014/main" id="{2FD5B24E-06B1-CD75-BC26-A89AA432FAC2}"/>
                </a:ext>
              </a:extLst>
            </p:cNvPr>
            <p:cNvPicPr>
              <a:picLocks noChangeAspect="1"/>
            </p:cNvPicPr>
            <p:nvPr userDrawn="1"/>
          </p:nvPicPr>
          <p:blipFill>
            <a:blip r:embed="rId3"/>
            <a:stretch>
              <a:fillRect/>
            </a:stretch>
          </p:blipFill>
          <p:spPr>
            <a:xfrm>
              <a:off x="859536" y="6108192"/>
              <a:ext cx="1528065" cy="438912"/>
            </a:xfrm>
            <a:prstGeom prst="rect">
              <a:avLst/>
            </a:prstGeom>
          </p:spPr>
        </p:pic>
      </p:grpSp>
      <p:pic>
        <p:nvPicPr>
          <p:cNvPr id="10" name="Picture 9" descr="Text&#10;&#10;AI-generated content may be incorrect.">
            <a:extLst>
              <a:ext uri="{FF2B5EF4-FFF2-40B4-BE49-F238E27FC236}">
                <a16:creationId xmlns:a16="http://schemas.microsoft.com/office/drawing/2014/main" id="{F51E5AEA-DC52-DE37-6200-BC19EB850BA4}"/>
              </a:ext>
            </a:extLst>
          </p:cNvPr>
          <p:cNvPicPr>
            <a:picLocks noChangeAspect="1"/>
          </p:cNvPicPr>
          <p:nvPr userDrawn="1"/>
        </p:nvPicPr>
        <p:blipFill>
          <a:blip r:embed="rId4"/>
          <a:stretch>
            <a:fillRect/>
          </a:stretch>
        </p:blipFill>
        <p:spPr>
          <a:xfrm>
            <a:off x="776456" y="707677"/>
            <a:ext cx="3735159" cy="553357"/>
          </a:xfrm>
          <a:prstGeom prst="rect">
            <a:avLst/>
          </a:prstGeom>
        </p:spPr>
      </p:pic>
    </p:spTree>
    <p:extLst>
      <p:ext uri="{BB962C8B-B14F-4D97-AF65-F5344CB8AC3E}">
        <p14:creationId xmlns:p14="http://schemas.microsoft.com/office/powerpoint/2010/main" val="267694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5791-4F91-34B2-5F77-014A7A421E14}"/>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1268E7B4-2380-B18C-C8C1-09BD437D6B16}"/>
              </a:ext>
            </a:extLst>
          </p:cNvPr>
          <p:cNvSpPr>
            <a:spLocks noGrp="1"/>
          </p:cNvSpPr>
          <p:nvPr>
            <p:ph idx="1" hasCustomPrompt="1"/>
          </p:nvPr>
        </p:nvSpPr>
        <p:spPr>
          <a:xfrm>
            <a:off x="314692" y="1825625"/>
            <a:ext cx="11492432" cy="4061829"/>
          </a:xfrm>
        </p:spPr>
        <p:txBody>
          <a:bodyPr/>
          <a:lstStyle>
            <a:lvl1pPr marL="0" indent="0">
              <a:spcBef>
                <a:spcPts val="1200"/>
              </a:spcBef>
              <a:buNone/>
              <a:defRPr sz="1800"/>
            </a:lvl1pPr>
          </a:lstStyle>
          <a:p>
            <a:r>
              <a:rPr lang="en-US"/>
              <a:t>Place content here</a:t>
            </a:r>
          </a:p>
        </p:txBody>
      </p:sp>
    </p:spTree>
    <p:extLst>
      <p:ext uri="{BB962C8B-B14F-4D97-AF65-F5344CB8AC3E}">
        <p14:creationId xmlns:p14="http://schemas.microsoft.com/office/powerpoint/2010/main" val="900239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Column Key 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F232B-0EDE-9AF7-8505-73A82A1D984A}"/>
              </a:ext>
            </a:extLst>
          </p:cNvPr>
          <p:cNvSpPr/>
          <p:nvPr userDrawn="1"/>
        </p:nvSpPr>
        <p:spPr>
          <a:xfrm>
            <a:off x="0" y="0"/>
            <a:ext cx="467885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3899310" cy="1900997"/>
          </a:xfrm>
        </p:spPr>
        <p:txBody>
          <a:bodyPr/>
          <a:lstStyle>
            <a:lvl1pPr>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631247"/>
            <a:ext cx="3899310" cy="3511136"/>
          </a:xfrm>
        </p:spPr>
        <p:txBody>
          <a:bodyPr/>
          <a:lstStyle>
            <a:lvl1pPr marL="0" indent="0">
              <a:buNone/>
              <a:defRPr sz="1800"/>
            </a:lvl1pPr>
          </a:lstStyle>
          <a:p>
            <a:r>
              <a:rPr lang="en-US"/>
              <a:t>Place content here</a:t>
            </a:r>
          </a:p>
        </p:txBody>
      </p:sp>
      <p:sp>
        <p:nvSpPr>
          <p:cNvPr id="5" name="Picture Placeholder 4">
            <a:extLst>
              <a:ext uri="{FF2B5EF4-FFF2-40B4-BE49-F238E27FC236}">
                <a16:creationId xmlns:a16="http://schemas.microsoft.com/office/drawing/2014/main" id="{A40400C1-7283-FABD-80B9-45AEE1D1F5D9}"/>
              </a:ext>
            </a:extLst>
          </p:cNvPr>
          <p:cNvSpPr>
            <a:spLocks noGrp="1"/>
          </p:cNvSpPr>
          <p:nvPr>
            <p:ph type="pic" sz="quarter" idx="10"/>
          </p:nvPr>
        </p:nvSpPr>
        <p:spPr>
          <a:xfrm>
            <a:off x="4678363" y="0"/>
            <a:ext cx="7513637" cy="6858000"/>
          </a:xfrm>
        </p:spPr>
        <p:txBody>
          <a:bodyPr/>
          <a:lstStyle>
            <a:lvl1pPr>
              <a:defRPr/>
            </a:lvl1pPr>
          </a:lstStyle>
          <a:p>
            <a:r>
              <a:rPr lang="en-US"/>
              <a:t>Click icon to add picture</a:t>
            </a:r>
          </a:p>
        </p:txBody>
      </p:sp>
      <p:pic>
        <p:nvPicPr>
          <p:cNvPr id="7" name="Picture 6" descr="A picture containing text, sign&#10;&#10;AI-generated content may be incorrect.">
            <a:extLst>
              <a:ext uri="{FF2B5EF4-FFF2-40B4-BE49-F238E27FC236}">
                <a16:creationId xmlns:a16="http://schemas.microsoft.com/office/drawing/2014/main" id="{C6797491-A6E2-F460-A2FE-ADC40CC19A26}"/>
              </a:ext>
            </a:extLst>
          </p:cNvPr>
          <p:cNvPicPr>
            <a:picLocks noChangeAspect="1"/>
          </p:cNvPicPr>
          <p:nvPr userDrawn="1"/>
        </p:nvPicPr>
        <p:blipFill>
          <a:blip r:embed="rId2"/>
          <a:stretch>
            <a:fillRect/>
          </a:stretch>
        </p:blipFill>
        <p:spPr>
          <a:xfrm>
            <a:off x="214488" y="6384646"/>
            <a:ext cx="2472267" cy="366261"/>
          </a:xfrm>
          <a:prstGeom prst="rect">
            <a:avLst/>
          </a:prstGeom>
        </p:spPr>
      </p:pic>
    </p:spTree>
    <p:extLst>
      <p:ext uri="{BB962C8B-B14F-4D97-AF65-F5344CB8AC3E}">
        <p14:creationId xmlns:p14="http://schemas.microsoft.com/office/powerpoint/2010/main" val="1815376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Column Hexagon Cut-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AAFC910-D2D4-C5E3-4A8E-DB371D1637FC}"/>
              </a:ext>
            </a:extLst>
          </p:cNvPr>
          <p:cNvSpPr>
            <a:spLocks noGrp="1"/>
          </p:cNvSpPr>
          <p:nvPr>
            <p:ph type="pic" sz="quarter" idx="13"/>
          </p:nvPr>
        </p:nvSpPr>
        <p:spPr>
          <a:xfrm>
            <a:off x="5139371" y="-23484"/>
            <a:ext cx="6737350" cy="6865418"/>
          </a:xfrm>
          <a:custGeom>
            <a:avLst/>
            <a:gdLst>
              <a:gd name="connsiteX0" fmla="*/ 4765422 w 6737350"/>
              <a:gd name="connsiteY0" fmla="*/ 5955463 h 6865418"/>
              <a:gd name="connsiteX1" fmla="*/ 6080062 w 6737350"/>
              <a:gd name="connsiteY1" fmla="*/ 5955463 h 6865418"/>
              <a:gd name="connsiteX2" fmla="*/ 6604382 w 6737350"/>
              <a:gd name="connsiteY2" fmla="*/ 6863640 h 6865418"/>
              <a:gd name="connsiteX3" fmla="*/ 4240721 w 6737350"/>
              <a:gd name="connsiteY3" fmla="*/ 6864212 h 6865418"/>
              <a:gd name="connsiteX4" fmla="*/ 2712846 w 6737350"/>
              <a:gd name="connsiteY4" fmla="*/ 4762425 h 6865418"/>
              <a:gd name="connsiteX5" fmla="*/ 4027487 w 6737350"/>
              <a:gd name="connsiteY5" fmla="*/ 4762425 h 6865418"/>
              <a:gd name="connsiteX6" fmla="*/ 4684776 w 6737350"/>
              <a:gd name="connsiteY6" fmla="*/ 5900917 h 6865418"/>
              <a:gd name="connsiteX7" fmla="*/ 4128579 w 6737350"/>
              <a:gd name="connsiteY7" fmla="*/ 6864339 h 6865418"/>
              <a:gd name="connsiteX8" fmla="*/ 2612326 w 6737350"/>
              <a:gd name="connsiteY8" fmla="*/ 6865418 h 6865418"/>
              <a:gd name="connsiteX9" fmla="*/ 2055495 w 6737350"/>
              <a:gd name="connsiteY9" fmla="*/ 5900917 h 6865418"/>
              <a:gd name="connsiteX10" fmla="*/ 4765421 w 6737350"/>
              <a:gd name="connsiteY10" fmla="*/ 3584563 h 6865418"/>
              <a:gd name="connsiteX11" fmla="*/ 6080061 w 6737350"/>
              <a:gd name="connsiteY11" fmla="*/ 3584563 h 6865418"/>
              <a:gd name="connsiteX12" fmla="*/ 6737350 w 6737350"/>
              <a:gd name="connsiteY12" fmla="*/ 4723055 h 6865418"/>
              <a:gd name="connsiteX13" fmla="*/ 6080061 w 6737350"/>
              <a:gd name="connsiteY13" fmla="*/ 5861546 h 6865418"/>
              <a:gd name="connsiteX14" fmla="*/ 4765421 w 6737350"/>
              <a:gd name="connsiteY14" fmla="*/ 5861546 h 6865418"/>
              <a:gd name="connsiteX15" fmla="*/ 4108069 w 6737350"/>
              <a:gd name="connsiteY15" fmla="*/ 4723055 h 6865418"/>
              <a:gd name="connsiteX16" fmla="*/ 2712846 w 6737350"/>
              <a:gd name="connsiteY16" fmla="*/ 2395463 h 6865418"/>
              <a:gd name="connsiteX17" fmla="*/ 4027487 w 6737350"/>
              <a:gd name="connsiteY17" fmla="*/ 2395463 h 6865418"/>
              <a:gd name="connsiteX18" fmla="*/ 4684776 w 6737350"/>
              <a:gd name="connsiteY18" fmla="*/ 3533955 h 6865418"/>
              <a:gd name="connsiteX19" fmla="*/ 4027487 w 6737350"/>
              <a:gd name="connsiteY19" fmla="*/ 4672446 h 6865418"/>
              <a:gd name="connsiteX20" fmla="*/ 2712846 w 6737350"/>
              <a:gd name="connsiteY20" fmla="*/ 4672446 h 6865418"/>
              <a:gd name="connsiteX21" fmla="*/ 2055495 w 6737350"/>
              <a:gd name="connsiteY21" fmla="*/ 3533955 h 6865418"/>
              <a:gd name="connsiteX22" fmla="*/ 657289 w 6737350"/>
              <a:gd name="connsiteY22" fmla="*/ 1217538 h 6865418"/>
              <a:gd name="connsiteX23" fmla="*/ 1971929 w 6737350"/>
              <a:gd name="connsiteY23" fmla="*/ 1217538 h 6865418"/>
              <a:gd name="connsiteX24" fmla="*/ 2629281 w 6737350"/>
              <a:gd name="connsiteY24" fmla="*/ 2356092 h 6865418"/>
              <a:gd name="connsiteX25" fmla="*/ 1971929 w 6737350"/>
              <a:gd name="connsiteY25" fmla="*/ 3494584 h 6865418"/>
              <a:gd name="connsiteX26" fmla="*/ 657289 w 6737350"/>
              <a:gd name="connsiteY26" fmla="*/ 3494584 h 6865418"/>
              <a:gd name="connsiteX27" fmla="*/ 0 w 6737350"/>
              <a:gd name="connsiteY27" fmla="*/ 2356092 h 6865418"/>
              <a:gd name="connsiteX28" fmla="*/ 4765421 w 6737350"/>
              <a:gd name="connsiteY28" fmla="*/ 1217537 h 6865418"/>
              <a:gd name="connsiteX29" fmla="*/ 6080061 w 6737350"/>
              <a:gd name="connsiteY29" fmla="*/ 1217537 h 6865418"/>
              <a:gd name="connsiteX30" fmla="*/ 6737350 w 6737350"/>
              <a:gd name="connsiteY30" fmla="*/ 2356092 h 6865418"/>
              <a:gd name="connsiteX31" fmla="*/ 6080061 w 6737350"/>
              <a:gd name="connsiteY31" fmla="*/ 3494584 h 6865418"/>
              <a:gd name="connsiteX32" fmla="*/ 4765421 w 6737350"/>
              <a:gd name="connsiteY32" fmla="*/ 3494584 h 6865418"/>
              <a:gd name="connsiteX33" fmla="*/ 4108069 w 6737350"/>
              <a:gd name="connsiteY33" fmla="*/ 2356092 h 6865418"/>
              <a:gd name="connsiteX34" fmla="*/ 2712846 w 6737350"/>
              <a:gd name="connsiteY34" fmla="*/ 39549 h 6865418"/>
              <a:gd name="connsiteX35" fmla="*/ 4027487 w 6737350"/>
              <a:gd name="connsiteY35" fmla="*/ 39549 h 6865418"/>
              <a:gd name="connsiteX36" fmla="*/ 4684776 w 6737350"/>
              <a:gd name="connsiteY36" fmla="*/ 1178041 h 6865418"/>
              <a:gd name="connsiteX37" fmla="*/ 4027487 w 6737350"/>
              <a:gd name="connsiteY37" fmla="*/ 2316532 h 6865418"/>
              <a:gd name="connsiteX38" fmla="*/ 2712846 w 6737350"/>
              <a:gd name="connsiteY38" fmla="*/ 2316532 h 6865418"/>
              <a:gd name="connsiteX39" fmla="*/ 2055495 w 6737350"/>
              <a:gd name="connsiteY39" fmla="*/ 1178041 h 6865418"/>
              <a:gd name="connsiteX40" fmla="*/ 13492 w 6737350"/>
              <a:gd name="connsiteY40" fmla="*/ 0 h 6865418"/>
              <a:gd name="connsiteX41" fmla="*/ 2631396 w 6737350"/>
              <a:gd name="connsiteY41" fmla="*/ 13447 h 6865418"/>
              <a:gd name="connsiteX42" fmla="*/ 1973010 w 6737350"/>
              <a:gd name="connsiteY42" fmla="*/ 1137655 h 6865418"/>
              <a:gd name="connsiteX43" fmla="*/ 658369 w 6737350"/>
              <a:gd name="connsiteY43" fmla="*/ 1137655 h 68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737350" h="6865418">
                <a:moveTo>
                  <a:pt x="4765422" y="5955463"/>
                </a:moveTo>
                <a:lnTo>
                  <a:pt x="6080062" y="5955463"/>
                </a:lnTo>
                <a:lnTo>
                  <a:pt x="6604382" y="6863640"/>
                </a:lnTo>
                <a:lnTo>
                  <a:pt x="4240721" y="6864212"/>
                </a:lnTo>
                <a:close/>
                <a:moveTo>
                  <a:pt x="2712846" y="4762425"/>
                </a:moveTo>
                <a:lnTo>
                  <a:pt x="4027487" y="4762425"/>
                </a:lnTo>
                <a:lnTo>
                  <a:pt x="4684776" y="5900917"/>
                </a:lnTo>
                <a:lnTo>
                  <a:pt x="4128579" y="6864339"/>
                </a:lnTo>
                <a:lnTo>
                  <a:pt x="2612326" y="6865418"/>
                </a:lnTo>
                <a:lnTo>
                  <a:pt x="2055495" y="5900917"/>
                </a:lnTo>
                <a:close/>
                <a:moveTo>
                  <a:pt x="4765421" y="3584563"/>
                </a:moveTo>
                <a:lnTo>
                  <a:pt x="6080061" y="3584563"/>
                </a:lnTo>
                <a:lnTo>
                  <a:pt x="6737350" y="4723055"/>
                </a:lnTo>
                <a:lnTo>
                  <a:pt x="6080061" y="5861546"/>
                </a:lnTo>
                <a:lnTo>
                  <a:pt x="4765421" y="5861546"/>
                </a:lnTo>
                <a:lnTo>
                  <a:pt x="4108069" y="4723055"/>
                </a:lnTo>
                <a:close/>
                <a:moveTo>
                  <a:pt x="2712846" y="2395463"/>
                </a:moveTo>
                <a:lnTo>
                  <a:pt x="4027487" y="2395463"/>
                </a:lnTo>
                <a:lnTo>
                  <a:pt x="4684776" y="3533955"/>
                </a:lnTo>
                <a:lnTo>
                  <a:pt x="4027487" y="4672446"/>
                </a:lnTo>
                <a:lnTo>
                  <a:pt x="2712846" y="4672446"/>
                </a:lnTo>
                <a:lnTo>
                  <a:pt x="2055495" y="3533955"/>
                </a:lnTo>
                <a:close/>
                <a:moveTo>
                  <a:pt x="657289" y="1217538"/>
                </a:moveTo>
                <a:lnTo>
                  <a:pt x="1971929" y="1217538"/>
                </a:lnTo>
                <a:lnTo>
                  <a:pt x="2629281" y="2356092"/>
                </a:lnTo>
                <a:lnTo>
                  <a:pt x="1971929" y="3494584"/>
                </a:lnTo>
                <a:lnTo>
                  <a:pt x="657289" y="3494584"/>
                </a:lnTo>
                <a:lnTo>
                  <a:pt x="0" y="2356092"/>
                </a:lnTo>
                <a:close/>
                <a:moveTo>
                  <a:pt x="4765421" y="1217537"/>
                </a:moveTo>
                <a:lnTo>
                  <a:pt x="6080061" y="1217537"/>
                </a:lnTo>
                <a:lnTo>
                  <a:pt x="6737350" y="2356092"/>
                </a:lnTo>
                <a:lnTo>
                  <a:pt x="6080061" y="3494584"/>
                </a:lnTo>
                <a:lnTo>
                  <a:pt x="4765421" y="3494584"/>
                </a:lnTo>
                <a:lnTo>
                  <a:pt x="4108069" y="2356092"/>
                </a:lnTo>
                <a:close/>
                <a:moveTo>
                  <a:pt x="2712846" y="39549"/>
                </a:moveTo>
                <a:lnTo>
                  <a:pt x="4027487" y="39549"/>
                </a:lnTo>
                <a:lnTo>
                  <a:pt x="4684776" y="1178041"/>
                </a:lnTo>
                <a:lnTo>
                  <a:pt x="4027487" y="2316532"/>
                </a:lnTo>
                <a:lnTo>
                  <a:pt x="2712846" y="2316532"/>
                </a:lnTo>
                <a:lnTo>
                  <a:pt x="2055495" y="1178041"/>
                </a:lnTo>
                <a:close/>
                <a:moveTo>
                  <a:pt x="13492" y="0"/>
                </a:moveTo>
                <a:lnTo>
                  <a:pt x="2631396" y="13447"/>
                </a:lnTo>
                <a:lnTo>
                  <a:pt x="1973010" y="1137655"/>
                </a:lnTo>
                <a:lnTo>
                  <a:pt x="658369" y="1137655"/>
                </a:lnTo>
                <a:close/>
              </a:path>
            </a:pathLst>
          </a:custGeom>
        </p:spPr>
        <p:txBody>
          <a:bodyPr wrap="square">
            <a:noAutofit/>
          </a:bodyPr>
          <a:lstStyle>
            <a:lvl1pPr>
              <a:defRPr/>
            </a:lvl1pPr>
          </a:lstStyle>
          <a:p>
            <a:r>
              <a:rPr lang="en-US"/>
              <a:t>Click icon to add picture</a:t>
            </a:r>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3" y="365125"/>
            <a:ext cx="4412934" cy="1772793"/>
          </a:xfrm>
        </p:spPr>
        <p:txBody>
          <a:bodyPr anchor="t" anchorCtr="0">
            <a:noAutofit/>
          </a:bodyPr>
          <a:lstStyle>
            <a:lvl1pPr>
              <a:defRPr>
                <a:latin typeface="+mj-lt"/>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3" y="2514601"/>
            <a:ext cx="4412934" cy="3756990"/>
          </a:xfrm>
        </p:spPr>
        <p:txBody>
          <a:bodyPr anchor="t" anchorCtr="0">
            <a:noAutofit/>
          </a:bodyPr>
          <a:lstStyle>
            <a:lvl1pPr marL="0" indent="0">
              <a:buNone/>
              <a:defRPr sz="1800"/>
            </a:lvl1pPr>
          </a:lstStyle>
          <a:p>
            <a:r>
              <a:rPr lang="en-US"/>
              <a:t>Place content here</a:t>
            </a:r>
          </a:p>
        </p:txBody>
      </p:sp>
    </p:spTree>
    <p:extLst>
      <p:ext uri="{BB962C8B-B14F-4D97-AF65-F5344CB8AC3E}">
        <p14:creationId xmlns:p14="http://schemas.microsoft.com/office/powerpoint/2010/main" val="3554203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Column Stacked Image Series">
    <p:spTree>
      <p:nvGrpSpPr>
        <p:cNvPr id="1" name=""/>
        <p:cNvGrpSpPr/>
        <p:nvPr/>
      </p:nvGrpSpPr>
      <p:grpSpPr>
        <a:xfrm>
          <a:off x="0" y="0"/>
          <a:ext cx="0" cy="0"/>
          <a:chOff x="0" y="0"/>
          <a:chExt cx="0" cy="0"/>
        </a:xfrm>
      </p:grpSpPr>
      <p:sp>
        <p:nvSpPr>
          <p:cNvPr id="118" name="Picture Placeholder 117">
            <a:extLst>
              <a:ext uri="{FF2B5EF4-FFF2-40B4-BE49-F238E27FC236}">
                <a16:creationId xmlns:a16="http://schemas.microsoft.com/office/drawing/2014/main" id="{FCAA6D76-9D9F-EEEC-3A19-B8672A58A5A7}"/>
              </a:ext>
            </a:extLst>
          </p:cNvPr>
          <p:cNvSpPr>
            <a:spLocks noGrp="1"/>
          </p:cNvSpPr>
          <p:nvPr>
            <p:ph type="pic" sz="quarter" idx="13"/>
          </p:nvPr>
        </p:nvSpPr>
        <p:spPr>
          <a:xfrm>
            <a:off x="7645400" y="-6350"/>
            <a:ext cx="4546600" cy="2155825"/>
          </a:xfrm>
          <a:solidFill>
            <a:schemeClr val="bg2"/>
          </a:solidFill>
        </p:spPr>
        <p:txBody>
          <a:bodyPr/>
          <a:lstStyle>
            <a:lvl1pPr>
              <a:defRPr/>
            </a:lvl1pPr>
          </a:lstStyle>
          <a:p>
            <a:r>
              <a:rPr lang="en-US"/>
              <a:t>Click icon to add picture</a:t>
            </a:r>
          </a:p>
        </p:txBody>
      </p:sp>
      <p:sp>
        <p:nvSpPr>
          <p:cNvPr id="121" name="Picture Placeholder 120">
            <a:extLst>
              <a:ext uri="{FF2B5EF4-FFF2-40B4-BE49-F238E27FC236}">
                <a16:creationId xmlns:a16="http://schemas.microsoft.com/office/drawing/2014/main" id="{374474B3-1A16-3799-2DA6-5E1F9B62F1F2}"/>
              </a:ext>
            </a:extLst>
          </p:cNvPr>
          <p:cNvSpPr>
            <a:spLocks noGrp="1"/>
          </p:cNvSpPr>
          <p:nvPr>
            <p:ph type="pic" sz="quarter" idx="14"/>
          </p:nvPr>
        </p:nvSpPr>
        <p:spPr>
          <a:xfrm>
            <a:off x="7645400" y="2352675"/>
            <a:ext cx="4546600" cy="2149475"/>
          </a:xfrm>
          <a:solidFill>
            <a:schemeClr val="bg2"/>
          </a:solidFill>
        </p:spPr>
        <p:txBody>
          <a:bodyPr/>
          <a:lstStyle>
            <a:lvl1pPr>
              <a:defRPr/>
            </a:lvl1pPr>
          </a:lstStyle>
          <a:p>
            <a:r>
              <a:rPr lang="en-US"/>
              <a:t>Click icon to add picture</a:t>
            </a:r>
          </a:p>
        </p:txBody>
      </p:sp>
      <p:sp>
        <p:nvSpPr>
          <p:cNvPr id="123" name="Picture Placeholder 122">
            <a:extLst>
              <a:ext uri="{FF2B5EF4-FFF2-40B4-BE49-F238E27FC236}">
                <a16:creationId xmlns:a16="http://schemas.microsoft.com/office/drawing/2014/main" id="{0285EA67-185C-FA9B-F112-0DEA71BAF9A1}"/>
              </a:ext>
            </a:extLst>
          </p:cNvPr>
          <p:cNvSpPr>
            <a:spLocks noGrp="1"/>
          </p:cNvSpPr>
          <p:nvPr>
            <p:ph type="pic" sz="quarter" idx="15"/>
          </p:nvPr>
        </p:nvSpPr>
        <p:spPr>
          <a:xfrm>
            <a:off x="7645400" y="4703763"/>
            <a:ext cx="4546600" cy="2154237"/>
          </a:xfrm>
          <a:solidFill>
            <a:schemeClr val="bg2"/>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3" y="365125"/>
            <a:ext cx="6736022" cy="1006475"/>
          </a:xfrm>
        </p:spPr>
        <p:txBody>
          <a:bodyPr>
            <a:noAutofit/>
          </a:bodyPr>
          <a:lstStyle>
            <a:lvl1pPr>
              <a:defRPr b="1">
                <a:solidFill>
                  <a:schemeClr val="tx1"/>
                </a:solidFill>
                <a:latin typeface="+mj-lt"/>
              </a:defRPr>
            </a:lvl1pPr>
          </a:lstStyle>
          <a:p>
            <a:r>
              <a:rPr lang="en-US"/>
              <a:t>One-sentence headline stating the main takeaway message</a:t>
            </a:r>
          </a:p>
        </p:txBody>
      </p:sp>
      <p:sp>
        <p:nvSpPr>
          <p:cNvPr id="113" name="Text Placeholder 112">
            <a:extLst>
              <a:ext uri="{FF2B5EF4-FFF2-40B4-BE49-F238E27FC236}">
                <a16:creationId xmlns:a16="http://schemas.microsoft.com/office/drawing/2014/main" id="{561B3BD0-8400-FE4A-5A3F-210329D8A10F}"/>
              </a:ext>
            </a:extLst>
          </p:cNvPr>
          <p:cNvSpPr>
            <a:spLocks noGrp="1"/>
          </p:cNvSpPr>
          <p:nvPr>
            <p:ph type="body" sz="quarter" idx="12" hasCustomPrompt="1"/>
          </p:nvPr>
        </p:nvSpPr>
        <p:spPr>
          <a:xfrm>
            <a:off x="314693" y="1817559"/>
            <a:ext cx="6763894" cy="4324823"/>
          </a:xfrm>
        </p:spPr>
        <p:txBody>
          <a:bodyPr>
            <a:noAutofit/>
          </a:bodyPr>
          <a:lstStyle>
            <a:lvl1pPr marL="0" indent="0">
              <a:buNone/>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a:t>Place content here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3314968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Column 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lvl1pPr>
          </a:lstStyle>
          <a:p>
            <a:r>
              <a:rPr lang="en-US"/>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lvl1pPr>
          </a:lstStyle>
          <a:p>
            <a:r>
              <a:rPr lang="en-US"/>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a:t>One-sentence headline stating the main takeaway message</a:t>
            </a:r>
          </a:p>
        </p:txBody>
      </p:sp>
    </p:spTree>
    <p:extLst>
      <p:ext uri="{BB962C8B-B14F-4D97-AF65-F5344CB8AC3E}">
        <p14:creationId xmlns:p14="http://schemas.microsoft.com/office/powerpoint/2010/main" val="4115577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solidFill>
                  <a:schemeClr val="bg1"/>
                </a:solidFill>
              </a:defRPr>
            </a:lvl1pPr>
          </a:lstStyle>
          <a:p>
            <a:r>
              <a:rPr lang="en-US"/>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solidFill>
                  <a:schemeClr val="bg1"/>
                </a:solidFill>
              </a:defRPr>
            </a:lvl1pPr>
          </a:lstStyle>
          <a:p>
            <a:r>
              <a:rPr lang="en-US"/>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latin typeface="+mj-lt"/>
              </a:defRPr>
            </a:lvl1pPr>
          </a:lstStyle>
          <a:p>
            <a:r>
              <a:rPr lang="en-US"/>
              <a:t>One-sentence headline stating the main takeaway message</a:t>
            </a:r>
          </a:p>
        </p:txBody>
      </p:sp>
      <p:pic>
        <p:nvPicPr>
          <p:cNvPr id="2" name="Picture 1" descr="Text&#10;&#10;AI-generated content may be incorrect.">
            <a:extLst>
              <a:ext uri="{FF2B5EF4-FFF2-40B4-BE49-F238E27FC236}">
                <a16:creationId xmlns:a16="http://schemas.microsoft.com/office/drawing/2014/main" id="{A9C60926-DDED-92D4-F507-D645C9FE4758}"/>
              </a:ext>
            </a:extLst>
          </p:cNvPr>
          <p:cNvPicPr>
            <a:picLocks noChangeAspect="1"/>
          </p:cNvPicPr>
          <p:nvPr userDrawn="1"/>
        </p:nvPicPr>
        <p:blipFill>
          <a:blip r:embed="rId2"/>
          <a:stretch>
            <a:fillRect/>
          </a:stretch>
        </p:blipFill>
        <p:spPr>
          <a:xfrm>
            <a:off x="204165" y="6388237"/>
            <a:ext cx="2526335" cy="374272"/>
          </a:xfrm>
          <a:prstGeom prst="rect">
            <a:avLst/>
          </a:prstGeom>
        </p:spPr>
      </p:pic>
    </p:spTree>
    <p:extLst>
      <p:ext uri="{BB962C8B-B14F-4D97-AF65-F5344CB8AC3E}">
        <p14:creationId xmlns:p14="http://schemas.microsoft.com/office/powerpoint/2010/main" val="2409650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1172851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latin typeface="+mj-lt"/>
              </a:defRPr>
            </a:lvl1pPr>
          </a:lstStyle>
          <a:p>
            <a:r>
              <a:rPr lang="en-US"/>
              <a:t>One-sentence headline stating the main takeaway message</a:t>
            </a:r>
          </a:p>
        </p:txBody>
      </p:sp>
      <p:sp>
        <p:nvSpPr>
          <p:cNvPr id="2" name="Content Placeholder 2">
            <a:extLst>
              <a:ext uri="{FF2B5EF4-FFF2-40B4-BE49-F238E27FC236}">
                <a16:creationId xmlns:a16="http://schemas.microsoft.com/office/drawing/2014/main" id="{7C908273-EAF5-86C7-7DA1-4B3A63FA40AD}"/>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9" name="Content Placeholder 2">
            <a:extLst>
              <a:ext uri="{FF2B5EF4-FFF2-40B4-BE49-F238E27FC236}">
                <a16:creationId xmlns:a16="http://schemas.microsoft.com/office/drawing/2014/main" id="{328AC23A-F6F3-1406-A41C-A53D31762F5B}"/>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10" name="Content Placeholder 2">
            <a:extLst>
              <a:ext uri="{FF2B5EF4-FFF2-40B4-BE49-F238E27FC236}">
                <a16:creationId xmlns:a16="http://schemas.microsoft.com/office/drawing/2014/main" id="{08990C39-D2EB-2C24-D563-540A447C8980}"/>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pic>
        <p:nvPicPr>
          <p:cNvPr id="3" name="Picture 2" descr="Text&#10;&#10;AI-generated content may be incorrect.">
            <a:extLst>
              <a:ext uri="{FF2B5EF4-FFF2-40B4-BE49-F238E27FC236}">
                <a16:creationId xmlns:a16="http://schemas.microsoft.com/office/drawing/2014/main" id="{BE62F717-55D8-3BBA-23AA-B6E347749859}"/>
              </a:ext>
            </a:extLst>
          </p:cNvPr>
          <p:cNvPicPr>
            <a:picLocks noChangeAspect="1"/>
          </p:cNvPicPr>
          <p:nvPr userDrawn="1"/>
        </p:nvPicPr>
        <p:blipFill>
          <a:blip r:embed="rId2"/>
          <a:stretch>
            <a:fillRect/>
          </a:stretch>
        </p:blipFill>
        <p:spPr>
          <a:xfrm>
            <a:off x="204165" y="6388237"/>
            <a:ext cx="2526335" cy="374272"/>
          </a:xfrm>
          <a:prstGeom prst="rect">
            <a:avLst/>
          </a:prstGeom>
        </p:spPr>
      </p:pic>
    </p:spTree>
    <p:extLst>
      <p:ext uri="{BB962C8B-B14F-4D97-AF65-F5344CB8AC3E}">
        <p14:creationId xmlns:p14="http://schemas.microsoft.com/office/powerpoint/2010/main" val="1550189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41067462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latin typeface="Aptos Light" panose="020B0004020202020204" pitchFamily="34" charset="0"/>
            </a:endParaRPr>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latin typeface="+mj-lt"/>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4E3954A7-39D8-F93F-8AB5-8AFDA80ABC34}"/>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4" name="Content Placeholder 2">
            <a:extLst>
              <a:ext uri="{FF2B5EF4-FFF2-40B4-BE49-F238E27FC236}">
                <a16:creationId xmlns:a16="http://schemas.microsoft.com/office/drawing/2014/main" id="{E933C006-27BF-E46C-6464-DF2AED8EF3CF}"/>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11" name="Content Placeholder 2">
            <a:extLst>
              <a:ext uri="{FF2B5EF4-FFF2-40B4-BE49-F238E27FC236}">
                <a16:creationId xmlns:a16="http://schemas.microsoft.com/office/drawing/2014/main" id="{372DE149-7914-DD03-AF2A-717A4DBC4C42}"/>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12" name="Content Placeholder 2">
            <a:extLst>
              <a:ext uri="{FF2B5EF4-FFF2-40B4-BE49-F238E27FC236}">
                <a16:creationId xmlns:a16="http://schemas.microsoft.com/office/drawing/2014/main" id="{C563E755-9A43-BCF9-FC26-D2B9312D44A8}"/>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pic>
        <p:nvPicPr>
          <p:cNvPr id="2" name="Picture 1" descr="Text&#10;&#10;AI-generated content may be incorrect.">
            <a:extLst>
              <a:ext uri="{FF2B5EF4-FFF2-40B4-BE49-F238E27FC236}">
                <a16:creationId xmlns:a16="http://schemas.microsoft.com/office/drawing/2014/main" id="{4D9C2F9D-CE6E-0D75-18E7-D7545A795923}"/>
              </a:ext>
            </a:extLst>
          </p:cNvPr>
          <p:cNvPicPr>
            <a:picLocks noChangeAspect="1"/>
          </p:cNvPicPr>
          <p:nvPr userDrawn="1"/>
        </p:nvPicPr>
        <p:blipFill>
          <a:blip r:embed="rId2"/>
          <a:stretch>
            <a:fillRect/>
          </a:stretch>
        </p:blipFill>
        <p:spPr>
          <a:xfrm>
            <a:off x="204165" y="6388237"/>
            <a:ext cx="2526335" cy="374272"/>
          </a:xfrm>
          <a:prstGeom prst="rect">
            <a:avLst/>
          </a:prstGeom>
        </p:spPr>
      </p:pic>
    </p:spTree>
    <p:extLst>
      <p:ext uri="{BB962C8B-B14F-4D97-AF65-F5344CB8AC3E}">
        <p14:creationId xmlns:p14="http://schemas.microsoft.com/office/powerpoint/2010/main" val="1434581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51529"/>
            <a:ext cx="5528426"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37905" y="2151529"/>
            <a:ext cx="5534113"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a:t>Place content here</a:t>
            </a:r>
          </a:p>
        </p:txBody>
      </p:sp>
      <p:sp>
        <p:nvSpPr>
          <p:cNvPr id="5" name="Text Placeholder 212">
            <a:extLst>
              <a:ext uri="{FF2B5EF4-FFF2-40B4-BE49-F238E27FC236}">
                <a16:creationId xmlns:a16="http://schemas.microsoft.com/office/drawing/2014/main" id="{E5D92591-51DF-3209-1704-154E381BA6FD}"/>
              </a:ext>
            </a:extLst>
          </p:cNvPr>
          <p:cNvSpPr>
            <a:spLocks noGrp="1"/>
          </p:cNvSpPr>
          <p:nvPr>
            <p:ph type="body" sz="quarter" idx="13" hasCustomPrompt="1"/>
          </p:nvPr>
        </p:nvSpPr>
        <p:spPr>
          <a:xfrm>
            <a:off x="314691" y="1636713"/>
            <a:ext cx="5534113"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6" name="Text Placeholder 212">
            <a:extLst>
              <a:ext uri="{FF2B5EF4-FFF2-40B4-BE49-F238E27FC236}">
                <a16:creationId xmlns:a16="http://schemas.microsoft.com/office/drawing/2014/main" id="{1322623F-B85A-91ED-9131-7E60FBA08AAC}"/>
              </a:ext>
            </a:extLst>
          </p:cNvPr>
          <p:cNvSpPr>
            <a:spLocks noGrp="1"/>
          </p:cNvSpPr>
          <p:nvPr>
            <p:ph type="body" sz="quarter" idx="14" hasCustomPrompt="1"/>
          </p:nvPr>
        </p:nvSpPr>
        <p:spPr>
          <a:xfrm>
            <a:off x="6238429" y="1636672"/>
            <a:ext cx="5534113"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Tree>
    <p:extLst>
      <p:ext uri="{BB962C8B-B14F-4D97-AF65-F5344CB8AC3E}">
        <p14:creationId xmlns:p14="http://schemas.microsoft.com/office/powerpoint/2010/main" val="2000835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latin typeface="+mj-lt"/>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365069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2191870"/>
            <a:ext cx="364642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2191870"/>
            <a:ext cx="364739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4" name="Text Placeholder 212">
            <a:extLst>
              <a:ext uri="{FF2B5EF4-FFF2-40B4-BE49-F238E27FC236}">
                <a16:creationId xmlns:a16="http://schemas.microsoft.com/office/drawing/2014/main" id="{0EDE83FF-6880-0C2B-F666-A52972148FBD}"/>
              </a:ext>
            </a:extLst>
          </p:cNvPr>
          <p:cNvSpPr>
            <a:spLocks noGrp="1"/>
          </p:cNvSpPr>
          <p:nvPr>
            <p:ph type="body" sz="quarter" idx="13" hasCustomPrompt="1"/>
          </p:nvPr>
        </p:nvSpPr>
        <p:spPr>
          <a:xfrm>
            <a:off x="314691" y="1636713"/>
            <a:ext cx="3646421"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5" name="Text Placeholder 212">
            <a:extLst>
              <a:ext uri="{FF2B5EF4-FFF2-40B4-BE49-F238E27FC236}">
                <a16:creationId xmlns:a16="http://schemas.microsoft.com/office/drawing/2014/main" id="{8CEEB1B0-74A1-A9A5-0E01-2E2E2380F2DF}"/>
              </a:ext>
            </a:extLst>
          </p:cNvPr>
          <p:cNvSpPr>
            <a:spLocks noGrp="1"/>
          </p:cNvSpPr>
          <p:nvPr>
            <p:ph type="body" sz="quarter" idx="15" hasCustomPrompt="1"/>
          </p:nvPr>
        </p:nvSpPr>
        <p:spPr>
          <a:xfrm>
            <a:off x="4231283" y="1636713"/>
            <a:ext cx="3646421"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6" name="Text Placeholder 212">
            <a:extLst>
              <a:ext uri="{FF2B5EF4-FFF2-40B4-BE49-F238E27FC236}">
                <a16:creationId xmlns:a16="http://schemas.microsoft.com/office/drawing/2014/main" id="{1B1FC136-726A-E90A-AA01-55CC4CA7F5C6}"/>
              </a:ext>
            </a:extLst>
          </p:cNvPr>
          <p:cNvSpPr>
            <a:spLocks noGrp="1"/>
          </p:cNvSpPr>
          <p:nvPr>
            <p:ph type="body" sz="quarter" idx="17" hasCustomPrompt="1"/>
          </p:nvPr>
        </p:nvSpPr>
        <p:spPr>
          <a:xfrm>
            <a:off x="8159995" y="1636713"/>
            <a:ext cx="3646421"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Tree>
    <p:extLst>
      <p:ext uri="{BB962C8B-B14F-4D97-AF65-F5344CB8AC3E}">
        <p14:creationId xmlns:p14="http://schemas.microsoft.com/office/powerpoint/2010/main" val="14014456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Column 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2743968"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2191870"/>
            <a:ext cx="274076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2191870"/>
            <a:ext cx="2741489"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2191870"/>
            <a:ext cx="2737553"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4" name="Text Placeholder 212">
            <a:extLst>
              <a:ext uri="{FF2B5EF4-FFF2-40B4-BE49-F238E27FC236}">
                <a16:creationId xmlns:a16="http://schemas.microsoft.com/office/drawing/2014/main" id="{A8FB3702-489D-7133-5029-0EED83D74255}"/>
              </a:ext>
            </a:extLst>
          </p:cNvPr>
          <p:cNvSpPr>
            <a:spLocks noGrp="1"/>
          </p:cNvSpPr>
          <p:nvPr>
            <p:ph type="body" sz="quarter" idx="13" hasCustomPrompt="1"/>
          </p:nvPr>
        </p:nvSpPr>
        <p:spPr>
          <a:xfrm>
            <a:off x="314692" y="1636713"/>
            <a:ext cx="2740760" cy="433965"/>
          </a:xfrm>
          <a:solidFill>
            <a:schemeClr val="tx2"/>
          </a:solidFill>
        </p:spPr>
        <p:txBody>
          <a:bodyPr wrap="square" lIns="182880" tIns="91440" rIns="91440" bIns="91440">
            <a:sp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5" name="Text Placeholder 212">
            <a:extLst>
              <a:ext uri="{FF2B5EF4-FFF2-40B4-BE49-F238E27FC236}">
                <a16:creationId xmlns:a16="http://schemas.microsoft.com/office/drawing/2014/main" id="{A472ABD6-D4AF-51A3-D274-EB02E1F7D698}"/>
              </a:ext>
            </a:extLst>
          </p:cNvPr>
          <p:cNvSpPr>
            <a:spLocks noGrp="1"/>
          </p:cNvSpPr>
          <p:nvPr>
            <p:ph type="body" sz="quarter" idx="15" hasCustomPrompt="1"/>
          </p:nvPr>
        </p:nvSpPr>
        <p:spPr>
          <a:xfrm>
            <a:off x="3237701" y="1636713"/>
            <a:ext cx="2740760"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6" name="Text Placeholder 212">
            <a:extLst>
              <a:ext uri="{FF2B5EF4-FFF2-40B4-BE49-F238E27FC236}">
                <a16:creationId xmlns:a16="http://schemas.microsoft.com/office/drawing/2014/main" id="{9B2846D9-98D8-E207-8370-E81B28729B49}"/>
              </a:ext>
            </a:extLst>
          </p:cNvPr>
          <p:cNvSpPr>
            <a:spLocks noGrp="1"/>
          </p:cNvSpPr>
          <p:nvPr>
            <p:ph type="body" sz="quarter" idx="17" hasCustomPrompt="1"/>
          </p:nvPr>
        </p:nvSpPr>
        <p:spPr>
          <a:xfrm>
            <a:off x="6144761" y="1636713"/>
            <a:ext cx="2740760"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7" name="Text Placeholder 212">
            <a:extLst>
              <a:ext uri="{FF2B5EF4-FFF2-40B4-BE49-F238E27FC236}">
                <a16:creationId xmlns:a16="http://schemas.microsoft.com/office/drawing/2014/main" id="{5A4E93FB-938D-13A6-A78B-46943641C35D}"/>
              </a:ext>
            </a:extLst>
          </p:cNvPr>
          <p:cNvSpPr>
            <a:spLocks noGrp="1"/>
          </p:cNvSpPr>
          <p:nvPr>
            <p:ph type="body" sz="quarter" idx="19" hasCustomPrompt="1"/>
          </p:nvPr>
        </p:nvSpPr>
        <p:spPr>
          <a:xfrm>
            <a:off x="9069571" y="1636713"/>
            <a:ext cx="2740760" cy="433965"/>
          </a:xfrm>
          <a:solidFill>
            <a:schemeClr val="tx2"/>
          </a:solidFill>
        </p:spPr>
        <p:txBody>
          <a:bodyPr wrap="square" lIns="182880" tIns="91440" rIns="91440" bIns="91440">
            <a:noAutofit/>
          </a:bodyPr>
          <a:lstStyle>
            <a:lvl1pPr marL="0" indent="0">
              <a:buNone/>
              <a:defRPr sz="1800" b="1" i="0">
                <a:solidFill>
                  <a:schemeClr val="bg1"/>
                </a:solidFill>
                <a:latin typeface="+mj-lt"/>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Tree>
    <p:extLst>
      <p:ext uri="{BB962C8B-B14F-4D97-AF65-F5344CB8AC3E}">
        <p14:creationId xmlns:p14="http://schemas.microsoft.com/office/powerpoint/2010/main" val="498188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Image Series 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0731A8F-A5F9-DD23-C897-CABCBA301C32}"/>
              </a:ext>
            </a:extLst>
          </p:cNvPr>
          <p:cNvSpPr/>
          <p:nvPr userDrawn="1"/>
        </p:nvSpPr>
        <p:spPr>
          <a:xfrm>
            <a:off x="0" y="2874040"/>
            <a:ext cx="12192000" cy="3983959"/>
          </a:xfrm>
          <a:custGeom>
            <a:avLst/>
            <a:gdLst>
              <a:gd name="connsiteX0" fmla="*/ 0 w 12192000"/>
              <a:gd name="connsiteY0" fmla="*/ 0 h 3728466"/>
              <a:gd name="connsiteX1" fmla="*/ 12192000 w 12192000"/>
              <a:gd name="connsiteY1" fmla="*/ 0 h 3728466"/>
              <a:gd name="connsiteX2" fmla="*/ 12192000 w 12192000"/>
              <a:gd name="connsiteY2" fmla="*/ 3728466 h 3728466"/>
              <a:gd name="connsiteX3" fmla="*/ 0 w 12192000"/>
              <a:gd name="connsiteY3" fmla="*/ 3728466 h 3728466"/>
            </a:gdLst>
            <a:ahLst/>
            <a:cxnLst>
              <a:cxn ang="0">
                <a:pos x="connsiteX0" y="connsiteY0"/>
              </a:cxn>
              <a:cxn ang="0">
                <a:pos x="connsiteX1" y="connsiteY1"/>
              </a:cxn>
              <a:cxn ang="0">
                <a:pos x="connsiteX2" y="connsiteY2"/>
              </a:cxn>
              <a:cxn ang="0">
                <a:pos x="connsiteX3" y="connsiteY3"/>
              </a:cxn>
            </a:cxnLst>
            <a:rect l="l" t="t" r="r" b="b"/>
            <a:pathLst>
              <a:path w="12192000" h="3728466">
                <a:moveTo>
                  <a:pt x="0" y="0"/>
                </a:moveTo>
                <a:lnTo>
                  <a:pt x="12192000" y="0"/>
                </a:lnTo>
                <a:lnTo>
                  <a:pt x="12192000" y="3728466"/>
                </a:lnTo>
                <a:lnTo>
                  <a:pt x="0" y="3728466"/>
                </a:lnTo>
                <a:close/>
              </a:path>
            </a:pathLst>
          </a:custGeom>
          <a:solidFill>
            <a:schemeClr val="tx2"/>
          </a:solidFill>
          <a:ln w="0" cap="flat">
            <a:noFill/>
            <a:prstDash val="solid"/>
            <a:miter/>
          </a:ln>
        </p:spPr>
        <p:txBody>
          <a:bodyPr rtlCol="0" anchor="ctr"/>
          <a:lstStyle/>
          <a:p>
            <a:endParaRPr lang="en-US">
              <a:latin typeface="Aptos Light" panose="020B0004020202020204" pitchFamily="34" charset="0"/>
            </a:endParaRPr>
          </a:p>
        </p:txBody>
      </p:sp>
      <p:sp>
        <p:nvSpPr>
          <p:cNvPr id="361" name="Picture Placeholder 360">
            <a:extLst>
              <a:ext uri="{FF2B5EF4-FFF2-40B4-BE49-F238E27FC236}">
                <a16:creationId xmlns:a16="http://schemas.microsoft.com/office/drawing/2014/main" id="{BDA3E75D-82B9-D08B-2F03-A683518AC717}"/>
              </a:ext>
            </a:extLst>
          </p:cNvPr>
          <p:cNvSpPr>
            <a:spLocks noGrp="1" noChangeAspect="1"/>
          </p:cNvSpPr>
          <p:nvPr>
            <p:ph type="pic" sz="quarter" idx="12"/>
          </p:nvPr>
        </p:nvSpPr>
        <p:spPr>
          <a:xfrm>
            <a:off x="1069848" y="1645920"/>
            <a:ext cx="2923908" cy="2926080"/>
          </a:xfrm>
          <a:solidFill>
            <a:schemeClr val="bg2"/>
          </a:solidFill>
        </p:spPr>
        <p:txBody>
          <a:bodyPr/>
          <a:lstStyle>
            <a:lvl1pPr>
              <a:defRPr/>
            </a:lvl1pPr>
          </a:lstStyle>
          <a:p>
            <a:r>
              <a:rPr lang="en-US"/>
              <a:t>Click icon to add picture</a:t>
            </a:r>
          </a:p>
        </p:txBody>
      </p:sp>
      <p:sp>
        <p:nvSpPr>
          <p:cNvPr id="362" name="Picture Placeholder 360">
            <a:extLst>
              <a:ext uri="{FF2B5EF4-FFF2-40B4-BE49-F238E27FC236}">
                <a16:creationId xmlns:a16="http://schemas.microsoft.com/office/drawing/2014/main" id="{B61B4DFE-D0E9-B57A-176A-09A1C664C95C}"/>
              </a:ext>
            </a:extLst>
          </p:cNvPr>
          <p:cNvSpPr>
            <a:spLocks noGrp="1" noChangeAspect="1"/>
          </p:cNvSpPr>
          <p:nvPr>
            <p:ph type="pic" sz="quarter" idx="13"/>
          </p:nvPr>
        </p:nvSpPr>
        <p:spPr>
          <a:xfrm>
            <a:off x="4636008" y="1645920"/>
            <a:ext cx="2926080" cy="2926080"/>
          </a:xfrm>
          <a:solidFill>
            <a:schemeClr val="bg2"/>
          </a:solidFill>
        </p:spPr>
        <p:txBody>
          <a:bodyPr/>
          <a:lstStyle>
            <a:lvl1pPr>
              <a:defRPr/>
            </a:lvl1pPr>
          </a:lstStyle>
          <a:p>
            <a:r>
              <a:rPr lang="en-US"/>
              <a:t>Click icon to add picture</a:t>
            </a:r>
          </a:p>
        </p:txBody>
      </p:sp>
      <p:sp>
        <p:nvSpPr>
          <p:cNvPr id="363" name="Picture Placeholder 360">
            <a:extLst>
              <a:ext uri="{FF2B5EF4-FFF2-40B4-BE49-F238E27FC236}">
                <a16:creationId xmlns:a16="http://schemas.microsoft.com/office/drawing/2014/main" id="{174E554B-4BD8-EF29-58CE-4FB93A18B3CF}"/>
              </a:ext>
            </a:extLst>
          </p:cNvPr>
          <p:cNvSpPr>
            <a:spLocks noGrp="1" noChangeAspect="1"/>
          </p:cNvSpPr>
          <p:nvPr>
            <p:ph type="pic" sz="quarter" idx="14"/>
          </p:nvPr>
        </p:nvSpPr>
        <p:spPr>
          <a:xfrm>
            <a:off x="8202168" y="1645920"/>
            <a:ext cx="2926080" cy="2926080"/>
          </a:xfrm>
          <a:solidFill>
            <a:schemeClr val="bg2"/>
          </a:solidFill>
        </p:spPr>
        <p:txBody>
          <a:bodyPr/>
          <a:lstStyle>
            <a:lvl1pPr>
              <a:defRPr/>
            </a:lvl1pPr>
          </a:lstStyle>
          <a:p>
            <a:r>
              <a:rPr lang="en-US"/>
              <a:t>Click icon to add picture</a:t>
            </a:r>
          </a:p>
        </p:txBody>
      </p:sp>
      <p:sp>
        <p:nvSpPr>
          <p:cNvPr id="7" name="Title 6">
            <a:extLst>
              <a:ext uri="{FF2B5EF4-FFF2-40B4-BE49-F238E27FC236}">
                <a16:creationId xmlns:a16="http://schemas.microsoft.com/office/drawing/2014/main" id="{6E6634D6-1ACC-26AC-A117-291B7F184582}"/>
              </a:ext>
            </a:extLst>
          </p:cNvPr>
          <p:cNvSpPr>
            <a:spLocks noGrp="1"/>
          </p:cNvSpPr>
          <p:nvPr>
            <p:ph type="title" hasCustomPrompt="1"/>
          </p:nvPr>
        </p:nvSpPr>
        <p:spPr>
          <a:xfrm>
            <a:off x="314692" y="365125"/>
            <a:ext cx="11492432" cy="886397"/>
          </a:xfrm>
        </p:spPr>
        <p:txBody>
          <a:bodyPr>
            <a:noAutofit/>
          </a:bodyPr>
          <a:lstStyle>
            <a:lvl1pPr>
              <a:defRPr>
                <a:latin typeface="+mj-lt"/>
              </a:defRPr>
            </a:lvl1pPr>
          </a:lstStyle>
          <a:p>
            <a:r>
              <a:rPr lang="en-US"/>
              <a:t>One-sentence headline stating the main takeaway message</a:t>
            </a:r>
          </a:p>
        </p:txBody>
      </p:sp>
      <p:sp>
        <p:nvSpPr>
          <p:cNvPr id="3" name="Rectangle 6">
            <a:extLst>
              <a:ext uri="{FF2B5EF4-FFF2-40B4-BE49-F238E27FC236}">
                <a16:creationId xmlns:a16="http://schemas.microsoft.com/office/drawing/2014/main" id="{AB6D4833-11C2-F073-A788-EE5CF0875463}"/>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9" name="Text Placeholder 364">
            <a:extLst>
              <a:ext uri="{FF2B5EF4-FFF2-40B4-BE49-F238E27FC236}">
                <a16:creationId xmlns:a16="http://schemas.microsoft.com/office/drawing/2014/main" id="{87DB2D28-593F-795D-4528-4F36687F3FCB}"/>
              </a:ext>
            </a:extLst>
          </p:cNvPr>
          <p:cNvSpPr>
            <a:spLocks noGrp="1"/>
          </p:cNvSpPr>
          <p:nvPr>
            <p:ph type="body" sz="quarter" idx="18" hasCustomPrompt="1"/>
          </p:nvPr>
        </p:nvSpPr>
        <p:spPr>
          <a:xfrm>
            <a:off x="1335024"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0" name="Text Placeholder 364">
            <a:extLst>
              <a:ext uri="{FF2B5EF4-FFF2-40B4-BE49-F238E27FC236}">
                <a16:creationId xmlns:a16="http://schemas.microsoft.com/office/drawing/2014/main" id="{7376F770-679C-5A79-745B-C16311760FBF}"/>
              </a:ext>
            </a:extLst>
          </p:cNvPr>
          <p:cNvSpPr>
            <a:spLocks noGrp="1"/>
          </p:cNvSpPr>
          <p:nvPr>
            <p:ph type="body" sz="quarter" idx="19" hasCustomPrompt="1"/>
          </p:nvPr>
        </p:nvSpPr>
        <p:spPr>
          <a:xfrm>
            <a:off x="4906516"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1" name="Text Placeholder 364">
            <a:extLst>
              <a:ext uri="{FF2B5EF4-FFF2-40B4-BE49-F238E27FC236}">
                <a16:creationId xmlns:a16="http://schemas.microsoft.com/office/drawing/2014/main" id="{BE984742-C45A-DB0D-15F8-E82D7B9C2FC6}"/>
              </a:ext>
            </a:extLst>
          </p:cNvPr>
          <p:cNvSpPr>
            <a:spLocks noGrp="1"/>
          </p:cNvSpPr>
          <p:nvPr>
            <p:ph type="body" sz="quarter" idx="20" hasCustomPrompt="1"/>
          </p:nvPr>
        </p:nvSpPr>
        <p:spPr>
          <a:xfrm>
            <a:off x="8458200"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pic>
        <p:nvPicPr>
          <p:cNvPr id="4" name="Picture 3" descr="Text&#10;&#10;AI-generated content may be incorrect.">
            <a:extLst>
              <a:ext uri="{FF2B5EF4-FFF2-40B4-BE49-F238E27FC236}">
                <a16:creationId xmlns:a16="http://schemas.microsoft.com/office/drawing/2014/main" id="{12704EDB-6675-7F83-6622-E871B9C7AF7F}"/>
              </a:ext>
            </a:extLst>
          </p:cNvPr>
          <p:cNvPicPr>
            <a:picLocks noChangeAspect="1"/>
          </p:cNvPicPr>
          <p:nvPr userDrawn="1"/>
        </p:nvPicPr>
        <p:blipFill>
          <a:blip r:embed="rId2"/>
          <a:stretch>
            <a:fillRect/>
          </a:stretch>
        </p:blipFill>
        <p:spPr>
          <a:xfrm>
            <a:off x="204165" y="6388237"/>
            <a:ext cx="2526335" cy="374272"/>
          </a:xfrm>
          <a:prstGeom prst="rect">
            <a:avLst/>
          </a:prstGeom>
        </p:spPr>
      </p:pic>
    </p:spTree>
    <p:extLst>
      <p:ext uri="{BB962C8B-B14F-4D97-AF65-F5344CB8AC3E}">
        <p14:creationId xmlns:p14="http://schemas.microsoft.com/office/powerpoint/2010/main" val="2068199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Image Series B">
    <p:spTree>
      <p:nvGrpSpPr>
        <p:cNvPr id="1" name=""/>
        <p:cNvGrpSpPr/>
        <p:nvPr/>
      </p:nvGrpSpPr>
      <p:grpSpPr>
        <a:xfrm>
          <a:off x="0" y="0"/>
          <a:ext cx="0" cy="0"/>
          <a:chOff x="0" y="0"/>
          <a:chExt cx="0" cy="0"/>
        </a:xfrm>
      </p:grpSpPr>
      <p:pic>
        <p:nvPicPr>
          <p:cNvPr id="17" name="Graphic 285">
            <a:extLst>
              <a:ext uri="{FF2B5EF4-FFF2-40B4-BE49-F238E27FC236}">
                <a16:creationId xmlns:a16="http://schemas.microsoft.com/office/drawing/2014/main" id="{33C27B49-A27E-0D8E-47DA-07C46ED6F87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886397"/>
          </a:xfrm>
        </p:spPr>
        <p:txBody>
          <a:bodyPr>
            <a:noAutofit/>
          </a:bodyPr>
          <a:lstStyle>
            <a:lvl1pPr>
              <a:defRPr b="1">
                <a:solidFill>
                  <a:schemeClr val="bg1"/>
                </a:solidFill>
              </a:defRPr>
            </a:lvl1pPr>
          </a:lstStyle>
          <a:p>
            <a:r>
              <a:rPr lang="en-US"/>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5" name="Picture Placeholder 360">
            <a:extLst>
              <a:ext uri="{FF2B5EF4-FFF2-40B4-BE49-F238E27FC236}">
                <a16:creationId xmlns:a16="http://schemas.microsoft.com/office/drawing/2014/main" id="{B6C3CAB0-9F19-5F7D-262F-075849CDF9D2}"/>
              </a:ext>
            </a:extLst>
          </p:cNvPr>
          <p:cNvSpPr>
            <a:spLocks noGrp="1" noChangeAspect="1"/>
          </p:cNvSpPr>
          <p:nvPr>
            <p:ph type="pic" sz="quarter" idx="12"/>
          </p:nvPr>
        </p:nvSpPr>
        <p:spPr>
          <a:xfrm>
            <a:off x="1069848" y="1645920"/>
            <a:ext cx="2923908" cy="2926080"/>
          </a:xfrm>
          <a:solidFill>
            <a:schemeClr val="bg2"/>
          </a:solidFill>
        </p:spPr>
        <p:txBody>
          <a:bodyPr/>
          <a:lstStyle>
            <a:lvl1pPr>
              <a:defRPr/>
            </a:lvl1pPr>
          </a:lstStyle>
          <a:p>
            <a:r>
              <a:rPr lang="en-US"/>
              <a:t>Click icon to add picture</a:t>
            </a:r>
          </a:p>
        </p:txBody>
      </p:sp>
      <p:sp>
        <p:nvSpPr>
          <p:cNvPr id="12" name="Picture Placeholder 360">
            <a:extLst>
              <a:ext uri="{FF2B5EF4-FFF2-40B4-BE49-F238E27FC236}">
                <a16:creationId xmlns:a16="http://schemas.microsoft.com/office/drawing/2014/main" id="{F6D66F89-B82D-509A-9415-1271514F009C}"/>
              </a:ext>
            </a:extLst>
          </p:cNvPr>
          <p:cNvSpPr>
            <a:spLocks noGrp="1" noChangeAspect="1"/>
          </p:cNvSpPr>
          <p:nvPr>
            <p:ph type="pic" sz="quarter" idx="13"/>
          </p:nvPr>
        </p:nvSpPr>
        <p:spPr>
          <a:xfrm>
            <a:off x="4636008" y="1645920"/>
            <a:ext cx="2926080" cy="2926080"/>
          </a:xfrm>
          <a:solidFill>
            <a:schemeClr val="bg2"/>
          </a:solidFill>
        </p:spPr>
        <p:txBody>
          <a:bodyPr/>
          <a:lstStyle>
            <a:lvl1pPr>
              <a:defRPr/>
            </a:lvl1pPr>
          </a:lstStyle>
          <a:p>
            <a:r>
              <a:rPr lang="en-US"/>
              <a:t>Click icon to add picture</a:t>
            </a:r>
          </a:p>
        </p:txBody>
      </p:sp>
      <p:sp>
        <p:nvSpPr>
          <p:cNvPr id="13" name="Picture Placeholder 360">
            <a:extLst>
              <a:ext uri="{FF2B5EF4-FFF2-40B4-BE49-F238E27FC236}">
                <a16:creationId xmlns:a16="http://schemas.microsoft.com/office/drawing/2014/main" id="{5B2950D5-5445-9250-7264-D5F1C7CFF621}"/>
              </a:ext>
            </a:extLst>
          </p:cNvPr>
          <p:cNvSpPr>
            <a:spLocks noGrp="1" noChangeAspect="1"/>
          </p:cNvSpPr>
          <p:nvPr>
            <p:ph type="pic" sz="quarter" idx="14"/>
          </p:nvPr>
        </p:nvSpPr>
        <p:spPr>
          <a:xfrm>
            <a:off x="8202168" y="1645920"/>
            <a:ext cx="2926080" cy="2926080"/>
          </a:xfrm>
          <a:solidFill>
            <a:schemeClr val="bg2"/>
          </a:solidFill>
        </p:spPr>
        <p:txBody>
          <a:bodyPr/>
          <a:lstStyle>
            <a:lvl1pPr>
              <a:defRPr/>
            </a:lvl1pPr>
          </a:lstStyle>
          <a:p>
            <a:r>
              <a:rPr lang="en-US"/>
              <a:t>Click icon to add picture</a:t>
            </a:r>
          </a:p>
        </p:txBody>
      </p:sp>
      <p:sp>
        <p:nvSpPr>
          <p:cNvPr id="14" name="Text Placeholder 364">
            <a:extLst>
              <a:ext uri="{FF2B5EF4-FFF2-40B4-BE49-F238E27FC236}">
                <a16:creationId xmlns:a16="http://schemas.microsoft.com/office/drawing/2014/main" id="{00EE450A-4A48-CD8F-195B-EFA7253FE339}"/>
              </a:ext>
            </a:extLst>
          </p:cNvPr>
          <p:cNvSpPr>
            <a:spLocks noGrp="1"/>
          </p:cNvSpPr>
          <p:nvPr>
            <p:ph type="body" sz="quarter" idx="18" hasCustomPrompt="1"/>
          </p:nvPr>
        </p:nvSpPr>
        <p:spPr>
          <a:xfrm>
            <a:off x="1335024"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5" name="Text Placeholder 364">
            <a:extLst>
              <a:ext uri="{FF2B5EF4-FFF2-40B4-BE49-F238E27FC236}">
                <a16:creationId xmlns:a16="http://schemas.microsoft.com/office/drawing/2014/main" id="{6D24BE53-367A-F7EE-4A10-86C720DD949F}"/>
              </a:ext>
            </a:extLst>
          </p:cNvPr>
          <p:cNvSpPr>
            <a:spLocks noGrp="1"/>
          </p:cNvSpPr>
          <p:nvPr>
            <p:ph type="body" sz="quarter" idx="19" hasCustomPrompt="1"/>
          </p:nvPr>
        </p:nvSpPr>
        <p:spPr>
          <a:xfrm>
            <a:off x="4906516"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6" name="Text Placeholder 364">
            <a:extLst>
              <a:ext uri="{FF2B5EF4-FFF2-40B4-BE49-F238E27FC236}">
                <a16:creationId xmlns:a16="http://schemas.microsoft.com/office/drawing/2014/main" id="{C5AB6D40-14EE-39E1-1C1E-DD4771CAD98A}"/>
              </a:ext>
            </a:extLst>
          </p:cNvPr>
          <p:cNvSpPr>
            <a:spLocks noGrp="1"/>
          </p:cNvSpPr>
          <p:nvPr>
            <p:ph type="body" sz="quarter" idx="20" hasCustomPrompt="1"/>
          </p:nvPr>
        </p:nvSpPr>
        <p:spPr>
          <a:xfrm>
            <a:off x="8458200"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pic>
        <p:nvPicPr>
          <p:cNvPr id="6" name="Picture 5" descr="Text&#10;&#10;AI-generated content may be incorrect.">
            <a:extLst>
              <a:ext uri="{FF2B5EF4-FFF2-40B4-BE49-F238E27FC236}">
                <a16:creationId xmlns:a16="http://schemas.microsoft.com/office/drawing/2014/main" id="{4FF3616C-252B-38AF-17A0-7E22434A48CA}"/>
              </a:ext>
            </a:extLst>
          </p:cNvPr>
          <p:cNvPicPr>
            <a:picLocks noChangeAspect="1"/>
          </p:cNvPicPr>
          <p:nvPr userDrawn="1"/>
        </p:nvPicPr>
        <p:blipFill>
          <a:blip r:embed="rId3"/>
          <a:stretch>
            <a:fillRect/>
          </a:stretch>
        </p:blipFill>
        <p:spPr>
          <a:xfrm>
            <a:off x="204165" y="6388237"/>
            <a:ext cx="2526335" cy="374272"/>
          </a:xfrm>
          <a:prstGeom prst="rect">
            <a:avLst/>
          </a:prstGeom>
        </p:spPr>
      </p:pic>
    </p:spTree>
    <p:extLst>
      <p:ext uri="{BB962C8B-B14F-4D97-AF65-F5344CB8AC3E}">
        <p14:creationId xmlns:p14="http://schemas.microsoft.com/office/powerpoint/2010/main" val="6527932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Image Series C">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latin typeface="Aptos Light" panose="020B0004020202020204" pitchFamily="34" charset="0"/>
            </a:endParaRPr>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917575"/>
          </a:xfrm>
        </p:spPr>
        <p:txBody>
          <a:bodyPr>
            <a:noAutofit/>
          </a:bodyPr>
          <a:lstStyle>
            <a:lvl1pPr>
              <a:defRPr b="1">
                <a:solidFill>
                  <a:schemeClr val="bg1"/>
                </a:solidFill>
              </a:defRPr>
            </a:lvl1pPr>
          </a:lstStyle>
          <a:p>
            <a:r>
              <a:rPr lang="en-US"/>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5" name="Picture Placeholder 360">
            <a:extLst>
              <a:ext uri="{FF2B5EF4-FFF2-40B4-BE49-F238E27FC236}">
                <a16:creationId xmlns:a16="http://schemas.microsoft.com/office/drawing/2014/main" id="{62FE7C8B-D853-CA32-F02A-E0E431FE24C2}"/>
              </a:ext>
            </a:extLst>
          </p:cNvPr>
          <p:cNvSpPr>
            <a:spLocks noGrp="1" noChangeAspect="1"/>
          </p:cNvSpPr>
          <p:nvPr>
            <p:ph type="pic" sz="quarter" idx="12"/>
          </p:nvPr>
        </p:nvSpPr>
        <p:spPr>
          <a:xfrm>
            <a:off x="1069848" y="1645920"/>
            <a:ext cx="2923908" cy="2926080"/>
          </a:xfrm>
          <a:solidFill>
            <a:schemeClr val="bg2"/>
          </a:solidFill>
        </p:spPr>
        <p:txBody>
          <a:bodyPr/>
          <a:lstStyle>
            <a:lvl1pPr>
              <a:defRPr/>
            </a:lvl1pPr>
          </a:lstStyle>
          <a:p>
            <a:r>
              <a:rPr lang="en-US"/>
              <a:t>Click icon to add picture</a:t>
            </a:r>
          </a:p>
        </p:txBody>
      </p:sp>
      <p:sp>
        <p:nvSpPr>
          <p:cNvPr id="12" name="Picture Placeholder 360">
            <a:extLst>
              <a:ext uri="{FF2B5EF4-FFF2-40B4-BE49-F238E27FC236}">
                <a16:creationId xmlns:a16="http://schemas.microsoft.com/office/drawing/2014/main" id="{25985483-66E5-0277-9E8E-8234D001A489}"/>
              </a:ext>
            </a:extLst>
          </p:cNvPr>
          <p:cNvSpPr>
            <a:spLocks noGrp="1" noChangeAspect="1"/>
          </p:cNvSpPr>
          <p:nvPr>
            <p:ph type="pic" sz="quarter" idx="13"/>
          </p:nvPr>
        </p:nvSpPr>
        <p:spPr>
          <a:xfrm>
            <a:off x="4636008" y="1645920"/>
            <a:ext cx="2926080" cy="2926080"/>
          </a:xfrm>
          <a:solidFill>
            <a:schemeClr val="bg2"/>
          </a:solidFill>
        </p:spPr>
        <p:txBody>
          <a:bodyPr/>
          <a:lstStyle>
            <a:lvl1pPr>
              <a:defRPr/>
            </a:lvl1pPr>
          </a:lstStyle>
          <a:p>
            <a:r>
              <a:rPr lang="en-US"/>
              <a:t>Click icon to add picture</a:t>
            </a:r>
          </a:p>
        </p:txBody>
      </p:sp>
      <p:sp>
        <p:nvSpPr>
          <p:cNvPr id="13" name="Picture Placeholder 360">
            <a:extLst>
              <a:ext uri="{FF2B5EF4-FFF2-40B4-BE49-F238E27FC236}">
                <a16:creationId xmlns:a16="http://schemas.microsoft.com/office/drawing/2014/main" id="{E1C6DB72-7F04-7416-51DB-F05F0035A595}"/>
              </a:ext>
            </a:extLst>
          </p:cNvPr>
          <p:cNvSpPr>
            <a:spLocks noGrp="1" noChangeAspect="1"/>
          </p:cNvSpPr>
          <p:nvPr>
            <p:ph type="pic" sz="quarter" idx="14"/>
          </p:nvPr>
        </p:nvSpPr>
        <p:spPr>
          <a:xfrm>
            <a:off x="8202168" y="1645920"/>
            <a:ext cx="2926080" cy="2926080"/>
          </a:xfrm>
          <a:solidFill>
            <a:schemeClr val="bg2"/>
          </a:solidFill>
        </p:spPr>
        <p:txBody>
          <a:bodyPr/>
          <a:lstStyle>
            <a:lvl1pPr>
              <a:defRPr/>
            </a:lvl1pPr>
          </a:lstStyle>
          <a:p>
            <a:r>
              <a:rPr lang="en-US"/>
              <a:t>Click icon to add picture</a:t>
            </a:r>
          </a:p>
        </p:txBody>
      </p:sp>
      <p:sp>
        <p:nvSpPr>
          <p:cNvPr id="14" name="Text Placeholder 364">
            <a:extLst>
              <a:ext uri="{FF2B5EF4-FFF2-40B4-BE49-F238E27FC236}">
                <a16:creationId xmlns:a16="http://schemas.microsoft.com/office/drawing/2014/main" id="{D0DEB0A1-96DC-E93B-DFED-C24D86572DCE}"/>
              </a:ext>
            </a:extLst>
          </p:cNvPr>
          <p:cNvSpPr>
            <a:spLocks noGrp="1"/>
          </p:cNvSpPr>
          <p:nvPr>
            <p:ph type="body" sz="quarter" idx="18" hasCustomPrompt="1"/>
          </p:nvPr>
        </p:nvSpPr>
        <p:spPr>
          <a:xfrm>
            <a:off x="1335024"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5" name="Text Placeholder 364">
            <a:extLst>
              <a:ext uri="{FF2B5EF4-FFF2-40B4-BE49-F238E27FC236}">
                <a16:creationId xmlns:a16="http://schemas.microsoft.com/office/drawing/2014/main" id="{1A9B287A-BCA2-477B-B96F-5895AA3949FD}"/>
              </a:ext>
            </a:extLst>
          </p:cNvPr>
          <p:cNvSpPr>
            <a:spLocks noGrp="1"/>
          </p:cNvSpPr>
          <p:nvPr>
            <p:ph type="body" sz="quarter" idx="19" hasCustomPrompt="1"/>
          </p:nvPr>
        </p:nvSpPr>
        <p:spPr>
          <a:xfrm>
            <a:off x="4906516"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6" name="Text Placeholder 364">
            <a:extLst>
              <a:ext uri="{FF2B5EF4-FFF2-40B4-BE49-F238E27FC236}">
                <a16:creationId xmlns:a16="http://schemas.microsoft.com/office/drawing/2014/main" id="{058C8352-E125-59CC-3CDA-4422103AE837}"/>
              </a:ext>
            </a:extLst>
          </p:cNvPr>
          <p:cNvSpPr>
            <a:spLocks noGrp="1"/>
          </p:cNvSpPr>
          <p:nvPr>
            <p:ph type="body" sz="quarter" idx="20" hasCustomPrompt="1"/>
          </p:nvPr>
        </p:nvSpPr>
        <p:spPr>
          <a:xfrm>
            <a:off x="8458200" y="4727448"/>
            <a:ext cx="2393950" cy="369332"/>
          </a:xfrm>
        </p:spPr>
        <p:txBody>
          <a:bodyPr tIns="91440" bIns="0">
            <a:noAutofit/>
          </a:bodyPr>
          <a:lstStyle>
            <a:lvl1pPr marL="0" indent="0" algn="ctr">
              <a:buNone/>
              <a:defRPr sz="1800" b="1">
                <a:solidFill>
                  <a:schemeClr val="bg1"/>
                </a:solidFill>
                <a:latin typeface="+mj-lt"/>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pic>
        <p:nvPicPr>
          <p:cNvPr id="6" name="Picture 5" descr="Text&#10;&#10;AI-generated content may be incorrect.">
            <a:extLst>
              <a:ext uri="{FF2B5EF4-FFF2-40B4-BE49-F238E27FC236}">
                <a16:creationId xmlns:a16="http://schemas.microsoft.com/office/drawing/2014/main" id="{680EB46B-201F-9650-0F27-663D9F721291}"/>
              </a:ext>
            </a:extLst>
          </p:cNvPr>
          <p:cNvPicPr>
            <a:picLocks noChangeAspect="1"/>
          </p:cNvPicPr>
          <p:nvPr userDrawn="1"/>
        </p:nvPicPr>
        <p:blipFill>
          <a:blip r:embed="rId2"/>
          <a:stretch>
            <a:fillRect/>
          </a:stretch>
        </p:blipFill>
        <p:spPr>
          <a:xfrm>
            <a:off x="204165" y="6388237"/>
            <a:ext cx="2526335" cy="374272"/>
          </a:xfrm>
          <a:prstGeom prst="rect">
            <a:avLst/>
          </a:prstGeom>
        </p:spPr>
      </p:pic>
    </p:spTree>
    <p:extLst>
      <p:ext uri="{BB962C8B-B14F-4D97-AF65-F5344CB8AC3E}">
        <p14:creationId xmlns:p14="http://schemas.microsoft.com/office/powerpoint/2010/main" val="2966537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Image Series Stacked">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latin typeface="Aptos Light" panose="020B0004020202020204" pitchFamily="34" charset="0"/>
            </a:endParaRP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sp>
        <p:nvSpPr>
          <p:cNvPr id="9" name="Title 1">
            <a:extLst>
              <a:ext uri="{FF2B5EF4-FFF2-40B4-BE49-F238E27FC236}">
                <a16:creationId xmlns:a16="http://schemas.microsoft.com/office/drawing/2014/main" id="{F127BAF7-7A03-B6B3-4688-2EC146E8747D}"/>
              </a:ext>
            </a:extLst>
          </p:cNvPr>
          <p:cNvSpPr>
            <a:spLocks noGrp="1"/>
          </p:cNvSpPr>
          <p:nvPr>
            <p:ph type="title" hasCustomPrompt="1"/>
          </p:nvPr>
        </p:nvSpPr>
        <p:spPr>
          <a:xfrm>
            <a:off x="314692" y="365125"/>
            <a:ext cx="11492432" cy="886397"/>
          </a:xfrm>
        </p:spPr>
        <p:txBody>
          <a:bodyPr>
            <a:noAutofit/>
          </a:bodyPr>
          <a:lstStyle>
            <a:lvl1pPr>
              <a:defRPr>
                <a:solidFill>
                  <a:schemeClr val="bg1"/>
                </a:solidFill>
                <a:latin typeface="+mj-lt"/>
              </a:defRPr>
            </a:lvl1pPr>
          </a:lstStyle>
          <a:p>
            <a:r>
              <a:rPr lang="en-US"/>
              <a:t>One-sentence headline stating the main takeaway message</a:t>
            </a:r>
          </a:p>
        </p:txBody>
      </p:sp>
      <p:sp>
        <p:nvSpPr>
          <p:cNvPr id="17" name="Picture Placeholder 122">
            <a:extLst>
              <a:ext uri="{FF2B5EF4-FFF2-40B4-BE49-F238E27FC236}">
                <a16:creationId xmlns:a16="http://schemas.microsoft.com/office/drawing/2014/main" id="{87D78755-2DCD-D8CC-0E1B-26B8798C9E36}"/>
              </a:ext>
            </a:extLst>
          </p:cNvPr>
          <p:cNvSpPr>
            <a:spLocks noGrp="1"/>
          </p:cNvSpPr>
          <p:nvPr>
            <p:ph type="pic" sz="quarter" idx="15"/>
          </p:nvPr>
        </p:nvSpPr>
        <p:spPr>
          <a:xfrm>
            <a:off x="3707498" y="1371574"/>
            <a:ext cx="3075236" cy="1490472"/>
          </a:xfrm>
          <a:solidFill>
            <a:schemeClr val="bg2"/>
          </a:solidFill>
        </p:spPr>
        <p:txBody>
          <a:bodyPr/>
          <a:lstStyle>
            <a:lvl1pPr>
              <a:defRPr/>
            </a:lvl1pPr>
          </a:lstStyle>
          <a:p>
            <a:r>
              <a:rPr lang="en-US"/>
              <a:t>Click icon to add picture</a:t>
            </a:r>
          </a:p>
        </p:txBody>
      </p:sp>
      <p:sp>
        <p:nvSpPr>
          <p:cNvPr id="32" name="Picture Placeholder 122">
            <a:extLst>
              <a:ext uri="{FF2B5EF4-FFF2-40B4-BE49-F238E27FC236}">
                <a16:creationId xmlns:a16="http://schemas.microsoft.com/office/drawing/2014/main" id="{A646BC9C-4F8B-B5BA-4137-4E5CE8FA2E83}"/>
              </a:ext>
            </a:extLst>
          </p:cNvPr>
          <p:cNvSpPr>
            <a:spLocks noGrp="1"/>
          </p:cNvSpPr>
          <p:nvPr>
            <p:ph type="pic" sz="quarter" idx="23"/>
          </p:nvPr>
        </p:nvSpPr>
        <p:spPr>
          <a:xfrm>
            <a:off x="5451474" y="3039052"/>
            <a:ext cx="3075236" cy="1490472"/>
          </a:xfrm>
          <a:solidFill>
            <a:schemeClr val="bg2"/>
          </a:solidFill>
        </p:spPr>
        <p:txBody>
          <a:bodyPr/>
          <a:lstStyle>
            <a:lvl1pPr>
              <a:defRPr/>
            </a:lvl1pPr>
          </a:lstStyle>
          <a:p>
            <a:r>
              <a:rPr lang="en-US"/>
              <a:t>Click icon to add picture</a:t>
            </a:r>
          </a:p>
        </p:txBody>
      </p:sp>
      <p:sp>
        <p:nvSpPr>
          <p:cNvPr id="33" name="Picture Placeholder 122">
            <a:extLst>
              <a:ext uri="{FF2B5EF4-FFF2-40B4-BE49-F238E27FC236}">
                <a16:creationId xmlns:a16="http://schemas.microsoft.com/office/drawing/2014/main" id="{30C68DC1-70B2-C7B0-A2FE-80122E4F85AF}"/>
              </a:ext>
            </a:extLst>
          </p:cNvPr>
          <p:cNvSpPr>
            <a:spLocks noGrp="1"/>
          </p:cNvSpPr>
          <p:nvPr>
            <p:ph type="pic" sz="quarter" idx="24"/>
          </p:nvPr>
        </p:nvSpPr>
        <p:spPr>
          <a:xfrm>
            <a:off x="7196136" y="4707798"/>
            <a:ext cx="3075236" cy="1490472"/>
          </a:xfrm>
          <a:solidFill>
            <a:schemeClr val="bg2"/>
          </a:solidFill>
        </p:spPr>
        <p:txBody>
          <a:bodyPr/>
          <a:lstStyle>
            <a:lvl1pPr>
              <a:defRPr/>
            </a:lvl1pPr>
          </a:lstStyle>
          <a:p>
            <a:r>
              <a:rPr lang="en-US"/>
              <a:t>Click icon to add picture</a:t>
            </a:r>
          </a:p>
        </p:txBody>
      </p:sp>
      <p:sp>
        <p:nvSpPr>
          <p:cNvPr id="2" name="Text Placeholder 21">
            <a:extLst>
              <a:ext uri="{FF2B5EF4-FFF2-40B4-BE49-F238E27FC236}">
                <a16:creationId xmlns:a16="http://schemas.microsoft.com/office/drawing/2014/main" id="{46ACBB2B-C7F0-E810-9B2C-BD70D1820D4F}"/>
              </a:ext>
            </a:extLst>
          </p:cNvPr>
          <p:cNvSpPr>
            <a:spLocks noGrp="1"/>
          </p:cNvSpPr>
          <p:nvPr>
            <p:ph type="body" sz="quarter" idx="20" hasCustomPrompt="1"/>
          </p:nvPr>
        </p:nvSpPr>
        <p:spPr>
          <a:xfrm>
            <a:off x="1962830" y="1376146"/>
            <a:ext cx="1744662" cy="1485900"/>
          </a:xfrm>
          <a:solidFill>
            <a:schemeClr val="accent5"/>
          </a:solidFill>
        </p:spPr>
        <p:txBody>
          <a:bodyPr lIns="91440" tIns="182880" rIns="91440" bIns="182880">
            <a:noAutofit/>
          </a:bodyPr>
          <a:lstStyle>
            <a:lvl1pPr marL="0" indent="0" algn="l">
              <a:buNone/>
              <a:defRPr sz="1800" b="1">
                <a:solidFill>
                  <a:schemeClr val="tx1"/>
                </a:solidFill>
                <a:latin typeface="+mj-lt"/>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
        <p:nvSpPr>
          <p:cNvPr id="6" name="Text Placeholder 21">
            <a:extLst>
              <a:ext uri="{FF2B5EF4-FFF2-40B4-BE49-F238E27FC236}">
                <a16:creationId xmlns:a16="http://schemas.microsoft.com/office/drawing/2014/main" id="{A5AB8117-0D0B-F4A2-5D9D-8D07A6153612}"/>
              </a:ext>
            </a:extLst>
          </p:cNvPr>
          <p:cNvSpPr>
            <a:spLocks noGrp="1"/>
          </p:cNvSpPr>
          <p:nvPr>
            <p:ph type="body" sz="quarter" idx="21" hasCustomPrompt="1"/>
          </p:nvPr>
        </p:nvSpPr>
        <p:spPr>
          <a:xfrm>
            <a:off x="3707492" y="3043624"/>
            <a:ext cx="1744662" cy="1485900"/>
          </a:xfrm>
          <a:solidFill>
            <a:schemeClr val="accent4"/>
          </a:solidFill>
        </p:spPr>
        <p:txBody>
          <a:bodyPr lIns="91440" tIns="182880" rIns="91440" bIns="182880">
            <a:noAutofit/>
          </a:bodyPr>
          <a:lstStyle>
            <a:lvl1pPr marL="0" indent="0" algn="l">
              <a:buNone/>
              <a:defRPr sz="1800" b="1">
                <a:solidFill>
                  <a:schemeClr val="tx1"/>
                </a:solidFill>
                <a:latin typeface="+mj-lt"/>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
        <p:nvSpPr>
          <p:cNvPr id="8" name="Text Placeholder 21">
            <a:extLst>
              <a:ext uri="{FF2B5EF4-FFF2-40B4-BE49-F238E27FC236}">
                <a16:creationId xmlns:a16="http://schemas.microsoft.com/office/drawing/2014/main" id="{269DCCB0-CA4C-C341-313C-4C6AB851C3F8}"/>
              </a:ext>
            </a:extLst>
          </p:cNvPr>
          <p:cNvSpPr>
            <a:spLocks noGrp="1"/>
          </p:cNvSpPr>
          <p:nvPr>
            <p:ph type="body" sz="quarter" idx="22" hasCustomPrompt="1"/>
          </p:nvPr>
        </p:nvSpPr>
        <p:spPr>
          <a:xfrm>
            <a:off x="5451474" y="4712370"/>
            <a:ext cx="1744662" cy="1485900"/>
          </a:xfrm>
          <a:solidFill>
            <a:schemeClr val="accent3"/>
          </a:solidFill>
        </p:spPr>
        <p:txBody>
          <a:bodyPr lIns="91440" tIns="182880" rIns="91440" bIns="182880">
            <a:noAutofit/>
          </a:bodyPr>
          <a:lstStyle>
            <a:lvl1pPr marL="0" indent="0" algn="l">
              <a:buNone/>
              <a:defRPr sz="1800" b="1">
                <a:solidFill>
                  <a:schemeClr val="tx1"/>
                </a:solidFill>
                <a:latin typeface="+mj-lt"/>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pic>
        <p:nvPicPr>
          <p:cNvPr id="5" name="Picture 4" descr="Text&#10;&#10;AI-generated content may be incorrect.">
            <a:extLst>
              <a:ext uri="{FF2B5EF4-FFF2-40B4-BE49-F238E27FC236}">
                <a16:creationId xmlns:a16="http://schemas.microsoft.com/office/drawing/2014/main" id="{7B82021E-BC7F-0279-3564-7AF927B2D0F5}"/>
              </a:ext>
            </a:extLst>
          </p:cNvPr>
          <p:cNvPicPr>
            <a:picLocks noChangeAspect="1"/>
          </p:cNvPicPr>
          <p:nvPr userDrawn="1"/>
        </p:nvPicPr>
        <p:blipFill>
          <a:blip r:embed="rId2"/>
          <a:stretch>
            <a:fillRect/>
          </a:stretch>
        </p:blipFill>
        <p:spPr>
          <a:xfrm>
            <a:off x="204165" y="6388237"/>
            <a:ext cx="2526335" cy="374272"/>
          </a:xfrm>
          <a:prstGeom prst="rect">
            <a:avLst/>
          </a:prstGeom>
        </p:spPr>
      </p:pic>
    </p:spTree>
    <p:extLst>
      <p:ext uri="{BB962C8B-B14F-4D97-AF65-F5344CB8AC3E}">
        <p14:creationId xmlns:p14="http://schemas.microsoft.com/office/powerpoint/2010/main" val="1783067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Image Series Color Box">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580965" y="1758896"/>
            <a:ext cx="2194560" cy="1874520"/>
          </a:xfrm>
          <a:solidFill>
            <a:schemeClr val="bg2"/>
          </a:solidFill>
        </p:spPr>
        <p:txBody>
          <a:bodyPr/>
          <a:lstStyle>
            <a:lvl1pPr>
              <a:defRPr/>
            </a:lvl1pPr>
          </a:lstStyle>
          <a:p>
            <a:r>
              <a:rPr lang="en-US"/>
              <a:t>Click icon to add picture</a:t>
            </a:r>
          </a:p>
        </p:txBody>
      </p:sp>
      <p:sp>
        <p:nvSpPr>
          <p:cNvPr id="13" name="Picture Placeholder 360">
            <a:extLst>
              <a:ext uri="{FF2B5EF4-FFF2-40B4-BE49-F238E27FC236}">
                <a16:creationId xmlns:a16="http://schemas.microsoft.com/office/drawing/2014/main" id="{939E5704-91D7-1C33-1BB9-D89551BB48DB}"/>
              </a:ext>
            </a:extLst>
          </p:cNvPr>
          <p:cNvSpPr>
            <a:spLocks noGrp="1"/>
          </p:cNvSpPr>
          <p:nvPr>
            <p:ph type="pic" sz="quarter" idx="13"/>
          </p:nvPr>
        </p:nvSpPr>
        <p:spPr>
          <a:xfrm>
            <a:off x="3580965" y="3911299"/>
            <a:ext cx="2194560" cy="1874520"/>
          </a:xfrm>
          <a:solidFill>
            <a:schemeClr val="bg2"/>
          </a:solidFill>
        </p:spPr>
        <p:txBody>
          <a:bodyPr/>
          <a:lstStyle>
            <a:lvl1pPr>
              <a:defRPr/>
            </a:lvl1pPr>
          </a:lstStyle>
          <a:p>
            <a:r>
              <a:rPr lang="en-US"/>
              <a:t>Click icon to add picture</a:t>
            </a:r>
          </a:p>
        </p:txBody>
      </p:sp>
      <p:sp>
        <p:nvSpPr>
          <p:cNvPr id="14" name="Picture Placeholder 360">
            <a:extLst>
              <a:ext uri="{FF2B5EF4-FFF2-40B4-BE49-F238E27FC236}">
                <a16:creationId xmlns:a16="http://schemas.microsoft.com/office/drawing/2014/main" id="{18357D60-C329-E014-7EC4-02AD7930A529}"/>
              </a:ext>
            </a:extLst>
          </p:cNvPr>
          <p:cNvSpPr>
            <a:spLocks noGrp="1"/>
          </p:cNvSpPr>
          <p:nvPr>
            <p:ph type="pic" sz="quarter" idx="14"/>
          </p:nvPr>
        </p:nvSpPr>
        <p:spPr>
          <a:xfrm>
            <a:off x="8521865" y="1758896"/>
            <a:ext cx="2194560" cy="1874520"/>
          </a:xfrm>
          <a:solidFill>
            <a:schemeClr val="bg2"/>
          </a:solidFill>
        </p:spPr>
        <p:txBody>
          <a:bodyPr/>
          <a:lstStyle>
            <a:lvl1pPr>
              <a:defRPr/>
            </a:lvl1pPr>
          </a:lstStyle>
          <a:p>
            <a:r>
              <a:rPr lang="en-US"/>
              <a:t>Click icon to add picture</a:t>
            </a:r>
          </a:p>
        </p:txBody>
      </p:sp>
      <p:sp>
        <p:nvSpPr>
          <p:cNvPr id="15" name="Picture Placeholder 360">
            <a:extLst>
              <a:ext uri="{FF2B5EF4-FFF2-40B4-BE49-F238E27FC236}">
                <a16:creationId xmlns:a16="http://schemas.microsoft.com/office/drawing/2014/main" id="{1823B7A0-FA70-81A4-C409-2C310328D23B}"/>
              </a:ext>
            </a:extLst>
          </p:cNvPr>
          <p:cNvSpPr>
            <a:spLocks noGrp="1"/>
          </p:cNvSpPr>
          <p:nvPr>
            <p:ph type="pic" sz="quarter" idx="15"/>
          </p:nvPr>
        </p:nvSpPr>
        <p:spPr>
          <a:xfrm>
            <a:off x="8521865" y="3911299"/>
            <a:ext cx="2194560" cy="1874520"/>
          </a:xfrm>
          <a:solidFill>
            <a:schemeClr val="bg2"/>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a:t>One-sentence headline stating the main takeaway message</a:t>
            </a:r>
          </a:p>
        </p:txBody>
      </p:sp>
      <p:sp>
        <p:nvSpPr>
          <p:cNvPr id="24" name="Text Placeholder 22">
            <a:extLst>
              <a:ext uri="{FF2B5EF4-FFF2-40B4-BE49-F238E27FC236}">
                <a16:creationId xmlns:a16="http://schemas.microsoft.com/office/drawing/2014/main" id="{84D16B10-4114-3D13-50FC-848A8724398C}"/>
              </a:ext>
            </a:extLst>
          </p:cNvPr>
          <p:cNvSpPr>
            <a:spLocks noGrp="1"/>
          </p:cNvSpPr>
          <p:nvPr>
            <p:ph type="body" sz="quarter" idx="17" hasCustomPrompt="1"/>
          </p:nvPr>
        </p:nvSpPr>
        <p:spPr>
          <a:xfrm>
            <a:off x="1384410" y="3911299"/>
            <a:ext cx="2192338" cy="1873250"/>
          </a:xfrm>
          <a:solidFill>
            <a:schemeClr val="accent6"/>
          </a:solidFill>
        </p:spPr>
        <p:txBody>
          <a:bodyPr lIns="182880" tIns="182880" rIns="182880"/>
          <a:lstStyle>
            <a:lvl1pPr marL="0" indent="0">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7" name="Text Placeholder 22">
            <a:extLst>
              <a:ext uri="{FF2B5EF4-FFF2-40B4-BE49-F238E27FC236}">
                <a16:creationId xmlns:a16="http://schemas.microsoft.com/office/drawing/2014/main" id="{069C9FFD-3BEB-F410-9877-CC941D3224B1}"/>
              </a:ext>
            </a:extLst>
          </p:cNvPr>
          <p:cNvSpPr>
            <a:spLocks noGrp="1"/>
          </p:cNvSpPr>
          <p:nvPr>
            <p:ph type="body" sz="quarter" idx="18" hasCustomPrompt="1"/>
          </p:nvPr>
        </p:nvSpPr>
        <p:spPr>
          <a:xfrm>
            <a:off x="6329527" y="1758896"/>
            <a:ext cx="2192338" cy="1873250"/>
          </a:xfrm>
          <a:solidFill>
            <a:schemeClr val="accent2"/>
          </a:solidFill>
        </p:spPr>
        <p:txBody>
          <a:bodyPr lIns="182880" tIns="182880" rIns="182880"/>
          <a:lstStyle>
            <a:lvl1pPr marL="0" indent="0">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8" name="Text Placeholder 22">
            <a:extLst>
              <a:ext uri="{FF2B5EF4-FFF2-40B4-BE49-F238E27FC236}">
                <a16:creationId xmlns:a16="http://schemas.microsoft.com/office/drawing/2014/main" id="{C39CDA33-6D16-DEAF-0280-749663549D57}"/>
              </a:ext>
            </a:extLst>
          </p:cNvPr>
          <p:cNvSpPr>
            <a:spLocks noGrp="1"/>
          </p:cNvSpPr>
          <p:nvPr>
            <p:ph type="body" sz="quarter" idx="19" hasCustomPrompt="1"/>
          </p:nvPr>
        </p:nvSpPr>
        <p:spPr>
          <a:xfrm>
            <a:off x="6329527" y="3911299"/>
            <a:ext cx="2192338" cy="1873250"/>
          </a:xfrm>
          <a:solidFill>
            <a:schemeClr val="accent4"/>
          </a:solidFill>
        </p:spPr>
        <p:txBody>
          <a:bodyPr lIns="182880" tIns="182880" rIns="182880"/>
          <a:lstStyle>
            <a:lvl1pPr marL="0" indent="0">
              <a:buNone/>
              <a:defRPr sz="1800" b="1" i="0">
                <a:solidFill>
                  <a:schemeClr val="tx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3" name="Text Placeholder 22">
            <a:extLst>
              <a:ext uri="{FF2B5EF4-FFF2-40B4-BE49-F238E27FC236}">
                <a16:creationId xmlns:a16="http://schemas.microsoft.com/office/drawing/2014/main" id="{FD3A4D06-1EC0-67D1-BF1F-4A91D1E34147}"/>
              </a:ext>
            </a:extLst>
          </p:cNvPr>
          <p:cNvSpPr>
            <a:spLocks noGrp="1"/>
          </p:cNvSpPr>
          <p:nvPr>
            <p:ph type="body" sz="quarter" idx="16" hasCustomPrompt="1"/>
          </p:nvPr>
        </p:nvSpPr>
        <p:spPr>
          <a:xfrm>
            <a:off x="1384410" y="1758896"/>
            <a:ext cx="2192338" cy="1873250"/>
          </a:xfrm>
          <a:solidFill>
            <a:schemeClr val="tx2"/>
          </a:solidFill>
        </p:spPr>
        <p:txBody>
          <a:bodyPr lIns="182880" tIns="182880" rIns="182880"/>
          <a:lstStyle>
            <a:lvl1pPr marL="0" indent="0">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Tree>
    <p:extLst>
      <p:ext uri="{BB962C8B-B14F-4D97-AF65-F5344CB8AC3E}">
        <p14:creationId xmlns:p14="http://schemas.microsoft.com/office/powerpoint/2010/main" val="2664967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Image Series Color Bar">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468099" y="1465385"/>
            <a:ext cx="2658427" cy="1547446"/>
          </a:xfrm>
          <a:solidFill>
            <a:schemeClr val="bg2"/>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a:lvl1pPr>
          </a:lstStyle>
          <a:p>
            <a:r>
              <a:rPr lang="en-US"/>
              <a:t>One-sentence headline stating the main takeaway message</a:t>
            </a:r>
          </a:p>
        </p:txBody>
      </p:sp>
      <p:sp>
        <p:nvSpPr>
          <p:cNvPr id="9" name="Text Placeholder 22">
            <a:extLst>
              <a:ext uri="{FF2B5EF4-FFF2-40B4-BE49-F238E27FC236}">
                <a16:creationId xmlns:a16="http://schemas.microsoft.com/office/drawing/2014/main" id="{26F353B8-FF4B-42ED-1CE7-EDC4F7EF61D1}"/>
              </a:ext>
            </a:extLst>
          </p:cNvPr>
          <p:cNvSpPr>
            <a:spLocks noGrp="1"/>
          </p:cNvSpPr>
          <p:nvPr>
            <p:ph type="body" sz="quarter" idx="18" hasCustomPrompt="1"/>
          </p:nvPr>
        </p:nvSpPr>
        <p:spPr>
          <a:xfrm>
            <a:off x="1468099" y="3012831"/>
            <a:ext cx="2658427" cy="656942"/>
          </a:xfrm>
          <a:solidFill>
            <a:schemeClr val="tx2"/>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11" name="Picture Placeholder 360">
            <a:extLst>
              <a:ext uri="{FF2B5EF4-FFF2-40B4-BE49-F238E27FC236}">
                <a16:creationId xmlns:a16="http://schemas.microsoft.com/office/drawing/2014/main" id="{6E81FCDA-4DA3-AB4A-5D95-88A3FEFC3A25}"/>
              </a:ext>
            </a:extLst>
          </p:cNvPr>
          <p:cNvSpPr>
            <a:spLocks noGrp="1"/>
          </p:cNvSpPr>
          <p:nvPr>
            <p:ph type="pic" sz="quarter" idx="19"/>
          </p:nvPr>
        </p:nvSpPr>
        <p:spPr>
          <a:xfrm>
            <a:off x="1468099" y="3960136"/>
            <a:ext cx="2658427" cy="1547446"/>
          </a:xfrm>
          <a:solidFill>
            <a:schemeClr val="bg2"/>
          </a:solidFill>
        </p:spPr>
        <p:txBody>
          <a:bodyPr/>
          <a:lstStyle>
            <a:lvl1pPr>
              <a:defRPr/>
            </a:lvl1pPr>
          </a:lstStyle>
          <a:p>
            <a:r>
              <a:rPr lang="en-US"/>
              <a:t>Click icon to add picture</a:t>
            </a:r>
          </a:p>
        </p:txBody>
      </p:sp>
      <p:sp>
        <p:nvSpPr>
          <p:cNvPr id="16" name="Text Placeholder 22">
            <a:extLst>
              <a:ext uri="{FF2B5EF4-FFF2-40B4-BE49-F238E27FC236}">
                <a16:creationId xmlns:a16="http://schemas.microsoft.com/office/drawing/2014/main" id="{3F669257-B949-89C3-AFAB-C056282DB494}"/>
              </a:ext>
            </a:extLst>
          </p:cNvPr>
          <p:cNvSpPr>
            <a:spLocks noGrp="1"/>
          </p:cNvSpPr>
          <p:nvPr>
            <p:ph type="body" sz="quarter" idx="20" hasCustomPrompt="1"/>
          </p:nvPr>
        </p:nvSpPr>
        <p:spPr>
          <a:xfrm>
            <a:off x="1468099" y="5507582"/>
            <a:ext cx="2658427" cy="656942"/>
          </a:xfrm>
          <a:solidFill>
            <a:schemeClr val="accent5"/>
          </a:solidFill>
        </p:spPr>
        <p:txBody>
          <a:bodyPr lIns="91440" tIns="91440" rIns="91440" bIns="91440"/>
          <a:lstStyle>
            <a:lvl1pPr marL="0" indent="0" algn="ctr">
              <a:buNone/>
              <a:defRPr sz="1800" b="1" i="0">
                <a:solidFill>
                  <a:schemeClr val="tx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17" name="Picture Placeholder 360">
            <a:extLst>
              <a:ext uri="{FF2B5EF4-FFF2-40B4-BE49-F238E27FC236}">
                <a16:creationId xmlns:a16="http://schemas.microsoft.com/office/drawing/2014/main" id="{13D2DA25-934B-21FF-2966-29EF546C487A}"/>
              </a:ext>
            </a:extLst>
          </p:cNvPr>
          <p:cNvSpPr>
            <a:spLocks noGrp="1"/>
          </p:cNvSpPr>
          <p:nvPr>
            <p:ph type="pic" sz="quarter" idx="21"/>
          </p:nvPr>
        </p:nvSpPr>
        <p:spPr>
          <a:xfrm>
            <a:off x="4766787" y="1465385"/>
            <a:ext cx="2658427" cy="1547446"/>
          </a:xfrm>
          <a:solidFill>
            <a:schemeClr val="bg2"/>
          </a:solidFill>
        </p:spPr>
        <p:txBody>
          <a:bodyPr/>
          <a:lstStyle>
            <a:lvl1pPr>
              <a:defRPr/>
            </a:lvl1pPr>
          </a:lstStyle>
          <a:p>
            <a:r>
              <a:rPr lang="en-US"/>
              <a:t>Click icon to add picture</a:t>
            </a:r>
          </a:p>
        </p:txBody>
      </p:sp>
      <p:sp>
        <p:nvSpPr>
          <p:cNvPr id="18" name="Text Placeholder 22">
            <a:extLst>
              <a:ext uri="{FF2B5EF4-FFF2-40B4-BE49-F238E27FC236}">
                <a16:creationId xmlns:a16="http://schemas.microsoft.com/office/drawing/2014/main" id="{17D533C8-B6CD-B35B-9678-CFA2D4FF71A7}"/>
              </a:ext>
            </a:extLst>
          </p:cNvPr>
          <p:cNvSpPr>
            <a:spLocks noGrp="1"/>
          </p:cNvSpPr>
          <p:nvPr>
            <p:ph type="body" sz="quarter" idx="22" hasCustomPrompt="1"/>
          </p:nvPr>
        </p:nvSpPr>
        <p:spPr>
          <a:xfrm>
            <a:off x="4766787" y="3012831"/>
            <a:ext cx="2658427" cy="656942"/>
          </a:xfrm>
          <a:solidFill>
            <a:schemeClr val="accent3"/>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19" name="Picture Placeholder 360">
            <a:extLst>
              <a:ext uri="{FF2B5EF4-FFF2-40B4-BE49-F238E27FC236}">
                <a16:creationId xmlns:a16="http://schemas.microsoft.com/office/drawing/2014/main" id="{FFFA52E8-8238-7D32-74C3-C442340BACDD}"/>
              </a:ext>
            </a:extLst>
          </p:cNvPr>
          <p:cNvSpPr>
            <a:spLocks noGrp="1"/>
          </p:cNvSpPr>
          <p:nvPr>
            <p:ph type="pic" sz="quarter" idx="23"/>
          </p:nvPr>
        </p:nvSpPr>
        <p:spPr>
          <a:xfrm>
            <a:off x="4766787" y="3960136"/>
            <a:ext cx="2658427" cy="1547446"/>
          </a:xfrm>
          <a:solidFill>
            <a:schemeClr val="bg2"/>
          </a:solidFill>
        </p:spPr>
        <p:txBody>
          <a:bodyPr/>
          <a:lstStyle>
            <a:lvl1pPr>
              <a:defRPr/>
            </a:lvl1pPr>
          </a:lstStyle>
          <a:p>
            <a:r>
              <a:rPr lang="en-US"/>
              <a:t>Click icon to add picture</a:t>
            </a:r>
          </a:p>
        </p:txBody>
      </p:sp>
      <p:sp>
        <p:nvSpPr>
          <p:cNvPr id="20" name="Text Placeholder 22">
            <a:extLst>
              <a:ext uri="{FF2B5EF4-FFF2-40B4-BE49-F238E27FC236}">
                <a16:creationId xmlns:a16="http://schemas.microsoft.com/office/drawing/2014/main" id="{EAA931B9-F65E-5FA9-1A52-F298BEA03A31}"/>
              </a:ext>
            </a:extLst>
          </p:cNvPr>
          <p:cNvSpPr>
            <a:spLocks noGrp="1"/>
          </p:cNvSpPr>
          <p:nvPr>
            <p:ph type="body" sz="quarter" idx="24" hasCustomPrompt="1"/>
          </p:nvPr>
        </p:nvSpPr>
        <p:spPr>
          <a:xfrm>
            <a:off x="4766787" y="5507582"/>
            <a:ext cx="2658427" cy="656942"/>
          </a:xfrm>
          <a:solidFill>
            <a:schemeClr val="accent4"/>
          </a:solidFill>
        </p:spPr>
        <p:txBody>
          <a:bodyPr lIns="91440" tIns="91440" rIns="91440" bIns="91440"/>
          <a:lstStyle>
            <a:lvl1pPr marL="0" indent="0" algn="ctr">
              <a:buNone/>
              <a:defRPr sz="1800" b="1" i="0">
                <a:solidFill>
                  <a:schemeClr val="tx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1" name="Picture Placeholder 360">
            <a:extLst>
              <a:ext uri="{FF2B5EF4-FFF2-40B4-BE49-F238E27FC236}">
                <a16:creationId xmlns:a16="http://schemas.microsoft.com/office/drawing/2014/main" id="{E2163388-A63C-577D-E1F5-098DA5ECC07B}"/>
              </a:ext>
            </a:extLst>
          </p:cNvPr>
          <p:cNvSpPr>
            <a:spLocks noGrp="1"/>
          </p:cNvSpPr>
          <p:nvPr>
            <p:ph type="pic" sz="quarter" idx="25"/>
          </p:nvPr>
        </p:nvSpPr>
        <p:spPr>
          <a:xfrm>
            <a:off x="8065474" y="1465385"/>
            <a:ext cx="2658427" cy="1547446"/>
          </a:xfrm>
          <a:solidFill>
            <a:schemeClr val="bg2"/>
          </a:solidFill>
        </p:spPr>
        <p:txBody>
          <a:bodyPr/>
          <a:lstStyle>
            <a:lvl1pPr>
              <a:defRPr/>
            </a:lvl1pPr>
          </a:lstStyle>
          <a:p>
            <a:r>
              <a:rPr lang="en-US"/>
              <a:t>Click icon to add picture</a:t>
            </a:r>
          </a:p>
        </p:txBody>
      </p:sp>
      <p:sp>
        <p:nvSpPr>
          <p:cNvPr id="22" name="Text Placeholder 22">
            <a:extLst>
              <a:ext uri="{FF2B5EF4-FFF2-40B4-BE49-F238E27FC236}">
                <a16:creationId xmlns:a16="http://schemas.microsoft.com/office/drawing/2014/main" id="{6A354D75-2850-EFEF-9B6E-16282EFCDE4B}"/>
              </a:ext>
            </a:extLst>
          </p:cNvPr>
          <p:cNvSpPr>
            <a:spLocks noGrp="1"/>
          </p:cNvSpPr>
          <p:nvPr>
            <p:ph type="body" sz="quarter" idx="26" hasCustomPrompt="1"/>
          </p:nvPr>
        </p:nvSpPr>
        <p:spPr>
          <a:xfrm>
            <a:off x="8065474" y="3012831"/>
            <a:ext cx="2658427" cy="656942"/>
          </a:xfrm>
          <a:solidFill>
            <a:schemeClr val="accent6"/>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3" name="Picture Placeholder 360">
            <a:extLst>
              <a:ext uri="{FF2B5EF4-FFF2-40B4-BE49-F238E27FC236}">
                <a16:creationId xmlns:a16="http://schemas.microsoft.com/office/drawing/2014/main" id="{FBABECBC-CDDA-6887-FB75-25BC231CEC93}"/>
              </a:ext>
            </a:extLst>
          </p:cNvPr>
          <p:cNvSpPr>
            <a:spLocks noGrp="1"/>
          </p:cNvSpPr>
          <p:nvPr>
            <p:ph type="pic" sz="quarter" idx="27"/>
          </p:nvPr>
        </p:nvSpPr>
        <p:spPr>
          <a:xfrm>
            <a:off x="8065474" y="3960136"/>
            <a:ext cx="2658427" cy="1547446"/>
          </a:xfrm>
          <a:solidFill>
            <a:schemeClr val="bg2"/>
          </a:solidFill>
        </p:spPr>
        <p:txBody>
          <a:bodyPr/>
          <a:lstStyle>
            <a:lvl1pPr>
              <a:defRPr/>
            </a:lvl1pPr>
          </a:lstStyle>
          <a:p>
            <a:r>
              <a:rPr lang="en-US"/>
              <a:t>Click icon to add picture</a:t>
            </a:r>
          </a:p>
        </p:txBody>
      </p:sp>
      <p:sp>
        <p:nvSpPr>
          <p:cNvPr id="25" name="Text Placeholder 22">
            <a:extLst>
              <a:ext uri="{FF2B5EF4-FFF2-40B4-BE49-F238E27FC236}">
                <a16:creationId xmlns:a16="http://schemas.microsoft.com/office/drawing/2014/main" id="{AA63FF33-3432-1D2E-53DE-B6F0895069F1}"/>
              </a:ext>
            </a:extLst>
          </p:cNvPr>
          <p:cNvSpPr>
            <a:spLocks noGrp="1"/>
          </p:cNvSpPr>
          <p:nvPr>
            <p:ph type="body" sz="quarter" idx="28" hasCustomPrompt="1"/>
          </p:nvPr>
        </p:nvSpPr>
        <p:spPr>
          <a:xfrm>
            <a:off x="8065474" y="5507582"/>
            <a:ext cx="2658427" cy="656942"/>
          </a:xfrm>
          <a:solidFill>
            <a:schemeClr val="tx1"/>
          </a:solidFill>
        </p:spPr>
        <p:txBody>
          <a:bodyPr lIns="91440" tIns="91440" rIns="91440" bIns="91440"/>
          <a:lstStyle>
            <a:lvl1pPr marL="0" indent="0" algn="ctr">
              <a:buNone/>
              <a:defRPr sz="1800" b="1" i="0">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Tree>
    <p:extLst>
      <p:ext uri="{BB962C8B-B14F-4D97-AF65-F5344CB8AC3E}">
        <p14:creationId xmlns:p14="http://schemas.microsoft.com/office/powerpoint/2010/main" val="18581818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510445" y="1682263"/>
            <a:ext cx="1411061" cy="1408177"/>
          </a:xfrm>
          <a:solidFill>
            <a:schemeClr val="bg2"/>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b="1">
                <a:latin typeface="+mj-lt"/>
              </a:defRPr>
            </a:lvl1pPr>
          </a:lstStyle>
          <a:p>
            <a:r>
              <a:rPr lang="en-US"/>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1510079"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3409584" y="1682263"/>
            <a:ext cx="1411061" cy="1408177"/>
          </a:xfrm>
          <a:solidFill>
            <a:schemeClr val="bg2"/>
          </a:solidFill>
        </p:spPr>
        <p:txBody>
          <a:bodyPr/>
          <a:lstStyle>
            <a:lvl1pPr>
              <a:defRPr/>
            </a:lvl1pPr>
          </a:lstStyle>
          <a:p>
            <a:r>
              <a:rPr lang="en-US"/>
              <a:t>Click icon to add picture</a:t>
            </a:r>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3409218"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5308182" y="1682263"/>
            <a:ext cx="1411061" cy="1408177"/>
          </a:xfrm>
          <a:solidFill>
            <a:schemeClr val="bg2"/>
          </a:solidFill>
        </p:spPr>
        <p:txBody>
          <a:bodyPr/>
          <a:lstStyle>
            <a:lvl1pPr>
              <a:defRPr/>
            </a:lvl1pPr>
          </a:lstStyle>
          <a:p>
            <a:r>
              <a:rPr lang="en-US"/>
              <a:t>Click icon to add picture</a:t>
            </a:r>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5307640"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7206077" y="1682263"/>
            <a:ext cx="1411061" cy="1408177"/>
          </a:xfrm>
          <a:solidFill>
            <a:schemeClr val="bg2"/>
          </a:solidFill>
        </p:spPr>
        <p:txBody>
          <a:bodyPr/>
          <a:lstStyle>
            <a:lvl1pPr>
              <a:defRPr/>
            </a:lvl1pPr>
          </a:lstStyle>
          <a:p>
            <a:r>
              <a:rPr lang="en-US"/>
              <a:t>Click icon to add picture</a:t>
            </a:r>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7205711"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9103782" y="1682263"/>
            <a:ext cx="1411061" cy="1408177"/>
          </a:xfrm>
          <a:solidFill>
            <a:schemeClr val="bg2"/>
          </a:solidFill>
        </p:spPr>
        <p:txBody>
          <a:bodyPr/>
          <a:lstStyle>
            <a:lvl1pPr>
              <a:defRPr/>
            </a:lvl1pPr>
          </a:lstStyle>
          <a:p>
            <a:r>
              <a:rPr lang="en-US"/>
              <a:t>Click icon to add picture</a:t>
            </a:r>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9103416"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 name="Picture Placeholder 360">
            <a:extLst>
              <a:ext uri="{FF2B5EF4-FFF2-40B4-BE49-F238E27FC236}">
                <a16:creationId xmlns:a16="http://schemas.microsoft.com/office/drawing/2014/main" id="{50C0265D-4C37-A6EB-018A-088C3665D77B}"/>
              </a:ext>
            </a:extLst>
          </p:cNvPr>
          <p:cNvSpPr>
            <a:spLocks noGrp="1"/>
          </p:cNvSpPr>
          <p:nvPr>
            <p:ph type="pic" sz="quarter" idx="23"/>
          </p:nvPr>
        </p:nvSpPr>
        <p:spPr>
          <a:xfrm>
            <a:off x="1510079" y="3970677"/>
            <a:ext cx="1411061" cy="1408177"/>
          </a:xfrm>
          <a:solidFill>
            <a:schemeClr val="bg2"/>
          </a:solidFill>
        </p:spPr>
        <p:txBody>
          <a:bodyPr/>
          <a:lstStyle>
            <a:lvl1pPr>
              <a:defRPr/>
            </a:lvl1pPr>
          </a:lstStyle>
          <a:p>
            <a:r>
              <a:rPr lang="en-US"/>
              <a:t>Click icon to add picture</a:t>
            </a:r>
          </a:p>
        </p:txBody>
      </p:sp>
      <p:sp>
        <p:nvSpPr>
          <p:cNvPr id="4" name="Text Placeholder 4">
            <a:extLst>
              <a:ext uri="{FF2B5EF4-FFF2-40B4-BE49-F238E27FC236}">
                <a16:creationId xmlns:a16="http://schemas.microsoft.com/office/drawing/2014/main" id="{3171DB7C-B77B-BA2F-D42D-E70799E1CF45}"/>
              </a:ext>
            </a:extLst>
          </p:cNvPr>
          <p:cNvSpPr>
            <a:spLocks noGrp="1"/>
          </p:cNvSpPr>
          <p:nvPr>
            <p:ph type="body" sz="quarter" idx="24" hasCustomPrompt="1"/>
          </p:nvPr>
        </p:nvSpPr>
        <p:spPr>
          <a:xfrm>
            <a:off x="1509713"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6" name="Picture Placeholder 360">
            <a:extLst>
              <a:ext uri="{FF2B5EF4-FFF2-40B4-BE49-F238E27FC236}">
                <a16:creationId xmlns:a16="http://schemas.microsoft.com/office/drawing/2014/main" id="{54228786-C065-7CF8-8C9C-C9622BDB5F7E}"/>
              </a:ext>
            </a:extLst>
          </p:cNvPr>
          <p:cNvSpPr>
            <a:spLocks noGrp="1"/>
          </p:cNvSpPr>
          <p:nvPr>
            <p:ph type="pic" sz="quarter" idx="25"/>
          </p:nvPr>
        </p:nvSpPr>
        <p:spPr>
          <a:xfrm>
            <a:off x="3409218" y="3970677"/>
            <a:ext cx="1411061" cy="1408177"/>
          </a:xfrm>
          <a:solidFill>
            <a:schemeClr val="bg2"/>
          </a:solidFill>
        </p:spPr>
        <p:txBody>
          <a:bodyPr/>
          <a:lstStyle>
            <a:lvl1pPr>
              <a:defRPr/>
            </a:lvl1pPr>
          </a:lstStyle>
          <a:p>
            <a:r>
              <a:rPr lang="en-US"/>
              <a:t>Click icon to add picture</a:t>
            </a:r>
          </a:p>
        </p:txBody>
      </p:sp>
      <p:sp>
        <p:nvSpPr>
          <p:cNvPr id="9" name="Text Placeholder 4">
            <a:extLst>
              <a:ext uri="{FF2B5EF4-FFF2-40B4-BE49-F238E27FC236}">
                <a16:creationId xmlns:a16="http://schemas.microsoft.com/office/drawing/2014/main" id="{9C03BA11-280F-ED2F-8FE5-AD08B0D44816}"/>
              </a:ext>
            </a:extLst>
          </p:cNvPr>
          <p:cNvSpPr>
            <a:spLocks noGrp="1"/>
          </p:cNvSpPr>
          <p:nvPr>
            <p:ph type="body" sz="quarter" idx="26" hasCustomPrompt="1"/>
          </p:nvPr>
        </p:nvSpPr>
        <p:spPr>
          <a:xfrm>
            <a:off x="3408852"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1" name="Picture Placeholder 360">
            <a:extLst>
              <a:ext uri="{FF2B5EF4-FFF2-40B4-BE49-F238E27FC236}">
                <a16:creationId xmlns:a16="http://schemas.microsoft.com/office/drawing/2014/main" id="{D0FFE670-33BD-AB72-DB9E-26A7E5785E56}"/>
              </a:ext>
            </a:extLst>
          </p:cNvPr>
          <p:cNvSpPr>
            <a:spLocks noGrp="1"/>
          </p:cNvSpPr>
          <p:nvPr>
            <p:ph type="pic" sz="quarter" idx="27"/>
          </p:nvPr>
        </p:nvSpPr>
        <p:spPr>
          <a:xfrm>
            <a:off x="5307816" y="3970677"/>
            <a:ext cx="1411061" cy="1408177"/>
          </a:xfrm>
          <a:solidFill>
            <a:schemeClr val="bg2"/>
          </a:solidFill>
        </p:spPr>
        <p:txBody>
          <a:bodyPr/>
          <a:lstStyle>
            <a:lvl1pPr>
              <a:defRPr/>
            </a:lvl1pPr>
          </a:lstStyle>
          <a:p>
            <a:r>
              <a:rPr lang="en-US"/>
              <a:t>Click icon to add picture</a:t>
            </a:r>
          </a:p>
        </p:txBody>
      </p:sp>
      <p:sp>
        <p:nvSpPr>
          <p:cNvPr id="16" name="Text Placeholder 4">
            <a:extLst>
              <a:ext uri="{FF2B5EF4-FFF2-40B4-BE49-F238E27FC236}">
                <a16:creationId xmlns:a16="http://schemas.microsoft.com/office/drawing/2014/main" id="{36FD3033-3412-943B-9B60-3555F20EAC66}"/>
              </a:ext>
            </a:extLst>
          </p:cNvPr>
          <p:cNvSpPr>
            <a:spLocks noGrp="1"/>
          </p:cNvSpPr>
          <p:nvPr>
            <p:ph type="body" sz="quarter" idx="28" hasCustomPrompt="1"/>
          </p:nvPr>
        </p:nvSpPr>
        <p:spPr>
          <a:xfrm>
            <a:off x="5307274"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7" name="Picture Placeholder 360">
            <a:extLst>
              <a:ext uri="{FF2B5EF4-FFF2-40B4-BE49-F238E27FC236}">
                <a16:creationId xmlns:a16="http://schemas.microsoft.com/office/drawing/2014/main" id="{D90F4C59-A65F-7802-34A6-70D69C5041A5}"/>
              </a:ext>
            </a:extLst>
          </p:cNvPr>
          <p:cNvSpPr>
            <a:spLocks noGrp="1"/>
          </p:cNvSpPr>
          <p:nvPr>
            <p:ph type="pic" sz="quarter" idx="29"/>
          </p:nvPr>
        </p:nvSpPr>
        <p:spPr>
          <a:xfrm>
            <a:off x="7205711" y="3970677"/>
            <a:ext cx="1411061" cy="1408177"/>
          </a:xfrm>
          <a:solidFill>
            <a:schemeClr val="bg2"/>
          </a:solidFill>
        </p:spPr>
        <p:txBody>
          <a:bodyPr/>
          <a:lstStyle>
            <a:lvl1pPr>
              <a:defRPr/>
            </a:lvl1pPr>
          </a:lstStyle>
          <a:p>
            <a:r>
              <a:rPr lang="en-US"/>
              <a:t>Click icon to add picture</a:t>
            </a:r>
          </a:p>
        </p:txBody>
      </p:sp>
      <p:sp>
        <p:nvSpPr>
          <p:cNvPr id="18" name="Text Placeholder 4">
            <a:extLst>
              <a:ext uri="{FF2B5EF4-FFF2-40B4-BE49-F238E27FC236}">
                <a16:creationId xmlns:a16="http://schemas.microsoft.com/office/drawing/2014/main" id="{134846F9-F8EB-3656-08DF-03E1A00CD633}"/>
              </a:ext>
            </a:extLst>
          </p:cNvPr>
          <p:cNvSpPr>
            <a:spLocks noGrp="1"/>
          </p:cNvSpPr>
          <p:nvPr>
            <p:ph type="body" sz="quarter" idx="30" hasCustomPrompt="1"/>
          </p:nvPr>
        </p:nvSpPr>
        <p:spPr>
          <a:xfrm>
            <a:off x="7205345"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9" name="Picture Placeholder 360">
            <a:extLst>
              <a:ext uri="{FF2B5EF4-FFF2-40B4-BE49-F238E27FC236}">
                <a16:creationId xmlns:a16="http://schemas.microsoft.com/office/drawing/2014/main" id="{9694CBBD-6AE6-ADDC-80FB-FDFA2458BCB3}"/>
              </a:ext>
            </a:extLst>
          </p:cNvPr>
          <p:cNvSpPr>
            <a:spLocks noGrp="1"/>
          </p:cNvSpPr>
          <p:nvPr>
            <p:ph type="pic" sz="quarter" idx="31"/>
          </p:nvPr>
        </p:nvSpPr>
        <p:spPr>
          <a:xfrm>
            <a:off x="9103416" y="3970677"/>
            <a:ext cx="1411061" cy="1408177"/>
          </a:xfrm>
          <a:solidFill>
            <a:schemeClr val="bg2"/>
          </a:solidFill>
        </p:spPr>
        <p:txBody>
          <a:bodyPr/>
          <a:lstStyle>
            <a:lvl1pPr>
              <a:defRPr/>
            </a:lvl1pPr>
          </a:lstStyle>
          <a:p>
            <a:r>
              <a:rPr lang="en-US"/>
              <a:t>Click icon to add picture</a:t>
            </a:r>
          </a:p>
        </p:txBody>
      </p:sp>
      <p:sp>
        <p:nvSpPr>
          <p:cNvPr id="20" name="Text Placeholder 4">
            <a:extLst>
              <a:ext uri="{FF2B5EF4-FFF2-40B4-BE49-F238E27FC236}">
                <a16:creationId xmlns:a16="http://schemas.microsoft.com/office/drawing/2014/main" id="{4DB0CCF3-7E0B-FACF-F244-CCF6EC2D9306}"/>
              </a:ext>
            </a:extLst>
          </p:cNvPr>
          <p:cNvSpPr>
            <a:spLocks noGrp="1"/>
          </p:cNvSpPr>
          <p:nvPr>
            <p:ph type="body" sz="quarter" idx="32" hasCustomPrompt="1"/>
          </p:nvPr>
        </p:nvSpPr>
        <p:spPr>
          <a:xfrm>
            <a:off x="9103050"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Tree>
    <p:extLst>
      <p:ext uri="{BB962C8B-B14F-4D97-AF65-F5344CB8AC3E}">
        <p14:creationId xmlns:p14="http://schemas.microsoft.com/office/powerpoint/2010/main" val="7933756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4-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14691" y="1676401"/>
            <a:ext cx="1411061" cy="1408177"/>
          </a:xfrm>
          <a:solidFill>
            <a:schemeClr val="bg2"/>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3143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1991091" y="1676401"/>
            <a:ext cx="1411061" cy="1408177"/>
          </a:xfrm>
          <a:solidFill>
            <a:schemeClr val="bg2"/>
          </a:solidFill>
        </p:spPr>
        <p:txBody>
          <a:bodyPr/>
          <a:lstStyle>
            <a:lvl1pPr>
              <a:defRPr/>
            </a:lvl1pPr>
          </a:lstStyle>
          <a:p>
            <a:r>
              <a:rPr lang="en-US"/>
              <a:t>Click icon to add picture</a:t>
            </a:r>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19907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3667491" y="1676401"/>
            <a:ext cx="1411061" cy="1408177"/>
          </a:xfrm>
          <a:solidFill>
            <a:schemeClr val="bg2"/>
          </a:solidFill>
        </p:spPr>
        <p:txBody>
          <a:bodyPr/>
          <a:lstStyle>
            <a:lvl1pPr>
              <a:defRPr/>
            </a:lvl1pPr>
          </a:lstStyle>
          <a:p>
            <a:r>
              <a:rPr lang="en-US"/>
              <a:t>Click icon to add picture</a:t>
            </a:r>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36671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5343891" y="1676401"/>
            <a:ext cx="1411061" cy="1408177"/>
          </a:xfrm>
          <a:solidFill>
            <a:schemeClr val="bg2"/>
          </a:solidFill>
        </p:spPr>
        <p:txBody>
          <a:bodyPr/>
          <a:lstStyle>
            <a:lvl1pPr>
              <a:defRPr/>
            </a:lvl1pPr>
          </a:lstStyle>
          <a:p>
            <a:r>
              <a:rPr lang="en-US"/>
              <a:t>Click icon to add picture</a:t>
            </a:r>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53435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7020291" y="1676401"/>
            <a:ext cx="1411061" cy="1408177"/>
          </a:xfrm>
          <a:solidFill>
            <a:schemeClr val="bg2"/>
          </a:solidFill>
        </p:spPr>
        <p:txBody>
          <a:bodyPr/>
          <a:lstStyle>
            <a:lvl1pPr>
              <a:defRPr/>
            </a:lvl1pPr>
          </a:lstStyle>
          <a:p>
            <a:r>
              <a:rPr lang="en-US"/>
              <a:t>Click icon to add picture</a:t>
            </a:r>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70199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7" name="Picture Placeholder 360">
            <a:extLst>
              <a:ext uri="{FF2B5EF4-FFF2-40B4-BE49-F238E27FC236}">
                <a16:creationId xmlns:a16="http://schemas.microsoft.com/office/drawing/2014/main" id="{7EDA5855-F73F-935A-1566-720D38EC07DF}"/>
              </a:ext>
            </a:extLst>
          </p:cNvPr>
          <p:cNvSpPr>
            <a:spLocks noGrp="1"/>
          </p:cNvSpPr>
          <p:nvPr>
            <p:ph type="pic" sz="quarter" idx="23"/>
          </p:nvPr>
        </p:nvSpPr>
        <p:spPr>
          <a:xfrm>
            <a:off x="8696325" y="1676401"/>
            <a:ext cx="1411061" cy="1408177"/>
          </a:xfrm>
          <a:solidFill>
            <a:schemeClr val="bg2"/>
          </a:solidFill>
        </p:spPr>
        <p:txBody>
          <a:bodyPr/>
          <a:lstStyle>
            <a:lvl1pPr>
              <a:defRPr/>
            </a:lvl1pPr>
          </a:lstStyle>
          <a:p>
            <a:r>
              <a:rPr lang="en-US"/>
              <a:t>Click icon to add picture</a:t>
            </a:r>
          </a:p>
        </p:txBody>
      </p:sp>
      <p:sp>
        <p:nvSpPr>
          <p:cNvPr id="28" name="Text Placeholder 4">
            <a:extLst>
              <a:ext uri="{FF2B5EF4-FFF2-40B4-BE49-F238E27FC236}">
                <a16:creationId xmlns:a16="http://schemas.microsoft.com/office/drawing/2014/main" id="{CA7A6897-50BB-69EA-CE0D-8428224909F6}"/>
              </a:ext>
            </a:extLst>
          </p:cNvPr>
          <p:cNvSpPr>
            <a:spLocks noGrp="1"/>
          </p:cNvSpPr>
          <p:nvPr>
            <p:ph type="body" sz="quarter" idx="24" hasCustomPrompt="1"/>
          </p:nvPr>
        </p:nvSpPr>
        <p:spPr>
          <a:xfrm>
            <a:off x="8695959"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9" name="Picture Placeholder 360">
            <a:extLst>
              <a:ext uri="{FF2B5EF4-FFF2-40B4-BE49-F238E27FC236}">
                <a16:creationId xmlns:a16="http://schemas.microsoft.com/office/drawing/2014/main" id="{D09EF4CE-B526-1CEA-9EDD-34A61A70EE7C}"/>
              </a:ext>
            </a:extLst>
          </p:cNvPr>
          <p:cNvSpPr>
            <a:spLocks noGrp="1"/>
          </p:cNvSpPr>
          <p:nvPr>
            <p:ph type="pic" sz="quarter" idx="25"/>
          </p:nvPr>
        </p:nvSpPr>
        <p:spPr>
          <a:xfrm>
            <a:off x="10371993" y="1676401"/>
            <a:ext cx="1411061" cy="1408177"/>
          </a:xfrm>
          <a:solidFill>
            <a:schemeClr val="bg2"/>
          </a:solidFill>
        </p:spPr>
        <p:txBody>
          <a:bodyPr/>
          <a:lstStyle>
            <a:lvl1pPr>
              <a:defRPr/>
            </a:lvl1pPr>
          </a:lstStyle>
          <a:p>
            <a:r>
              <a:rPr lang="en-US"/>
              <a:t>Click icon to add picture</a:t>
            </a:r>
          </a:p>
        </p:txBody>
      </p:sp>
      <p:sp>
        <p:nvSpPr>
          <p:cNvPr id="30" name="Text Placeholder 4">
            <a:extLst>
              <a:ext uri="{FF2B5EF4-FFF2-40B4-BE49-F238E27FC236}">
                <a16:creationId xmlns:a16="http://schemas.microsoft.com/office/drawing/2014/main" id="{993FC27B-1624-B783-DF96-5521C31FB6AD}"/>
              </a:ext>
            </a:extLst>
          </p:cNvPr>
          <p:cNvSpPr>
            <a:spLocks noGrp="1"/>
          </p:cNvSpPr>
          <p:nvPr>
            <p:ph type="body" sz="quarter" idx="26" hasCustomPrompt="1"/>
          </p:nvPr>
        </p:nvSpPr>
        <p:spPr>
          <a:xfrm>
            <a:off x="10371627"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1" name="Picture Placeholder 360">
            <a:extLst>
              <a:ext uri="{FF2B5EF4-FFF2-40B4-BE49-F238E27FC236}">
                <a16:creationId xmlns:a16="http://schemas.microsoft.com/office/drawing/2014/main" id="{5A8BA158-C0D0-7A81-D0D2-8428A63A3D75}"/>
              </a:ext>
            </a:extLst>
          </p:cNvPr>
          <p:cNvSpPr>
            <a:spLocks noGrp="1"/>
          </p:cNvSpPr>
          <p:nvPr>
            <p:ph type="pic" sz="quarter" idx="27"/>
          </p:nvPr>
        </p:nvSpPr>
        <p:spPr>
          <a:xfrm>
            <a:off x="317151" y="3962401"/>
            <a:ext cx="1411061" cy="1408177"/>
          </a:xfrm>
          <a:solidFill>
            <a:schemeClr val="bg2"/>
          </a:solidFill>
        </p:spPr>
        <p:txBody>
          <a:bodyPr/>
          <a:lstStyle>
            <a:lvl1pPr>
              <a:defRPr/>
            </a:lvl1pPr>
          </a:lstStyle>
          <a:p>
            <a:r>
              <a:rPr lang="en-US"/>
              <a:t>Click icon to add picture</a:t>
            </a:r>
          </a:p>
        </p:txBody>
      </p:sp>
      <p:sp>
        <p:nvSpPr>
          <p:cNvPr id="32" name="Text Placeholder 4">
            <a:extLst>
              <a:ext uri="{FF2B5EF4-FFF2-40B4-BE49-F238E27FC236}">
                <a16:creationId xmlns:a16="http://schemas.microsoft.com/office/drawing/2014/main" id="{39D4BA50-34B9-66B8-EAF5-82AF534969D1}"/>
              </a:ext>
            </a:extLst>
          </p:cNvPr>
          <p:cNvSpPr>
            <a:spLocks noGrp="1"/>
          </p:cNvSpPr>
          <p:nvPr>
            <p:ph type="body" sz="quarter" idx="28" hasCustomPrompt="1"/>
          </p:nvPr>
        </p:nvSpPr>
        <p:spPr>
          <a:xfrm>
            <a:off x="3167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3" name="Picture Placeholder 360">
            <a:extLst>
              <a:ext uri="{FF2B5EF4-FFF2-40B4-BE49-F238E27FC236}">
                <a16:creationId xmlns:a16="http://schemas.microsoft.com/office/drawing/2014/main" id="{9764F327-567A-B4BD-324B-5E6E4A38AE8A}"/>
              </a:ext>
            </a:extLst>
          </p:cNvPr>
          <p:cNvSpPr>
            <a:spLocks noGrp="1"/>
          </p:cNvSpPr>
          <p:nvPr>
            <p:ph type="pic" sz="quarter" idx="29"/>
          </p:nvPr>
        </p:nvSpPr>
        <p:spPr>
          <a:xfrm>
            <a:off x="1993551" y="3962401"/>
            <a:ext cx="1411061" cy="1408177"/>
          </a:xfrm>
          <a:solidFill>
            <a:schemeClr val="bg2"/>
          </a:solidFill>
        </p:spPr>
        <p:txBody>
          <a:bodyPr/>
          <a:lstStyle>
            <a:lvl1pPr>
              <a:defRPr/>
            </a:lvl1pPr>
          </a:lstStyle>
          <a:p>
            <a:r>
              <a:rPr lang="en-US"/>
              <a:t>Click icon to add picture</a:t>
            </a:r>
          </a:p>
        </p:txBody>
      </p:sp>
      <p:sp>
        <p:nvSpPr>
          <p:cNvPr id="34" name="Text Placeholder 4">
            <a:extLst>
              <a:ext uri="{FF2B5EF4-FFF2-40B4-BE49-F238E27FC236}">
                <a16:creationId xmlns:a16="http://schemas.microsoft.com/office/drawing/2014/main" id="{81407771-83D8-01C3-0563-CE45ADD67E2A}"/>
              </a:ext>
            </a:extLst>
          </p:cNvPr>
          <p:cNvSpPr>
            <a:spLocks noGrp="1"/>
          </p:cNvSpPr>
          <p:nvPr>
            <p:ph type="body" sz="quarter" idx="30" hasCustomPrompt="1"/>
          </p:nvPr>
        </p:nvSpPr>
        <p:spPr>
          <a:xfrm>
            <a:off x="19931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5" name="Picture Placeholder 360">
            <a:extLst>
              <a:ext uri="{FF2B5EF4-FFF2-40B4-BE49-F238E27FC236}">
                <a16:creationId xmlns:a16="http://schemas.microsoft.com/office/drawing/2014/main" id="{053F6908-A1A4-51D5-C068-74AE8BBE8575}"/>
              </a:ext>
            </a:extLst>
          </p:cNvPr>
          <p:cNvSpPr>
            <a:spLocks noGrp="1"/>
          </p:cNvSpPr>
          <p:nvPr>
            <p:ph type="pic" sz="quarter" idx="31"/>
          </p:nvPr>
        </p:nvSpPr>
        <p:spPr>
          <a:xfrm>
            <a:off x="3669951" y="3962401"/>
            <a:ext cx="1411061" cy="1408177"/>
          </a:xfrm>
          <a:solidFill>
            <a:schemeClr val="bg2"/>
          </a:solidFill>
        </p:spPr>
        <p:txBody>
          <a:bodyPr/>
          <a:lstStyle>
            <a:lvl1pPr>
              <a:defRPr/>
            </a:lvl1pPr>
          </a:lstStyle>
          <a:p>
            <a:r>
              <a:rPr lang="en-US"/>
              <a:t>Click icon to add picture</a:t>
            </a:r>
          </a:p>
        </p:txBody>
      </p:sp>
      <p:sp>
        <p:nvSpPr>
          <p:cNvPr id="36" name="Text Placeholder 4">
            <a:extLst>
              <a:ext uri="{FF2B5EF4-FFF2-40B4-BE49-F238E27FC236}">
                <a16:creationId xmlns:a16="http://schemas.microsoft.com/office/drawing/2014/main" id="{0159B219-D993-9F5C-A25E-271704131301}"/>
              </a:ext>
            </a:extLst>
          </p:cNvPr>
          <p:cNvSpPr>
            <a:spLocks noGrp="1"/>
          </p:cNvSpPr>
          <p:nvPr>
            <p:ph type="body" sz="quarter" idx="32" hasCustomPrompt="1"/>
          </p:nvPr>
        </p:nvSpPr>
        <p:spPr>
          <a:xfrm>
            <a:off x="36695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7" name="Picture Placeholder 360">
            <a:extLst>
              <a:ext uri="{FF2B5EF4-FFF2-40B4-BE49-F238E27FC236}">
                <a16:creationId xmlns:a16="http://schemas.microsoft.com/office/drawing/2014/main" id="{3B1CFCF1-1BBA-A77B-07C5-CE89C6D37D8E}"/>
              </a:ext>
            </a:extLst>
          </p:cNvPr>
          <p:cNvSpPr>
            <a:spLocks noGrp="1"/>
          </p:cNvSpPr>
          <p:nvPr>
            <p:ph type="pic" sz="quarter" idx="33"/>
          </p:nvPr>
        </p:nvSpPr>
        <p:spPr>
          <a:xfrm>
            <a:off x="5346351" y="3962401"/>
            <a:ext cx="1411061" cy="1408177"/>
          </a:xfrm>
          <a:solidFill>
            <a:schemeClr val="bg2"/>
          </a:solidFill>
        </p:spPr>
        <p:txBody>
          <a:bodyPr/>
          <a:lstStyle>
            <a:lvl1pPr>
              <a:defRPr/>
            </a:lvl1pPr>
          </a:lstStyle>
          <a:p>
            <a:r>
              <a:rPr lang="en-US"/>
              <a:t>Click icon to add picture</a:t>
            </a:r>
          </a:p>
        </p:txBody>
      </p:sp>
      <p:sp>
        <p:nvSpPr>
          <p:cNvPr id="38" name="Text Placeholder 4">
            <a:extLst>
              <a:ext uri="{FF2B5EF4-FFF2-40B4-BE49-F238E27FC236}">
                <a16:creationId xmlns:a16="http://schemas.microsoft.com/office/drawing/2014/main" id="{924D5DB3-FDA3-34E1-683B-AF880C6B5647}"/>
              </a:ext>
            </a:extLst>
          </p:cNvPr>
          <p:cNvSpPr>
            <a:spLocks noGrp="1"/>
          </p:cNvSpPr>
          <p:nvPr>
            <p:ph type="body" sz="quarter" idx="34" hasCustomPrompt="1"/>
          </p:nvPr>
        </p:nvSpPr>
        <p:spPr>
          <a:xfrm>
            <a:off x="53459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9" name="Picture Placeholder 360">
            <a:extLst>
              <a:ext uri="{FF2B5EF4-FFF2-40B4-BE49-F238E27FC236}">
                <a16:creationId xmlns:a16="http://schemas.microsoft.com/office/drawing/2014/main" id="{CD18FDA3-0BAD-70CF-4A1C-E0AC365F43EC}"/>
              </a:ext>
            </a:extLst>
          </p:cNvPr>
          <p:cNvSpPr>
            <a:spLocks noGrp="1"/>
          </p:cNvSpPr>
          <p:nvPr>
            <p:ph type="pic" sz="quarter" idx="35"/>
          </p:nvPr>
        </p:nvSpPr>
        <p:spPr>
          <a:xfrm>
            <a:off x="7022751" y="3962401"/>
            <a:ext cx="1411061" cy="1408177"/>
          </a:xfrm>
          <a:solidFill>
            <a:schemeClr val="bg2"/>
          </a:solidFill>
        </p:spPr>
        <p:txBody>
          <a:bodyPr/>
          <a:lstStyle>
            <a:lvl1pPr>
              <a:defRPr/>
            </a:lvl1pPr>
          </a:lstStyle>
          <a:p>
            <a:r>
              <a:rPr lang="en-US"/>
              <a:t>Click icon to add picture</a:t>
            </a:r>
          </a:p>
        </p:txBody>
      </p:sp>
      <p:sp>
        <p:nvSpPr>
          <p:cNvPr id="40" name="Text Placeholder 4">
            <a:extLst>
              <a:ext uri="{FF2B5EF4-FFF2-40B4-BE49-F238E27FC236}">
                <a16:creationId xmlns:a16="http://schemas.microsoft.com/office/drawing/2014/main" id="{BC7D472D-B446-D4C9-7FEA-8337576DA47E}"/>
              </a:ext>
            </a:extLst>
          </p:cNvPr>
          <p:cNvSpPr>
            <a:spLocks noGrp="1"/>
          </p:cNvSpPr>
          <p:nvPr>
            <p:ph type="body" sz="quarter" idx="36" hasCustomPrompt="1"/>
          </p:nvPr>
        </p:nvSpPr>
        <p:spPr>
          <a:xfrm>
            <a:off x="70223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41" name="Picture Placeholder 360">
            <a:extLst>
              <a:ext uri="{FF2B5EF4-FFF2-40B4-BE49-F238E27FC236}">
                <a16:creationId xmlns:a16="http://schemas.microsoft.com/office/drawing/2014/main" id="{00CD14FC-B345-724A-1702-9ECB7309E7BA}"/>
              </a:ext>
            </a:extLst>
          </p:cNvPr>
          <p:cNvSpPr>
            <a:spLocks noGrp="1"/>
          </p:cNvSpPr>
          <p:nvPr>
            <p:ph type="pic" sz="quarter" idx="37"/>
          </p:nvPr>
        </p:nvSpPr>
        <p:spPr>
          <a:xfrm>
            <a:off x="8698785" y="3962401"/>
            <a:ext cx="1411061" cy="1408177"/>
          </a:xfrm>
          <a:solidFill>
            <a:schemeClr val="bg2"/>
          </a:solidFill>
        </p:spPr>
        <p:txBody>
          <a:bodyPr/>
          <a:lstStyle>
            <a:lvl1pPr>
              <a:defRPr/>
            </a:lvl1pPr>
          </a:lstStyle>
          <a:p>
            <a:r>
              <a:rPr lang="en-US"/>
              <a:t>Click icon to add picture</a:t>
            </a:r>
          </a:p>
        </p:txBody>
      </p:sp>
      <p:sp>
        <p:nvSpPr>
          <p:cNvPr id="42" name="Text Placeholder 4">
            <a:extLst>
              <a:ext uri="{FF2B5EF4-FFF2-40B4-BE49-F238E27FC236}">
                <a16:creationId xmlns:a16="http://schemas.microsoft.com/office/drawing/2014/main" id="{A39A6918-941C-CFDA-46B7-7B3F5821B260}"/>
              </a:ext>
            </a:extLst>
          </p:cNvPr>
          <p:cNvSpPr>
            <a:spLocks noGrp="1"/>
          </p:cNvSpPr>
          <p:nvPr>
            <p:ph type="body" sz="quarter" idx="38" hasCustomPrompt="1"/>
          </p:nvPr>
        </p:nvSpPr>
        <p:spPr>
          <a:xfrm>
            <a:off x="8698419"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43" name="Picture Placeholder 360">
            <a:extLst>
              <a:ext uri="{FF2B5EF4-FFF2-40B4-BE49-F238E27FC236}">
                <a16:creationId xmlns:a16="http://schemas.microsoft.com/office/drawing/2014/main" id="{13F06704-FC82-77D6-CD12-259FDE55A8D4}"/>
              </a:ext>
            </a:extLst>
          </p:cNvPr>
          <p:cNvSpPr>
            <a:spLocks noGrp="1"/>
          </p:cNvSpPr>
          <p:nvPr>
            <p:ph type="pic" sz="quarter" idx="39"/>
          </p:nvPr>
        </p:nvSpPr>
        <p:spPr>
          <a:xfrm>
            <a:off x="10374453" y="3962401"/>
            <a:ext cx="1411061" cy="1408177"/>
          </a:xfrm>
          <a:solidFill>
            <a:schemeClr val="bg2"/>
          </a:solidFill>
        </p:spPr>
        <p:txBody>
          <a:bodyPr/>
          <a:lstStyle>
            <a:lvl1pPr>
              <a:defRPr/>
            </a:lvl1pPr>
          </a:lstStyle>
          <a:p>
            <a:r>
              <a:rPr lang="en-US"/>
              <a:t>Click icon to add picture</a:t>
            </a:r>
          </a:p>
        </p:txBody>
      </p:sp>
      <p:sp>
        <p:nvSpPr>
          <p:cNvPr id="44" name="Text Placeholder 4">
            <a:extLst>
              <a:ext uri="{FF2B5EF4-FFF2-40B4-BE49-F238E27FC236}">
                <a16:creationId xmlns:a16="http://schemas.microsoft.com/office/drawing/2014/main" id="{DAE33098-4EF0-1E1A-7F23-76F0D50AACBE}"/>
              </a:ext>
            </a:extLst>
          </p:cNvPr>
          <p:cNvSpPr>
            <a:spLocks noGrp="1"/>
          </p:cNvSpPr>
          <p:nvPr>
            <p:ph type="body" sz="quarter" idx="40" hasCustomPrompt="1"/>
          </p:nvPr>
        </p:nvSpPr>
        <p:spPr>
          <a:xfrm>
            <a:off x="10374087"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Tree>
    <p:extLst>
      <p:ext uri="{BB962C8B-B14F-4D97-AF65-F5344CB8AC3E}">
        <p14:creationId xmlns:p14="http://schemas.microsoft.com/office/powerpoint/2010/main" val="38648840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clusion | Aerial">
    <p:spTree>
      <p:nvGrpSpPr>
        <p:cNvPr id="1" name=""/>
        <p:cNvGrpSpPr/>
        <p:nvPr/>
      </p:nvGrpSpPr>
      <p:grpSpPr>
        <a:xfrm>
          <a:off x="0" y="0"/>
          <a:ext cx="0" cy="0"/>
          <a:chOff x="0" y="0"/>
          <a:chExt cx="0" cy="0"/>
        </a:xfrm>
      </p:grpSpPr>
      <p:pic>
        <p:nvPicPr>
          <p:cNvPr id="4" name="Picture 3" descr="2023-P05692: Jaimee edited &#10;&#10;Drone Mission - Aerial of ORNL East Campus facing west. May 9, 2023.&#10;">
            <a:extLst>
              <a:ext uri="{FF2B5EF4-FFF2-40B4-BE49-F238E27FC236}">
                <a16:creationId xmlns:a16="http://schemas.microsoft.com/office/drawing/2014/main" id="{29026065-7CE6-26BF-5E11-E2573F33EFA6}"/>
              </a:ext>
            </a:extLst>
          </p:cNvPr>
          <p:cNvPicPr>
            <a:picLocks noChangeAspect="1"/>
          </p:cNvPicPr>
          <p:nvPr userDrawn="1"/>
        </p:nvPicPr>
        <p:blipFill>
          <a:blip r:embed="rId2"/>
          <a:srcRect t="9089" b="20607"/>
          <a:stretch>
            <a:fillRect/>
          </a:stretch>
        </p:blipFill>
        <p:spPr>
          <a:xfrm>
            <a:off x="0" y="414"/>
            <a:ext cx="12192000" cy="6857172"/>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55388" y="2258209"/>
            <a:ext cx="12081224" cy="664797"/>
          </a:xfrm>
        </p:spPr>
        <p:txBody>
          <a:bodyPr anchor="t" anchorCtr="0">
            <a:noAutofit/>
          </a:bodyPr>
          <a:lstStyle>
            <a:lvl1pPr algn="ctr">
              <a:spcBef>
                <a:spcPts val="1200"/>
              </a:spcBef>
              <a:spcAft>
                <a:spcPts val="60"/>
              </a:spcAft>
              <a:defRPr sz="4800" b="1">
                <a:solidFill>
                  <a:schemeClr val="tx1"/>
                </a:solidFill>
                <a:latin typeface="+mj-lt"/>
              </a:defRPr>
            </a:lvl1pPr>
          </a:lstStyle>
          <a:p>
            <a:r>
              <a:rPr lang="en-US"/>
              <a:t>One-sentence statement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64437" y="2922742"/>
            <a:ext cx="12063127" cy="397032"/>
          </a:xfrm>
        </p:spPr>
        <p:txBody>
          <a:bodyPr tIns="91440" anchor="t" anchorCtr="0">
            <a:noAutofit/>
          </a:bodyPr>
          <a:lstStyle>
            <a:lvl1pPr marL="0" indent="0" algn="ctr">
              <a:spcBef>
                <a:spcPts val="1200"/>
              </a:spcBef>
              <a:spcAft>
                <a:spcPts val="60"/>
              </a:spcAft>
              <a:buNone/>
              <a:defRPr sz="2200" b="1" spc="3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PLACE CONTENT HERE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5668818" y="3468601"/>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Light" panose="020B0004020202020204" pitchFamily="34" charset="0"/>
            </a:endParaRPr>
          </a:p>
        </p:txBody>
      </p:sp>
    </p:spTree>
    <p:extLst>
      <p:ext uri="{BB962C8B-B14F-4D97-AF65-F5344CB8AC3E}">
        <p14:creationId xmlns:p14="http://schemas.microsoft.com/office/powerpoint/2010/main" val="27790787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clusion | Hexagon">
    <p:spTree>
      <p:nvGrpSpPr>
        <p:cNvPr id="1" name=""/>
        <p:cNvGrpSpPr/>
        <p:nvPr/>
      </p:nvGrpSpPr>
      <p:grpSpPr>
        <a:xfrm>
          <a:off x="0" y="0"/>
          <a:ext cx="0" cy="0"/>
          <a:chOff x="0" y="0"/>
          <a:chExt cx="0" cy="0"/>
        </a:xfrm>
      </p:grpSpPr>
      <p:pic>
        <p:nvPicPr>
          <p:cNvPr id="286" name="Graphic 285">
            <a:extLst>
              <a:ext uri="{FF2B5EF4-FFF2-40B4-BE49-F238E27FC236}">
                <a16:creationId xmlns:a16="http://schemas.microsoft.com/office/drawing/2014/main" id="{4013C738-DD97-6098-5C6E-69C6DA8745C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B71230B-9536-B5A5-160D-DBECD2D263EE}"/>
              </a:ext>
            </a:extLst>
          </p:cNvPr>
          <p:cNvSpPr>
            <a:spLocks noGrp="1"/>
          </p:cNvSpPr>
          <p:nvPr>
            <p:ph type="title" hasCustomPrompt="1"/>
          </p:nvPr>
        </p:nvSpPr>
        <p:spPr>
          <a:xfrm>
            <a:off x="573157" y="2624569"/>
            <a:ext cx="11045686" cy="498598"/>
          </a:xfrm>
        </p:spPr>
        <p:txBody>
          <a:bodyPr anchor="t" anchorCtr="0">
            <a:noAutofit/>
          </a:bodyPr>
          <a:lstStyle>
            <a:lvl1pPr algn="ctr">
              <a:defRPr sz="3600">
                <a:solidFill>
                  <a:schemeClr val="bg1"/>
                </a:solidFill>
                <a:latin typeface="+mj-lt"/>
              </a:defRPr>
            </a:lvl1pPr>
          </a:lstStyle>
          <a:p>
            <a:r>
              <a:rPr lang="en-US"/>
              <a:t>One-sentence headline stating the main takeaway</a:t>
            </a:r>
          </a:p>
        </p:txBody>
      </p:sp>
      <p:sp>
        <p:nvSpPr>
          <p:cNvPr id="320" name="Text Placeholder 368">
            <a:extLst>
              <a:ext uri="{FF2B5EF4-FFF2-40B4-BE49-F238E27FC236}">
                <a16:creationId xmlns:a16="http://schemas.microsoft.com/office/drawing/2014/main" id="{EE706859-C661-2A5C-56D3-6BE7DBBC71DD}"/>
              </a:ext>
            </a:extLst>
          </p:cNvPr>
          <p:cNvSpPr>
            <a:spLocks noGrp="1"/>
          </p:cNvSpPr>
          <p:nvPr>
            <p:ph type="body" sz="quarter" idx="18" hasCustomPrompt="1"/>
          </p:nvPr>
        </p:nvSpPr>
        <p:spPr>
          <a:xfrm>
            <a:off x="556069" y="3774422"/>
            <a:ext cx="11062774" cy="249299"/>
          </a:xfrm>
        </p:spPr>
        <p:txBody>
          <a:bodyPr anchor="t" anchorCtr="0">
            <a:noAutofit/>
          </a:bodyPr>
          <a:lstStyle>
            <a:lvl1pPr marL="0" indent="0" algn="ctr">
              <a:spcBef>
                <a:spcPts val="1200"/>
              </a:spcBef>
              <a:spcAft>
                <a:spcPts val="60"/>
              </a:spcAft>
              <a:buNone/>
              <a:defRPr sz="1800" b="0" i="0">
                <a:solidFill>
                  <a:schemeClr val="bg1"/>
                </a:solidFill>
                <a:latin typeface="+mn-lt"/>
                <a:ea typeface="Aptos Light" panose="02000000000000000000" pitchFamily="2" charset="0"/>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
        <p:nvSpPr>
          <p:cNvPr id="3" name="Rectangle 2">
            <a:extLst>
              <a:ext uri="{FF2B5EF4-FFF2-40B4-BE49-F238E27FC236}">
                <a16:creationId xmlns:a16="http://schemas.microsoft.com/office/drawing/2014/main" id="{297D526D-05AB-C716-46F5-6CDC1D14E2ED}"/>
              </a:ext>
            </a:extLst>
          </p:cNvPr>
          <p:cNvSpPr/>
          <p:nvPr userDrawn="1"/>
        </p:nvSpPr>
        <p:spPr>
          <a:xfrm>
            <a:off x="5668818" y="3393042"/>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a:latin typeface="Aptos Light" panose="020B0004020202020204" pitchFamily="34" charset="0"/>
            </a:endParaRPr>
          </a:p>
        </p:txBody>
      </p:sp>
      <p:sp>
        <p:nvSpPr>
          <p:cNvPr id="6" name="Rectangle 6">
            <a:extLst>
              <a:ext uri="{FF2B5EF4-FFF2-40B4-BE49-F238E27FC236}">
                <a16:creationId xmlns:a16="http://schemas.microsoft.com/office/drawing/2014/main" id="{A6C5D6D4-E7B7-6C45-59D0-554A5C06715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Aptos Light" panose="020B0004020202020204" pitchFamily="34" charset="0"/>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Aptos Light" panose="020B0004020202020204" pitchFamily="34" charset="0"/>
              <a:ea typeface="Aptos" panose="02000000000000000000" pitchFamily="2" charset="0"/>
              <a:cs typeface="Times New Roman" panose="02020603050405020304" pitchFamily="18" charset="0"/>
            </a:endParaRPr>
          </a:p>
        </p:txBody>
      </p:sp>
      <p:pic>
        <p:nvPicPr>
          <p:cNvPr id="5" name="Picture 4" descr="Text&#10;&#10;AI-generated content may be incorrect.">
            <a:extLst>
              <a:ext uri="{FF2B5EF4-FFF2-40B4-BE49-F238E27FC236}">
                <a16:creationId xmlns:a16="http://schemas.microsoft.com/office/drawing/2014/main" id="{BEF83122-B3D5-3C62-7C6A-D68761630F59}"/>
              </a:ext>
            </a:extLst>
          </p:cNvPr>
          <p:cNvPicPr>
            <a:picLocks noChangeAspect="1"/>
          </p:cNvPicPr>
          <p:nvPr userDrawn="1"/>
        </p:nvPicPr>
        <p:blipFill>
          <a:blip r:embed="rId3"/>
          <a:stretch>
            <a:fillRect/>
          </a:stretch>
        </p:blipFill>
        <p:spPr>
          <a:xfrm>
            <a:off x="204165" y="6388237"/>
            <a:ext cx="2526335" cy="374272"/>
          </a:xfrm>
          <a:prstGeom prst="rect">
            <a:avLst/>
          </a:prstGeom>
        </p:spPr>
      </p:pic>
    </p:spTree>
    <p:extLst>
      <p:ext uri="{BB962C8B-B14F-4D97-AF65-F5344CB8AC3E}">
        <p14:creationId xmlns:p14="http://schemas.microsoft.com/office/powerpoint/2010/main" val="356864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clusion | Aerial + Social">
    <p:spTree>
      <p:nvGrpSpPr>
        <p:cNvPr id="1" name=""/>
        <p:cNvGrpSpPr/>
        <p:nvPr/>
      </p:nvGrpSpPr>
      <p:grpSpPr>
        <a:xfrm>
          <a:off x="0" y="0"/>
          <a:ext cx="0" cy="0"/>
          <a:chOff x="0" y="0"/>
          <a:chExt cx="0" cy="0"/>
        </a:xfrm>
      </p:grpSpPr>
      <p:pic>
        <p:nvPicPr>
          <p:cNvPr id="6" name="Picture 5" descr="2025-P08154: Drone Mission - Aerial of sunrise over ORNL east campus, April 3, 2023.  &#10;&#10;Electronic Reference Image – For more images in this series, please contact, creativeservices@ornl.gov&#10;This image has been reviewed by an ORNL Releasing Official and is approved for public release, January 4, 2023.">
            <a:extLst>
              <a:ext uri="{FF2B5EF4-FFF2-40B4-BE49-F238E27FC236}">
                <a16:creationId xmlns:a16="http://schemas.microsoft.com/office/drawing/2014/main" id="{23DA0192-253A-9416-8E30-B9B66EED54F7}"/>
              </a:ext>
            </a:extLst>
          </p:cNvPr>
          <p:cNvPicPr>
            <a:picLocks noChangeAspect="1"/>
          </p:cNvPicPr>
          <p:nvPr userDrawn="1"/>
        </p:nvPicPr>
        <p:blipFill>
          <a:blip r:embed="rId2"/>
          <a:srcRect l="4494" t="5003" r="5511" b="5003"/>
          <a:stretch>
            <a:fillRect/>
          </a:stretch>
        </p:blipFill>
        <p:spPr>
          <a:xfrm>
            <a:off x="0" y="414"/>
            <a:ext cx="12192000" cy="6857172"/>
          </a:xfrm>
          <a:prstGeom prst="rect">
            <a:avLst/>
          </a:prstGeom>
        </p:spPr>
      </p:pic>
      <p:grpSp>
        <p:nvGrpSpPr>
          <p:cNvPr id="147" name="Group 146">
            <a:extLst>
              <a:ext uri="{FF2B5EF4-FFF2-40B4-BE49-F238E27FC236}">
                <a16:creationId xmlns:a16="http://schemas.microsoft.com/office/drawing/2014/main" id="{0E904804-90C2-92CD-EBBE-DEE84A1EF57E}"/>
              </a:ext>
            </a:extLst>
          </p:cNvPr>
          <p:cNvGrpSpPr/>
          <p:nvPr userDrawn="1"/>
        </p:nvGrpSpPr>
        <p:grpSpPr>
          <a:xfrm>
            <a:off x="2230425" y="2155963"/>
            <a:ext cx="7731150" cy="1180116"/>
            <a:chOff x="2419238" y="1689595"/>
            <a:chExt cx="7333183" cy="1119369"/>
          </a:xfrm>
        </p:grpSpPr>
        <p:sp>
          <p:nvSpPr>
            <p:cNvPr id="120" name="Freeform 119">
              <a:extLst>
                <a:ext uri="{FF2B5EF4-FFF2-40B4-BE49-F238E27FC236}">
                  <a16:creationId xmlns:a16="http://schemas.microsoft.com/office/drawing/2014/main" id="{B35B19EB-28CC-5046-67D8-0AC0F092D8F9}"/>
                </a:ext>
              </a:extLst>
            </p:cNvPr>
            <p:cNvSpPr/>
            <p:nvPr userDrawn="1"/>
          </p:nvSpPr>
          <p:spPr>
            <a:xfrm>
              <a:off x="6151118" y="1690962"/>
              <a:ext cx="1113318" cy="1113317"/>
            </a:xfrm>
            <a:custGeom>
              <a:avLst/>
              <a:gdLst>
                <a:gd name="connsiteX0" fmla="*/ 0 w 543306"/>
                <a:gd name="connsiteY0" fmla="*/ 0 h 543305"/>
                <a:gd name="connsiteX1" fmla="*/ 543306 w 543306"/>
                <a:gd name="connsiteY1" fmla="*/ 0 h 543305"/>
                <a:gd name="connsiteX2" fmla="*/ 543306 w 543306"/>
                <a:gd name="connsiteY2" fmla="*/ 543306 h 543305"/>
                <a:gd name="connsiteX3" fmla="*/ 0 w 543306"/>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6"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latin typeface="Aptos Light" panose="020B0004020202020204" pitchFamily="34" charset="0"/>
              </a:endParaRPr>
            </a:p>
          </p:txBody>
        </p:sp>
        <p:sp>
          <p:nvSpPr>
            <p:cNvPr id="121" name="Freeform 120">
              <a:extLst>
                <a:ext uri="{FF2B5EF4-FFF2-40B4-BE49-F238E27FC236}">
                  <a16:creationId xmlns:a16="http://schemas.microsoft.com/office/drawing/2014/main" id="{9F8B7F74-14E3-0359-48F7-8887F481B3F3}"/>
                </a:ext>
              </a:extLst>
            </p:cNvPr>
            <p:cNvSpPr/>
            <p:nvPr userDrawn="1"/>
          </p:nvSpPr>
          <p:spPr>
            <a:xfrm>
              <a:off x="6531907" y="1870334"/>
              <a:ext cx="352119" cy="754014"/>
            </a:xfrm>
            <a:custGeom>
              <a:avLst/>
              <a:gdLst>
                <a:gd name="connsiteX0" fmla="*/ 136975 w 171836"/>
                <a:gd name="connsiteY0" fmla="*/ 62674 h 367963"/>
                <a:gd name="connsiteX1" fmla="*/ 167646 w 171836"/>
                <a:gd name="connsiteY1" fmla="*/ 62674 h 367963"/>
                <a:gd name="connsiteX2" fmla="*/ 171837 w 171836"/>
                <a:gd name="connsiteY2" fmla="*/ 58483 h 367963"/>
                <a:gd name="connsiteX3" fmla="*/ 171837 w 171836"/>
                <a:gd name="connsiteY3" fmla="*/ 3905 h 367963"/>
                <a:gd name="connsiteX4" fmla="*/ 168027 w 171836"/>
                <a:gd name="connsiteY4" fmla="*/ 0 h 367963"/>
                <a:gd name="connsiteX5" fmla="*/ 104305 w 171836"/>
                <a:gd name="connsiteY5" fmla="*/ 667 h 367963"/>
                <a:gd name="connsiteX6" fmla="*/ 53156 w 171836"/>
                <a:gd name="connsiteY6" fmla="*/ 26670 h 367963"/>
                <a:gd name="connsiteX7" fmla="*/ 38392 w 171836"/>
                <a:gd name="connsiteY7" fmla="*/ 72580 h 367963"/>
                <a:gd name="connsiteX8" fmla="*/ 38392 w 171836"/>
                <a:gd name="connsiteY8" fmla="*/ 113633 h 367963"/>
                <a:gd name="connsiteX9" fmla="*/ 32105 w 171836"/>
                <a:gd name="connsiteY9" fmla="*/ 120205 h 367963"/>
                <a:gd name="connsiteX10" fmla="*/ 4483 w 171836"/>
                <a:gd name="connsiteY10" fmla="*/ 120015 h 367963"/>
                <a:gd name="connsiteX11" fmla="*/ 6 w 171836"/>
                <a:gd name="connsiteY11" fmla="*/ 124492 h 367963"/>
                <a:gd name="connsiteX12" fmla="*/ 6 w 171836"/>
                <a:gd name="connsiteY12" fmla="*/ 178403 h 367963"/>
                <a:gd name="connsiteX13" fmla="*/ 4959 w 171836"/>
                <a:gd name="connsiteY13" fmla="*/ 183166 h 367963"/>
                <a:gd name="connsiteX14" fmla="*/ 31915 w 171836"/>
                <a:gd name="connsiteY14" fmla="*/ 182975 h 367963"/>
                <a:gd name="connsiteX15" fmla="*/ 38106 w 171836"/>
                <a:gd name="connsiteY15" fmla="*/ 189167 h 367963"/>
                <a:gd name="connsiteX16" fmla="*/ 38011 w 171836"/>
                <a:gd name="connsiteY16" fmla="*/ 275558 h 367963"/>
                <a:gd name="connsiteX17" fmla="*/ 37915 w 171836"/>
                <a:gd name="connsiteY17" fmla="*/ 360807 h 367963"/>
                <a:gd name="connsiteX18" fmla="*/ 44773 w 171836"/>
                <a:gd name="connsiteY18" fmla="*/ 367951 h 367963"/>
                <a:gd name="connsiteX19" fmla="*/ 107924 w 171836"/>
                <a:gd name="connsiteY19" fmla="*/ 367951 h 367963"/>
                <a:gd name="connsiteX20" fmla="*/ 115354 w 171836"/>
                <a:gd name="connsiteY20" fmla="*/ 360617 h 367963"/>
                <a:gd name="connsiteX21" fmla="*/ 115258 w 171836"/>
                <a:gd name="connsiteY21" fmla="*/ 191452 h 367963"/>
                <a:gd name="connsiteX22" fmla="*/ 123164 w 171836"/>
                <a:gd name="connsiteY22" fmla="*/ 183737 h 367963"/>
                <a:gd name="connsiteX23" fmla="*/ 159931 w 171836"/>
                <a:gd name="connsiteY23" fmla="*/ 183737 h 367963"/>
                <a:gd name="connsiteX24" fmla="*/ 165836 w 171836"/>
                <a:gd name="connsiteY24" fmla="*/ 178975 h 367963"/>
                <a:gd name="connsiteX25" fmla="*/ 170980 w 171836"/>
                <a:gd name="connsiteY25" fmla="*/ 124682 h 367963"/>
                <a:gd name="connsiteX26" fmla="*/ 165455 w 171836"/>
                <a:gd name="connsiteY26" fmla="*/ 118872 h 367963"/>
                <a:gd name="connsiteX27" fmla="*/ 118878 w 171836"/>
                <a:gd name="connsiteY27" fmla="*/ 118967 h 367963"/>
                <a:gd name="connsiteX28" fmla="*/ 114115 w 171836"/>
                <a:gd name="connsiteY28" fmla="*/ 115348 h 367963"/>
                <a:gd name="connsiteX29" fmla="*/ 114592 w 171836"/>
                <a:gd name="connsiteY29" fmla="*/ 82867 h 367963"/>
                <a:gd name="connsiteX30" fmla="*/ 137166 w 171836"/>
                <a:gd name="connsiteY30" fmla="*/ 62389 h 36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836" h="367963">
                  <a:moveTo>
                    <a:pt x="136975" y="62674"/>
                  </a:moveTo>
                  <a:cubicBezTo>
                    <a:pt x="147167" y="62674"/>
                    <a:pt x="157454" y="62579"/>
                    <a:pt x="167646" y="62674"/>
                  </a:cubicBezTo>
                  <a:cubicBezTo>
                    <a:pt x="170789" y="62674"/>
                    <a:pt x="171837" y="61722"/>
                    <a:pt x="171837" y="58483"/>
                  </a:cubicBezTo>
                  <a:cubicBezTo>
                    <a:pt x="171742" y="40291"/>
                    <a:pt x="171742" y="22098"/>
                    <a:pt x="171837" y="3905"/>
                  </a:cubicBezTo>
                  <a:cubicBezTo>
                    <a:pt x="171837" y="1048"/>
                    <a:pt x="170980" y="0"/>
                    <a:pt x="168027" y="0"/>
                  </a:cubicBezTo>
                  <a:cubicBezTo>
                    <a:pt x="146786" y="190"/>
                    <a:pt x="125546" y="-286"/>
                    <a:pt x="104305" y="667"/>
                  </a:cubicBezTo>
                  <a:cubicBezTo>
                    <a:pt x="83635" y="1619"/>
                    <a:pt x="65729" y="9430"/>
                    <a:pt x="53156" y="26670"/>
                  </a:cubicBezTo>
                  <a:cubicBezTo>
                    <a:pt x="43154" y="40291"/>
                    <a:pt x="38677" y="55817"/>
                    <a:pt x="38392" y="72580"/>
                  </a:cubicBezTo>
                  <a:cubicBezTo>
                    <a:pt x="38106" y="86296"/>
                    <a:pt x="38106" y="100013"/>
                    <a:pt x="38392" y="113633"/>
                  </a:cubicBezTo>
                  <a:cubicBezTo>
                    <a:pt x="38487" y="118586"/>
                    <a:pt x="37439" y="120491"/>
                    <a:pt x="32105" y="120205"/>
                  </a:cubicBezTo>
                  <a:cubicBezTo>
                    <a:pt x="22961" y="119729"/>
                    <a:pt x="13722" y="120205"/>
                    <a:pt x="4483" y="120015"/>
                  </a:cubicBezTo>
                  <a:cubicBezTo>
                    <a:pt x="958" y="120015"/>
                    <a:pt x="-89" y="121063"/>
                    <a:pt x="6" y="124492"/>
                  </a:cubicBezTo>
                  <a:cubicBezTo>
                    <a:pt x="197" y="142494"/>
                    <a:pt x="197" y="160496"/>
                    <a:pt x="6" y="178403"/>
                  </a:cubicBezTo>
                  <a:cubicBezTo>
                    <a:pt x="6" y="182213"/>
                    <a:pt x="1339" y="183261"/>
                    <a:pt x="4959" y="183166"/>
                  </a:cubicBezTo>
                  <a:cubicBezTo>
                    <a:pt x="13913" y="182975"/>
                    <a:pt x="22961" y="183356"/>
                    <a:pt x="31915" y="182975"/>
                  </a:cubicBezTo>
                  <a:cubicBezTo>
                    <a:pt x="36772" y="182785"/>
                    <a:pt x="38106" y="184309"/>
                    <a:pt x="38106" y="189167"/>
                  </a:cubicBezTo>
                  <a:cubicBezTo>
                    <a:pt x="37915" y="217932"/>
                    <a:pt x="38011" y="246793"/>
                    <a:pt x="38011" y="275558"/>
                  </a:cubicBezTo>
                  <a:cubicBezTo>
                    <a:pt x="38011" y="304324"/>
                    <a:pt x="38106" y="332327"/>
                    <a:pt x="37915" y="360807"/>
                  </a:cubicBezTo>
                  <a:cubicBezTo>
                    <a:pt x="37915" y="366141"/>
                    <a:pt x="38868" y="368141"/>
                    <a:pt x="44773" y="367951"/>
                  </a:cubicBezTo>
                  <a:cubicBezTo>
                    <a:pt x="65824" y="367570"/>
                    <a:pt x="86874" y="367570"/>
                    <a:pt x="107924" y="367951"/>
                  </a:cubicBezTo>
                  <a:cubicBezTo>
                    <a:pt x="113830" y="368046"/>
                    <a:pt x="115354" y="366617"/>
                    <a:pt x="115354" y="360617"/>
                  </a:cubicBezTo>
                  <a:cubicBezTo>
                    <a:pt x="115068" y="304229"/>
                    <a:pt x="115163" y="247841"/>
                    <a:pt x="115258" y="191452"/>
                  </a:cubicBezTo>
                  <a:cubicBezTo>
                    <a:pt x="115258" y="182499"/>
                    <a:pt x="114401" y="183833"/>
                    <a:pt x="123164" y="183737"/>
                  </a:cubicBezTo>
                  <a:cubicBezTo>
                    <a:pt x="135451" y="183737"/>
                    <a:pt x="147643" y="183642"/>
                    <a:pt x="159931" y="183737"/>
                  </a:cubicBezTo>
                  <a:cubicBezTo>
                    <a:pt x="163646" y="183737"/>
                    <a:pt x="165455" y="182975"/>
                    <a:pt x="165836" y="178975"/>
                  </a:cubicBezTo>
                  <a:cubicBezTo>
                    <a:pt x="167360" y="160877"/>
                    <a:pt x="169075" y="142780"/>
                    <a:pt x="170980" y="124682"/>
                  </a:cubicBezTo>
                  <a:cubicBezTo>
                    <a:pt x="171456" y="119920"/>
                    <a:pt x="170027" y="118872"/>
                    <a:pt x="165455" y="118872"/>
                  </a:cubicBezTo>
                  <a:cubicBezTo>
                    <a:pt x="149930" y="119158"/>
                    <a:pt x="134404" y="118872"/>
                    <a:pt x="118878" y="118967"/>
                  </a:cubicBezTo>
                  <a:cubicBezTo>
                    <a:pt x="116306" y="118967"/>
                    <a:pt x="114020" y="119253"/>
                    <a:pt x="114115" y="115348"/>
                  </a:cubicBezTo>
                  <a:cubicBezTo>
                    <a:pt x="114401" y="104489"/>
                    <a:pt x="113830" y="93631"/>
                    <a:pt x="114592" y="82867"/>
                  </a:cubicBezTo>
                  <a:cubicBezTo>
                    <a:pt x="115449" y="69437"/>
                    <a:pt x="123545" y="62389"/>
                    <a:pt x="137166" y="62389"/>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22" name="Freeform 121">
              <a:extLst>
                <a:ext uri="{FF2B5EF4-FFF2-40B4-BE49-F238E27FC236}">
                  <a16:creationId xmlns:a16="http://schemas.microsoft.com/office/drawing/2014/main" id="{C1A6707B-2CA3-3F65-45C2-727FD45B5C49}"/>
                </a:ext>
              </a:extLst>
            </p:cNvPr>
            <p:cNvSpPr/>
            <p:nvPr userDrawn="1"/>
          </p:nvSpPr>
          <p:spPr>
            <a:xfrm>
              <a:off x="4907224" y="1690572"/>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latin typeface="Aptos Light" panose="020B0004020202020204" pitchFamily="34" charset="0"/>
              </a:endParaRPr>
            </a:p>
          </p:txBody>
        </p:sp>
        <p:sp>
          <p:nvSpPr>
            <p:cNvPr id="123" name="Freeform 122">
              <a:extLst>
                <a:ext uri="{FF2B5EF4-FFF2-40B4-BE49-F238E27FC236}">
                  <a16:creationId xmlns:a16="http://schemas.microsoft.com/office/drawing/2014/main" id="{D4C61578-C993-8405-291A-DEF5EE57846B}"/>
                </a:ext>
              </a:extLst>
            </p:cNvPr>
            <p:cNvSpPr/>
            <p:nvPr userDrawn="1"/>
          </p:nvSpPr>
          <p:spPr>
            <a:xfrm>
              <a:off x="5613002" y="2009890"/>
              <a:ext cx="88611" cy="88611"/>
            </a:xfrm>
            <a:custGeom>
              <a:avLst/>
              <a:gdLst>
                <a:gd name="connsiteX0" fmla="*/ 21622 w 43243"/>
                <a:gd name="connsiteY0" fmla="*/ 0 h 43243"/>
                <a:gd name="connsiteX1" fmla="*/ 0 w 43243"/>
                <a:gd name="connsiteY1" fmla="*/ 21622 h 43243"/>
                <a:gd name="connsiteX2" fmla="*/ 21622 w 43243"/>
                <a:gd name="connsiteY2" fmla="*/ 43244 h 43243"/>
                <a:gd name="connsiteX3" fmla="*/ 43244 w 43243"/>
                <a:gd name="connsiteY3" fmla="*/ 21622 h 43243"/>
                <a:gd name="connsiteX4" fmla="*/ 21622 w 43243"/>
                <a:gd name="connsiteY4" fmla="*/ 0 h 43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 h="43243">
                  <a:moveTo>
                    <a:pt x="21622" y="0"/>
                  </a:moveTo>
                  <a:cubicBezTo>
                    <a:pt x="9715" y="0"/>
                    <a:pt x="0" y="9716"/>
                    <a:pt x="0" y="21622"/>
                  </a:cubicBezTo>
                  <a:cubicBezTo>
                    <a:pt x="0" y="33528"/>
                    <a:pt x="9715" y="43244"/>
                    <a:pt x="21622" y="43244"/>
                  </a:cubicBezTo>
                  <a:cubicBezTo>
                    <a:pt x="33528" y="43244"/>
                    <a:pt x="43244" y="33528"/>
                    <a:pt x="43244" y="21622"/>
                  </a:cubicBezTo>
                  <a:cubicBezTo>
                    <a:pt x="43244" y="9716"/>
                    <a:pt x="33528" y="0"/>
                    <a:pt x="21622" y="0"/>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24" name="Freeform 123">
              <a:extLst>
                <a:ext uri="{FF2B5EF4-FFF2-40B4-BE49-F238E27FC236}">
                  <a16:creationId xmlns:a16="http://schemas.microsoft.com/office/drawing/2014/main" id="{74412687-F6B8-FF14-A681-2E7D9389F291}"/>
                </a:ext>
              </a:extLst>
            </p:cNvPr>
            <p:cNvSpPr/>
            <p:nvPr userDrawn="1"/>
          </p:nvSpPr>
          <p:spPr>
            <a:xfrm>
              <a:off x="5100064" y="1883412"/>
              <a:ext cx="727442" cy="727442"/>
            </a:xfrm>
            <a:custGeom>
              <a:avLst/>
              <a:gdLst>
                <a:gd name="connsiteX0" fmla="*/ 265462 w 354996"/>
                <a:gd name="connsiteY0" fmla="*/ 0 h 354996"/>
                <a:gd name="connsiteX1" fmla="*/ 89535 w 354996"/>
                <a:gd name="connsiteY1" fmla="*/ 0 h 354996"/>
                <a:gd name="connsiteX2" fmla="*/ 0 w 354996"/>
                <a:gd name="connsiteY2" fmla="*/ 89535 h 354996"/>
                <a:gd name="connsiteX3" fmla="*/ 0 w 354996"/>
                <a:gd name="connsiteY3" fmla="*/ 265462 h 354996"/>
                <a:gd name="connsiteX4" fmla="*/ 89535 w 354996"/>
                <a:gd name="connsiteY4" fmla="*/ 354997 h 354996"/>
                <a:gd name="connsiteX5" fmla="*/ 265462 w 354996"/>
                <a:gd name="connsiteY5" fmla="*/ 354997 h 354996"/>
                <a:gd name="connsiteX6" fmla="*/ 354997 w 354996"/>
                <a:gd name="connsiteY6" fmla="*/ 265462 h 354996"/>
                <a:gd name="connsiteX7" fmla="*/ 354997 w 354996"/>
                <a:gd name="connsiteY7" fmla="*/ 89535 h 354996"/>
                <a:gd name="connsiteX8" fmla="*/ 265462 w 354996"/>
                <a:gd name="connsiteY8" fmla="*/ 0 h 354996"/>
                <a:gd name="connsiteX9" fmla="*/ 316421 w 354996"/>
                <a:gd name="connsiteY9" fmla="*/ 265462 h 354996"/>
                <a:gd name="connsiteX10" fmla="*/ 265462 w 354996"/>
                <a:gd name="connsiteY10" fmla="*/ 316421 h 354996"/>
                <a:gd name="connsiteX11" fmla="*/ 89535 w 354996"/>
                <a:gd name="connsiteY11" fmla="*/ 316421 h 354996"/>
                <a:gd name="connsiteX12" fmla="*/ 38576 w 354996"/>
                <a:gd name="connsiteY12" fmla="*/ 265462 h 354996"/>
                <a:gd name="connsiteX13" fmla="*/ 38576 w 354996"/>
                <a:gd name="connsiteY13" fmla="*/ 89535 h 354996"/>
                <a:gd name="connsiteX14" fmla="*/ 89535 w 354996"/>
                <a:gd name="connsiteY14" fmla="*/ 38576 h 354996"/>
                <a:gd name="connsiteX15" fmla="*/ 265462 w 354996"/>
                <a:gd name="connsiteY15" fmla="*/ 38576 h 354996"/>
                <a:gd name="connsiteX16" fmla="*/ 316421 w 354996"/>
                <a:gd name="connsiteY16" fmla="*/ 89535 h 354996"/>
                <a:gd name="connsiteX17" fmla="*/ 316421 w 354996"/>
                <a:gd name="connsiteY17" fmla="*/ 265462 h 354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996" h="354996">
                  <a:moveTo>
                    <a:pt x="265462" y="0"/>
                  </a:moveTo>
                  <a:lnTo>
                    <a:pt x="89535" y="0"/>
                  </a:lnTo>
                  <a:cubicBezTo>
                    <a:pt x="40196" y="0"/>
                    <a:pt x="0" y="40196"/>
                    <a:pt x="0" y="89535"/>
                  </a:cubicBezTo>
                  <a:lnTo>
                    <a:pt x="0" y="265462"/>
                  </a:lnTo>
                  <a:cubicBezTo>
                    <a:pt x="0" y="314896"/>
                    <a:pt x="40196" y="354997"/>
                    <a:pt x="89535" y="354997"/>
                  </a:cubicBezTo>
                  <a:lnTo>
                    <a:pt x="265462" y="354997"/>
                  </a:lnTo>
                  <a:cubicBezTo>
                    <a:pt x="314801" y="354997"/>
                    <a:pt x="354997" y="314801"/>
                    <a:pt x="354997" y="265462"/>
                  </a:cubicBezTo>
                  <a:lnTo>
                    <a:pt x="354997" y="89535"/>
                  </a:lnTo>
                  <a:cubicBezTo>
                    <a:pt x="354997" y="40196"/>
                    <a:pt x="314801" y="0"/>
                    <a:pt x="265462" y="0"/>
                  </a:cubicBezTo>
                  <a:close/>
                  <a:moveTo>
                    <a:pt x="316421" y="265462"/>
                  </a:moveTo>
                  <a:cubicBezTo>
                    <a:pt x="316421" y="293560"/>
                    <a:pt x="293561" y="316421"/>
                    <a:pt x="265462" y="316421"/>
                  </a:cubicBezTo>
                  <a:lnTo>
                    <a:pt x="89535" y="316421"/>
                  </a:lnTo>
                  <a:cubicBezTo>
                    <a:pt x="61436" y="316421"/>
                    <a:pt x="38576" y="293560"/>
                    <a:pt x="38576" y="265462"/>
                  </a:cubicBezTo>
                  <a:lnTo>
                    <a:pt x="38576" y="89535"/>
                  </a:lnTo>
                  <a:cubicBezTo>
                    <a:pt x="38576" y="61436"/>
                    <a:pt x="61436" y="38576"/>
                    <a:pt x="89535" y="38576"/>
                  </a:cubicBezTo>
                  <a:lnTo>
                    <a:pt x="265462" y="38576"/>
                  </a:lnTo>
                  <a:cubicBezTo>
                    <a:pt x="293561" y="38576"/>
                    <a:pt x="316421" y="61436"/>
                    <a:pt x="316421" y="89535"/>
                  </a:cubicBezTo>
                  <a:lnTo>
                    <a:pt x="316421" y="265462"/>
                  </a:ln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25" name="Freeform 124">
              <a:extLst>
                <a:ext uri="{FF2B5EF4-FFF2-40B4-BE49-F238E27FC236}">
                  <a16:creationId xmlns:a16="http://schemas.microsoft.com/office/drawing/2014/main" id="{611DCFC7-265A-A74C-9128-D2C19FEB1FE1}"/>
                </a:ext>
              </a:extLst>
            </p:cNvPr>
            <p:cNvSpPr/>
            <p:nvPr userDrawn="1"/>
          </p:nvSpPr>
          <p:spPr>
            <a:xfrm>
              <a:off x="5276508" y="2059857"/>
              <a:ext cx="374747" cy="374750"/>
            </a:xfrm>
            <a:custGeom>
              <a:avLst/>
              <a:gdLst>
                <a:gd name="connsiteX0" fmla="*/ 91440 w 182879"/>
                <a:gd name="connsiteY0" fmla="*/ 0 h 182880"/>
                <a:gd name="connsiteX1" fmla="*/ 0 w 182879"/>
                <a:gd name="connsiteY1" fmla="*/ 91440 h 182880"/>
                <a:gd name="connsiteX2" fmla="*/ 91440 w 182879"/>
                <a:gd name="connsiteY2" fmla="*/ 182880 h 182880"/>
                <a:gd name="connsiteX3" fmla="*/ 182880 w 182879"/>
                <a:gd name="connsiteY3" fmla="*/ 91440 h 182880"/>
                <a:gd name="connsiteX4" fmla="*/ 91440 w 182879"/>
                <a:gd name="connsiteY4" fmla="*/ 0 h 182880"/>
                <a:gd name="connsiteX5" fmla="*/ 91440 w 182879"/>
                <a:gd name="connsiteY5" fmla="*/ 144209 h 182880"/>
                <a:gd name="connsiteX6" fmla="*/ 38671 w 182879"/>
                <a:gd name="connsiteY6" fmla="*/ 91440 h 182880"/>
                <a:gd name="connsiteX7" fmla="*/ 91440 w 182879"/>
                <a:gd name="connsiteY7" fmla="*/ 38672 h 182880"/>
                <a:gd name="connsiteX8" fmla="*/ 144304 w 182879"/>
                <a:gd name="connsiteY8" fmla="*/ 91440 h 182880"/>
                <a:gd name="connsiteX9" fmla="*/ 91440 w 182879"/>
                <a:gd name="connsiteY9" fmla="*/ 144209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79" h="182880">
                  <a:moveTo>
                    <a:pt x="91440" y="0"/>
                  </a:moveTo>
                  <a:cubicBezTo>
                    <a:pt x="41053" y="0"/>
                    <a:pt x="0" y="41053"/>
                    <a:pt x="0" y="91440"/>
                  </a:cubicBezTo>
                  <a:cubicBezTo>
                    <a:pt x="0" y="141827"/>
                    <a:pt x="41053" y="182880"/>
                    <a:pt x="91440" y="182880"/>
                  </a:cubicBezTo>
                  <a:cubicBezTo>
                    <a:pt x="141827" y="182880"/>
                    <a:pt x="182880" y="141827"/>
                    <a:pt x="182880" y="91440"/>
                  </a:cubicBezTo>
                  <a:cubicBezTo>
                    <a:pt x="182880" y="41053"/>
                    <a:pt x="141922" y="0"/>
                    <a:pt x="91440" y="0"/>
                  </a:cubicBezTo>
                  <a:close/>
                  <a:moveTo>
                    <a:pt x="91440" y="144209"/>
                  </a:moveTo>
                  <a:cubicBezTo>
                    <a:pt x="62389" y="144209"/>
                    <a:pt x="38671" y="120491"/>
                    <a:pt x="38671" y="91440"/>
                  </a:cubicBezTo>
                  <a:cubicBezTo>
                    <a:pt x="38671" y="62389"/>
                    <a:pt x="62389" y="38672"/>
                    <a:pt x="91440" y="38672"/>
                  </a:cubicBezTo>
                  <a:cubicBezTo>
                    <a:pt x="120491" y="38672"/>
                    <a:pt x="144304" y="62389"/>
                    <a:pt x="144304" y="91440"/>
                  </a:cubicBezTo>
                  <a:cubicBezTo>
                    <a:pt x="144304" y="120491"/>
                    <a:pt x="120586" y="144209"/>
                    <a:pt x="91440" y="144209"/>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26" name="Freeform 125">
              <a:extLst>
                <a:ext uri="{FF2B5EF4-FFF2-40B4-BE49-F238E27FC236}">
                  <a16:creationId xmlns:a16="http://schemas.microsoft.com/office/drawing/2014/main" id="{CF71412B-57D0-8C3F-863B-747D72482FB6}"/>
                </a:ext>
              </a:extLst>
            </p:cNvPr>
            <p:cNvSpPr/>
            <p:nvPr userDrawn="1"/>
          </p:nvSpPr>
          <p:spPr>
            <a:xfrm>
              <a:off x="7395013" y="1695646"/>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latin typeface="Aptos Light" panose="020B0004020202020204" pitchFamily="34" charset="0"/>
              </a:endParaRPr>
            </a:p>
          </p:txBody>
        </p:sp>
        <p:sp>
          <p:nvSpPr>
            <p:cNvPr id="127" name="Freeform 126">
              <a:extLst>
                <a:ext uri="{FF2B5EF4-FFF2-40B4-BE49-F238E27FC236}">
                  <a16:creationId xmlns:a16="http://schemas.microsoft.com/office/drawing/2014/main" id="{432E9776-B6B4-0737-83B3-225F4D4AE1BF}"/>
                </a:ext>
              </a:extLst>
            </p:cNvPr>
            <p:cNvSpPr/>
            <p:nvPr userDrawn="1"/>
          </p:nvSpPr>
          <p:spPr>
            <a:xfrm>
              <a:off x="7581999" y="1991739"/>
              <a:ext cx="739350" cy="521135"/>
            </a:xfrm>
            <a:custGeom>
              <a:avLst/>
              <a:gdLst>
                <a:gd name="connsiteX0" fmla="*/ 353282 w 360807"/>
                <a:gd name="connsiteY0" fmla="*/ 39719 h 254317"/>
                <a:gd name="connsiteX1" fmla="*/ 321373 w 360807"/>
                <a:gd name="connsiteY1" fmla="*/ 7620 h 254317"/>
                <a:gd name="connsiteX2" fmla="*/ 180404 w 360807"/>
                <a:gd name="connsiteY2" fmla="*/ 0 h 254317"/>
                <a:gd name="connsiteX3" fmla="*/ 39433 w 360807"/>
                <a:gd name="connsiteY3" fmla="*/ 7620 h 254317"/>
                <a:gd name="connsiteX4" fmla="*/ 7525 w 360807"/>
                <a:gd name="connsiteY4" fmla="*/ 39719 h 254317"/>
                <a:gd name="connsiteX5" fmla="*/ 0 w 360807"/>
                <a:gd name="connsiteY5" fmla="*/ 127159 h 254317"/>
                <a:gd name="connsiteX6" fmla="*/ 7525 w 360807"/>
                <a:gd name="connsiteY6" fmla="*/ 214598 h 254317"/>
                <a:gd name="connsiteX7" fmla="*/ 39433 w 360807"/>
                <a:gd name="connsiteY7" fmla="*/ 246697 h 254317"/>
                <a:gd name="connsiteX8" fmla="*/ 180404 w 360807"/>
                <a:gd name="connsiteY8" fmla="*/ 254317 h 254317"/>
                <a:gd name="connsiteX9" fmla="*/ 321373 w 360807"/>
                <a:gd name="connsiteY9" fmla="*/ 246697 h 254317"/>
                <a:gd name="connsiteX10" fmla="*/ 353282 w 360807"/>
                <a:gd name="connsiteY10" fmla="*/ 214598 h 254317"/>
                <a:gd name="connsiteX11" fmla="*/ 360807 w 360807"/>
                <a:gd name="connsiteY11" fmla="*/ 127159 h 254317"/>
                <a:gd name="connsiteX12" fmla="*/ 353282 w 360807"/>
                <a:gd name="connsiteY12" fmla="*/ 39719 h 254317"/>
                <a:gd name="connsiteX13" fmla="*/ 143542 w 360807"/>
                <a:gd name="connsiteY13" fmla="*/ 180784 h 254317"/>
                <a:gd name="connsiteX14" fmla="*/ 143542 w 360807"/>
                <a:gd name="connsiteY14" fmla="*/ 73533 h 254317"/>
                <a:gd name="connsiteX15" fmla="*/ 237839 w 360807"/>
                <a:gd name="connsiteY15" fmla="*/ 127159 h 254317"/>
                <a:gd name="connsiteX16" fmla="*/ 143542 w 360807"/>
                <a:gd name="connsiteY16" fmla="*/ 180784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807" h="254317">
                  <a:moveTo>
                    <a:pt x="353282" y="39719"/>
                  </a:moveTo>
                  <a:cubicBezTo>
                    <a:pt x="349091" y="24098"/>
                    <a:pt x="336899" y="11811"/>
                    <a:pt x="321373" y="7620"/>
                  </a:cubicBezTo>
                  <a:cubicBezTo>
                    <a:pt x="293275" y="0"/>
                    <a:pt x="180404" y="0"/>
                    <a:pt x="180404" y="0"/>
                  </a:cubicBezTo>
                  <a:cubicBezTo>
                    <a:pt x="180404" y="0"/>
                    <a:pt x="67532" y="0"/>
                    <a:pt x="39433" y="7620"/>
                  </a:cubicBezTo>
                  <a:cubicBezTo>
                    <a:pt x="23908" y="11811"/>
                    <a:pt x="11716" y="24098"/>
                    <a:pt x="7525" y="39719"/>
                  </a:cubicBezTo>
                  <a:cubicBezTo>
                    <a:pt x="0" y="68008"/>
                    <a:pt x="0" y="127159"/>
                    <a:pt x="0" y="127159"/>
                  </a:cubicBezTo>
                  <a:cubicBezTo>
                    <a:pt x="0" y="127159"/>
                    <a:pt x="0" y="186214"/>
                    <a:pt x="7525" y="214598"/>
                  </a:cubicBezTo>
                  <a:cubicBezTo>
                    <a:pt x="11716" y="230219"/>
                    <a:pt x="23908" y="242506"/>
                    <a:pt x="39433" y="246697"/>
                  </a:cubicBezTo>
                  <a:cubicBezTo>
                    <a:pt x="67532" y="254317"/>
                    <a:pt x="180404" y="254317"/>
                    <a:pt x="180404" y="254317"/>
                  </a:cubicBezTo>
                  <a:cubicBezTo>
                    <a:pt x="180404" y="254317"/>
                    <a:pt x="293275" y="254317"/>
                    <a:pt x="321373" y="246697"/>
                  </a:cubicBezTo>
                  <a:cubicBezTo>
                    <a:pt x="336899" y="242506"/>
                    <a:pt x="349091" y="230219"/>
                    <a:pt x="353282" y="214598"/>
                  </a:cubicBezTo>
                  <a:cubicBezTo>
                    <a:pt x="360807" y="186309"/>
                    <a:pt x="360807" y="127159"/>
                    <a:pt x="360807" y="127159"/>
                  </a:cubicBezTo>
                  <a:cubicBezTo>
                    <a:pt x="360807" y="127159"/>
                    <a:pt x="360807" y="68104"/>
                    <a:pt x="353282" y="39719"/>
                  </a:cubicBezTo>
                  <a:close/>
                  <a:moveTo>
                    <a:pt x="143542" y="180784"/>
                  </a:moveTo>
                  <a:lnTo>
                    <a:pt x="143542" y="73533"/>
                  </a:lnTo>
                  <a:lnTo>
                    <a:pt x="237839" y="127159"/>
                  </a:lnTo>
                  <a:lnTo>
                    <a:pt x="143542" y="180784"/>
                  </a:ln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28" name="Freeform 127">
              <a:extLst>
                <a:ext uri="{FF2B5EF4-FFF2-40B4-BE49-F238E27FC236}">
                  <a16:creationId xmlns:a16="http://schemas.microsoft.com/office/drawing/2014/main" id="{46B36695-9D44-CF4A-14FC-6D97E6B5EEB6}"/>
                </a:ext>
              </a:extLst>
            </p:cNvPr>
            <p:cNvSpPr/>
            <p:nvPr userDrawn="1"/>
          </p:nvSpPr>
          <p:spPr>
            <a:xfrm>
              <a:off x="2419238" y="1689595"/>
              <a:ext cx="1113317" cy="1113317"/>
            </a:xfrm>
            <a:custGeom>
              <a:avLst/>
              <a:gdLst>
                <a:gd name="connsiteX0" fmla="*/ 0 w 543305"/>
                <a:gd name="connsiteY0" fmla="*/ 0 h 543305"/>
                <a:gd name="connsiteX1" fmla="*/ 543306 w 543305"/>
                <a:gd name="connsiteY1" fmla="*/ 0 h 543305"/>
                <a:gd name="connsiteX2" fmla="*/ 543306 w 543305"/>
                <a:gd name="connsiteY2" fmla="*/ 543306 h 543305"/>
                <a:gd name="connsiteX3" fmla="*/ 0 w 543305"/>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5"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latin typeface="Aptos Light" panose="020B0004020202020204" pitchFamily="34" charset="0"/>
              </a:endParaRPr>
            </a:p>
          </p:txBody>
        </p:sp>
        <p:sp>
          <p:nvSpPr>
            <p:cNvPr id="129" name="Freeform 128">
              <a:extLst>
                <a:ext uri="{FF2B5EF4-FFF2-40B4-BE49-F238E27FC236}">
                  <a16:creationId xmlns:a16="http://schemas.microsoft.com/office/drawing/2014/main" id="{E46E7525-5FF1-8346-5B8E-E85830C2BFE2}"/>
                </a:ext>
              </a:extLst>
            </p:cNvPr>
            <p:cNvSpPr/>
            <p:nvPr userDrawn="1"/>
          </p:nvSpPr>
          <p:spPr>
            <a:xfrm>
              <a:off x="2628279" y="2125633"/>
              <a:ext cx="149117" cy="479562"/>
            </a:xfrm>
            <a:custGeom>
              <a:avLst/>
              <a:gdLst>
                <a:gd name="connsiteX0" fmla="*/ 0 w 72770"/>
                <a:gd name="connsiteY0" fmla="*/ 0 h 234029"/>
                <a:gd name="connsiteX1" fmla="*/ 72771 w 72770"/>
                <a:gd name="connsiteY1" fmla="*/ 0 h 234029"/>
                <a:gd name="connsiteX2" fmla="*/ 72771 w 72770"/>
                <a:gd name="connsiteY2" fmla="*/ 234029 h 234029"/>
                <a:gd name="connsiteX3" fmla="*/ 0 w 72770"/>
                <a:gd name="connsiteY3" fmla="*/ 234029 h 234029"/>
              </a:gdLst>
              <a:ahLst/>
              <a:cxnLst>
                <a:cxn ang="0">
                  <a:pos x="connsiteX0" y="connsiteY0"/>
                </a:cxn>
                <a:cxn ang="0">
                  <a:pos x="connsiteX1" y="connsiteY1"/>
                </a:cxn>
                <a:cxn ang="0">
                  <a:pos x="connsiteX2" y="connsiteY2"/>
                </a:cxn>
                <a:cxn ang="0">
                  <a:pos x="connsiteX3" y="connsiteY3"/>
                </a:cxn>
              </a:cxnLst>
              <a:rect l="l" t="t" r="r" b="b"/>
              <a:pathLst>
                <a:path w="72770" h="234029">
                  <a:moveTo>
                    <a:pt x="0" y="0"/>
                  </a:moveTo>
                  <a:lnTo>
                    <a:pt x="72771" y="0"/>
                  </a:lnTo>
                  <a:lnTo>
                    <a:pt x="72771" y="234029"/>
                  </a:lnTo>
                  <a:lnTo>
                    <a:pt x="0" y="234029"/>
                  </a:ln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30" name="Freeform 129">
              <a:extLst>
                <a:ext uri="{FF2B5EF4-FFF2-40B4-BE49-F238E27FC236}">
                  <a16:creationId xmlns:a16="http://schemas.microsoft.com/office/drawing/2014/main" id="{E2643B9D-593C-28B6-33C7-94AC849E27E6}"/>
                </a:ext>
              </a:extLst>
            </p:cNvPr>
            <p:cNvSpPr/>
            <p:nvPr userDrawn="1"/>
          </p:nvSpPr>
          <p:spPr>
            <a:xfrm>
              <a:off x="2616371" y="1887316"/>
              <a:ext cx="172539" cy="172930"/>
            </a:xfrm>
            <a:custGeom>
              <a:avLst/>
              <a:gdLst>
                <a:gd name="connsiteX0" fmla="*/ 42100 w 84200"/>
                <a:gd name="connsiteY0" fmla="*/ 0 h 84391"/>
                <a:gd name="connsiteX1" fmla="*/ 0 w 84200"/>
                <a:gd name="connsiteY1" fmla="*/ 42196 h 84391"/>
                <a:gd name="connsiteX2" fmla="*/ 42100 w 84200"/>
                <a:gd name="connsiteY2" fmla="*/ 84392 h 84391"/>
                <a:gd name="connsiteX3" fmla="*/ 84201 w 84200"/>
                <a:gd name="connsiteY3" fmla="*/ 42196 h 84391"/>
                <a:gd name="connsiteX4" fmla="*/ 42100 w 84200"/>
                <a:gd name="connsiteY4" fmla="*/ 0 h 84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0" h="84391">
                  <a:moveTo>
                    <a:pt x="42100" y="0"/>
                  </a:moveTo>
                  <a:cubicBezTo>
                    <a:pt x="18764" y="0"/>
                    <a:pt x="0" y="18860"/>
                    <a:pt x="0" y="42196"/>
                  </a:cubicBezTo>
                  <a:cubicBezTo>
                    <a:pt x="0" y="65532"/>
                    <a:pt x="18859" y="84392"/>
                    <a:pt x="42100" y="84392"/>
                  </a:cubicBezTo>
                  <a:cubicBezTo>
                    <a:pt x="65342" y="84392"/>
                    <a:pt x="84201" y="65532"/>
                    <a:pt x="84201" y="42196"/>
                  </a:cubicBezTo>
                  <a:cubicBezTo>
                    <a:pt x="84201" y="18860"/>
                    <a:pt x="65342" y="0"/>
                    <a:pt x="42100" y="0"/>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31" name="Freeform 130">
              <a:extLst>
                <a:ext uri="{FF2B5EF4-FFF2-40B4-BE49-F238E27FC236}">
                  <a16:creationId xmlns:a16="http://schemas.microsoft.com/office/drawing/2014/main" id="{DA44CA4D-A7B1-8C2B-5E9A-F02818DF16DD}"/>
                </a:ext>
              </a:extLst>
            </p:cNvPr>
            <p:cNvSpPr/>
            <p:nvPr userDrawn="1"/>
          </p:nvSpPr>
          <p:spPr>
            <a:xfrm>
              <a:off x="2870888" y="2113727"/>
              <a:ext cx="464728" cy="491467"/>
            </a:xfrm>
            <a:custGeom>
              <a:avLst/>
              <a:gdLst>
                <a:gd name="connsiteX0" fmla="*/ 139446 w 226790"/>
                <a:gd name="connsiteY0" fmla="*/ 0 h 239839"/>
                <a:gd name="connsiteX1" fmla="*/ 70675 w 226790"/>
                <a:gd name="connsiteY1" fmla="*/ 37814 h 239839"/>
                <a:gd name="connsiteX2" fmla="*/ 69723 w 226790"/>
                <a:gd name="connsiteY2" fmla="*/ 37814 h 239839"/>
                <a:gd name="connsiteX3" fmla="*/ 69723 w 226790"/>
                <a:gd name="connsiteY3" fmla="*/ 5810 h 239839"/>
                <a:gd name="connsiteX4" fmla="*/ 0 w 226790"/>
                <a:gd name="connsiteY4" fmla="*/ 5810 h 239839"/>
                <a:gd name="connsiteX5" fmla="*/ 0 w 226790"/>
                <a:gd name="connsiteY5" fmla="*/ 239839 h 239839"/>
                <a:gd name="connsiteX6" fmla="*/ 72676 w 226790"/>
                <a:gd name="connsiteY6" fmla="*/ 239839 h 239839"/>
                <a:gd name="connsiteX7" fmla="*/ 72676 w 226790"/>
                <a:gd name="connsiteY7" fmla="*/ 124111 h 239839"/>
                <a:gd name="connsiteX8" fmla="*/ 116300 w 226790"/>
                <a:gd name="connsiteY8" fmla="*/ 64008 h 239839"/>
                <a:gd name="connsiteX9" fmla="*/ 154115 w 226790"/>
                <a:gd name="connsiteY9" fmla="*/ 126016 h 239839"/>
                <a:gd name="connsiteX10" fmla="*/ 154115 w 226790"/>
                <a:gd name="connsiteY10" fmla="*/ 239839 h 239839"/>
                <a:gd name="connsiteX11" fmla="*/ 226790 w 226790"/>
                <a:gd name="connsiteY11" fmla="*/ 239839 h 239839"/>
                <a:gd name="connsiteX12" fmla="*/ 226790 w 226790"/>
                <a:gd name="connsiteY12" fmla="*/ 111538 h 239839"/>
                <a:gd name="connsiteX13" fmla="*/ 139541 w 226790"/>
                <a:gd name="connsiteY13" fmla="*/ 95 h 23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790" h="239839">
                  <a:moveTo>
                    <a:pt x="139446" y="0"/>
                  </a:moveTo>
                  <a:cubicBezTo>
                    <a:pt x="104108" y="0"/>
                    <a:pt x="80391" y="19431"/>
                    <a:pt x="70675" y="37814"/>
                  </a:cubicBezTo>
                  <a:lnTo>
                    <a:pt x="69723" y="37814"/>
                  </a:lnTo>
                  <a:lnTo>
                    <a:pt x="69723" y="5810"/>
                  </a:lnTo>
                  <a:lnTo>
                    <a:pt x="0" y="5810"/>
                  </a:lnTo>
                  <a:lnTo>
                    <a:pt x="0" y="239839"/>
                  </a:lnTo>
                  <a:lnTo>
                    <a:pt x="72676" y="239839"/>
                  </a:lnTo>
                  <a:lnTo>
                    <a:pt x="72676" y="124111"/>
                  </a:lnTo>
                  <a:cubicBezTo>
                    <a:pt x="72676" y="93631"/>
                    <a:pt x="78486" y="64008"/>
                    <a:pt x="116300" y="64008"/>
                  </a:cubicBezTo>
                  <a:cubicBezTo>
                    <a:pt x="154115" y="64008"/>
                    <a:pt x="154115" y="98869"/>
                    <a:pt x="154115" y="126016"/>
                  </a:cubicBezTo>
                  <a:lnTo>
                    <a:pt x="154115" y="239839"/>
                  </a:lnTo>
                  <a:lnTo>
                    <a:pt x="226790" y="239839"/>
                  </a:lnTo>
                  <a:lnTo>
                    <a:pt x="226790" y="111538"/>
                  </a:lnTo>
                  <a:cubicBezTo>
                    <a:pt x="226790" y="48577"/>
                    <a:pt x="213170" y="95"/>
                    <a:pt x="139541" y="95"/>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32" name="Freeform 131">
              <a:extLst>
                <a:ext uri="{FF2B5EF4-FFF2-40B4-BE49-F238E27FC236}">
                  <a16:creationId xmlns:a16="http://schemas.microsoft.com/office/drawing/2014/main" id="{D7235AA9-6C56-4AF4-5D5D-249E43C4A4B9}"/>
                </a:ext>
              </a:extLst>
            </p:cNvPr>
            <p:cNvSpPr/>
            <p:nvPr userDrawn="1"/>
          </p:nvSpPr>
          <p:spPr>
            <a:xfrm>
              <a:off x="8639104" y="1690572"/>
              <a:ext cx="1113317" cy="1113318"/>
            </a:xfrm>
            <a:custGeom>
              <a:avLst/>
              <a:gdLst>
                <a:gd name="connsiteX0" fmla="*/ 0 w 543305"/>
                <a:gd name="connsiteY0" fmla="*/ 0 h 543306"/>
                <a:gd name="connsiteX1" fmla="*/ 543306 w 543305"/>
                <a:gd name="connsiteY1" fmla="*/ 0 h 543306"/>
                <a:gd name="connsiteX2" fmla="*/ 543306 w 543305"/>
                <a:gd name="connsiteY2" fmla="*/ 543306 h 543306"/>
                <a:gd name="connsiteX3" fmla="*/ 0 w 543305"/>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5"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latin typeface="Aptos Light" panose="020B0004020202020204" pitchFamily="34" charset="0"/>
              </a:endParaRPr>
            </a:p>
          </p:txBody>
        </p:sp>
        <p:sp>
          <p:nvSpPr>
            <p:cNvPr id="133" name="Freeform 132">
              <a:extLst>
                <a:ext uri="{FF2B5EF4-FFF2-40B4-BE49-F238E27FC236}">
                  <a16:creationId xmlns:a16="http://schemas.microsoft.com/office/drawing/2014/main" id="{79F594E5-39F7-5122-ACD7-B01BB6AD6085}"/>
                </a:ext>
              </a:extLst>
            </p:cNvPr>
            <p:cNvSpPr/>
            <p:nvPr userDrawn="1"/>
          </p:nvSpPr>
          <p:spPr>
            <a:xfrm>
              <a:off x="9250999" y="2079375"/>
              <a:ext cx="335713" cy="335714"/>
            </a:xfrm>
            <a:custGeom>
              <a:avLst/>
              <a:gdLst>
                <a:gd name="connsiteX0" fmla="*/ 81915 w 163830"/>
                <a:gd name="connsiteY0" fmla="*/ 0 h 163830"/>
                <a:gd name="connsiteX1" fmla="*/ 0 w 163830"/>
                <a:gd name="connsiteY1" fmla="*/ 81915 h 163830"/>
                <a:gd name="connsiteX2" fmla="*/ 81915 w 163830"/>
                <a:gd name="connsiteY2" fmla="*/ 163830 h 163830"/>
                <a:gd name="connsiteX3" fmla="*/ 163830 w 163830"/>
                <a:gd name="connsiteY3" fmla="*/ 81915 h 163830"/>
                <a:gd name="connsiteX4" fmla="*/ 81915 w 163830"/>
                <a:gd name="connsiteY4" fmla="*/ 0 h 16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30">
                  <a:moveTo>
                    <a:pt x="81915" y="0"/>
                  </a:moveTo>
                  <a:cubicBezTo>
                    <a:pt x="36672" y="0"/>
                    <a:pt x="0" y="36671"/>
                    <a:pt x="0" y="81915"/>
                  </a:cubicBezTo>
                  <a:cubicBezTo>
                    <a:pt x="0" y="127159"/>
                    <a:pt x="36672" y="163830"/>
                    <a:pt x="81915" y="163830"/>
                  </a:cubicBezTo>
                  <a:cubicBezTo>
                    <a:pt x="127159" y="163830"/>
                    <a:pt x="163830" y="127159"/>
                    <a:pt x="163830" y="81915"/>
                  </a:cubicBezTo>
                  <a:cubicBezTo>
                    <a:pt x="163830" y="36671"/>
                    <a:pt x="127159" y="0"/>
                    <a:pt x="81915" y="0"/>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34" name="Freeform 133">
              <a:extLst>
                <a:ext uri="{FF2B5EF4-FFF2-40B4-BE49-F238E27FC236}">
                  <a16:creationId xmlns:a16="http://schemas.microsoft.com/office/drawing/2014/main" id="{9221A9C7-C6AD-0626-16DC-BE6C6F74C19B}"/>
                </a:ext>
              </a:extLst>
            </p:cNvPr>
            <p:cNvSpPr/>
            <p:nvPr userDrawn="1"/>
          </p:nvSpPr>
          <p:spPr>
            <a:xfrm>
              <a:off x="8804617" y="2079375"/>
              <a:ext cx="335713" cy="335711"/>
            </a:xfrm>
            <a:custGeom>
              <a:avLst/>
              <a:gdLst>
                <a:gd name="connsiteX0" fmla="*/ 163830 w 163830"/>
                <a:gd name="connsiteY0" fmla="*/ 81915 h 163829"/>
                <a:gd name="connsiteX1" fmla="*/ 81915 w 163830"/>
                <a:gd name="connsiteY1" fmla="*/ 163830 h 163829"/>
                <a:gd name="connsiteX2" fmla="*/ 1 w 163830"/>
                <a:gd name="connsiteY2" fmla="*/ 81915 h 163829"/>
                <a:gd name="connsiteX3" fmla="*/ 81915 w 163830"/>
                <a:gd name="connsiteY3" fmla="*/ 0 h 163829"/>
                <a:gd name="connsiteX4" fmla="*/ 163830 w 163830"/>
                <a:gd name="connsiteY4" fmla="*/ 81915 h 16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29">
                  <a:moveTo>
                    <a:pt x="163830" y="81915"/>
                  </a:moveTo>
                  <a:cubicBezTo>
                    <a:pt x="163830" y="127155"/>
                    <a:pt x="127156" y="163830"/>
                    <a:pt x="81915" y="163830"/>
                  </a:cubicBezTo>
                  <a:cubicBezTo>
                    <a:pt x="36675" y="163830"/>
                    <a:pt x="1" y="127155"/>
                    <a:pt x="1" y="81915"/>
                  </a:cubicBezTo>
                  <a:cubicBezTo>
                    <a:pt x="1" y="36675"/>
                    <a:pt x="36675" y="0"/>
                    <a:pt x="81915" y="0"/>
                  </a:cubicBezTo>
                  <a:cubicBezTo>
                    <a:pt x="127156" y="0"/>
                    <a:pt x="163830" y="36675"/>
                    <a:pt x="163830" y="81915"/>
                  </a:cubicBez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sp>
          <p:nvSpPr>
            <p:cNvPr id="135" name="Freeform 134">
              <a:extLst>
                <a:ext uri="{FF2B5EF4-FFF2-40B4-BE49-F238E27FC236}">
                  <a16:creationId xmlns:a16="http://schemas.microsoft.com/office/drawing/2014/main" id="{2857E51B-0F39-5587-5067-B466AAFF56CC}"/>
                </a:ext>
              </a:extLst>
            </p:cNvPr>
            <p:cNvSpPr/>
            <p:nvPr userDrawn="1"/>
          </p:nvSpPr>
          <p:spPr>
            <a:xfrm>
              <a:off x="3663327" y="1692523"/>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latin typeface="Aptos Light" panose="020B0004020202020204" pitchFamily="34" charset="0"/>
              </a:endParaRPr>
            </a:p>
          </p:txBody>
        </p:sp>
        <p:sp>
          <p:nvSpPr>
            <p:cNvPr id="136" name="Freeform 135">
              <a:extLst>
                <a:ext uri="{FF2B5EF4-FFF2-40B4-BE49-F238E27FC236}">
                  <a16:creationId xmlns:a16="http://schemas.microsoft.com/office/drawing/2014/main" id="{B9A5378C-3AD2-2975-4FF4-12CED3D169DD}"/>
                </a:ext>
              </a:extLst>
            </p:cNvPr>
            <p:cNvSpPr/>
            <p:nvPr userDrawn="1"/>
          </p:nvSpPr>
          <p:spPr>
            <a:xfrm>
              <a:off x="3867878" y="1889462"/>
              <a:ext cx="703825" cy="719246"/>
            </a:xfrm>
            <a:custGeom>
              <a:avLst/>
              <a:gdLst>
                <a:gd name="connsiteX0" fmla="*/ 204406 w 343471"/>
                <a:gd name="connsiteY0" fmla="*/ 148685 h 350996"/>
                <a:gd name="connsiteX1" fmla="*/ 332327 w 343471"/>
                <a:gd name="connsiteY1" fmla="*/ 0 h 350996"/>
                <a:gd name="connsiteX2" fmla="*/ 302038 w 343471"/>
                <a:gd name="connsiteY2" fmla="*/ 0 h 350996"/>
                <a:gd name="connsiteX3" fmla="*/ 190976 w 343471"/>
                <a:gd name="connsiteY3" fmla="*/ 129064 h 350996"/>
                <a:gd name="connsiteX4" fmla="*/ 102298 w 343471"/>
                <a:gd name="connsiteY4" fmla="*/ 0 h 350996"/>
                <a:gd name="connsiteX5" fmla="*/ 0 w 343471"/>
                <a:gd name="connsiteY5" fmla="*/ 0 h 350996"/>
                <a:gd name="connsiteX6" fmla="*/ 134112 w 343471"/>
                <a:gd name="connsiteY6" fmla="*/ 195167 h 350996"/>
                <a:gd name="connsiteX7" fmla="*/ 0 w 343471"/>
                <a:gd name="connsiteY7" fmla="*/ 350996 h 350996"/>
                <a:gd name="connsiteX8" fmla="*/ 30289 w 343471"/>
                <a:gd name="connsiteY8" fmla="*/ 350996 h 350996"/>
                <a:gd name="connsiteX9" fmla="*/ 147542 w 343471"/>
                <a:gd name="connsiteY9" fmla="*/ 214694 h 350996"/>
                <a:gd name="connsiteX10" fmla="*/ 241173 w 343471"/>
                <a:gd name="connsiteY10" fmla="*/ 350996 h 350996"/>
                <a:gd name="connsiteX11" fmla="*/ 343471 w 343471"/>
                <a:gd name="connsiteY11" fmla="*/ 350996 h 350996"/>
                <a:gd name="connsiteX12" fmla="*/ 204406 w 343471"/>
                <a:gd name="connsiteY12" fmla="*/ 148590 h 350996"/>
                <a:gd name="connsiteX13" fmla="*/ 204406 w 343471"/>
                <a:gd name="connsiteY13" fmla="*/ 148590 h 350996"/>
                <a:gd name="connsiteX14" fmla="*/ 162973 w 343471"/>
                <a:gd name="connsiteY14" fmla="*/ 196882 h 350996"/>
                <a:gd name="connsiteX15" fmla="*/ 149352 w 343471"/>
                <a:gd name="connsiteY15" fmla="*/ 177451 h 350996"/>
                <a:gd name="connsiteX16" fmla="*/ 41243 w 343471"/>
                <a:gd name="connsiteY16" fmla="*/ 22765 h 350996"/>
                <a:gd name="connsiteX17" fmla="*/ 87821 w 343471"/>
                <a:gd name="connsiteY17" fmla="*/ 22765 h 350996"/>
                <a:gd name="connsiteX18" fmla="*/ 175070 w 343471"/>
                <a:gd name="connsiteY18" fmla="*/ 147542 h 350996"/>
                <a:gd name="connsiteX19" fmla="*/ 188690 w 343471"/>
                <a:gd name="connsiteY19" fmla="*/ 166973 h 350996"/>
                <a:gd name="connsiteX20" fmla="*/ 302133 w 343471"/>
                <a:gd name="connsiteY20" fmla="*/ 329184 h 350996"/>
                <a:gd name="connsiteX21" fmla="*/ 255556 w 343471"/>
                <a:gd name="connsiteY21" fmla="*/ 329184 h 350996"/>
                <a:gd name="connsiteX22" fmla="*/ 162973 w 343471"/>
                <a:gd name="connsiteY22" fmla="*/ 196787 h 350996"/>
                <a:gd name="connsiteX23" fmla="*/ 162973 w 343471"/>
                <a:gd name="connsiteY23" fmla="*/ 196787 h 35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3471" h="350996">
                  <a:moveTo>
                    <a:pt x="204406" y="148685"/>
                  </a:moveTo>
                  <a:lnTo>
                    <a:pt x="332327" y="0"/>
                  </a:lnTo>
                  <a:lnTo>
                    <a:pt x="302038" y="0"/>
                  </a:lnTo>
                  <a:lnTo>
                    <a:pt x="190976" y="129064"/>
                  </a:lnTo>
                  <a:lnTo>
                    <a:pt x="102298" y="0"/>
                  </a:lnTo>
                  <a:lnTo>
                    <a:pt x="0" y="0"/>
                  </a:lnTo>
                  <a:lnTo>
                    <a:pt x="134112" y="195167"/>
                  </a:lnTo>
                  <a:lnTo>
                    <a:pt x="0" y="350996"/>
                  </a:lnTo>
                  <a:lnTo>
                    <a:pt x="30289" y="350996"/>
                  </a:lnTo>
                  <a:lnTo>
                    <a:pt x="147542" y="214694"/>
                  </a:lnTo>
                  <a:lnTo>
                    <a:pt x="241173" y="350996"/>
                  </a:lnTo>
                  <a:lnTo>
                    <a:pt x="343471" y="350996"/>
                  </a:lnTo>
                  <a:lnTo>
                    <a:pt x="204406" y="148590"/>
                  </a:lnTo>
                  <a:lnTo>
                    <a:pt x="204406" y="148590"/>
                  </a:lnTo>
                  <a:close/>
                  <a:moveTo>
                    <a:pt x="162973" y="196882"/>
                  </a:moveTo>
                  <a:lnTo>
                    <a:pt x="149352" y="177451"/>
                  </a:lnTo>
                  <a:lnTo>
                    <a:pt x="41243" y="22765"/>
                  </a:lnTo>
                  <a:lnTo>
                    <a:pt x="87821" y="22765"/>
                  </a:lnTo>
                  <a:lnTo>
                    <a:pt x="175070" y="147542"/>
                  </a:lnTo>
                  <a:lnTo>
                    <a:pt x="188690" y="166973"/>
                  </a:lnTo>
                  <a:lnTo>
                    <a:pt x="302133" y="329184"/>
                  </a:lnTo>
                  <a:lnTo>
                    <a:pt x="255556" y="329184"/>
                  </a:lnTo>
                  <a:lnTo>
                    <a:pt x="162973" y="196787"/>
                  </a:lnTo>
                  <a:lnTo>
                    <a:pt x="162973" y="196787"/>
                  </a:lnTo>
                  <a:close/>
                </a:path>
              </a:pathLst>
            </a:custGeom>
            <a:solidFill>
              <a:srgbClr val="FFFFFF"/>
            </a:solidFill>
            <a:ln w="9525" cap="flat">
              <a:noFill/>
              <a:prstDash val="solid"/>
              <a:miter/>
            </a:ln>
          </p:spPr>
          <p:txBody>
            <a:bodyPr rtlCol="0" anchor="ctr"/>
            <a:lstStyle/>
            <a:p>
              <a:endParaRPr lang="en-US">
                <a:latin typeface="Aptos Light" panose="020B0004020202020204" pitchFamily="34" charset="0"/>
              </a:endParaRPr>
            </a:p>
          </p:txBody>
        </p:sp>
      </p:grpSp>
      <p:sp>
        <p:nvSpPr>
          <p:cNvPr id="2" name="Title 7">
            <a:extLst>
              <a:ext uri="{FF2B5EF4-FFF2-40B4-BE49-F238E27FC236}">
                <a16:creationId xmlns:a16="http://schemas.microsoft.com/office/drawing/2014/main" id="{DAE593DB-8ADA-2B81-0837-94D520E6318E}"/>
              </a:ext>
            </a:extLst>
          </p:cNvPr>
          <p:cNvSpPr>
            <a:spLocks noGrp="1"/>
          </p:cNvSpPr>
          <p:nvPr>
            <p:ph type="title" hasCustomPrompt="1"/>
          </p:nvPr>
        </p:nvSpPr>
        <p:spPr>
          <a:xfrm>
            <a:off x="314692" y="365125"/>
            <a:ext cx="11492432" cy="886397"/>
          </a:xfrm>
        </p:spPr>
        <p:txBody>
          <a:bodyPr/>
          <a:lstStyle>
            <a:lvl1pPr>
              <a:defRPr>
                <a:latin typeface="+mj-lt"/>
              </a:defRPr>
            </a:lvl1pPr>
          </a:lstStyle>
          <a:p>
            <a:r>
              <a:rPr lang="en-US"/>
              <a:t>Keep up with ORNL’s latest scientific discoveries, economic impacts, and solutions for energy and national security</a:t>
            </a:r>
          </a:p>
        </p:txBody>
      </p:sp>
    </p:spTree>
    <p:extLst>
      <p:ext uri="{BB962C8B-B14F-4D97-AF65-F5344CB8AC3E}">
        <p14:creationId xmlns:p14="http://schemas.microsoft.com/office/powerpoint/2010/main" val="28733716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clusion | Logo">
    <p:spTree>
      <p:nvGrpSpPr>
        <p:cNvPr id="1" name=""/>
        <p:cNvGrpSpPr/>
        <p:nvPr/>
      </p:nvGrpSpPr>
      <p:grpSpPr>
        <a:xfrm>
          <a:off x="0" y="0"/>
          <a:ext cx="0" cy="0"/>
          <a:chOff x="0" y="0"/>
          <a:chExt cx="0" cy="0"/>
        </a:xfrm>
      </p:grpSpPr>
      <p:pic>
        <p:nvPicPr>
          <p:cNvPr id="3" name="Graphic 285">
            <a:extLst>
              <a:ext uri="{FF2B5EF4-FFF2-40B4-BE49-F238E27FC236}">
                <a16:creationId xmlns:a16="http://schemas.microsoft.com/office/drawing/2014/main" id="{89B1F087-DF83-09A8-95A1-156B3E903116}"/>
              </a:ext>
            </a:extLst>
          </p:cNvPr>
          <p:cNvPicPr>
            <a:picLocks noChangeAspect="1"/>
          </p:cNvPicPr>
          <p:nvPr userDrawn="1"/>
        </p:nvPicPr>
        <p:blipFill>
          <a:blip r:embed="rId2"/>
          <a:src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3CBD199E-AAB8-C86C-7065-B0DAAC996DDA}"/>
              </a:ext>
            </a:extLst>
          </p:cNvPr>
          <p:cNvGrpSpPr/>
          <p:nvPr userDrawn="1"/>
        </p:nvGrpSpPr>
        <p:grpSpPr>
          <a:xfrm>
            <a:off x="4217981" y="6109219"/>
            <a:ext cx="4556510" cy="438912"/>
            <a:chOff x="859536" y="6108192"/>
            <a:chExt cx="4556510" cy="438912"/>
          </a:xfrm>
        </p:grpSpPr>
        <p:sp>
          <p:nvSpPr>
            <p:cNvPr id="7" name="TextBox 6">
              <a:extLst>
                <a:ext uri="{FF2B5EF4-FFF2-40B4-BE49-F238E27FC236}">
                  <a16:creationId xmlns:a16="http://schemas.microsoft.com/office/drawing/2014/main" id="{97197F97-DD05-46DC-A43C-9A85A489A4DD}"/>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i="0">
                  <a:solidFill>
                    <a:schemeClr val="bg1"/>
                  </a:solidFill>
                  <a:latin typeface="+mn-lt"/>
                  <a:ea typeface="Aptos" panose="02000000000000000000" pitchFamily="2" charset="0"/>
                </a:rPr>
                <a:t>ORNL IS MANAGED BY UT-BATTELLE LLC </a:t>
              </a:r>
              <a:br>
                <a:rPr lang="en-US" sz="900" b="0" i="0">
                  <a:solidFill>
                    <a:schemeClr val="bg1"/>
                  </a:solidFill>
                  <a:latin typeface="+mn-lt"/>
                  <a:ea typeface="Aptos" panose="02000000000000000000" pitchFamily="2" charset="0"/>
                </a:rPr>
              </a:br>
              <a:r>
                <a:rPr lang="en-US" sz="900" b="0" i="0">
                  <a:solidFill>
                    <a:schemeClr val="bg1"/>
                  </a:solidFill>
                  <a:latin typeface="+mn-lt"/>
                  <a:ea typeface="Aptos" panose="02000000000000000000" pitchFamily="2" charset="0"/>
                </a:rPr>
                <a:t>FOR THE US DEPARTMENT OF ENERGY</a:t>
              </a:r>
            </a:p>
          </p:txBody>
        </p:sp>
        <p:pic>
          <p:nvPicPr>
            <p:cNvPr id="8" name="Picture 7" descr="Text&#10;&#10;AI-generated content may be incorrect.">
              <a:extLst>
                <a:ext uri="{FF2B5EF4-FFF2-40B4-BE49-F238E27FC236}">
                  <a16:creationId xmlns:a16="http://schemas.microsoft.com/office/drawing/2014/main" id="{CCDFDBFA-B5E9-EA5B-FE47-B868EED9A8DE}"/>
                </a:ext>
              </a:extLst>
            </p:cNvPr>
            <p:cNvPicPr>
              <a:picLocks noChangeAspect="1"/>
            </p:cNvPicPr>
            <p:nvPr userDrawn="1"/>
          </p:nvPicPr>
          <p:blipFill>
            <a:blip r:embed="rId3"/>
            <a:stretch>
              <a:fillRect/>
            </a:stretch>
          </p:blipFill>
          <p:spPr>
            <a:xfrm>
              <a:off x="859536" y="6108192"/>
              <a:ext cx="1528065" cy="438912"/>
            </a:xfrm>
            <a:prstGeom prst="rect">
              <a:avLst/>
            </a:prstGeom>
          </p:spPr>
        </p:pic>
      </p:grpSp>
      <p:pic>
        <p:nvPicPr>
          <p:cNvPr id="2" name="Picture 1" descr="Text&#10;&#10;AI-generated content may be incorrect.">
            <a:extLst>
              <a:ext uri="{FF2B5EF4-FFF2-40B4-BE49-F238E27FC236}">
                <a16:creationId xmlns:a16="http://schemas.microsoft.com/office/drawing/2014/main" id="{EF995349-3C6A-66BB-3975-89CF242C58DD}"/>
              </a:ext>
            </a:extLst>
          </p:cNvPr>
          <p:cNvPicPr>
            <a:picLocks noChangeAspect="1"/>
          </p:cNvPicPr>
          <p:nvPr userDrawn="1"/>
        </p:nvPicPr>
        <p:blipFill>
          <a:blip r:embed="rId4"/>
          <a:stretch>
            <a:fillRect/>
          </a:stretch>
        </p:blipFill>
        <p:spPr>
          <a:xfrm>
            <a:off x="1515373" y="2746805"/>
            <a:ext cx="9161254" cy="1357224"/>
          </a:xfrm>
          <a:prstGeom prst="rect">
            <a:avLst/>
          </a:prstGeom>
        </p:spPr>
      </p:pic>
    </p:spTree>
    <p:extLst>
      <p:ext uri="{BB962C8B-B14F-4D97-AF65-F5344CB8AC3E}">
        <p14:creationId xmlns:p14="http://schemas.microsoft.com/office/powerpoint/2010/main" val="17541547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6A1020-717C-3DA3-8F41-99395CECE0D8}"/>
              </a:ext>
            </a:extLst>
          </p:cNvPr>
          <p:cNvSpPr/>
          <p:nvPr userDrawn="1"/>
        </p:nvSpPr>
        <p:spPr>
          <a:xfrm>
            <a:off x="7930958" y="6514715"/>
            <a:ext cx="4014740" cy="2339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0270094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9768" y="274319"/>
            <a:ext cx="11504904" cy="1014984"/>
          </a:xfrm>
        </p:spPr>
        <p:txBody>
          <a:bodyPr/>
          <a:lstStyle>
            <a:lvl1pPr>
              <a:lnSpc>
                <a:spcPct val="90000"/>
              </a:lnSpc>
              <a:defRPr sz="3200">
                <a:solidFill>
                  <a:schemeClr val="tx1"/>
                </a:solidFill>
              </a:defRPr>
            </a:lvl1pPr>
          </a:lstStyle>
          <a:p>
            <a:r>
              <a:rPr lang="en-US"/>
              <a:t>Click to edit Master title style</a:t>
            </a:r>
          </a:p>
        </p:txBody>
      </p:sp>
      <p:sp>
        <p:nvSpPr>
          <p:cNvPr id="4" name="Content Placeholder 3"/>
          <p:cNvSpPr>
            <a:spLocks noGrp="1"/>
          </p:cNvSpPr>
          <p:nvPr>
            <p:ph sz="half" idx="2"/>
          </p:nvPr>
        </p:nvSpPr>
        <p:spPr>
          <a:xfrm>
            <a:off x="465135" y="1444753"/>
            <a:ext cx="5507832" cy="4203944"/>
          </a:xfrm>
        </p:spPr>
        <p:txBody>
          <a:bodyPr/>
          <a:lstStyle>
            <a:lvl1pPr marL="230182" indent="-230182">
              <a:buClr>
                <a:schemeClr val="tx1"/>
              </a:buClr>
              <a:buFont typeface="Century Gothic" panose="020B0502020202020204" pitchFamily="34" charset="0"/>
              <a:buChar char="•"/>
              <a:defRPr sz="2000" baseline="0">
                <a:latin typeface="Century Gothic" panose="020B0502020202020204" pitchFamily="34" charset="0"/>
              </a:defRPr>
            </a:lvl1pPr>
            <a:lvl2pPr marL="625459" indent="-279393">
              <a:buClr>
                <a:schemeClr val="tx1"/>
              </a:buClr>
              <a:buSzPct val="90000"/>
              <a:buFont typeface="Century Gothic" panose="020B0502020202020204" pitchFamily="34" charset="0"/>
              <a:buChar char="–"/>
              <a:defRPr sz="1800">
                <a:latin typeface="+mn-lt"/>
              </a:defRPr>
            </a:lvl2pPr>
            <a:lvl3pPr marL="914377" indent="-230182">
              <a:buClr>
                <a:schemeClr val="tx1"/>
              </a:buClr>
              <a:buFont typeface="Century Gothic" panose="020B0502020202020204" pitchFamily="34" charset="0"/>
              <a:buChar char="•"/>
              <a:defRPr sz="1600" baseline="0">
                <a:latin typeface="Century Gothic" panose="020B0502020202020204" pitchFamily="34" charset="0"/>
              </a:defRPr>
            </a:lvl3pPr>
            <a:lvl4pPr marL="971526" indent="0">
              <a:buClr>
                <a:schemeClr val="tx1"/>
              </a:buClr>
              <a:buFont typeface="Century Gothic" panose="020B0502020202020204" pitchFamily="34" charset="0"/>
              <a:buNone/>
              <a:defRPr sz="1400">
                <a:latin typeface="+mn-lt"/>
              </a:defRPr>
            </a:lvl4pPr>
            <a:lvl5pPr marL="1482688" indent="-222245">
              <a:buClr>
                <a:schemeClr val="tx1"/>
              </a:buClr>
              <a:buFont typeface="Century Gothic" panose="020B0502020202020204" pitchFamily="34" charset="0"/>
              <a:buChar char="•"/>
              <a:defRPr sz="16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6" name="Content Placeholder 5"/>
          <p:cNvSpPr>
            <a:spLocks noGrp="1"/>
          </p:cNvSpPr>
          <p:nvPr>
            <p:ph sz="quarter" idx="4"/>
          </p:nvPr>
        </p:nvSpPr>
        <p:spPr>
          <a:xfrm>
            <a:off x="6241493" y="1444753"/>
            <a:ext cx="5504688" cy="4203944"/>
          </a:xfrm>
        </p:spPr>
        <p:txBody>
          <a:bodyPr/>
          <a:lstStyle>
            <a:lvl1pPr marL="287331" indent="-287331">
              <a:buClr>
                <a:schemeClr val="tx1"/>
              </a:buClr>
              <a:buFont typeface="Century Gothic" panose="020B0502020202020204" pitchFamily="34" charset="0"/>
              <a:buChar char="•"/>
              <a:defRPr sz="2000" baseline="0">
                <a:latin typeface="Century Gothic" panose="020B0502020202020204" pitchFamily="34" charset="0"/>
              </a:defRPr>
            </a:lvl1pPr>
            <a:lvl2pPr marL="625459" indent="-279393">
              <a:buClr>
                <a:schemeClr val="tx1"/>
              </a:buClr>
              <a:buSzPct val="90000"/>
              <a:buFont typeface="Century Gothic" panose="020B0502020202020204" pitchFamily="34" charset="0"/>
              <a:buChar char="–"/>
              <a:defRPr sz="1800" baseline="0">
                <a:latin typeface="Century Gothic" panose="020B0502020202020204" pitchFamily="34" charset="0"/>
              </a:defRPr>
            </a:lvl2pPr>
            <a:lvl3pPr marL="914377" indent="-230182">
              <a:buClr>
                <a:schemeClr val="tx1"/>
              </a:buClr>
              <a:buFont typeface="Century Gothic" panose="020B0502020202020204" pitchFamily="34" charset="0"/>
              <a:buChar char="•"/>
              <a:defRPr sz="1600">
                <a:latin typeface="+mn-lt"/>
              </a:defRPr>
            </a:lvl3pPr>
            <a:lvl4pPr marL="1144559" indent="-173034">
              <a:buClr>
                <a:schemeClr val="tx1"/>
              </a:buClr>
              <a:buFont typeface="Century Gothic" panose="020B0502020202020204" pitchFamily="34" charset="0"/>
              <a:buChar char="•"/>
              <a:defRPr sz="1400">
                <a:latin typeface="+mn-lt"/>
              </a:defRPr>
            </a:lvl4pPr>
            <a:lvl5pPr marL="1482688" indent="-222245">
              <a:buClr>
                <a:schemeClr val="tx1"/>
              </a:buClr>
              <a:defRPr lang="en-US" sz="16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12" name="Rectangle 256">
            <a:extLst>
              <a:ext uri="{FF2B5EF4-FFF2-40B4-BE49-F238E27FC236}">
                <a16:creationId xmlns:a16="http://schemas.microsoft.com/office/drawing/2014/main" id="{0ED8B866-A29F-4437-842E-6B7908B2FB7D}"/>
              </a:ext>
            </a:extLst>
          </p:cNvPr>
          <p:cNvSpPr txBox="1">
            <a:spLocks noChangeArrowheads="1"/>
          </p:cNvSpPr>
          <p:nvPr userDrawn="1"/>
        </p:nvSpPr>
        <p:spPr>
          <a:xfrm>
            <a:off x="8010283" y="6583680"/>
            <a:ext cx="3860800" cy="182563"/>
          </a:xfrm>
          <a:prstGeom prst="rect">
            <a:avLst/>
          </a:prstGeom>
          <a:ln/>
        </p:spPr>
        <p:txBody>
          <a:bodyPr anchor="ctr"/>
          <a:lstStyle/>
          <a:p>
            <a:pPr algn="r"/>
            <a:r>
              <a:rPr lang="en-US" sz="1000">
                <a:solidFill>
                  <a:srgbClr val="BFBFBF"/>
                </a:solidFill>
                <a:latin typeface="+mn-lt"/>
                <a:cs typeface="Arial" pitchFamily="34" charset="0"/>
              </a:rPr>
              <a:t> </a:t>
            </a:r>
          </a:p>
        </p:txBody>
      </p:sp>
    </p:spTree>
    <p:extLst>
      <p:ext uri="{BB962C8B-B14F-4D97-AF65-F5344CB8AC3E}">
        <p14:creationId xmlns:p14="http://schemas.microsoft.com/office/powerpoint/2010/main" val="20630896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16411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Slide 4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334608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753CB-6476-BF2C-3CDC-FAB102C713EC}"/>
              </a:ext>
            </a:extLst>
          </p:cNvPr>
          <p:cNvSpPr>
            <a:spLocks noGrp="1"/>
          </p:cNvSpPr>
          <p:nvPr>
            <p:ph type="title"/>
          </p:nvPr>
        </p:nvSpPr>
        <p:spPr>
          <a:xfrm>
            <a:off x="314692" y="365125"/>
            <a:ext cx="11492432" cy="443198"/>
          </a:xfrm>
          <a:prstGeom prst="rect">
            <a:avLst/>
          </a:prstGeom>
        </p:spPr>
        <p:txBody>
          <a:bodyPr vert="horz" wrap="square"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77933DD6-9940-13F2-ECB0-187773310927}"/>
              </a:ext>
            </a:extLst>
          </p:cNvPr>
          <p:cNvSpPr>
            <a:spLocks noGrp="1"/>
          </p:cNvSpPr>
          <p:nvPr>
            <p:ph type="body" idx="1"/>
          </p:nvPr>
        </p:nvSpPr>
        <p:spPr>
          <a:xfrm>
            <a:off x="314692" y="1817556"/>
            <a:ext cx="11492432" cy="402055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Rectangle 6">
            <a:extLst>
              <a:ext uri="{FF2B5EF4-FFF2-40B4-BE49-F238E27FC236}">
                <a16:creationId xmlns:a16="http://schemas.microsoft.com/office/drawing/2014/main" id="{25FC33D5-6A3D-626E-929B-EDEF84A7F09B}"/>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100" b="1" i="0" smtClean="0">
                <a:solidFill>
                  <a:schemeClr val="bg2"/>
                </a:solidFill>
                <a:latin typeface="+mn-lt"/>
                <a:ea typeface="Aptos" panose="02000000000000000000" pitchFamily="2" charset="0"/>
                <a:cs typeface="Times New Roman" panose="02020603050405020304" pitchFamily="18" charset="0"/>
              </a:rPr>
              <a:pPr algn="ctr" defTabSz="173038">
                <a:lnSpc>
                  <a:spcPct val="90000"/>
                </a:lnSpc>
                <a:tabLst>
                  <a:tab pos="230188" algn="l"/>
                </a:tabLst>
                <a:defRPr/>
              </a:pPr>
              <a:t>‹#›</a:t>
            </a:fld>
            <a:endParaRPr lang="en-US" sz="1100" b="1" i="0">
              <a:solidFill>
                <a:schemeClr val="bg2"/>
              </a:solidFill>
              <a:latin typeface="+mn-lt"/>
              <a:ea typeface="Aptos" panose="02000000000000000000" pitchFamily="2" charset="0"/>
              <a:cs typeface="Times New Roman" panose="02020603050405020304" pitchFamily="18" charset="0"/>
            </a:endParaRPr>
          </a:p>
        </p:txBody>
      </p:sp>
      <p:sp>
        <p:nvSpPr>
          <p:cNvPr id="41" name="Rectangle 256">
            <a:extLst>
              <a:ext uri="{FF2B5EF4-FFF2-40B4-BE49-F238E27FC236}">
                <a16:creationId xmlns:a16="http://schemas.microsoft.com/office/drawing/2014/main" id="{DF5E4726-94A1-FED7-677B-96B372546603}"/>
              </a:ext>
            </a:extLst>
          </p:cNvPr>
          <p:cNvSpPr txBox="1">
            <a:spLocks noChangeArrowheads="1"/>
          </p:cNvSpPr>
          <p:nvPr userDrawn="1"/>
        </p:nvSpPr>
        <p:spPr>
          <a:xfrm>
            <a:off x="7599464" y="6576851"/>
            <a:ext cx="3860800" cy="152400"/>
          </a:xfrm>
          <a:prstGeom prst="rect">
            <a:avLst/>
          </a:prstGeom>
          <a:ln/>
        </p:spPr>
        <p:txBody>
          <a:bodyPr anchor="ctr"/>
          <a:lstStyle/>
          <a:p>
            <a:pPr algn="r"/>
            <a:r>
              <a:rPr lang="en-US" sz="1000">
                <a:solidFill>
                  <a:schemeClr val="bg2"/>
                </a:solidFill>
                <a:latin typeface="Aptos Light" panose="020B0004020202020204" pitchFamily="34" charset="0"/>
                <a:ea typeface="Aptos" panose="02000000000000000000" pitchFamily="2" charset="0"/>
                <a:cs typeface="Arial" pitchFamily="34" charset="0"/>
              </a:rPr>
              <a:t> </a:t>
            </a:r>
          </a:p>
        </p:txBody>
      </p:sp>
      <p:pic>
        <p:nvPicPr>
          <p:cNvPr id="5" name="Picture 4" descr="A picture containing text, sign&#10;&#10;AI-generated content may be incorrect.">
            <a:extLst>
              <a:ext uri="{FF2B5EF4-FFF2-40B4-BE49-F238E27FC236}">
                <a16:creationId xmlns:a16="http://schemas.microsoft.com/office/drawing/2014/main" id="{D5FA13EE-91D8-2887-F9E1-0CFA0A1D19B3}"/>
              </a:ext>
            </a:extLst>
          </p:cNvPr>
          <p:cNvPicPr>
            <a:picLocks noChangeAspect="1"/>
          </p:cNvPicPr>
          <p:nvPr userDrawn="1"/>
        </p:nvPicPr>
        <p:blipFill>
          <a:blip r:embed="rId37"/>
          <a:stretch>
            <a:fillRect/>
          </a:stretch>
        </p:blipFill>
        <p:spPr>
          <a:xfrm>
            <a:off x="214488" y="6384646"/>
            <a:ext cx="2472267" cy="366261"/>
          </a:xfrm>
          <a:prstGeom prst="rect">
            <a:avLst/>
          </a:prstGeom>
        </p:spPr>
      </p:pic>
    </p:spTree>
    <p:extLst>
      <p:ext uri="{BB962C8B-B14F-4D97-AF65-F5344CB8AC3E}">
        <p14:creationId xmlns:p14="http://schemas.microsoft.com/office/powerpoint/2010/main" val="2196214776"/>
      </p:ext>
    </p:extLst>
  </p:cSld>
  <p:clrMap bg1="lt1" tx1="dk1" bg2="lt2" tx2="dk2" accent1="accent1" accent2="accent2" accent3="accent3" accent4="accent4" accent5="accent5" accent6="accent6" hlink="hlink" folHlink="folHlink"/>
  <p:sldLayoutIdLst>
    <p:sldLayoutId id="2147483962" r:id="rId1"/>
    <p:sldLayoutId id="2147483961" r:id="rId2"/>
    <p:sldLayoutId id="2147483939" r:id="rId3"/>
    <p:sldLayoutId id="2147483896" r:id="rId4"/>
    <p:sldLayoutId id="2147483927" r:id="rId5"/>
    <p:sldLayoutId id="2147483941" r:id="rId6"/>
    <p:sldLayoutId id="2147483832" r:id="rId7"/>
    <p:sldLayoutId id="2147483894" r:id="rId8"/>
    <p:sldLayoutId id="2147483829" r:id="rId9"/>
    <p:sldLayoutId id="2147483897" r:id="rId10"/>
    <p:sldLayoutId id="2147483833" r:id="rId11"/>
    <p:sldLayoutId id="2147483952" r:id="rId12"/>
    <p:sldLayoutId id="2147483953" r:id="rId13"/>
    <p:sldLayoutId id="2147483954" r:id="rId14"/>
    <p:sldLayoutId id="2147483955" r:id="rId15"/>
    <p:sldLayoutId id="2147483956" r:id="rId16"/>
    <p:sldLayoutId id="2147483834" r:id="rId17"/>
    <p:sldLayoutId id="2147483940" r:id="rId18"/>
    <p:sldLayoutId id="2147483835" r:id="rId19"/>
    <p:sldLayoutId id="2147483928" r:id="rId20"/>
    <p:sldLayoutId id="2147483906" r:id="rId21"/>
    <p:sldLayoutId id="2147483905" r:id="rId22"/>
    <p:sldLayoutId id="2147483937" r:id="rId23"/>
    <p:sldLayoutId id="2147483947" r:id="rId24"/>
    <p:sldLayoutId id="2147483948" r:id="rId25"/>
    <p:sldLayoutId id="2147483951" r:id="rId26"/>
    <p:sldLayoutId id="2147483949" r:id="rId27"/>
    <p:sldLayoutId id="2147483959" r:id="rId28"/>
    <p:sldLayoutId id="2147483861" r:id="rId29"/>
    <p:sldLayoutId id="2147483958" r:id="rId30"/>
    <p:sldLayoutId id="2147483849" r:id="rId31"/>
    <p:sldLayoutId id="2147483963" r:id="rId32"/>
    <p:sldLayoutId id="2147483964" r:id="rId33"/>
    <p:sldLayoutId id="2147483965" r:id="rId34"/>
    <p:sldLayoutId id="2147483966" r:id="rId35"/>
  </p:sldLayoutIdLst>
  <p:hf hdr="0" dt="0"/>
  <p:txStyles>
    <p:titleStyle>
      <a:lvl1pPr algn="l" defTabSz="914400" rtl="0" eaLnBrk="1" latinLnBrk="0" hangingPunct="1">
        <a:lnSpc>
          <a:spcPct val="90000"/>
        </a:lnSpc>
        <a:spcBef>
          <a:spcPct val="0"/>
        </a:spcBef>
        <a:buNone/>
        <a:defRPr sz="3200" b="1" i="0" kern="1200">
          <a:solidFill>
            <a:schemeClr val="tx1"/>
          </a:solidFill>
          <a:latin typeface="+mj-lt"/>
          <a:ea typeface="Aptos" panose="02000000000000000000" pitchFamily="2" charset="0"/>
          <a:cs typeface="+mj-cs"/>
        </a:defRPr>
      </a:lvl1pPr>
    </p:titleStyle>
    <p:bodyStyle>
      <a:lvl1pPr marL="0" indent="0" algn="l" defTabSz="914400" rtl="0" eaLnBrk="1" latinLnBrk="0" hangingPunct="1">
        <a:lnSpc>
          <a:spcPct val="90000"/>
        </a:lnSpc>
        <a:spcBef>
          <a:spcPts val="1200"/>
        </a:spcBef>
        <a:spcAft>
          <a:spcPts val="60"/>
        </a:spcAft>
        <a:buFont typeface="Arial" panose="020B0604020202020204" pitchFamily="34" charset="0"/>
        <a:buNone/>
        <a:defRPr sz="2200" b="0" i="0" kern="1200">
          <a:solidFill>
            <a:schemeClr val="tx1"/>
          </a:solidFill>
          <a:latin typeface="+mn-lt"/>
          <a:ea typeface="Aptos"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800" b="0" i="0" kern="1200">
          <a:solidFill>
            <a:schemeClr val="tx1"/>
          </a:solidFill>
          <a:latin typeface="+mn-lt"/>
          <a:ea typeface="Aptos"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b="0" i="0" kern="1200">
          <a:solidFill>
            <a:schemeClr val="tx1"/>
          </a:solidFill>
          <a:latin typeface="+mn-lt"/>
          <a:ea typeface="Aptos"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4.xml"/><Relationship Id="rId5" Type="http://schemas.openxmlformats.org/officeDocument/2006/relationships/image" Target="../media/image17.emf"/><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5.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35.xml"/><Relationship Id="rId6" Type="http://schemas.openxmlformats.org/officeDocument/2006/relationships/image" Target="../media/image38.png"/><Relationship Id="rId5" Type="http://schemas.openxmlformats.org/officeDocument/2006/relationships/image" Target="../media/image1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3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7" Type="http://schemas.microsoft.com/office/2007/relationships/hdphoto" Target="../media/hdphoto1.wdp"/><Relationship Id="rId2" Type="http://schemas.openxmlformats.org/officeDocument/2006/relationships/notesSlide" Target="../notesSlides/notesSlide15.xml"/><Relationship Id="rId1" Type="http://schemas.openxmlformats.org/officeDocument/2006/relationships/slideLayout" Target="../slideLayouts/slideLayout3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35.xml"/><Relationship Id="rId6" Type="http://schemas.openxmlformats.org/officeDocument/2006/relationships/image" Target="../media/image51.png"/><Relationship Id="rId5" Type="http://schemas.openxmlformats.org/officeDocument/2006/relationships/image" Target="../media/image18.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5.xml"/><Relationship Id="rId5" Type="http://schemas.openxmlformats.org/officeDocument/2006/relationships/image" Target="../media/image53.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35.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35.xml"/><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D2BC8-90E6-7C10-463B-FCAB177AADFD}"/>
              </a:ext>
            </a:extLst>
          </p:cNvPr>
          <p:cNvSpPr>
            <a:spLocks noGrp="1"/>
          </p:cNvSpPr>
          <p:nvPr>
            <p:ph type="ctrTitle"/>
          </p:nvPr>
        </p:nvSpPr>
        <p:spPr/>
        <p:txBody>
          <a:bodyPr/>
          <a:lstStyle/>
          <a:p>
            <a:r>
              <a:rPr lang="en-US" sz="2800" dirty="0"/>
              <a:t>Residual Dose Rates Measured vs Calculated during the Replacement  of SNS Inner Reflector Plug 2</a:t>
            </a:r>
          </a:p>
        </p:txBody>
      </p:sp>
      <p:sp>
        <p:nvSpPr>
          <p:cNvPr id="3" name="Subtitle 2">
            <a:extLst>
              <a:ext uri="{FF2B5EF4-FFF2-40B4-BE49-F238E27FC236}">
                <a16:creationId xmlns:a16="http://schemas.microsoft.com/office/drawing/2014/main" id="{CD226E38-6BE0-A025-8DAE-21B4E5C71939}"/>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15D10837-F086-BCFC-C535-0091BDA0738C}"/>
              </a:ext>
            </a:extLst>
          </p:cNvPr>
          <p:cNvSpPr>
            <a:spLocks noGrp="1"/>
          </p:cNvSpPr>
          <p:nvPr>
            <p:ph type="body" sz="quarter" idx="14"/>
          </p:nvPr>
        </p:nvSpPr>
        <p:spPr/>
        <p:txBody>
          <a:bodyPr/>
          <a:lstStyle/>
          <a:p>
            <a:r>
              <a:rPr lang="en-US"/>
              <a:t>October 21, 2026, Daejeon, South Korea</a:t>
            </a:r>
          </a:p>
          <a:p>
            <a:endParaRPr lang="en-US"/>
          </a:p>
        </p:txBody>
      </p:sp>
      <p:sp>
        <p:nvSpPr>
          <p:cNvPr id="5" name="Text Placeholder 4">
            <a:extLst>
              <a:ext uri="{FF2B5EF4-FFF2-40B4-BE49-F238E27FC236}">
                <a16:creationId xmlns:a16="http://schemas.microsoft.com/office/drawing/2014/main" id="{C58C8DA5-2535-D437-EDD7-D2A3BF9BF78A}"/>
              </a:ext>
            </a:extLst>
          </p:cNvPr>
          <p:cNvSpPr>
            <a:spLocks noGrp="1"/>
          </p:cNvSpPr>
          <p:nvPr>
            <p:ph type="body" sz="quarter" idx="15"/>
          </p:nvPr>
        </p:nvSpPr>
        <p:spPr/>
        <p:txBody>
          <a:bodyPr/>
          <a:lstStyle/>
          <a:p>
            <a:r>
              <a:rPr lang="en-US"/>
              <a:t>Irina Popova</a:t>
            </a:r>
          </a:p>
          <a:p>
            <a:endParaRPr lang="en-US"/>
          </a:p>
        </p:txBody>
      </p:sp>
      <p:sp>
        <p:nvSpPr>
          <p:cNvPr id="6" name="Text Placeholder 5">
            <a:extLst>
              <a:ext uri="{FF2B5EF4-FFF2-40B4-BE49-F238E27FC236}">
                <a16:creationId xmlns:a16="http://schemas.microsoft.com/office/drawing/2014/main" id="{14646820-3FEC-7EEF-05B3-F8CD554D33AF}"/>
              </a:ext>
            </a:extLst>
          </p:cNvPr>
          <p:cNvSpPr>
            <a:spLocks noGrp="1"/>
          </p:cNvSpPr>
          <p:nvPr>
            <p:ph type="body" sz="quarter" idx="17"/>
          </p:nvPr>
        </p:nvSpPr>
        <p:spPr/>
        <p:txBody>
          <a:bodyPr/>
          <a:lstStyle/>
          <a:p>
            <a:r>
              <a:rPr lang="en-US"/>
              <a:t>F.X. Gallmeier, C. Elam</a:t>
            </a:r>
          </a:p>
          <a:p>
            <a:endParaRPr lang="en-US"/>
          </a:p>
        </p:txBody>
      </p:sp>
      <p:pic>
        <p:nvPicPr>
          <p:cNvPr id="7" name="Picture 6">
            <a:extLst>
              <a:ext uri="{FF2B5EF4-FFF2-40B4-BE49-F238E27FC236}">
                <a16:creationId xmlns:a16="http://schemas.microsoft.com/office/drawing/2014/main" id="{1DB2575D-4866-18CE-1F78-D4F5497AE456}"/>
              </a:ext>
            </a:extLst>
          </p:cNvPr>
          <p:cNvPicPr>
            <a:picLocks noChangeAspect="1"/>
          </p:cNvPicPr>
          <p:nvPr/>
        </p:nvPicPr>
        <p:blipFill>
          <a:blip r:embed="rId3">
            <a:alphaModFix amt="75000"/>
          </a:blip>
          <a:stretch>
            <a:fillRect/>
          </a:stretch>
        </p:blipFill>
        <p:spPr>
          <a:xfrm>
            <a:off x="0" y="1"/>
            <a:ext cx="1422400" cy="733062"/>
          </a:xfrm>
          <a:prstGeom prst="rect">
            <a:avLst/>
          </a:prstGeom>
        </p:spPr>
      </p:pic>
    </p:spTree>
    <p:extLst>
      <p:ext uri="{BB962C8B-B14F-4D97-AF65-F5344CB8AC3E}">
        <p14:creationId xmlns:p14="http://schemas.microsoft.com/office/powerpoint/2010/main" val="1580981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93" y="224197"/>
            <a:ext cx="4744443" cy="516731"/>
          </a:xfrm>
          <a:prstGeom prst="rect">
            <a:avLst/>
          </a:prstGeom>
          <a:noFill/>
          <a:ln/>
        </p:spPr>
        <p:txBody>
          <a:bodyPr wrap="none" lIns="0" tIns="0" rIns="0" bIns="0" rtlCol="0" anchor="t"/>
          <a:lstStyle/>
          <a:p>
            <a:pPr>
              <a:lnSpc>
                <a:spcPct val="104000"/>
              </a:lnSpc>
            </a:pPr>
            <a:r>
              <a:rPr lang="en-US" sz="3200" b="1">
                <a:solidFill>
                  <a:schemeClr val="tx2"/>
                </a:solidFill>
                <a:latin typeface="+mj-lt"/>
                <a:ea typeface="Roboto Slab" pitchFamily="34" charset="-122"/>
                <a:cs typeface="Roboto Slab" pitchFamily="34" charset="-120"/>
              </a:rPr>
              <a:t>Outline</a:t>
            </a:r>
            <a:endParaRPr lang="en-US" sz="3200">
              <a:latin typeface="+mj-lt"/>
            </a:endParaRPr>
          </a:p>
        </p:txBody>
      </p:sp>
      <p:sp>
        <p:nvSpPr>
          <p:cNvPr id="4" name="Text 2"/>
          <p:cNvSpPr/>
          <p:nvPr/>
        </p:nvSpPr>
        <p:spPr>
          <a:xfrm>
            <a:off x="661494" y="4999633"/>
            <a:ext cx="11478617" cy="264616"/>
          </a:xfrm>
          <a:prstGeom prst="rect">
            <a:avLst/>
          </a:prstGeom>
          <a:noFill/>
          <a:ln/>
        </p:spPr>
        <p:txBody>
          <a:bodyPr wrap="none" lIns="0" tIns="0" rIns="0" bIns="0" rtlCol="0" anchor="t"/>
          <a:lstStyle/>
          <a:p>
            <a:pPr>
              <a:lnSpc>
                <a:spcPct val="133000"/>
              </a:lnSpc>
            </a:pPr>
            <a:endParaRPr lang="en-US" sz="1267"/>
          </a:p>
        </p:txBody>
      </p:sp>
      <p:pic>
        <p:nvPicPr>
          <p:cNvPr id="5" name="Image 0" descr="preencoded.png"/>
          <p:cNvPicPr>
            <a:picLocks noChangeAspect="1"/>
          </p:cNvPicPr>
          <p:nvPr/>
        </p:nvPicPr>
        <p:blipFill>
          <a:blip r:embed="rId3"/>
          <a:stretch>
            <a:fillRect/>
          </a:stretch>
        </p:blipFill>
        <p:spPr>
          <a:xfrm>
            <a:off x="-862508" y="5450287"/>
            <a:ext cx="673100" cy="285751"/>
          </a:xfrm>
          <a:prstGeom prst="rect">
            <a:avLst/>
          </a:prstGeom>
        </p:spPr>
      </p:pic>
      <p:sp>
        <p:nvSpPr>
          <p:cNvPr id="7" name="Vertical Scroll 6">
            <a:extLst>
              <a:ext uri="{FF2B5EF4-FFF2-40B4-BE49-F238E27FC236}">
                <a16:creationId xmlns:a16="http://schemas.microsoft.com/office/drawing/2014/main" id="{C4B945C7-851B-FC9A-3C9C-F43812646F4A}"/>
              </a:ext>
            </a:extLst>
          </p:cNvPr>
          <p:cNvSpPr/>
          <p:nvPr/>
        </p:nvSpPr>
        <p:spPr>
          <a:xfrm>
            <a:off x="438485" y="740928"/>
            <a:ext cx="11753515" cy="5607027"/>
          </a:xfrm>
          <a:prstGeom prst="verticalScroll">
            <a:avLst/>
          </a:prstGeom>
          <a:gradFill flip="none" rotWithShape="1">
            <a:gsLst>
              <a:gs pos="0">
                <a:schemeClr val="tx2">
                  <a:lumMod val="75000"/>
                </a:schemeClr>
              </a:gs>
              <a:gs pos="99664">
                <a:srgbClr val="FFFFFF"/>
              </a:gs>
              <a:gs pos="99328">
                <a:srgbClr val="FFFFFF"/>
              </a:gs>
              <a:gs pos="98656">
                <a:srgbClr val="FFFFFF"/>
              </a:gs>
              <a:gs pos="97312">
                <a:srgbClr val="FFFFFF"/>
              </a:gs>
              <a:gs pos="94625">
                <a:srgbClr val="FFFFFF"/>
              </a:gs>
              <a:gs pos="89250">
                <a:srgbClr val="FFFFFF"/>
              </a:gs>
              <a:gs pos="78500">
                <a:srgbClr val="FFFFFF"/>
              </a:gs>
              <a:gs pos="57000">
                <a:schemeClr val="accent3">
                  <a:lumMod val="97000"/>
                  <a:lumOff val="3000"/>
                </a:schemeClr>
              </a:gs>
              <a:gs pos="100000">
                <a:schemeClr val="accent3">
                  <a:lumMod val="60000"/>
                  <a:lumOff val="40000"/>
                </a:schemeClr>
              </a:gs>
            </a:gsLst>
            <a:lin ang="16200000" scaled="1"/>
            <a:tileRect/>
          </a:gradFill>
          <a:effectLst>
            <a:outerShdw blurRad="40000" dist="23000" dir="5400000" rotWithShape="0">
              <a:srgbClr val="000000">
                <a:alpha val="29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Text 1">
            <a:extLst>
              <a:ext uri="{FF2B5EF4-FFF2-40B4-BE49-F238E27FC236}">
                <a16:creationId xmlns:a16="http://schemas.microsoft.com/office/drawing/2014/main" id="{F2A163A0-7056-60B1-6D28-7993B1C59981}"/>
              </a:ext>
            </a:extLst>
          </p:cNvPr>
          <p:cNvSpPr/>
          <p:nvPr/>
        </p:nvSpPr>
        <p:spPr>
          <a:xfrm>
            <a:off x="1297043" y="1428652"/>
            <a:ext cx="9510865" cy="4442289"/>
          </a:xfrm>
          <a:prstGeom prst="rect">
            <a:avLst/>
          </a:prstGeom>
          <a:noFill/>
          <a:ln/>
        </p:spPr>
        <p:txBody>
          <a:bodyPr wrap="square" lIns="0" tIns="0" rIns="0" bIns="0" rtlCol="0" anchor="t">
            <a:noAutofit/>
          </a:bodyPr>
          <a:lstStyle/>
          <a:p>
            <a:pPr marL="457189" indent="-457189">
              <a:lnSpc>
                <a:spcPct val="133000"/>
              </a:lnSpc>
              <a:buSzPct val="100000"/>
              <a:buFont typeface="+mj-lt"/>
              <a:buAutoNum type="arabicPeriod"/>
            </a:pPr>
            <a:r>
              <a:rPr lang="en-US" sz="2400" b="1" dirty="0">
                <a:solidFill>
                  <a:srgbClr val="15213F"/>
                </a:solidFill>
                <a:ea typeface="Roboto" pitchFamily="34" charset="-122"/>
                <a:cs typeface="Arial" panose="020B0604020202020204" pitchFamily="34" charset="0"/>
              </a:rPr>
              <a:t>Introduction</a:t>
            </a:r>
            <a:r>
              <a:rPr lang="en-US" sz="2400" dirty="0">
                <a:solidFill>
                  <a:srgbClr val="15213F"/>
                </a:solidFill>
                <a:ea typeface="Roboto" pitchFamily="34" charset="-122"/>
                <a:cs typeface="Arial" panose="020B0604020202020204" pitchFamily="34" charset="0"/>
              </a:rPr>
              <a:t> — SNS facility and IRP role in the target monolith</a:t>
            </a:r>
            <a:endParaRPr lang="en-US" sz="2400" dirty="0">
              <a:cs typeface="Arial" panose="020B0604020202020204" pitchFamily="34" charset="0"/>
            </a:endParaRPr>
          </a:p>
          <a:p>
            <a:pPr marL="457189" indent="-457189">
              <a:lnSpc>
                <a:spcPct val="133000"/>
              </a:lnSpc>
              <a:buSzPct val="100000"/>
              <a:buFont typeface="+mj-lt"/>
              <a:buAutoNum type="arabicPeriod" startAt="2"/>
            </a:pPr>
            <a:r>
              <a:rPr lang="en-US" sz="2400" b="1" dirty="0">
                <a:solidFill>
                  <a:srgbClr val="15213F"/>
                </a:solidFill>
                <a:ea typeface="Roboto" pitchFamily="34" charset="-122"/>
                <a:cs typeface="Arial" panose="020B0604020202020204" pitchFamily="34" charset="0"/>
              </a:rPr>
              <a:t>Replacement Operation </a:t>
            </a:r>
            <a:r>
              <a:rPr lang="en-US" sz="2400" dirty="0">
                <a:solidFill>
                  <a:srgbClr val="15213F"/>
                </a:solidFill>
                <a:ea typeface="Roboto" pitchFamily="34" charset="-122"/>
                <a:cs typeface="Arial" panose="020B0604020202020204" pitchFamily="34" charset="0"/>
              </a:rPr>
              <a:t>— IRP2 removal stages, segmentation, timeline</a:t>
            </a:r>
          </a:p>
          <a:p>
            <a:pPr marL="457189" indent="-457189">
              <a:lnSpc>
                <a:spcPct val="133000"/>
              </a:lnSpc>
              <a:buSzPct val="100000"/>
              <a:buFont typeface="+mj-lt"/>
              <a:buAutoNum type="arabicPeriod" startAt="2"/>
            </a:pPr>
            <a:r>
              <a:rPr lang="en-US" sz="2400" b="1" dirty="0">
                <a:solidFill>
                  <a:srgbClr val="15213F"/>
                </a:solidFill>
                <a:ea typeface="Roboto" pitchFamily="34" charset="-122"/>
                <a:cs typeface="Arial" panose="020B0604020202020204" pitchFamily="34" charset="0"/>
              </a:rPr>
              <a:t>Instruments - </a:t>
            </a:r>
            <a:r>
              <a:rPr lang="en-US" sz="2400" dirty="0">
                <a:solidFill>
                  <a:srgbClr val="15213F"/>
                </a:solidFill>
                <a:ea typeface="Roboto" pitchFamily="34" charset="-122"/>
                <a:cs typeface="Arial" panose="020B0604020202020204" pitchFamily="34" charset="0"/>
              </a:rPr>
              <a:t>measurements</a:t>
            </a:r>
            <a:endParaRPr lang="en-US" sz="2400" b="1" dirty="0">
              <a:cs typeface="Arial" panose="020B0604020202020204" pitchFamily="34" charset="0"/>
            </a:endParaRPr>
          </a:p>
          <a:p>
            <a:pPr marL="457189" indent="-457189">
              <a:lnSpc>
                <a:spcPct val="133000"/>
              </a:lnSpc>
              <a:buSzPct val="100000"/>
              <a:buFont typeface="+mj-lt"/>
              <a:buAutoNum type="arabicPeriod" startAt="4"/>
            </a:pPr>
            <a:r>
              <a:rPr lang="en-US" sz="2400" b="1" dirty="0">
                <a:solidFill>
                  <a:srgbClr val="15213F"/>
                </a:solidFill>
                <a:ea typeface="Roboto" pitchFamily="34" charset="-122"/>
                <a:cs typeface="Arial" panose="020B0604020202020204" pitchFamily="34" charset="0"/>
              </a:rPr>
              <a:t>Methods and assumptions</a:t>
            </a:r>
            <a:r>
              <a:rPr lang="en-US" sz="2400" dirty="0">
                <a:solidFill>
                  <a:srgbClr val="15213F"/>
                </a:solidFill>
                <a:ea typeface="Roboto" pitchFamily="34" charset="-122"/>
                <a:cs typeface="Arial" panose="020B0604020202020204" pitchFamily="34" charset="0"/>
              </a:rPr>
              <a:t> — Three-step workflow: transport, transmutation, dose rate estimation</a:t>
            </a:r>
          </a:p>
          <a:p>
            <a:pPr marL="457189" indent="-457189">
              <a:lnSpc>
                <a:spcPct val="133000"/>
              </a:lnSpc>
              <a:buSzPct val="100000"/>
              <a:buFont typeface="+mj-lt"/>
              <a:buAutoNum type="arabicPeriod" startAt="8"/>
            </a:pPr>
            <a:r>
              <a:rPr lang="en-US" sz="2400" b="1" dirty="0">
                <a:solidFill>
                  <a:srgbClr val="15213F"/>
                </a:solidFill>
                <a:ea typeface="Roboto" pitchFamily="34" charset="-122"/>
                <a:cs typeface="Arial" panose="020B0604020202020204" pitchFamily="34" charset="0"/>
              </a:rPr>
              <a:t>Comparisons </a:t>
            </a:r>
            <a:r>
              <a:rPr lang="en-US" sz="2400" dirty="0">
                <a:solidFill>
                  <a:srgbClr val="15213F"/>
                </a:solidFill>
                <a:ea typeface="Roboto" pitchFamily="34" charset="-122"/>
                <a:cs typeface="Arial" panose="020B0604020202020204" pitchFamily="34" charset="0"/>
              </a:rPr>
              <a:t>— Example dose rate maps and comparison to measured values</a:t>
            </a:r>
            <a:endParaRPr lang="en-US" sz="2400" dirty="0">
              <a:cs typeface="Arial" panose="020B0604020202020204" pitchFamily="34" charset="0"/>
            </a:endParaRPr>
          </a:p>
          <a:p>
            <a:pPr marL="457189" indent="-457189">
              <a:lnSpc>
                <a:spcPct val="133000"/>
              </a:lnSpc>
              <a:buSzPct val="100000"/>
              <a:buFont typeface="+mj-lt"/>
              <a:buAutoNum type="arabicPeriod" startAt="9"/>
            </a:pPr>
            <a:r>
              <a:rPr lang="en-US" sz="2400" b="1" dirty="0">
                <a:solidFill>
                  <a:srgbClr val="15213F"/>
                </a:solidFill>
                <a:ea typeface="Roboto" pitchFamily="34" charset="-122"/>
                <a:cs typeface="Arial" panose="020B0604020202020204" pitchFamily="34" charset="0"/>
              </a:rPr>
              <a:t>Conclusions</a:t>
            </a:r>
            <a:endParaRPr lang="en-US" sz="2400" b="1" dirty="0">
              <a:cs typeface="Arial" panose="020B0604020202020204" pitchFamily="34" charset="0"/>
            </a:endParaRPr>
          </a:p>
        </p:txBody>
      </p:sp>
    </p:spTree>
    <p:extLst>
      <p:ext uri="{BB962C8B-B14F-4D97-AF65-F5344CB8AC3E}">
        <p14:creationId xmlns:p14="http://schemas.microsoft.com/office/powerpoint/2010/main" val="3215708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C245CF1-3965-37E6-8310-C967EE814428}"/>
              </a:ext>
            </a:extLst>
          </p:cNvPr>
          <p:cNvSpPr txBox="1">
            <a:spLocks/>
          </p:cNvSpPr>
          <p:nvPr/>
        </p:nvSpPr>
        <p:spPr bwMode="auto">
          <a:xfrm>
            <a:off x="82800" y="696802"/>
            <a:ext cx="6013200" cy="40629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230188" indent="-230188" algn="l" rtl="0" eaLnBrk="1" fontAlgn="base" hangingPunct="1">
              <a:lnSpc>
                <a:spcPct val="90000"/>
              </a:lnSpc>
              <a:spcBef>
                <a:spcPts val="1400"/>
              </a:spcBef>
              <a:spcAft>
                <a:spcPct val="0"/>
              </a:spcAft>
              <a:buClr>
                <a:schemeClr val="tx1"/>
              </a:buClr>
              <a:buSzPct val="90000"/>
              <a:buFont typeface="Century Gothic" panose="020B0502020202020204" pitchFamily="34" charset="0"/>
              <a:buChar char="•"/>
              <a:defRPr sz="2000" kern="1200" baseline="0">
                <a:solidFill>
                  <a:schemeClr val="tx1"/>
                </a:solidFill>
                <a:latin typeface="Century Gothic" panose="020B0502020202020204" pitchFamily="34" charset="0"/>
                <a:ea typeface="+mn-ea"/>
                <a:cs typeface="+mn-cs"/>
              </a:defRPr>
            </a:lvl1pPr>
            <a:lvl2pPr marL="625475" indent="-279400" algn="l" rtl="0" eaLnBrk="1" fontAlgn="base" hangingPunct="1">
              <a:lnSpc>
                <a:spcPct val="90000"/>
              </a:lnSpc>
              <a:spcBef>
                <a:spcPts val="800"/>
              </a:spcBef>
              <a:spcAft>
                <a:spcPct val="0"/>
              </a:spcAft>
              <a:buClr>
                <a:schemeClr val="tx1"/>
              </a:buClr>
              <a:buSzPct val="90000"/>
              <a:buFont typeface="Century Gothic" panose="020B0502020202020204" pitchFamily="34" charset="0"/>
              <a:buChar char="–"/>
              <a:defRPr sz="1800" kern="1200">
                <a:solidFill>
                  <a:schemeClr val="tx1"/>
                </a:solidFill>
                <a:latin typeface="+mn-lt"/>
                <a:ea typeface="+mn-ea"/>
                <a:cs typeface="+mn-cs"/>
              </a:defRPr>
            </a:lvl2pPr>
            <a:lvl3pPr marL="914400" indent="-230188" algn="l" rtl="0" eaLnBrk="1" fontAlgn="base" hangingPunct="1">
              <a:lnSpc>
                <a:spcPct val="90000"/>
              </a:lnSpc>
              <a:spcBef>
                <a:spcPts val="800"/>
              </a:spcBef>
              <a:spcAft>
                <a:spcPct val="0"/>
              </a:spcAft>
              <a:buClr>
                <a:schemeClr val="tx1"/>
              </a:buClr>
              <a:buSzPct val="90000"/>
              <a:buFont typeface="Century Gothic" panose="020B0502020202020204" pitchFamily="34" charset="0"/>
              <a:buChar char="•"/>
              <a:defRPr sz="1600" kern="1200" baseline="0">
                <a:solidFill>
                  <a:schemeClr val="tx1"/>
                </a:solidFill>
                <a:latin typeface="Century Gothic" panose="020B0502020202020204" pitchFamily="34" charset="0"/>
                <a:ea typeface="+mn-ea"/>
                <a:cs typeface="+mn-cs"/>
              </a:defRPr>
            </a:lvl3pPr>
            <a:lvl4pPr marL="971550" indent="0" algn="l" rtl="0" eaLnBrk="1" fontAlgn="base" hangingPunct="1">
              <a:lnSpc>
                <a:spcPct val="90000"/>
              </a:lnSpc>
              <a:spcBef>
                <a:spcPts val="800"/>
              </a:spcBef>
              <a:spcAft>
                <a:spcPct val="0"/>
              </a:spcAft>
              <a:buClr>
                <a:schemeClr val="tx1"/>
              </a:buClr>
              <a:buFont typeface="Century Gothic" panose="020B0502020202020204" pitchFamily="34" charset="0"/>
              <a:buNone/>
              <a:defRPr sz="1400" kern="1200">
                <a:solidFill>
                  <a:schemeClr val="tx1"/>
                </a:solidFill>
                <a:latin typeface="+mn-lt"/>
                <a:ea typeface="+mn-ea"/>
                <a:cs typeface="+mn-cs"/>
              </a:defRPr>
            </a:lvl4pPr>
            <a:lvl5pPr marL="1482725" indent="-222250" algn="l" rtl="0" eaLnBrk="1" fontAlgn="base" hangingPunct="1">
              <a:lnSpc>
                <a:spcPct val="90000"/>
              </a:lnSpc>
              <a:spcBef>
                <a:spcPts val="600"/>
              </a:spcBef>
              <a:spcAft>
                <a:spcPct val="0"/>
              </a:spcAft>
              <a:buClr>
                <a:schemeClr val="tx1"/>
              </a:buClr>
              <a:buFont typeface="Century Gothic" panose="020B0502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marL="390208" indent="-342900">
              <a:lnSpc>
                <a:spcPct val="100000"/>
              </a:lnSpc>
              <a:buClr>
                <a:schemeClr val="tx2"/>
              </a:buClr>
              <a:buSzPct val="150000"/>
              <a:buFont typeface="Wingdings" pitchFamily="2" charset="2"/>
              <a:buChar char="Ø"/>
            </a:pPr>
            <a:r>
              <a:rPr lang="en-US" sz="2400" dirty="0">
                <a:latin typeface="+mn-lt"/>
                <a:cs typeface="Arial" panose="020B0604020202020204" pitchFamily="34" charset="0"/>
              </a:rPr>
              <a:t>The Spallation Neutron Source (SNS) is presently the most intense accelerator-based neutron source.  </a:t>
            </a:r>
          </a:p>
          <a:p>
            <a:pPr marL="390208" indent="-342900">
              <a:lnSpc>
                <a:spcPct val="100000"/>
              </a:lnSpc>
              <a:buClr>
                <a:schemeClr val="tx2"/>
              </a:buClr>
              <a:buSzPct val="150000"/>
              <a:buFont typeface="Wingdings" pitchFamily="2" charset="2"/>
              <a:buChar char="Ø"/>
            </a:pPr>
            <a:r>
              <a:rPr lang="en-US" sz="2400" dirty="0">
                <a:latin typeface="+mn-lt"/>
                <a:cs typeface="Arial" panose="020B0604020202020204" pitchFamily="34" charset="0"/>
              </a:rPr>
              <a:t>Sub-microsecond 60 Hz proton pulses at 1.3GeV from the accelerator complex impinge on a liquid-mercury target, generating pulses of neutrons that feed 20 operating instruments.</a:t>
            </a:r>
          </a:p>
          <a:p>
            <a:pPr marL="390208" indent="-342900">
              <a:lnSpc>
                <a:spcPct val="100000"/>
              </a:lnSpc>
              <a:buClr>
                <a:schemeClr val="tx2"/>
              </a:buClr>
              <a:buSzPct val="150000"/>
              <a:buFont typeface="Wingdings" pitchFamily="2" charset="2"/>
              <a:buChar char="Ø"/>
            </a:pPr>
            <a:r>
              <a:rPr lang="en-US" sz="2400" dirty="0">
                <a:solidFill>
                  <a:srgbClr val="15213F"/>
                </a:solidFill>
                <a:latin typeface="+mn-lt"/>
                <a:ea typeface="Roboto" pitchFamily="34" charset="-122"/>
                <a:cs typeface="Arial" panose="020B0604020202020204" pitchFamily="34" charset="0"/>
              </a:rPr>
              <a:t>Inner Reflector Plug (IRP): beryllium reflector + moderator vessels  surround the target</a:t>
            </a:r>
          </a:p>
          <a:p>
            <a:pPr marL="390208" indent="-342900">
              <a:lnSpc>
                <a:spcPct val="100000"/>
              </a:lnSpc>
              <a:buClr>
                <a:schemeClr val="tx2"/>
              </a:buClr>
              <a:buSzPct val="150000"/>
              <a:buFont typeface="Wingdings" pitchFamily="2" charset="2"/>
              <a:buChar char="Ø"/>
            </a:pPr>
            <a:r>
              <a:rPr lang="en-US" sz="2400" dirty="0">
                <a:solidFill>
                  <a:srgbClr val="15213F"/>
                </a:solidFill>
                <a:latin typeface="+mn-lt"/>
                <a:ea typeface="Roboto" pitchFamily="34" charset="-122"/>
                <a:cs typeface="Arial" panose="020B0604020202020204" pitchFamily="34" charset="0"/>
              </a:rPr>
              <a:t>IRP accumulates high activation dose over operational lifetime → periodic replacement required</a:t>
            </a:r>
            <a:endParaRPr lang="en-US" sz="2400" dirty="0">
              <a:latin typeface="+mn-lt"/>
              <a:cs typeface="Arial" panose="020B0604020202020204" pitchFamily="34" charset="0"/>
            </a:endParaRPr>
          </a:p>
          <a:p>
            <a:pPr marL="0" indent="0">
              <a:buClr>
                <a:schemeClr val="tx2"/>
              </a:buClr>
              <a:buSzPct val="150000"/>
              <a:buNone/>
            </a:pPr>
            <a:r>
              <a:rPr lang="en-US" sz="2400" dirty="0">
                <a:latin typeface="+mn-lt"/>
              </a:rPr>
              <a:t> </a:t>
            </a:r>
          </a:p>
          <a:p>
            <a:pPr marL="0" indent="0">
              <a:buClr>
                <a:schemeClr val="tx2"/>
              </a:buClr>
              <a:buSzPct val="150000"/>
              <a:buNone/>
            </a:pPr>
            <a:endParaRPr lang="en-US" sz="2400" dirty="0">
              <a:latin typeface="+mn-lt"/>
            </a:endParaRPr>
          </a:p>
          <a:p>
            <a:endParaRPr lang="en-US" sz="2400" dirty="0">
              <a:latin typeface="+mn-lt"/>
            </a:endParaRPr>
          </a:p>
        </p:txBody>
      </p:sp>
      <p:pic>
        <p:nvPicPr>
          <p:cNvPr id="8" name="Picture 7">
            <a:extLst>
              <a:ext uri="{FF2B5EF4-FFF2-40B4-BE49-F238E27FC236}">
                <a16:creationId xmlns:a16="http://schemas.microsoft.com/office/drawing/2014/main" id="{5B54853E-8922-43A0-B1A5-ABEF15C85136}"/>
              </a:ext>
            </a:extLst>
          </p:cNvPr>
          <p:cNvPicPr>
            <a:picLocks noChangeAspect="1"/>
          </p:cNvPicPr>
          <p:nvPr/>
        </p:nvPicPr>
        <p:blipFill>
          <a:blip r:embed="rId2"/>
          <a:stretch>
            <a:fillRect/>
          </a:stretch>
        </p:blipFill>
        <p:spPr>
          <a:xfrm>
            <a:off x="6096000" y="1340759"/>
            <a:ext cx="6213069" cy="4176481"/>
          </a:xfrm>
          <a:prstGeom prst="rect">
            <a:avLst/>
          </a:prstGeom>
        </p:spPr>
      </p:pic>
      <p:sp>
        <p:nvSpPr>
          <p:cNvPr id="6" name="Text 0">
            <a:extLst>
              <a:ext uri="{FF2B5EF4-FFF2-40B4-BE49-F238E27FC236}">
                <a16:creationId xmlns:a16="http://schemas.microsoft.com/office/drawing/2014/main" id="{339F7588-8112-1EAE-04E8-7DAE820A9A91}"/>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mj-lt"/>
                <a:ea typeface="Roboto Slab" pitchFamily="34" charset="-122"/>
                <a:cs typeface="Roboto Slab" pitchFamily="34" charset="-120"/>
              </a:rPr>
              <a:t>Introduction: The Spallation Neutron Source</a:t>
            </a:r>
            <a:endParaRPr lang="en-US" sz="3200">
              <a:latin typeface="+mj-lt"/>
            </a:endParaRPr>
          </a:p>
        </p:txBody>
      </p:sp>
    </p:spTree>
    <p:extLst>
      <p:ext uri="{BB962C8B-B14F-4D97-AF65-F5344CB8AC3E}">
        <p14:creationId xmlns:p14="http://schemas.microsoft.com/office/powerpoint/2010/main" val="1824145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mj-lt"/>
                <a:ea typeface="Roboto Slab" pitchFamily="34" charset="-122"/>
                <a:cs typeface="Roboto Slab" pitchFamily="34" charset="-120"/>
              </a:rPr>
              <a:t>Replacement Operation</a:t>
            </a:r>
            <a:endParaRPr lang="en-US" sz="3200">
              <a:latin typeface="+mj-lt"/>
            </a:endParaRPr>
          </a:p>
        </p:txBody>
      </p:sp>
      <p:sp>
        <p:nvSpPr>
          <p:cNvPr id="3" name="Text 1"/>
          <p:cNvSpPr/>
          <p:nvPr/>
        </p:nvSpPr>
        <p:spPr>
          <a:xfrm>
            <a:off x="51890" y="850144"/>
            <a:ext cx="10135062" cy="4863085"/>
          </a:xfrm>
          <a:prstGeom prst="rect">
            <a:avLst/>
          </a:prstGeom>
          <a:noFill/>
          <a:ln/>
        </p:spPr>
        <p:txBody>
          <a:bodyPr wrap="square" lIns="0" tIns="0" rIns="0" bIns="0" rtlCol="0" anchor="t">
            <a:normAutofit/>
          </a:bodyPr>
          <a:lstStyle/>
          <a:p>
            <a:pPr marL="457189" indent="-457189">
              <a:lnSpc>
                <a:spcPct val="120000"/>
              </a:lnSpc>
              <a:spcBef>
                <a:spcPts val="600"/>
              </a:spcBef>
              <a:buClr>
                <a:schemeClr val="tx2"/>
              </a:buClr>
              <a:buSzPct val="150000"/>
              <a:buFont typeface="Wingdings" pitchFamily="2" charset="2"/>
              <a:buChar char="v"/>
            </a:pPr>
            <a:r>
              <a:rPr lang="en-US" sz="2000" dirty="0">
                <a:solidFill>
                  <a:srgbClr val="15213F"/>
                </a:solidFill>
                <a:ea typeface="Roboto" pitchFamily="34" charset="-122"/>
                <a:cs typeface="Arial" panose="020B0604020202020204" pitchFamily="34" charset="0"/>
              </a:rPr>
              <a:t>IRP2 replacement with IRP3: December 2025 maintenance outage</a:t>
            </a:r>
          </a:p>
          <a:p>
            <a:pPr marL="457189" indent="-457189">
              <a:lnSpc>
                <a:spcPct val="120000"/>
              </a:lnSpc>
              <a:spcBef>
                <a:spcPts val="600"/>
              </a:spcBef>
              <a:buClr>
                <a:schemeClr val="tx2"/>
              </a:buClr>
              <a:buSzPct val="150000"/>
              <a:buFont typeface="Wingdings" pitchFamily="2" charset="2"/>
              <a:buChar char="v"/>
            </a:pPr>
            <a:r>
              <a:rPr lang="en-US" sz="2000" dirty="0">
                <a:solidFill>
                  <a:srgbClr val="15213F"/>
                </a:solidFill>
                <a:ea typeface="Roboto" pitchFamily="34" charset="-122"/>
                <a:cs typeface="Arial" panose="020B0604020202020204" pitchFamily="34" charset="0"/>
              </a:rPr>
              <a:t>Critical operation demanding significant planning for a variety of activities</a:t>
            </a:r>
          </a:p>
          <a:p>
            <a:pPr marL="457189" indent="-457189">
              <a:lnSpc>
                <a:spcPct val="120000"/>
              </a:lnSpc>
              <a:spcBef>
                <a:spcPts val="600"/>
              </a:spcBef>
              <a:buClr>
                <a:schemeClr val="tx2"/>
              </a:buClr>
              <a:buSzPct val="150000"/>
              <a:buFont typeface="Wingdings" pitchFamily="2" charset="2"/>
              <a:buChar char="v"/>
            </a:pPr>
            <a:r>
              <a:rPr lang="en-US" sz="2000" dirty="0">
                <a:solidFill>
                  <a:srgbClr val="15213F"/>
                </a:solidFill>
                <a:ea typeface="Roboto" pitchFamily="34" charset="-122"/>
                <a:cs typeface="Arial" panose="020B0604020202020204" pitchFamily="34" charset="0"/>
              </a:rPr>
              <a:t>Target monolith is located inside the target building</a:t>
            </a:r>
          </a:p>
          <a:p>
            <a:pPr marL="457189" indent="-457189">
              <a:lnSpc>
                <a:spcPct val="120000"/>
              </a:lnSpc>
              <a:spcBef>
                <a:spcPts val="600"/>
              </a:spcBef>
              <a:buClr>
                <a:schemeClr val="tx2"/>
              </a:buClr>
              <a:buSzPct val="150000"/>
              <a:buFont typeface="Wingdings" pitchFamily="2" charset="2"/>
              <a:buChar char="v"/>
            </a:pPr>
            <a:r>
              <a:rPr lang="en-US" sz="2000" dirty="0">
                <a:solidFill>
                  <a:srgbClr val="15213F"/>
                </a:solidFill>
                <a:ea typeface="Roboto" pitchFamily="34" charset="-122"/>
                <a:cs typeface="Arial" panose="020B0604020202020204" pitchFamily="34" charset="0"/>
              </a:rPr>
              <a:t>Monolith outer radius ~5.10 m, houses steel shielding and Outer Reflector Plug (ORP); </a:t>
            </a:r>
          </a:p>
          <a:p>
            <a:pPr marL="457189" indent="-457189">
              <a:lnSpc>
                <a:spcPct val="120000"/>
              </a:lnSpc>
              <a:spcBef>
                <a:spcPts val="600"/>
              </a:spcBef>
              <a:buClr>
                <a:schemeClr val="tx2"/>
              </a:buClr>
              <a:buSzPct val="150000"/>
              <a:buFont typeface="Wingdings" pitchFamily="2" charset="2"/>
              <a:buChar char="v"/>
            </a:pPr>
            <a:r>
              <a:rPr lang="en-US" sz="2000" dirty="0">
                <a:solidFill>
                  <a:srgbClr val="15213F"/>
                </a:solidFill>
                <a:ea typeface="Roboto" pitchFamily="34" charset="-122"/>
                <a:cs typeface="Arial" panose="020B0604020202020204" pitchFamily="34" charset="0"/>
              </a:rPr>
              <a:t>IRP2 is inserted into shaft has  radius ~1.30 m, height ~3.40m</a:t>
            </a:r>
            <a:endParaRPr lang="en-US" sz="2000" dirty="0">
              <a:cs typeface="Arial" panose="020B0604020202020204" pitchFamily="34" charset="0"/>
            </a:endParaRPr>
          </a:p>
          <a:p>
            <a:pPr marL="457189" indent="-457189">
              <a:lnSpc>
                <a:spcPct val="120000"/>
              </a:lnSpc>
              <a:spcBef>
                <a:spcPts val="600"/>
              </a:spcBef>
              <a:buClr>
                <a:schemeClr val="tx2"/>
              </a:buClr>
              <a:buSzPct val="150000"/>
              <a:buFont typeface="Wingdings" pitchFamily="2" charset="2"/>
              <a:buChar char="v"/>
            </a:pPr>
            <a:r>
              <a:rPr lang="en-US" sz="2000" dirty="0">
                <a:solidFill>
                  <a:srgbClr val="15213F"/>
                </a:solidFill>
                <a:ea typeface="Roboto" pitchFamily="34" charset="-122"/>
                <a:cs typeface="Arial" panose="020B0604020202020204" pitchFamily="34" charset="0"/>
              </a:rPr>
              <a:t>IRP is split into three axial segments during the replacement: lower, middle, upper</a:t>
            </a:r>
            <a:endParaRPr lang="en-US" sz="2000" dirty="0">
              <a:cs typeface="Arial" panose="020B0604020202020204" pitchFamily="34" charset="0"/>
            </a:endParaRPr>
          </a:p>
          <a:p>
            <a:pPr marL="457189" indent="-457189">
              <a:spcBef>
                <a:spcPts val="1600"/>
              </a:spcBef>
              <a:buClr>
                <a:schemeClr val="tx2"/>
              </a:buClr>
              <a:buSzPct val="150000"/>
              <a:buFont typeface="Wingdings" pitchFamily="2" charset="2"/>
              <a:buChar char="v"/>
            </a:pPr>
            <a:endParaRPr lang="en-US" sz="2000" dirty="0">
              <a:solidFill>
                <a:srgbClr val="15213F"/>
              </a:solidFill>
              <a:ea typeface="Roboto" pitchFamily="34" charset="-122"/>
              <a:cs typeface="Arial" panose="020B0604020202020204" pitchFamily="34" charset="0"/>
            </a:endParaRPr>
          </a:p>
          <a:p>
            <a:pPr>
              <a:buClr>
                <a:schemeClr val="tx2"/>
              </a:buClr>
              <a:buSzPct val="150000"/>
            </a:pPr>
            <a:endParaRPr lang="en-US" sz="2000" dirty="0">
              <a:cs typeface="Arial" panose="020B0604020202020204" pitchFamily="34" charset="0"/>
            </a:endParaRPr>
          </a:p>
        </p:txBody>
      </p:sp>
      <p:sp>
        <p:nvSpPr>
          <p:cNvPr id="6" name="Text 3"/>
          <p:cNvSpPr/>
          <p:nvPr/>
        </p:nvSpPr>
        <p:spPr>
          <a:xfrm>
            <a:off x="661494" y="5371803"/>
            <a:ext cx="11478617" cy="264616"/>
          </a:xfrm>
          <a:prstGeom prst="rect">
            <a:avLst/>
          </a:prstGeom>
          <a:noFill/>
          <a:ln/>
        </p:spPr>
        <p:txBody>
          <a:bodyPr wrap="none" lIns="0" tIns="0" rIns="0" bIns="0" rtlCol="0" anchor="t"/>
          <a:lstStyle/>
          <a:p>
            <a:pPr>
              <a:lnSpc>
                <a:spcPct val="133000"/>
              </a:lnSpc>
            </a:pPr>
            <a:endParaRPr lang="en-US" sz="1267"/>
          </a:p>
        </p:txBody>
      </p:sp>
      <p:pic>
        <p:nvPicPr>
          <p:cNvPr id="7" name="Image 1" descr="preencoded.png"/>
          <p:cNvPicPr>
            <a:picLocks noChangeAspect="1"/>
          </p:cNvPicPr>
          <p:nvPr/>
        </p:nvPicPr>
        <p:blipFill>
          <a:blip r:embed="rId3"/>
          <a:stretch>
            <a:fillRect/>
          </a:stretch>
        </p:blipFill>
        <p:spPr>
          <a:xfrm>
            <a:off x="-862508" y="5822457"/>
            <a:ext cx="673100" cy="285751"/>
          </a:xfrm>
          <a:prstGeom prst="rect">
            <a:avLst/>
          </a:prstGeom>
        </p:spPr>
      </p:pic>
      <p:pic>
        <p:nvPicPr>
          <p:cNvPr id="4" name="Picture 3" descr="Diagram&#10;&#10;AI-generated content may be incorrect.">
            <a:extLst>
              <a:ext uri="{FF2B5EF4-FFF2-40B4-BE49-F238E27FC236}">
                <a16:creationId xmlns:a16="http://schemas.microsoft.com/office/drawing/2014/main" id="{4A28250A-98EB-96C6-2761-451472DA0CE7}"/>
              </a:ext>
            </a:extLst>
          </p:cNvPr>
          <p:cNvPicPr>
            <a:picLocks noChangeAspect="1"/>
          </p:cNvPicPr>
          <p:nvPr/>
        </p:nvPicPr>
        <p:blipFill>
          <a:blip r:embed="rId4"/>
          <a:stretch>
            <a:fillRect/>
          </a:stretch>
        </p:blipFill>
        <p:spPr bwMode="auto">
          <a:xfrm>
            <a:off x="2791829" y="3429001"/>
            <a:ext cx="5336196" cy="3429000"/>
          </a:xfrm>
          <a:prstGeom prst="rect">
            <a:avLst/>
          </a:prstGeom>
        </p:spPr>
      </p:pic>
      <p:grpSp>
        <p:nvGrpSpPr>
          <p:cNvPr id="5" name="Group 4">
            <a:extLst>
              <a:ext uri="{FF2B5EF4-FFF2-40B4-BE49-F238E27FC236}">
                <a16:creationId xmlns:a16="http://schemas.microsoft.com/office/drawing/2014/main" id="{79669349-BAA6-7074-7299-63FECD35731B}"/>
              </a:ext>
            </a:extLst>
          </p:cNvPr>
          <p:cNvGrpSpPr/>
          <p:nvPr/>
        </p:nvGrpSpPr>
        <p:grpSpPr>
          <a:xfrm>
            <a:off x="9278687" y="795561"/>
            <a:ext cx="2861423" cy="5169771"/>
            <a:chOff x="7298576" y="696801"/>
            <a:chExt cx="2861423" cy="5169771"/>
          </a:xfrm>
        </p:grpSpPr>
        <p:pic>
          <p:nvPicPr>
            <p:cNvPr id="8" name="Picture 7">
              <a:extLst>
                <a:ext uri="{FF2B5EF4-FFF2-40B4-BE49-F238E27FC236}">
                  <a16:creationId xmlns:a16="http://schemas.microsoft.com/office/drawing/2014/main" id="{F795FDBD-65AE-4ED5-5984-F9731225BD6D}"/>
                </a:ext>
              </a:extLst>
            </p:cNvPr>
            <p:cNvPicPr>
              <a:picLocks noChangeAspect="1"/>
            </p:cNvPicPr>
            <p:nvPr/>
          </p:nvPicPr>
          <p:blipFill>
            <a:blip r:embed="rId5" cstate="print"/>
            <a:srcRect r="14154"/>
            <a:stretch>
              <a:fillRect/>
            </a:stretch>
          </p:blipFill>
          <p:spPr bwMode="auto">
            <a:xfrm>
              <a:off x="7826374" y="696801"/>
              <a:ext cx="2333625" cy="5169771"/>
            </a:xfrm>
            <a:prstGeom prst="rect">
              <a:avLst/>
            </a:prstGeom>
            <a:noFill/>
            <a:ln w="9525">
              <a:noFill/>
              <a:miter lim="800000"/>
              <a:headEnd/>
              <a:tailEnd/>
            </a:ln>
          </p:spPr>
        </p:pic>
        <p:grpSp>
          <p:nvGrpSpPr>
            <p:cNvPr id="9" name="Group 8">
              <a:extLst>
                <a:ext uri="{FF2B5EF4-FFF2-40B4-BE49-F238E27FC236}">
                  <a16:creationId xmlns:a16="http://schemas.microsoft.com/office/drawing/2014/main" id="{EAF6B0F9-AD88-40B1-F1FC-D87371EBB680}"/>
                </a:ext>
              </a:extLst>
            </p:cNvPr>
            <p:cNvGrpSpPr/>
            <p:nvPr/>
          </p:nvGrpSpPr>
          <p:grpSpPr>
            <a:xfrm>
              <a:off x="7298576" y="2121734"/>
              <a:ext cx="1574799" cy="3644065"/>
              <a:chOff x="-165570" y="0"/>
              <a:chExt cx="1194270" cy="3340100"/>
            </a:xfrm>
          </p:grpSpPr>
          <p:sp>
            <p:nvSpPr>
              <p:cNvPr id="10" name="Text Box 36">
                <a:extLst>
                  <a:ext uri="{FF2B5EF4-FFF2-40B4-BE49-F238E27FC236}">
                    <a16:creationId xmlns:a16="http://schemas.microsoft.com/office/drawing/2014/main" id="{37C16748-A8C0-D720-8C26-98DE659DB567}"/>
                  </a:ext>
                </a:extLst>
              </p:cNvPr>
              <p:cNvSpPr txBox="1"/>
              <p:nvPr/>
            </p:nvSpPr>
            <p:spPr>
              <a:xfrm>
                <a:off x="-25869" y="1098550"/>
                <a:ext cx="876770" cy="4445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buNone/>
                </a:pPr>
                <a:r>
                  <a:rPr lang="en-US" sz="1600" b="1" dirty="0">
                    <a:solidFill>
                      <a:srgbClr val="00662C"/>
                    </a:solidFill>
                    <a:latin typeface="+mj-lt"/>
                    <a:ea typeface="Times New Roman" panose="02020603050405020304" pitchFamily="18" charset="0"/>
                  </a:rPr>
                  <a:t>Middle</a:t>
                </a:r>
                <a:r>
                  <a:rPr lang="en-US" sz="1600" b="1" dirty="0">
                    <a:solidFill>
                      <a:srgbClr val="00662C"/>
                    </a:solidFill>
                    <a:effectLst/>
                    <a:latin typeface="+mj-lt"/>
                    <a:ea typeface="Times New Roman" panose="02020603050405020304" pitchFamily="18" charset="0"/>
                  </a:rPr>
                  <a:t> Segment</a:t>
                </a:r>
              </a:p>
            </p:txBody>
          </p:sp>
          <p:sp>
            <p:nvSpPr>
              <p:cNvPr id="11" name="Left Brace 10">
                <a:extLst>
                  <a:ext uri="{FF2B5EF4-FFF2-40B4-BE49-F238E27FC236}">
                    <a16:creationId xmlns:a16="http://schemas.microsoft.com/office/drawing/2014/main" id="{17E9DE0A-079E-83EF-1B14-587050D7641D}"/>
                  </a:ext>
                </a:extLst>
              </p:cNvPr>
              <p:cNvSpPr/>
              <p:nvPr/>
            </p:nvSpPr>
            <p:spPr>
              <a:xfrm>
                <a:off x="717550" y="1098550"/>
                <a:ext cx="234950" cy="355600"/>
              </a:xfrm>
              <a:prstGeom prst="leftBrace">
                <a:avLst>
                  <a:gd name="adj1" fmla="val 8333"/>
                  <a:gd name="adj2" fmla="val 52020"/>
                </a:avLst>
              </a:prstGeom>
              <a:ln w="15875">
                <a:solidFill>
                  <a:schemeClr val="tx1"/>
                </a:solidFill>
              </a:ln>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600">
                  <a:latin typeface="+mj-lt"/>
                </a:endParaRPr>
              </a:p>
            </p:txBody>
          </p:sp>
          <p:sp>
            <p:nvSpPr>
              <p:cNvPr id="12" name="Text Box 36">
                <a:extLst>
                  <a:ext uri="{FF2B5EF4-FFF2-40B4-BE49-F238E27FC236}">
                    <a16:creationId xmlns:a16="http://schemas.microsoft.com/office/drawing/2014/main" id="{A164A338-1248-EC57-EC0F-852DEB2B3AE3}"/>
                  </a:ext>
                </a:extLst>
              </p:cNvPr>
              <p:cNvSpPr txBox="1"/>
              <p:nvPr/>
            </p:nvSpPr>
            <p:spPr>
              <a:xfrm>
                <a:off x="-165570" y="330200"/>
                <a:ext cx="876770" cy="44450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buNone/>
                </a:pPr>
                <a:r>
                  <a:rPr lang="en-US" sz="1600" b="1" dirty="0">
                    <a:solidFill>
                      <a:srgbClr val="00662C"/>
                    </a:solidFill>
                    <a:effectLst/>
                    <a:latin typeface="+mj-lt"/>
                    <a:ea typeface="Times New Roman" panose="02020603050405020304" pitchFamily="18" charset="0"/>
                  </a:rPr>
                  <a:t>Upper Segment</a:t>
                </a:r>
              </a:p>
            </p:txBody>
          </p:sp>
          <p:sp>
            <p:nvSpPr>
              <p:cNvPr id="13" name="Left Brace 12">
                <a:extLst>
                  <a:ext uri="{FF2B5EF4-FFF2-40B4-BE49-F238E27FC236}">
                    <a16:creationId xmlns:a16="http://schemas.microsoft.com/office/drawing/2014/main" id="{FD086D7F-A6CC-6FE0-EA63-C93605BE52BD}"/>
                  </a:ext>
                </a:extLst>
              </p:cNvPr>
              <p:cNvSpPr/>
              <p:nvPr/>
            </p:nvSpPr>
            <p:spPr>
              <a:xfrm>
                <a:off x="558800" y="0"/>
                <a:ext cx="234950" cy="1041400"/>
              </a:xfrm>
              <a:prstGeom prst="leftBrace">
                <a:avLst>
                  <a:gd name="adj1" fmla="val 8333"/>
                  <a:gd name="adj2" fmla="val 52020"/>
                </a:avLst>
              </a:prstGeom>
              <a:ln w="15875">
                <a:solidFill>
                  <a:schemeClr val="tx1"/>
                </a:solidFill>
              </a:ln>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600">
                  <a:latin typeface="+mj-lt"/>
                </a:endParaRPr>
              </a:p>
            </p:txBody>
          </p:sp>
          <p:sp>
            <p:nvSpPr>
              <p:cNvPr id="14" name="Text Box 36">
                <a:extLst>
                  <a:ext uri="{FF2B5EF4-FFF2-40B4-BE49-F238E27FC236}">
                    <a16:creationId xmlns:a16="http://schemas.microsoft.com/office/drawing/2014/main" id="{05A36869-4CB3-305F-7B23-A88835E1B0EC}"/>
                  </a:ext>
                </a:extLst>
              </p:cNvPr>
              <p:cNvSpPr txBox="1"/>
              <p:nvPr/>
            </p:nvSpPr>
            <p:spPr>
              <a:xfrm>
                <a:off x="75731" y="2209800"/>
                <a:ext cx="876769" cy="4445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buNone/>
                </a:pPr>
                <a:r>
                  <a:rPr lang="en-US" sz="1600" b="1" dirty="0">
                    <a:solidFill>
                      <a:schemeClr val="tx2"/>
                    </a:solidFill>
                    <a:effectLst/>
                    <a:latin typeface="+mj-lt"/>
                    <a:ea typeface="Times New Roman" panose="02020603050405020304" pitchFamily="18" charset="0"/>
                  </a:rPr>
                  <a:t>Lower Segment</a:t>
                </a:r>
              </a:p>
            </p:txBody>
          </p:sp>
          <p:sp>
            <p:nvSpPr>
              <p:cNvPr id="15" name="Left Brace 14">
                <a:extLst>
                  <a:ext uri="{FF2B5EF4-FFF2-40B4-BE49-F238E27FC236}">
                    <a16:creationId xmlns:a16="http://schemas.microsoft.com/office/drawing/2014/main" id="{FB90E4DC-6EEC-7921-0F69-19DC5E5D0B33}"/>
                  </a:ext>
                </a:extLst>
              </p:cNvPr>
              <p:cNvSpPr/>
              <p:nvPr/>
            </p:nvSpPr>
            <p:spPr>
              <a:xfrm>
                <a:off x="793750" y="1485900"/>
                <a:ext cx="234950" cy="1854200"/>
              </a:xfrm>
              <a:prstGeom prst="leftBrace">
                <a:avLst>
                  <a:gd name="adj1" fmla="val 8333"/>
                  <a:gd name="adj2" fmla="val 52020"/>
                </a:avLst>
              </a:prstGeom>
              <a:ln w="15875">
                <a:solidFill>
                  <a:schemeClr val="tx1"/>
                </a:solidFill>
              </a:ln>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600">
                  <a:latin typeface="+mj-lt"/>
                </a:endParaRPr>
              </a:p>
            </p:txBody>
          </p:sp>
        </p:grpSp>
      </p:grpSp>
    </p:spTree>
    <p:extLst>
      <p:ext uri="{BB962C8B-B14F-4D97-AF65-F5344CB8AC3E}">
        <p14:creationId xmlns:p14="http://schemas.microsoft.com/office/powerpoint/2010/main" val="2122926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1" descr="preencoded.png"/>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4CD993E7-5D94-8A9C-BE6E-AA1400329EFE}"/>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Replacement Operation</a:t>
            </a:r>
            <a:endParaRPr lang="en-US" sz="3200"/>
          </a:p>
        </p:txBody>
      </p:sp>
      <p:sp>
        <p:nvSpPr>
          <p:cNvPr id="13" name="TextBox 12">
            <a:extLst>
              <a:ext uri="{FF2B5EF4-FFF2-40B4-BE49-F238E27FC236}">
                <a16:creationId xmlns:a16="http://schemas.microsoft.com/office/drawing/2014/main" id="{AB2C8BF9-3F87-5559-B362-8190F36EF649}"/>
              </a:ext>
            </a:extLst>
          </p:cNvPr>
          <p:cNvSpPr txBox="1"/>
          <p:nvPr/>
        </p:nvSpPr>
        <p:spPr>
          <a:xfrm>
            <a:off x="581545" y="895440"/>
            <a:ext cx="6816435" cy="833690"/>
          </a:xfrm>
          <a:prstGeom prst="rect">
            <a:avLst/>
          </a:prstGeom>
          <a:noFill/>
        </p:spPr>
        <p:txBody>
          <a:bodyPr wrap="square">
            <a:spAutoFit/>
          </a:bodyPr>
          <a:lstStyle/>
          <a:p>
            <a:pPr marL="380990" indent="-380990">
              <a:spcAft>
                <a:spcPts val="1333"/>
              </a:spcAft>
              <a:buClr>
                <a:srgbClr val="FF0000"/>
              </a:buClr>
              <a:buSzPct val="150000"/>
              <a:buFont typeface="Wingdings" pitchFamily="2" charset="2"/>
              <a:buChar char="v"/>
            </a:pPr>
            <a:r>
              <a:rPr lang="en-US" sz="1867" dirty="0">
                <a:latin typeface="Arial" panose="020B0604020202020204" pitchFamily="34" charset="0"/>
                <a:ea typeface="Times New Roman" panose="02020603050405020304" pitchFamily="18" charset="0"/>
                <a:cs typeface="Arial" panose="020B0604020202020204" pitchFamily="34" charset="0"/>
              </a:rPr>
              <a:t>Shielding removed from the shaft to open IRP2</a:t>
            </a:r>
          </a:p>
          <a:p>
            <a:pPr marL="380990" indent="-380990">
              <a:spcAft>
                <a:spcPts val="1333"/>
              </a:spcAft>
              <a:buClr>
                <a:srgbClr val="FF0000"/>
              </a:buClr>
              <a:buSzPct val="150000"/>
              <a:buFont typeface="Wingdings" pitchFamily="2" charset="2"/>
              <a:buChar char="v"/>
            </a:pPr>
            <a:r>
              <a:rPr lang="en-US" sz="1867" dirty="0">
                <a:latin typeface="Arial" panose="020B0604020202020204" pitchFamily="34" charset="0"/>
                <a:ea typeface="Times New Roman" panose="02020603050405020304" pitchFamily="18" charset="0"/>
                <a:cs typeface="Arial" panose="020B0604020202020204" pitchFamily="34" charset="0"/>
              </a:rPr>
              <a:t>Adaptor plate installed on the top of the shaft</a:t>
            </a:r>
          </a:p>
        </p:txBody>
      </p:sp>
      <p:pic>
        <p:nvPicPr>
          <p:cNvPr id="15" name="Picture 14">
            <a:extLst>
              <a:ext uri="{FF2B5EF4-FFF2-40B4-BE49-F238E27FC236}">
                <a16:creationId xmlns:a16="http://schemas.microsoft.com/office/drawing/2014/main" id="{4C83694A-FF32-1AFE-F3D0-AB97431B4C0E}"/>
              </a:ext>
            </a:extLst>
          </p:cNvPr>
          <p:cNvPicPr>
            <a:picLocks noChangeAspect="1"/>
          </p:cNvPicPr>
          <p:nvPr/>
        </p:nvPicPr>
        <p:blipFill>
          <a:blip r:embed="rId4"/>
          <a:stretch>
            <a:fillRect/>
          </a:stretch>
        </p:blipFill>
        <p:spPr>
          <a:xfrm>
            <a:off x="6387749" y="0"/>
            <a:ext cx="5747520" cy="2793816"/>
          </a:xfrm>
          <a:prstGeom prst="rect">
            <a:avLst/>
          </a:prstGeom>
        </p:spPr>
      </p:pic>
      <p:grpSp>
        <p:nvGrpSpPr>
          <p:cNvPr id="3" name="Group 2">
            <a:extLst>
              <a:ext uri="{FF2B5EF4-FFF2-40B4-BE49-F238E27FC236}">
                <a16:creationId xmlns:a16="http://schemas.microsoft.com/office/drawing/2014/main" id="{4425A42A-2E61-B240-2FBD-C8CF3139C479}"/>
              </a:ext>
            </a:extLst>
          </p:cNvPr>
          <p:cNvGrpSpPr/>
          <p:nvPr/>
        </p:nvGrpSpPr>
        <p:grpSpPr>
          <a:xfrm>
            <a:off x="7678852" y="2715225"/>
            <a:ext cx="4232691" cy="4142775"/>
            <a:chOff x="7312301" y="1422282"/>
            <a:chExt cx="4494953" cy="4557827"/>
          </a:xfrm>
        </p:grpSpPr>
        <p:pic>
          <p:nvPicPr>
            <p:cNvPr id="16" name="Picture 15" descr="operation_image-09">
              <a:extLst>
                <a:ext uri="{FF2B5EF4-FFF2-40B4-BE49-F238E27FC236}">
                  <a16:creationId xmlns:a16="http://schemas.microsoft.com/office/drawing/2014/main" id="{5DF71982-4426-650D-D7B4-181B59998FA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12301" y="1962692"/>
              <a:ext cx="4494953" cy="3473027"/>
            </a:xfrm>
            <a:prstGeom prst="rect">
              <a:avLst/>
            </a:prstGeom>
            <a:noFill/>
          </p:spPr>
        </p:pic>
        <p:grpSp>
          <p:nvGrpSpPr>
            <p:cNvPr id="17" name="Group 16">
              <a:extLst>
                <a:ext uri="{FF2B5EF4-FFF2-40B4-BE49-F238E27FC236}">
                  <a16:creationId xmlns:a16="http://schemas.microsoft.com/office/drawing/2014/main" id="{E69A92FC-3509-BA7F-A24D-8B86C46D4DCF}"/>
                </a:ext>
              </a:extLst>
            </p:cNvPr>
            <p:cNvGrpSpPr/>
            <p:nvPr/>
          </p:nvGrpSpPr>
          <p:grpSpPr>
            <a:xfrm>
              <a:off x="9034072" y="1422282"/>
              <a:ext cx="2021757" cy="2154700"/>
              <a:chOff x="137227" y="151916"/>
              <a:chExt cx="1516369" cy="610426"/>
            </a:xfrm>
          </p:grpSpPr>
          <p:grpSp>
            <p:nvGrpSpPr>
              <p:cNvPr id="18" name="Group 17">
                <a:extLst>
                  <a:ext uri="{FF2B5EF4-FFF2-40B4-BE49-F238E27FC236}">
                    <a16:creationId xmlns:a16="http://schemas.microsoft.com/office/drawing/2014/main" id="{C4E4C2A5-66B5-C009-E33C-9C2C4FB4B345}"/>
                  </a:ext>
                </a:extLst>
              </p:cNvPr>
              <p:cNvGrpSpPr/>
              <p:nvPr/>
            </p:nvGrpSpPr>
            <p:grpSpPr>
              <a:xfrm>
                <a:off x="137227" y="151916"/>
                <a:ext cx="1516369" cy="610426"/>
                <a:chOff x="-1089546" y="601108"/>
                <a:chExt cx="4660423" cy="610426"/>
              </a:xfrm>
            </p:grpSpPr>
            <p:grpSp>
              <p:nvGrpSpPr>
                <p:cNvPr id="20" name="Group 19">
                  <a:extLst>
                    <a:ext uri="{FF2B5EF4-FFF2-40B4-BE49-F238E27FC236}">
                      <a16:creationId xmlns:a16="http://schemas.microsoft.com/office/drawing/2014/main" id="{0A868BF1-485E-4DAA-64AA-CCEFBC6153D8}"/>
                    </a:ext>
                  </a:extLst>
                </p:cNvPr>
                <p:cNvGrpSpPr/>
                <p:nvPr/>
              </p:nvGrpSpPr>
              <p:grpSpPr>
                <a:xfrm flipH="1" flipV="1">
                  <a:off x="-1089546" y="702382"/>
                  <a:ext cx="4660423" cy="509152"/>
                  <a:chOff x="-2393266" y="-300877"/>
                  <a:chExt cx="4438431" cy="301085"/>
                </a:xfrm>
              </p:grpSpPr>
              <p:cxnSp>
                <p:nvCxnSpPr>
                  <p:cNvPr id="22" name="Straight Connector 21">
                    <a:extLst>
                      <a:ext uri="{FF2B5EF4-FFF2-40B4-BE49-F238E27FC236}">
                        <a16:creationId xmlns:a16="http://schemas.microsoft.com/office/drawing/2014/main" id="{CF8E0018-70A8-0D4F-E618-05625DC2A711}"/>
                      </a:ext>
                    </a:extLst>
                  </p:cNvPr>
                  <p:cNvCxnSpPr/>
                  <p:nvPr/>
                </p:nvCxnSpPr>
                <p:spPr>
                  <a:xfrm flipH="1">
                    <a:off x="-2393266" y="85"/>
                    <a:ext cx="3097806" cy="1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91B34FF-C02B-6C9B-85C0-E301C557FCC3}"/>
                      </a:ext>
                    </a:extLst>
                  </p:cNvPr>
                  <p:cNvCxnSpPr>
                    <a:cxnSpLocks/>
                  </p:cNvCxnSpPr>
                  <p:nvPr/>
                </p:nvCxnSpPr>
                <p:spPr>
                  <a:xfrm flipV="1">
                    <a:off x="702795" y="-300877"/>
                    <a:ext cx="1342370" cy="301000"/>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21" name="TextBox 7">
                  <a:extLst>
                    <a:ext uri="{FF2B5EF4-FFF2-40B4-BE49-F238E27FC236}">
                      <a16:creationId xmlns:a16="http://schemas.microsoft.com/office/drawing/2014/main" id="{4628A01A-BA6F-A58C-6913-0624BA6D76AB}"/>
                    </a:ext>
                  </a:extLst>
                </p:cNvPr>
                <p:cNvSpPr txBox="1"/>
                <p:nvPr/>
              </p:nvSpPr>
              <p:spPr>
                <a:xfrm>
                  <a:off x="321267" y="601108"/>
                  <a:ext cx="3036618" cy="108159"/>
                </a:xfrm>
                <a:prstGeom prst="rect">
                  <a:avLst/>
                </a:prstGeom>
                <a:noFill/>
              </p:spPr>
              <p:txBody>
                <a:bodyPr wrap="square" rtlCol="0">
                  <a:noAutofit/>
                </a:bodyPr>
                <a:lstStyle/>
                <a:p>
                  <a:pPr algn="ctr" fontAlgn="base">
                    <a:lnSpc>
                      <a:spcPct val="90000"/>
                    </a:lnSpc>
                  </a:pPr>
                  <a:r>
                    <a:rPr lang="en-US" sz="1467">
                      <a:solidFill>
                        <a:srgbClr val="000000"/>
                      </a:solidFill>
                      <a:latin typeface="Times New Roman" panose="02020603050405020304" pitchFamily="18" charset="0"/>
                      <a:ea typeface="Times New Roman" panose="02020603050405020304" pitchFamily="18" charset="0"/>
                    </a:rPr>
                    <a:t>Adaptor Plate</a:t>
                  </a:r>
                  <a:endParaRPr lang="en-US" sz="1600">
                    <a:latin typeface="Times New Roman" panose="02020603050405020304" pitchFamily="18" charset="0"/>
                    <a:ea typeface="Times New Roman" panose="02020603050405020304" pitchFamily="18" charset="0"/>
                  </a:endParaRPr>
                </a:p>
              </p:txBody>
            </p:sp>
          </p:grpSp>
          <p:cxnSp>
            <p:nvCxnSpPr>
              <p:cNvPr id="19" name="Straight Connector 18">
                <a:extLst>
                  <a:ext uri="{FF2B5EF4-FFF2-40B4-BE49-F238E27FC236}">
                    <a16:creationId xmlns:a16="http://schemas.microsoft.com/office/drawing/2014/main" id="{06B2A41D-A0F0-6460-116F-1A7A0E37E7C2}"/>
                  </a:ext>
                </a:extLst>
              </p:cNvPr>
              <p:cNvCxnSpPr>
                <a:cxnSpLocks/>
              </p:cNvCxnSpPr>
              <p:nvPr/>
            </p:nvCxnSpPr>
            <p:spPr>
              <a:xfrm>
                <a:off x="596900" y="254000"/>
                <a:ext cx="458614" cy="399063"/>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54BE0D1F-4A7A-4104-F322-9508BC4386A9}"/>
                </a:ext>
              </a:extLst>
            </p:cNvPr>
            <p:cNvGrpSpPr/>
            <p:nvPr/>
          </p:nvGrpSpPr>
          <p:grpSpPr>
            <a:xfrm>
              <a:off x="9559777" y="3684812"/>
              <a:ext cx="1403655" cy="2295297"/>
              <a:chOff x="71819" y="-981412"/>
              <a:chExt cx="1324788" cy="1721970"/>
            </a:xfrm>
          </p:grpSpPr>
          <p:grpSp>
            <p:nvGrpSpPr>
              <p:cNvPr id="27" name="Group 26">
                <a:extLst>
                  <a:ext uri="{FF2B5EF4-FFF2-40B4-BE49-F238E27FC236}">
                    <a16:creationId xmlns:a16="http://schemas.microsoft.com/office/drawing/2014/main" id="{8B872E20-0DE9-D2DF-2616-3E6AA1076700}"/>
                  </a:ext>
                </a:extLst>
              </p:cNvPr>
              <p:cNvGrpSpPr/>
              <p:nvPr/>
            </p:nvGrpSpPr>
            <p:grpSpPr>
              <a:xfrm flipH="1" flipV="1">
                <a:off x="71819" y="-981412"/>
                <a:ext cx="1324787" cy="1684049"/>
                <a:chOff x="-322563" y="57"/>
                <a:chExt cx="1261683" cy="995855"/>
              </a:xfrm>
            </p:grpSpPr>
            <p:cxnSp>
              <p:nvCxnSpPr>
                <p:cNvPr id="29" name="Straight Connector 28">
                  <a:extLst>
                    <a:ext uri="{FF2B5EF4-FFF2-40B4-BE49-F238E27FC236}">
                      <a16:creationId xmlns:a16="http://schemas.microsoft.com/office/drawing/2014/main" id="{F4D77E2D-C49B-6079-E762-A111171D67C6}"/>
                    </a:ext>
                  </a:extLst>
                </p:cNvPr>
                <p:cNvCxnSpPr/>
                <p:nvPr/>
              </p:nvCxnSpPr>
              <p:spPr>
                <a:xfrm flipH="1">
                  <a:off x="-322563" y="57"/>
                  <a:ext cx="1025951" cy="1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BB56920-957A-A74B-EB21-2B6D8A100848}"/>
                    </a:ext>
                  </a:extLst>
                </p:cNvPr>
                <p:cNvCxnSpPr>
                  <a:cxnSpLocks/>
                </p:cNvCxnSpPr>
                <p:nvPr/>
              </p:nvCxnSpPr>
              <p:spPr>
                <a:xfrm>
                  <a:off x="702794" y="123"/>
                  <a:ext cx="236326" cy="995789"/>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28" name="TextBox 7">
                <a:extLst>
                  <a:ext uri="{FF2B5EF4-FFF2-40B4-BE49-F238E27FC236}">
                    <a16:creationId xmlns:a16="http://schemas.microsoft.com/office/drawing/2014/main" id="{BFD93EB0-580F-CA5B-792C-B644517618B2}"/>
                  </a:ext>
                </a:extLst>
              </p:cNvPr>
              <p:cNvSpPr txBox="1"/>
              <p:nvPr/>
            </p:nvSpPr>
            <p:spPr>
              <a:xfrm>
                <a:off x="389747" y="480483"/>
                <a:ext cx="1006860" cy="260075"/>
              </a:xfrm>
              <a:prstGeom prst="rect">
                <a:avLst/>
              </a:prstGeom>
              <a:noFill/>
            </p:spPr>
            <p:txBody>
              <a:bodyPr wrap="square" rtlCol="0">
                <a:noAutofit/>
              </a:bodyPr>
              <a:lstStyle/>
              <a:p>
                <a:pPr algn="ctr" fontAlgn="base">
                  <a:lnSpc>
                    <a:spcPct val="90000"/>
                  </a:lnSpc>
                </a:pPr>
                <a:r>
                  <a:rPr lang="en-US" sz="1467">
                    <a:solidFill>
                      <a:srgbClr val="000000"/>
                    </a:solidFill>
                    <a:latin typeface="Times New Roman" panose="02020603050405020304" pitchFamily="18" charset="0"/>
                    <a:ea typeface="Times New Roman" panose="02020603050405020304" pitchFamily="18" charset="0"/>
                  </a:rPr>
                  <a:t>IRP Shaft</a:t>
                </a:r>
                <a:endParaRPr lang="en-US" sz="1600">
                  <a:latin typeface="Times New Roman" panose="02020603050405020304" pitchFamily="18" charset="0"/>
                  <a:ea typeface="Times New Roman" panose="02020603050405020304" pitchFamily="18" charset="0"/>
                </a:endParaRPr>
              </a:p>
            </p:txBody>
          </p:sp>
        </p:grpSp>
      </p:grpSp>
      <p:pic>
        <p:nvPicPr>
          <p:cNvPr id="2" name="Picture 1">
            <a:extLst>
              <a:ext uri="{FF2B5EF4-FFF2-40B4-BE49-F238E27FC236}">
                <a16:creationId xmlns:a16="http://schemas.microsoft.com/office/drawing/2014/main" id="{B320BDB7-D075-E78E-C08B-51CABE669B98}"/>
              </a:ext>
            </a:extLst>
          </p:cNvPr>
          <p:cNvPicPr>
            <a:picLocks noChangeAspect="1"/>
          </p:cNvPicPr>
          <p:nvPr/>
        </p:nvPicPr>
        <p:blipFill>
          <a:blip r:embed="rId6"/>
          <a:srcRect l="4832" b="6844"/>
          <a:stretch>
            <a:fillRect/>
          </a:stretch>
        </p:blipFill>
        <p:spPr>
          <a:xfrm>
            <a:off x="1144389" y="1729130"/>
            <a:ext cx="4547371" cy="4131821"/>
          </a:xfrm>
          <a:prstGeom prst="rect">
            <a:avLst/>
          </a:prstGeom>
        </p:spPr>
      </p:pic>
      <p:sp>
        <p:nvSpPr>
          <p:cNvPr id="4" name="Text 4">
            <a:extLst>
              <a:ext uri="{FF2B5EF4-FFF2-40B4-BE49-F238E27FC236}">
                <a16:creationId xmlns:a16="http://schemas.microsoft.com/office/drawing/2014/main" id="{DD13ACD3-418E-C5DD-89D2-8E55DA8A3C79}"/>
              </a:ext>
            </a:extLst>
          </p:cNvPr>
          <p:cNvSpPr/>
          <p:nvPr/>
        </p:nvSpPr>
        <p:spPr>
          <a:xfrm>
            <a:off x="2765568" y="5977933"/>
            <a:ext cx="5622769" cy="723206"/>
          </a:xfrm>
          <a:prstGeom prst="rect">
            <a:avLst/>
          </a:prstGeom>
          <a:noFill/>
          <a:ln/>
        </p:spPr>
        <p:txBody>
          <a:bodyPr wrap="none" lIns="0" tIns="0" rIns="0" bIns="0" rtlCol="0" anchor="t"/>
          <a:lstStyle/>
          <a:p>
            <a:pPr>
              <a:lnSpc>
                <a:spcPct val="104000"/>
              </a:lnSpc>
            </a:pPr>
            <a:r>
              <a:rPr lang="en-US" sz="1867" b="1" dirty="0">
                <a:solidFill>
                  <a:srgbClr val="447E59"/>
                </a:solidFill>
                <a:ea typeface="Roboto Slab" pitchFamily="34" charset="-122"/>
                <a:cs typeface="Roboto Slab" pitchFamily="34" charset="-120"/>
              </a:rPr>
              <a:t>Dose Evaluation to support radiological planning</a:t>
            </a:r>
            <a:endParaRPr lang="en-US" sz="1867" b="1" dirty="0">
              <a:solidFill>
                <a:srgbClr val="447E59"/>
              </a:solidFill>
            </a:endParaRPr>
          </a:p>
        </p:txBody>
      </p:sp>
      <p:sp>
        <p:nvSpPr>
          <p:cNvPr id="5" name="Text 3">
            <a:extLst>
              <a:ext uri="{FF2B5EF4-FFF2-40B4-BE49-F238E27FC236}">
                <a16:creationId xmlns:a16="http://schemas.microsoft.com/office/drawing/2014/main" id="{8E4CD993-92B9-2996-FCA0-553D0ADCA4E4}"/>
              </a:ext>
            </a:extLst>
          </p:cNvPr>
          <p:cNvSpPr/>
          <p:nvPr/>
        </p:nvSpPr>
        <p:spPr>
          <a:xfrm>
            <a:off x="3418074" y="6365091"/>
            <a:ext cx="4711223" cy="571500"/>
          </a:xfrm>
          <a:prstGeom prst="rect">
            <a:avLst/>
          </a:prstGeom>
          <a:noFill/>
          <a:ln/>
        </p:spPr>
        <p:txBody>
          <a:bodyPr wrap="square" lIns="0" tIns="0" rIns="0" bIns="0" rtlCol="0" anchor="t">
            <a:normAutofit/>
          </a:bodyPr>
          <a:lstStyle/>
          <a:p>
            <a:pPr>
              <a:lnSpc>
                <a:spcPct val="120000"/>
              </a:lnSpc>
            </a:pPr>
            <a:r>
              <a:rPr lang="en-US" sz="1000" dirty="0">
                <a:solidFill>
                  <a:srgbClr val="15213F"/>
                </a:solidFill>
                <a:ea typeface="Roboto" pitchFamily="34" charset="-122"/>
                <a:cs typeface="Roboto" pitchFamily="34" charset="-120"/>
              </a:rPr>
              <a:t>Dose rate analyses required at each stage: worker dose compliance (10 CFR 835), remote handling equipment qualification, cask shielding verification. </a:t>
            </a:r>
            <a:endParaRPr lang="en-US" sz="1000" dirty="0"/>
          </a:p>
        </p:txBody>
      </p:sp>
    </p:spTree>
    <p:extLst>
      <p:ext uri="{BB962C8B-B14F-4D97-AF65-F5344CB8AC3E}">
        <p14:creationId xmlns:p14="http://schemas.microsoft.com/office/powerpoint/2010/main" val="1251820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006E6-2E7B-380E-469C-8AA662AF125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C791238-FF4B-B08C-88E9-EA378B42DD67}"/>
              </a:ext>
            </a:extLst>
          </p:cNvPr>
          <p:cNvPicPr>
            <a:picLocks noChangeAspect="1"/>
          </p:cNvPicPr>
          <p:nvPr/>
        </p:nvPicPr>
        <p:blipFill>
          <a:blip r:embed="rId3"/>
          <a:stretch>
            <a:fillRect/>
          </a:stretch>
        </p:blipFill>
        <p:spPr>
          <a:xfrm>
            <a:off x="7227954" y="180072"/>
            <a:ext cx="3863518" cy="3402578"/>
          </a:xfrm>
          <a:prstGeom prst="rect">
            <a:avLst/>
          </a:prstGeom>
        </p:spPr>
      </p:pic>
      <p:pic>
        <p:nvPicPr>
          <p:cNvPr id="9" name="Image 1" descr="preencoded.png">
            <a:extLst>
              <a:ext uri="{FF2B5EF4-FFF2-40B4-BE49-F238E27FC236}">
                <a16:creationId xmlns:a16="http://schemas.microsoft.com/office/drawing/2014/main" id="{ADCC2CDE-B2A9-439D-C990-D84E3055BB25}"/>
              </a:ext>
            </a:extLst>
          </p:cNvPr>
          <p:cNvPicPr>
            <a:picLocks noChangeAspect="1"/>
          </p:cNvPicPr>
          <p:nvPr/>
        </p:nvPicPr>
        <p:blipFill>
          <a:blip r:embed="rId4"/>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75557C0A-8576-80E5-8823-155F2C75944C}"/>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Instruments</a:t>
            </a:r>
            <a:endParaRPr lang="en-US" sz="3200"/>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EAF7E238-16AB-C656-00AF-F886438D7922}"/>
                  </a:ext>
                </a:extLst>
              </p:cNvPr>
              <p:cNvSpPr txBox="1"/>
              <p:nvPr/>
            </p:nvSpPr>
            <p:spPr>
              <a:xfrm>
                <a:off x="381000" y="1079500"/>
                <a:ext cx="6574436" cy="5509200"/>
              </a:xfrm>
              <a:prstGeom prst="rect">
                <a:avLst/>
              </a:prstGeom>
              <a:noFill/>
            </p:spPr>
            <p:txBody>
              <a:bodyPr wrap="square" rtlCol="0">
                <a:spAutoFit/>
              </a:bodyPr>
              <a:lstStyle/>
              <a:p>
                <a:pPr marL="342900" lvl="0" indent="-342900">
                  <a:spcBef>
                    <a:spcPts val="600"/>
                  </a:spcBef>
                  <a:buClr>
                    <a:srgbClr val="00662C"/>
                  </a:buClr>
                  <a:buSzPct val="150000"/>
                  <a:buFont typeface="Wingdings" pitchFamily="2" charset="2"/>
                  <a:buChar char="Ø"/>
                </a:pPr>
                <a:r>
                  <a:rPr lang="en-US" sz="2000" b="1" dirty="0"/>
                  <a:t>Survey instruments:</a:t>
                </a:r>
                <a:r>
                  <a:rPr lang="en-US" sz="2000" dirty="0"/>
                  <a:t> </a:t>
                </a:r>
                <a:r>
                  <a:rPr lang="en-US" sz="2000" dirty="0" err="1"/>
                  <a:t>RadEye</a:t>
                </a:r>
                <a:r>
                  <a:rPr lang="en-US" sz="2000" dirty="0"/>
                  <a:t> B20-ER and </a:t>
                </a:r>
                <a:r>
                  <a:rPr lang="en-US" sz="2000" dirty="0" err="1"/>
                  <a:t>Lidlum</a:t>
                </a:r>
                <a:r>
                  <a:rPr lang="en-US" sz="2000" dirty="0"/>
                  <a:t> Model 3000 both multipurpose survey meter </a:t>
                </a:r>
              </a:p>
              <a:p>
                <a:pPr marL="342900" lvl="0" indent="-342900">
                  <a:spcBef>
                    <a:spcPts val="600"/>
                  </a:spcBef>
                  <a:buClr>
                    <a:srgbClr val="00662C"/>
                  </a:buClr>
                  <a:buSzPct val="150000"/>
                  <a:buFont typeface="Wingdings" pitchFamily="2" charset="2"/>
                  <a:buChar char="Ø"/>
                </a:pPr>
                <a:r>
                  <a:rPr lang="en-US" sz="2000" b="1" dirty="0"/>
                  <a:t>Calibration:</a:t>
                </a:r>
                <a:r>
                  <a:rPr lang="en-US" sz="2000" dirty="0"/>
                  <a:t> Calibrated at ORNL by the Instrumentation and Control Services Group </a:t>
                </a:r>
              </a:p>
              <a:p>
                <a:pPr marL="342900" indent="-342900">
                  <a:spcBef>
                    <a:spcPts val="600"/>
                  </a:spcBef>
                  <a:buClr>
                    <a:srgbClr val="00662C"/>
                  </a:buClr>
                  <a:buSzPct val="150000"/>
                  <a:buFont typeface="Wingdings" pitchFamily="2" charset="2"/>
                  <a:buChar char="Ø"/>
                </a:pPr>
                <a:r>
                  <a:rPr lang="en-US" sz="2000" b="1" dirty="0"/>
                  <a:t>Detector standoff:</a:t>
                </a:r>
                <a:r>
                  <a:rPr lang="en-US" sz="2000" dirty="0"/>
                  <a:t> Detection element positioned approximately 0.5 cm from the surface</a:t>
                </a:r>
              </a:p>
              <a:p>
                <a:pPr marL="342900" lvl="0" indent="-342900">
                  <a:spcBef>
                    <a:spcPts val="600"/>
                  </a:spcBef>
                  <a:buClr>
                    <a:srgbClr val="00662C"/>
                  </a:buClr>
                  <a:buSzPct val="150000"/>
                  <a:buFont typeface="Wingdings" pitchFamily="2" charset="2"/>
                  <a:buChar char="Ø"/>
                </a:pPr>
                <a:r>
                  <a:rPr lang="en-US" sz="2000" b="1" dirty="0"/>
                  <a:t>Measurement technique:</a:t>
                </a:r>
                <a:r>
                  <a:rPr lang="en-US" sz="2000" dirty="0"/>
                  <a:t> Readings were obtained by manual positioning of the instrument </a:t>
                </a:r>
              </a:p>
              <a:p>
                <a:pPr marL="342900" lvl="0" indent="-342900">
                  <a:spcBef>
                    <a:spcPts val="600"/>
                  </a:spcBef>
                  <a:buClr>
                    <a:srgbClr val="00662C"/>
                  </a:buClr>
                  <a:buSzPct val="150000"/>
                  <a:buFont typeface="Wingdings" pitchFamily="2" charset="2"/>
                  <a:buChar char="Ø"/>
                </a:pPr>
                <a:r>
                  <a:rPr lang="en-US" sz="2000" b="1" dirty="0"/>
                  <a:t>Positioning limitation:</a:t>
                </a:r>
                <a:r>
                  <a:rPr lang="en-US" sz="2000" dirty="0"/>
                  <a:t> Exact detector location could not be reproduced more precisely than within 10 cm </a:t>
                </a:r>
              </a:p>
              <a:p>
                <a:pPr marL="342900" lvl="0" indent="-342900">
                  <a:spcBef>
                    <a:spcPts val="600"/>
                  </a:spcBef>
                  <a:buClr>
                    <a:srgbClr val="00662C"/>
                  </a:buClr>
                  <a:buSzPct val="150000"/>
                  <a:buFont typeface="Wingdings" pitchFamily="2" charset="2"/>
                  <a:buChar char="Ø"/>
                </a:pPr>
                <a:r>
                  <a:rPr lang="en-US" sz="2000" b="1" dirty="0"/>
                  <a:t>Orientation sensitivity:</a:t>
                </a:r>
                <a:r>
                  <a:rPr lang="en-US" sz="2000" dirty="0"/>
                  <a:t> Measured response depended on detector orientation relative to the surface </a:t>
                </a:r>
              </a:p>
              <a:p>
                <a:pPr marL="342900" lvl="0" indent="-342900">
                  <a:spcBef>
                    <a:spcPts val="600"/>
                  </a:spcBef>
                  <a:buClr>
                    <a:srgbClr val="00662C"/>
                  </a:buClr>
                  <a:buSzPct val="150000"/>
                  <a:buFont typeface="Wingdings" pitchFamily="2" charset="2"/>
                  <a:buChar char="Ø"/>
                </a:pPr>
                <a:r>
                  <a:rPr lang="en-US" sz="2000" b="1" dirty="0"/>
                  <a:t>Estimated uncertainty:</a:t>
                </a:r>
                <a:r>
                  <a:rPr lang="en-US" sz="2000" dirty="0"/>
                  <a:t> Positioning and orientation effects introduced an overall measurement uncertainty of approximately </a:t>
                </a:r>
                <a14:m>
                  <m:oMath xmlns:m="http://schemas.openxmlformats.org/officeDocument/2006/math">
                    <m:r>
                      <a:rPr lang="en-US" sz="2400" b="1" i="1" smtClean="0">
                        <a:solidFill>
                          <a:srgbClr val="FF0000"/>
                        </a:solidFill>
                        <a:latin typeface="Cambria Math" panose="02040503050406030204" pitchFamily="18" charset="0"/>
                      </a:rPr>
                      <m:t>𝟑𝟎</m:t>
                    </m:r>
                    <m:r>
                      <a:rPr lang="en-US" sz="2400" b="1" smtClean="0">
                        <a:solidFill>
                          <a:srgbClr val="FF0000"/>
                        </a:solidFill>
                        <a:latin typeface="Cambria Math" panose="02040503050406030204" pitchFamily="18" charset="0"/>
                      </a:rPr>
                      <m:t>%</m:t>
                    </m:r>
                    <m:r>
                      <m:rPr>
                        <m:nor/>
                      </m:rPr>
                      <a:rPr lang="en-US" sz="2400" b="1" i="0">
                        <a:solidFill>
                          <a:srgbClr val="FF0000"/>
                        </a:solidFill>
                      </a:rPr>
                      <m:t>–</m:t>
                    </m:r>
                    <m:r>
                      <a:rPr lang="en-US" sz="2400" b="1" i="1">
                        <a:solidFill>
                          <a:srgbClr val="FF0000"/>
                        </a:solidFill>
                        <a:latin typeface="Cambria Math" panose="02040503050406030204" pitchFamily="18" charset="0"/>
                      </a:rPr>
                      <m:t>𝟒𝟎</m:t>
                    </m:r>
                    <m:r>
                      <a:rPr lang="en-US" sz="2400" b="1">
                        <a:solidFill>
                          <a:srgbClr val="FF0000"/>
                        </a:solidFill>
                        <a:latin typeface="Cambria Math" panose="02040503050406030204" pitchFamily="18" charset="0"/>
                      </a:rPr>
                      <m:t>%</m:t>
                    </m:r>
                  </m:oMath>
                </a14:m>
                <a:endParaRPr lang="en-US" sz="2400" b="1" dirty="0">
                  <a:solidFill>
                    <a:srgbClr val="FF0000"/>
                  </a:solidFill>
                </a:endParaRPr>
              </a:p>
              <a:p>
                <a:pPr marL="285750" indent="-285750">
                  <a:buClr>
                    <a:srgbClr val="00662C"/>
                  </a:buClr>
                  <a:buSzPct val="150000"/>
                  <a:buFont typeface="Wingdings" pitchFamily="2" charset="2"/>
                  <a:buChar char="Ø"/>
                </a:pPr>
                <a:endParaRPr lang="en-US" dirty="0"/>
              </a:p>
            </p:txBody>
          </p:sp>
        </mc:Choice>
        <mc:Fallback>
          <p:sp>
            <p:nvSpPr>
              <p:cNvPr id="3" name="TextBox 2">
                <a:extLst>
                  <a:ext uri="{FF2B5EF4-FFF2-40B4-BE49-F238E27FC236}">
                    <a16:creationId xmlns:a16="http://schemas.microsoft.com/office/drawing/2014/main" id="{EAF7E238-16AB-C656-00AF-F886438D7922}"/>
                  </a:ext>
                </a:extLst>
              </p:cNvPr>
              <p:cNvSpPr txBox="1">
                <a:spLocks noRot="1" noChangeAspect="1" noMove="1" noResize="1" noEditPoints="1" noAdjustHandles="1" noChangeArrowheads="1" noChangeShapeType="1" noTextEdit="1"/>
              </p:cNvSpPr>
              <p:nvPr/>
            </p:nvSpPr>
            <p:spPr>
              <a:xfrm>
                <a:off x="381000" y="1079500"/>
                <a:ext cx="6574436" cy="5509200"/>
              </a:xfrm>
              <a:prstGeom prst="rect">
                <a:avLst/>
              </a:prstGeom>
              <a:blipFill>
                <a:blip r:embed="rId5"/>
                <a:stretch>
                  <a:fillRect l="-1931" t="-2989" r="-1351"/>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DF38CD86-372D-11A9-D47F-BF878848156C}"/>
              </a:ext>
            </a:extLst>
          </p:cNvPr>
          <p:cNvPicPr>
            <a:picLocks noChangeAspect="1"/>
          </p:cNvPicPr>
          <p:nvPr/>
        </p:nvPicPr>
        <p:blipFill>
          <a:blip r:embed="rId6"/>
          <a:stretch>
            <a:fillRect/>
          </a:stretch>
        </p:blipFill>
        <p:spPr>
          <a:xfrm>
            <a:off x="8419719" y="3244867"/>
            <a:ext cx="3391281" cy="3302931"/>
          </a:xfrm>
          <a:prstGeom prst="rect">
            <a:avLst/>
          </a:prstGeom>
        </p:spPr>
      </p:pic>
    </p:spTree>
    <p:extLst>
      <p:ext uri="{BB962C8B-B14F-4D97-AF65-F5344CB8AC3E}">
        <p14:creationId xmlns:p14="http://schemas.microsoft.com/office/powerpoint/2010/main" val="3348908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0BDC3-FDAF-02C6-71DF-DA9A94BFC80E}"/>
            </a:ext>
          </a:extLst>
        </p:cNvPr>
        <p:cNvGrpSpPr/>
        <p:nvPr/>
      </p:nvGrpSpPr>
      <p:grpSpPr>
        <a:xfrm>
          <a:off x="0" y="0"/>
          <a:ext cx="0" cy="0"/>
          <a:chOff x="0" y="0"/>
          <a:chExt cx="0" cy="0"/>
        </a:xfrm>
      </p:grpSpPr>
      <p:pic>
        <p:nvPicPr>
          <p:cNvPr id="9" name="Image 1" descr="preencoded.png">
            <a:extLst>
              <a:ext uri="{FF2B5EF4-FFF2-40B4-BE49-F238E27FC236}">
                <a16:creationId xmlns:a16="http://schemas.microsoft.com/office/drawing/2014/main" id="{700A43E0-8A16-4366-D504-CBEBE9CAF9EA}"/>
              </a:ext>
            </a:extLst>
          </p:cNvPr>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153AD81F-E704-A934-97CC-DD18CF248973}"/>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Methods and Assumptions</a:t>
            </a:r>
            <a:endParaRPr lang="en-US" sz="3200"/>
          </a:p>
        </p:txBody>
      </p:sp>
      <p:sp>
        <p:nvSpPr>
          <p:cNvPr id="2" name="Content Placeholder 8">
            <a:extLst>
              <a:ext uri="{FF2B5EF4-FFF2-40B4-BE49-F238E27FC236}">
                <a16:creationId xmlns:a16="http://schemas.microsoft.com/office/drawing/2014/main" id="{4E846EB9-60C8-9898-4BB2-FE9EBB4C4553}"/>
              </a:ext>
            </a:extLst>
          </p:cNvPr>
          <p:cNvSpPr txBox="1">
            <a:spLocks/>
          </p:cNvSpPr>
          <p:nvPr/>
        </p:nvSpPr>
        <p:spPr>
          <a:xfrm>
            <a:off x="371240" y="1246672"/>
            <a:ext cx="6648910" cy="1639996"/>
          </a:xfrm>
          <a:prstGeom prst="rect">
            <a:avLst/>
          </a:prstGeom>
          <a:solidFill>
            <a:schemeClr val="tx2">
              <a:lumMod val="20000"/>
              <a:lumOff val="80000"/>
              <a:alpha val="50000"/>
            </a:schemeClr>
          </a:solidFill>
          <a:scene3d>
            <a:camera prst="orthographicFront"/>
            <a:lightRig rig="threePt" dir="t"/>
          </a:scene3d>
          <a:sp3d>
            <a:bevelT prst="relaxedInset"/>
            <a:bevelB prst="relaxedInset"/>
          </a:sp3d>
        </p:spPr>
        <p:txBody>
          <a:bodyPr/>
          <a:lstStyle>
            <a:lvl1pPr marL="230188" indent="-230188" algn="l" rtl="0" eaLnBrk="1" fontAlgn="base" hangingPunct="1">
              <a:lnSpc>
                <a:spcPct val="95000"/>
              </a:lnSpc>
              <a:spcBef>
                <a:spcPts val="1400"/>
              </a:spcBef>
              <a:spcAft>
                <a:spcPct val="0"/>
              </a:spcAft>
              <a:buClr>
                <a:schemeClr val="tx1"/>
              </a:buClr>
              <a:buFont typeface="Arial" charset="0"/>
              <a:buChar char="•"/>
              <a:defRPr sz="2400" kern="1200">
                <a:solidFill>
                  <a:schemeClr val="tx1"/>
                </a:solidFill>
                <a:latin typeface="Century Gothic" panose="020B0502020202020204" pitchFamily="34" charset="0"/>
                <a:ea typeface="+mn-ea"/>
                <a:cs typeface="+mn-cs"/>
              </a:defRPr>
            </a:lvl1pPr>
            <a:lvl2pPr marL="625475" indent="-279400" algn="l" rtl="0" eaLnBrk="1" fontAlgn="base" hangingPunct="1">
              <a:lnSpc>
                <a:spcPct val="95000"/>
              </a:lnSpc>
              <a:spcBef>
                <a:spcPts val="800"/>
              </a:spcBef>
              <a:spcAft>
                <a:spcPct val="0"/>
              </a:spcAft>
              <a:buClr>
                <a:schemeClr val="tx1"/>
              </a:buClr>
              <a:buFont typeface="Arial" charset="0"/>
              <a:buChar char="–"/>
              <a:defRPr sz="2000" kern="1200">
                <a:solidFill>
                  <a:schemeClr val="tx1"/>
                </a:solidFill>
                <a:latin typeface="Century Gothic" panose="020B0502020202020204" pitchFamily="34" charset="0"/>
                <a:ea typeface="+mn-ea"/>
                <a:cs typeface="+mn-cs"/>
              </a:defRPr>
            </a:lvl2pPr>
            <a:lvl3pPr marL="914400" indent="-230188" algn="l" rtl="0" eaLnBrk="1" fontAlgn="base" hangingPunct="1">
              <a:lnSpc>
                <a:spcPct val="95000"/>
              </a:lnSpc>
              <a:spcBef>
                <a:spcPts val="800"/>
              </a:spcBef>
              <a:spcAft>
                <a:spcPct val="0"/>
              </a:spcAft>
              <a:buClr>
                <a:schemeClr val="tx1"/>
              </a:buClr>
              <a:buFont typeface="Arial" charset="0"/>
              <a:buChar char="•"/>
              <a:defRPr sz="1800" kern="1200">
                <a:solidFill>
                  <a:schemeClr val="tx1"/>
                </a:solidFill>
                <a:latin typeface="Century Gothic" panose="020B0502020202020204" pitchFamily="34" charset="0"/>
                <a:ea typeface="+mn-ea"/>
                <a:cs typeface="+mn-cs"/>
              </a:defRPr>
            </a:lvl3pPr>
            <a:lvl4pPr marL="1144588" indent="-173038" algn="l" rtl="0" eaLnBrk="1" fontAlgn="base" hangingPunct="1">
              <a:lnSpc>
                <a:spcPct val="90000"/>
              </a:lnSpc>
              <a:spcBef>
                <a:spcPts val="800"/>
              </a:spcBef>
              <a:spcAft>
                <a:spcPct val="0"/>
              </a:spcAft>
              <a:buClr>
                <a:schemeClr val="tx1"/>
              </a:buClr>
              <a:buFont typeface="Arial" charset="0"/>
              <a:buChar char="–"/>
              <a:defRPr sz="1600" kern="1200">
                <a:solidFill>
                  <a:schemeClr val="tx1"/>
                </a:solidFill>
                <a:latin typeface="Century Gothic" panose="020B0502020202020204" pitchFamily="34" charset="0"/>
                <a:ea typeface="+mn-ea"/>
                <a:cs typeface="+mn-cs"/>
              </a:defRPr>
            </a:lvl4pPr>
            <a:lvl5pPr marL="1482725" indent="-222250" algn="l" rtl="0" eaLnBrk="1" fontAlgn="base" hangingPunct="1">
              <a:lnSpc>
                <a:spcPct val="90000"/>
              </a:lnSpc>
              <a:spcBef>
                <a:spcPts val="600"/>
              </a:spcBef>
              <a:spcAft>
                <a:spcPct val="0"/>
              </a:spcAft>
              <a:buClr>
                <a:schemeClr val="tx1"/>
              </a:buClr>
              <a:buFont typeface="Arial"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tx2"/>
              </a:buClr>
              <a:buSzPct val="125000"/>
              <a:buFont typeface="Wingdings" pitchFamily="2" charset="2"/>
              <a:buChar char="q"/>
            </a:pPr>
            <a:r>
              <a:rPr lang="en-US" b="1">
                <a:solidFill>
                  <a:schemeClr val="tx2"/>
                </a:solidFill>
                <a:effectLst>
                  <a:glow rad="63500">
                    <a:schemeClr val="accent2">
                      <a:satMod val="175000"/>
                      <a:alpha val="40000"/>
                    </a:schemeClr>
                  </a:glow>
                </a:effectLst>
                <a:latin typeface="+mn-lt"/>
                <a:ea typeface="Times New Roman" panose="02020603050405020304" pitchFamily="18" charset="0"/>
              </a:rPr>
              <a:t>Step 1</a:t>
            </a:r>
            <a:br>
              <a:rPr lang="en-US" sz="2000">
                <a:latin typeface="+mn-lt"/>
                <a:ea typeface="Times New Roman" panose="02020603050405020304" pitchFamily="18" charset="0"/>
              </a:rPr>
            </a:br>
            <a:r>
              <a:rPr lang="en-US" sz="2000">
                <a:latin typeface="+mn-lt"/>
                <a:ea typeface="Times New Roman" panose="02020603050405020304" pitchFamily="18" charset="0"/>
              </a:rPr>
              <a:t>Full three-dimensional radiation </a:t>
            </a:r>
            <a:r>
              <a:rPr lang="en-US" sz="2000">
                <a:latin typeface="+mn-lt"/>
                <a:ea typeface="MS Mincho" panose="02020609040205080304" pitchFamily="49" charset="-128"/>
              </a:rPr>
              <a:t>Monte Carlo </a:t>
            </a:r>
            <a:r>
              <a:rPr lang="en-US" sz="2000">
                <a:latin typeface="+mn-lt"/>
                <a:ea typeface="Times New Roman" panose="02020603050405020304" pitchFamily="18" charset="0"/>
              </a:rPr>
              <a:t>transport calculations  </a:t>
            </a:r>
            <a:r>
              <a:rPr lang="en-US" sz="2000">
                <a:latin typeface="+mn-lt"/>
                <a:ea typeface="MS Mincho" panose="02020609040205080304" pitchFamily="49" charset="-128"/>
              </a:rPr>
              <a:t>analyses </a:t>
            </a:r>
            <a:r>
              <a:rPr lang="en-US" sz="2000">
                <a:latin typeface="+mn-lt"/>
                <a:ea typeface="Times New Roman" panose="02020603050405020304" pitchFamily="18" charset="0"/>
              </a:rPr>
              <a:t>performed with MCNP6 </a:t>
            </a:r>
            <a:r>
              <a:rPr lang="en-US" sz="2000">
                <a:latin typeface="+mn-lt"/>
                <a:ea typeface="MS Mincho" panose="02020609040205080304" pitchFamily="49" charset="-128"/>
              </a:rPr>
              <a:t>obtain neutron fluxes below 20MeV and reaction rates above 20 MeV</a:t>
            </a:r>
            <a:endParaRPr lang="en-US" sz="2000">
              <a:latin typeface="+mn-lt"/>
            </a:endParaRPr>
          </a:p>
        </p:txBody>
      </p:sp>
      <p:sp>
        <p:nvSpPr>
          <p:cNvPr id="5" name="Content Placeholder 8">
            <a:extLst>
              <a:ext uri="{FF2B5EF4-FFF2-40B4-BE49-F238E27FC236}">
                <a16:creationId xmlns:a16="http://schemas.microsoft.com/office/drawing/2014/main" id="{CF585F08-8D49-0C29-BD9E-37E21B8383F9}"/>
              </a:ext>
            </a:extLst>
          </p:cNvPr>
          <p:cNvSpPr txBox="1">
            <a:spLocks/>
          </p:cNvSpPr>
          <p:nvPr/>
        </p:nvSpPr>
        <p:spPr>
          <a:xfrm>
            <a:off x="371240" y="4777400"/>
            <a:ext cx="6648910" cy="1486284"/>
          </a:xfrm>
          <a:prstGeom prst="rect">
            <a:avLst/>
          </a:prstGeom>
          <a:solidFill>
            <a:schemeClr val="tx2">
              <a:lumMod val="20000"/>
              <a:lumOff val="80000"/>
              <a:alpha val="50000"/>
            </a:schemeClr>
          </a:solidFill>
          <a:scene3d>
            <a:camera prst="orthographicFront"/>
            <a:lightRig rig="threePt" dir="t"/>
          </a:scene3d>
          <a:sp3d>
            <a:bevelT prst="relaxedInset"/>
          </a:sp3d>
        </p:spPr>
        <p:txBody>
          <a:bodyPr/>
          <a:lstStyle>
            <a:lvl1pPr marL="230188" indent="-230188" algn="l" rtl="0" eaLnBrk="1" fontAlgn="base" hangingPunct="1">
              <a:lnSpc>
                <a:spcPct val="95000"/>
              </a:lnSpc>
              <a:spcBef>
                <a:spcPts val="1400"/>
              </a:spcBef>
              <a:spcAft>
                <a:spcPct val="0"/>
              </a:spcAft>
              <a:buClr>
                <a:schemeClr val="tx1"/>
              </a:buClr>
              <a:buFont typeface="Arial" charset="0"/>
              <a:buChar char="•"/>
              <a:defRPr sz="2400" kern="1200">
                <a:solidFill>
                  <a:schemeClr val="tx1"/>
                </a:solidFill>
                <a:latin typeface="Century Gothic" panose="020B0502020202020204" pitchFamily="34" charset="0"/>
                <a:ea typeface="+mn-ea"/>
                <a:cs typeface="+mn-cs"/>
              </a:defRPr>
            </a:lvl1pPr>
            <a:lvl2pPr marL="625475" indent="-279400" algn="l" rtl="0" eaLnBrk="1" fontAlgn="base" hangingPunct="1">
              <a:lnSpc>
                <a:spcPct val="95000"/>
              </a:lnSpc>
              <a:spcBef>
                <a:spcPts val="800"/>
              </a:spcBef>
              <a:spcAft>
                <a:spcPct val="0"/>
              </a:spcAft>
              <a:buClr>
                <a:schemeClr val="tx1"/>
              </a:buClr>
              <a:buFont typeface="Arial" charset="0"/>
              <a:buChar char="–"/>
              <a:defRPr sz="2000" kern="1200">
                <a:solidFill>
                  <a:schemeClr val="tx1"/>
                </a:solidFill>
                <a:latin typeface="Century Gothic" panose="020B0502020202020204" pitchFamily="34" charset="0"/>
                <a:ea typeface="+mn-ea"/>
                <a:cs typeface="+mn-cs"/>
              </a:defRPr>
            </a:lvl2pPr>
            <a:lvl3pPr marL="914400" indent="-230188" algn="l" rtl="0" eaLnBrk="1" fontAlgn="base" hangingPunct="1">
              <a:lnSpc>
                <a:spcPct val="95000"/>
              </a:lnSpc>
              <a:spcBef>
                <a:spcPts val="800"/>
              </a:spcBef>
              <a:spcAft>
                <a:spcPct val="0"/>
              </a:spcAft>
              <a:buClr>
                <a:schemeClr val="tx1"/>
              </a:buClr>
              <a:buFont typeface="Arial" charset="0"/>
              <a:buChar char="•"/>
              <a:defRPr sz="1800" kern="1200">
                <a:solidFill>
                  <a:schemeClr val="tx1"/>
                </a:solidFill>
                <a:latin typeface="Century Gothic" panose="020B0502020202020204" pitchFamily="34" charset="0"/>
                <a:ea typeface="+mn-ea"/>
                <a:cs typeface="+mn-cs"/>
              </a:defRPr>
            </a:lvl3pPr>
            <a:lvl4pPr marL="1144588" indent="-173038" algn="l" rtl="0" eaLnBrk="1" fontAlgn="base" hangingPunct="1">
              <a:lnSpc>
                <a:spcPct val="90000"/>
              </a:lnSpc>
              <a:spcBef>
                <a:spcPts val="800"/>
              </a:spcBef>
              <a:spcAft>
                <a:spcPct val="0"/>
              </a:spcAft>
              <a:buClr>
                <a:schemeClr val="tx1"/>
              </a:buClr>
              <a:buFont typeface="Arial" charset="0"/>
              <a:buChar char="–"/>
              <a:defRPr sz="1600" kern="1200">
                <a:solidFill>
                  <a:schemeClr val="tx1"/>
                </a:solidFill>
                <a:latin typeface="Century Gothic" panose="020B0502020202020204" pitchFamily="34" charset="0"/>
                <a:ea typeface="+mn-ea"/>
                <a:cs typeface="+mn-cs"/>
              </a:defRPr>
            </a:lvl4pPr>
            <a:lvl5pPr marL="1482725" indent="-222250" algn="l" rtl="0" eaLnBrk="1" fontAlgn="base" hangingPunct="1">
              <a:lnSpc>
                <a:spcPct val="90000"/>
              </a:lnSpc>
              <a:spcBef>
                <a:spcPts val="600"/>
              </a:spcBef>
              <a:spcAft>
                <a:spcPct val="0"/>
              </a:spcAft>
              <a:buClr>
                <a:schemeClr val="tx1"/>
              </a:buClr>
              <a:buFont typeface="Arial"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tx2"/>
              </a:buClr>
              <a:buSzPct val="125000"/>
              <a:buFont typeface="Wingdings" pitchFamily="2" charset="2"/>
              <a:buChar char="q"/>
            </a:pPr>
            <a:r>
              <a:rPr lang="en-US" b="1">
                <a:solidFill>
                  <a:schemeClr val="tx2"/>
                </a:solidFill>
                <a:effectLst>
                  <a:glow rad="63500">
                    <a:schemeClr val="accent2">
                      <a:satMod val="175000"/>
                      <a:alpha val="40000"/>
                    </a:schemeClr>
                  </a:glow>
                </a:effectLst>
                <a:latin typeface="+mn-lt"/>
                <a:ea typeface="Times New Roman" panose="02020603050405020304" pitchFamily="18" charset="0"/>
              </a:rPr>
              <a:t>Step 3</a:t>
            </a:r>
            <a:br>
              <a:rPr lang="en-US" sz="2000">
                <a:latin typeface="+mn-lt"/>
                <a:ea typeface="Times New Roman" panose="02020603050405020304" pitchFamily="18" charset="0"/>
              </a:rPr>
            </a:br>
            <a:r>
              <a:rPr lang="en-US" sz="2000">
                <a:latin typeface="+mn-lt"/>
                <a:ea typeface="Times New Roman" panose="02020603050405020304" pitchFamily="18" charset="0"/>
              </a:rPr>
              <a:t>Then decay gammas spectra in the multi-group structure and gamma power are extracted for each cell and are fed back to MCNP6 input file </a:t>
            </a:r>
            <a:endParaRPr lang="en-US" sz="2000">
              <a:latin typeface="+mn-lt"/>
            </a:endParaRPr>
          </a:p>
        </p:txBody>
      </p:sp>
      <p:sp>
        <p:nvSpPr>
          <p:cNvPr id="6" name="Content Placeholder 8">
            <a:extLst>
              <a:ext uri="{FF2B5EF4-FFF2-40B4-BE49-F238E27FC236}">
                <a16:creationId xmlns:a16="http://schemas.microsoft.com/office/drawing/2014/main" id="{D240D8FB-A30F-25DA-68EF-E03071F5C853}"/>
              </a:ext>
            </a:extLst>
          </p:cNvPr>
          <p:cNvSpPr txBox="1">
            <a:spLocks/>
          </p:cNvSpPr>
          <p:nvPr/>
        </p:nvSpPr>
        <p:spPr>
          <a:xfrm>
            <a:off x="371240" y="3102184"/>
            <a:ext cx="6648910" cy="1486284"/>
          </a:xfrm>
          <a:prstGeom prst="rect">
            <a:avLst/>
          </a:prstGeom>
          <a:solidFill>
            <a:schemeClr val="tx2">
              <a:lumMod val="20000"/>
              <a:lumOff val="80000"/>
              <a:alpha val="49996"/>
            </a:schemeClr>
          </a:solidFill>
          <a:scene3d>
            <a:camera prst="orthographicFront"/>
            <a:lightRig rig="threePt" dir="t"/>
          </a:scene3d>
          <a:sp3d>
            <a:bevelT prst="relaxedInset"/>
          </a:sp3d>
        </p:spPr>
        <p:txBody>
          <a:bodyPr/>
          <a:lstStyle>
            <a:lvl1pPr marL="230188" indent="-230188" algn="l" rtl="0" eaLnBrk="1" fontAlgn="base" hangingPunct="1">
              <a:lnSpc>
                <a:spcPct val="95000"/>
              </a:lnSpc>
              <a:spcBef>
                <a:spcPts val="1400"/>
              </a:spcBef>
              <a:spcAft>
                <a:spcPct val="0"/>
              </a:spcAft>
              <a:buClr>
                <a:schemeClr val="tx1"/>
              </a:buClr>
              <a:buFont typeface="Arial" charset="0"/>
              <a:buChar char="•"/>
              <a:defRPr sz="2400" kern="1200">
                <a:solidFill>
                  <a:schemeClr val="tx1"/>
                </a:solidFill>
                <a:latin typeface="Century Gothic" panose="020B0502020202020204" pitchFamily="34" charset="0"/>
                <a:ea typeface="+mn-ea"/>
                <a:cs typeface="+mn-cs"/>
              </a:defRPr>
            </a:lvl1pPr>
            <a:lvl2pPr marL="625475" indent="-279400" algn="l" rtl="0" eaLnBrk="1" fontAlgn="base" hangingPunct="1">
              <a:lnSpc>
                <a:spcPct val="95000"/>
              </a:lnSpc>
              <a:spcBef>
                <a:spcPts val="800"/>
              </a:spcBef>
              <a:spcAft>
                <a:spcPct val="0"/>
              </a:spcAft>
              <a:buClr>
                <a:schemeClr val="tx1"/>
              </a:buClr>
              <a:buFont typeface="Arial" charset="0"/>
              <a:buChar char="–"/>
              <a:defRPr sz="2000" kern="1200">
                <a:solidFill>
                  <a:schemeClr val="tx1"/>
                </a:solidFill>
                <a:latin typeface="Century Gothic" panose="020B0502020202020204" pitchFamily="34" charset="0"/>
                <a:ea typeface="+mn-ea"/>
                <a:cs typeface="+mn-cs"/>
              </a:defRPr>
            </a:lvl2pPr>
            <a:lvl3pPr marL="914400" indent="-230188" algn="l" rtl="0" eaLnBrk="1" fontAlgn="base" hangingPunct="1">
              <a:lnSpc>
                <a:spcPct val="95000"/>
              </a:lnSpc>
              <a:spcBef>
                <a:spcPts val="800"/>
              </a:spcBef>
              <a:spcAft>
                <a:spcPct val="0"/>
              </a:spcAft>
              <a:buClr>
                <a:schemeClr val="tx1"/>
              </a:buClr>
              <a:buFont typeface="Arial" charset="0"/>
              <a:buChar char="•"/>
              <a:defRPr sz="1800" kern="1200">
                <a:solidFill>
                  <a:schemeClr val="tx1"/>
                </a:solidFill>
                <a:latin typeface="Century Gothic" panose="020B0502020202020204" pitchFamily="34" charset="0"/>
                <a:ea typeface="+mn-ea"/>
                <a:cs typeface="+mn-cs"/>
              </a:defRPr>
            </a:lvl3pPr>
            <a:lvl4pPr marL="1144588" indent="-173038" algn="l" rtl="0" eaLnBrk="1" fontAlgn="base" hangingPunct="1">
              <a:lnSpc>
                <a:spcPct val="90000"/>
              </a:lnSpc>
              <a:spcBef>
                <a:spcPts val="800"/>
              </a:spcBef>
              <a:spcAft>
                <a:spcPct val="0"/>
              </a:spcAft>
              <a:buClr>
                <a:schemeClr val="tx1"/>
              </a:buClr>
              <a:buFont typeface="Arial" charset="0"/>
              <a:buChar char="–"/>
              <a:defRPr sz="1600" kern="1200">
                <a:solidFill>
                  <a:schemeClr val="tx1"/>
                </a:solidFill>
                <a:latin typeface="Century Gothic" panose="020B0502020202020204" pitchFamily="34" charset="0"/>
                <a:ea typeface="+mn-ea"/>
                <a:cs typeface="+mn-cs"/>
              </a:defRPr>
            </a:lvl4pPr>
            <a:lvl5pPr marL="1482725" indent="-222250" algn="l" rtl="0" eaLnBrk="1" fontAlgn="base" hangingPunct="1">
              <a:lnSpc>
                <a:spcPct val="90000"/>
              </a:lnSpc>
              <a:spcBef>
                <a:spcPts val="600"/>
              </a:spcBef>
              <a:spcAft>
                <a:spcPct val="0"/>
              </a:spcAft>
              <a:buClr>
                <a:schemeClr val="tx1"/>
              </a:buClr>
              <a:buFont typeface="Arial"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tx2"/>
              </a:buClr>
              <a:buSzPct val="125000"/>
              <a:buFont typeface="Wingdings" pitchFamily="2" charset="2"/>
              <a:buChar char="q"/>
            </a:pPr>
            <a:r>
              <a:rPr lang="en-US" b="1">
                <a:solidFill>
                  <a:schemeClr val="tx2"/>
                </a:solidFill>
                <a:effectLst>
                  <a:glow rad="63500">
                    <a:schemeClr val="accent2">
                      <a:satMod val="175000"/>
                      <a:alpha val="40000"/>
                    </a:schemeClr>
                  </a:glow>
                </a:effectLst>
                <a:latin typeface="+mn-lt"/>
                <a:ea typeface="Times New Roman" panose="02020603050405020304" pitchFamily="18" charset="0"/>
              </a:rPr>
              <a:t>Step 2</a:t>
            </a:r>
            <a:br>
              <a:rPr lang="en-US" sz="2000">
                <a:latin typeface="+mn-lt"/>
                <a:ea typeface="Times New Roman" panose="02020603050405020304" pitchFamily="18" charset="0"/>
              </a:rPr>
            </a:br>
            <a:r>
              <a:rPr lang="en-US" sz="2000">
                <a:latin typeface="+mn-lt"/>
                <a:ea typeface="Times New Roman" panose="02020603050405020304" pitchFamily="18" charset="0"/>
              </a:rPr>
              <a:t>The decay gamma sources in the activated material are calculated </a:t>
            </a:r>
            <a:r>
              <a:rPr lang="en-US" sz="2000">
                <a:latin typeface="+mn-lt"/>
              </a:rPr>
              <a:t> using AARE (</a:t>
            </a:r>
            <a:r>
              <a:rPr lang="en-US" sz="2000">
                <a:solidFill>
                  <a:srgbClr val="000000"/>
                </a:solidFill>
                <a:latin typeface="+mn-lt"/>
                <a:ea typeface="Times New Roman" panose="02020603050405020304" pitchFamily="18" charset="0"/>
              </a:rPr>
              <a:t>Activation in Accelerator Radiation Environments)</a:t>
            </a:r>
            <a:r>
              <a:rPr lang="en-US" sz="2000">
                <a:latin typeface="+mn-lt"/>
              </a:rPr>
              <a:t>  script</a:t>
            </a:r>
          </a:p>
        </p:txBody>
      </p:sp>
      <p:pic>
        <p:nvPicPr>
          <p:cNvPr id="7" name="Picture 6">
            <a:extLst>
              <a:ext uri="{FF2B5EF4-FFF2-40B4-BE49-F238E27FC236}">
                <a16:creationId xmlns:a16="http://schemas.microsoft.com/office/drawing/2014/main" id="{A4C5D17A-82D7-361E-DE8F-8499F1B7D5A7}"/>
              </a:ext>
            </a:extLst>
          </p:cNvPr>
          <p:cNvPicPr>
            <a:picLocks noChangeAspect="1"/>
          </p:cNvPicPr>
          <p:nvPr/>
        </p:nvPicPr>
        <p:blipFill>
          <a:blip r:embed="rId4"/>
          <a:stretch>
            <a:fillRect/>
          </a:stretch>
        </p:blipFill>
        <p:spPr>
          <a:xfrm>
            <a:off x="7020150" y="561366"/>
            <a:ext cx="4800610" cy="6042148"/>
          </a:xfrm>
          <a:prstGeom prst="rect">
            <a:avLst/>
          </a:prstGeom>
        </p:spPr>
      </p:pic>
    </p:spTree>
    <p:extLst>
      <p:ext uri="{BB962C8B-B14F-4D97-AF65-F5344CB8AC3E}">
        <p14:creationId xmlns:p14="http://schemas.microsoft.com/office/powerpoint/2010/main" val="338963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3EB72-5E10-D13B-CD9B-300E70BE31EC}"/>
            </a:ext>
          </a:extLst>
        </p:cNvPr>
        <p:cNvGrpSpPr/>
        <p:nvPr/>
      </p:nvGrpSpPr>
      <p:grpSpPr>
        <a:xfrm>
          <a:off x="0" y="0"/>
          <a:ext cx="0" cy="0"/>
          <a:chOff x="0" y="0"/>
          <a:chExt cx="0" cy="0"/>
        </a:xfrm>
      </p:grpSpPr>
      <p:sp>
        <p:nvSpPr>
          <p:cNvPr id="5" name="Vertical Scroll 4">
            <a:extLst>
              <a:ext uri="{FF2B5EF4-FFF2-40B4-BE49-F238E27FC236}">
                <a16:creationId xmlns:a16="http://schemas.microsoft.com/office/drawing/2014/main" id="{48A70CB9-F631-6EF2-0746-ED3A071A2190}"/>
              </a:ext>
            </a:extLst>
          </p:cNvPr>
          <p:cNvSpPr/>
          <p:nvPr/>
        </p:nvSpPr>
        <p:spPr>
          <a:xfrm>
            <a:off x="6273799" y="1135505"/>
            <a:ext cx="6063105" cy="5223693"/>
          </a:xfrm>
          <a:prstGeom prst="verticalScroll">
            <a:avLst/>
          </a:prstGeom>
          <a:gradFill flip="none" rotWithShape="1">
            <a:gsLst>
              <a:gs pos="0">
                <a:schemeClr val="tx2">
                  <a:lumMod val="75000"/>
                </a:schemeClr>
              </a:gs>
              <a:gs pos="99664">
                <a:srgbClr val="FFFFFF"/>
              </a:gs>
              <a:gs pos="99328">
                <a:srgbClr val="FFFFFF"/>
              </a:gs>
              <a:gs pos="98656">
                <a:srgbClr val="FFFFFF"/>
              </a:gs>
              <a:gs pos="97312">
                <a:srgbClr val="FFFFFF"/>
              </a:gs>
              <a:gs pos="94625">
                <a:srgbClr val="FFFFFF"/>
              </a:gs>
              <a:gs pos="89250">
                <a:srgbClr val="FFFFFF"/>
              </a:gs>
              <a:gs pos="78500">
                <a:srgbClr val="FFFFFF"/>
              </a:gs>
              <a:gs pos="57000">
                <a:schemeClr val="accent3">
                  <a:lumMod val="97000"/>
                  <a:lumOff val="3000"/>
                </a:schemeClr>
              </a:gs>
              <a:gs pos="100000">
                <a:schemeClr val="accent3">
                  <a:lumMod val="60000"/>
                  <a:lumOff val="40000"/>
                </a:schemeClr>
              </a:gs>
            </a:gsLst>
            <a:lin ang="16200000" scaled="1"/>
            <a:tileRect/>
          </a:gradFill>
          <a:effectLst>
            <a:outerShdw blurRad="40000" dist="23000" dir="5400000" rotWithShape="0">
              <a:srgbClr val="000000">
                <a:alpha val="29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Vertical Scroll 1">
            <a:extLst>
              <a:ext uri="{FF2B5EF4-FFF2-40B4-BE49-F238E27FC236}">
                <a16:creationId xmlns:a16="http://schemas.microsoft.com/office/drawing/2014/main" id="{1D07DA8B-DA04-11A5-D574-07AB4ADAE84A}"/>
              </a:ext>
            </a:extLst>
          </p:cNvPr>
          <p:cNvSpPr/>
          <p:nvPr/>
        </p:nvSpPr>
        <p:spPr>
          <a:xfrm>
            <a:off x="577585" y="1124262"/>
            <a:ext cx="5696216" cy="5223693"/>
          </a:xfrm>
          <a:prstGeom prst="verticalScroll">
            <a:avLst/>
          </a:prstGeom>
          <a:gradFill flip="none" rotWithShape="1">
            <a:gsLst>
              <a:gs pos="0">
                <a:schemeClr val="tx2">
                  <a:lumMod val="75000"/>
                </a:schemeClr>
              </a:gs>
              <a:gs pos="99664">
                <a:srgbClr val="FFFFFF"/>
              </a:gs>
              <a:gs pos="99328">
                <a:srgbClr val="FFFFFF"/>
              </a:gs>
              <a:gs pos="98656">
                <a:srgbClr val="FFFFFF"/>
              </a:gs>
              <a:gs pos="97312">
                <a:srgbClr val="FFFFFF"/>
              </a:gs>
              <a:gs pos="94625">
                <a:srgbClr val="FFFFFF"/>
              </a:gs>
              <a:gs pos="89250">
                <a:srgbClr val="FFFFFF"/>
              </a:gs>
              <a:gs pos="78500">
                <a:srgbClr val="FFFFFF"/>
              </a:gs>
              <a:gs pos="57000">
                <a:schemeClr val="accent3">
                  <a:lumMod val="97000"/>
                  <a:lumOff val="3000"/>
                </a:schemeClr>
              </a:gs>
              <a:gs pos="100000">
                <a:schemeClr val="accent3">
                  <a:lumMod val="60000"/>
                  <a:lumOff val="40000"/>
                </a:schemeClr>
              </a:gs>
            </a:gsLst>
            <a:lin ang="16200000" scaled="1"/>
            <a:tileRect/>
          </a:gradFill>
          <a:effectLst>
            <a:outerShdw blurRad="40000" dist="23000" dir="5400000" rotWithShape="0">
              <a:srgbClr val="000000">
                <a:alpha val="29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9" name="Image 1" descr="preencoded.png">
            <a:extLst>
              <a:ext uri="{FF2B5EF4-FFF2-40B4-BE49-F238E27FC236}">
                <a16:creationId xmlns:a16="http://schemas.microsoft.com/office/drawing/2014/main" id="{AF90874A-EBE9-B44F-CFF8-BBA954901915}"/>
              </a:ext>
            </a:extLst>
          </p:cNvPr>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42C5AE4E-83F5-8CED-0AA6-CBD08C9B1567}"/>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Methods and Assumptions</a:t>
            </a:r>
            <a:endParaRPr lang="en-US" sz="3200"/>
          </a:p>
        </p:txBody>
      </p:sp>
      <p:sp>
        <p:nvSpPr>
          <p:cNvPr id="3" name="Text 1">
            <a:extLst>
              <a:ext uri="{FF2B5EF4-FFF2-40B4-BE49-F238E27FC236}">
                <a16:creationId xmlns:a16="http://schemas.microsoft.com/office/drawing/2014/main" id="{F5BD0064-4ED4-3694-94F3-62D2E23C6FE8}"/>
              </a:ext>
            </a:extLst>
          </p:cNvPr>
          <p:cNvSpPr/>
          <p:nvPr/>
        </p:nvSpPr>
        <p:spPr>
          <a:xfrm>
            <a:off x="2123612" y="1289262"/>
            <a:ext cx="2371352" cy="516731"/>
          </a:xfrm>
          <a:prstGeom prst="rect">
            <a:avLst/>
          </a:prstGeom>
          <a:noFill/>
          <a:ln/>
        </p:spPr>
        <p:txBody>
          <a:bodyPr wrap="none" lIns="0" tIns="0" rIns="0" bIns="0" rtlCol="0" anchor="t"/>
          <a:lstStyle/>
          <a:p>
            <a:pPr>
              <a:lnSpc>
                <a:spcPct val="104000"/>
              </a:lnSpc>
            </a:pPr>
            <a:r>
              <a:rPr lang="en-US" b="1" dirty="0">
                <a:solidFill>
                  <a:srgbClr val="FF0000"/>
                </a:solidFill>
                <a:latin typeface="+mn-lt"/>
                <a:ea typeface="Roboto Slab" pitchFamily="34" charset="-122"/>
                <a:cs typeface="Roboto Slab" pitchFamily="34" charset="-120"/>
              </a:rPr>
              <a:t>① </a:t>
            </a:r>
            <a:r>
              <a:rPr lang="en-US" sz="2400" b="1" dirty="0">
                <a:solidFill>
                  <a:srgbClr val="FF0000"/>
                </a:solidFill>
                <a:latin typeface="+mn-lt"/>
                <a:ea typeface="Roboto Slab" pitchFamily="34" charset="-122"/>
                <a:cs typeface="Roboto Slab" pitchFamily="34" charset="-120"/>
              </a:rPr>
              <a:t>Challenges</a:t>
            </a:r>
            <a:endParaRPr lang="en-US" sz="2400" b="1" dirty="0">
              <a:solidFill>
                <a:srgbClr val="FF0000"/>
              </a:solidFill>
              <a:latin typeface="+mn-lt"/>
            </a:endParaRPr>
          </a:p>
        </p:txBody>
      </p:sp>
      <p:sp>
        <p:nvSpPr>
          <p:cNvPr id="4" name="Text 4">
            <a:extLst>
              <a:ext uri="{FF2B5EF4-FFF2-40B4-BE49-F238E27FC236}">
                <a16:creationId xmlns:a16="http://schemas.microsoft.com/office/drawing/2014/main" id="{1CB4AB08-1265-C433-B230-C513C75F8CC9}"/>
              </a:ext>
            </a:extLst>
          </p:cNvPr>
          <p:cNvSpPr/>
          <p:nvPr/>
        </p:nvSpPr>
        <p:spPr>
          <a:xfrm>
            <a:off x="8662447" y="1240800"/>
            <a:ext cx="2516197" cy="613655"/>
          </a:xfrm>
          <a:prstGeom prst="rect">
            <a:avLst/>
          </a:prstGeom>
          <a:noFill/>
          <a:ln/>
        </p:spPr>
        <p:txBody>
          <a:bodyPr wrap="none" lIns="0" tIns="0" rIns="0" bIns="0" rtlCol="0" anchor="t"/>
          <a:lstStyle/>
          <a:p>
            <a:pPr>
              <a:lnSpc>
                <a:spcPct val="104000"/>
              </a:lnSpc>
            </a:pPr>
            <a:r>
              <a:rPr lang="en-US" b="1">
                <a:solidFill>
                  <a:srgbClr val="FF0000"/>
                </a:solidFill>
                <a:latin typeface="+mn-lt"/>
                <a:ea typeface="Roboto Slab" pitchFamily="34" charset="-122"/>
                <a:cs typeface="Roboto Slab" pitchFamily="34" charset="-120"/>
              </a:rPr>
              <a:t>② </a:t>
            </a:r>
            <a:r>
              <a:rPr lang="en-US" sz="2400" b="1">
                <a:solidFill>
                  <a:srgbClr val="FF0000"/>
                </a:solidFill>
                <a:latin typeface="+mn-lt"/>
                <a:ea typeface="Roboto Slab" pitchFamily="34" charset="-122"/>
                <a:cs typeface="Roboto Slab" pitchFamily="34" charset="-120"/>
              </a:rPr>
              <a:t>Assumptions</a:t>
            </a:r>
            <a:endParaRPr lang="en-US" sz="2400" b="1">
              <a:solidFill>
                <a:srgbClr val="FF0000"/>
              </a:solidFill>
              <a:latin typeface="+mn-lt"/>
            </a:endParaRPr>
          </a:p>
        </p:txBody>
      </p:sp>
      <p:sp>
        <p:nvSpPr>
          <p:cNvPr id="8" name="Text 3">
            <a:extLst>
              <a:ext uri="{FF2B5EF4-FFF2-40B4-BE49-F238E27FC236}">
                <a16:creationId xmlns:a16="http://schemas.microsoft.com/office/drawing/2014/main" id="{7AD00059-3E1B-015C-61AB-F2045213404C}"/>
              </a:ext>
            </a:extLst>
          </p:cNvPr>
          <p:cNvSpPr/>
          <p:nvPr/>
        </p:nvSpPr>
        <p:spPr>
          <a:xfrm>
            <a:off x="1346200" y="2259896"/>
            <a:ext cx="4160607" cy="3016642"/>
          </a:xfrm>
          <a:prstGeom prst="rect">
            <a:avLst/>
          </a:prstGeom>
          <a:noFill/>
          <a:ln/>
        </p:spPr>
        <p:txBody>
          <a:bodyPr wrap="square" lIns="0" tIns="0" rIns="0" bIns="0" rtlCol="0" anchor="t">
            <a:noAutofit/>
          </a:bodyPr>
          <a:lstStyle/>
          <a:p>
            <a:pPr marL="342900" indent="-342900">
              <a:lnSpc>
                <a:spcPct val="133000"/>
              </a:lnSpc>
              <a:buClr>
                <a:srgbClr val="C00000"/>
              </a:buClr>
              <a:buSzPct val="150000"/>
              <a:buFont typeface="Wingdings" pitchFamily="2" charset="2"/>
              <a:buChar char="v"/>
            </a:pPr>
            <a:r>
              <a:rPr lang="en-US" sz="1600" b="1" dirty="0">
                <a:solidFill>
                  <a:srgbClr val="15213F"/>
                </a:solidFill>
                <a:ea typeface="Roboto" pitchFamily="34" charset="-122"/>
                <a:cs typeface="Roboto" pitchFamily="34" charset="-120"/>
              </a:rPr>
              <a:t>Overall activation includes life-time monolith activation and IRP2 activation</a:t>
            </a:r>
            <a:endParaRPr lang="en-US" sz="1600" b="1" dirty="0">
              <a:solidFill>
                <a:srgbClr val="15213F"/>
              </a:solidFill>
              <a:latin typeface="+mn-lt"/>
              <a:ea typeface="Roboto" pitchFamily="34" charset="-122"/>
              <a:cs typeface="Roboto" pitchFamily="34" charset="-120"/>
            </a:endParaRPr>
          </a:p>
          <a:p>
            <a:pPr marL="342900" indent="-342900">
              <a:lnSpc>
                <a:spcPct val="133000"/>
              </a:lnSpc>
              <a:buClr>
                <a:srgbClr val="C00000"/>
              </a:buClr>
              <a:buSzPct val="150000"/>
              <a:buFont typeface="Wingdings" pitchFamily="2" charset="2"/>
              <a:buChar char="v"/>
            </a:pPr>
            <a:r>
              <a:rPr lang="en-US" sz="1600" b="1" dirty="0">
                <a:solidFill>
                  <a:srgbClr val="15213F"/>
                </a:solidFill>
                <a:latin typeface="+mn-lt"/>
                <a:ea typeface="Roboto" pitchFamily="34" charset="-122"/>
                <a:cs typeface="Roboto" pitchFamily="34" charset="-120"/>
              </a:rPr>
              <a:t>Cooling media for IRP1 - regular water</a:t>
            </a:r>
            <a:endParaRPr lang="en-US" sz="1600" b="1" dirty="0">
              <a:latin typeface="+mn-lt"/>
            </a:endParaRPr>
          </a:p>
          <a:p>
            <a:pPr marL="342900" indent="-342900">
              <a:lnSpc>
                <a:spcPct val="133000"/>
              </a:lnSpc>
              <a:buClr>
                <a:srgbClr val="C00000"/>
              </a:buClr>
              <a:buSzPct val="150000"/>
              <a:buFont typeface="Wingdings" pitchFamily="2" charset="2"/>
              <a:buChar char="v"/>
            </a:pPr>
            <a:r>
              <a:rPr lang="en-US" sz="1600" b="1" dirty="0">
                <a:solidFill>
                  <a:srgbClr val="15213F"/>
                </a:solidFill>
                <a:ea typeface="Roboto" pitchFamily="34" charset="-122"/>
                <a:cs typeface="Roboto" pitchFamily="34" charset="-120"/>
              </a:rPr>
              <a:t>Cooling media for IRP2 - regular water</a:t>
            </a:r>
            <a:endParaRPr lang="en-US" sz="1600" b="1" dirty="0"/>
          </a:p>
          <a:p>
            <a:pPr marL="342900" indent="-342900">
              <a:lnSpc>
                <a:spcPct val="133000"/>
              </a:lnSpc>
              <a:buClr>
                <a:srgbClr val="C00000"/>
              </a:buClr>
              <a:buSzPct val="150000"/>
              <a:buFont typeface="Wingdings" pitchFamily="2" charset="2"/>
              <a:buChar char="v"/>
            </a:pPr>
            <a:r>
              <a:rPr lang="en-US" sz="1600" b="1" dirty="0"/>
              <a:t>During IRP2 operation an upgrade of SNS facility took place – Proton Power Upgrade – 1GeV to 1.3 GeV</a:t>
            </a:r>
          </a:p>
          <a:p>
            <a:pPr marL="342900" indent="-342900">
              <a:lnSpc>
                <a:spcPct val="133000"/>
              </a:lnSpc>
              <a:buClr>
                <a:srgbClr val="C00000"/>
              </a:buClr>
              <a:buSzPct val="150000"/>
              <a:buFont typeface="Wingdings" pitchFamily="2" charset="2"/>
              <a:buChar char="v"/>
            </a:pPr>
            <a:r>
              <a:rPr lang="en-US" sz="1600" b="1" dirty="0">
                <a:latin typeface="+mn-lt"/>
              </a:rPr>
              <a:t>Complex geometry</a:t>
            </a:r>
          </a:p>
        </p:txBody>
      </p:sp>
      <p:sp>
        <p:nvSpPr>
          <p:cNvPr id="11" name="Text 6">
            <a:extLst>
              <a:ext uri="{FF2B5EF4-FFF2-40B4-BE49-F238E27FC236}">
                <a16:creationId xmlns:a16="http://schemas.microsoft.com/office/drawing/2014/main" id="{3A32F7DC-529F-A9BE-2293-3F3516CFE831}"/>
              </a:ext>
            </a:extLst>
          </p:cNvPr>
          <p:cNvSpPr/>
          <p:nvPr/>
        </p:nvSpPr>
        <p:spPr>
          <a:xfrm>
            <a:off x="7042415" y="2424389"/>
            <a:ext cx="4572000" cy="2645923"/>
          </a:xfrm>
          <a:prstGeom prst="rect">
            <a:avLst/>
          </a:prstGeom>
          <a:noFill/>
          <a:ln/>
        </p:spPr>
        <p:txBody>
          <a:bodyPr wrap="square" lIns="0" tIns="0" rIns="0" bIns="0" rtlCol="0" anchor="t">
            <a:noAutofit/>
          </a:bodyPr>
          <a:lstStyle/>
          <a:p>
            <a:pPr marL="342900" indent="-342900">
              <a:lnSpc>
                <a:spcPct val="133000"/>
              </a:lnSpc>
              <a:buClr>
                <a:srgbClr val="C00000"/>
              </a:buClr>
              <a:buSzPct val="150000"/>
              <a:buFont typeface="Wingdings" pitchFamily="2" charset="2"/>
              <a:buChar char="v"/>
            </a:pPr>
            <a:r>
              <a:rPr lang="en-US" sz="1600" b="1" dirty="0">
                <a:solidFill>
                  <a:srgbClr val="15213F"/>
                </a:solidFill>
                <a:latin typeface="+mn-lt"/>
                <a:ea typeface="Roboto" pitchFamily="34" charset="-122"/>
                <a:cs typeface="Roboto" pitchFamily="34" charset="-120"/>
              </a:rPr>
              <a:t>Same target model is used in all analyses</a:t>
            </a:r>
          </a:p>
          <a:p>
            <a:pPr marL="342900" indent="-342900">
              <a:lnSpc>
                <a:spcPct val="133000"/>
              </a:lnSpc>
              <a:buClr>
                <a:srgbClr val="C00000"/>
              </a:buClr>
              <a:buSzPct val="150000"/>
              <a:buFont typeface="Wingdings" pitchFamily="2" charset="2"/>
              <a:buChar char="v"/>
            </a:pPr>
            <a:r>
              <a:rPr lang="en-US" sz="1600" b="1" dirty="0">
                <a:latin typeface="+mn-lt"/>
              </a:rPr>
              <a:t>Operation scenario is taken from SNS log-books</a:t>
            </a:r>
          </a:p>
          <a:p>
            <a:pPr marL="342900" indent="-342900">
              <a:lnSpc>
                <a:spcPct val="133000"/>
              </a:lnSpc>
              <a:buClr>
                <a:srgbClr val="C00000"/>
              </a:buClr>
              <a:buSzPct val="150000"/>
              <a:buFont typeface="Wingdings" pitchFamily="2" charset="2"/>
              <a:buChar char="v"/>
            </a:pPr>
            <a:r>
              <a:rPr lang="en-US" sz="1600" b="1" dirty="0"/>
              <a:t>Analyses for the target monolith cells assume operation time since facility start-up in April 2006</a:t>
            </a:r>
          </a:p>
          <a:p>
            <a:pPr marL="342900" indent="-342900">
              <a:lnSpc>
                <a:spcPct val="133000"/>
              </a:lnSpc>
              <a:buClr>
                <a:srgbClr val="C00000"/>
              </a:buClr>
              <a:buSzPct val="150000"/>
              <a:buFont typeface="Wingdings" pitchFamily="2" charset="2"/>
              <a:buChar char="v"/>
            </a:pPr>
            <a:r>
              <a:rPr lang="en-US" sz="1600" b="1" dirty="0"/>
              <a:t>The last day of beam on target of November 25, 2025</a:t>
            </a:r>
            <a:endParaRPr lang="en-US" sz="1600" b="1" dirty="0">
              <a:latin typeface="+mn-lt"/>
            </a:endParaRPr>
          </a:p>
        </p:txBody>
      </p:sp>
    </p:spTree>
    <p:extLst>
      <p:ext uri="{BB962C8B-B14F-4D97-AF65-F5344CB8AC3E}">
        <p14:creationId xmlns:p14="http://schemas.microsoft.com/office/powerpoint/2010/main" val="4180780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60E97-F35A-7267-A97C-7803EAF4B1FF}"/>
            </a:ext>
          </a:extLst>
        </p:cNvPr>
        <p:cNvGrpSpPr/>
        <p:nvPr/>
      </p:nvGrpSpPr>
      <p:grpSpPr>
        <a:xfrm>
          <a:off x="0" y="0"/>
          <a:ext cx="0" cy="0"/>
          <a:chOff x="0" y="0"/>
          <a:chExt cx="0" cy="0"/>
        </a:xfrm>
      </p:grpSpPr>
      <p:pic>
        <p:nvPicPr>
          <p:cNvPr id="9" name="Image 1" descr="preencoded.png">
            <a:extLst>
              <a:ext uri="{FF2B5EF4-FFF2-40B4-BE49-F238E27FC236}">
                <a16:creationId xmlns:a16="http://schemas.microsoft.com/office/drawing/2014/main" id="{79F14B69-C3EE-C6CC-17A4-0F9980DA2D40}"/>
              </a:ext>
            </a:extLst>
          </p:cNvPr>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F93AD70C-419C-60A1-00A8-3986C1505FF6}"/>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Methods and Assumptions</a:t>
            </a:r>
            <a:endParaRPr lang="en-US" sz="3200"/>
          </a:p>
        </p:txBody>
      </p:sp>
      <p:pic>
        <p:nvPicPr>
          <p:cNvPr id="2" name="Image 0" descr="preencoded.png">
            <a:extLst>
              <a:ext uri="{FF2B5EF4-FFF2-40B4-BE49-F238E27FC236}">
                <a16:creationId xmlns:a16="http://schemas.microsoft.com/office/drawing/2014/main" id="{617DCECD-9194-4147-F85F-B85754D6D10D}"/>
              </a:ext>
            </a:extLst>
          </p:cNvPr>
          <p:cNvPicPr>
            <a:picLocks noChangeAspect="1"/>
          </p:cNvPicPr>
          <p:nvPr/>
        </p:nvPicPr>
        <p:blipFill>
          <a:blip r:embed="rId4"/>
          <a:stretch>
            <a:fillRect/>
          </a:stretch>
        </p:blipFill>
        <p:spPr>
          <a:xfrm>
            <a:off x="8041591" y="1037262"/>
            <a:ext cx="3507214" cy="4783476"/>
          </a:xfrm>
          <a:prstGeom prst="rect">
            <a:avLst/>
          </a:prstGeom>
        </p:spPr>
      </p:pic>
      <p:sp>
        <p:nvSpPr>
          <p:cNvPr id="5" name="Text 1">
            <a:extLst>
              <a:ext uri="{FF2B5EF4-FFF2-40B4-BE49-F238E27FC236}">
                <a16:creationId xmlns:a16="http://schemas.microsoft.com/office/drawing/2014/main" id="{8AFED103-2E9E-E771-7552-E2B3A4FDAE13}"/>
              </a:ext>
            </a:extLst>
          </p:cNvPr>
          <p:cNvSpPr/>
          <p:nvPr/>
        </p:nvSpPr>
        <p:spPr>
          <a:xfrm>
            <a:off x="2286819" y="924000"/>
            <a:ext cx="2691780" cy="135657"/>
          </a:xfrm>
          <a:prstGeom prst="rect">
            <a:avLst/>
          </a:prstGeom>
          <a:noFill/>
          <a:ln/>
        </p:spPr>
        <p:txBody>
          <a:bodyPr wrap="none" lIns="0" tIns="0" rIns="0" bIns="0" rtlCol="0" anchor="t"/>
          <a:lstStyle/>
          <a:p>
            <a:pPr>
              <a:lnSpc>
                <a:spcPct val="104000"/>
              </a:lnSpc>
            </a:pPr>
            <a:r>
              <a:rPr lang="en-US" sz="2000" b="1">
                <a:solidFill>
                  <a:srgbClr val="447E59"/>
                </a:solidFill>
                <a:latin typeface="+mn-lt"/>
                <a:ea typeface="Roboto Slab" pitchFamily="34" charset="-122"/>
                <a:cs typeface="Roboto Slab" pitchFamily="34" charset="-120"/>
              </a:rPr>
              <a:t>MCNP6.2 → AARE → CINDER2008 Coupling</a:t>
            </a:r>
            <a:endParaRPr lang="en-US" sz="2000" b="1">
              <a:solidFill>
                <a:srgbClr val="447E59"/>
              </a:solidFill>
              <a:latin typeface="+mn-lt"/>
            </a:endParaRPr>
          </a:p>
        </p:txBody>
      </p:sp>
      <p:sp>
        <p:nvSpPr>
          <p:cNvPr id="7" name="Text 2">
            <a:extLst>
              <a:ext uri="{FF2B5EF4-FFF2-40B4-BE49-F238E27FC236}">
                <a16:creationId xmlns:a16="http://schemas.microsoft.com/office/drawing/2014/main" id="{C5FFEC77-476A-D516-F109-492AB14D1B86}"/>
              </a:ext>
            </a:extLst>
          </p:cNvPr>
          <p:cNvSpPr/>
          <p:nvPr/>
        </p:nvSpPr>
        <p:spPr>
          <a:xfrm>
            <a:off x="314793" y="1286855"/>
            <a:ext cx="7213123" cy="1072009"/>
          </a:xfrm>
          <a:prstGeom prst="rect">
            <a:avLst/>
          </a:prstGeom>
          <a:noFill/>
          <a:ln/>
        </p:spPr>
        <p:txBody>
          <a:bodyPr wrap="square" lIns="0" tIns="0" rIns="0" bIns="0" rtlCol="0" anchor="t">
            <a:noAutofit/>
          </a:bodyPr>
          <a:lstStyle/>
          <a:p>
            <a:pPr marL="342900" indent="-342900">
              <a:lnSpc>
                <a:spcPct val="113000"/>
              </a:lnSpc>
              <a:buClr>
                <a:schemeClr val="tx2"/>
              </a:buClr>
              <a:buSzPct val="150000"/>
              <a:buFont typeface="Wingdings" pitchFamily="2" charset="2"/>
              <a:buChar char="v"/>
            </a:pPr>
            <a:r>
              <a:rPr lang="en-US" sz="2000" dirty="0"/>
              <a:t>Transmutation analyses for the target monolith are performed to the end of IRP1 operation cycle</a:t>
            </a:r>
          </a:p>
          <a:p>
            <a:pPr marL="342900" indent="-342900">
              <a:lnSpc>
                <a:spcPct val="113000"/>
              </a:lnSpc>
              <a:buClr>
                <a:schemeClr val="tx2"/>
              </a:buClr>
              <a:buSzPct val="150000"/>
              <a:buFont typeface="Wingdings" pitchFamily="2" charset="2"/>
              <a:buChar char="v"/>
            </a:pPr>
            <a:r>
              <a:rPr lang="en-US" sz="2000" dirty="0"/>
              <a:t>Results are stored in a binary file (</a:t>
            </a:r>
            <a:r>
              <a:rPr lang="en-US" sz="2000" i="1" dirty="0" err="1"/>
              <a:t>alldnz</a:t>
            </a:r>
            <a:r>
              <a:rPr lang="en-US" sz="2000" dirty="0"/>
              <a:t>) containing the atom densities of all nuclides present initially or produced in the time intervals of the calculation for each cell</a:t>
            </a:r>
          </a:p>
          <a:p>
            <a:pPr marL="342900" indent="-342900">
              <a:lnSpc>
                <a:spcPct val="113000"/>
              </a:lnSpc>
              <a:buClr>
                <a:schemeClr val="tx2"/>
              </a:buClr>
              <a:buSzPct val="150000"/>
              <a:buFont typeface="Wingdings" pitchFamily="2" charset="2"/>
              <a:buChar char="v"/>
            </a:pPr>
            <a:r>
              <a:rPr lang="en-US" sz="2000" dirty="0"/>
              <a:t>Transmutation analyses are performed using the results from the transport analyses for IRP2 for timeline of operation at 1GeV</a:t>
            </a:r>
          </a:p>
          <a:p>
            <a:pPr marL="342900" indent="-342900">
              <a:lnSpc>
                <a:spcPct val="113000"/>
              </a:lnSpc>
              <a:buClr>
                <a:schemeClr val="tx2"/>
              </a:buClr>
              <a:buSzPct val="150000"/>
              <a:buFont typeface="Wingdings" pitchFamily="2" charset="2"/>
              <a:buChar char="v"/>
            </a:pPr>
            <a:r>
              <a:rPr lang="en-US" sz="2000" i="1" dirty="0" err="1"/>
              <a:t>alldnz</a:t>
            </a:r>
            <a:r>
              <a:rPr lang="en-US" sz="2000" i="1" dirty="0"/>
              <a:t> </a:t>
            </a:r>
            <a:r>
              <a:rPr lang="en-US" sz="2000" dirty="0"/>
              <a:t>files for previous analyses for target monolith(IRP1) copied into each of new cell with name </a:t>
            </a:r>
            <a:r>
              <a:rPr lang="en-US" sz="2000" i="1" dirty="0" err="1"/>
              <a:t>dnz</a:t>
            </a:r>
            <a:r>
              <a:rPr lang="en-US" sz="2000" dirty="0"/>
              <a:t> and input file for each monolith cell changed to used monolith isotope inventory by the beginning of the IRP2 services</a:t>
            </a:r>
          </a:p>
          <a:p>
            <a:pPr marL="342900" indent="-342900">
              <a:lnSpc>
                <a:spcPct val="113000"/>
              </a:lnSpc>
              <a:buClr>
                <a:schemeClr val="tx2"/>
              </a:buClr>
              <a:buSzPct val="150000"/>
              <a:buFont typeface="Wingdings" pitchFamily="2" charset="2"/>
              <a:buChar char="v"/>
            </a:pPr>
            <a:r>
              <a:rPr lang="en-US" sz="2000" dirty="0">
                <a:solidFill>
                  <a:srgbClr val="15213F"/>
                </a:solidFill>
                <a:ea typeface="Roboto" pitchFamily="34" charset="-122"/>
                <a:cs typeface="Roboto" pitchFamily="34" charset="-120"/>
              </a:rPr>
              <a:t>Auxiliary </a:t>
            </a:r>
            <a:r>
              <a:rPr lang="en-US" sz="2000" dirty="0" err="1">
                <a:solidFill>
                  <a:srgbClr val="15213F"/>
                </a:solidFill>
                <a:ea typeface="Roboto" pitchFamily="34" charset="-122"/>
                <a:cs typeface="Roboto" pitchFamily="34" charset="-120"/>
              </a:rPr>
              <a:t>perl</a:t>
            </a:r>
            <a:r>
              <a:rPr lang="en-US" sz="2000" dirty="0">
                <a:solidFill>
                  <a:srgbClr val="15213F"/>
                </a:solidFill>
                <a:ea typeface="Roboto" pitchFamily="34" charset="-122"/>
                <a:cs typeface="Roboto" pitchFamily="34" charset="-120"/>
              </a:rPr>
              <a:t> code is written to copy</a:t>
            </a:r>
            <a:r>
              <a:rPr lang="en-US" sz="2000" i="1" dirty="0"/>
              <a:t> </a:t>
            </a:r>
            <a:r>
              <a:rPr lang="en-US" sz="2000" i="1" dirty="0" err="1"/>
              <a:t>alldnz</a:t>
            </a:r>
            <a:r>
              <a:rPr lang="en-US" sz="2000" i="1" dirty="0"/>
              <a:t> </a:t>
            </a:r>
            <a:r>
              <a:rPr lang="en-US" sz="2000" dirty="0"/>
              <a:t>files to </a:t>
            </a:r>
            <a:r>
              <a:rPr lang="en-US" sz="2000" dirty="0" err="1"/>
              <a:t>dnz</a:t>
            </a:r>
            <a:r>
              <a:rPr lang="en-US" sz="2000" dirty="0"/>
              <a:t> files and to modify input file for more than </a:t>
            </a:r>
            <a:r>
              <a:rPr lang="en-US" sz="2000" dirty="0">
                <a:solidFill>
                  <a:srgbClr val="15213F"/>
                </a:solidFill>
                <a:ea typeface="Roboto" pitchFamily="34" charset="-122"/>
                <a:cs typeface="Roboto" pitchFamily="34" charset="-120"/>
              </a:rPr>
              <a:t> &gt;600 activation cells</a:t>
            </a:r>
            <a:endParaRPr lang="en-US" sz="2000" dirty="0">
              <a:solidFill>
                <a:srgbClr val="15213F"/>
              </a:solidFill>
              <a:latin typeface="+mn-lt"/>
              <a:ea typeface="Roboto" pitchFamily="34" charset="-122"/>
              <a:cs typeface="Roboto" pitchFamily="34" charset="-120"/>
            </a:endParaRPr>
          </a:p>
          <a:p>
            <a:pPr marL="342900" indent="-342900">
              <a:lnSpc>
                <a:spcPct val="113000"/>
              </a:lnSpc>
              <a:buClr>
                <a:schemeClr val="tx2"/>
              </a:buClr>
              <a:buSzPct val="150000"/>
              <a:buFont typeface="Wingdings" pitchFamily="2" charset="2"/>
              <a:buChar char="v"/>
            </a:pPr>
            <a:endParaRPr lang="en-US" sz="2000" dirty="0">
              <a:solidFill>
                <a:srgbClr val="15213F"/>
              </a:solidFill>
              <a:latin typeface="+mn-lt"/>
              <a:ea typeface="Roboto" pitchFamily="34" charset="-122"/>
              <a:cs typeface="Roboto" pitchFamily="34" charset="-120"/>
            </a:endParaRPr>
          </a:p>
          <a:p>
            <a:pPr marL="342900" indent="-342900">
              <a:lnSpc>
                <a:spcPct val="113000"/>
              </a:lnSpc>
              <a:buClr>
                <a:schemeClr val="tx2"/>
              </a:buClr>
              <a:buSzPct val="150000"/>
              <a:buFont typeface="Wingdings" pitchFamily="2" charset="2"/>
              <a:buChar char="v"/>
            </a:pPr>
            <a:endParaRPr lang="en-US" sz="2000" dirty="0">
              <a:solidFill>
                <a:srgbClr val="15213F"/>
              </a:solidFill>
              <a:ea typeface="Roboto" pitchFamily="34" charset="-122"/>
              <a:cs typeface="Roboto" pitchFamily="34" charset="-120"/>
            </a:endParaRPr>
          </a:p>
        </p:txBody>
      </p:sp>
    </p:spTree>
    <p:extLst>
      <p:ext uri="{BB962C8B-B14F-4D97-AF65-F5344CB8AC3E}">
        <p14:creationId xmlns:p14="http://schemas.microsoft.com/office/powerpoint/2010/main" val="3531093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C7555-8752-B5A4-632F-623ABB698A37}"/>
            </a:ext>
          </a:extLst>
        </p:cNvPr>
        <p:cNvGrpSpPr/>
        <p:nvPr/>
      </p:nvGrpSpPr>
      <p:grpSpPr>
        <a:xfrm>
          <a:off x="0" y="0"/>
          <a:ext cx="0" cy="0"/>
          <a:chOff x="0" y="0"/>
          <a:chExt cx="0" cy="0"/>
        </a:xfrm>
      </p:grpSpPr>
      <p:pic>
        <p:nvPicPr>
          <p:cNvPr id="9" name="Image 1" descr="preencoded.png">
            <a:extLst>
              <a:ext uri="{FF2B5EF4-FFF2-40B4-BE49-F238E27FC236}">
                <a16:creationId xmlns:a16="http://schemas.microsoft.com/office/drawing/2014/main" id="{CEA77F44-DCC5-7AF1-5D5B-73943F1FCE07}"/>
              </a:ext>
            </a:extLst>
          </p:cNvPr>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8C64CFAA-E116-081B-9644-EAC4CA6004DA}"/>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Geometry</a:t>
            </a:r>
            <a:endParaRPr lang="en-US" sz="3200"/>
          </a:p>
        </p:txBody>
      </p:sp>
      <p:pic>
        <p:nvPicPr>
          <p:cNvPr id="1042" name="Picture 1041">
            <a:extLst>
              <a:ext uri="{FF2B5EF4-FFF2-40B4-BE49-F238E27FC236}">
                <a16:creationId xmlns:a16="http://schemas.microsoft.com/office/drawing/2014/main" id="{178C2C6D-5C79-ED2B-3FD7-7A5D15E655AA}"/>
              </a:ext>
            </a:extLst>
          </p:cNvPr>
          <p:cNvPicPr>
            <a:picLocks noChangeAspect="1"/>
          </p:cNvPicPr>
          <p:nvPr/>
        </p:nvPicPr>
        <p:blipFill>
          <a:blip r:embed="rId4"/>
          <a:stretch>
            <a:fillRect/>
          </a:stretch>
        </p:blipFill>
        <p:spPr>
          <a:xfrm>
            <a:off x="1297120" y="911627"/>
            <a:ext cx="4540341" cy="4574769"/>
          </a:xfrm>
          <a:prstGeom prst="rect">
            <a:avLst/>
          </a:prstGeom>
        </p:spPr>
      </p:pic>
      <p:grpSp>
        <p:nvGrpSpPr>
          <p:cNvPr id="1099" name="Group 1098">
            <a:extLst>
              <a:ext uri="{FF2B5EF4-FFF2-40B4-BE49-F238E27FC236}">
                <a16:creationId xmlns:a16="http://schemas.microsoft.com/office/drawing/2014/main" id="{3DBBEF1F-D4A1-A6F4-6870-976A0950D4E5}"/>
              </a:ext>
            </a:extLst>
          </p:cNvPr>
          <p:cNvGrpSpPr/>
          <p:nvPr/>
        </p:nvGrpSpPr>
        <p:grpSpPr>
          <a:xfrm>
            <a:off x="3721099" y="911627"/>
            <a:ext cx="6921699" cy="4574773"/>
            <a:chOff x="3721099" y="911627"/>
            <a:chExt cx="6921699" cy="4574773"/>
          </a:xfrm>
        </p:grpSpPr>
        <p:pic>
          <p:nvPicPr>
            <p:cNvPr id="1043" name="Picture 1042">
              <a:extLst>
                <a:ext uri="{FF2B5EF4-FFF2-40B4-BE49-F238E27FC236}">
                  <a16:creationId xmlns:a16="http://schemas.microsoft.com/office/drawing/2014/main" id="{7545D48C-CE66-A949-AF77-2B00DA5A620F}"/>
                </a:ext>
              </a:extLst>
            </p:cNvPr>
            <p:cNvPicPr>
              <a:picLocks noChangeAspect="1"/>
            </p:cNvPicPr>
            <p:nvPr/>
          </p:nvPicPr>
          <p:blipFill>
            <a:blip r:embed="rId5"/>
            <a:stretch>
              <a:fillRect/>
            </a:stretch>
          </p:blipFill>
          <p:spPr>
            <a:xfrm>
              <a:off x="6095999" y="911627"/>
              <a:ext cx="4546799" cy="4574773"/>
            </a:xfrm>
            <a:prstGeom prst="rect">
              <a:avLst/>
            </a:prstGeom>
          </p:spPr>
        </p:pic>
        <p:grpSp>
          <p:nvGrpSpPr>
            <p:cNvPr id="1096" name="Group 1095">
              <a:extLst>
                <a:ext uri="{FF2B5EF4-FFF2-40B4-BE49-F238E27FC236}">
                  <a16:creationId xmlns:a16="http://schemas.microsoft.com/office/drawing/2014/main" id="{0F89727E-58FE-63D4-160E-1FB6DEB84F83}"/>
                </a:ext>
              </a:extLst>
            </p:cNvPr>
            <p:cNvGrpSpPr/>
            <p:nvPr/>
          </p:nvGrpSpPr>
          <p:grpSpPr>
            <a:xfrm>
              <a:off x="3721099" y="920774"/>
              <a:ext cx="4615586" cy="4036659"/>
              <a:chOff x="3721099" y="920774"/>
              <a:chExt cx="4615586" cy="4036659"/>
            </a:xfrm>
          </p:grpSpPr>
          <p:grpSp>
            <p:nvGrpSpPr>
              <p:cNvPr id="1044" name="Group 1043">
                <a:extLst>
                  <a:ext uri="{FF2B5EF4-FFF2-40B4-BE49-F238E27FC236}">
                    <a16:creationId xmlns:a16="http://schemas.microsoft.com/office/drawing/2014/main" id="{49297862-8D4B-9924-7067-6D7374B56C5D}"/>
                  </a:ext>
                </a:extLst>
              </p:cNvPr>
              <p:cNvGrpSpPr/>
              <p:nvPr/>
            </p:nvGrpSpPr>
            <p:grpSpPr>
              <a:xfrm>
                <a:off x="4179236" y="3062145"/>
                <a:ext cx="3614240" cy="814282"/>
                <a:chOff x="-1344401" y="227620"/>
                <a:chExt cx="3616529" cy="506404"/>
              </a:xfrm>
            </p:grpSpPr>
            <p:grpSp>
              <p:nvGrpSpPr>
                <p:cNvPr id="1069" name="Group 1068">
                  <a:extLst>
                    <a:ext uri="{FF2B5EF4-FFF2-40B4-BE49-F238E27FC236}">
                      <a16:creationId xmlns:a16="http://schemas.microsoft.com/office/drawing/2014/main" id="{EBE5A4A6-3633-4784-3715-BE4B019C24BC}"/>
                    </a:ext>
                  </a:extLst>
                </p:cNvPr>
                <p:cNvGrpSpPr/>
                <p:nvPr/>
              </p:nvGrpSpPr>
              <p:grpSpPr>
                <a:xfrm>
                  <a:off x="-1344401" y="227620"/>
                  <a:ext cx="3616529" cy="475113"/>
                  <a:chOff x="-1344401" y="227620"/>
                  <a:chExt cx="3616529" cy="475113"/>
                </a:xfrm>
              </p:grpSpPr>
              <p:grpSp>
                <p:nvGrpSpPr>
                  <p:cNvPr id="1071" name="Group 1070">
                    <a:extLst>
                      <a:ext uri="{FF2B5EF4-FFF2-40B4-BE49-F238E27FC236}">
                        <a16:creationId xmlns:a16="http://schemas.microsoft.com/office/drawing/2014/main" id="{11C04D44-8E69-8F70-CCC8-F2644124928E}"/>
                      </a:ext>
                    </a:extLst>
                  </p:cNvPr>
                  <p:cNvGrpSpPr/>
                  <p:nvPr/>
                </p:nvGrpSpPr>
                <p:grpSpPr>
                  <a:xfrm flipH="1" flipV="1">
                    <a:off x="-1344401" y="433513"/>
                    <a:ext cx="2402311" cy="269220"/>
                    <a:chOff x="0" y="0"/>
                    <a:chExt cx="2287883" cy="269220"/>
                  </a:xfrm>
                </p:grpSpPr>
                <p:cxnSp>
                  <p:nvCxnSpPr>
                    <p:cNvPr id="1073" name="Straight Connector 1072">
                      <a:extLst>
                        <a:ext uri="{FF2B5EF4-FFF2-40B4-BE49-F238E27FC236}">
                          <a16:creationId xmlns:a16="http://schemas.microsoft.com/office/drawing/2014/main" id="{ED1E5824-AB1B-7E9F-218C-60E5501A4F4B}"/>
                        </a:ext>
                      </a:extLst>
                    </p:cNvPr>
                    <p:cNvCxnSpPr/>
                    <p:nvPr/>
                  </p:nvCxnSpPr>
                  <p:spPr>
                    <a:xfrm flipH="1">
                      <a:off x="0" y="0"/>
                      <a:ext cx="7029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4" name="Straight Connector 1073">
                      <a:extLst>
                        <a:ext uri="{FF2B5EF4-FFF2-40B4-BE49-F238E27FC236}">
                          <a16:creationId xmlns:a16="http://schemas.microsoft.com/office/drawing/2014/main" id="{FE0214D4-CF65-2172-DCA3-D05AD219BD8C}"/>
                        </a:ext>
                      </a:extLst>
                    </p:cNvPr>
                    <p:cNvCxnSpPr>
                      <a:cxnSpLocks/>
                    </p:cNvCxnSpPr>
                    <p:nvPr/>
                  </p:nvCxnSpPr>
                  <p:spPr>
                    <a:xfrm>
                      <a:off x="702733" y="363"/>
                      <a:ext cx="1585150" cy="268857"/>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1072" name="Straight Connector 1071">
                    <a:extLst>
                      <a:ext uri="{FF2B5EF4-FFF2-40B4-BE49-F238E27FC236}">
                        <a16:creationId xmlns:a16="http://schemas.microsoft.com/office/drawing/2014/main" id="{1B6B78D5-2F90-762B-692A-43861D4E5935}"/>
                      </a:ext>
                    </a:extLst>
                  </p:cNvPr>
                  <p:cNvCxnSpPr>
                    <a:cxnSpLocks/>
                    <a:endCxn id="1090" idx="2"/>
                  </p:cNvCxnSpPr>
                  <p:nvPr/>
                </p:nvCxnSpPr>
                <p:spPr>
                  <a:xfrm flipV="1">
                    <a:off x="957793" y="227620"/>
                    <a:ext cx="1314335" cy="354154"/>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1070" name="TextBox 7">
                  <a:extLst>
                    <a:ext uri="{FF2B5EF4-FFF2-40B4-BE49-F238E27FC236}">
                      <a16:creationId xmlns:a16="http://schemas.microsoft.com/office/drawing/2014/main" id="{079AC6B9-4C49-9798-3AAE-1276AEE314B3}"/>
                    </a:ext>
                  </a:extLst>
                </p:cNvPr>
                <p:cNvSpPr txBox="1"/>
                <p:nvPr/>
              </p:nvSpPr>
              <p:spPr>
                <a:xfrm>
                  <a:off x="144510" y="518335"/>
                  <a:ext cx="790998" cy="215689"/>
                </a:xfrm>
                <a:prstGeom prst="rect">
                  <a:avLst/>
                </a:prstGeom>
                <a:noFill/>
              </p:spPr>
              <p:txBody>
                <a:bodyPr wrap="square" rtlCol="0">
                  <a:noAutofit/>
                </a:bodyPr>
                <a:lstStyle/>
                <a:p>
                  <a:pPr marL="0" marR="0" algn="ctr" fontAlgn="base">
                    <a:lnSpc>
                      <a:spcPct val="90000"/>
                    </a:lnSpc>
                    <a:buNone/>
                  </a:pPr>
                  <a:r>
                    <a:rPr lang="en-US" sz="1400" b="1" kern="1200">
                      <a:solidFill>
                        <a:srgbClr val="000000"/>
                      </a:solidFill>
                      <a:effectLst/>
                      <a:ea typeface="Times New Roman" panose="02020603050405020304" pitchFamily="18" charset="0"/>
                    </a:rPr>
                    <a:t>IRP</a:t>
                  </a:r>
                  <a:endParaRPr lang="en-US" sz="1400" b="1">
                    <a:effectLst/>
                    <a:ea typeface="Times New Roman" panose="02020603050405020304" pitchFamily="18" charset="0"/>
                  </a:endParaRPr>
                </a:p>
              </p:txBody>
            </p:sp>
          </p:grpSp>
          <p:grpSp>
            <p:nvGrpSpPr>
              <p:cNvPr id="1045" name="Group 1044">
                <a:extLst>
                  <a:ext uri="{FF2B5EF4-FFF2-40B4-BE49-F238E27FC236}">
                    <a16:creationId xmlns:a16="http://schemas.microsoft.com/office/drawing/2014/main" id="{4574F6FD-DEFA-9151-1674-08B8FBE93722}"/>
                  </a:ext>
                </a:extLst>
              </p:cNvPr>
              <p:cNvGrpSpPr/>
              <p:nvPr/>
            </p:nvGrpSpPr>
            <p:grpSpPr>
              <a:xfrm>
                <a:off x="4190886" y="3722236"/>
                <a:ext cx="3708514" cy="631562"/>
                <a:chOff x="-1231136" y="70788"/>
                <a:chExt cx="3696196" cy="631945"/>
              </a:xfrm>
            </p:grpSpPr>
            <p:grpSp>
              <p:nvGrpSpPr>
                <p:cNvPr id="1063" name="Group 1062">
                  <a:extLst>
                    <a:ext uri="{FF2B5EF4-FFF2-40B4-BE49-F238E27FC236}">
                      <a16:creationId xmlns:a16="http://schemas.microsoft.com/office/drawing/2014/main" id="{126EE634-EB6C-CE46-7FA1-B67593E96237}"/>
                    </a:ext>
                  </a:extLst>
                </p:cNvPr>
                <p:cNvGrpSpPr/>
                <p:nvPr/>
              </p:nvGrpSpPr>
              <p:grpSpPr>
                <a:xfrm>
                  <a:off x="-1231136" y="70788"/>
                  <a:ext cx="3696196" cy="631945"/>
                  <a:chOff x="-1231136" y="70788"/>
                  <a:chExt cx="3696196" cy="631945"/>
                </a:xfrm>
              </p:grpSpPr>
              <p:grpSp>
                <p:nvGrpSpPr>
                  <p:cNvPr id="1065" name="Group 1064">
                    <a:extLst>
                      <a:ext uri="{FF2B5EF4-FFF2-40B4-BE49-F238E27FC236}">
                        <a16:creationId xmlns:a16="http://schemas.microsoft.com/office/drawing/2014/main" id="{1BCECB19-DBBB-0027-43F0-85F6935F94BE}"/>
                      </a:ext>
                    </a:extLst>
                  </p:cNvPr>
                  <p:cNvGrpSpPr/>
                  <p:nvPr/>
                </p:nvGrpSpPr>
                <p:grpSpPr>
                  <a:xfrm flipH="1" flipV="1">
                    <a:off x="-1231136" y="70788"/>
                    <a:ext cx="2289046" cy="631945"/>
                    <a:chOff x="0" y="0"/>
                    <a:chExt cx="2180010" cy="631945"/>
                  </a:xfrm>
                </p:grpSpPr>
                <p:cxnSp>
                  <p:nvCxnSpPr>
                    <p:cNvPr id="1067" name="Straight Connector 1066">
                      <a:extLst>
                        <a:ext uri="{FF2B5EF4-FFF2-40B4-BE49-F238E27FC236}">
                          <a16:creationId xmlns:a16="http://schemas.microsoft.com/office/drawing/2014/main" id="{DAFF7463-AF2E-5AB0-B942-3FDE785FF7A7}"/>
                        </a:ext>
                      </a:extLst>
                    </p:cNvPr>
                    <p:cNvCxnSpPr/>
                    <p:nvPr/>
                  </p:nvCxnSpPr>
                  <p:spPr>
                    <a:xfrm flipH="1">
                      <a:off x="0" y="0"/>
                      <a:ext cx="70291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8" name="Straight Connector 1067">
                      <a:extLst>
                        <a:ext uri="{FF2B5EF4-FFF2-40B4-BE49-F238E27FC236}">
                          <a16:creationId xmlns:a16="http://schemas.microsoft.com/office/drawing/2014/main" id="{61A56185-5A19-2D01-6035-93B709FFE3B7}"/>
                        </a:ext>
                      </a:extLst>
                    </p:cNvPr>
                    <p:cNvCxnSpPr>
                      <a:cxnSpLocks/>
                    </p:cNvCxnSpPr>
                    <p:nvPr/>
                  </p:nvCxnSpPr>
                  <p:spPr>
                    <a:xfrm>
                      <a:off x="702767" y="371"/>
                      <a:ext cx="1477243" cy="631574"/>
                    </a:xfrm>
                    <a:prstGeom prst="line">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1066" name="Straight Connector 1065">
                    <a:extLst>
                      <a:ext uri="{FF2B5EF4-FFF2-40B4-BE49-F238E27FC236}">
                        <a16:creationId xmlns:a16="http://schemas.microsoft.com/office/drawing/2014/main" id="{BE8E0465-72D7-381E-176A-D44BD022D580}"/>
                      </a:ext>
                    </a:extLst>
                  </p:cNvPr>
                  <p:cNvCxnSpPr>
                    <a:cxnSpLocks/>
                  </p:cNvCxnSpPr>
                  <p:nvPr/>
                </p:nvCxnSpPr>
                <p:spPr>
                  <a:xfrm flipV="1">
                    <a:off x="1057948" y="158107"/>
                    <a:ext cx="1407112" cy="543582"/>
                  </a:xfrm>
                  <a:prstGeom prst="line">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1064" name="TextBox 7">
                  <a:extLst>
                    <a:ext uri="{FF2B5EF4-FFF2-40B4-BE49-F238E27FC236}">
                      <a16:creationId xmlns:a16="http://schemas.microsoft.com/office/drawing/2014/main" id="{45DB702F-6159-77A0-27BE-04562528693B}"/>
                    </a:ext>
                  </a:extLst>
                </p:cNvPr>
                <p:cNvSpPr txBox="1"/>
                <p:nvPr/>
              </p:nvSpPr>
              <p:spPr>
                <a:xfrm>
                  <a:off x="260726" y="470428"/>
                  <a:ext cx="790998" cy="215689"/>
                </a:xfrm>
                <a:prstGeom prst="rect">
                  <a:avLst/>
                </a:prstGeom>
                <a:noFill/>
              </p:spPr>
              <p:txBody>
                <a:bodyPr wrap="square" rtlCol="0">
                  <a:noAutofit/>
                </a:bodyPr>
                <a:lstStyle/>
                <a:p>
                  <a:pPr marL="0" marR="0" algn="ctr" fontAlgn="base">
                    <a:lnSpc>
                      <a:spcPct val="90000"/>
                    </a:lnSpc>
                    <a:buNone/>
                  </a:pPr>
                  <a:r>
                    <a:rPr lang="en-US" sz="1400" b="1" kern="1200">
                      <a:solidFill>
                        <a:srgbClr val="000000"/>
                      </a:solidFill>
                      <a:effectLst/>
                      <a:latin typeface="+mj-lt"/>
                      <a:ea typeface="Times New Roman" panose="02020603050405020304" pitchFamily="18" charset="0"/>
                    </a:rPr>
                    <a:t>ORP</a:t>
                  </a:r>
                  <a:endParaRPr lang="en-US" sz="1400" b="1">
                    <a:effectLst/>
                    <a:latin typeface="+mj-lt"/>
                    <a:ea typeface="Times New Roman" panose="02020603050405020304" pitchFamily="18" charset="0"/>
                  </a:endParaRPr>
                </a:p>
              </p:txBody>
            </p:sp>
          </p:grpSp>
          <p:grpSp>
            <p:nvGrpSpPr>
              <p:cNvPr id="1046" name="Group 1045">
                <a:extLst>
                  <a:ext uri="{FF2B5EF4-FFF2-40B4-BE49-F238E27FC236}">
                    <a16:creationId xmlns:a16="http://schemas.microsoft.com/office/drawing/2014/main" id="{07C024F6-D182-0B12-0716-EA36C8FFD47D}"/>
                  </a:ext>
                </a:extLst>
              </p:cNvPr>
              <p:cNvGrpSpPr/>
              <p:nvPr/>
            </p:nvGrpSpPr>
            <p:grpSpPr>
              <a:xfrm>
                <a:off x="4445001" y="2953246"/>
                <a:ext cx="3060699" cy="464962"/>
                <a:chOff x="-547952" y="236851"/>
                <a:chExt cx="2259941" cy="465882"/>
              </a:xfrm>
            </p:grpSpPr>
            <p:grpSp>
              <p:nvGrpSpPr>
                <p:cNvPr id="1054" name="Group 1053">
                  <a:extLst>
                    <a:ext uri="{FF2B5EF4-FFF2-40B4-BE49-F238E27FC236}">
                      <a16:creationId xmlns:a16="http://schemas.microsoft.com/office/drawing/2014/main" id="{A7714DAC-160F-2C4F-2955-EF443A3CFEF0}"/>
                    </a:ext>
                  </a:extLst>
                </p:cNvPr>
                <p:cNvGrpSpPr/>
                <p:nvPr/>
              </p:nvGrpSpPr>
              <p:grpSpPr>
                <a:xfrm>
                  <a:off x="-547952" y="236851"/>
                  <a:ext cx="2259941" cy="465882"/>
                  <a:chOff x="-547952" y="236851"/>
                  <a:chExt cx="2259941" cy="465882"/>
                </a:xfrm>
              </p:grpSpPr>
              <p:grpSp>
                <p:nvGrpSpPr>
                  <p:cNvPr id="1056" name="Group 1055">
                    <a:extLst>
                      <a:ext uri="{FF2B5EF4-FFF2-40B4-BE49-F238E27FC236}">
                        <a16:creationId xmlns:a16="http://schemas.microsoft.com/office/drawing/2014/main" id="{AAD96A5A-1AD7-C49A-5F8E-3B3BB4B44909}"/>
                      </a:ext>
                    </a:extLst>
                  </p:cNvPr>
                  <p:cNvGrpSpPr/>
                  <p:nvPr/>
                </p:nvGrpSpPr>
                <p:grpSpPr>
                  <a:xfrm flipH="1" flipV="1">
                    <a:off x="-547952" y="331792"/>
                    <a:ext cx="1605862" cy="370941"/>
                    <a:chOff x="0" y="0"/>
                    <a:chExt cx="1529368" cy="370941"/>
                  </a:xfrm>
                </p:grpSpPr>
                <p:cxnSp>
                  <p:nvCxnSpPr>
                    <p:cNvPr id="1061" name="Straight Connector 1060">
                      <a:extLst>
                        <a:ext uri="{FF2B5EF4-FFF2-40B4-BE49-F238E27FC236}">
                          <a16:creationId xmlns:a16="http://schemas.microsoft.com/office/drawing/2014/main" id="{DE3217A2-A0B5-B559-96B9-7ADEDB222312}"/>
                        </a:ext>
                      </a:extLst>
                    </p:cNvPr>
                    <p:cNvCxnSpPr/>
                    <p:nvPr/>
                  </p:nvCxnSpPr>
                  <p:spPr>
                    <a:xfrm flipH="1">
                      <a:off x="0" y="0"/>
                      <a:ext cx="7029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2" name="Straight Connector 1061">
                      <a:extLst>
                        <a:ext uri="{FF2B5EF4-FFF2-40B4-BE49-F238E27FC236}">
                          <a16:creationId xmlns:a16="http://schemas.microsoft.com/office/drawing/2014/main" id="{8405A5E5-AA68-19EC-863C-6880A1E2B0D5}"/>
                        </a:ext>
                      </a:extLst>
                    </p:cNvPr>
                    <p:cNvCxnSpPr>
                      <a:cxnSpLocks/>
                    </p:cNvCxnSpPr>
                    <p:nvPr/>
                  </p:nvCxnSpPr>
                  <p:spPr>
                    <a:xfrm>
                      <a:off x="702910" y="674"/>
                      <a:ext cx="826458" cy="370267"/>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1057" name="Straight Connector 1056">
                    <a:extLst>
                      <a:ext uri="{FF2B5EF4-FFF2-40B4-BE49-F238E27FC236}">
                        <a16:creationId xmlns:a16="http://schemas.microsoft.com/office/drawing/2014/main" id="{9667BE16-40F1-E4EF-7B09-89A98420D521}"/>
                      </a:ext>
                    </a:extLst>
                  </p:cNvPr>
                  <p:cNvCxnSpPr>
                    <a:cxnSpLocks/>
                  </p:cNvCxnSpPr>
                  <p:nvPr/>
                </p:nvCxnSpPr>
                <p:spPr>
                  <a:xfrm flipV="1">
                    <a:off x="1057989" y="236851"/>
                    <a:ext cx="654000" cy="464489"/>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1055" name="TextBox 7">
                  <a:extLst>
                    <a:ext uri="{FF2B5EF4-FFF2-40B4-BE49-F238E27FC236}">
                      <a16:creationId xmlns:a16="http://schemas.microsoft.com/office/drawing/2014/main" id="{2080D8C3-7859-BAEE-6C9F-B3EB7650C579}"/>
                    </a:ext>
                  </a:extLst>
                </p:cNvPr>
                <p:cNvSpPr txBox="1"/>
                <p:nvPr/>
              </p:nvSpPr>
              <p:spPr>
                <a:xfrm>
                  <a:off x="86824" y="236852"/>
                  <a:ext cx="1098938" cy="453790"/>
                </a:xfrm>
                <a:prstGeom prst="rect">
                  <a:avLst/>
                </a:prstGeom>
                <a:noFill/>
              </p:spPr>
              <p:txBody>
                <a:bodyPr wrap="square" rtlCol="0">
                  <a:noAutofit/>
                </a:bodyPr>
                <a:lstStyle/>
                <a:p>
                  <a:pPr marL="0" marR="0" algn="ctr" fontAlgn="base">
                    <a:lnSpc>
                      <a:spcPct val="90000"/>
                    </a:lnSpc>
                    <a:buNone/>
                  </a:pPr>
                  <a:r>
                    <a:rPr lang="en-US" sz="1400" b="1" kern="1200">
                      <a:solidFill>
                        <a:srgbClr val="000000"/>
                      </a:solidFill>
                      <a:effectLst/>
                      <a:ea typeface="Times New Roman" panose="02020603050405020304" pitchFamily="18" charset="0"/>
                    </a:rPr>
                    <a:t>Monolith Shielding</a:t>
                  </a:r>
                  <a:endParaRPr lang="en-US" sz="1400" b="1">
                    <a:effectLst/>
                    <a:ea typeface="Times New Roman" panose="02020603050405020304" pitchFamily="18" charset="0"/>
                  </a:endParaRPr>
                </a:p>
              </p:txBody>
            </p:sp>
          </p:grpSp>
          <p:grpSp>
            <p:nvGrpSpPr>
              <p:cNvPr id="1047" name="Group 1046">
                <a:extLst>
                  <a:ext uri="{FF2B5EF4-FFF2-40B4-BE49-F238E27FC236}">
                    <a16:creationId xmlns:a16="http://schemas.microsoft.com/office/drawing/2014/main" id="{B3CE5234-A66C-FE0F-7B4A-463ED838366C}"/>
                  </a:ext>
                </a:extLst>
              </p:cNvPr>
              <p:cNvGrpSpPr/>
              <p:nvPr/>
            </p:nvGrpSpPr>
            <p:grpSpPr>
              <a:xfrm>
                <a:off x="5173084" y="920774"/>
                <a:ext cx="1710055" cy="413492"/>
                <a:chOff x="42078" y="288300"/>
                <a:chExt cx="1320800" cy="414433"/>
              </a:xfrm>
            </p:grpSpPr>
            <p:grpSp>
              <p:nvGrpSpPr>
                <p:cNvPr id="1048" name="Group 1047">
                  <a:extLst>
                    <a:ext uri="{FF2B5EF4-FFF2-40B4-BE49-F238E27FC236}">
                      <a16:creationId xmlns:a16="http://schemas.microsoft.com/office/drawing/2014/main" id="{1B55C0D5-7C38-887B-3BDD-C882AA7BEF06}"/>
                    </a:ext>
                  </a:extLst>
                </p:cNvPr>
                <p:cNvGrpSpPr/>
                <p:nvPr/>
              </p:nvGrpSpPr>
              <p:grpSpPr>
                <a:xfrm>
                  <a:off x="123159" y="571137"/>
                  <a:ext cx="1137581" cy="131596"/>
                  <a:chOff x="123159" y="571137"/>
                  <a:chExt cx="1137581" cy="131596"/>
                </a:xfrm>
              </p:grpSpPr>
              <p:grpSp>
                <p:nvGrpSpPr>
                  <p:cNvPr id="1050" name="Group 1049">
                    <a:extLst>
                      <a:ext uri="{FF2B5EF4-FFF2-40B4-BE49-F238E27FC236}">
                        <a16:creationId xmlns:a16="http://schemas.microsoft.com/office/drawing/2014/main" id="{6419749B-2E5A-F08F-8BB6-656D16BE3E33}"/>
                      </a:ext>
                    </a:extLst>
                  </p:cNvPr>
                  <p:cNvGrpSpPr/>
                  <p:nvPr/>
                </p:nvGrpSpPr>
                <p:grpSpPr>
                  <a:xfrm flipH="1" flipV="1">
                    <a:off x="123159" y="625298"/>
                    <a:ext cx="934751" cy="77435"/>
                    <a:chOff x="0" y="0"/>
                    <a:chExt cx="890225" cy="77435"/>
                  </a:xfrm>
                </p:grpSpPr>
                <p:cxnSp>
                  <p:nvCxnSpPr>
                    <p:cNvPr id="1052" name="Straight Connector 1051">
                      <a:extLst>
                        <a:ext uri="{FF2B5EF4-FFF2-40B4-BE49-F238E27FC236}">
                          <a16:creationId xmlns:a16="http://schemas.microsoft.com/office/drawing/2014/main" id="{2DB2F7B2-532A-1206-D187-C76230BB860B}"/>
                        </a:ext>
                      </a:extLst>
                    </p:cNvPr>
                    <p:cNvCxnSpPr/>
                    <p:nvPr/>
                  </p:nvCxnSpPr>
                  <p:spPr>
                    <a:xfrm flipH="1">
                      <a:off x="0" y="0"/>
                      <a:ext cx="7029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3" name="Straight Connector 1052">
                      <a:extLst>
                        <a:ext uri="{FF2B5EF4-FFF2-40B4-BE49-F238E27FC236}">
                          <a16:creationId xmlns:a16="http://schemas.microsoft.com/office/drawing/2014/main" id="{99A4578B-691D-ECFB-36A1-CD1F271D89E7}"/>
                        </a:ext>
                      </a:extLst>
                    </p:cNvPr>
                    <p:cNvCxnSpPr/>
                    <p:nvPr/>
                  </p:nvCxnSpPr>
                  <p:spPr>
                    <a:xfrm>
                      <a:off x="702910" y="674"/>
                      <a:ext cx="187315" cy="76761"/>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1051" name="Straight Connector 1050">
                    <a:extLst>
                      <a:ext uri="{FF2B5EF4-FFF2-40B4-BE49-F238E27FC236}">
                        <a16:creationId xmlns:a16="http://schemas.microsoft.com/office/drawing/2014/main" id="{B6B0A74A-ECEB-045A-17CD-E27732093F2C}"/>
                      </a:ext>
                    </a:extLst>
                  </p:cNvPr>
                  <p:cNvCxnSpPr/>
                  <p:nvPr/>
                </p:nvCxnSpPr>
                <p:spPr>
                  <a:xfrm flipV="1">
                    <a:off x="1057989" y="571137"/>
                    <a:ext cx="202751" cy="130203"/>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1049" name="TextBox 7">
                  <a:extLst>
                    <a:ext uri="{FF2B5EF4-FFF2-40B4-BE49-F238E27FC236}">
                      <a16:creationId xmlns:a16="http://schemas.microsoft.com/office/drawing/2014/main" id="{440D5B8B-134A-C569-4F5A-C5ED159DD605}"/>
                    </a:ext>
                  </a:extLst>
                </p:cNvPr>
                <p:cNvSpPr txBox="1"/>
                <p:nvPr/>
              </p:nvSpPr>
              <p:spPr>
                <a:xfrm>
                  <a:off x="42078" y="288300"/>
                  <a:ext cx="1320800" cy="284749"/>
                </a:xfrm>
                <a:prstGeom prst="rect">
                  <a:avLst/>
                </a:prstGeom>
                <a:noFill/>
              </p:spPr>
              <p:txBody>
                <a:bodyPr wrap="square" rtlCol="0">
                  <a:noAutofit/>
                </a:bodyPr>
                <a:lstStyle/>
                <a:p>
                  <a:pPr marL="0" marR="0" algn="ctr" fontAlgn="base">
                    <a:lnSpc>
                      <a:spcPct val="90000"/>
                    </a:lnSpc>
                    <a:buNone/>
                  </a:pPr>
                  <a:r>
                    <a:rPr lang="en-US" sz="1400" b="1" kern="1200">
                      <a:solidFill>
                        <a:srgbClr val="000000"/>
                      </a:solidFill>
                      <a:effectLst/>
                      <a:ea typeface="Times New Roman" panose="02020603050405020304" pitchFamily="18" charset="0"/>
                    </a:rPr>
                    <a:t>Monolith Upper Part</a:t>
                  </a:r>
                  <a:endParaRPr lang="en-US" sz="1400" b="1">
                    <a:effectLst/>
                    <a:ea typeface="Times New Roman" panose="02020603050405020304" pitchFamily="18" charset="0"/>
                  </a:endParaRPr>
                </a:p>
              </p:txBody>
            </p:sp>
          </p:grpSp>
          <p:grpSp>
            <p:nvGrpSpPr>
              <p:cNvPr id="1075" name="Group 1074">
                <a:extLst>
                  <a:ext uri="{FF2B5EF4-FFF2-40B4-BE49-F238E27FC236}">
                    <a16:creationId xmlns:a16="http://schemas.microsoft.com/office/drawing/2014/main" id="{45579B3C-E2DC-823F-F990-65263DEE1F24}"/>
                  </a:ext>
                </a:extLst>
              </p:cNvPr>
              <p:cNvGrpSpPr/>
              <p:nvPr/>
            </p:nvGrpSpPr>
            <p:grpSpPr>
              <a:xfrm>
                <a:off x="3721099" y="4107721"/>
                <a:ext cx="4615586" cy="849712"/>
                <a:chOff x="-1717815" y="-147291"/>
                <a:chExt cx="4615586" cy="850024"/>
              </a:xfrm>
            </p:grpSpPr>
            <p:grpSp>
              <p:nvGrpSpPr>
                <p:cNvPr id="1076" name="Group 1075">
                  <a:extLst>
                    <a:ext uri="{FF2B5EF4-FFF2-40B4-BE49-F238E27FC236}">
                      <a16:creationId xmlns:a16="http://schemas.microsoft.com/office/drawing/2014/main" id="{C4D5EFD2-63A0-242C-5EA2-F8FEC85F46A4}"/>
                    </a:ext>
                  </a:extLst>
                </p:cNvPr>
                <p:cNvGrpSpPr/>
                <p:nvPr/>
              </p:nvGrpSpPr>
              <p:grpSpPr>
                <a:xfrm>
                  <a:off x="-1717815" y="-147291"/>
                  <a:ext cx="4615586" cy="850024"/>
                  <a:chOff x="-1717815" y="-147291"/>
                  <a:chExt cx="4615586" cy="850024"/>
                </a:xfrm>
              </p:grpSpPr>
              <p:grpSp>
                <p:nvGrpSpPr>
                  <p:cNvPr id="1078" name="Group 1077">
                    <a:extLst>
                      <a:ext uri="{FF2B5EF4-FFF2-40B4-BE49-F238E27FC236}">
                        <a16:creationId xmlns:a16="http://schemas.microsoft.com/office/drawing/2014/main" id="{769C2770-CE9F-090D-F10B-F829AC25C6FF}"/>
                      </a:ext>
                    </a:extLst>
                  </p:cNvPr>
                  <p:cNvGrpSpPr/>
                  <p:nvPr/>
                </p:nvGrpSpPr>
                <p:grpSpPr>
                  <a:xfrm flipH="1" flipV="1">
                    <a:off x="-1717815" y="-147291"/>
                    <a:ext cx="2775725" cy="850024"/>
                    <a:chOff x="0" y="0"/>
                    <a:chExt cx="2643506" cy="850024"/>
                  </a:xfrm>
                </p:grpSpPr>
                <p:cxnSp>
                  <p:nvCxnSpPr>
                    <p:cNvPr id="1080" name="Straight Connector 1079">
                      <a:extLst>
                        <a:ext uri="{FF2B5EF4-FFF2-40B4-BE49-F238E27FC236}">
                          <a16:creationId xmlns:a16="http://schemas.microsoft.com/office/drawing/2014/main" id="{59359810-A8BA-7C78-B794-3C834354EB85}"/>
                        </a:ext>
                      </a:extLst>
                    </p:cNvPr>
                    <p:cNvCxnSpPr/>
                    <p:nvPr/>
                  </p:nvCxnSpPr>
                  <p:spPr>
                    <a:xfrm flipH="1">
                      <a:off x="0" y="0"/>
                      <a:ext cx="70291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1" name="Straight Connector 1080">
                      <a:extLst>
                        <a:ext uri="{FF2B5EF4-FFF2-40B4-BE49-F238E27FC236}">
                          <a16:creationId xmlns:a16="http://schemas.microsoft.com/office/drawing/2014/main" id="{9CD05ABB-7E6A-8F43-22B3-89410E087584}"/>
                        </a:ext>
                      </a:extLst>
                    </p:cNvPr>
                    <p:cNvCxnSpPr>
                      <a:cxnSpLocks/>
                    </p:cNvCxnSpPr>
                    <p:nvPr/>
                  </p:nvCxnSpPr>
                  <p:spPr>
                    <a:xfrm>
                      <a:off x="702836" y="136"/>
                      <a:ext cx="1940670" cy="849888"/>
                    </a:xfrm>
                    <a:prstGeom prst="line">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1079" name="Straight Connector 1078">
                    <a:extLst>
                      <a:ext uri="{FF2B5EF4-FFF2-40B4-BE49-F238E27FC236}">
                        <a16:creationId xmlns:a16="http://schemas.microsoft.com/office/drawing/2014/main" id="{EC5F1666-5053-7EE9-DE2D-85AF3E8E6A4A}"/>
                      </a:ext>
                    </a:extLst>
                  </p:cNvPr>
                  <p:cNvCxnSpPr>
                    <a:cxnSpLocks/>
                  </p:cNvCxnSpPr>
                  <p:nvPr/>
                </p:nvCxnSpPr>
                <p:spPr>
                  <a:xfrm flipV="1">
                    <a:off x="1058085" y="-105407"/>
                    <a:ext cx="1839686" cy="807484"/>
                  </a:xfrm>
                  <a:prstGeom prst="line">
                    <a:avLst/>
                  </a:prstGeom>
                  <a:ln w="12700">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1077" name="TextBox 7">
                  <a:extLst>
                    <a:ext uri="{FF2B5EF4-FFF2-40B4-BE49-F238E27FC236}">
                      <a16:creationId xmlns:a16="http://schemas.microsoft.com/office/drawing/2014/main" id="{86FB4EEA-6772-B3B1-6ED6-92C8132BFE63}"/>
                    </a:ext>
                  </a:extLst>
                </p:cNvPr>
                <p:cNvSpPr txBox="1"/>
                <p:nvPr/>
              </p:nvSpPr>
              <p:spPr>
                <a:xfrm>
                  <a:off x="94183" y="244541"/>
                  <a:ext cx="991590" cy="441575"/>
                </a:xfrm>
                <a:prstGeom prst="rect">
                  <a:avLst/>
                </a:prstGeom>
                <a:noFill/>
              </p:spPr>
              <p:txBody>
                <a:bodyPr wrap="square" rtlCol="0">
                  <a:noAutofit/>
                </a:bodyPr>
                <a:lstStyle/>
                <a:p>
                  <a:pPr marL="0" marR="0" algn="ctr" fontAlgn="base">
                    <a:lnSpc>
                      <a:spcPct val="90000"/>
                    </a:lnSpc>
                    <a:buNone/>
                  </a:pPr>
                  <a:r>
                    <a:rPr lang="en-US" sz="1400" b="1" kern="1200">
                      <a:solidFill>
                        <a:srgbClr val="000000"/>
                      </a:solidFill>
                      <a:effectLst/>
                      <a:latin typeface="+mj-lt"/>
                      <a:ea typeface="Times New Roman" panose="02020603050405020304" pitchFamily="18" charset="0"/>
                    </a:rPr>
                    <a:t>Target Vessel</a:t>
                  </a:r>
                  <a:endParaRPr lang="en-US" sz="1400" b="1">
                    <a:effectLst/>
                    <a:latin typeface="+mj-lt"/>
                    <a:ea typeface="Times New Roman" panose="02020603050405020304" pitchFamily="18" charset="0"/>
                  </a:endParaRPr>
                </a:p>
              </p:txBody>
            </p:sp>
          </p:grpSp>
        </p:grpSp>
      </p:grpSp>
      <p:pic>
        <p:nvPicPr>
          <p:cNvPr id="1086" name="Picture 1085">
            <a:extLst>
              <a:ext uri="{FF2B5EF4-FFF2-40B4-BE49-F238E27FC236}">
                <a16:creationId xmlns:a16="http://schemas.microsoft.com/office/drawing/2014/main" id="{FC1431BD-D6D0-8DF2-CA8E-1D05DCC61762}"/>
              </a:ext>
            </a:extLst>
          </p:cNvPr>
          <p:cNvPicPr>
            <a:picLocks noChangeAspect="1"/>
          </p:cNvPicPr>
          <p:nvPr/>
        </p:nvPicPr>
        <p:blipFill>
          <a:blip r:embed="rId6"/>
          <a:stretch>
            <a:fillRect/>
          </a:stretch>
        </p:blipFill>
        <p:spPr>
          <a:xfrm>
            <a:off x="3765231" y="5782989"/>
            <a:ext cx="4944110" cy="961390"/>
          </a:xfrm>
          <a:prstGeom prst="rect">
            <a:avLst/>
          </a:prstGeom>
        </p:spPr>
      </p:pic>
      <p:sp>
        <p:nvSpPr>
          <p:cNvPr id="1089" name="Oval 1088">
            <a:extLst>
              <a:ext uri="{FF2B5EF4-FFF2-40B4-BE49-F238E27FC236}">
                <a16:creationId xmlns:a16="http://schemas.microsoft.com/office/drawing/2014/main" id="{3FB95BF3-33D7-AC52-1F74-3D64C1DAABD8}"/>
              </a:ext>
            </a:extLst>
          </p:cNvPr>
          <p:cNvSpPr/>
          <p:nvPr/>
        </p:nvSpPr>
        <p:spPr>
          <a:xfrm>
            <a:off x="3099030" y="993391"/>
            <a:ext cx="1087433" cy="4239003"/>
          </a:xfrm>
          <a:prstGeom prst="ellipse">
            <a:avLst/>
          </a:prstGeom>
          <a:noFill/>
          <a:ln w="28575">
            <a:solidFill>
              <a:srgbClr val="EE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90" name="Oval 1089">
            <a:extLst>
              <a:ext uri="{FF2B5EF4-FFF2-40B4-BE49-F238E27FC236}">
                <a16:creationId xmlns:a16="http://schemas.microsoft.com/office/drawing/2014/main" id="{E1A7CF97-B647-455A-9E45-B1F79545C7D1}"/>
              </a:ext>
            </a:extLst>
          </p:cNvPr>
          <p:cNvSpPr/>
          <p:nvPr/>
        </p:nvSpPr>
        <p:spPr>
          <a:xfrm>
            <a:off x="7793476" y="942643"/>
            <a:ext cx="1087433" cy="4239003"/>
          </a:xfrm>
          <a:prstGeom prst="ellipse">
            <a:avLst/>
          </a:prstGeom>
          <a:noFill/>
          <a:ln w="28575">
            <a:solidFill>
              <a:srgbClr val="EE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00" name="Rectangle 1099">
            <a:extLst>
              <a:ext uri="{FF2B5EF4-FFF2-40B4-BE49-F238E27FC236}">
                <a16:creationId xmlns:a16="http://schemas.microsoft.com/office/drawing/2014/main" id="{4CA388AE-5CD3-491D-F3FA-940147C5B4BD}"/>
              </a:ext>
            </a:extLst>
          </p:cNvPr>
          <p:cNvSpPr/>
          <p:nvPr/>
        </p:nvSpPr>
        <p:spPr>
          <a:xfrm>
            <a:off x="3213100" y="2438400"/>
            <a:ext cx="874714" cy="368300"/>
          </a:xfrm>
          <a:prstGeom prst="rect">
            <a:avLst/>
          </a:prstGeom>
          <a:noFill/>
          <a:ln w="254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1" name="Rectangle 1100">
            <a:extLst>
              <a:ext uri="{FF2B5EF4-FFF2-40B4-BE49-F238E27FC236}">
                <a16:creationId xmlns:a16="http://schemas.microsoft.com/office/drawing/2014/main" id="{E5BA7D4D-334B-2980-ED8D-6E239C8F88C0}"/>
              </a:ext>
            </a:extLst>
          </p:cNvPr>
          <p:cNvSpPr/>
          <p:nvPr/>
        </p:nvSpPr>
        <p:spPr>
          <a:xfrm>
            <a:off x="3129933" y="1473172"/>
            <a:ext cx="1049303" cy="964643"/>
          </a:xfrm>
          <a:prstGeom prst="rect">
            <a:avLst/>
          </a:prstGeom>
          <a:noFill/>
          <a:ln w="254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2" name="Rectangle 1101">
            <a:extLst>
              <a:ext uri="{FF2B5EF4-FFF2-40B4-BE49-F238E27FC236}">
                <a16:creationId xmlns:a16="http://schemas.microsoft.com/office/drawing/2014/main" id="{8E580522-AA99-2720-DD00-FAB4C4F0B971}"/>
              </a:ext>
            </a:extLst>
          </p:cNvPr>
          <p:cNvSpPr/>
          <p:nvPr/>
        </p:nvSpPr>
        <p:spPr>
          <a:xfrm>
            <a:off x="7976119" y="2492921"/>
            <a:ext cx="874714" cy="368300"/>
          </a:xfrm>
          <a:prstGeom prst="rect">
            <a:avLst/>
          </a:prstGeom>
          <a:noFill/>
          <a:ln w="254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3" name="Rectangle 1102">
            <a:extLst>
              <a:ext uri="{FF2B5EF4-FFF2-40B4-BE49-F238E27FC236}">
                <a16:creationId xmlns:a16="http://schemas.microsoft.com/office/drawing/2014/main" id="{B3E96AE5-3E7C-071A-FEE5-4EC6270B8202}"/>
              </a:ext>
            </a:extLst>
          </p:cNvPr>
          <p:cNvSpPr/>
          <p:nvPr/>
        </p:nvSpPr>
        <p:spPr>
          <a:xfrm>
            <a:off x="7892257" y="1505712"/>
            <a:ext cx="1049303" cy="964643"/>
          </a:xfrm>
          <a:prstGeom prst="rect">
            <a:avLst/>
          </a:prstGeom>
          <a:noFill/>
          <a:ln w="254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16" name="Group 1115">
            <a:extLst>
              <a:ext uri="{FF2B5EF4-FFF2-40B4-BE49-F238E27FC236}">
                <a16:creationId xmlns:a16="http://schemas.microsoft.com/office/drawing/2014/main" id="{D78EADE8-743D-72B1-038B-84FE3AD83ECD}"/>
              </a:ext>
            </a:extLst>
          </p:cNvPr>
          <p:cNvGrpSpPr/>
          <p:nvPr/>
        </p:nvGrpSpPr>
        <p:grpSpPr>
          <a:xfrm>
            <a:off x="4043159" y="2191538"/>
            <a:ext cx="3932960" cy="485533"/>
            <a:chOff x="4043159" y="2191538"/>
            <a:chExt cx="3932960" cy="485533"/>
          </a:xfrm>
        </p:grpSpPr>
        <p:sp>
          <p:nvSpPr>
            <p:cNvPr id="1104" name="TextBox 7">
              <a:extLst>
                <a:ext uri="{FF2B5EF4-FFF2-40B4-BE49-F238E27FC236}">
                  <a16:creationId xmlns:a16="http://schemas.microsoft.com/office/drawing/2014/main" id="{874CF6AF-2CD5-0051-C54D-66E3F75AB979}"/>
                </a:ext>
              </a:extLst>
            </p:cNvPr>
            <p:cNvSpPr txBox="1"/>
            <p:nvPr/>
          </p:nvSpPr>
          <p:spPr>
            <a:xfrm>
              <a:off x="5508879" y="2191538"/>
              <a:ext cx="1237822" cy="346821"/>
            </a:xfrm>
            <a:prstGeom prst="rect">
              <a:avLst/>
            </a:prstGeom>
            <a:noFill/>
          </p:spPr>
          <p:txBody>
            <a:bodyPr wrap="square" rtlCol="0">
              <a:noAutofit/>
            </a:bodyPr>
            <a:lstStyle/>
            <a:p>
              <a:pPr marL="0" marR="0" algn="ctr" fontAlgn="base">
                <a:lnSpc>
                  <a:spcPct val="90000"/>
                </a:lnSpc>
                <a:buNone/>
              </a:pPr>
              <a:r>
                <a:rPr lang="en-US" sz="1400" b="1" kern="1200">
                  <a:solidFill>
                    <a:srgbClr val="000000"/>
                  </a:solidFill>
                  <a:effectLst/>
                  <a:ea typeface="Times New Roman" panose="02020603050405020304" pitchFamily="18" charset="0"/>
                </a:rPr>
                <a:t>IRP middle</a:t>
              </a:r>
              <a:endParaRPr lang="en-US" sz="1400" b="1">
                <a:effectLst/>
                <a:ea typeface="Times New Roman" panose="02020603050405020304" pitchFamily="18" charset="0"/>
              </a:endParaRPr>
            </a:p>
          </p:txBody>
        </p:sp>
        <p:grpSp>
          <p:nvGrpSpPr>
            <p:cNvPr id="1112" name="Group 1111">
              <a:extLst>
                <a:ext uri="{FF2B5EF4-FFF2-40B4-BE49-F238E27FC236}">
                  <a16:creationId xmlns:a16="http://schemas.microsoft.com/office/drawing/2014/main" id="{6E045673-AC9C-4220-E7E7-3B409CB4E617}"/>
                </a:ext>
              </a:extLst>
            </p:cNvPr>
            <p:cNvGrpSpPr/>
            <p:nvPr/>
          </p:nvGrpSpPr>
          <p:grpSpPr>
            <a:xfrm>
              <a:off x="4043159" y="2476346"/>
              <a:ext cx="3932960" cy="200725"/>
              <a:chOff x="4043159" y="2476346"/>
              <a:chExt cx="3932960" cy="200725"/>
            </a:xfrm>
          </p:grpSpPr>
          <p:cxnSp>
            <p:nvCxnSpPr>
              <p:cNvPr id="1105" name="Straight Connector 1104">
                <a:extLst>
                  <a:ext uri="{FF2B5EF4-FFF2-40B4-BE49-F238E27FC236}">
                    <a16:creationId xmlns:a16="http://schemas.microsoft.com/office/drawing/2014/main" id="{BED34E8F-C29B-0B92-17E6-798A93992EC5}"/>
                  </a:ext>
                </a:extLst>
              </p:cNvPr>
              <p:cNvCxnSpPr>
                <a:cxnSpLocks/>
              </p:cNvCxnSpPr>
              <p:nvPr/>
            </p:nvCxnSpPr>
            <p:spPr>
              <a:xfrm flipH="1">
                <a:off x="4043159" y="2476346"/>
                <a:ext cx="1503909" cy="192881"/>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107" name="Straight Connector 1106">
                <a:extLst>
                  <a:ext uri="{FF2B5EF4-FFF2-40B4-BE49-F238E27FC236}">
                    <a16:creationId xmlns:a16="http://schemas.microsoft.com/office/drawing/2014/main" id="{72DB5362-A73F-2DA6-885B-1FEB4BCE5D2F}"/>
                  </a:ext>
                </a:extLst>
              </p:cNvPr>
              <p:cNvCxnSpPr>
                <a:cxnSpLocks/>
                <a:endCxn id="1102" idx="1"/>
              </p:cNvCxnSpPr>
              <p:nvPr/>
            </p:nvCxnSpPr>
            <p:spPr>
              <a:xfrm>
                <a:off x="6506158" y="2479644"/>
                <a:ext cx="1469961" cy="197427"/>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110" name="Straight Connector 1109">
                <a:extLst>
                  <a:ext uri="{FF2B5EF4-FFF2-40B4-BE49-F238E27FC236}">
                    <a16:creationId xmlns:a16="http://schemas.microsoft.com/office/drawing/2014/main" id="{3FE4EEBA-33FB-E868-E795-21322639E57D}"/>
                  </a:ext>
                </a:extLst>
              </p:cNvPr>
              <p:cNvCxnSpPr/>
              <p:nvPr/>
            </p:nvCxnSpPr>
            <p:spPr>
              <a:xfrm flipV="1">
                <a:off x="5553571" y="2479644"/>
                <a:ext cx="9555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17" name="Group 1116">
            <a:extLst>
              <a:ext uri="{FF2B5EF4-FFF2-40B4-BE49-F238E27FC236}">
                <a16:creationId xmlns:a16="http://schemas.microsoft.com/office/drawing/2014/main" id="{26C942D7-3DFD-92AC-0C1B-23D91053F5C6}"/>
              </a:ext>
            </a:extLst>
          </p:cNvPr>
          <p:cNvGrpSpPr/>
          <p:nvPr/>
        </p:nvGrpSpPr>
        <p:grpSpPr>
          <a:xfrm>
            <a:off x="4186463" y="1694769"/>
            <a:ext cx="3683297" cy="533314"/>
            <a:chOff x="4262231" y="2191538"/>
            <a:chExt cx="3683297" cy="533314"/>
          </a:xfrm>
        </p:grpSpPr>
        <p:sp>
          <p:nvSpPr>
            <p:cNvPr id="1118" name="TextBox 7">
              <a:extLst>
                <a:ext uri="{FF2B5EF4-FFF2-40B4-BE49-F238E27FC236}">
                  <a16:creationId xmlns:a16="http://schemas.microsoft.com/office/drawing/2014/main" id="{9ED7AD49-4DFE-CBC3-F607-398C6B1D6C59}"/>
                </a:ext>
              </a:extLst>
            </p:cNvPr>
            <p:cNvSpPr txBox="1"/>
            <p:nvPr/>
          </p:nvSpPr>
          <p:spPr>
            <a:xfrm>
              <a:off x="5508879" y="2191538"/>
              <a:ext cx="1237822" cy="346821"/>
            </a:xfrm>
            <a:prstGeom prst="rect">
              <a:avLst/>
            </a:prstGeom>
            <a:noFill/>
          </p:spPr>
          <p:txBody>
            <a:bodyPr wrap="square" rtlCol="0">
              <a:noAutofit/>
            </a:bodyPr>
            <a:lstStyle/>
            <a:p>
              <a:pPr marL="0" marR="0" algn="ctr" fontAlgn="base">
                <a:lnSpc>
                  <a:spcPct val="90000"/>
                </a:lnSpc>
                <a:buNone/>
              </a:pPr>
              <a:r>
                <a:rPr lang="en-US" sz="1400" b="1" kern="1200">
                  <a:solidFill>
                    <a:srgbClr val="000000"/>
                  </a:solidFill>
                  <a:effectLst/>
                  <a:ea typeface="Times New Roman" panose="02020603050405020304" pitchFamily="18" charset="0"/>
                </a:rPr>
                <a:t>IRP top</a:t>
              </a:r>
              <a:endParaRPr lang="en-US" sz="1400" b="1">
                <a:effectLst/>
                <a:ea typeface="Times New Roman" panose="02020603050405020304" pitchFamily="18" charset="0"/>
              </a:endParaRPr>
            </a:p>
          </p:txBody>
        </p:sp>
        <p:grpSp>
          <p:nvGrpSpPr>
            <p:cNvPr id="1119" name="Group 1118">
              <a:extLst>
                <a:ext uri="{FF2B5EF4-FFF2-40B4-BE49-F238E27FC236}">
                  <a16:creationId xmlns:a16="http://schemas.microsoft.com/office/drawing/2014/main" id="{DE6A6EE1-7081-D434-D140-3EB6188048E3}"/>
                </a:ext>
              </a:extLst>
            </p:cNvPr>
            <p:cNvGrpSpPr/>
            <p:nvPr/>
          </p:nvGrpSpPr>
          <p:grpSpPr>
            <a:xfrm>
              <a:off x="4262231" y="2476346"/>
              <a:ext cx="3683297" cy="248506"/>
              <a:chOff x="4262231" y="2476346"/>
              <a:chExt cx="3683297" cy="248506"/>
            </a:xfrm>
          </p:grpSpPr>
          <p:cxnSp>
            <p:nvCxnSpPr>
              <p:cNvPr id="1120" name="Straight Connector 1119">
                <a:extLst>
                  <a:ext uri="{FF2B5EF4-FFF2-40B4-BE49-F238E27FC236}">
                    <a16:creationId xmlns:a16="http://schemas.microsoft.com/office/drawing/2014/main" id="{1C510FC9-F022-F175-974C-ECD9838857C5}"/>
                  </a:ext>
                </a:extLst>
              </p:cNvPr>
              <p:cNvCxnSpPr>
                <a:cxnSpLocks/>
              </p:cNvCxnSpPr>
              <p:nvPr/>
            </p:nvCxnSpPr>
            <p:spPr>
              <a:xfrm flipH="1">
                <a:off x="4262231" y="2476346"/>
                <a:ext cx="1284837" cy="179572"/>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121" name="Straight Connector 1120">
                <a:extLst>
                  <a:ext uri="{FF2B5EF4-FFF2-40B4-BE49-F238E27FC236}">
                    <a16:creationId xmlns:a16="http://schemas.microsoft.com/office/drawing/2014/main" id="{532A6237-CFA5-117F-941B-A8654A9ADE25}"/>
                  </a:ext>
                </a:extLst>
              </p:cNvPr>
              <p:cNvCxnSpPr>
                <a:cxnSpLocks/>
              </p:cNvCxnSpPr>
              <p:nvPr/>
            </p:nvCxnSpPr>
            <p:spPr>
              <a:xfrm>
                <a:off x="6506158" y="2479644"/>
                <a:ext cx="1439370" cy="245208"/>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122" name="Straight Connector 1121">
                <a:extLst>
                  <a:ext uri="{FF2B5EF4-FFF2-40B4-BE49-F238E27FC236}">
                    <a16:creationId xmlns:a16="http://schemas.microsoft.com/office/drawing/2014/main" id="{F852E17A-4EC6-A708-6338-AC55694BA0F4}"/>
                  </a:ext>
                </a:extLst>
              </p:cNvPr>
              <p:cNvCxnSpPr/>
              <p:nvPr/>
            </p:nvCxnSpPr>
            <p:spPr>
              <a:xfrm flipV="1">
                <a:off x="5553571" y="2479644"/>
                <a:ext cx="9555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133" name="Line 4">
            <a:extLst>
              <a:ext uri="{FF2B5EF4-FFF2-40B4-BE49-F238E27FC236}">
                <a16:creationId xmlns:a16="http://schemas.microsoft.com/office/drawing/2014/main" id="{264EDF71-2073-7266-2B76-445200827DE1}"/>
              </a:ext>
            </a:extLst>
          </p:cNvPr>
          <p:cNvCxnSpPr>
            <a:cxnSpLocks/>
          </p:cNvCxnSpPr>
          <p:nvPr/>
        </p:nvCxnSpPr>
        <p:spPr bwMode="auto">
          <a:xfrm>
            <a:off x="1104875" y="4149590"/>
            <a:ext cx="9537923" cy="0"/>
          </a:xfrm>
          <a:prstGeom prst="line">
            <a:avLst/>
          </a:prstGeom>
          <a:noFill/>
          <a:ln w="9525">
            <a:solidFill>
              <a:srgbClr val="000000"/>
            </a:solidFill>
            <a:prstDash val="lgDashDot"/>
            <a:round/>
            <a:headEnd/>
            <a:tailEnd/>
          </a:ln>
          <a:extLst>
            <a:ext uri="{909E8E84-426E-40DD-AFC4-6F175D3DCCD1}">
              <a14:hiddenFill xmlns:a14="http://schemas.microsoft.com/office/drawing/2010/main">
                <a:noFill/>
              </a14:hiddenFill>
            </a:ext>
          </a:extLst>
        </p:spPr>
      </p:cxnSp>
      <p:grpSp>
        <p:nvGrpSpPr>
          <p:cNvPr id="1135" name="Group 1134">
            <a:extLst>
              <a:ext uri="{FF2B5EF4-FFF2-40B4-BE49-F238E27FC236}">
                <a16:creationId xmlns:a16="http://schemas.microsoft.com/office/drawing/2014/main" id="{917888B8-7248-002A-362B-D023D18D1085}"/>
              </a:ext>
            </a:extLst>
          </p:cNvPr>
          <p:cNvGrpSpPr/>
          <p:nvPr/>
        </p:nvGrpSpPr>
        <p:grpSpPr>
          <a:xfrm>
            <a:off x="722998" y="3881119"/>
            <a:ext cx="954394" cy="536942"/>
            <a:chOff x="-315793" y="154862"/>
            <a:chExt cx="955026" cy="536942"/>
          </a:xfrm>
        </p:grpSpPr>
        <p:cxnSp>
          <p:nvCxnSpPr>
            <p:cNvPr id="1136" name="Straight Connector 1135">
              <a:extLst>
                <a:ext uri="{FF2B5EF4-FFF2-40B4-BE49-F238E27FC236}">
                  <a16:creationId xmlns:a16="http://schemas.microsoft.com/office/drawing/2014/main" id="{D3299EF6-123D-EA94-3A18-D2F9B3A529B0}"/>
                </a:ext>
              </a:extLst>
            </p:cNvPr>
            <p:cNvCxnSpPr/>
            <p:nvPr/>
          </p:nvCxnSpPr>
          <p:spPr>
            <a:xfrm flipV="1">
              <a:off x="0" y="423333"/>
              <a:ext cx="639233" cy="0"/>
            </a:xfrm>
            <a:prstGeom prst="line">
              <a:avLst/>
            </a:prstGeom>
            <a:ln w="508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137" name="TextBox 28">
              <a:extLst>
                <a:ext uri="{FF2B5EF4-FFF2-40B4-BE49-F238E27FC236}">
                  <a16:creationId xmlns:a16="http://schemas.microsoft.com/office/drawing/2014/main" id="{36F26497-592C-30BC-93A9-FC7DA7553E33}"/>
                </a:ext>
              </a:extLst>
            </p:cNvPr>
            <p:cNvSpPr txBox="1"/>
            <p:nvPr/>
          </p:nvSpPr>
          <p:spPr>
            <a:xfrm>
              <a:off x="-315793" y="154862"/>
              <a:ext cx="942840" cy="536942"/>
            </a:xfrm>
            <a:prstGeom prst="rect">
              <a:avLst/>
            </a:prstGeom>
            <a:noFill/>
          </p:spPr>
          <p:txBody>
            <a:bodyPr wrap="square" rtlCol="0">
              <a:spAutoFit/>
            </a:bodyPr>
            <a:lstStyle/>
            <a:p>
              <a:pPr marL="0" marR="0" algn="ctr" fontAlgn="base">
                <a:lnSpc>
                  <a:spcPct val="90000"/>
                </a:lnSpc>
                <a:buNone/>
              </a:pPr>
              <a:r>
                <a:rPr lang="en-US" sz="1600" kern="1200">
                  <a:solidFill>
                    <a:srgbClr val="000000"/>
                  </a:solidFill>
                  <a:effectLst/>
                  <a:ea typeface="Times New Roman" panose="02020603050405020304" pitchFamily="18" charset="0"/>
                </a:rPr>
                <a:t>Proton Beam</a:t>
              </a:r>
              <a:endParaRPr lang="en-US" sz="1600">
                <a:effectLst/>
                <a:ea typeface="Times New Roman" panose="02020603050405020304" pitchFamily="18" charset="0"/>
              </a:endParaRPr>
            </a:p>
          </p:txBody>
        </p:sp>
      </p:grpSp>
    </p:spTree>
    <p:extLst>
      <p:ext uri="{BB962C8B-B14F-4D97-AF65-F5344CB8AC3E}">
        <p14:creationId xmlns:p14="http://schemas.microsoft.com/office/powerpoint/2010/main" val="3692107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31E68-9035-B296-A42A-3F0FF3B78BC7}"/>
            </a:ext>
          </a:extLst>
        </p:cNvPr>
        <p:cNvGrpSpPr/>
        <p:nvPr/>
      </p:nvGrpSpPr>
      <p:grpSpPr>
        <a:xfrm>
          <a:off x="0" y="0"/>
          <a:ext cx="0" cy="0"/>
          <a:chOff x="0" y="0"/>
          <a:chExt cx="0" cy="0"/>
        </a:xfrm>
      </p:grpSpPr>
      <p:pic>
        <p:nvPicPr>
          <p:cNvPr id="9" name="Image 1" descr="preencoded.png">
            <a:extLst>
              <a:ext uri="{FF2B5EF4-FFF2-40B4-BE49-F238E27FC236}">
                <a16:creationId xmlns:a16="http://schemas.microsoft.com/office/drawing/2014/main" id="{6CBA320E-D56D-340B-BDBB-67B97AAA7945}"/>
              </a:ext>
            </a:extLst>
          </p:cNvPr>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ADDD22C4-9C74-787E-BCC3-6105B4F4E026}"/>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Comparison</a:t>
            </a:r>
            <a:endParaRPr lang="en-US" sz="3200"/>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3EBE424D-CBAF-3DFE-0A0B-9D2099F4A40E}"/>
                  </a:ext>
                </a:extLst>
              </p:cNvPr>
              <p:cNvGraphicFramePr>
                <a:graphicFrameLocks noGrp="1"/>
              </p:cNvGraphicFramePr>
              <p:nvPr>
                <p:extLst>
                  <p:ext uri="{D42A27DB-BD31-4B8C-83A1-F6EECF244321}">
                    <p14:modId xmlns:p14="http://schemas.microsoft.com/office/powerpoint/2010/main" val="107989331"/>
                  </p:ext>
                </p:extLst>
              </p:nvPr>
            </p:nvGraphicFramePr>
            <p:xfrm>
              <a:off x="3155380" y="5482690"/>
              <a:ext cx="8769246" cy="1190625"/>
            </p:xfrm>
            <a:graphic>
              <a:graphicData uri="http://schemas.openxmlformats.org/drawingml/2006/table">
                <a:tbl>
                  <a:tblPr firstRow="1" firstCol="1" bandRow="1">
                    <a:tableStyleId>{5C22544A-7EE6-4342-B048-85BDC9FD1C3A}</a:tableStyleId>
                  </a:tblPr>
                  <a:tblGrid>
                    <a:gridCol w="3348704">
                      <a:extLst>
                        <a:ext uri="{9D8B030D-6E8A-4147-A177-3AD203B41FA5}">
                          <a16:colId xmlns:a16="http://schemas.microsoft.com/office/drawing/2014/main" val="64801398"/>
                        </a:ext>
                      </a:extLst>
                    </a:gridCol>
                    <a:gridCol w="1510617">
                      <a:extLst>
                        <a:ext uri="{9D8B030D-6E8A-4147-A177-3AD203B41FA5}">
                          <a16:colId xmlns:a16="http://schemas.microsoft.com/office/drawing/2014/main" val="2283344034"/>
                        </a:ext>
                      </a:extLst>
                    </a:gridCol>
                    <a:gridCol w="1465655">
                      <a:extLst>
                        <a:ext uri="{9D8B030D-6E8A-4147-A177-3AD203B41FA5}">
                          <a16:colId xmlns:a16="http://schemas.microsoft.com/office/drawing/2014/main" val="1137832005"/>
                        </a:ext>
                      </a:extLst>
                    </a:gridCol>
                    <a:gridCol w="1397484">
                      <a:extLst>
                        <a:ext uri="{9D8B030D-6E8A-4147-A177-3AD203B41FA5}">
                          <a16:colId xmlns:a16="http://schemas.microsoft.com/office/drawing/2014/main" val="163610610"/>
                        </a:ext>
                      </a:extLst>
                    </a:gridCol>
                    <a:gridCol w="1046786">
                      <a:extLst>
                        <a:ext uri="{9D8B030D-6E8A-4147-A177-3AD203B41FA5}">
                          <a16:colId xmlns:a16="http://schemas.microsoft.com/office/drawing/2014/main" val="180488390"/>
                        </a:ext>
                      </a:extLst>
                    </a:gridCol>
                  </a:tblGrid>
                  <a:tr h="0">
                    <a:tc>
                      <a:txBody>
                        <a:bodyPr/>
                        <a:lstStyle/>
                        <a:p>
                          <a:pPr marL="0" marR="0" algn="ctr">
                            <a:lnSpc>
                              <a:spcPct val="115000"/>
                            </a:lnSpc>
                            <a:buNone/>
                          </a:pPr>
                          <a:r>
                            <a:rPr lang="en-US" sz="1400" dirty="0">
                              <a:effectLst/>
                              <a:latin typeface="+mn-lt"/>
                            </a:rPr>
                            <a:t>Description</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solidFill>
                          <a:srgbClr val="00662C"/>
                        </a:solidFill>
                      </a:tcPr>
                    </a:tc>
                    <a:tc>
                      <a:txBody>
                        <a:bodyPr/>
                        <a:lstStyle/>
                        <a:p>
                          <a:pPr marL="0" marR="0" algn="ctr">
                            <a:lnSpc>
                              <a:spcPct val="115000"/>
                            </a:lnSpc>
                            <a:buNone/>
                          </a:pPr>
                          <a:r>
                            <a:rPr lang="en-US" sz="1400" dirty="0">
                              <a:effectLst/>
                              <a:latin typeface="+mn-lt"/>
                            </a:rPr>
                            <a:t>Measured dose rate at .3 m distance, </a:t>
                          </a:r>
                          <a14:m>
                            <m:oMath xmlns:m="http://schemas.openxmlformats.org/officeDocument/2006/math">
                              <m:r>
                                <a:rPr lang="en-US" sz="1400" b="0" i="1" smtClean="0">
                                  <a:latin typeface="Cambria Math" panose="02040503050406030204" pitchFamily="18" charset="0"/>
                                </a:rPr>
                                <m:t>𝜇</m:t>
                              </m:r>
                            </m:oMath>
                          </a14:m>
                          <a:r>
                            <a:rPr lang="en-US" sz="1400" dirty="0">
                              <a:effectLst/>
                              <a:latin typeface="+mn-lt"/>
                            </a:rPr>
                            <a:t>Sv/h</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solidFill>
                          <a:srgbClr val="00662C"/>
                        </a:solidFill>
                      </a:tcPr>
                    </a:tc>
                    <a:tc>
                      <a:txBody>
                        <a:bodyPr/>
                        <a:lstStyle/>
                        <a:p>
                          <a:pPr marL="0" marR="0" algn="ctr">
                            <a:lnSpc>
                              <a:spcPct val="115000"/>
                            </a:lnSpc>
                            <a:buNone/>
                          </a:pPr>
                          <a:r>
                            <a:rPr lang="en-US" sz="1400" dirty="0">
                              <a:effectLst/>
                              <a:latin typeface="+mn-lt"/>
                            </a:rPr>
                            <a:t>Calculated dose rate at .3</a:t>
                          </a:r>
                          <a:r>
                            <a:rPr lang="en-US" sz="1400" baseline="0" dirty="0">
                              <a:effectLst/>
                              <a:latin typeface="+mn-lt"/>
                            </a:rPr>
                            <a:t> </a:t>
                          </a:r>
                          <a:r>
                            <a:rPr lang="en-US" sz="1400" dirty="0">
                              <a:effectLst/>
                              <a:latin typeface="+mn-lt"/>
                            </a:rPr>
                            <a:t>m,</a:t>
                          </a:r>
                          <a:r>
                            <a:rPr lang="en-US" sz="1400" b="0" dirty="0">
                              <a:latin typeface="+mn-lt"/>
                            </a:rPr>
                            <a:t> </a:t>
                          </a:r>
                          <a14:m>
                            <m:oMath xmlns:m="http://schemas.openxmlformats.org/officeDocument/2006/math">
                              <m:r>
                                <a:rPr lang="en-US" sz="1400" b="0" i="1" smtClean="0">
                                  <a:latin typeface="Cambria Math" panose="02040503050406030204" pitchFamily="18" charset="0"/>
                                </a:rPr>
                                <m:t>𝜇</m:t>
                              </m:r>
                            </m:oMath>
                          </a14:m>
                          <a:r>
                            <a:rPr lang="en-US" sz="1400" dirty="0">
                              <a:effectLst/>
                              <a:latin typeface="+mn-lt"/>
                            </a:rPr>
                            <a:t>Sv/h</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solidFill>
                          <a:srgbClr val="00662C"/>
                        </a:solidFill>
                      </a:tcPr>
                    </a:tc>
                    <a:tc>
                      <a:txBody>
                        <a:bodyPr/>
                        <a:lstStyle/>
                        <a:p>
                          <a:pPr marL="0" marR="0" algn="ctr">
                            <a:lnSpc>
                              <a:spcPct val="115000"/>
                            </a:lnSpc>
                            <a:buNone/>
                          </a:pPr>
                          <a:r>
                            <a:rPr lang="en-US" sz="1400" dirty="0">
                              <a:effectLst/>
                              <a:latin typeface="+mn-lt"/>
                            </a:rPr>
                            <a:t>Calculated dose rate at 0.025</a:t>
                          </a:r>
                          <a:r>
                            <a:rPr lang="en-US" sz="1400" baseline="0" dirty="0">
                              <a:effectLst/>
                              <a:latin typeface="+mn-lt"/>
                            </a:rPr>
                            <a:t> </a:t>
                          </a:r>
                          <a:r>
                            <a:rPr lang="en-US" sz="1400" dirty="0">
                              <a:effectLst/>
                              <a:latin typeface="+mn-lt"/>
                            </a:rPr>
                            <a:t>m,</a:t>
                          </a:r>
                          <a:r>
                            <a:rPr lang="en-US" sz="1400" b="0" dirty="0">
                              <a:latin typeface="+mn-lt"/>
                            </a:rPr>
                            <a:t> </a:t>
                          </a:r>
                          <a14:m>
                            <m:oMath xmlns:m="http://schemas.openxmlformats.org/officeDocument/2006/math">
                              <m:r>
                                <a:rPr lang="en-US" sz="1400" b="0" i="1" smtClean="0">
                                  <a:latin typeface="Cambria Math" panose="02040503050406030204" pitchFamily="18" charset="0"/>
                                </a:rPr>
                                <m:t>𝜇</m:t>
                              </m:r>
                            </m:oMath>
                          </a14:m>
                          <a:r>
                            <a:rPr lang="en-US" sz="1400" dirty="0">
                              <a:effectLst/>
                              <a:latin typeface="+mn-lt"/>
                            </a:rPr>
                            <a:t>Sv/h</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solidFill>
                          <a:srgbClr val="00662C"/>
                        </a:solidFill>
                      </a:tcPr>
                    </a:tc>
                    <a:tc>
                      <a:txBody>
                        <a:bodyPr/>
                        <a:lstStyle/>
                        <a:p>
                          <a:pPr marL="0" marR="0" algn="ctr">
                            <a:lnSpc>
                              <a:spcPct val="115000"/>
                            </a:lnSpc>
                            <a:buNone/>
                          </a:pPr>
                          <a:r>
                            <a:rPr lang="en-US" sz="1400">
                              <a:effectLst/>
                              <a:latin typeface="+mn-lt"/>
                            </a:rPr>
                            <a:t>Ratio, Measured/</a:t>
                          </a:r>
                          <a:br>
                            <a:rPr lang="en-US" sz="1400">
                              <a:effectLst/>
                              <a:latin typeface="+mn-lt"/>
                            </a:rPr>
                          </a:br>
                          <a:r>
                            <a:rPr lang="en-US" sz="1400">
                              <a:effectLst/>
                              <a:latin typeface="+mn-lt"/>
                            </a:rPr>
                            <a:t>Calculated</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solidFill>
                          <a:srgbClr val="00662C"/>
                        </a:solidFill>
                      </a:tcPr>
                    </a:tc>
                    <a:extLst>
                      <a:ext uri="{0D108BD9-81ED-4DB2-BD59-A6C34878D82A}">
                        <a16:rowId xmlns:a16="http://schemas.microsoft.com/office/drawing/2014/main" val="4241412130"/>
                      </a:ext>
                    </a:extLst>
                  </a:tr>
                  <a:tr h="203200">
                    <a:tc>
                      <a:txBody>
                        <a:bodyPr/>
                        <a:lstStyle/>
                        <a:p>
                          <a:pPr marL="0" marR="0">
                            <a:lnSpc>
                              <a:spcPct val="115000"/>
                            </a:lnSpc>
                            <a:buNone/>
                          </a:pPr>
                          <a:r>
                            <a:rPr lang="en-US" sz="1400">
                              <a:effectLst/>
                              <a:latin typeface="+mn-lt"/>
                            </a:rPr>
                            <a:t>Bottom of exposed upper IRP</a:t>
                          </a:r>
                          <a:endParaRPr lang="en-US" sz="1400">
                            <a:effectLst/>
                            <a:latin typeface="+mn-lt"/>
                            <a:ea typeface="Times New Roman" panose="02020603050405020304" pitchFamily="18" charset="0"/>
                            <a:cs typeface="Arial" panose="020B0604020202020204" pitchFamily="34" charset="0"/>
                          </a:endParaRPr>
                        </a:p>
                      </a:txBody>
                      <a:tcPr marL="68580" marR="68580" marT="0" marB="0" anchor="b">
                        <a:solidFill>
                          <a:srgbClr val="00662C"/>
                        </a:solidFill>
                      </a:tcPr>
                    </a:tc>
                    <a:tc>
                      <a:txBody>
                        <a:bodyPr/>
                        <a:lstStyle/>
                        <a:p>
                          <a:pPr marL="0" marR="0" algn="ctr">
                            <a:lnSpc>
                              <a:spcPct val="115000"/>
                            </a:lnSpc>
                            <a:buNone/>
                          </a:pPr>
                          <a:r>
                            <a:rPr lang="en-US" sz="1400">
                              <a:effectLst/>
                              <a:latin typeface="+mn-lt"/>
                            </a:rPr>
                            <a:t>1.75</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dirty="0">
                              <a:effectLst/>
                              <a:latin typeface="+mn-lt"/>
                            </a:rPr>
                            <a:t>1.00</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dirty="0">
                              <a:effectLst/>
                              <a:latin typeface="+mn-lt"/>
                            </a:rPr>
                            <a:t>1.50</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b="1" dirty="0">
                              <a:effectLst/>
                              <a:latin typeface="+mn-lt"/>
                              <a:ea typeface="Times New Roman" panose="02020603050405020304" pitchFamily="18" charset="0"/>
                              <a:cs typeface="Arial" panose="020B0604020202020204" pitchFamily="34" charset="0"/>
                            </a:rPr>
                            <a:t>1.75</a:t>
                          </a:r>
                        </a:p>
                      </a:txBody>
                      <a:tcPr marL="68580" marR="68580" marT="0" marB="0" anchor="ctr"/>
                    </a:tc>
                    <a:extLst>
                      <a:ext uri="{0D108BD9-81ED-4DB2-BD59-A6C34878D82A}">
                        <a16:rowId xmlns:a16="http://schemas.microsoft.com/office/drawing/2014/main" val="776519462"/>
                      </a:ext>
                    </a:extLst>
                  </a:tr>
                  <a:tr h="203200">
                    <a:tc>
                      <a:txBody>
                        <a:bodyPr/>
                        <a:lstStyle/>
                        <a:p>
                          <a:pPr marL="0" marR="0">
                            <a:lnSpc>
                              <a:spcPct val="115000"/>
                            </a:lnSpc>
                            <a:buNone/>
                          </a:pPr>
                          <a:r>
                            <a:rPr lang="en-US" sz="1400">
                              <a:effectLst/>
                              <a:latin typeface="+mn-lt"/>
                            </a:rPr>
                            <a:t>Bottom of exposed middle IRP</a:t>
                          </a:r>
                          <a:endParaRPr lang="en-US" sz="1400">
                            <a:effectLst/>
                            <a:latin typeface="+mn-lt"/>
                            <a:ea typeface="Times New Roman" panose="02020603050405020304" pitchFamily="18" charset="0"/>
                            <a:cs typeface="Arial" panose="020B0604020202020204" pitchFamily="34" charset="0"/>
                          </a:endParaRPr>
                        </a:p>
                      </a:txBody>
                      <a:tcPr marL="68580" marR="68580" marT="0" marB="0" anchor="b">
                        <a:solidFill>
                          <a:srgbClr val="00662C"/>
                        </a:solidFill>
                      </a:tcPr>
                    </a:tc>
                    <a:tc>
                      <a:txBody>
                        <a:bodyPr/>
                        <a:lstStyle/>
                        <a:p>
                          <a:pPr marL="0" marR="0" algn="ctr">
                            <a:lnSpc>
                              <a:spcPct val="115000"/>
                            </a:lnSpc>
                            <a:buNone/>
                          </a:pPr>
                          <a:r>
                            <a:rPr lang="en-US" sz="1400">
                              <a:effectLst/>
                              <a:latin typeface="+mn-lt"/>
                            </a:rPr>
                            <a:t>8.00</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dirty="0">
                              <a:effectLst/>
                              <a:latin typeface="+mn-lt"/>
                              <a:ea typeface="Times New Roman" panose="02020603050405020304" pitchFamily="18" charset="0"/>
                              <a:cs typeface="Arial" panose="020B0604020202020204" pitchFamily="34" charset="0"/>
                            </a:rPr>
                            <a:t>10</a:t>
                          </a:r>
                        </a:p>
                      </a:txBody>
                      <a:tcPr marL="68580" marR="68580" marT="0" marB="0" anchor="ctr"/>
                    </a:tc>
                    <a:tc>
                      <a:txBody>
                        <a:bodyPr/>
                        <a:lstStyle/>
                        <a:p>
                          <a:pPr marL="0" marR="0" algn="ctr">
                            <a:lnSpc>
                              <a:spcPct val="115000"/>
                            </a:lnSpc>
                            <a:buNone/>
                          </a:pPr>
                          <a:r>
                            <a:rPr lang="en-US" sz="1400" dirty="0">
                              <a:effectLst/>
                              <a:latin typeface="+mn-lt"/>
                            </a:rPr>
                            <a:t>7.00</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b="1" dirty="0">
                              <a:effectLst/>
                              <a:latin typeface="+mn-lt"/>
                            </a:rPr>
                            <a:t>1.15</a:t>
                          </a:r>
                          <a:endParaRPr lang="en-US" sz="1400" b="1"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232609390"/>
                      </a:ext>
                    </a:extLst>
                  </a:tr>
                </a:tbl>
              </a:graphicData>
            </a:graphic>
          </p:graphicFrame>
        </mc:Choice>
        <mc:Fallback xmlns="">
          <p:graphicFrame>
            <p:nvGraphicFramePr>
              <p:cNvPr id="3" name="Table 2">
                <a:extLst>
                  <a:ext uri="{FF2B5EF4-FFF2-40B4-BE49-F238E27FC236}">
                    <a16:creationId xmlns:a16="http://schemas.microsoft.com/office/drawing/2014/main" id="{3EBE424D-CBAF-3DFE-0A0B-9D2099F4A40E}"/>
                  </a:ext>
                </a:extLst>
              </p:cNvPr>
              <p:cNvGraphicFramePr>
                <a:graphicFrameLocks noGrp="1"/>
              </p:cNvGraphicFramePr>
              <p:nvPr>
                <p:extLst>
                  <p:ext uri="{D42A27DB-BD31-4B8C-83A1-F6EECF244321}">
                    <p14:modId xmlns:p14="http://schemas.microsoft.com/office/powerpoint/2010/main" val="107989331"/>
                  </p:ext>
                </p:extLst>
              </p:nvPr>
            </p:nvGraphicFramePr>
            <p:xfrm>
              <a:off x="3155380" y="5482690"/>
              <a:ext cx="8769246" cy="1190625"/>
            </p:xfrm>
            <a:graphic>
              <a:graphicData uri="http://schemas.openxmlformats.org/drawingml/2006/table">
                <a:tbl>
                  <a:tblPr firstRow="1" firstCol="1" bandRow="1">
                    <a:tableStyleId>{5C22544A-7EE6-4342-B048-85BDC9FD1C3A}</a:tableStyleId>
                  </a:tblPr>
                  <a:tblGrid>
                    <a:gridCol w="3348704">
                      <a:extLst>
                        <a:ext uri="{9D8B030D-6E8A-4147-A177-3AD203B41FA5}">
                          <a16:colId xmlns:a16="http://schemas.microsoft.com/office/drawing/2014/main" val="64801398"/>
                        </a:ext>
                      </a:extLst>
                    </a:gridCol>
                    <a:gridCol w="1510617">
                      <a:extLst>
                        <a:ext uri="{9D8B030D-6E8A-4147-A177-3AD203B41FA5}">
                          <a16:colId xmlns:a16="http://schemas.microsoft.com/office/drawing/2014/main" val="2283344034"/>
                        </a:ext>
                      </a:extLst>
                    </a:gridCol>
                    <a:gridCol w="1465655">
                      <a:extLst>
                        <a:ext uri="{9D8B030D-6E8A-4147-A177-3AD203B41FA5}">
                          <a16:colId xmlns:a16="http://schemas.microsoft.com/office/drawing/2014/main" val="1137832005"/>
                        </a:ext>
                      </a:extLst>
                    </a:gridCol>
                    <a:gridCol w="1397484">
                      <a:extLst>
                        <a:ext uri="{9D8B030D-6E8A-4147-A177-3AD203B41FA5}">
                          <a16:colId xmlns:a16="http://schemas.microsoft.com/office/drawing/2014/main" val="163610610"/>
                        </a:ext>
                      </a:extLst>
                    </a:gridCol>
                    <a:gridCol w="1046786">
                      <a:extLst>
                        <a:ext uri="{9D8B030D-6E8A-4147-A177-3AD203B41FA5}">
                          <a16:colId xmlns:a16="http://schemas.microsoft.com/office/drawing/2014/main" val="180488390"/>
                        </a:ext>
                      </a:extLst>
                    </a:gridCol>
                  </a:tblGrid>
                  <a:tr h="724027">
                    <a:tc>
                      <a:txBody>
                        <a:bodyPr/>
                        <a:lstStyle/>
                        <a:p>
                          <a:pPr marL="0" marR="0" algn="ctr">
                            <a:lnSpc>
                              <a:spcPct val="115000"/>
                            </a:lnSpc>
                            <a:buNone/>
                          </a:pPr>
                          <a:r>
                            <a:rPr lang="en-US" sz="1400" dirty="0">
                              <a:effectLst/>
                              <a:latin typeface="+mn-lt"/>
                            </a:rPr>
                            <a:t>Description</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solidFill>
                          <a:srgbClr val="00662C"/>
                        </a:solidFill>
                      </a:tcPr>
                    </a:tc>
                    <a:tc>
                      <a:txBody>
                        <a:bodyPr/>
                        <a:lstStyle/>
                        <a:p>
                          <a:endParaRPr lang="en-US"/>
                        </a:p>
                      </a:txBody>
                      <a:tcPr marL="68580" marR="68580" marT="0" marB="0" anchor="ctr">
                        <a:blipFill>
                          <a:blip r:embed="rId4"/>
                          <a:stretch>
                            <a:fillRect l="-222689" t="-5172" r="-261345" b="-77586"/>
                          </a:stretch>
                        </a:blipFill>
                      </a:tcPr>
                    </a:tc>
                    <a:tc>
                      <a:txBody>
                        <a:bodyPr/>
                        <a:lstStyle/>
                        <a:p>
                          <a:endParaRPr lang="en-US"/>
                        </a:p>
                      </a:txBody>
                      <a:tcPr marL="68580" marR="68580" marT="0" marB="0" anchor="ctr">
                        <a:blipFill>
                          <a:blip r:embed="rId4"/>
                          <a:stretch>
                            <a:fillRect l="-333913" t="-5172" r="-170435" b="-77586"/>
                          </a:stretch>
                        </a:blipFill>
                      </a:tcPr>
                    </a:tc>
                    <a:tc>
                      <a:txBody>
                        <a:bodyPr/>
                        <a:lstStyle/>
                        <a:p>
                          <a:endParaRPr lang="en-US"/>
                        </a:p>
                      </a:txBody>
                      <a:tcPr marL="68580" marR="68580" marT="0" marB="0" anchor="ctr">
                        <a:blipFill>
                          <a:blip r:embed="rId4"/>
                          <a:stretch>
                            <a:fillRect l="-449550" t="-5172" r="-76577" b="-77586"/>
                          </a:stretch>
                        </a:blipFill>
                      </a:tcPr>
                    </a:tc>
                    <a:tc>
                      <a:txBody>
                        <a:bodyPr/>
                        <a:lstStyle/>
                        <a:p>
                          <a:pPr marL="0" marR="0" algn="ctr">
                            <a:lnSpc>
                              <a:spcPct val="115000"/>
                            </a:lnSpc>
                            <a:buNone/>
                          </a:pPr>
                          <a:r>
                            <a:rPr lang="en-US" sz="1400">
                              <a:effectLst/>
                              <a:latin typeface="+mn-lt"/>
                            </a:rPr>
                            <a:t>Ratio, Measured/</a:t>
                          </a:r>
                          <a:br>
                            <a:rPr lang="en-US" sz="1400">
                              <a:effectLst/>
                              <a:latin typeface="+mn-lt"/>
                            </a:rPr>
                          </a:br>
                          <a:r>
                            <a:rPr lang="en-US" sz="1400">
                              <a:effectLst/>
                              <a:latin typeface="+mn-lt"/>
                            </a:rPr>
                            <a:t>Calculated</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solidFill>
                          <a:srgbClr val="00662C"/>
                        </a:solidFill>
                      </a:tcPr>
                    </a:tc>
                    <a:extLst>
                      <a:ext uri="{0D108BD9-81ED-4DB2-BD59-A6C34878D82A}">
                        <a16:rowId xmlns:a16="http://schemas.microsoft.com/office/drawing/2014/main" val="4241412130"/>
                      </a:ext>
                    </a:extLst>
                  </a:tr>
                  <a:tr h="233299">
                    <a:tc>
                      <a:txBody>
                        <a:bodyPr/>
                        <a:lstStyle/>
                        <a:p>
                          <a:pPr marL="0" marR="0">
                            <a:lnSpc>
                              <a:spcPct val="115000"/>
                            </a:lnSpc>
                            <a:buNone/>
                          </a:pPr>
                          <a:r>
                            <a:rPr lang="en-US" sz="1400">
                              <a:effectLst/>
                              <a:latin typeface="+mn-lt"/>
                            </a:rPr>
                            <a:t>Bottom of exposed upper IRP</a:t>
                          </a:r>
                          <a:endParaRPr lang="en-US" sz="1400">
                            <a:effectLst/>
                            <a:latin typeface="+mn-lt"/>
                            <a:ea typeface="Times New Roman" panose="02020603050405020304" pitchFamily="18" charset="0"/>
                            <a:cs typeface="Arial" panose="020B0604020202020204" pitchFamily="34" charset="0"/>
                          </a:endParaRPr>
                        </a:p>
                      </a:txBody>
                      <a:tcPr marL="68580" marR="68580" marT="0" marB="0" anchor="b">
                        <a:solidFill>
                          <a:srgbClr val="00662C"/>
                        </a:solidFill>
                      </a:tcPr>
                    </a:tc>
                    <a:tc>
                      <a:txBody>
                        <a:bodyPr/>
                        <a:lstStyle/>
                        <a:p>
                          <a:pPr marL="0" marR="0" algn="ctr">
                            <a:lnSpc>
                              <a:spcPct val="115000"/>
                            </a:lnSpc>
                            <a:buNone/>
                          </a:pPr>
                          <a:r>
                            <a:rPr lang="en-US" sz="1400">
                              <a:effectLst/>
                              <a:latin typeface="+mn-lt"/>
                            </a:rPr>
                            <a:t>1.75</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dirty="0">
                              <a:effectLst/>
                              <a:latin typeface="+mn-lt"/>
                            </a:rPr>
                            <a:t>1.00</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dirty="0">
                              <a:effectLst/>
                              <a:latin typeface="+mn-lt"/>
                            </a:rPr>
                            <a:t>1.50</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b="1" dirty="0">
                              <a:effectLst/>
                              <a:latin typeface="+mn-lt"/>
                              <a:ea typeface="Times New Roman" panose="02020603050405020304" pitchFamily="18" charset="0"/>
                              <a:cs typeface="Arial" panose="020B0604020202020204" pitchFamily="34" charset="0"/>
                            </a:rPr>
                            <a:t>1.75</a:t>
                          </a:r>
                        </a:p>
                      </a:txBody>
                      <a:tcPr marL="68580" marR="68580" marT="0" marB="0" anchor="ctr"/>
                    </a:tc>
                    <a:extLst>
                      <a:ext uri="{0D108BD9-81ED-4DB2-BD59-A6C34878D82A}">
                        <a16:rowId xmlns:a16="http://schemas.microsoft.com/office/drawing/2014/main" val="776519462"/>
                      </a:ext>
                    </a:extLst>
                  </a:tr>
                  <a:tr h="233299">
                    <a:tc>
                      <a:txBody>
                        <a:bodyPr/>
                        <a:lstStyle/>
                        <a:p>
                          <a:pPr marL="0" marR="0">
                            <a:lnSpc>
                              <a:spcPct val="115000"/>
                            </a:lnSpc>
                            <a:buNone/>
                          </a:pPr>
                          <a:r>
                            <a:rPr lang="en-US" sz="1400">
                              <a:effectLst/>
                              <a:latin typeface="+mn-lt"/>
                            </a:rPr>
                            <a:t>Bottom of exposed middle IRP</a:t>
                          </a:r>
                          <a:endParaRPr lang="en-US" sz="1400">
                            <a:effectLst/>
                            <a:latin typeface="+mn-lt"/>
                            <a:ea typeface="Times New Roman" panose="02020603050405020304" pitchFamily="18" charset="0"/>
                            <a:cs typeface="Arial" panose="020B0604020202020204" pitchFamily="34" charset="0"/>
                          </a:endParaRPr>
                        </a:p>
                      </a:txBody>
                      <a:tcPr marL="68580" marR="68580" marT="0" marB="0" anchor="b">
                        <a:solidFill>
                          <a:srgbClr val="00662C"/>
                        </a:solidFill>
                      </a:tcPr>
                    </a:tc>
                    <a:tc>
                      <a:txBody>
                        <a:bodyPr/>
                        <a:lstStyle/>
                        <a:p>
                          <a:pPr marL="0" marR="0" algn="ctr">
                            <a:lnSpc>
                              <a:spcPct val="115000"/>
                            </a:lnSpc>
                            <a:buNone/>
                          </a:pPr>
                          <a:r>
                            <a:rPr lang="en-US" sz="1400">
                              <a:effectLst/>
                              <a:latin typeface="+mn-lt"/>
                            </a:rPr>
                            <a:t>8.00</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dirty="0">
                              <a:effectLst/>
                              <a:latin typeface="+mn-lt"/>
                              <a:ea typeface="Times New Roman" panose="02020603050405020304" pitchFamily="18" charset="0"/>
                              <a:cs typeface="Arial" panose="020B0604020202020204" pitchFamily="34" charset="0"/>
                            </a:rPr>
                            <a:t>10</a:t>
                          </a:r>
                        </a:p>
                      </a:txBody>
                      <a:tcPr marL="68580" marR="68580" marT="0" marB="0" anchor="ctr"/>
                    </a:tc>
                    <a:tc>
                      <a:txBody>
                        <a:bodyPr/>
                        <a:lstStyle/>
                        <a:p>
                          <a:pPr marL="0" marR="0" algn="ctr">
                            <a:lnSpc>
                              <a:spcPct val="115000"/>
                            </a:lnSpc>
                            <a:buNone/>
                          </a:pPr>
                          <a:r>
                            <a:rPr lang="en-US" sz="1400" dirty="0">
                              <a:effectLst/>
                              <a:latin typeface="+mn-lt"/>
                            </a:rPr>
                            <a:t>7.00</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b="1" dirty="0">
                              <a:effectLst/>
                              <a:latin typeface="+mn-lt"/>
                            </a:rPr>
                            <a:t>1.15</a:t>
                          </a:r>
                          <a:endParaRPr lang="en-US" sz="1400" b="1"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4232609390"/>
                      </a:ext>
                    </a:extLst>
                  </a:tr>
                </a:tbl>
              </a:graphicData>
            </a:graphic>
          </p:graphicFrame>
        </mc:Fallback>
      </mc:AlternateContent>
      <p:sp>
        <p:nvSpPr>
          <p:cNvPr id="5" name="TextBox 4">
            <a:extLst>
              <a:ext uri="{FF2B5EF4-FFF2-40B4-BE49-F238E27FC236}">
                <a16:creationId xmlns:a16="http://schemas.microsoft.com/office/drawing/2014/main" id="{8027FB4C-1C82-5D51-FF71-7795AA06A110}"/>
              </a:ext>
            </a:extLst>
          </p:cNvPr>
          <p:cNvSpPr txBox="1"/>
          <p:nvPr/>
        </p:nvSpPr>
        <p:spPr>
          <a:xfrm>
            <a:off x="5075648" y="460681"/>
            <a:ext cx="6534806" cy="461665"/>
          </a:xfrm>
          <a:prstGeom prst="rect">
            <a:avLst/>
          </a:prstGeom>
          <a:noFill/>
        </p:spPr>
        <p:txBody>
          <a:bodyPr wrap="square">
            <a:spAutoFit/>
          </a:bodyPr>
          <a:lstStyle/>
          <a:p>
            <a:r>
              <a:rPr lang="en-US" sz="2400" b="1" dirty="0">
                <a:solidFill>
                  <a:srgbClr val="00662C"/>
                </a:solidFill>
                <a:effectLst>
                  <a:glow rad="63500">
                    <a:schemeClr val="accent4">
                      <a:satMod val="175000"/>
                      <a:alpha val="40000"/>
                    </a:schemeClr>
                  </a:glow>
                </a:effectLst>
                <a:latin typeface="+mn-lt"/>
                <a:ea typeface="Times New Roman" panose="02020603050405020304" pitchFamily="18" charset="0"/>
              </a:rPr>
              <a:t>Extraction of Top and Middle Section</a:t>
            </a:r>
            <a:r>
              <a:rPr lang="en-US" sz="2400" b="1" dirty="0">
                <a:solidFill>
                  <a:srgbClr val="00662C"/>
                </a:solidFill>
                <a:effectLst>
                  <a:glow rad="63500">
                    <a:schemeClr val="accent4">
                      <a:satMod val="175000"/>
                      <a:alpha val="40000"/>
                    </a:schemeClr>
                  </a:glow>
                </a:effectLst>
              </a:rPr>
              <a:t> </a:t>
            </a:r>
          </a:p>
        </p:txBody>
      </p:sp>
      <p:sp>
        <p:nvSpPr>
          <p:cNvPr id="11" name="TextBox 10">
            <a:extLst>
              <a:ext uri="{FF2B5EF4-FFF2-40B4-BE49-F238E27FC236}">
                <a16:creationId xmlns:a16="http://schemas.microsoft.com/office/drawing/2014/main" id="{5DEECD77-B986-69A3-EA38-8BEA3C0A23FE}"/>
              </a:ext>
            </a:extLst>
          </p:cNvPr>
          <p:cNvSpPr txBox="1"/>
          <p:nvPr/>
        </p:nvSpPr>
        <p:spPr>
          <a:xfrm>
            <a:off x="4892482" y="926316"/>
            <a:ext cx="2060306" cy="400110"/>
          </a:xfrm>
          <a:prstGeom prst="rect">
            <a:avLst/>
          </a:prstGeom>
          <a:noFill/>
        </p:spPr>
        <p:txBody>
          <a:bodyPr wrap="square">
            <a:spAutoFit/>
          </a:bodyPr>
          <a:lstStyle/>
          <a:p>
            <a:r>
              <a:rPr lang="en-US" sz="2000" b="1" dirty="0">
                <a:solidFill>
                  <a:srgbClr val="00662C"/>
                </a:solidFill>
                <a:effectLst>
                  <a:glow rad="63500">
                    <a:schemeClr val="accent4">
                      <a:satMod val="175000"/>
                      <a:alpha val="40000"/>
                    </a:schemeClr>
                  </a:glow>
                </a:effectLst>
                <a:latin typeface="+mn-lt"/>
                <a:ea typeface="Times New Roman" panose="02020603050405020304" pitchFamily="18" charset="0"/>
              </a:rPr>
              <a:t>Upper Segment</a:t>
            </a:r>
            <a:r>
              <a:rPr lang="en-US" sz="2000" b="1" dirty="0">
                <a:solidFill>
                  <a:srgbClr val="00662C"/>
                </a:solidFill>
                <a:effectLst>
                  <a:glow rad="63500">
                    <a:schemeClr val="accent4">
                      <a:satMod val="175000"/>
                      <a:alpha val="40000"/>
                    </a:schemeClr>
                  </a:glow>
                </a:effectLst>
              </a:rPr>
              <a:t> </a:t>
            </a:r>
          </a:p>
        </p:txBody>
      </p:sp>
      <p:sp>
        <p:nvSpPr>
          <p:cNvPr id="12" name="TextBox 11">
            <a:extLst>
              <a:ext uri="{FF2B5EF4-FFF2-40B4-BE49-F238E27FC236}">
                <a16:creationId xmlns:a16="http://schemas.microsoft.com/office/drawing/2014/main" id="{48A6FBBF-0EC1-0A79-61B2-9822F6E597FA}"/>
              </a:ext>
            </a:extLst>
          </p:cNvPr>
          <p:cNvSpPr txBox="1"/>
          <p:nvPr/>
        </p:nvSpPr>
        <p:spPr>
          <a:xfrm>
            <a:off x="8637780" y="911497"/>
            <a:ext cx="2060306" cy="400110"/>
          </a:xfrm>
          <a:prstGeom prst="rect">
            <a:avLst/>
          </a:prstGeom>
          <a:noFill/>
        </p:spPr>
        <p:txBody>
          <a:bodyPr wrap="square">
            <a:spAutoFit/>
          </a:bodyPr>
          <a:lstStyle/>
          <a:p>
            <a:r>
              <a:rPr lang="en-US" sz="2000" b="1" dirty="0">
                <a:solidFill>
                  <a:srgbClr val="00662C"/>
                </a:solidFill>
                <a:effectLst>
                  <a:glow rad="63500">
                    <a:schemeClr val="accent4">
                      <a:satMod val="175000"/>
                      <a:alpha val="40000"/>
                    </a:schemeClr>
                  </a:glow>
                </a:effectLst>
                <a:ea typeface="Times New Roman" panose="02020603050405020304" pitchFamily="18" charset="0"/>
              </a:rPr>
              <a:t>Middle</a:t>
            </a:r>
            <a:r>
              <a:rPr lang="en-US" sz="2000" b="1" dirty="0">
                <a:solidFill>
                  <a:srgbClr val="00662C"/>
                </a:solidFill>
                <a:effectLst>
                  <a:glow rad="63500">
                    <a:schemeClr val="accent4">
                      <a:satMod val="175000"/>
                      <a:alpha val="40000"/>
                    </a:schemeClr>
                  </a:glow>
                </a:effectLst>
                <a:latin typeface="+mn-lt"/>
                <a:ea typeface="Times New Roman" panose="02020603050405020304" pitchFamily="18" charset="0"/>
              </a:rPr>
              <a:t> Segment</a:t>
            </a:r>
            <a:r>
              <a:rPr lang="en-US" sz="2000" b="1" dirty="0">
                <a:solidFill>
                  <a:srgbClr val="00662C"/>
                </a:solidFill>
                <a:effectLst>
                  <a:glow rad="63500">
                    <a:schemeClr val="accent4">
                      <a:satMod val="175000"/>
                      <a:alpha val="40000"/>
                    </a:schemeClr>
                  </a:glow>
                </a:effectLst>
              </a:rPr>
              <a:t> </a:t>
            </a:r>
          </a:p>
        </p:txBody>
      </p:sp>
      <p:pic>
        <p:nvPicPr>
          <p:cNvPr id="2" name="Picture 1">
            <a:extLst>
              <a:ext uri="{FF2B5EF4-FFF2-40B4-BE49-F238E27FC236}">
                <a16:creationId xmlns:a16="http://schemas.microsoft.com/office/drawing/2014/main" id="{AEB5385E-7A40-D07F-479F-93835658C3D5}"/>
              </a:ext>
            </a:extLst>
          </p:cNvPr>
          <p:cNvPicPr>
            <a:picLocks noChangeAspect="1"/>
          </p:cNvPicPr>
          <p:nvPr/>
        </p:nvPicPr>
        <p:blipFill>
          <a:blip r:embed="rId5"/>
          <a:stretch>
            <a:fillRect/>
          </a:stretch>
        </p:blipFill>
        <p:spPr>
          <a:xfrm>
            <a:off x="3384380" y="1311607"/>
            <a:ext cx="4323912" cy="4111261"/>
          </a:xfrm>
          <a:prstGeom prst="rect">
            <a:avLst/>
          </a:prstGeom>
        </p:spPr>
      </p:pic>
      <p:pic>
        <p:nvPicPr>
          <p:cNvPr id="4" name="Picture 3">
            <a:extLst>
              <a:ext uri="{FF2B5EF4-FFF2-40B4-BE49-F238E27FC236}">
                <a16:creationId xmlns:a16="http://schemas.microsoft.com/office/drawing/2014/main" id="{01BAAD79-C1BA-E6F1-B35A-FAE81229D446}"/>
              </a:ext>
            </a:extLst>
          </p:cNvPr>
          <p:cNvPicPr>
            <a:picLocks noChangeAspect="1"/>
          </p:cNvPicPr>
          <p:nvPr/>
        </p:nvPicPr>
        <p:blipFill>
          <a:blip r:embed="rId6"/>
          <a:stretch>
            <a:fillRect/>
          </a:stretch>
        </p:blipFill>
        <p:spPr>
          <a:xfrm>
            <a:off x="7540003" y="1311607"/>
            <a:ext cx="4255860" cy="4073566"/>
          </a:xfrm>
          <a:prstGeom prst="rect">
            <a:avLst/>
          </a:prstGeom>
        </p:spPr>
      </p:pic>
      <p:sp>
        <p:nvSpPr>
          <p:cNvPr id="13" name="TextBox 12">
            <a:extLst>
              <a:ext uri="{FF2B5EF4-FFF2-40B4-BE49-F238E27FC236}">
                <a16:creationId xmlns:a16="http://schemas.microsoft.com/office/drawing/2014/main" id="{F410959B-691D-341F-5B60-1DCD35265CF2}"/>
              </a:ext>
            </a:extLst>
          </p:cNvPr>
          <p:cNvSpPr txBox="1"/>
          <p:nvPr/>
        </p:nvSpPr>
        <p:spPr>
          <a:xfrm>
            <a:off x="93546" y="2013071"/>
            <a:ext cx="3459123" cy="3016210"/>
          </a:xfrm>
          <a:prstGeom prst="rect">
            <a:avLst/>
          </a:prstGeom>
          <a:noFill/>
        </p:spPr>
        <p:txBody>
          <a:bodyPr wrap="square">
            <a:spAutoFit/>
          </a:bodyPr>
          <a:lstStyle/>
          <a:p>
            <a:pPr marL="285750" indent="-285750">
              <a:spcBef>
                <a:spcPts val="600"/>
              </a:spcBef>
              <a:buClr>
                <a:srgbClr val="00662C"/>
              </a:buClr>
              <a:buSzPct val="150000"/>
              <a:buFont typeface="Wingdings" pitchFamily="2" charset="2"/>
              <a:buChar char="v"/>
            </a:pPr>
            <a:r>
              <a:rPr lang="en-US" sz="2000" dirty="0">
                <a:ea typeface="Times New Roman" panose="02020603050405020304" pitchFamily="18" charset="0"/>
              </a:rPr>
              <a:t>E</a:t>
            </a:r>
            <a:r>
              <a:rPr lang="en-US" sz="2000" dirty="0">
                <a:solidFill>
                  <a:schemeClr val="tx1"/>
                </a:solidFill>
                <a:effectLst/>
                <a:latin typeface="+mn-lt"/>
                <a:ea typeface="Times New Roman" panose="02020603050405020304" pitchFamily="18" charset="0"/>
              </a:rPr>
              <a:t>ach segment was lifted into the container</a:t>
            </a:r>
          </a:p>
          <a:p>
            <a:pPr marL="285750" indent="-285750">
              <a:spcBef>
                <a:spcPts val="600"/>
              </a:spcBef>
              <a:buClr>
                <a:srgbClr val="00662C"/>
              </a:buClr>
              <a:buSzPct val="150000"/>
              <a:buFont typeface="Wingdings" pitchFamily="2" charset="2"/>
              <a:buChar char="v"/>
            </a:pPr>
            <a:r>
              <a:rPr lang="en-US" sz="2000" dirty="0">
                <a:solidFill>
                  <a:schemeClr val="tx1"/>
                </a:solidFill>
                <a:effectLst/>
                <a:latin typeface="+mn-lt"/>
                <a:ea typeface="Times New Roman" panose="02020603050405020304" pitchFamily="18" charset="0"/>
              </a:rPr>
              <a:t>The container was then moved away from the IRP shaft. </a:t>
            </a:r>
          </a:p>
          <a:p>
            <a:pPr marL="285750" indent="-285750">
              <a:spcBef>
                <a:spcPts val="600"/>
              </a:spcBef>
              <a:buClr>
                <a:srgbClr val="00662C"/>
              </a:buClr>
              <a:buSzPct val="150000"/>
              <a:buFont typeface="Wingdings" pitchFamily="2" charset="2"/>
              <a:buChar char="v"/>
            </a:pPr>
            <a:r>
              <a:rPr lang="en-US" sz="2000" dirty="0">
                <a:solidFill>
                  <a:schemeClr val="tx1"/>
                </a:solidFill>
                <a:effectLst/>
                <a:latin typeface="+mn-lt"/>
                <a:ea typeface="Times New Roman" panose="02020603050405020304" pitchFamily="18" charset="0"/>
              </a:rPr>
              <a:t>Dose rates were measured at the bottom of the exposed upper and middle IRP-2 segments</a:t>
            </a:r>
            <a:r>
              <a:rPr lang="en-US" sz="2000" dirty="0">
                <a:effectLst/>
              </a:rPr>
              <a:t> </a:t>
            </a:r>
            <a:endParaRPr lang="en-US" sz="2000" dirty="0"/>
          </a:p>
        </p:txBody>
      </p:sp>
    </p:spTree>
    <p:extLst>
      <p:ext uri="{BB962C8B-B14F-4D97-AF65-F5344CB8AC3E}">
        <p14:creationId xmlns:p14="http://schemas.microsoft.com/office/powerpoint/2010/main" val="2856403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E4A98-282C-B34D-D7E1-FA9FEDBC6697}"/>
            </a:ext>
          </a:extLst>
        </p:cNvPr>
        <p:cNvGrpSpPr/>
        <p:nvPr/>
      </p:nvGrpSpPr>
      <p:grpSpPr>
        <a:xfrm>
          <a:off x="0" y="0"/>
          <a:ext cx="0" cy="0"/>
          <a:chOff x="0" y="0"/>
          <a:chExt cx="0" cy="0"/>
        </a:xfrm>
      </p:grpSpPr>
      <p:pic>
        <p:nvPicPr>
          <p:cNvPr id="9" name="Image 1" descr="preencoded.png">
            <a:extLst>
              <a:ext uri="{FF2B5EF4-FFF2-40B4-BE49-F238E27FC236}">
                <a16:creationId xmlns:a16="http://schemas.microsoft.com/office/drawing/2014/main" id="{C783DA96-2A47-1B0C-5BAA-D645A5044D25}"/>
              </a:ext>
            </a:extLst>
          </p:cNvPr>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FF5BE811-C843-F12A-2B6B-111DEC7B11FB}"/>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Comparison</a:t>
            </a:r>
            <a:endParaRPr lang="en-US" sz="3200"/>
          </a:p>
        </p:txBody>
      </p:sp>
      <p:pic>
        <p:nvPicPr>
          <p:cNvPr id="2" name="Picture 1">
            <a:extLst>
              <a:ext uri="{FF2B5EF4-FFF2-40B4-BE49-F238E27FC236}">
                <a16:creationId xmlns:a16="http://schemas.microsoft.com/office/drawing/2014/main" id="{473FEED6-67FB-5C4D-5AD5-5F2DA14DEC76}"/>
              </a:ext>
            </a:extLst>
          </p:cNvPr>
          <p:cNvPicPr>
            <a:picLocks noChangeAspect="1"/>
          </p:cNvPicPr>
          <p:nvPr/>
        </p:nvPicPr>
        <p:blipFill>
          <a:blip r:embed="rId4"/>
          <a:stretch>
            <a:fillRect/>
          </a:stretch>
        </p:blipFill>
        <p:spPr>
          <a:xfrm>
            <a:off x="960169" y="1250106"/>
            <a:ext cx="4415872" cy="4456919"/>
          </a:xfrm>
          <a:prstGeom prst="rect">
            <a:avLst/>
          </a:prstGeom>
        </p:spPr>
      </p:pic>
      <p:sp>
        <p:nvSpPr>
          <p:cNvPr id="6" name="TextBox 5">
            <a:extLst>
              <a:ext uri="{FF2B5EF4-FFF2-40B4-BE49-F238E27FC236}">
                <a16:creationId xmlns:a16="http://schemas.microsoft.com/office/drawing/2014/main" id="{FC2E63A5-AEBC-C195-7257-726991068DC4}"/>
              </a:ext>
            </a:extLst>
          </p:cNvPr>
          <p:cNvSpPr txBox="1"/>
          <p:nvPr/>
        </p:nvSpPr>
        <p:spPr>
          <a:xfrm>
            <a:off x="3168105" y="604122"/>
            <a:ext cx="6534806" cy="461665"/>
          </a:xfrm>
          <a:prstGeom prst="rect">
            <a:avLst/>
          </a:prstGeom>
          <a:noFill/>
        </p:spPr>
        <p:txBody>
          <a:bodyPr wrap="square">
            <a:spAutoFit/>
          </a:bodyPr>
          <a:lstStyle/>
          <a:p>
            <a:r>
              <a:rPr lang="en-US" sz="2400" b="1" dirty="0">
                <a:solidFill>
                  <a:schemeClr val="tx2"/>
                </a:solidFill>
                <a:effectLst>
                  <a:glow rad="63500">
                    <a:schemeClr val="accent4">
                      <a:satMod val="175000"/>
                      <a:alpha val="40000"/>
                    </a:schemeClr>
                  </a:glow>
                </a:effectLst>
                <a:latin typeface="+mn-lt"/>
                <a:ea typeface="Times New Roman" panose="02020603050405020304" pitchFamily="18" charset="0"/>
              </a:rPr>
              <a:t>Open Shaft with Lower Segment in the Shaft</a:t>
            </a:r>
            <a:r>
              <a:rPr lang="en-US" sz="2400" b="1" dirty="0">
                <a:solidFill>
                  <a:schemeClr val="tx2"/>
                </a:solidFill>
                <a:effectLst>
                  <a:glow rad="63500">
                    <a:schemeClr val="accent4">
                      <a:satMod val="175000"/>
                      <a:alpha val="40000"/>
                    </a:schemeClr>
                  </a:glow>
                </a:effectLst>
              </a:rPr>
              <a:t> </a:t>
            </a:r>
          </a:p>
        </p:txBody>
      </p:sp>
      <p:pic>
        <p:nvPicPr>
          <p:cNvPr id="7" name="Picture 6">
            <a:extLst>
              <a:ext uri="{FF2B5EF4-FFF2-40B4-BE49-F238E27FC236}">
                <a16:creationId xmlns:a16="http://schemas.microsoft.com/office/drawing/2014/main" id="{9B01169C-41F7-4560-79D0-52131F44C146}"/>
              </a:ext>
            </a:extLst>
          </p:cNvPr>
          <p:cNvPicPr>
            <a:picLocks noChangeAspect="1"/>
          </p:cNvPicPr>
          <p:nvPr/>
        </p:nvPicPr>
        <p:blipFill>
          <a:blip r:embed="rId5"/>
          <a:stretch>
            <a:fillRect/>
          </a:stretch>
        </p:blipFill>
        <p:spPr>
          <a:xfrm>
            <a:off x="6655861" y="1250106"/>
            <a:ext cx="4609386" cy="4617293"/>
          </a:xfrm>
          <a:prstGeom prst="rect">
            <a:avLst/>
          </a:prstGeom>
        </p:spPr>
      </p:pic>
      <p:grpSp>
        <p:nvGrpSpPr>
          <p:cNvPr id="11" name="Group 10">
            <a:extLst>
              <a:ext uri="{FF2B5EF4-FFF2-40B4-BE49-F238E27FC236}">
                <a16:creationId xmlns:a16="http://schemas.microsoft.com/office/drawing/2014/main" id="{038ECD1F-C0B0-D920-D642-DFE3AEAE6CEC}"/>
              </a:ext>
            </a:extLst>
          </p:cNvPr>
          <p:cNvGrpSpPr/>
          <p:nvPr/>
        </p:nvGrpSpPr>
        <p:grpSpPr>
          <a:xfrm>
            <a:off x="2527299" y="1379442"/>
            <a:ext cx="7175613" cy="4068858"/>
            <a:chOff x="-299208" y="-111963"/>
            <a:chExt cx="4722937" cy="2557983"/>
          </a:xfrm>
        </p:grpSpPr>
        <p:grpSp>
          <p:nvGrpSpPr>
            <p:cNvPr id="12" name="Group 11">
              <a:extLst>
                <a:ext uri="{FF2B5EF4-FFF2-40B4-BE49-F238E27FC236}">
                  <a16:creationId xmlns:a16="http://schemas.microsoft.com/office/drawing/2014/main" id="{E8370975-4207-6CE2-AAAE-40F11FA360A8}"/>
                </a:ext>
              </a:extLst>
            </p:cNvPr>
            <p:cNvGrpSpPr/>
            <p:nvPr/>
          </p:nvGrpSpPr>
          <p:grpSpPr>
            <a:xfrm>
              <a:off x="-299208" y="-103420"/>
              <a:ext cx="4722937" cy="2549440"/>
              <a:chOff x="-661203" y="-103442"/>
              <a:chExt cx="4723261" cy="2549993"/>
            </a:xfrm>
          </p:grpSpPr>
          <p:grpSp>
            <p:nvGrpSpPr>
              <p:cNvPr id="21" name="Group 20">
                <a:extLst>
                  <a:ext uri="{FF2B5EF4-FFF2-40B4-BE49-F238E27FC236}">
                    <a16:creationId xmlns:a16="http://schemas.microsoft.com/office/drawing/2014/main" id="{25CC437A-EEAF-2C83-493C-FD22B7ABD073}"/>
                  </a:ext>
                </a:extLst>
              </p:cNvPr>
              <p:cNvGrpSpPr/>
              <p:nvPr/>
            </p:nvGrpSpPr>
            <p:grpSpPr>
              <a:xfrm>
                <a:off x="-661203" y="-103442"/>
                <a:ext cx="4723261" cy="2549993"/>
                <a:chOff x="-737403" y="-103442"/>
                <a:chExt cx="4723261" cy="2549993"/>
              </a:xfrm>
            </p:grpSpPr>
            <p:grpSp>
              <p:nvGrpSpPr>
                <p:cNvPr id="29" name="Group 28">
                  <a:extLst>
                    <a:ext uri="{FF2B5EF4-FFF2-40B4-BE49-F238E27FC236}">
                      <a16:creationId xmlns:a16="http://schemas.microsoft.com/office/drawing/2014/main" id="{5C4BA5F2-FF0B-ACC7-DD93-1A2241581124}"/>
                    </a:ext>
                  </a:extLst>
                </p:cNvPr>
                <p:cNvGrpSpPr/>
                <p:nvPr/>
              </p:nvGrpSpPr>
              <p:grpSpPr>
                <a:xfrm>
                  <a:off x="248371" y="-103442"/>
                  <a:ext cx="2741248" cy="503423"/>
                  <a:chOff x="-444214" y="218205"/>
                  <a:chExt cx="2538551" cy="503847"/>
                </a:xfrm>
              </p:grpSpPr>
              <p:grpSp>
                <p:nvGrpSpPr>
                  <p:cNvPr id="51" name="Group 50">
                    <a:extLst>
                      <a:ext uri="{FF2B5EF4-FFF2-40B4-BE49-F238E27FC236}">
                        <a16:creationId xmlns:a16="http://schemas.microsoft.com/office/drawing/2014/main" id="{93AF4BD5-9BE3-DC6A-16C1-3C3406DBA077}"/>
                      </a:ext>
                    </a:extLst>
                  </p:cNvPr>
                  <p:cNvGrpSpPr/>
                  <p:nvPr/>
                </p:nvGrpSpPr>
                <p:grpSpPr>
                  <a:xfrm>
                    <a:off x="-444214" y="218205"/>
                    <a:ext cx="2538551" cy="484528"/>
                    <a:chOff x="-444214" y="218205"/>
                    <a:chExt cx="2538551" cy="484528"/>
                  </a:xfrm>
                </p:grpSpPr>
                <p:grpSp>
                  <p:nvGrpSpPr>
                    <p:cNvPr id="53" name="Group 52">
                      <a:extLst>
                        <a:ext uri="{FF2B5EF4-FFF2-40B4-BE49-F238E27FC236}">
                          <a16:creationId xmlns:a16="http://schemas.microsoft.com/office/drawing/2014/main" id="{A763F72D-43FB-7F7E-41CE-651B491FCD93}"/>
                        </a:ext>
                      </a:extLst>
                    </p:cNvPr>
                    <p:cNvGrpSpPr/>
                    <p:nvPr/>
                  </p:nvGrpSpPr>
                  <p:grpSpPr>
                    <a:xfrm flipH="1" flipV="1">
                      <a:off x="-444214" y="238225"/>
                      <a:ext cx="1502124" cy="464508"/>
                      <a:chOff x="0" y="0"/>
                      <a:chExt cx="1430572" cy="464508"/>
                    </a:xfrm>
                  </p:grpSpPr>
                  <p:cxnSp>
                    <p:nvCxnSpPr>
                      <p:cNvPr id="55" name="Straight Connector 54">
                        <a:extLst>
                          <a:ext uri="{FF2B5EF4-FFF2-40B4-BE49-F238E27FC236}">
                            <a16:creationId xmlns:a16="http://schemas.microsoft.com/office/drawing/2014/main" id="{DA1E013B-009B-6D06-F507-043DCD3407A1}"/>
                          </a:ext>
                        </a:extLst>
                      </p:cNvPr>
                      <p:cNvCxnSpPr/>
                      <p:nvPr/>
                    </p:nvCxnSpPr>
                    <p:spPr>
                      <a:xfrm flipH="1">
                        <a:off x="0" y="0"/>
                        <a:ext cx="7029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EFBCA58-1757-C09F-86E3-08B92F984E41}"/>
                          </a:ext>
                        </a:extLst>
                      </p:cNvPr>
                      <p:cNvCxnSpPr>
                        <a:cxnSpLocks/>
                      </p:cNvCxnSpPr>
                      <p:nvPr/>
                    </p:nvCxnSpPr>
                    <p:spPr>
                      <a:xfrm>
                        <a:off x="702802" y="171"/>
                        <a:ext cx="727770" cy="464337"/>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54" name="Straight Connector 53">
                      <a:extLst>
                        <a:ext uri="{FF2B5EF4-FFF2-40B4-BE49-F238E27FC236}">
                          <a16:creationId xmlns:a16="http://schemas.microsoft.com/office/drawing/2014/main" id="{7971D203-3BF3-20C6-D124-C413DCE8EAE3}"/>
                        </a:ext>
                      </a:extLst>
                    </p:cNvPr>
                    <p:cNvCxnSpPr>
                      <a:cxnSpLocks/>
                    </p:cNvCxnSpPr>
                    <p:nvPr/>
                  </p:nvCxnSpPr>
                  <p:spPr>
                    <a:xfrm flipV="1">
                      <a:off x="1058083" y="218205"/>
                      <a:ext cx="1036254" cy="484022"/>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52" name="TextBox 7">
                    <a:extLst>
                      <a:ext uri="{FF2B5EF4-FFF2-40B4-BE49-F238E27FC236}">
                        <a16:creationId xmlns:a16="http://schemas.microsoft.com/office/drawing/2014/main" id="{5B44D937-650F-0EF9-DBB9-710DB6671A8D}"/>
                      </a:ext>
                    </a:extLst>
                  </p:cNvPr>
                  <p:cNvSpPr txBox="1"/>
                  <p:nvPr/>
                </p:nvSpPr>
                <p:spPr>
                  <a:xfrm>
                    <a:off x="348846" y="396862"/>
                    <a:ext cx="790998" cy="325190"/>
                  </a:xfrm>
                  <a:prstGeom prst="rect">
                    <a:avLst/>
                  </a:prstGeom>
                  <a:noFill/>
                </p:spPr>
                <p:txBody>
                  <a:bodyPr wrap="square" rtlCol="0">
                    <a:noAutofit/>
                  </a:bodyPr>
                  <a:lstStyle/>
                  <a:p>
                    <a:pPr marL="0" marR="0" algn="ctr" fontAlgn="base">
                      <a:lnSpc>
                        <a:spcPct val="90000"/>
                      </a:lnSpc>
                      <a:buNone/>
                    </a:pPr>
                    <a:r>
                      <a:rPr lang="en-US" sz="1600" kern="1200" dirty="0">
                        <a:solidFill>
                          <a:srgbClr val="000000"/>
                        </a:solidFill>
                        <a:effectLst/>
                        <a:ea typeface="Times New Roman" panose="02020603050405020304" pitchFamily="18" charset="0"/>
                      </a:rPr>
                      <a:t>Adapter Plate</a:t>
                    </a:r>
                    <a:endParaRPr lang="en-US" sz="1600" dirty="0">
                      <a:effectLst/>
                      <a:ea typeface="Times New Roman" panose="02020603050405020304" pitchFamily="18" charset="0"/>
                    </a:endParaRPr>
                  </a:p>
                </p:txBody>
              </p:sp>
            </p:grpSp>
            <p:grpSp>
              <p:nvGrpSpPr>
                <p:cNvPr id="30" name="Group 29">
                  <a:extLst>
                    <a:ext uri="{FF2B5EF4-FFF2-40B4-BE49-F238E27FC236}">
                      <a16:creationId xmlns:a16="http://schemas.microsoft.com/office/drawing/2014/main" id="{0C8304F9-A2FC-D807-C8F5-6F3AB44DBD67}"/>
                    </a:ext>
                  </a:extLst>
                </p:cNvPr>
                <p:cNvGrpSpPr/>
                <p:nvPr/>
              </p:nvGrpSpPr>
              <p:grpSpPr>
                <a:xfrm>
                  <a:off x="-285882" y="974695"/>
                  <a:ext cx="3723197" cy="878624"/>
                  <a:chOff x="-907510" y="-210639"/>
                  <a:chExt cx="3447272" cy="878624"/>
                </a:xfrm>
              </p:grpSpPr>
              <p:grpSp>
                <p:nvGrpSpPr>
                  <p:cNvPr id="45" name="Group 44">
                    <a:extLst>
                      <a:ext uri="{FF2B5EF4-FFF2-40B4-BE49-F238E27FC236}">
                        <a16:creationId xmlns:a16="http://schemas.microsoft.com/office/drawing/2014/main" id="{18263A31-4023-CCC3-18F9-A707722E63E6}"/>
                      </a:ext>
                    </a:extLst>
                  </p:cNvPr>
                  <p:cNvGrpSpPr/>
                  <p:nvPr/>
                </p:nvGrpSpPr>
                <p:grpSpPr>
                  <a:xfrm>
                    <a:off x="-907510" y="-210639"/>
                    <a:ext cx="3447272" cy="820180"/>
                    <a:chOff x="-907510" y="-210639"/>
                    <a:chExt cx="3447272" cy="820180"/>
                  </a:xfrm>
                </p:grpSpPr>
                <p:grpSp>
                  <p:nvGrpSpPr>
                    <p:cNvPr id="47" name="Group 46">
                      <a:extLst>
                        <a:ext uri="{FF2B5EF4-FFF2-40B4-BE49-F238E27FC236}">
                          <a16:creationId xmlns:a16="http://schemas.microsoft.com/office/drawing/2014/main" id="{63319732-181D-6FD7-B704-CD9AE88A5A6F}"/>
                        </a:ext>
                      </a:extLst>
                    </p:cNvPr>
                    <p:cNvGrpSpPr/>
                    <p:nvPr/>
                  </p:nvGrpSpPr>
                  <p:grpSpPr>
                    <a:xfrm flipH="1" flipV="1">
                      <a:off x="-907510" y="-72845"/>
                      <a:ext cx="1965420" cy="673810"/>
                      <a:chOff x="0" y="101768"/>
                      <a:chExt cx="1871802" cy="673810"/>
                    </a:xfrm>
                  </p:grpSpPr>
                  <p:cxnSp>
                    <p:nvCxnSpPr>
                      <p:cNvPr id="49" name="Straight Connector 48">
                        <a:extLst>
                          <a:ext uri="{FF2B5EF4-FFF2-40B4-BE49-F238E27FC236}">
                            <a16:creationId xmlns:a16="http://schemas.microsoft.com/office/drawing/2014/main" id="{C608E883-F505-CD5A-3040-7DBF0A362E3C}"/>
                          </a:ext>
                        </a:extLst>
                      </p:cNvPr>
                      <p:cNvCxnSpPr/>
                      <p:nvPr/>
                    </p:nvCxnSpPr>
                    <p:spPr>
                      <a:xfrm flipH="1">
                        <a:off x="0" y="101768"/>
                        <a:ext cx="7029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9C61C7-2D61-D898-AD7E-5C87D838E108}"/>
                          </a:ext>
                        </a:extLst>
                      </p:cNvPr>
                      <p:cNvCxnSpPr>
                        <a:cxnSpLocks/>
                      </p:cNvCxnSpPr>
                      <p:nvPr/>
                    </p:nvCxnSpPr>
                    <p:spPr>
                      <a:xfrm>
                        <a:off x="702733" y="101891"/>
                        <a:ext cx="1169069" cy="673687"/>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48" name="Straight Connector 47">
                      <a:extLst>
                        <a:ext uri="{FF2B5EF4-FFF2-40B4-BE49-F238E27FC236}">
                          <a16:creationId xmlns:a16="http://schemas.microsoft.com/office/drawing/2014/main" id="{2018B758-DC98-D091-4EA4-B4BCB6F972B6}"/>
                        </a:ext>
                      </a:extLst>
                    </p:cNvPr>
                    <p:cNvCxnSpPr>
                      <a:cxnSpLocks/>
                    </p:cNvCxnSpPr>
                    <p:nvPr/>
                  </p:nvCxnSpPr>
                  <p:spPr>
                    <a:xfrm flipV="1">
                      <a:off x="1036480" y="-210639"/>
                      <a:ext cx="1503282" cy="820180"/>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46" name="TextBox 7">
                    <a:extLst>
                      <a:ext uri="{FF2B5EF4-FFF2-40B4-BE49-F238E27FC236}">
                        <a16:creationId xmlns:a16="http://schemas.microsoft.com/office/drawing/2014/main" id="{2F4EC3E5-FF6E-4598-2C6A-ED075FB36C3A}"/>
                      </a:ext>
                    </a:extLst>
                  </p:cNvPr>
                  <p:cNvSpPr txBox="1"/>
                  <p:nvPr/>
                </p:nvSpPr>
                <p:spPr>
                  <a:xfrm>
                    <a:off x="389649" y="410175"/>
                    <a:ext cx="635771" cy="257810"/>
                  </a:xfrm>
                  <a:prstGeom prst="rect">
                    <a:avLst/>
                  </a:prstGeom>
                  <a:noFill/>
                </p:spPr>
                <p:txBody>
                  <a:bodyPr wrap="square" rtlCol="0">
                    <a:noAutofit/>
                  </a:bodyPr>
                  <a:lstStyle/>
                  <a:p>
                    <a:pPr marL="0" marR="0" algn="ctr" fontAlgn="base">
                      <a:lnSpc>
                        <a:spcPct val="90000"/>
                      </a:lnSpc>
                      <a:buNone/>
                    </a:pPr>
                    <a:r>
                      <a:rPr lang="en-US" sz="1600" kern="1200">
                        <a:solidFill>
                          <a:srgbClr val="000000"/>
                        </a:solidFill>
                        <a:effectLst/>
                        <a:ea typeface="Times New Roman" panose="02020603050405020304" pitchFamily="18" charset="0"/>
                      </a:rPr>
                      <a:t>Shaft</a:t>
                    </a:r>
                    <a:endParaRPr lang="en-US" sz="1600">
                      <a:effectLst/>
                      <a:ea typeface="Times New Roman" panose="02020603050405020304" pitchFamily="18" charset="0"/>
                    </a:endParaRPr>
                  </a:p>
                </p:txBody>
              </p:sp>
            </p:grpSp>
            <p:grpSp>
              <p:nvGrpSpPr>
                <p:cNvPr id="31" name="Group 30">
                  <a:extLst>
                    <a:ext uri="{FF2B5EF4-FFF2-40B4-BE49-F238E27FC236}">
                      <a16:creationId xmlns:a16="http://schemas.microsoft.com/office/drawing/2014/main" id="{AFECF07F-6247-0028-BA1F-140AFEE6F274}"/>
                    </a:ext>
                  </a:extLst>
                </p:cNvPr>
                <p:cNvGrpSpPr/>
                <p:nvPr/>
              </p:nvGrpSpPr>
              <p:grpSpPr>
                <a:xfrm>
                  <a:off x="-737403" y="39453"/>
                  <a:ext cx="4723261" cy="1529563"/>
                  <a:chOff x="-1517993" y="-289616"/>
                  <a:chExt cx="4634940" cy="1071764"/>
                </a:xfrm>
              </p:grpSpPr>
              <p:grpSp>
                <p:nvGrpSpPr>
                  <p:cNvPr id="39" name="Group 38">
                    <a:extLst>
                      <a:ext uri="{FF2B5EF4-FFF2-40B4-BE49-F238E27FC236}">
                        <a16:creationId xmlns:a16="http://schemas.microsoft.com/office/drawing/2014/main" id="{AB9A0975-D14A-DC7A-9AF8-295B22B375EB}"/>
                      </a:ext>
                    </a:extLst>
                  </p:cNvPr>
                  <p:cNvGrpSpPr/>
                  <p:nvPr/>
                </p:nvGrpSpPr>
                <p:grpSpPr>
                  <a:xfrm>
                    <a:off x="-1517993" y="-289616"/>
                    <a:ext cx="4634940" cy="992349"/>
                    <a:chOff x="-1517993" y="-289616"/>
                    <a:chExt cx="4634940" cy="992349"/>
                  </a:xfrm>
                </p:grpSpPr>
                <p:grpSp>
                  <p:nvGrpSpPr>
                    <p:cNvPr id="41" name="Group 40">
                      <a:extLst>
                        <a:ext uri="{FF2B5EF4-FFF2-40B4-BE49-F238E27FC236}">
                          <a16:creationId xmlns:a16="http://schemas.microsoft.com/office/drawing/2014/main" id="{ACAA58AA-51C3-1954-3970-CAFDE49794EB}"/>
                        </a:ext>
                      </a:extLst>
                    </p:cNvPr>
                    <p:cNvGrpSpPr/>
                    <p:nvPr/>
                  </p:nvGrpSpPr>
                  <p:grpSpPr>
                    <a:xfrm flipH="1" flipV="1">
                      <a:off x="-1517993" y="-264291"/>
                      <a:ext cx="2575903" cy="967024"/>
                      <a:chOff x="0" y="0"/>
                      <a:chExt cx="2453206" cy="967024"/>
                    </a:xfrm>
                  </p:grpSpPr>
                  <p:cxnSp>
                    <p:nvCxnSpPr>
                      <p:cNvPr id="43" name="Straight Connector 42">
                        <a:extLst>
                          <a:ext uri="{FF2B5EF4-FFF2-40B4-BE49-F238E27FC236}">
                            <a16:creationId xmlns:a16="http://schemas.microsoft.com/office/drawing/2014/main" id="{DC52B712-9214-4BC5-A36D-27FF1FEC1575}"/>
                          </a:ext>
                        </a:extLst>
                      </p:cNvPr>
                      <p:cNvCxnSpPr/>
                      <p:nvPr/>
                    </p:nvCxnSpPr>
                    <p:spPr>
                      <a:xfrm flipH="1">
                        <a:off x="0" y="0"/>
                        <a:ext cx="7029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CDF08E0-FD97-9A34-9E2F-76AEC8484F42}"/>
                          </a:ext>
                        </a:extLst>
                      </p:cNvPr>
                      <p:cNvCxnSpPr>
                        <a:cxnSpLocks/>
                      </p:cNvCxnSpPr>
                      <p:nvPr/>
                    </p:nvCxnSpPr>
                    <p:spPr>
                      <a:xfrm>
                        <a:off x="702848" y="123"/>
                        <a:ext cx="1750358" cy="966901"/>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42" name="Straight Connector 41">
                      <a:extLst>
                        <a:ext uri="{FF2B5EF4-FFF2-40B4-BE49-F238E27FC236}">
                          <a16:creationId xmlns:a16="http://schemas.microsoft.com/office/drawing/2014/main" id="{563C4139-DAC8-A3F5-2BF6-2EDB34245C57}"/>
                        </a:ext>
                      </a:extLst>
                    </p:cNvPr>
                    <p:cNvCxnSpPr>
                      <a:cxnSpLocks/>
                    </p:cNvCxnSpPr>
                    <p:nvPr/>
                  </p:nvCxnSpPr>
                  <p:spPr>
                    <a:xfrm flipV="1">
                      <a:off x="1058332" y="-289616"/>
                      <a:ext cx="2058615" cy="991924"/>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40" name="TextBox 7">
                    <a:extLst>
                      <a:ext uri="{FF2B5EF4-FFF2-40B4-BE49-F238E27FC236}">
                        <a16:creationId xmlns:a16="http://schemas.microsoft.com/office/drawing/2014/main" id="{20B80F57-50EE-C308-6B11-76E0F0134FB8}"/>
                      </a:ext>
                    </a:extLst>
                  </p:cNvPr>
                  <p:cNvSpPr txBox="1"/>
                  <p:nvPr/>
                </p:nvSpPr>
                <p:spPr>
                  <a:xfrm>
                    <a:off x="261481" y="483907"/>
                    <a:ext cx="1020466" cy="298241"/>
                  </a:xfrm>
                  <a:prstGeom prst="rect">
                    <a:avLst/>
                  </a:prstGeom>
                  <a:noFill/>
                </p:spPr>
                <p:txBody>
                  <a:bodyPr wrap="square" rtlCol="0">
                    <a:noAutofit/>
                  </a:bodyPr>
                  <a:lstStyle/>
                  <a:p>
                    <a:pPr marL="0" marR="0" algn="ctr" fontAlgn="base">
                      <a:lnSpc>
                        <a:spcPct val="90000"/>
                      </a:lnSpc>
                      <a:buNone/>
                    </a:pPr>
                    <a:r>
                      <a:rPr lang="en-US" sz="1600" kern="1200" dirty="0">
                        <a:solidFill>
                          <a:srgbClr val="000000"/>
                        </a:solidFill>
                        <a:effectLst/>
                        <a:ea typeface="Times New Roman" panose="02020603050405020304" pitchFamily="18" charset="0"/>
                      </a:rPr>
                      <a:t>Lead Shielding Collar</a:t>
                    </a:r>
                    <a:endParaRPr lang="en-US" sz="1600" dirty="0">
                      <a:effectLst/>
                      <a:ea typeface="Times New Roman" panose="02020603050405020304" pitchFamily="18" charset="0"/>
                    </a:endParaRPr>
                  </a:p>
                </p:txBody>
              </p:sp>
            </p:grpSp>
            <p:grpSp>
              <p:nvGrpSpPr>
                <p:cNvPr id="32" name="Group 31">
                  <a:extLst>
                    <a:ext uri="{FF2B5EF4-FFF2-40B4-BE49-F238E27FC236}">
                      <a16:creationId xmlns:a16="http://schemas.microsoft.com/office/drawing/2014/main" id="{D6F1E75F-A548-85DB-632A-1D4B29304B5D}"/>
                    </a:ext>
                  </a:extLst>
                </p:cNvPr>
                <p:cNvGrpSpPr/>
                <p:nvPr/>
              </p:nvGrpSpPr>
              <p:grpSpPr>
                <a:xfrm>
                  <a:off x="-219105" y="1733196"/>
                  <a:ext cx="3594638" cy="713355"/>
                  <a:chOff x="-877278" y="-32671"/>
                  <a:chExt cx="3171712" cy="735404"/>
                </a:xfrm>
              </p:grpSpPr>
              <p:grpSp>
                <p:nvGrpSpPr>
                  <p:cNvPr id="33" name="Group 32">
                    <a:extLst>
                      <a:ext uri="{FF2B5EF4-FFF2-40B4-BE49-F238E27FC236}">
                        <a16:creationId xmlns:a16="http://schemas.microsoft.com/office/drawing/2014/main" id="{230B48A2-AF8D-0C25-6A2D-3B860B5944FF}"/>
                      </a:ext>
                    </a:extLst>
                  </p:cNvPr>
                  <p:cNvGrpSpPr/>
                  <p:nvPr/>
                </p:nvGrpSpPr>
                <p:grpSpPr>
                  <a:xfrm>
                    <a:off x="-877278" y="-32671"/>
                    <a:ext cx="3171712" cy="735404"/>
                    <a:chOff x="-877278" y="-32671"/>
                    <a:chExt cx="3171712" cy="735404"/>
                  </a:xfrm>
                </p:grpSpPr>
                <p:grpSp>
                  <p:nvGrpSpPr>
                    <p:cNvPr id="35" name="Group 34">
                      <a:extLst>
                        <a:ext uri="{FF2B5EF4-FFF2-40B4-BE49-F238E27FC236}">
                          <a16:creationId xmlns:a16="http://schemas.microsoft.com/office/drawing/2014/main" id="{8A9879F1-1A3B-18A0-2E70-F2146E28A399}"/>
                        </a:ext>
                      </a:extLst>
                    </p:cNvPr>
                    <p:cNvGrpSpPr/>
                    <p:nvPr/>
                  </p:nvGrpSpPr>
                  <p:grpSpPr>
                    <a:xfrm flipH="1" flipV="1">
                      <a:off x="-877278" y="126811"/>
                      <a:ext cx="1935188" cy="575922"/>
                      <a:chOff x="0" y="0"/>
                      <a:chExt cx="1843008" cy="575922"/>
                    </a:xfrm>
                  </p:grpSpPr>
                  <p:cxnSp>
                    <p:nvCxnSpPr>
                      <p:cNvPr id="37" name="Straight Connector 36">
                        <a:extLst>
                          <a:ext uri="{FF2B5EF4-FFF2-40B4-BE49-F238E27FC236}">
                            <a16:creationId xmlns:a16="http://schemas.microsoft.com/office/drawing/2014/main" id="{B0295A90-055A-33EB-D3A8-B30FB70C8546}"/>
                          </a:ext>
                        </a:extLst>
                      </p:cNvPr>
                      <p:cNvCxnSpPr/>
                      <p:nvPr/>
                    </p:nvCxnSpPr>
                    <p:spPr>
                      <a:xfrm flipH="1">
                        <a:off x="0" y="0"/>
                        <a:ext cx="7029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E176DAF-A053-489B-A3D9-C17A46A60FB6}"/>
                          </a:ext>
                        </a:extLst>
                      </p:cNvPr>
                      <p:cNvCxnSpPr>
                        <a:cxnSpLocks/>
                      </p:cNvCxnSpPr>
                      <p:nvPr/>
                    </p:nvCxnSpPr>
                    <p:spPr>
                      <a:xfrm>
                        <a:off x="702733" y="123"/>
                        <a:ext cx="1140275" cy="575799"/>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36" name="Straight Connector 35">
                      <a:extLst>
                        <a:ext uri="{FF2B5EF4-FFF2-40B4-BE49-F238E27FC236}">
                          <a16:creationId xmlns:a16="http://schemas.microsoft.com/office/drawing/2014/main" id="{67785F66-D7F5-F124-8A49-72EA576CC563}"/>
                        </a:ext>
                      </a:extLst>
                    </p:cNvPr>
                    <p:cNvCxnSpPr>
                      <a:cxnSpLocks/>
                    </p:cNvCxnSpPr>
                    <p:nvPr/>
                  </p:nvCxnSpPr>
                  <p:spPr>
                    <a:xfrm flipV="1">
                      <a:off x="1058333" y="-32671"/>
                      <a:ext cx="1236101" cy="734833"/>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34" name="TextBox 7">
                    <a:extLst>
                      <a:ext uri="{FF2B5EF4-FFF2-40B4-BE49-F238E27FC236}">
                        <a16:creationId xmlns:a16="http://schemas.microsoft.com/office/drawing/2014/main" id="{A9218F1A-E4B0-16E1-8FB5-613BE0CABEF6}"/>
                      </a:ext>
                    </a:extLst>
                  </p:cNvPr>
                  <p:cNvSpPr txBox="1"/>
                  <p:nvPr/>
                </p:nvSpPr>
                <p:spPr>
                  <a:xfrm>
                    <a:off x="386278" y="290422"/>
                    <a:ext cx="617542" cy="411763"/>
                  </a:xfrm>
                  <a:prstGeom prst="rect">
                    <a:avLst/>
                  </a:prstGeom>
                  <a:noFill/>
                </p:spPr>
                <p:txBody>
                  <a:bodyPr wrap="square" rtlCol="0">
                    <a:noAutofit/>
                  </a:bodyPr>
                  <a:lstStyle/>
                  <a:p>
                    <a:pPr marL="0" marR="0" algn="ctr" fontAlgn="base">
                      <a:lnSpc>
                        <a:spcPct val="90000"/>
                      </a:lnSpc>
                      <a:buNone/>
                    </a:pPr>
                    <a:r>
                      <a:rPr lang="en-US" sz="1600" kern="1200">
                        <a:solidFill>
                          <a:srgbClr val="000000"/>
                        </a:solidFill>
                        <a:effectLst/>
                        <a:ea typeface="Times New Roman" panose="02020603050405020304" pitchFamily="18" charset="0"/>
                      </a:rPr>
                      <a:t>Lower Segment</a:t>
                    </a:r>
                    <a:endParaRPr lang="en-US" sz="1600">
                      <a:effectLst/>
                      <a:ea typeface="Times New Roman" panose="02020603050405020304" pitchFamily="18" charset="0"/>
                    </a:endParaRPr>
                  </a:p>
                </p:txBody>
              </p:sp>
            </p:grpSp>
          </p:grpSp>
          <p:grpSp>
            <p:nvGrpSpPr>
              <p:cNvPr id="22" name="Group 21">
                <a:extLst>
                  <a:ext uri="{FF2B5EF4-FFF2-40B4-BE49-F238E27FC236}">
                    <a16:creationId xmlns:a16="http://schemas.microsoft.com/office/drawing/2014/main" id="{5ED445BE-2CA4-9550-7FC1-C9E7C57EEB21}"/>
                  </a:ext>
                </a:extLst>
              </p:cNvPr>
              <p:cNvGrpSpPr/>
              <p:nvPr/>
            </p:nvGrpSpPr>
            <p:grpSpPr>
              <a:xfrm>
                <a:off x="-277778" y="1365770"/>
                <a:ext cx="3796860" cy="742677"/>
                <a:chOff x="-967622" y="38620"/>
                <a:chExt cx="3515479" cy="742677"/>
              </a:xfrm>
            </p:grpSpPr>
            <p:grpSp>
              <p:nvGrpSpPr>
                <p:cNvPr id="23" name="Group 22">
                  <a:extLst>
                    <a:ext uri="{FF2B5EF4-FFF2-40B4-BE49-F238E27FC236}">
                      <a16:creationId xmlns:a16="http://schemas.microsoft.com/office/drawing/2014/main" id="{42F97093-52BD-B34D-452F-26C5B285AE88}"/>
                    </a:ext>
                  </a:extLst>
                </p:cNvPr>
                <p:cNvGrpSpPr/>
                <p:nvPr/>
              </p:nvGrpSpPr>
              <p:grpSpPr>
                <a:xfrm>
                  <a:off x="-967622" y="38620"/>
                  <a:ext cx="3515479" cy="664113"/>
                  <a:chOff x="-967622" y="38620"/>
                  <a:chExt cx="3515479" cy="664113"/>
                </a:xfrm>
              </p:grpSpPr>
              <p:grpSp>
                <p:nvGrpSpPr>
                  <p:cNvPr id="25" name="Group 24">
                    <a:extLst>
                      <a:ext uri="{FF2B5EF4-FFF2-40B4-BE49-F238E27FC236}">
                        <a16:creationId xmlns:a16="http://schemas.microsoft.com/office/drawing/2014/main" id="{E7DE81FF-1D77-34BB-FDA9-A922C8E3214C}"/>
                      </a:ext>
                    </a:extLst>
                  </p:cNvPr>
                  <p:cNvGrpSpPr/>
                  <p:nvPr/>
                </p:nvGrpSpPr>
                <p:grpSpPr>
                  <a:xfrm flipH="1" flipV="1">
                    <a:off x="-967622" y="74734"/>
                    <a:ext cx="2025532" cy="627999"/>
                    <a:chOff x="0" y="0"/>
                    <a:chExt cx="1929048" cy="627999"/>
                  </a:xfrm>
                </p:grpSpPr>
                <p:cxnSp>
                  <p:nvCxnSpPr>
                    <p:cNvPr id="27" name="Straight Connector 26">
                      <a:extLst>
                        <a:ext uri="{FF2B5EF4-FFF2-40B4-BE49-F238E27FC236}">
                          <a16:creationId xmlns:a16="http://schemas.microsoft.com/office/drawing/2014/main" id="{61E9E5C5-7D86-A847-DB51-3DB385CC5E62}"/>
                        </a:ext>
                      </a:extLst>
                    </p:cNvPr>
                    <p:cNvCxnSpPr/>
                    <p:nvPr/>
                  </p:nvCxnSpPr>
                  <p:spPr>
                    <a:xfrm flipH="1">
                      <a:off x="0" y="0"/>
                      <a:ext cx="7029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021AE7C-0BF5-001B-D719-8C6DAA148EE2}"/>
                        </a:ext>
                      </a:extLst>
                    </p:cNvPr>
                    <p:cNvCxnSpPr>
                      <a:cxnSpLocks/>
                    </p:cNvCxnSpPr>
                    <p:nvPr/>
                  </p:nvCxnSpPr>
                  <p:spPr>
                    <a:xfrm>
                      <a:off x="702797" y="123"/>
                      <a:ext cx="1226251" cy="627876"/>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26" name="Straight Connector 25">
                    <a:extLst>
                      <a:ext uri="{FF2B5EF4-FFF2-40B4-BE49-F238E27FC236}">
                        <a16:creationId xmlns:a16="http://schemas.microsoft.com/office/drawing/2014/main" id="{9CE513CB-E8CF-9BE3-4872-F28E73C0C78C}"/>
                      </a:ext>
                    </a:extLst>
                  </p:cNvPr>
                  <p:cNvCxnSpPr>
                    <a:cxnSpLocks/>
                  </p:cNvCxnSpPr>
                  <p:nvPr/>
                </p:nvCxnSpPr>
                <p:spPr>
                  <a:xfrm flipV="1">
                    <a:off x="1058210" y="38620"/>
                    <a:ext cx="1489647" cy="663690"/>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24" name="TextBox 7">
                  <a:extLst>
                    <a:ext uri="{FF2B5EF4-FFF2-40B4-BE49-F238E27FC236}">
                      <a16:creationId xmlns:a16="http://schemas.microsoft.com/office/drawing/2014/main" id="{9708A636-1C58-25CA-F4B9-6A1B7A5C2AE2}"/>
                    </a:ext>
                  </a:extLst>
                </p:cNvPr>
                <p:cNvSpPr txBox="1"/>
                <p:nvPr/>
              </p:nvSpPr>
              <p:spPr>
                <a:xfrm>
                  <a:off x="272518" y="523487"/>
                  <a:ext cx="790998" cy="257810"/>
                </a:xfrm>
                <a:prstGeom prst="rect">
                  <a:avLst/>
                </a:prstGeom>
                <a:noFill/>
              </p:spPr>
              <p:txBody>
                <a:bodyPr wrap="square" rtlCol="0">
                  <a:noAutofit/>
                </a:bodyPr>
                <a:lstStyle/>
                <a:p>
                  <a:pPr marL="0" marR="0" algn="ctr" fontAlgn="base">
                    <a:lnSpc>
                      <a:spcPct val="90000"/>
                    </a:lnSpc>
                    <a:buNone/>
                  </a:pPr>
                  <a:r>
                    <a:rPr lang="en-US" sz="1600" kern="1200" dirty="0">
                      <a:solidFill>
                        <a:srgbClr val="000000"/>
                      </a:solidFill>
                      <a:effectLst/>
                      <a:ea typeface="Times New Roman" panose="02020603050405020304" pitchFamily="18" charset="0"/>
                    </a:rPr>
                    <a:t>L-Blocks</a:t>
                  </a:r>
                  <a:endParaRPr lang="en-US" sz="1600" dirty="0">
                    <a:effectLst/>
                    <a:ea typeface="Times New Roman" panose="02020603050405020304" pitchFamily="18" charset="0"/>
                  </a:endParaRPr>
                </a:p>
              </p:txBody>
            </p:sp>
          </p:grpSp>
        </p:grpSp>
        <p:sp>
          <p:nvSpPr>
            <p:cNvPr id="13" name="TextBox 7">
              <a:extLst>
                <a:ext uri="{FF2B5EF4-FFF2-40B4-BE49-F238E27FC236}">
                  <a16:creationId xmlns:a16="http://schemas.microsoft.com/office/drawing/2014/main" id="{7FC8AD68-079A-6E81-9370-62DEB5CD2618}"/>
                </a:ext>
              </a:extLst>
            </p:cNvPr>
            <p:cNvSpPr txBox="1"/>
            <p:nvPr/>
          </p:nvSpPr>
          <p:spPr>
            <a:xfrm>
              <a:off x="1490651" y="494516"/>
              <a:ext cx="854098" cy="276225"/>
            </a:xfrm>
            <a:prstGeom prst="rect">
              <a:avLst/>
            </a:prstGeom>
            <a:noFill/>
          </p:spPr>
          <p:txBody>
            <a:bodyPr wrap="square" rtlCol="0">
              <a:noAutofit/>
            </a:bodyPr>
            <a:lstStyle/>
            <a:p>
              <a:pPr marL="0" marR="0" algn="ctr" fontAlgn="base">
                <a:lnSpc>
                  <a:spcPct val="90000"/>
                </a:lnSpc>
                <a:buNone/>
              </a:pPr>
              <a:r>
                <a:rPr lang="en-US" sz="1600" kern="1200" dirty="0">
                  <a:solidFill>
                    <a:srgbClr val="000000"/>
                  </a:solidFill>
                  <a:effectLst/>
                  <a:ea typeface="Times New Roman" panose="02020603050405020304" pitchFamily="18" charset="0"/>
                </a:rPr>
                <a:t>Shaft Edge</a:t>
              </a:r>
              <a:endParaRPr lang="en-US" sz="1600" dirty="0">
                <a:effectLst/>
                <a:ea typeface="Times New Roman" panose="02020603050405020304" pitchFamily="18" charset="0"/>
              </a:endParaRPr>
            </a:p>
          </p:txBody>
        </p:sp>
        <p:grpSp>
          <p:nvGrpSpPr>
            <p:cNvPr id="14" name="Group 13">
              <a:extLst>
                <a:ext uri="{FF2B5EF4-FFF2-40B4-BE49-F238E27FC236}">
                  <a16:creationId xmlns:a16="http://schemas.microsoft.com/office/drawing/2014/main" id="{BE144DEF-2E3D-E963-5D4C-23B70FF98444}"/>
                </a:ext>
              </a:extLst>
            </p:cNvPr>
            <p:cNvGrpSpPr/>
            <p:nvPr/>
          </p:nvGrpSpPr>
          <p:grpSpPr>
            <a:xfrm>
              <a:off x="-151002" y="-111963"/>
              <a:ext cx="4460039" cy="788238"/>
              <a:chOff x="-151002" y="-226263"/>
              <a:chExt cx="4460039" cy="788238"/>
            </a:xfrm>
          </p:grpSpPr>
          <p:grpSp>
            <p:nvGrpSpPr>
              <p:cNvPr id="15" name="Group 14">
                <a:extLst>
                  <a:ext uri="{FF2B5EF4-FFF2-40B4-BE49-F238E27FC236}">
                    <a16:creationId xmlns:a16="http://schemas.microsoft.com/office/drawing/2014/main" id="{FDCB068F-4F8B-4CCF-40FD-4A94B9845FAB}"/>
                  </a:ext>
                </a:extLst>
              </p:cNvPr>
              <p:cNvGrpSpPr/>
              <p:nvPr/>
            </p:nvGrpSpPr>
            <p:grpSpPr>
              <a:xfrm>
                <a:off x="-151002" y="-226263"/>
                <a:ext cx="4460039" cy="786333"/>
                <a:chOff x="-151002" y="-226263"/>
                <a:chExt cx="4460039" cy="786333"/>
              </a:xfrm>
            </p:grpSpPr>
            <p:cxnSp>
              <p:nvCxnSpPr>
                <p:cNvPr id="17" name="Straight Connector 16">
                  <a:extLst>
                    <a:ext uri="{FF2B5EF4-FFF2-40B4-BE49-F238E27FC236}">
                      <a16:creationId xmlns:a16="http://schemas.microsoft.com/office/drawing/2014/main" id="{B5D63A08-6E00-8ABD-CAE6-2F8F39924638}"/>
                    </a:ext>
                  </a:extLst>
                </p:cNvPr>
                <p:cNvCxnSpPr>
                  <a:cxnSpLocks/>
                </p:cNvCxnSpPr>
                <p:nvPr/>
              </p:nvCxnSpPr>
              <p:spPr>
                <a:xfrm flipH="1" flipV="1">
                  <a:off x="426038" y="-182881"/>
                  <a:ext cx="1105559" cy="738505"/>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DC21836-5D6D-0A8F-7114-8E6CA7D42F19}"/>
                    </a:ext>
                  </a:extLst>
                </p:cNvPr>
                <p:cNvCxnSpPr>
                  <a:cxnSpLocks/>
                </p:cNvCxnSpPr>
                <p:nvPr/>
              </p:nvCxnSpPr>
              <p:spPr>
                <a:xfrm flipH="1" flipV="1">
                  <a:off x="-151002" y="-188695"/>
                  <a:ext cx="1675002" cy="748765"/>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B035289-3794-0073-1FA1-4FC67DCE1274}"/>
                    </a:ext>
                  </a:extLst>
                </p:cNvPr>
                <p:cNvCxnSpPr>
                  <a:cxnSpLocks/>
                </p:cNvCxnSpPr>
                <p:nvPr/>
              </p:nvCxnSpPr>
              <p:spPr>
                <a:xfrm flipV="1">
                  <a:off x="2279650" y="-209124"/>
                  <a:ext cx="2029387" cy="767924"/>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33F892C-DDD2-922C-EB4C-257C60A1D9FB}"/>
                    </a:ext>
                  </a:extLst>
                </p:cNvPr>
                <p:cNvCxnSpPr>
                  <a:cxnSpLocks/>
                </p:cNvCxnSpPr>
                <p:nvPr/>
              </p:nvCxnSpPr>
              <p:spPr>
                <a:xfrm flipV="1">
                  <a:off x="2308225" y="-226263"/>
                  <a:ext cx="1337920" cy="778713"/>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16" name="Straight Connector 15">
                <a:extLst>
                  <a:ext uri="{FF2B5EF4-FFF2-40B4-BE49-F238E27FC236}">
                    <a16:creationId xmlns:a16="http://schemas.microsoft.com/office/drawing/2014/main" id="{4D3C250F-137F-58AE-D074-9BED5A48E285}"/>
                  </a:ext>
                </a:extLst>
              </p:cNvPr>
              <p:cNvCxnSpPr/>
              <p:nvPr/>
            </p:nvCxnSpPr>
            <p:spPr>
              <a:xfrm flipV="1">
                <a:off x="1527175" y="561975"/>
                <a:ext cx="781050" cy="0"/>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pic>
        <p:nvPicPr>
          <p:cNvPr id="73" name="Picture 72">
            <a:extLst>
              <a:ext uri="{FF2B5EF4-FFF2-40B4-BE49-F238E27FC236}">
                <a16:creationId xmlns:a16="http://schemas.microsoft.com/office/drawing/2014/main" id="{132A4102-5AF1-F517-1851-32B13E903413}"/>
              </a:ext>
            </a:extLst>
          </p:cNvPr>
          <p:cNvPicPr>
            <a:picLocks noChangeAspect="1"/>
          </p:cNvPicPr>
          <p:nvPr/>
        </p:nvPicPr>
        <p:blipFill>
          <a:blip r:embed="rId6"/>
          <a:stretch>
            <a:fillRect/>
          </a:stretch>
        </p:blipFill>
        <p:spPr>
          <a:xfrm>
            <a:off x="4024894" y="6029165"/>
            <a:ext cx="4207510" cy="644525"/>
          </a:xfrm>
          <a:prstGeom prst="rect">
            <a:avLst/>
          </a:prstGeom>
        </p:spPr>
      </p:pic>
    </p:spTree>
    <p:extLst>
      <p:ext uri="{BB962C8B-B14F-4D97-AF65-F5344CB8AC3E}">
        <p14:creationId xmlns:p14="http://schemas.microsoft.com/office/powerpoint/2010/main" val="3910447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E8EE7-FC73-EBFF-6612-086F81FFDCC4}"/>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09B550F9-F811-1EC9-ED6E-BDFEC6C6059F}"/>
              </a:ext>
            </a:extLst>
          </p:cNvPr>
          <p:cNvPicPr>
            <a:picLocks noChangeAspect="1"/>
          </p:cNvPicPr>
          <p:nvPr/>
        </p:nvPicPr>
        <p:blipFill>
          <a:blip r:embed="rId3"/>
          <a:stretch>
            <a:fillRect/>
          </a:stretch>
        </p:blipFill>
        <p:spPr>
          <a:xfrm>
            <a:off x="12702" y="1371133"/>
            <a:ext cx="3737243" cy="4606800"/>
          </a:xfrm>
          <a:prstGeom prst="rect">
            <a:avLst/>
          </a:prstGeom>
        </p:spPr>
      </p:pic>
      <p:pic>
        <p:nvPicPr>
          <p:cNvPr id="21" name="Picture 20">
            <a:extLst>
              <a:ext uri="{FF2B5EF4-FFF2-40B4-BE49-F238E27FC236}">
                <a16:creationId xmlns:a16="http://schemas.microsoft.com/office/drawing/2014/main" id="{BFF7A757-1DC4-1688-0BC2-433B4C563375}"/>
              </a:ext>
            </a:extLst>
          </p:cNvPr>
          <p:cNvPicPr>
            <a:picLocks noChangeAspect="1"/>
          </p:cNvPicPr>
          <p:nvPr/>
        </p:nvPicPr>
        <p:blipFill>
          <a:blip r:embed="rId4"/>
          <a:stretch>
            <a:fillRect/>
          </a:stretch>
        </p:blipFill>
        <p:spPr>
          <a:xfrm>
            <a:off x="8502959" y="1371134"/>
            <a:ext cx="3676339" cy="4498038"/>
          </a:xfrm>
          <a:prstGeom prst="rect">
            <a:avLst/>
          </a:prstGeom>
        </p:spPr>
      </p:pic>
      <p:pic>
        <p:nvPicPr>
          <p:cNvPr id="9" name="Image 1" descr="preencoded.png">
            <a:extLst>
              <a:ext uri="{FF2B5EF4-FFF2-40B4-BE49-F238E27FC236}">
                <a16:creationId xmlns:a16="http://schemas.microsoft.com/office/drawing/2014/main" id="{DAA4CD24-53BE-50ED-C51A-78052F57D80F}"/>
              </a:ext>
            </a:extLst>
          </p:cNvPr>
          <p:cNvPicPr>
            <a:picLocks noChangeAspect="1"/>
          </p:cNvPicPr>
          <p:nvPr/>
        </p:nvPicPr>
        <p:blipFill>
          <a:blip r:embed="rId5"/>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364541EE-CF52-DBDB-6E1D-1E2594260C80}"/>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Comparison</a:t>
            </a:r>
            <a:endParaRPr lang="en-US" sz="3200"/>
          </a:p>
        </p:txBody>
      </p:sp>
      <mc:AlternateContent xmlns:mc="http://schemas.openxmlformats.org/markup-compatibility/2006">
        <mc:Choice xmlns:a14="http://schemas.microsoft.com/office/drawing/2010/main" Requires="a14">
          <p:graphicFrame>
            <p:nvGraphicFramePr>
              <p:cNvPr id="4" name="Table 3">
                <a:extLst>
                  <a:ext uri="{FF2B5EF4-FFF2-40B4-BE49-F238E27FC236}">
                    <a16:creationId xmlns:a16="http://schemas.microsoft.com/office/drawing/2014/main" id="{8731944B-7E44-5969-C3E9-4CB913ED5DE5}"/>
                  </a:ext>
                </a:extLst>
              </p:cNvPr>
              <p:cNvGraphicFramePr>
                <a:graphicFrameLocks noGrp="1"/>
              </p:cNvGraphicFramePr>
              <p:nvPr>
                <p:extLst>
                  <p:ext uri="{D42A27DB-BD31-4B8C-83A1-F6EECF244321}">
                    <p14:modId xmlns:p14="http://schemas.microsoft.com/office/powerpoint/2010/main" val="3568844478"/>
                  </p:ext>
                </p:extLst>
              </p:nvPr>
            </p:nvGraphicFramePr>
            <p:xfrm>
              <a:off x="3860801" y="1371133"/>
              <a:ext cx="4642158" cy="4613656"/>
            </p:xfrm>
            <a:graphic>
              <a:graphicData uri="http://schemas.openxmlformats.org/drawingml/2006/table">
                <a:tbl>
                  <a:tblPr firstRow="1" firstCol="1" bandRow="1">
                    <a:tableStyleId>{5C22544A-7EE6-4342-B048-85BDC9FD1C3A}</a:tableStyleId>
                  </a:tblPr>
                  <a:tblGrid>
                    <a:gridCol w="1498008">
                      <a:extLst>
                        <a:ext uri="{9D8B030D-6E8A-4147-A177-3AD203B41FA5}">
                          <a16:colId xmlns:a16="http://schemas.microsoft.com/office/drawing/2014/main" val="359879799"/>
                        </a:ext>
                      </a:extLst>
                    </a:gridCol>
                    <a:gridCol w="1031358">
                      <a:extLst>
                        <a:ext uri="{9D8B030D-6E8A-4147-A177-3AD203B41FA5}">
                          <a16:colId xmlns:a16="http://schemas.microsoft.com/office/drawing/2014/main" val="4287535911"/>
                        </a:ext>
                      </a:extLst>
                    </a:gridCol>
                    <a:gridCol w="1041991">
                      <a:extLst>
                        <a:ext uri="{9D8B030D-6E8A-4147-A177-3AD203B41FA5}">
                          <a16:colId xmlns:a16="http://schemas.microsoft.com/office/drawing/2014/main" val="1387978999"/>
                        </a:ext>
                      </a:extLst>
                    </a:gridCol>
                    <a:gridCol w="1070801">
                      <a:extLst>
                        <a:ext uri="{9D8B030D-6E8A-4147-A177-3AD203B41FA5}">
                          <a16:colId xmlns:a16="http://schemas.microsoft.com/office/drawing/2014/main" val="10134343"/>
                        </a:ext>
                      </a:extLst>
                    </a:gridCol>
                  </a:tblGrid>
                  <a:tr h="620892">
                    <a:tc>
                      <a:txBody>
                        <a:bodyPr/>
                        <a:lstStyle/>
                        <a:p>
                          <a:pPr marL="0" marR="0" algn="ctr">
                            <a:lnSpc>
                              <a:spcPct val="115000"/>
                            </a:lnSpc>
                            <a:buNone/>
                          </a:pPr>
                          <a:r>
                            <a:rPr lang="en-US" sz="1400" dirty="0">
                              <a:effectLst/>
                              <a:latin typeface="+mn-lt"/>
                            </a:rPr>
                            <a:t>Description</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400" dirty="0">
                              <a:effectLst/>
                              <a:latin typeface="+mn-lt"/>
                            </a:rPr>
                            <a:t>Measured dose rate, </a:t>
                          </a:r>
                          <a14:m>
                            <m:oMath xmlns:m="http://schemas.openxmlformats.org/officeDocument/2006/math">
                              <m:r>
                                <a:rPr lang="en-US" sz="1400" b="0" i="1" smtClean="0">
                                  <a:latin typeface="+mn-lt"/>
                                </a:rPr>
                                <m:t>𝜇</m:t>
                              </m:r>
                            </m:oMath>
                          </a14:m>
                          <a:r>
                            <a:rPr lang="en-US" sz="1400" dirty="0">
                              <a:effectLst/>
                              <a:latin typeface="+mn-lt"/>
                            </a:rPr>
                            <a:t>Sv/h</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400" dirty="0">
                              <a:effectLst/>
                              <a:latin typeface="+mn-lt"/>
                            </a:rPr>
                            <a:t>Calculated dose rate, </a:t>
                          </a:r>
                          <a14:m>
                            <m:oMath xmlns:m="http://schemas.openxmlformats.org/officeDocument/2006/math">
                              <m:r>
                                <a:rPr lang="en-US" sz="1400" b="0" i="1" smtClean="0">
                                  <a:latin typeface="+mn-lt"/>
                                </a:rPr>
                                <m:t>𝜇</m:t>
                              </m:r>
                            </m:oMath>
                          </a14:m>
                          <a:r>
                            <a:rPr lang="en-US" sz="1400" dirty="0">
                              <a:effectLst/>
                              <a:latin typeface="+mn-lt"/>
                            </a:rPr>
                            <a:t>Sv/h</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400" dirty="0">
                              <a:effectLst/>
                              <a:latin typeface="+mn-lt"/>
                            </a:rPr>
                            <a:t>Ratio, Measured/</a:t>
                          </a:r>
                          <a:br>
                            <a:rPr lang="en-US" sz="1400" dirty="0">
                              <a:effectLst/>
                              <a:latin typeface="+mn-lt"/>
                            </a:rPr>
                          </a:br>
                          <a:r>
                            <a:rPr lang="en-US" sz="1400" dirty="0">
                              <a:effectLst/>
                              <a:latin typeface="+mn-lt"/>
                            </a:rPr>
                            <a:t>Calculated</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solidFill>
                          <a:schemeClr val="tx2"/>
                        </a:solidFill>
                      </a:tcPr>
                    </a:tc>
                    <a:extLst>
                      <a:ext uri="{0D108BD9-81ED-4DB2-BD59-A6C34878D82A}">
                        <a16:rowId xmlns:a16="http://schemas.microsoft.com/office/drawing/2014/main" val="3510911240"/>
                      </a:ext>
                    </a:extLst>
                  </a:tr>
                  <a:tr h="596543">
                    <a:tc>
                      <a:txBody>
                        <a:bodyPr/>
                        <a:lstStyle/>
                        <a:p>
                          <a:pPr marL="0" marR="0" algn="ctr">
                            <a:lnSpc>
                              <a:spcPct val="115000"/>
                            </a:lnSpc>
                            <a:buNone/>
                          </a:pPr>
                          <a:r>
                            <a:rPr lang="en-US" sz="1400">
                              <a:effectLst/>
                              <a:latin typeface="+mn-lt"/>
                            </a:rPr>
                            <a:t>General area at about 0.3-m distance outside from the edge of shaft chest high, highest dose rate</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400" dirty="0">
                              <a:effectLst/>
                              <a:latin typeface="+mn-lt"/>
                            </a:rPr>
                            <a:t>1.2</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a:effectLst/>
                              <a:latin typeface="+mn-lt"/>
                            </a:rPr>
                            <a:t>1.1</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b="1" dirty="0">
                              <a:effectLst/>
                              <a:latin typeface="+mn-lt"/>
                            </a:rPr>
                            <a:t>1.09</a:t>
                          </a:r>
                          <a:endParaRPr lang="en-US" sz="1400" b="1"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105760674"/>
                      </a:ext>
                    </a:extLst>
                  </a:tr>
                  <a:tr h="587839">
                    <a:tc>
                      <a:txBody>
                        <a:bodyPr/>
                        <a:lstStyle/>
                        <a:p>
                          <a:pPr marL="0" marR="0" algn="ctr">
                            <a:lnSpc>
                              <a:spcPct val="115000"/>
                            </a:lnSpc>
                            <a:buNone/>
                          </a:pPr>
                          <a:r>
                            <a:rPr lang="en-US" sz="1400">
                              <a:effectLst/>
                              <a:latin typeface="+mn-lt"/>
                            </a:rPr>
                            <a:t>General area at about above the edge of shaft chest high, highest dose rate</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400">
                              <a:effectLst/>
                              <a:latin typeface="+mn-lt"/>
                            </a:rPr>
                            <a:t>3.5</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a:effectLst/>
                              <a:latin typeface="+mn-lt"/>
                            </a:rPr>
                            <a:t>3.0</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b="1" dirty="0">
                              <a:effectLst/>
                              <a:latin typeface="+mn-lt"/>
                            </a:rPr>
                            <a:t>1.16</a:t>
                          </a:r>
                          <a:endParaRPr lang="en-US" sz="1400" b="1"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139463645"/>
                      </a:ext>
                    </a:extLst>
                  </a:tr>
                  <a:tr h="468026">
                    <a:tc>
                      <a:txBody>
                        <a:bodyPr/>
                        <a:lstStyle/>
                        <a:p>
                          <a:pPr marL="0" marR="0" algn="ctr">
                            <a:lnSpc>
                              <a:spcPct val="115000"/>
                            </a:lnSpc>
                            <a:buNone/>
                          </a:pPr>
                          <a:r>
                            <a:rPr lang="en-US" sz="1400">
                              <a:effectLst/>
                              <a:latin typeface="+mn-lt"/>
                            </a:rPr>
                            <a:t>Average dose rate above the shaft opening</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400">
                              <a:effectLst/>
                              <a:latin typeface="+mn-lt"/>
                            </a:rPr>
                            <a:t>2.2</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a:effectLst/>
                              <a:latin typeface="+mn-lt"/>
                            </a:rPr>
                            <a:t>2.5</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b="1" dirty="0">
                              <a:effectLst/>
                              <a:latin typeface="+mn-lt"/>
                            </a:rPr>
                            <a:t>0.88</a:t>
                          </a:r>
                          <a:endParaRPr lang="en-US" sz="1400" b="1"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284464967"/>
                      </a:ext>
                    </a:extLst>
                  </a:tr>
                </a:tbl>
              </a:graphicData>
            </a:graphic>
          </p:graphicFrame>
        </mc:Choice>
        <mc:Fallback>
          <p:graphicFrame>
            <p:nvGraphicFramePr>
              <p:cNvPr id="4" name="Table 3">
                <a:extLst>
                  <a:ext uri="{FF2B5EF4-FFF2-40B4-BE49-F238E27FC236}">
                    <a16:creationId xmlns:a16="http://schemas.microsoft.com/office/drawing/2014/main" id="{8731944B-7E44-5969-C3E9-4CB913ED5DE5}"/>
                  </a:ext>
                </a:extLst>
              </p:cNvPr>
              <p:cNvGraphicFramePr>
                <a:graphicFrameLocks noGrp="1"/>
              </p:cNvGraphicFramePr>
              <p:nvPr>
                <p:extLst>
                  <p:ext uri="{D42A27DB-BD31-4B8C-83A1-F6EECF244321}">
                    <p14:modId xmlns:p14="http://schemas.microsoft.com/office/powerpoint/2010/main" val="3568844478"/>
                  </p:ext>
                </p:extLst>
              </p:nvPr>
            </p:nvGraphicFramePr>
            <p:xfrm>
              <a:off x="3860801" y="1371133"/>
              <a:ext cx="4642158" cy="4613656"/>
            </p:xfrm>
            <a:graphic>
              <a:graphicData uri="http://schemas.openxmlformats.org/drawingml/2006/table">
                <a:tbl>
                  <a:tblPr firstRow="1" firstCol="1" bandRow="1">
                    <a:tableStyleId>{5C22544A-7EE6-4342-B048-85BDC9FD1C3A}</a:tableStyleId>
                  </a:tblPr>
                  <a:tblGrid>
                    <a:gridCol w="1498008">
                      <a:extLst>
                        <a:ext uri="{9D8B030D-6E8A-4147-A177-3AD203B41FA5}">
                          <a16:colId xmlns:a16="http://schemas.microsoft.com/office/drawing/2014/main" val="359879799"/>
                        </a:ext>
                      </a:extLst>
                    </a:gridCol>
                    <a:gridCol w="1031358">
                      <a:extLst>
                        <a:ext uri="{9D8B030D-6E8A-4147-A177-3AD203B41FA5}">
                          <a16:colId xmlns:a16="http://schemas.microsoft.com/office/drawing/2014/main" val="4287535911"/>
                        </a:ext>
                      </a:extLst>
                    </a:gridCol>
                    <a:gridCol w="1041991">
                      <a:extLst>
                        <a:ext uri="{9D8B030D-6E8A-4147-A177-3AD203B41FA5}">
                          <a16:colId xmlns:a16="http://schemas.microsoft.com/office/drawing/2014/main" val="1387978999"/>
                        </a:ext>
                      </a:extLst>
                    </a:gridCol>
                    <a:gridCol w="1070801">
                      <a:extLst>
                        <a:ext uri="{9D8B030D-6E8A-4147-A177-3AD203B41FA5}">
                          <a16:colId xmlns:a16="http://schemas.microsoft.com/office/drawing/2014/main" val="10134343"/>
                        </a:ext>
                      </a:extLst>
                    </a:gridCol>
                  </a:tblGrid>
                  <a:tr h="724027">
                    <a:tc>
                      <a:txBody>
                        <a:bodyPr/>
                        <a:lstStyle/>
                        <a:p>
                          <a:pPr marL="0" marR="0" algn="ctr">
                            <a:lnSpc>
                              <a:spcPct val="115000"/>
                            </a:lnSpc>
                            <a:buNone/>
                          </a:pPr>
                          <a:r>
                            <a:rPr lang="en-US" sz="1400" dirty="0">
                              <a:effectLst/>
                              <a:latin typeface="+mn-lt"/>
                            </a:rPr>
                            <a:t>Description</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endParaRPr lang="en-US"/>
                        </a:p>
                      </a:txBody>
                      <a:tcPr marL="68580" marR="68580" marT="0" marB="0" anchor="ctr">
                        <a:blipFill>
                          <a:blip r:embed="rId6"/>
                          <a:stretch>
                            <a:fillRect l="-146914" t="-5263" r="-208642" b="-556140"/>
                          </a:stretch>
                        </a:blipFill>
                      </a:tcPr>
                    </a:tc>
                    <a:tc>
                      <a:txBody>
                        <a:bodyPr/>
                        <a:lstStyle/>
                        <a:p>
                          <a:endParaRPr lang="en-US"/>
                        </a:p>
                      </a:txBody>
                      <a:tcPr marL="68580" marR="68580" marT="0" marB="0" anchor="ctr">
                        <a:blipFill>
                          <a:blip r:embed="rId6"/>
                          <a:stretch>
                            <a:fillRect l="-240964" t="-5263" r="-103614" b="-556140"/>
                          </a:stretch>
                        </a:blipFill>
                      </a:tcPr>
                    </a:tc>
                    <a:tc>
                      <a:txBody>
                        <a:bodyPr/>
                        <a:lstStyle/>
                        <a:p>
                          <a:pPr marL="0" marR="0" algn="ctr">
                            <a:lnSpc>
                              <a:spcPct val="115000"/>
                            </a:lnSpc>
                            <a:buNone/>
                          </a:pPr>
                          <a:r>
                            <a:rPr lang="en-US" sz="1400" dirty="0">
                              <a:effectLst/>
                              <a:latin typeface="+mn-lt"/>
                            </a:rPr>
                            <a:t>Ratio, Measured/</a:t>
                          </a:r>
                          <a:br>
                            <a:rPr lang="en-US" sz="1400" dirty="0">
                              <a:effectLst/>
                              <a:latin typeface="+mn-lt"/>
                            </a:rPr>
                          </a:br>
                          <a:r>
                            <a:rPr lang="en-US" sz="1400" dirty="0">
                              <a:effectLst/>
                              <a:latin typeface="+mn-lt"/>
                            </a:rPr>
                            <a:t>Calculated</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solidFill>
                          <a:schemeClr val="tx2"/>
                        </a:solidFill>
                      </a:tcPr>
                    </a:tc>
                    <a:extLst>
                      <a:ext uri="{0D108BD9-81ED-4DB2-BD59-A6C34878D82A}">
                        <a16:rowId xmlns:a16="http://schemas.microsoft.com/office/drawing/2014/main" val="3510911240"/>
                      </a:ext>
                    </a:extLst>
                  </a:tr>
                  <a:tr h="1705483">
                    <a:tc>
                      <a:txBody>
                        <a:bodyPr/>
                        <a:lstStyle/>
                        <a:p>
                          <a:pPr marL="0" marR="0" algn="ctr">
                            <a:lnSpc>
                              <a:spcPct val="115000"/>
                            </a:lnSpc>
                            <a:buNone/>
                          </a:pPr>
                          <a:r>
                            <a:rPr lang="en-US" sz="1400">
                              <a:effectLst/>
                              <a:latin typeface="+mn-lt"/>
                            </a:rPr>
                            <a:t>General area at about 0.3-m distance outside from the edge of shaft chest high, highest dose rate</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400" dirty="0">
                              <a:effectLst/>
                              <a:latin typeface="+mn-lt"/>
                            </a:rPr>
                            <a:t>1.2</a:t>
                          </a:r>
                          <a:endParaRPr lang="en-US" sz="14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a:effectLst/>
                              <a:latin typeface="+mn-lt"/>
                            </a:rPr>
                            <a:t>1.1</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b="1" dirty="0">
                              <a:effectLst/>
                              <a:latin typeface="+mn-lt"/>
                            </a:rPr>
                            <a:t>1.09</a:t>
                          </a:r>
                          <a:endParaRPr lang="en-US" sz="1400" b="1"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105760674"/>
                      </a:ext>
                    </a:extLst>
                  </a:tr>
                  <a:tr h="1460119">
                    <a:tc>
                      <a:txBody>
                        <a:bodyPr/>
                        <a:lstStyle/>
                        <a:p>
                          <a:pPr marL="0" marR="0" algn="ctr">
                            <a:lnSpc>
                              <a:spcPct val="115000"/>
                            </a:lnSpc>
                            <a:buNone/>
                          </a:pPr>
                          <a:r>
                            <a:rPr lang="en-US" sz="1400">
                              <a:effectLst/>
                              <a:latin typeface="+mn-lt"/>
                            </a:rPr>
                            <a:t>General area at about above the edge of shaft chest high, highest dose rate</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400">
                              <a:effectLst/>
                              <a:latin typeface="+mn-lt"/>
                            </a:rPr>
                            <a:t>3.5</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a:effectLst/>
                              <a:latin typeface="+mn-lt"/>
                            </a:rPr>
                            <a:t>3.0</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b="1" dirty="0">
                              <a:effectLst/>
                              <a:latin typeface="+mn-lt"/>
                            </a:rPr>
                            <a:t>1.16</a:t>
                          </a:r>
                          <a:endParaRPr lang="en-US" sz="1400" b="1"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139463645"/>
                      </a:ext>
                    </a:extLst>
                  </a:tr>
                  <a:tr h="724027">
                    <a:tc>
                      <a:txBody>
                        <a:bodyPr/>
                        <a:lstStyle/>
                        <a:p>
                          <a:pPr marL="0" marR="0" algn="ctr">
                            <a:lnSpc>
                              <a:spcPct val="115000"/>
                            </a:lnSpc>
                            <a:buNone/>
                          </a:pPr>
                          <a:r>
                            <a:rPr lang="en-US" sz="1400">
                              <a:effectLst/>
                              <a:latin typeface="+mn-lt"/>
                            </a:rPr>
                            <a:t>Average dose rate above the shaft opening</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400">
                              <a:effectLst/>
                              <a:latin typeface="+mn-lt"/>
                            </a:rPr>
                            <a:t>2.2</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a:effectLst/>
                              <a:latin typeface="+mn-lt"/>
                            </a:rPr>
                            <a:t>2.5</a:t>
                          </a:r>
                          <a:endParaRPr lang="en-US" sz="140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400" b="1" dirty="0">
                              <a:effectLst/>
                              <a:latin typeface="+mn-lt"/>
                            </a:rPr>
                            <a:t>0.88</a:t>
                          </a:r>
                          <a:endParaRPr lang="en-US" sz="1400" b="1"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2284464967"/>
                      </a:ext>
                    </a:extLst>
                  </a:tr>
                </a:tbl>
              </a:graphicData>
            </a:graphic>
          </p:graphicFrame>
        </mc:Fallback>
      </mc:AlternateContent>
      <p:cxnSp>
        <p:nvCxnSpPr>
          <p:cNvPr id="13" name="Curved Connector 12">
            <a:extLst>
              <a:ext uri="{FF2B5EF4-FFF2-40B4-BE49-F238E27FC236}">
                <a16:creationId xmlns:a16="http://schemas.microsoft.com/office/drawing/2014/main" id="{DDC0CAF2-4109-04BE-517D-4654677DC541}"/>
              </a:ext>
            </a:extLst>
          </p:cNvPr>
          <p:cNvCxnSpPr>
            <a:cxnSpLocks/>
          </p:cNvCxnSpPr>
          <p:nvPr/>
        </p:nvCxnSpPr>
        <p:spPr>
          <a:xfrm rot="10800000">
            <a:off x="2387600" y="1830006"/>
            <a:ext cx="1461232" cy="1314450"/>
          </a:xfrm>
          <a:prstGeom prst="curvedConnector3">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4" name="Curved Connector 13">
            <a:extLst>
              <a:ext uri="{FF2B5EF4-FFF2-40B4-BE49-F238E27FC236}">
                <a16:creationId xmlns:a16="http://schemas.microsoft.com/office/drawing/2014/main" id="{9A4246C1-7ECD-E5F7-8D01-06538002D83D}"/>
              </a:ext>
            </a:extLst>
          </p:cNvPr>
          <p:cNvCxnSpPr>
            <a:cxnSpLocks/>
          </p:cNvCxnSpPr>
          <p:nvPr/>
        </p:nvCxnSpPr>
        <p:spPr>
          <a:xfrm rot="5400000" flipH="1" flipV="1">
            <a:off x="8357497" y="1884329"/>
            <a:ext cx="2403644" cy="2112717"/>
          </a:xfrm>
          <a:prstGeom prst="curvedConnector3">
            <a:avLst/>
          </a:prstGeom>
          <a:ln w="4445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6" name="Curved Connector 15">
            <a:extLst>
              <a:ext uri="{FF2B5EF4-FFF2-40B4-BE49-F238E27FC236}">
                <a16:creationId xmlns:a16="http://schemas.microsoft.com/office/drawing/2014/main" id="{7C880182-61D1-33A7-CF85-32381587F09A}"/>
              </a:ext>
            </a:extLst>
          </p:cNvPr>
          <p:cNvCxnSpPr>
            <a:cxnSpLocks/>
          </p:cNvCxnSpPr>
          <p:nvPr/>
        </p:nvCxnSpPr>
        <p:spPr>
          <a:xfrm rot="16200000" flipV="1">
            <a:off x="1393992" y="2752892"/>
            <a:ext cx="2922587" cy="2011030"/>
          </a:xfrm>
          <a:prstGeom prst="curvedConnector3">
            <a:avLst/>
          </a:prstGeom>
          <a:ln w="4445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24" name="Curved Connector 23">
            <a:extLst>
              <a:ext uri="{FF2B5EF4-FFF2-40B4-BE49-F238E27FC236}">
                <a16:creationId xmlns:a16="http://schemas.microsoft.com/office/drawing/2014/main" id="{AB02B860-1075-20CB-F2E9-5FAA0625261F}"/>
              </a:ext>
            </a:extLst>
          </p:cNvPr>
          <p:cNvCxnSpPr>
            <a:cxnSpLocks/>
          </p:cNvCxnSpPr>
          <p:nvPr/>
        </p:nvCxnSpPr>
        <p:spPr>
          <a:xfrm rot="5400000" flipH="1" flipV="1">
            <a:off x="7955979" y="2968810"/>
            <a:ext cx="3083305" cy="1952809"/>
          </a:xfrm>
          <a:prstGeom prst="curvedConnector3">
            <a:avLst/>
          </a:prstGeom>
          <a:ln w="4445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28" name="Curved Connector 27">
            <a:extLst>
              <a:ext uri="{FF2B5EF4-FFF2-40B4-BE49-F238E27FC236}">
                <a16:creationId xmlns:a16="http://schemas.microsoft.com/office/drawing/2014/main" id="{AECDB627-C432-9EFC-870D-24751E694128}"/>
              </a:ext>
            </a:extLst>
          </p:cNvPr>
          <p:cNvCxnSpPr>
            <a:cxnSpLocks/>
          </p:cNvCxnSpPr>
          <p:nvPr/>
        </p:nvCxnSpPr>
        <p:spPr>
          <a:xfrm rot="16200000" flipV="1">
            <a:off x="1718505" y="2164212"/>
            <a:ext cx="2476501" cy="1808090"/>
          </a:xfrm>
          <a:prstGeom prst="curvedConnector3">
            <a:avLst/>
          </a:prstGeom>
          <a:ln w="4445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33" name="Curved Connector 32">
            <a:extLst>
              <a:ext uri="{FF2B5EF4-FFF2-40B4-BE49-F238E27FC236}">
                <a16:creationId xmlns:a16="http://schemas.microsoft.com/office/drawing/2014/main" id="{F0368A47-B32D-752E-824F-871C1E4465DE}"/>
              </a:ext>
            </a:extLst>
          </p:cNvPr>
          <p:cNvCxnSpPr>
            <a:cxnSpLocks/>
          </p:cNvCxnSpPr>
          <p:nvPr/>
        </p:nvCxnSpPr>
        <p:spPr>
          <a:xfrm flipV="1">
            <a:off x="8490990" y="1830006"/>
            <a:ext cx="1304208" cy="1147110"/>
          </a:xfrm>
          <a:prstGeom prst="curvedConnector3">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0AB6B62-FD81-699A-C057-2E0E8BA6F661}"/>
              </a:ext>
            </a:extLst>
          </p:cNvPr>
          <p:cNvSpPr txBox="1"/>
          <p:nvPr/>
        </p:nvSpPr>
        <p:spPr>
          <a:xfrm>
            <a:off x="3168105" y="604122"/>
            <a:ext cx="6534806" cy="461665"/>
          </a:xfrm>
          <a:prstGeom prst="rect">
            <a:avLst/>
          </a:prstGeom>
          <a:noFill/>
        </p:spPr>
        <p:txBody>
          <a:bodyPr wrap="square">
            <a:spAutoFit/>
          </a:bodyPr>
          <a:lstStyle/>
          <a:p>
            <a:r>
              <a:rPr lang="en-US" sz="2400" b="1" dirty="0">
                <a:solidFill>
                  <a:schemeClr val="tx2"/>
                </a:solidFill>
                <a:effectLst>
                  <a:glow rad="63500">
                    <a:schemeClr val="accent4">
                      <a:satMod val="175000"/>
                      <a:alpha val="40000"/>
                    </a:schemeClr>
                  </a:glow>
                </a:effectLst>
                <a:latin typeface="+mn-lt"/>
                <a:ea typeface="Times New Roman" panose="02020603050405020304" pitchFamily="18" charset="0"/>
              </a:rPr>
              <a:t>Open Shaft with Lower Segment in the Shaft</a:t>
            </a:r>
            <a:r>
              <a:rPr lang="en-US" sz="2400" b="1" dirty="0">
                <a:solidFill>
                  <a:schemeClr val="tx2"/>
                </a:solidFill>
                <a:effectLst>
                  <a:glow rad="63500">
                    <a:schemeClr val="accent4">
                      <a:satMod val="175000"/>
                      <a:alpha val="40000"/>
                    </a:schemeClr>
                  </a:glow>
                </a:effectLst>
              </a:rPr>
              <a:t> </a:t>
            </a:r>
          </a:p>
        </p:txBody>
      </p:sp>
    </p:spTree>
    <p:extLst>
      <p:ext uri="{BB962C8B-B14F-4D97-AF65-F5344CB8AC3E}">
        <p14:creationId xmlns:p14="http://schemas.microsoft.com/office/powerpoint/2010/main" val="655944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28EA4-CC3A-85EA-14D0-A49DF820CF99}"/>
            </a:ext>
          </a:extLst>
        </p:cNvPr>
        <p:cNvGrpSpPr/>
        <p:nvPr/>
      </p:nvGrpSpPr>
      <p:grpSpPr>
        <a:xfrm>
          <a:off x="0" y="0"/>
          <a:ext cx="0" cy="0"/>
          <a:chOff x="0" y="0"/>
          <a:chExt cx="0" cy="0"/>
        </a:xfrm>
      </p:grpSpPr>
      <p:pic>
        <p:nvPicPr>
          <p:cNvPr id="9" name="Image 1" descr="preencoded.png">
            <a:extLst>
              <a:ext uri="{FF2B5EF4-FFF2-40B4-BE49-F238E27FC236}">
                <a16:creationId xmlns:a16="http://schemas.microsoft.com/office/drawing/2014/main" id="{2497586F-6400-63E0-6822-20FA73C48BD5}"/>
              </a:ext>
            </a:extLst>
          </p:cNvPr>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A52793EC-4C8F-8E99-FBFF-E00F12D61E3A}"/>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Comparison</a:t>
            </a:r>
            <a:endParaRPr lang="en-US" sz="3200"/>
          </a:p>
        </p:txBody>
      </p:sp>
      <p:pic>
        <p:nvPicPr>
          <p:cNvPr id="6" name="Picture 5">
            <a:extLst>
              <a:ext uri="{FF2B5EF4-FFF2-40B4-BE49-F238E27FC236}">
                <a16:creationId xmlns:a16="http://schemas.microsoft.com/office/drawing/2014/main" id="{687A4840-847E-A5F3-12DF-3AFB34DFE5BB}"/>
              </a:ext>
            </a:extLst>
          </p:cNvPr>
          <p:cNvPicPr>
            <a:picLocks noChangeAspect="1"/>
          </p:cNvPicPr>
          <p:nvPr/>
        </p:nvPicPr>
        <p:blipFill>
          <a:blip r:embed="rId4"/>
          <a:stretch>
            <a:fillRect/>
          </a:stretch>
        </p:blipFill>
        <p:spPr>
          <a:xfrm>
            <a:off x="9665223" y="438436"/>
            <a:ext cx="1939290" cy="1972945"/>
          </a:xfrm>
          <a:prstGeom prst="rect">
            <a:avLst/>
          </a:prstGeom>
        </p:spPr>
      </p:pic>
      <p:sp>
        <p:nvSpPr>
          <p:cNvPr id="3" name="TextBox 2">
            <a:extLst>
              <a:ext uri="{FF2B5EF4-FFF2-40B4-BE49-F238E27FC236}">
                <a16:creationId xmlns:a16="http://schemas.microsoft.com/office/drawing/2014/main" id="{C3DA1252-4586-A6C4-5CA7-90DA25D5CC1C}"/>
              </a:ext>
            </a:extLst>
          </p:cNvPr>
          <p:cNvSpPr txBox="1"/>
          <p:nvPr/>
        </p:nvSpPr>
        <p:spPr>
          <a:xfrm>
            <a:off x="4877162" y="628803"/>
            <a:ext cx="1533960" cy="461665"/>
          </a:xfrm>
          <a:prstGeom prst="rect">
            <a:avLst/>
          </a:prstGeom>
          <a:noFill/>
        </p:spPr>
        <p:txBody>
          <a:bodyPr wrap="square">
            <a:spAutoFit/>
          </a:bodyPr>
          <a:lstStyle/>
          <a:p>
            <a:r>
              <a:rPr lang="en-US" sz="2400" b="1" dirty="0">
                <a:solidFill>
                  <a:schemeClr val="tx2"/>
                </a:solidFill>
                <a:effectLst>
                  <a:glow rad="63500">
                    <a:schemeClr val="accent4">
                      <a:satMod val="175000"/>
                      <a:alpha val="40000"/>
                    </a:schemeClr>
                  </a:glow>
                </a:effectLst>
                <a:latin typeface="+mn-lt"/>
                <a:ea typeface="Times New Roman" panose="02020603050405020304" pitchFamily="18" charset="0"/>
              </a:rPr>
              <a:t>L-Blocks</a:t>
            </a:r>
            <a:endParaRPr lang="en-US" sz="2400" b="1" dirty="0">
              <a:solidFill>
                <a:schemeClr val="tx2"/>
              </a:solidFill>
              <a:effectLst>
                <a:glow rad="63500">
                  <a:schemeClr val="accent4">
                    <a:satMod val="175000"/>
                    <a:alpha val="40000"/>
                  </a:schemeClr>
                </a:glow>
              </a:effectLst>
            </a:endParaRPr>
          </a:p>
        </p:txBody>
      </p:sp>
      <p:pic>
        <p:nvPicPr>
          <p:cNvPr id="4" name="Picture 3">
            <a:extLst>
              <a:ext uri="{FF2B5EF4-FFF2-40B4-BE49-F238E27FC236}">
                <a16:creationId xmlns:a16="http://schemas.microsoft.com/office/drawing/2014/main" id="{A2528314-E789-BFB4-9A93-8956C80BD762}"/>
              </a:ext>
            </a:extLst>
          </p:cNvPr>
          <p:cNvPicPr>
            <a:picLocks noChangeAspect="1"/>
          </p:cNvPicPr>
          <p:nvPr/>
        </p:nvPicPr>
        <p:blipFill>
          <a:blip r:embed="rId5"/>
          <a:stretch>
            <a:fillRect/>
          </a:stretch>
        </p:blipFill>
        <p:spPr>
          <a:xfrm>
            <a:off x="9685803" y="2636004"/>
            <a:ext cx="1935480" cy="1962150"/>
          </a:xfrm>
          <a:prstGeom prst="rect">
            <a:avLst/>
          </a:prstGeom>
        </p:spPr>
      </p:pic>
      <p:pic>
        <p:nvPicPr>
          <p:cNvPr id="5" name="Picture 4">
            <a:extLst>
              <a:ext uri="{FF2B5EF4-FFF2-40B4-BE49-F238E27FC236}">
                <a16:creationId xmlns:a16="http://schemas.microsoft.com/office/drawing/2014/main" id="{0CDE3E40-9D38-FB2A-A050-16724D28F4F6}"/>
              </a:ext>
            </a:extLst>
          </p:cNvPr>
          <p:cNvPicPr>
            <a:picLocks noChangeAspect="1"/>
          </p:cNvPicPr>
          <p:nvPr/>
        </p:nvPicPr>
        <p:blipFill>
          <a:blip r:embed="rId6"/>
          <a:stretch>
            <a:fillRect/>
          </a:stretch>
        </p:blipFill>
        <p:spPr>
          <a:xfrm>
            <a:off x="9687708" y="4758185"/>
            <a:ext cx="1933575" cy="1959610"/>
          </a:xfrm>
          <a:prstGeom prst="rect">
            <a:avLst/>
          </a:prstGeom>
        </p:spPr>
      </p:pic>
      <p:pic>
        <p:nvPicPr>
          <p:cNvPr id="7" name="Picture 6">
            <a:extLst>
              <a:ext uri="{FF2B5EF4-FFF2-40B4-BE49-F238E27FC236}">
                <a16:creationId xmlns:a16="http://schemas.microsoft.com/office/drawing/2014/main" id="{E3A92DD9-3F5E-9217-4D7E-89B886348309}"/>
              </a:ext>
            </a:extLst>
          </p:cNvPr>
          <p:cNvPicPr>
            <a:picLocks noChangeAspect="1"/>
          </p:cNvPicPr>
          <p:nvPr/>
        </p:nvPicPr>
        <p:blipFill>
          <a:blip r:embed="rId7"/>
          <a:stretch>
            <a:fillRect/>
          </a:stretch>
        </p:blipFill>
        <p:spPr>
          <a:xfrm>
            <a:off x="4182267" y="1145534"/>
            <a:ext cx="5368219" cy="5418118"/>
          </a:xfrm>
          <a:prstGeom prst="rect">
            <a:avLst/>
          </a:prstGeom>
        </p:spPr>
      </p:pic>
      <p:sp>
        <p:nvSpPr>
          <p:cNvPr id="11" name="TextBox 10">
            <a:extLst>
              <a:ext uri="{FF2B5EF4-FFF2-40B4-BE49-F238E27FC236}">
                <a16:creationId xmlns:a16="http://schemas.microsoft.com/office/drawing/2014/main" id="{378509D3-0FF6-CE9B-8318-C2F7ED6EB869}"/>
              </a:ext>
            </a:extLst>
          </p:cNvPr>
          <p:cNvSpPr txBox="1"/>
          <p:nvPr/>
        </p:nvSpPr>
        <p:spPr>
          <a:xfrm>
            <a:off x="228600" y="1674674"/>
            <a:ext cx="3385778" cy="4016484"/>
          </a:xfrm>
          <a:prstGeom prst="rect">
            <a:avLst/>
          </a:prstGeom>
          <a:noFill/>
        </p:spPr>
        <p:txBody>
          <a:bodyPr wrap="square">
            <a:spAutoFit/>
          </a:bodyPr>
          <a:lstStyle/>
          <a:p>
            <a:pPr marL="285750" indent="-285750">
              <a:spcBef>
                <a:spcPts val="600"/>
              </a:spcBef>
              <a:buFont typeface="Wingdings" pitchFamily="2" charset="2"/>
              <a:buChar char="v"/>
            </a:pPr>
            <a:r>
              <a:rPr lang="en-US" sz="2000" b="0" spc="25" dirty="0">
                <a:solidFill>
                  <a:schemeClr val="tx1"/>
                </a:solidFill>
                <a:effectLst/>
                <a:ea typeface="Times New Roman" panose="02020603050405020304" pitchFamily="18" charset="0"/>
              </a:rPr>
              <a:t>Three L-blocks were positioned on top of the lower-segment shield block</a:t>
            </a:r>
          </a:p>
          <a:p>
            <a:pPr marL="285750" indent="-285750">
              <a:spcBef>
                <a:spcPts val="600"/>
              </a:spcBef>
              <a:buFont typeface="Wingdings" pitchFamily="2" charset="2"/>
              <a:buChar char="v"/>
            </a:pPr>
            <a:r>
              <a:rPr lang="en-US" sz="2000" b="0" spc="25" dirty="0">
                <a:solidFill>
                  <a:schemeClr val="tx1"/>
                </a:solidFill>
                <a:effectLst/>
                <a:ea typeface="Times New Roman" panose="02020603050405020304" pitchFamily="18" charset="0"/>
              </a:rPr>
              <a:t>Providing mechanical stability and to protecting the piping </a:t>
            </a:r>
          </a:p>
          <a:p>
            <a:pPr marL="285750" indent="-285750">
              <a:spcBef>
                <a:spcPts val="600"/>
              </a:spcBef>
              <a:buFont typeface="Wingdings" pitchFamily="2" charset="2"/>
              <a:buChar char="v"/>
            </a:pPr>
            <a:r>
              <a:rPr lang="en-US" sz="2000" b="0" spc="25" dirty="0">
                <a:solidFill>
                  <a:schemeClr val="tx1"/>
                </a:solidFill>
                <a:effectLst/>
                <a:ea typeface="Times New Roman" panose="02020603050405020304" pitchFamily="18" charset="0"/>
              </a:rPr>
              <a:t>The blocks were individually extracted </a:t>
            </a:r>
          </a:p>
          <a:p>
            <a:pPr marL="285750" indent="-285750">
              <a:spcBef>
                <a:spcPts val="600"/>
              </a:spcBef>
              <a:buFont typeface="Wingdings" pitchFamily="2" charset="2"/>
              <a:buChar char="v"/>
            </a:pPr>
            <a:r>
              <a:rPr lang="en-US" sz="2000" spc="25" dirty="0">
                <a:ea typeface="Times New Roman" panose="02020603050405020304" pitchFamily="18" charset="0"/>
              </a:rPr>
              <a:t>R</a:t>
            </a:r>
            <a:r>
              <a:rPr lang="en-US" sz="2000" b="0" spc="25" dirty="0">
                <a:solidFill>
                  <a:schemeClr val="tx1"/>
                </a:solidFill>
                <a:effectLst/>
                <a:ea typeface="Times New Roman" panose="02020603050405020304" pitchFamily="18" charset="0"/>
              </a:rPr>
              <a:t>esidual dose rate was measured separately for each block</a:t>
            </a:r>
            <a:r>
              <a:rPr lang="en-US" sz="2000" dirty="0">
                <a:effectLst/>
              </a:rPr>
              <a:t> </a:t>
            </a:r>
            <a:endParaRPr lang="en-US" sz="2000" dirty="0"/>
          </a:p>
        </p:txBody>
      </p:sp>
      <p:sp>
        <p:nvSpPr>
          <p:cNvPr id="12" name="Oval 11">
            <a:extLst>
              <a:ext uri="{FF2B5EF4-FFF2-40B4-BE49-F238E27FC236}">
                <a16:creationId xmlns:a16="http://schemas.microsoft.com/office/drawing/2014/main" id="{2E558E44-3311-6F73-B960-B87F66CE10B0}"/>
              </a:ext>
            </a:extLst>
          </p:cNvPr>
          <p:cNvSpPr/>
          <p:nvPr/>
        </p:nvSpPr>
        <p:spPr>
          <a:xfrm flipH="1" flipV="1">
            <a:off x="6760563" y="4167266"/>
            <a:ext cx="239844" cy="224850"/>
          </a:xfrm>
          <a:prstGeom prst="ellipse">
            <a:avLst/>
          </a:prstGeom>
          <a:noFill/>
          <a:ln w="2222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7">
            <a:extLst>
              <a:ext uri="{FF2B5EF4-FFF2-40B4-BE49-F238E27FC236}">
                <a16:creationId xmlns:a16="http://schemas.microsoft.com/office/drawing/2014/main" id="{A9D5193E-55F4-F620-2391-0DD920C8B03A}"/>
              </a:ext>
            </a:extLst>
          </p:cNvPr>
          <p:cNvSpPr txBox="1"/>
          <p:nvPr/>
        </p:nvSpPr>
        <p:spPr>
          <a:xfrm>
            <a:off x="4315306" y="3429000"/>
            <a:ext cx="1297874" cy="409997"/>
          </a:xfrm>
          <a:prstGeom prst="rect">
            <a:avLst/>
          </a:prstGeom>
          <a:noFill/>
        </p:spPr>
        <p:txBody>
          <a:bodyPr wrap="square" rtlCol="0">
            <a:noAutofit/>
          </a:bodyPr>
          <a:lstStyle/>
          <a:p>
            <a:pPr marL="0" marR="0" algn="ctr" fontAlgn="base">
              <a:lnSpc>
                <a:spcPct val="90000"/>
              </a:lnSpc>
              <a:buNone/>
            </a:pPr>
            <a:r>
              <a:rPr lang="en-US" sz="1600" kern="1200" dirty="0">
                <a:solidFill>
                  <a:srgbClr val="000000"/>
                </a:solidFill>
                <a:effectLst/>
                <a:ea typeface="Times New Roman" panose="02020603050405020304" pitchFamily="18" charset="0"/>
              </a:rPr>
              <a:t>L-Blocks</a:t>
            </a:r>
            <a:endParaRPr lang="en-US" sz="1600" dirty="0">
              <a:effectLst/>
              <a:ea typeface="Times New Roman" panose="02020603050405020304" pitchFamily="18" charset="0"/>
            </a:endParaRPr>
          </a:p>
        </p:txBody>
      </p:sp>
      <p:cxnSp>
        <p:nvCxnSpPr>
          <p:cNvPr id="14" name="Straight Connector 13">
            <a:extLst>
              <a:ext uri="{FF2B5EF4-FFF2-40B4-BE49-F238E27FC236}">
                <a16:creationId xmlns:a16="http://schemas.microsoft.com/office/drawing/2014/main" id="{25C9EE47-06D4-50C7-1912-0DCF33452D4B}"/>
              </a:ext>
            </a:extLst>
          </p:cNvPr>
          <p:cNvCxnSpPr>
            <a:cxnSpLocks/>
            <a:endCxn id="12" idx="5"/>
          </p:cNvCxnSpPr>
          <p:nvPr/>
        </p:nvCxnSpPr>
        <p:spPr>
          <a:xfrm>
            <a:off x="5431438" y="3777521"/>
            <a:ext cx="1364249" cy="422674"/>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90A34CE-DDAD-72A0-FE6E-CD43BA1AF54E}"/>
              </a:ext>
            </a:extLst>
          </p:cNvPr>
          <p:cNvCxnSpPr>
            <a:cxnSpLocks/>
            <a:stCxn id="12" idx="3"/>
          </p:cNvCxnSpPr>
          <p:nvPr/>
        </p:nvCxnSpPr>
        <p:spPr>
          <a:xfrm flipV="1">
            <a:off x="6965283" y="1674674"/>
            <a:ext cx="3153092" cy="2525521"/>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CEA9BBE-D09A-324D-4D6C-7936393B5584}"/>
              </a:ext>
            </a:extLst>
          </p:cNvPr>
          <p:cNvCxnSpPr>
            <a:cxnSpLocks/>
          </p:cNvCxnSpPr>
          <p:nvPr/>
        </p:nvCxnSpPr>
        <p:spPr>
          <a:xfrm flipV="1">
            <a:off x="6947476" y="3647619"/>
            <a:ext cx="3285636" cy="679171"/>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4AC25C2-AAF6-2A04-C73A-3EB812B05C5A}"/>
              </a:ext>
            </a:extLst>
          </p:cNvPr>
          <p:cNvCxnSpPr>
            <a:cxnSpLocks/>
          </p:cNvCxnSpPr>
          <p:nvPr/>
        </p:nvCxnSpPr>
        <p:spPr>
          <a:xfrm>
            <a:off x="7000407" y="4317617"/>
            <a:ext cx="3100161" cy="1660316"/>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6CE2855-660C-A0A8-3CEC-2069BE91D6B5}"/>
              </a:ext>
            </a:extLst>
          </p:cNvPr>
          <p:cNvCxnSpPr>
            <a:cxnSpLocks/>
          </p:cNvCxnSpPr>
          <p:nvPr/>
        </p:nvCxnSpPr>
        <p:spPr>
          <a:xfrm>
            <a:off x="4497049" y="3777521"/>
            <a:ext cx="9343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8295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4EC9F-9B5F-29BC-2173-F7DE3A487F8A}"/>
            </a:ext>
          </a:extLst>
        </p:cNvPr>
        <p:cNvGrpSpPr/>
        <p:nvPr/>
      </p:nvGrpSpPr>
      <p:grpSpPr>
        <a:xfrm>
          <a:off x="0" y="0"/>
          <a:ext cx="0" cy="0"/>
          <a:chOff x="0" y="0"/>
          <a:chExt cx="0" cy="0"/>
        </a:xfrm>
      </p:grpSpPr>
      <p:pic>
        <p:nvPicPr>
          <p:cNvPr id="9" name="Image 1" descr="preencoded.png">
            <a:extLst>
              <a:ext uri="{FF2B5EF4-FFF2-40B4-BE49-F238E27FC236}">
                <a16:creationId xmlns:a16="http://schemas.microsoft.com/office/drawing/2014/main" id="{90B90132-B1FE-CF1E-AD2F-AF571CBD92C4}"/>
              </a:ext>
            </a:extLst>
          </p:cNvPr>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0DBF1DDF-254C-A9FA-1459-1826C0DAD049}"/>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Comparison</a:t>
            </a:r>
            <a:endParaRPr lang="en-US" sz="3200"/>
          </a:p>
        </p:txBody>
      </p:sp>
      <mc:AlternateContent xmlns:mc="http://schemas.openxmlformats.org/markup-compatibility/2006">
        <mc:Choice xmlns:a14="http://schemas.microsoft.com/office/drawing/2010/main" Requires="a14">
          <p:graphicFrame>
            <p:nvGraphicFramePr>
              <p:cNvPr id="2" name="Table 1">
                <a:extLst>
                  <a:ext uri="{FF2B5EF4-FFF2-40B4-BE49-F238E27FC236}">
                    <a16:creationId xmlns:a16="http://schemas.microsoft.com/office/drawing/2014/main" id="{3CADC6E0-7173-2175-777C-606F405798E1}"/>
                  </a:ext>
                </a:extLst>
              </p:cNvPr>
              <p:cNvGraphicFramePr>
                <a:graphicFrameLocks noGrp="1"/>
              </p:cNvGraphicFramePr>
              <p:nvPr>
                <p:extLst>
                  <p:ext uri="{D42A27DB-BD31-4B8C-83A1-F6EECF244321}">
                    <p14:modId xmlns:p14="http://schemas.microsoft.com/office/powerpoint/2010/main" val="3933590855"/>
                  </p:ext>
                </p:extLst>
              </p:nvPr>
            </p:nvGraphicFramePr>
            <p:xfrm>
              <a:off x="3079602" y="5214873"/>
              <a:ext cx="6715596" cy="1155828"/>
            </p:xfrm>
            <a:graphic>
              <a:graphicData uri="http://schemas.openxmlformats.org/drawingml/2006/table">
                <a:tbl>
                  <a:tblPr firstRow="1" firstCol="1" bandRow="1">
                    <a:tableStyleId>{5C22544A-7EE6-4342-B048-85BDC9FD1C3A}</a:tableStyleId>
                  </a:tblPr>
                  <a:tblGrid>
                    <a:gridCol w="794478">
                      <a:extLst>
                        <a:ext uri="{9D8B030D-6E8A-4147-A177-3AD203B41FA5}">
                          <a16:colId xmlns:a16="http://schemas.microsoft.com/office/drawing/2014/main" val="1213944905"/>
                        </a:ext>
                      </a:extLst>
                    </a:gridCol>
                    <a:gridCol w="1057732">
                      <a:extLst>
                        <a:ext uri="{9D8B030D-6E8A-4147-A177-3AD203B41FA5}">
                          <a16:colId xmlns:a16="http://schemas.microsoft.com/office/drawing/2014/main" val="3349990356"/>
                        </a:ext>
                      </a:extLst>
                    </a:gridCol>
                    <a:gridCol w="1023870">
                      <a:extLst>
                        <a:ext uri="{9D8B030D-6E8A-4147-A177-3AD203B41FA5}">
                          <a16:colId xmlns:a16="http://schemas.microsoft.com/office/drawing/2014/main" val="4005902888"/>
                        </a:ext>
                      </a:extLst>
                    </a:gridCol>
                    <a:gridCol w="1151855">
                      <a:extLst>
                        <a:ext uri="{9D8B030D-6E8A-4147-A177-3AD203B41FA5}">
                          <a16:colId xmlns:a16="http://schemas.microsoft.com/office/drawing/2014/main" val="3601581597"/>
                        </a:ext>
                      </a:extLst>
                    </a:gridCol>
                    <a:gridCol w="1151855">
                      <a:extLst>
                        <a:ext uri="{9D8B030D-6E8A-4147-A177-3AD203B41FA5}">
                          <a16:colId xmlns:a16="http://schemas.microsoft.com/office/drawing/2014/main" val="4112017823"/>
                        </a:ext>
                      </a:extLst>
                    </a:gridCol>
                    <a:gridCol w="767903">
                      <a:extLst>
                        <a:ext uri="{9D8B030D-6E8A-4147-A177-3AD203B41FA5}">
                          <a16:colId xmlns:a16="http://schemas.microsoft.com/office/drawing/2014/main" val="720807453"/>
                        </a:ext>
                      </a:extLst>
                    </a:gridCol>
                    <a:gridCol w="767903">
                      <a:extLst>
                        <a:ext uri="{9D8B030D-6E8A-4147-A177-3AD203B41FA5}">
                          <a16:colId xmlns:a16="http://schemas.microsoft.com/office/drawing/2014/main" val="1319480845"/>
                        </a:ext>
                      </a:extLst>
                    </a:gridCol>
                  </a:tblGrid>
                  <a:tr h="203200">
                    <a:tc>
                      <a:txBody>
                        <a:bodyPr/>
                        <a:lstStyle/>
                        <a:p>
                          <a:pPr marL="0" marR="0" algn="ctr">
                            <a:lnSpc>
                              <a:spcPct val="115000"/>
                            </a:lnSpc>
                            <a:buNone/>
                          </a:pPr>
                          <a:r>
                            <a:rPr lang="en-US" sz="1100">
                              <a:effectLst/>
                            </a:rPr>
                            <a:t>Block</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100" dirty="0">
                              <a:effectLst/>
                            </a:rPr>
                            <a:t>Measured dose rate at contact, </a:t>
                          </a:r>
                          <a14:m>
                            <m:oMath xmlns:m="http://schemas.openxmlformats.org/officeDocument/2006/math">
                              <m:r>
                                <a:rPr lang="en-US" sz="1100" b="0" i="1" smtClean="0">
                                  <a:latin typeface="Cambria Math" panose="02040503050406030204" pitchFamily="18" charset="0"/>
                                </a:rPr>
                                <m:t>𝜇</m:t>
                              </m:r>
                            </m:oMath>
                          </a14:m>
                          <a:r>
                            <a:rPr lang="en-US" sz="1100" dirty="0">
                              <a:effectLst/>
                            </a:rPr>
                            <a:t>Sv/h/h</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Measured dose rate at 0.3-m, </a:t>
                          </a:r>
                          <a14:m>
                            <m:oMath xmlns:m="http://schemas.openxmlformats.org/officeDocument/2006/math">
                              <m:r>
                                <a:rPr lang="en-US" sz="1100" b="0" i="1" smtClean="0">
                                  <a:latin typeface="Cambria Math" panose="02040503050406030204" pitchFamily="18" charset="0"/>
                                </a:rPr>
                                <m:t>𝜇</m:t>
                              </m:r>
                            </m:oMath>
                          </a14:m>
                          <a:r>
                            <a:rPr lang="en-US" sz="1100" dirty="0">
                              <a:effectLst/>
                            </a:rPr>
                            <a:t>Sv/h/h</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Calculated dose rate at contact,</a:t>
                          </a:r>
                          <a:r>
                            <a:rPr lang="en-US" sz="1100" b="0" dirty="0"/>
                            <a:t> </a:t>
                          </a:r>
                          <a14:m>
                            <m:oMath xmlns:m="http://schemas.openxmlformats.org/officeDocument/2006/math">
                              <m:r>
                                <a:rPr lang="en-US" sz="1100" b="0" i="1" smtClean="0">
                                  <a:latin typeface="Cambria Math" panose="02040503050406030204" pitchFamily="18" charset="0"/>
                                </a:rPr>
                                <m:t>𝜇</m:t>
                              </m:r>
                              <m:r>
                                <a:rPr lang="en-US" sz="1100" b="0" i="1" smtClean="0">
                                  <a:latin typeface="Cambria Math" panose="02040503050406030204" pitchFamily="18" charset="0"/>
                                </a:rPr>
                                <m:t> </m:t>
                              </m:r>
                            </m:oMath>
                          </a14:m>
                          <a:r>
                            <a:rPr lang="en-US" sz="1100" dirty="0">
                              <a:effectLst/>
                            </a:rPr>
                            <a:t>Sv/h/h</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Calculated dose rate at0 .3-m,</a:t>
                          </a:r>
                          <a:r>
                            <a:rPr lang="en-US" sz="1100" b="0" dirty="0"/>
                            <a:t> </a:t>
                          </a:r>
                          <a14:m>
                            <m:oMath xmlns:m="http://schemas.openxmlformats.org/officeDocument/2006/math">
                              <m:r>
                                <a:rPr lang="en-US" sz="1100" b="0" i="1" smtClean="0">
                                  <a:latin typeface="Cambria Math" panose="02040503050406030204" pitchFamily="18" charset="0"/>
                                </a:rPr>
                                <m:t>𝜇</m:t>
                              </m:r>
                            </m:oMath>
                          </a14:m>
                          <a:r>
                            <a:rPr lang="en-US" sz="1100" dirty="0">
                              <a:effectLst/>
                            </a:rPr>
                            <a:t>Sv/h/h</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Measured/Calculated at contact</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Measured/Calculated at 0.3-m</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extLst>
                      <a:ext uri="{0D108BD9-81ED-4DB2-BD59-A6C34878D82A}">
                        <a16:rowId xmlns:a16="http://schemas.microsoft.com/office/drawing/2014/main" val="2512928428"/>
                      </a:ext>
                    </a:extLst>
                  </a:tr>
                  <a:tr h="203200">
                    <a:tc>
                      <a:txBody>
                        <a:bodyPr/>
                        <a:lstStyle/>
                        <a:p>
                          <a:pPr marL="0" marR="0">
                            <a:lnSpc>
                              <a:spcPct val="115000"/>
                            </a:lnSpc>
                            <a:buNone/>
                          </a:pPr>
                          <a:r>
                            <a:rPr lang="en-US" sz="1100">
                              <a:effectLst/>
                            </a:rPr>
                            <a:t>L-block 1</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tc>
                    <a:tc>
                      <a:txBody>
                        <a:bodyPr/>
                        <a:lstStyle/>
                        <a:p>
                          <a:pPr marL="0" marR="0" algn="ctr">
                            <a:lnSpc>
                              <a:spcPct val="115000"/>
                            </a:lnSpc>
                            <a:buNone/>
                          </a:pPr>
                          <a:r>
                            <a:rPr lang="en-US" sz="1100" dirty="0">
                              <a:effectLst/>
                            </a:rPr>
                            <a:t>6</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1.80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12</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1.80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a:effectLst/>
                            </a:rPr>
                            <a:t>0.50</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b="1" dirty="0">
                              <a:effectLst/>
                            </a:rPr>
                            <a:t>1.00</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extLst>
                      <a:ext uri="{0D108BD9-81ED-4DB2-BD59-A6C34878D82A}">
                        <a16:rowId xmlns:a16="http://schemas.microsoft.com/office/drawing/2014/main" val="1293183741"/>
                      </a:ext>
                    </a:extLst>
                  </a:tr>
                  <a:tr h="203200">
                    <a:tc>
                      <a:txBody>
                        <a:bodyPr/>
                        <a:lstStyle/>
                        <a:p>
                          <a:pPr marL="0" marR="0">
                            <a:lnSpc>
                              <a:spcPct val="115000"/>
                            </a:lnSpc>
                            <a:buNone/>
                          </a:pPr>
                          <a:r>
                            <a:rPr lang="en-US" sz="1100">
                              <a:effectLst/>
                            </a:rPr>
                            <a:t>L-block 2</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tc>
                    <a:tc>
                      <a:txBody>
                        <a:bodyPr/>
                        <a:lstStyle/>
                        <a:p>
                          <a:pPr marL="0" marR="0" algn="ctr">
                            <a:lnSpc>
                              <a:spcPct val="115000"/>
                            </a:lnSpc>
                            <a:buNone/>
                          </a:pPr>
                          <a:r>
                            <a:rPr lang="en-US" sz="1100" dirty="0">
                              <a:effectLst/>
                            </a:rPr>
                            <a:t>6</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1.80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12</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1.70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a:effectLst/>
                            </a:rPr>
                            <a:t>0.50</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b="1" dirty="0">
                              <a:effectLst/>
                            </a:rPr>
                            <a:t>1.06</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extLst>
                      <a:ext uri="{0D108BD9-81ED-4DB2-BD59-A6C34878D82A}">
                        <a16:rowId xmlns:a16="http://schemas.microsoft.com/office/drawing/2014/main" val="3565342038"/>
                      </a:ext>
                    </a:extLst>
                  </a:tr>
                  <a:tr h="39370">
                    <a:tc>
                      <a:txBody>
                        <a:bodyPr/>
                        <a:lstStyle/>
                        <a:p>
                          <a:pPr marL="0" marR="0">
                            <a:lnSpc>
                              <a:spcPct val="115000"/>
                            </a:lnSpc>
                            <a:buNone/>
                          </a:pPr>
                          <a:r>
                            <a:rPr lang="en-US" sz="1100">
                              <a:effectLst/>
                            </a:rPr>
                            <a:t>L-block 3</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tc>
                    <a:tc>
                      <a:txBody>
                        <a:bodyPr/>
                        <a:lstStyle/>
                        <a:p>
                          <a:pPr marL="0" marR="0" algn="ctr">
                            <a:lnSpc>
                              <a:spcPct val="115000"/>
                            </a:lnSpc>
                            <a:buNone/>
                          </a:pPr>
                          <a:r>
                            <a:rPr lang="en-US" sz="1100" dirty="0">
                              <a:effectLst/>
                            </a:rPr>
                            <a:t>8</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2.00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13</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2.10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0.62</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b="1" dirty="0">
                              <a:effectLst/>
                            </a:rPr>
                            <a:t>0.95</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extLst>
                      <a:ext uri="{0D108BD9-81ED-4DB2-BD59-A6C34878D82A}">
                        <a16:rowId xmlns:a16="http://schemas.microsoft.com/office/drawing/2014/main" val="876732233"/>
                      </a:ext>
                    </a:extLst>
                  </a:tr>
                </a:tbl>
              </a:graphicData>
            </a:graphic>
          </p:graphicFrame>
        </mc:Choice>
        <mc:Fallback>
          <p:graphicFrame>
            <p:nvGraphicFramePr>
              <p:cNvPr id="2" name="Table 1">
                <a:extLst>
                  <a:ext uri="{FF2B5EF4-FFF2-40B4-BE49-F238E27FC236}">
                    <a16:creationId xmlns:a16="http://schemas.microsoft.com/office/drawing/2014/main" id="{3CADC6E0-7173-2175-777C-606F405798E1}"/>
                  </a:ext>
                </a:extLst>
              </p:cNvPr>
              <p:cNvGraphicFramePr>
                <a:graphicFrameLocks noGrp="1"/>
              </p:cNvGraphicFramePr>
              <p:nvPr>
                <p:extLst>
                  <p:ext uri="{D42A27DB-BD31-4B8C-83A1-F6EECF244321}">
                    <p14:modId xmlns:p14="http://schemas.microsoft.com/office/powerpoint/2010/main" val="3933590855"/>
                  </p:ext>
                </p:extLst>
              </p:nvPr>
            </p:nvGraphicFramePr>
            <p:xfrm>
              <a:off x="3079602" y="5214873"/>
              <a:ext cx="6715596" cy="1155828"/>
            </p:xfrm>
            <a:graphic>
              <a:graphicData uri="http://schemas.openxmlformats.org/drawingml/2006/table">
                <a:tbl>
                  <a:tblPr firstRow="1" firstCol="1" bandRow="1">
                    <a:tableStyleId>{5C22544A-7EE6-4342-B048-85BDC9FD1C3A}</a:tableStyleId>
                  </a:tblPr>
                  <a:tblGrid>
                    <a:gridCol w="794478">
                      <a:extLst>
                        <a:ext uri="{9D8B030D-6E8A-4147-A177-3AD203B41FA5}">
                          <a16:colId xmlns:a16="http://schemas.microsoft.com/office/drawing/2014/main" val="1213944905"/>
                        </a:ext>
                      </a:extLst>
                    </a:gridCol>
                    <a:gridCol w="1057732">
                      <a:extLst>
                        <a:ext uri="{9D8B030D-6E8A-4147-A177-3AD203B41FA5}">
                          <a16:colId xmlns:a16="http://schemas.microsoft.com/office/drawing/2014/main" val="3349990356"/>
                        </a:ext>
                      </a:extLst>
                    </a:gridCol>
                    <a:gridCol w="1023870">
                      <a:extLst>
                        <a:ext uri="{9D8B030D-6E8A-4147-A177-3AD203B41FA5}">
                          <a16:colId xmlns:a16="http://schemas.microsoft.com/office/drawing/2014/main" val="4005902888"/>
                        </a:ext>
                      </a:extLst>
                    </a:gridCol>
                    <a:gridCol w="1151855">
                      <a:extLst>
                        <a:ext uri="{9D8B030D-6E8A-4147-A177-3AD203B41FA5}">
                          <a16:colId xmlns:a16="http://schemas.microsoft.com/office/drawing/2014/main" val="3601581597"/>
                        </a:ext>
                      </a:extLst>
                    </a:gridCol>
                    <a:gridCol w="1151855">
                      <a:extLst>
                        <a:ext uri="{9D8B030D-6E8A-4147-A177-3AD203B41FA5}">
                          <a16:colId xmlns:a16="http://schemas.microsoft.com/office/drawing/2014/main" val="4112017823"/>
                        </a:ext>
                      </a:extLst>
                    </a:gridCol>
                    <a:gridCol w="767903">
                      <a:extLst>
                        <a:ext uri="{9D8B030D-6E8A-4147-A177-3AD203B41FA5}">
                          <a16:colId xmlns:a16="http://schemas.microsoft.com/office/drawing/2014/main" val="720807453"/>
                        </a:ext>
                      </a:extLst>
                    </a:gridCol>
                    <a:gridCol w="767903">
                      <a:extLst>
                        <a:ext uri="{9D8B030D-6E8A-4147-A177-3AD203B41FA5}">
                          <a16:colId xmlns:a16="http://schemas.microsoft.com/office/drawing/2014/main" val="1319480845"/>
                        </a:ext>
                      </a:extLst>
                    </a:gridCol>
                  </a:tblGrid>
                  <a:tr h="567500">
                    <a:tc>
                      <a:txBody>
                        <a:bodyPr/>
                        <a:lstStyle/>
                        <a:p>
                          <a:pPr marL="0" marR="0" algn="ctr">
                            <a:lnSpc>
                              <a:spcPct val="115000"/>
                            </a:lnSpc>
                            <a:buNone/>
                          </a:pPr>
                          <a:r>
                            <a:rPr lang="en-US" sz="1100">
                              <a:effectLst/>
                            </a:rPr>
                            <a:t>Block</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endParaRPr lang="en-US"/>
                        </a:p>
                      </a:txBody>
                      <a:tcPr marL="8890" marR="8890" marT="0" marB="0" anchor="b">
                        <a:blipFill>
                          <a:blip r:embed="rId4"/>
                          <a:stretch>
                            <a:fillRect l="-77108" t="-4444" r="-465060" b="-117778"/>
                          </a:stretch>
                        </a:blipFill>
                      </a:tcPr>
                    </a:tc>
                    <a:tc>
                      <a:txBody>
                        <a:bodyPr/>
                        <a:lstStyle/>
                        <a:p>
                          <a:endParaRPr lang="en-US"/>
                        </a:p>
                      </a:txBody>
                      <a:tcPr marL="8890" marR="8890" marT="0" marB="0" anchor="b">
                        <a:blipFill>
                          <a:blip r:embed="rId4"/>
                          <a:stretch>
                            <a:fillRect l="-181481" t="-4444" r="-376543" b="-117778"/>
                          </a:stretch>
                        </a:blipFill>
                      </a:tcPr>
                    </a:tc>
                    <a:tc>
                      <a:txBody>
                        <a:bodyPr/>
                        <a:lstStyle/>
                        <a:p>
                          <a:endParaRPr lang="en-US"/>
                        </a:p>
                      </a:txBody>
                      <a:tcPr marL="8890" marR="8890" marT="0" marB="0" anchor="b">
                        <a:blipFill>
                          <a:blip r:embed="rId4"/>
                          <a:stretch>
                            <a:fillRect l="-250549" t="-4444" r="-235165" b="-117778"/>
                          </a:stretch>
                        </a:blipFill>
                      </a:tcPr>
                    </a:tc>
                    <a:tc>
                      <a:txBody>
                        <a:bodyPr/>
                        <a:lstStyle/>
                        <a:p>
                          <a:endParaRPr lang="en-US"/>
                        </a:p>
                      </a:txBody>
                      <a:tcPr marL="8890" marR="8890" marT="0" marB="0" anchor="b">
                        <a:blipFill>
                          <a:blip r:embed="rId4"/>
                          <a:stretch>
                            <a:fillRect l="-350549" t="-4444" r="-135165" b="-117778"/>
                          </a:stretch>
                        </a:blipFill>
                      </a:tcPr>
                    </a:tc>
                    <a:tc>
                      <a:txBody>
                        <a:bodyPr/>
                        <a:lstStyle/>
                        <a:p>
                          <a:pPr marL="0" marR="0" algn="ctr">
                            <a:lnSpc>
                              <a:spcPct val="115000"/>
                            </a:lnSpc>
                            <a:buNone/>
                          </a:pPr>
                          <a:r>
                            <a:rPr lang="en-US" sz="1100" dirty="0">
                              <a:effectLst/>
                            </a:rPr>
                            <a:t>Measured/Calculated at contact</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Measured/Calculated at 0.3-m</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extLst>
                      <a:ext uri="{0D108BD9-81ED-4DB2-BD59-A6C34878D82A}">
                        <a16:rowId xmlns:a16="http://schemas.microsoft.com/office/drawing/2014/main" val="2512928428"/>
                      </a:ext>
                    </a:extLst>
                  </a:tr>
                  <a:tr h="203200">
                    <a:tc>
                      <a:txBody>
                        <a:bodyPr/>
                        <a:lstStyle/>
                        <a:p>
                          <a:pPr marL="0" marR="0">
                            <a:lnSpc>
                              <a:spcPct val="115000"/>
                            </a:lnSpc>
                            <a:buNone/>
                          </a:pPr>
                          <a:r>
                            <a:rPr lang="en-US" sz="1100">
                              <a:effectLst/>
                            </a:rPr>
                            <a:t>L-block 1</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tc>
                    <a:tc>
                      <a:txBody>
                        <a:bodyPr/>
                        <a:lstStyle/>
                        <a:p>
                          <a:pPr marL="0" marR="0" algn="ctr">
                            <a:lnSpc>
                              <a:spcPct val="115000"/>
                            </a:lnSpc>
                            <a:buNone/>
                          </a:pPr>
                          <a:r>
                            <a:rPr lang="en-US" sz="1100" dirty="0">
                              <a:effectLst/>
                            </a:rPr>
                            <a:t>6</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1.80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12</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1.80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a:effectLst/>
                            </a:rPr>
                            <a:t>0.50</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b="1" dirty="0">
                              <a:effectLst/>
                            </a:rPr>
                            <a:t>1.00</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extLst>
                      <a:ext uri="{0D108BD9-81ED-4DB2-BD59-A6C34878D82A}">
                        <a16:rowId xmlns:a16="http://schemas.microsoft.com/office/drawing/2014/main" val="1293183741"/>
                      </a:ext>
                    </a:extLst>
                  </a:tr>
                  <a:tr h="203200">
                    <a:tc>
                      <a:txBody>
                        <a:bodyPr/>
                        <a:lstStyle/>
                        <a:p>
                          <a:pPr marL="0" marR="0">
                            <a:lnSpc>
                              <a:spcPct val="115000"/>
                            </a:lnSpc>
                            <a:buNone/>
                          </a:pPr>
                          <a:r>
                            <a:rPr lang="en-US" sz="1100">
                              <a:effectLst/>
                            </a:rPr>
                            <a:t>L-block 2</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tc>
                    <a:tc>
                      <a:txBody>
                        <a:bodyPr/>
                        <a:lstStyle/>
                        <a:p>
                          <a:pPr marL="0" marR="0" algn="ctr">
                            <a:lnSpc>
                              <a:spcPct val="115000"/>
                            </a:lnSpc>
                            <a:buNone/>
                          </a:pPr>
                          <a:r>
                            <a:rPr lang="en-US" sz="1100" dirty="0">
                              <a:effectLst/>
                            </a:rPr>
                            <a:t>6</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1.80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12</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1.70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a:effectLst/>
                            </a:rPr>
                            <a:t>0.50</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b="1" dirty="0">
                              <a:effectLst/>
                            </a:rPr>
                            <a:t>1.06</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extLst>
                      <a:ext uri="{0D108BD9-81ED-4DB2-BD59-A6C34878D82A}">
                        <a16:rowId xmlns:a16="http://schemas.microsoft.com/office/drawing/2014/main" val="3565342038"/>
                      </a:ext>
                    </a:extLst>
                  </a:tr>
                  <a:tr h="181928">
                    <a:tc>
                      <a:txBody>
                        <a:bodyPr/>
                        <a:lstStyle/>
                        <a:p>
                          <a:pPr marL="0" marR="0">
                            <a:lnSpc>
                              <a:spcPct val="115000"/>
                            </a:lnSpc>
                            <a:buNone/>
                          </a:pPr>
                          <a:r>
                            <a:rPr lang="en-US" sz="1100">
                              <a:effectLst/>
                            </a:rPr>
                            <a:t>L-block 3</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nchor="b"/>
                    </a:tc>
                    <a:tc>
                      <a:txBody>
                        <a:bodyPr/>
                        <a:lstStyle/>
                        <a:p>
                          <a:pPr marL="0" marR="0" algn="ctr">
                            <a:lnSpc>
                              <a:spcPct val="115000"/>
                            </a:lnSpc>
                            <a:buNone/>
                          </a:pPr>
                          <a:r>
                            <a:rPr lang="en-US" sz="1100" dirty="0">
                              <a:effectLst/>
                            </a:rPr>
                            <a:t>8</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2.00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13</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2.10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dirty="0">
                              <a:effectLst/>
                            </a:rPr>
                            <a:t>0.62</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tc>
                      <a:txBody>
                        <a:bodyPr/>
                        <a:lstStyle/>
                        <a:p>
                          <a:pPr marL="0" marR="0" algn="ctr">
                            <a:lnSpc>
                              <a:spcPct val="115000"/>
                            </a:lnSpc>
                            <a:buNone/>
                          </a:pPr>
                          <a:r>
                            <a:rPr lang="en-US" sz="1100" b="1" dirty="0">
                              <a:effectLst/>
                            </a:rPr>
                            <a:t>0.95</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8890" marR="8890" marT="0" marB="0" anchor="b"/>
                    </a:tc>
                    <a:extLst>
                      <a:ext uri="{0D108BD9-81ED-4DB2-BD59-A6C34878D82A}">
                        <a16:rowId xmlns:a16="http://schemas.microsoft.com/office/drawing/2014/main" val="876732233"/>
                      </a:ext>
                    </a:extLst>
                  </a:tr>
                </a:tbl>
              </a:graphicData>
            </a:graphic>
          </p:graphicFrame>
        </mc:Fallback>
      </mc:AlternateContent>
      <p:sp>
        <p:nvSpPr>
          <p:cNvPr id="3" name="TextBox 2">
            <a:extLst>
              <a:ext uri="{FF2B5EF4-FFF2-40B4-BE49-F238E27FC236}">
                <a16:creationId xmlns:a16="http://schemas.microsoft.com/office/drawing/2014/main" id="{1AA4FD8B-62D2-A368-490B-8AE466C58C73}"/>
              </a:ext>
            </a:extLst>
          </p:cNvPr>
          <p:cNvSpPr txBox="1"/>
          <p:nvPr/>
        </p:nvSpPr>
        <p:spPr>
          <a:xfrm>
            <a:off x="4787043" y="948896"/>
            <a:ext cx="1533960" cy="461665"/>
          </a:xfrm>
          <a:prstGeom prst="rect">
            <a:avLst/>
          </a:prstGeom>
          <a:noFill/>
        </p:spPr>
        <p:txBody>
          <a:bodyPr wrap="square">
            <a:spAutoFit/>
          </a:bodyPr>
          <a:lstStyle/>
          <a:p>
            <a:r>
              <a:rPr lang="en-US" sz="2400" b="1" dirty="0">
                <a:solidFill>
                  <a:schemeClr val="tx2"/>
                </a:solidFill>
                <a:effectLst>
                  <a:glow rad="63500">
                    <a:schemeClr val="accent4">
                      <a:satMod val="175000"/>
                      <a:alpha val="40000"/>
                    </a:schemeClr>
                  </a:glow>
                </a:effectLst>
                <a:latin typeface="+mn-lt"/>
                <a:ea typeface="Times New Roman" panose="02020603050405020304" pitchFamily="18" charset="0"/>
              </a:rPr>
              <a:t>L-Blocks</a:t>
            </a:r>
            <a:endParaRPr lang="en-US" sz="2400" b="1" dirty="0">
              <a:solidFill>
                <a:schemeClr val="tx2"/>
              </a:solidFill>
              <a:effectLst>
                <a:glow rad="63500">
                  <a:schemeClr val="accent4">
                    <a:satMod val="175000"/>
                    <a:alpha val="40000"/>
                  </a:schemeClr>
                </a:glow>
              </a:effectLst>
            </a:endParaRPr>
          </a:p>
        </p:txBody>
      </p:sp>
      <p:pic>
        <p:nvPicPr>
          <p:cNvPr id="11" name="Picture 10">
            <a:extLst>
              <a:ext uri="{FF2B5EF4-FFF2-40B4-BE49-F238E27FC236}">
                <a16:creationId xmlns:a16="http://schemas.microsoft.com/office/drawing/2014/main" id="{892A8EB6-FCEF-3380-43C0-8232465B211A}"/>
              </a:ext>
            </a:extLst>
          </p:cNvPr>
          <p:cNvPicPr>
            <a:picLocks noChangeAspect="1"/>
          </p:cNvPicPr>
          <p:nvPr/>
        </p:nvPicPr>
        <p:blipFill>
          <a:blip r:embed="rId5"/>
          <a:stretch>
            <a:fillRect/>
          </a:stretch>
        </p:blipFill>
        <p:spPr>
          <a:xfrm>
            <a:off x="0" y="1395270"/>
            <a:ext cx="3948698" cy="3520974"/>
          </a:xfrm>
          <a:prstGeom prst="rect">
            <a:avLst/>
          </a:prstGeom>
        </p:spPr>
      </p:pic>
      <p:pic>
        <p:nvPicPr>
          <p:cNvPr id="12" name="Picture 11">
            <a:extLst>
              <a:ext uri="{FF2B5EF4-FFF2-40B4-BE49-F238E27FC236}">
                <a16:creationId xmlns:a16="http://schemas.microsoft.com/office/drawing/2014/main" id="{104B7A10-EC13-ADB1-BF50-3AF3B045E10E}"/>
              </a:ext>
            </a:extLst>
          </p:cNvPr>
          <p:cNvPicPr>
            <a:picLocks noChangeAspect="1"/>
          </p:cNvPicPr>
          <p:nvPr/>
        </p:nvPicPr>
        <p:blipFill>
          <a:blip r:embed="rId6"/>
          <a:stretch>
            <a:fillRect/>
          </a:stretch>
        </p:blipFill>
        <p:spPr>
          <a:xfrm>
            <a:off x="4130884" y="1395270"/>
            <a:ext cx="3939465" cy="3528065"/>
          </a:xfrm>
          <a:prstGeom prst="rect">
            <a:avLst/>
          </a:prstGeom>
        </p:spPr>
      </p:pic>
      <p:pic>
        <p:nvPicPr>
          <p:cNvPr id="13" name="Picture 12">
            <a:extLst>
              <a:ext uri="{FF2B5EF4-FFF2-40B4-BE49-F238E27FC236}">
                <a16:creationId xmlns:a16="http://schemas.microsoft.com/office/drawing/2014/main" id="{D2821EFB-F675-2370-9B30-FDD70F7EC653}"/>
              </a:ext>
            </a:extLst>
          </p:cNvPr>
          <p:cNvPicPr>
            <a:picLocks noChangeAspect="1"/>
          </p:cNvPicPr>
          <p:nvPr/>
        </p:nvPicPr>
        <p:blipFill>
          <a:blip r:embed="rId7"/>
          <a:stretch>
            <a:fillRect/>
          </a:stretch>
        </p:blipFill>
        <p:spPr>
          <a:xfrm>
            <a:off x="8252535" y="1395270"/>
            <a:ext cx="3939465" cy="3504508"/>
          </a:xfrm>
          <a:prstGeom prst="rect">
            <a:avLst/>
          </a:prstGeom>
        </p:spPr>
      </p:pic>
    </p:spTree>
    <p:extLst>
      <p:ext uri="{BB962C8B-B14F-4D97-AF65-F5344CB8AC3E}">
        <p14:creationId xmlns:p14="http://schemas.microsoft.com/office/powerpoint/2010/main" val="938255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C7325-6EFF-2F6D-0E54-0D128FCD0761}"/>
            </a:ext>
          </a:extLst>
        </p:cNvPr>
        <p:cNvGrpSpPr/>
        <p:nvPr/>
      </p:nvGrpSpPr>
      <p:grpSpPr>
        <a:xfrm>
          <a:off x="0" y="0"/>
          <a:ext cx="0" cy="0"/>
          <a:chOff x="0" y="0"/>
          <a:chExt cx="0" cy="0"/>
        </a:xfrm>
      </p:grpSpPr>
      <p:pic>
        <p:nvPicPr>
          <p:cNvPr id="9" name="Image 1" descr="preencoded.png">
            <a:extLst>
              <a:ext uri="{FF2B5EF4-FFF2-40B4-BE49-F238E27FC236}">
                <a16:creationId xmlns:a16="http://schemas.microsoft.com/office/drawing/2014/main" id="{5900BBE6-9CC0-A4C6-5C89-9D61B373484F}"/>
              </a:ext>
            </a:extLst>
          </p:cNvPr>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65052F07-2E26-F339-5171-D23058934204}"/>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Comparison</a:t>
            </a:r>
            <a:endParaRPr lang="en-US" sz="3200"/>
          </a:p>
        </p:txBody>
      </p:sp>
      <p:sp>
        <p:nvSpPr>
          <p:cNvPr id="2" name="TextBox 1">
            <a:extLst>
              <a:ext uri="{FF2B5EF4-FFF2-40B4-BE49-F238E27FC236}">
                <a16:creationId xmlns:a16="http://schemas.microsoft.com/office/drawing/2014/main" id="{634D76C4-230B-D881-F536-EE86FBA25B56}"/>
              </a:ext>
            </a:extLst>
          </p:cNvPr>
          <p:cNvSpPr txBox="1"/>
          <p:nvPr/>
        </p:nvSpPr>
        <p:spPr>
          <a:xfrm>
            <a:off x="5295359" y="696802"/>
            <a:ext cx="2046152" cy="461665"/>
          </a:xfrm>
          <a:prstGeom prst="rect">
            <a:avLst/>
          </a:prstGeom>
          <a:noFill/>
        </p:spPr>
        <p:txBody>
          <a:bodyPr wrap="square">
            <a:spAutoFit/>
          </a:bodyPr>
          <a:lstStyle/>
          <a:p>
            <a:r>
              <a:rPr lang="en-US" sz="2400" dirty="0">
                <a:solidFill>
                  <a:schemeClr val="tx2"/>
                </a:solidFill>
                <a:effectLst>
                  <a:glow rad="63500">
                    <a:schemeClr val="accent4">
                      <a:satMod val="175000"/>
                      <a:alpha val="40000"/>
                    </a:schemeClr>
                  </a:glow>
                </a:effectLst>
                <a:latin typeface="+mn-lt"/>
                <a:ea typeface="Times New Roman" panose="02020603050405020304" pitchFamily="18" charset="0"/>
              </a:rPr>
              <a:t>Empty Shaft</a:t>
            </a:r>
            <a:endParaRPr lang="en-US" sz="2400" dirty="0">
              <a:solidFill>
                <a:schemeClr val="tx2"/>
              </a:solidFill>
              <a:effectLst>
                <a:glow rad="63500">
                  <a:schemeClr val="accent4">
                    <a:satMod val="175000"/>
                    <a:alpha val="40000"/>
                  </a:schemeClr>
                </a:glow>
              </a:effectLst>
            </a:endParaRPr>
          </a:p>
        </p:txBody>
      </p:sp>
      <p:pic>
        <p:nvPicPr>
          <p:cNvPr id="3" name="Picture 2">
            <a:extLst>
              <a:ext uri="{FF2B5EF4-FFF2-40B4-BE49-F238E27FC236}">
                <a16:creationId xmlns:a16="http://schemas.microsoft.com/office/drawing/2014/main" id="{4786608E-7140-FD86-B4CF-7E4DE835C6AD}"/>
              </a:ext>
            </a:extLst>
          </p:cNvPr>
          <p:cNvPicPr>
            <a:picLocks noChangeAspect="1"/>
          </p:cNvPicPr>
          <p:nvPr/>
        </p:nvPicPr>
        <p:blipFill>
          <a:blip r:embed="rId4"/>
          <a:stretch>
            <a:fillRect/>
          </a:stretch>
        </p:blipFill>
        <p:spPr>
          <a:xfrm>
            <a:off x="581546" y="1329549"/>
            <a:ext cx="4713813" cy="4667939"/>
          </a:xfrm>
          <a:prstGeom prst="rect">
            <a:avLst/>
          </a:prstGeom>
        </p:spPr>
      </p:pic>
      <p:pic>
        <p:nvPicPr>
          <p:cNvPr id="5" name="Picture 4">
            <a:extLst>
              <a:ext uri="{FF2B5EF4-FFF2-40B4-BE49-F238E27FC236}">
                <a16:creationId xmlns:a16="http://schemas.microsoft.com/office/drawing/2014/main" id="{E9C9E80B-138D-1A74-7904-53B8769F18E1}"/>
              </a:ext>
            </a:extLst>
          </p:cNvPr>
          <p:cNvPicPr>
            <a:picLocks noChangeAspect="1"/>
          </p:cNvPicPr>
          <p:nvPr/>
        </p:nvPicPr>
        <p:blipFill>
          <a:blip r:embed="rId5"/>
          <a:stretch>
            <a:fillRect/>
          </a:stretch>
        </p:blipFill>
        <p:spPr>
          <a:xfrm>
            <a:off x="6887767" y="1251743"/>
            <a:ext cx="4722687" cy="4792383"/>
          </a:xfrm>
          <a:prstGeom prst="rect">
            <a:avLst/>
          </a:prstGeom>
        </p:spPr>
      </p:pic>
      <p:pic>
        <p:nvPicPr>
          <p:cNvPr id="7" name="Picture 6">
            <a:extLst>
              <a:ext uri="{FF2B5EF4-FFF2-40B4-BE49-F238E27FC236}">
                <a16:creationId xmlns:a16="http://schemas.microsoft.com/office/drawing/2014/main" id="{3D753BE4-4501-4BC0-DA93-B3B15D8A1667}"/>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48000"/>
                    </a14:imgEffect>
                  </a14:imgLayer>
                </a14:imgProps>
              </a:ext>
            </a:extLst>
          </a:blip>
          <a:stretch>
            <a:fillRect/>
          </a:stretch>
        </p:blipFill>
        <p:spPr>
          <a:xfrm>
            <a:off x="3396841" y="6090764"/>
            <a:ext cx="5180965" cy="763905"/>
          </a:xfrm>
          <a:prstGeom prst="rect">
            <a:avLst/>
          </a:prstGeom>
        </p:spPr>
      </p:pic>
      <p:grpSp>
        <p:nvGrpSpPr>
          <p:cNvPr id="8" name="Group 7">
            <a:extLst>
              <a:ext uri="{FF2B5EF4-FFF2-40B4-BE49-F238E27FC236}">
                <a16:creationId xmlns:a16="http://schemas.microsoft.com/office/drawing/2014/main" id="{B49CD40F-CD1F-E326-BA88-E545FE221073}"/>
              </a:ext>
            </a:extLst>
          </p:cNvPr>
          <p:cNvGrpSpPr/>
          <p:nvPr/>
        </p:nvGrpSpPr>
        <p:grpSpPr>
          <a:xfrm>
            <a:off x="816429" y="1381380"/>
            <a:ext cx="10526485" cy="3886170"/>
            <a:chOff x="0" y="172697"/>
            <a:chExt cx="5989983" cy="2646539"/>
          </a:xfrm>
        </p:grpSpPr>
        <p:grpSp>
          <p:nvGrpSpPr>
            <p:cNvPr id="11" name="Group 10">
              <a:extLst>
                <a:ext uri="{FF2B5EF4-FFF2-40B4-BE49-F238E27FC236}">
                  <a16:creationId xmlns:a16="http://schemas.microsoft.com/office/drawing/2014/main" id="{7AF2CF0E-3181-0E70-BDED-D329ED63DA50}"/>
                </a:ext>
              </a:extLst>
            </p:cNvPr>
            <p:cNvGrpSpPr/>
            <p:nvPr/>
          </p:nvGrpSpPr>
          <p:grpSpPr>
            <a:xfrm>
              <a:off x="936357" y="172697"/>
              <a:ext cx="4234488" cy="2177380"/>
              <a:chOff x="-201120" y="172697"/>
              <a:chExt cx="4234488" cy="2177380"/>
            </a:xfrm>
          </p:grpSpPr>
          <p:grpSp>
            <p:nvGrpSpPr>
              <p:cNvPr id="15" name="Group 14">
                <a:extLst>
                  <a:ext uri="{FF2B5EF4-FFF2-40B4-BE49-F238E27FC236}">
                    <a16:creationId xmlns:a16="http://schemas.microsoft.com/office/drawing/2014/main" id="{188573B3-1E58-A9E3-F22E-402A30F1DFA2}"/>
                  </a:ext>
                </a:extLst>
              </p:cNvPr>
              <p:cNvGrpSpPr/>
              <p:nvPr/>
            </p:nvGrpSpPr>
            <p:grpSpPr>
              <a:xfrm>
                <a:off x="-201120" y="172697"/>
                <a:ext cx="4234488" cy="2177380"/>
                <a:chOff x="-639309" y="172733"/>
                <a:chExt cx="4234780" cy="2177852"/>
              </a:xfrm>
            </p:grpSpPr>
            <p:grpSp>
              <p:nvGrpSpPr>
                <p:cNvPr id="24" name="Group 23">
                  <a:extLst>
                    <a:ext uri="{FF2B5EF4-FFF2-40B4-BE49-F238E27FC236}">
                      <a16:creationId xmlns:a16="http://schemas.microsoft.com/office/drawing/2014/main" id="{7C5A818C-33A6-E4E3-95EA-5193EEE507E3}"/>
                    </a:ext>
                  </a:extLst>
                </p:cNvPr>
                <p:cNvGrpSpPr/>
                <p:nvPr/>
              </p:nvGrpSpPr>
              <p:grpSpPr>
                <a:xfrm>
                  <a:off x="248094" y="172733"/>
                  <a:ext cx="2593009" cy="619954"/>
                  <a:chOff x="-444471" y="494613"/>
                  <a:chExt cx="2401274" cy="620476"/>
                </a:xfrm>
              </p:grpSpPr>
              <p:grpSp>
                <p:nvGrpSpPr>
                  <p:cNvPr id="39" name="Group 38">
                    <a:extLst>
                      <a:ext uri="{FF2B5EF4-FFF2-40B4-BE49-F238E27FC236}">
                        <a16:creationId xmlns:a16="http://schemas.microsoft.com/office/drawing/2014/main" id="{623FF3C3-8C89-FC1E-BDBA-B5AC4B20D1BC}"/>
                      </a:ext>
                    </a:extLst>
                  </p:cNvPr>
                  <p:cNvGrpSpPr/>
                  <p:nvPr/>
                </p:nvGrpSpPr>
                <p:grpSpPr>
                  <a:xfrm>
                    <a:off x="-444471" y="494613"/>
                    <a:ext cx="2401274" cy="404002"/>
                    <a:chOff x="-444471" y="494613"/>
                    <a:chExt cx="2401274" cy="404002"/>
                  </a:xfrm>
                </p:grpSpPr>
                <p:grpSp>
                  <p:nvGrpSpPr>
                    <p:cNvPr id="41" name="Group 40">
                      <a:extLst>
                        <a:ext uri="{FF2B5EF4-FFF2-40B4-BE49-F238E27FC236}">
                          <a16:creationId xmlns:a16="http://schemas.microsoft.com/office/drawing/2014/main" id="{CA125F7E-932C-29F4-9776-6EBD6D04EF88}"/>
                        </a:ext>
                      </a:extLst>
                    </p:cNvPr>
                    <p:cNvGrpSpPr/>
                    <p:nvPr/>
                  </p:nvGrpSpPr>
                  <p:grpSpPr>
                    <a:xfrm flipH="1" flipV="1">
                      <a:off x="-444471" y="578289"/>
                      <a:ext cx="1502381" cy="319242"/>
                      <a:chOff x="0" y="-194798"/>
                      <a:chExt cx="1430817" cy="319242"/>
                    </a:xfrm>
                  </p:grpSpPr>
                  <p:cxnSp>
                    <p:nvCxnSpPr>
                      <p:cNvPr id="43" name="Straight Connector 42">
                        <a:extLst>
                          <a:ext uri="{FF2B5EF4-FFF2-40B4-BE49-F238E27FC236}">
                            <a16:creationId xmlns:a16="http://schemas.microsoft.com/office/drawing/2014/main" id="{C9A8C8A5-C179-4CA8-40DB-9C57DE261A86}"/>
                          </a:ext>
                        </a:extLst>
                      </p:cNvPr>
                      <p:cNvCxnSpPr/>
                      <p:nvPr/>
                    </p:nvCxnSpPr>
                    <p:spPr>
                      <a:xfrm flipH="1">
                        <a:off x="0" y="-194798"/>
                        <a:ext cx="7029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2E1F677-7D54-54D3-7BF9-1BEDBC5EF5EC}"/>
                          </a:ext>
                        </a:extLst>
                      </p:cNvPr>
                      <p:cNvCxnSpPr>
                        <a:cxnSpLocks/>
                      </p:cNvCxnSpPr>
                      <p:nvPr/>
                    </p:nvCxnSpPr>
                    <p:spPr>
                      <a:xfrm>
                        <a:off x="702802" y="-194627"/>
                        <a:ext cx="728015" cy="319071"/>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42" name="Straight Connector 41">
                      <a:extLst>
                        <a:ext uri="{FF2B5EF4-FFF2-40B4-BE49-F238E27FC236}">
                          <a16:creationId xmlns:a16="http://schemas.microsoft.com/office/drawing/2014/main" id="{ED343433-8C8E-58F2-C301-DEF243DB61DC}"/>
                        </a:ext>
                      </a:extLst>
                    </p:cNvPr>
                    <p:cNvCxnSpPr>
                      <a:cxnSpLocks/>
                    </p:cNvCxnSpPr>
                    <p:nvPr/>
                  </p:nvCxnSpPr>
                  <p:spPr>
                    <a:xfrm flipV="1">
                      <a:off x="1062280" y="494613"/>
                      <a:ext cx="894523" cy="404002"/>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40" name="TextBox 7">
                    <a:extLst>
                      <a:ext uri="{FF2B5EF4-FFF2-40B4-BE49-F238E27FC236}">
                        <a16:creationId xmlns:a16="http://schemas.microsoft.com/office/drawing/2014/main" id="{FFE35CC2-A29E-9D40-964D-DBF9A74D328E}"/>
                      </a:ext>
                    </a:extLst>
                  </p:cNvPr>
                  <p:cNvSpPr txBox="1"/>
                  <p:nvPr/>
                </p:nvSpPr>
                <p:spPr>
                  <a:xfrm>
                    <a:off x="240199" y="694920"/>
                    <a:ext cx="790998" cy="420169"/>
                  </a:xfrm>
                  <a:prstGeom prst="rect">
                    <a:avLst/>
                  </a:prstGeom>
                  <a:noFill/>
                </p:spPr>
                <p:txBody>
                  <a:bodyPr wrap="square" rtlCol="0">
                    <a:noAutofit/>
                  </a:bodyPr>
                  <a:lstStyle/>
                  <a:p>
                    <a:pPr marL="0" marR="0" algn="ctr" fontAlgn="base">
                      <a:lnSpc>
                        <a:spcPct val="90000"/>
                      </a:lnSpc>
                      <a:buNone/>
                    </a:pPr>
                    <a:r>
                      <a:rPr lang="en-US" sz="1400" kern="1200" dirty="0">
                        <a:solidFill>
                          <a:srgbClr val="000000"/>
                        </a:solidFill>
                        <a:effectLst/>
                        <a:ea typeface="Times New Roman" panose="02020603050405020304" pitchFamily="18" charset="0"/>
                      </a:rPr>
                      <a:t>Adapter Plate</a:t>
                    </a:r>
                    <a:endParaRPr lang="en-US" sz="1400" dirty="0">
                      <a:effectLst/>
                      <a:ea typeface="Times New Roman" panose="02020603050405020304" pitchFamily="18" charset="0"/>
                    </a:endParaRPr>
                  </a:p>
                </p:txBody>
              </p:sp>
            </p:grpSp>
            <p:grpSp>
              <p:nvGrpSpPr>
                <p:cNvPr id="25" name="Group 24">
                  <a:extLst>
                    <a:ext uri="{FF2B5EF4-FFF2-40B4-BE49-F238E27FC236}">
                      <a16:creationId xmlns:a16="http://schemas.microsoft.com/office/drawing/2014/main" id="{29D852F5-1BBF-126A-37ED-92D37FC33041}"/>
                    </a:ext>
                  </a:extLst>
                </p:cNvPr>
                <p:cNvGrpSpPr/>
                <p:nvPr/>
              </p:nvGrpSpPr>
              <p:grpSpPr>
                <a:xfrm>
                  <a:off x="-271481" y="1716625"/>
                  <a:ext cx="3494608" cy="633960"/>
                  <a:chOff x="-894179" y="531291"/>
                  <a:chExt cx="3235627" cy="633960"/>
                </a:xfrm>
              </p:grpSpPr>
              <p:grpSp>
                <p:nvGrpSpPr>
                  <p:cNvPr id="33" name="Group 32">
                    <a:extLst>
                      <a:ext uri="{FF2B5EF4-FFF2-40B4-BE49-F238E27FC236}">
                        <a16:creationId xmlns:a16="http://schemas.microsoft.com/office/drawing/2014/main" id="{372B7F7A-2843-CEBA-C249-59F9059D2D60}"/>
                      </a:ext>
                    </a:extLst>
                  </p:cNvPr>
                  <p:cNvGrpSpPr/>
                  <p:nvPr/>
                </p:nvGrpSpPr>
                <p:grpSpPr>
                  <a:xfrm>
                    <a:off x="-894179" y="531291"/>
                    <a:ext cx="3235627" cy="565252"/>
                    <a:chOff x="-894179" y="531291"/>
                    <a:chExt cx="3235627" cy="565252"/>
                  </a:xfrm>
                </p:grpSpPr>
                <p:grpSp>
                  <p:nvGrpSpPr>
                    <p:cNvPr id="35" name="Group 34">
                      <a:extLst>
                        <a:ext uri="{FF2B5EF4-FFF2-40B4-BE49-F238E27FC236}">
                          <a16:creationId xmlns:a16="http://schemas.microsoft.com/office/drawing/2014/main" id="{B22E5A73-E2CB-7835-8810-7E715FC94325}"/>
                        </a:ext>
                      </a:extLst>
                    </p:cNvPr>
                    <p:cNvGrpSpPr/>
                    <p:nvPr/>
                  </p:nvGrpSpPr>
                  <p:grpSpPr>
                    <a:xfrm flipH="1" flipV="1">
                      <a:off x="-894179" y="598836"/>
                      <a:ext cx="1952074" cy="497707"/>
                      <a:chOff x="14" y="-393811"/>
                      <a:chExt cx="1859091" cy="497707"/>
                    </a:xfrm>
                  </p:grpSpPr>
                  <p:cxnSp>
                    <p:nvCxnSpPr>
                      <p:cNvPr id="37" name="Straight Connector 36">
                        <a:extLst>
                          <a:ext uri="{FF2B5EF4-FFF2-40B4-BE49-F238E27FC236}">
                            <a16:creationId xmlns:a16="http://schemas.microsoft.com/office/drawing/2014/main" id="{D9B0F92A-8796-395B-0591-D11BDAE170EC}"/>
                          </a:ext>
                        </a:extLst>
                      </p:cNvPr>
                      <p:cNvCxnSpPr/>
                      <p:nvPr/>
                    </p:nvCxnSpPr>
                    <p:spPr>
                      <a:xfrm flipH="1" flipV="1">
                        <a:off x="14" y="-393811"/>
                        <a:ext cx="7029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429388B-FA5C-13E7-A4F4-BA320468347E}"/>
                          </a:ext>
                        </a:extLst>
                      </p:cNvPr>
                      <p:cNvCxnSpPr>
                        <a:cxnSpLocks/>
                      </p:cNvCxnSpPr>
                      <p:nvPr/>
                    </p:nvCxnSpPr>
                    <p:spPr>
                      <a:xfrm>
                        <a:off x="702743" y="-393689"/>
                        <a:ext cx="1156362" cy="497585"/>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36" name="Straight Connector 35">
                      <a:extLst>
                        <a:ext uri="{FF2B5EF4-FFF2-40B4-BE49-F238E27FC236}">
                          <a16:creationId xmlns:a16="http://schemas.microsoft.com/office/drawing/2014/main" id="{D78B1CE5-D2C1-F9FB-D34F-109B0C9DEDF6}"/>
                        </a:ext>
                      </a:extLst>
                    </p:cNvPr>
                    <p:cNvCxnSpPr>
                      <a:cxnSpLocks/>
                    </p:cNvCxnSpPr>
                    <p:nvPr/>
                  </p:nvCxnSpPr>
                  <p:spPr>
                    <a:xfrm flipV="1">
                      <a:off x="1057895" y="531291"/>
                      <a:ext cx="1283553" cy="565129"/>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34" name="TextBox 7">
                    <a:extLst>
                      <a:ext uri="{FF2B5EF4-FFF2-40B4-BE49-F238E27FC236}">
                        <a16:creationId xmlns:a16="http://schemas.microsoft.com/office/drawing/2014/main" id="{D00C5A0F-A460-61A8-0D1C-D4709D382900}"/>
                      </a:ext>
                    </a:extLst>
                  </p:cNvPr>
                  <p:cNvSpPr txBox="1"/>
                  <p:nvPr/>
                </p:nvSpPr>
                <p:spPr>
                  <a:xfrm>
                    <a:off x="350024" y="907441"/>
                    <a:ext cx="635771" cy="257810"/>
                  </a:xfrm>
                  <a:prstGeom prst="rect">
                    <a:avLst/>
                  </a:prstGeom>
                  <a:noFill/>
                </p:spPr>
                <p:txBody>
                  <a:bodyPr wrap="square" rtlCol="0">
                    <a:noAutofit/>
                  </a:bodyPr>
                  <a:lstStyle/>
                  <a:p>
                    <a:pPr marL="0" marR="0" algn="ctr" fontAlgn="base">
                      <a:lnSpc>
                        <a:spcPct val="90000"/>
                      </a:lnSpc>
                      <a:buNone/>
                    </a:pPr>
                    <a:r>
                      <a:rPr lang="en-US" sz="1400" kern="1200" dirty="0">
                        <a:solidFill>
                          <a:srgbClr val="000000"/>
                        </a:solidFill>
                        <a:effectLst/>
                        <a:ea typeface="Times New Roman" panose="02020603050405020304" pitchFamily="18" charset="0"/>
                      </a:rPr>
                      <a:t>Shaft</a:t>
                    </a:r>
                    <a:endParaRPr lang="en-US" sz="1400" dirty="0">
                      <a:effectLst/>
                      <a:ea typeface="Times New Roman" panose="02020603050405020304" pitchFamily="18" charset="0"/>
                    </a:endParaRPr>
                  </a:p>
                </p:txBody>
              </p:sp>
            </p:grpSp>
            <p:grpSp>
              <p:nvGrpSpPr>
                <p:cNvPr id="26" name="Group 25">
                  <a:extLst>
                    <a:ext uri="{FF2B5EF4-FFF2-40B4-BE49-F238E27FC236}">
                      <a16:creationId xmlns:a16="http://schemas.microsoft.com/office/drawing/2014/main" id="{255EDC62-265C-C080-A1E6-FE5C66818698}"/>
                    </a:ext>
                  </a:extLst>
                </p:cNvPr>
                <p:cNvGrpSpPr/>
                <p:nvPr/>
              </p:nvGrpSpPr>
              <p:grpSpPr>
                <a:xfrm>
                  <a:off x="-639309" y="323171"/>
                  <a:ext cx="4234780" cy="1553071"/>
                  <a:chOff x="-1421733" y="-90814"/>
                  <a:chExt cx="4155593" cy="1088236"/>
                </a:xfrm>
              </p:grpSpPr>
              <p:grpSp>
                <p:nvGrpSpPr>
                  <p:cNvPr id="27" name="Group 26">
                    <a:extLst>
                      <a:ext uri="{FF2B5EF4-FFF2-40B4-BE49-F238E27FC236}">
                        <a16:creationId xmlns:a16="http://schemas.microsoft.com/office/drawing/2014/main" id="{1C3E5686-CD1E-D5ED-AF7E-CC85A36497B6}"/>
                      </a:ext>
                    </a:extLst>
                  </p:cNvPr>
                  <p:cNvGrpSpPr/>
                  <p:nvPr/>
                </p:nvGrpSpPr>
                <p:grpSpPr>
                  <a:xfrm>
                    <a:off x="-1421733" y="-90814"/>
                    <a:ext cx="4155593" cy="942188"/>
                    <a:chOff x="-1421733" y="-90814"/>
                    <a:chExt cx="4155593" cy="942188"/>
                  </a:xfrm>
                </p:grpSpPr>
                <p:grpSp>
                  <p:nvGrpSpPr>
                    <p:cNvPr id="29" name="Group 28">
                      <a:extLst>
                        <a:ext uri="{FF2B5EF4-FFF2-40B4-BE49-F238E27FC236}">
                          <a16:creationId xmlns:a16="http://schemas.microsoft.com/office/drawing/2014/main" id="{B379B927-8216-F762-D805-AE56D8DE5216}"/>
                        </a:ext>
                      </a:extLst>
                    </p:cNvPr>
                    <p:cNvGrpSpPr/>
                    <p:nvPr/>
                  </p:nvGrpSpPr>
                  <p:grpSpPr>
                    <a:xfrm flipH="1" flipV="1">
                      <a:off x="-1421733" y="-28703"/>
                      <a:ext cx="2479609" cy="880077"/>
                      <a:chOff x="32" y="-148641"/>
                      <a:chExt cx="2361498" cy="880077"/>
                    </a:xfrm>
                  </p:grpSpPr>
                  <p:cxnSp>
                    <p:nvCxnSpPr>
                      <p:cNvPr id="31" name="Straight Connector 30">
                        <a:extLst>
                          <a:ext uri="{FF2B5EF4-FFF2-40B4-BE49-F238E27FC236}">
                            <a16:creationId xmlns:a16="http://schemas.microsoft.com/office/drawing/2014/main" id="{561B08E5-1991-4C4C-99F3-80ED4673A64F}"/>
                          </a:ext>
                        </a:extLst>
                      </p:cNvPr>
                      <p:cNvCxnSpPr/>
                      <p:nvPr/>
                    </p:nvCxnSpPr>
                    <p:spPr>
                      <a:xfrm flipH="1" flipV="1">
                        <a:off x="32" y="-148641"/>
                        <a:ext cx="7029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325683A-7C31-3201-C74C-1F533BE7C307}"/>
                          </a:ext>
                        </a:extLst>
                      </p:cNvPr>
                      <p:cNvCxnSpPr>
                        <a:cxnSpLocks/>
                      </p:cNvCxnSpPr>
                      <p:nvPr/>
                    </p:nvCxnSpPr>
                    <p:spPr>
                      <a:xfrm>
                        <a:off x="702870" y="-148519"/>
                        <a:ext cx="1658660" cy="879955"/>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30" name="Straight Connector 29">
                      <a:extLst>
                        <a:ext uri="{FF2B5EF4-FFF2-40B4-BE49-F238E27FC236}">
                          <a16:creationId xmlns:a16="http://schemas.microsoft.com/office/drawing/2014/main" id="{4D57CDC8-F217-C1A2-7BCE-67DB2DC04EEA}"/>
                        </a:ext>
                      </a:extLst>
                    </p:cNvPr>
                    <p:cNvCxnSpPr>
                      <a:cxnSpLocks/>
                    </p:cNvCxnSpPr>
                    <p:nvPr/>
                  </p:nvCxnSpPr>
                  <p:spPr>
                    <a:xfrm flipV="1">
                      <a:off x="1049816" y="-90814"/>
                      <a:ext cx="1684044" cy="942065"/>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28" name="TextBox 7">
                    <a:extLst>
                      <a:ext uri="{FF2B5EF4-FFF2-40B4-BE49-F238E27FC236}">
                        <a16:creationId xmlns:a16="http://schemas.microsoft.com/office/drawing/2014/main" id="{19B86B5C-693B-48E0-4824-33CA2A06F198}"/>
                      </a:ext>
                    </a:extLst>
                  </p:cNvPr>
                  <p:cNvSpPr txBox="1"/>
                  <p:nvPr/>
                </p:nvSpPr>
                <p:spPr>
                  <a:xfrm>
                    <a:off x="225881" y="620469"/>
                    <a:ext cx="790998" cy="376953"/>
                  </a:xfrm>
                  <a:prstGeom prst="rect">
                    <a:avLst/>
                  </a:prstGeom>
                  <a:noFill/>
                </p:spPr>
                <p:txBody>
                  <a:bodyPr wrap="square" rtlCol="0">
                    <a:noAutofit/>
                  </a:bodyPr>
                  <a:lstStyle/>
                  <a:p>
                    <a:pPr marL="0" marR="0" algn="ctr" fontAlgn="base">
                      <a:lnSpc>
                        <a:spcPct val="90000"/>
                      </a:lnSpc>
                      <a:buNone/>
                    </a:pPr>
                    <a:r>
                      <a:rPr lang="en-US" sz="1400" kern="1200" dirty="0">
                        <a:solidFill>
                          <a:srgbClr val="000000"/>
                        </a:solidFill>
                        <a:effectLst/>
                        <a:ea typeface="Times New Roman" panose="02020603050405020304" pitchFamily="18" charset="0"/>
                      </a:rPr>
                      <a:t>Lead Shielding Collar</a:t>
                    </a:r>
                    <a:endParaRPr lang="en-US" sz="1400" dirty="0">
                      <a:effectLst/>
                      <a:ea typeface="Times New Roman" panose="02020603050405020304" pitchFamily="18" charset="0"/>
                    </a:endParaRPr>
                  </a:p>
                </p:txBody>
              </p:sp>
            </p:grpSp>
          </p:grpSp>
          <p:sp>
            <p:nvSpPr>
              <p:cNvPr id="16" name="TextBox 7">
                <a:extLst>
                  <a:ext uri="{FF2B5EF4-FFF2-40B4-BE49-F238E27FC236}">
                    <a16:creationId xmlns:a16="http://schemas.microsoft.com/office/drawing/2014/main" id="{3FAE7893-DC5B-32D8-93BC-BF8CE65C2B60}"/>
                  </a:ext>
                </a:extLst>
              </p:cNvPr>
              <p:cNvSpPr txBox="1"/>
              <p:nvPr/>
            </p:nvSpPr>
            <p:spPr>
              <a:xfrm>
                <a:off x="1489075" y="774610"/>
                <a:ext cx="854098" cy="276225"/>
              </a:xfrm>
              <a:prstGeom prst="rect">
                <a:avLst/>
              </a:prstGeom>
              <a:noFill/>
            </p:spPr>
            <p:txBody>
              <a:bodyPr wrap="square" rtlCol="0">
                <a:noAutofit/>
              </a:bodyPr>
              <a:lstStyle/>
              <a:p>
                <a:pPr marL="0" marR="0" algn="ctr" fontAlgn="base">
                  <a:lnSpc>
                    <a:spcPct val="90000"/>
                  </a:lnSpc>
                  <a:buNone/>
                </a:pPr>
                <a:r>
                  <a:rPr lang="en-US" sz="1400" kern="1200">
                    <a:solidFill>
                      <a:srgbClr val="000000"/>
                    </a:solidFill>
                    <a:effectLst/>
                    <a:ea typeface="Times New Roman" panose="02020603050405020304" pitchFamily="18" charset="0"/>
                  </a:rPr>
                  <a:t>Shaft Edge</a:t>
                </a:r>
                <a:endParaRPr lang="en-US" sz="1400">
                  <a:effectLst/>
                  <a:ea typeface="Times New Roman" panose="02020603050405020304" pitchFamily="18" charset="0"/>
                </a:endParaRPr>
              </a:p>
            </p:txBody>
          </p:sp>
          <p:grpSp>
            <p:nvGrpSpPr>
              <p:cNvPr id="17" name="Group 16">
                <a:extLst>
                  <a:ext uri="{FF2B5EF4-FFF2-40B4-BE49-F238E27FC236}">
                    <a16:creationId xmlns:a16="http://schemas.microsoft.com/office/drawing/2014/main" id="{BB3090CF-094A-5F7E-BE83-3783B3A6DA40}"/>
                  </a:ext>
                </a:extLst>
              </p:cNvPr>
              <p:cNvGrpSpPr/>
              <p:nvPr/>
            </p:nvGrpSpPr>
            <p:grpSpPr>
              <a:xfrm>
                <a:off x="-98261" y="193151"/>
                <a:ext cx="4032994" cy="838491"/>
                <a:chOff x="-98261" y="78851"/>
                <a:chExt cx="4032994" cy="838491"/>
              </a:xfrm>
            </p:grpSpPr>
            <p:grpSp>
              <p:nvGrpSpPr>
                <p:cNvPr id="18" name="Group 17">
                  <a:extLst>
                    <a:ext uri="{FF2B5EF4-FFF2-40B4-BE49-F238E27FC236}">
                      <a16:creationId xmlns:a16="http://schemas.microsoft.com/office/drawing/2014/main" id="{A6D9219D-5916-5ECE-8D72-F6428EA8537E}"/>
                    </a:ext>
                  </a:extLst>
                </p:cNvPr>
                <p:cNvGrpSpPr/>
                <p:nvPr/>
              </p:nvGrpSpPr>
              <p:grpSpPr>
                <a:xfrm>
                  <a:off x="-98261" y="78851"/>
                  <a:ext cx="4032994" cy="836492"/>
                  <a:chOff x="-98261" y="78851"/>
                  <a:chExt cx="4032994" cy="836492"/>
                </a:xfrm>
              </p:grpSpPr>
              <p:cxnSp>
                <p:nvCxnSpPr>
                  <p:cNvPr id="20" name="Straight Connector 19">
                    <a:extLst>
                      <a:ext uri="{FF2B5EF4-FFF2-40B4-BE49-F238E27FC236}">
                        <a16:creationId xmlns:a16="http://schemas.microsoft.com/office/drawing/2014/main" id="{6F73F2E9-E9C0-97D2-57A4-62BFBC024B0E}"/>
                      </a:ext>
                    </a:extLst>
                  </p:cNvPr>
                  <p:cNvCxnSpPr>
                    <a:cxnSpLocks/>
                  </p:cNvCxnSpPr>
                  <p:nvPr/>
                </p:nvCxnSpPr>
                <p:spPr>
                  <a:xfrm flipH="1" flipV="1">
                    <a:off x="330879" y="106659"/>
                    <a:ext cx="1200705" cy="804239"/>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004379C-5278-C651-0717-97D4F2F9F9A3}"/>
                      </a:ext>
                    </a:extLst>
                  </p:cNvPr>
                  <p:cNvCxnSpPr>
                    <a:cxnSpLocks/>
                  </p:cNvCxnSpPr>
                  <p:nvPr/>
                </p:nvCxnSpPr>
                <p:spPr>
                  <a:xfrm flipH="1" flipV="1">
                    <a:off x="-98261" y="127851"/>
                    <a:ext cx="1622249" cy="787492"/>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19B5037-CBA6-546D-E078-C1661F298B07}"/>
                      </a:ext>
                    </a:extLst>
                  </p:cNvPr>
                  <p:cNvCxnSpPr>
                    <a:cxnSpLocks/>
                  </p:cNvCxnSpPr>
                  <p:nvPr/>
                </p:nvCxnSpPr>
                <p:spPr>
                  <a:xfrm flipV="1">
                    <a:off x="2279608" y="80859"/>
                    <a:ext cx="1655125" cy="833213"/>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298C889-54F7-E627-7BB1-5E668224294F}"/>
                      </a:ext>
                    </a:extLst>
                  </p:cNvPr>
                  <p:cNvCxnSpPr>
                    <a:cxnSpLocks/>
                  </p:cNvCxnSpPr>
                  <p:nvPr/>
                </p:nvCxnSpPr>
                <p:spPr>
                  <a:xfrm flipV="1">
                    <a:off x="2308183" y="78851"/>
                    <a:ext cx="1150584" cy="828872"/>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cxnSp>
              <p:nvCxnSpPr>
                <p:cNvPr id="19" name="Straight Connector 18">
                  <a:extLst>
                    <a:ext uri="{FF2B5EF4-FFF2-40B4-BE49-F238E27FC236}">
                      <a16:creationId xmlns:a16="http://schemas.microsoft.com/office/drawing/2014/main" id="{74037264-C9AC-D1E0-CAB0-D29495926504}"/>
                    </a:ext>
                  </a:extLst>
                </p:cNvPr>
                <p:cNvCxnSpPr/>
                <p:nvPr/>
              </p:nvCxnSpPr>
              <p:spPr>
                <a:xfrm flipV="1">
                  <a:off x="1527175" y="917342"/>
                  <a:ext cx="781050" cy="0"/>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grpSp>
          <p:nvGrpSpPr>
            <p:cNvPr id="12" name="Group 11">
              <a:extLst>
                <a:ext uri="{FF2B5EF4-FFF2-40B4-BE49-F238E27FC236}">
                  <a16:creationId xmlns:a16="http://schemas.microsoft.com/office/drawing/2014/main" id="{43BB8BCA-9E41-F71B-CC27-A0F80AB4A706}"/>
                </a:ext>
              </a:extLst>
            </p:cNvPr>
            <p:cNvGrpSpPr/>
            <p:nvPr/>
          </p:nvGrpSpPr>
          <p:grpSpPr>
            <a:xfrm>
              <a:off x="0" y="2517913"/>
              <a:ext cx="5989983" cy="301323"/>
              <a:chOff x="0" y="410817"/>
              <a:chExt cx="5989983" cy="301323"/>
            </a:xfrm>
          </p:grpSpPr>
          <p:sp>
            <p:nvSpPr>
              <p:cNvPr id="13" name="TextBox 9">
                <a:extLst>
                  <a:ext uri="{FF2B5EF4-FFF2-40B4-BE49-F238E27FC236}">
                    <a16:creationId xmlns:a16="http://schemas.microsoft.com/office/drawing/2014/main" id="{AAB0DB4D-8659-E01F-D4D6-0CBC63659B07}"/>
                  </a:ext>
                </a:extLst>
              </p:cNvPr>
              <p:cNvSpPr txBox="1"/>
              <p:nvPr/>
            </p:nvSpPr>
            <p:spPr>
              <a:xfrm>
                <a:off x="2567522" y="438260"/>
                <a:ext cx="878138" cy="273880"/>
              </a:xfrm>
              <a:prstGeom prst="rect">
                <a:avLst/>
              </a:prstGeom>
              <a:noFill/>
            </p:spPr>
            <p:txBody>
              <a:bodyPr wrap="square" rtlCol="0">
                <a:noAutofit/>
              </a:bodyPr>
              <a:lstStyle/>
              <a:p>
                <a:pPr marL="0" marR="0" algn="ctr" fontAlgn="base">
                  <a:lnSpc>
                    <a:spcPct val="90000"/>
                  </a:lnSpc>
                  <a:buNone/>
                </a:pPr>
                <a:r>
                  <a:rPr lang="en-US" sz="1400" b="1" kern="1200" dirty="0">
                    <a:solidFill>
                      <a:srgbClr val="000000"/>
                    </a:solidFill>
                    <a:effectLst/>
                    <a:ea typeface="Times New Roman" panose="02020603050405020304" pitchFamily="18" charset="0"/>
                  </a:rPr>
                  <a:t>Beam Centerline</a:t>
                </a:r>
                <a:endParaRPr lang="en-US" sz="1400" dirty="0">
                  <a:effectLst/>
                  <a:ea typeface="Times New Roman" panose="02020603050405020304" pitchFamily="18" charset="0"/>
                </a:endParaRPr>
              </a:p>
            </p:txBody>
          </p:sp>
          <p:cxnSp>
            <p:nvCxnSpPr>
              <p:cNvPr id="14" name="Straight Connector 13">
                <a:extLst>
                  <a:ext uri="{FF2B5EF4-FFF2-40B4-BE49-F238E27FC236}">
                    <a16:creationId xmlns:a16="http://schemas.microsoft.com/office/drawing/2014/main" id="{8074D0E5-7C12-4EFA-50F0-62C6DC29F16A}"/>
                  </a:ext>
                </a:extLst>
              </p:cNvPr>
              <p:cNvCxnSpPr>
                <a:cxnSpLocks/>
              </p:cNvCxnSpPr>
              <p:nvPr/>
            </p:nvCxnSpPr>
            <p:spPr>
              <a:xfrm>
                <a:off x="0" y="410817"/>
                <a:ext cx="5989983" cy="0"/>
              </a:xfrm>
              <a:prstGeom prst="line">
                <a:avLst/>
              </a:prstGeom>
              <a:ln w="15875">
                <a:prstDash val="dashDot"/>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957353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AF5BE-2E49-5CFF-0B5D-3DAE7EDA38DF}"/>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CD3A3E41-9C07-9B1E-022A-E015A302A059}"/>
              </a:ext>
            </a:extLst>
          </p:cNvPr>
          <p:cNvPicPr>
            <a:picLocks noChangeAspect="1"/>
          </p:cNvPicPr>
          <p:nvPr/>
        </p:nvPicPr>
        <p:blipFill>
          <a:blip r:embed="rId3"/>
          <a:stretch>
            <a:fillRect/>
          </a:stretch>
        </p:blipFill>
        <p:spPr>
          <a:xfrm>
            <a:off x="-24451" y="1507823"/>
            <a:ext cx="4256566" cy="4019315"/>
          </a:xfrm>
          <a:prstGeom prst="rect">
            <a:avLst/>
          </a:prstGeom>
        </p:spPr>
      </p:pic>
      <p:pic>
        <p:nvPicPr>
          <p:cNvPr id="31" name="Picture 30">
            <a:extLst>
              <a:ext uri="{FF2B5EF4-FFF2-40B4-BE49-F238E27FC236}">
                <a16:creationId xmlns:a16="http://schemas.microsoft.com/office/drawing/2014/main" id="{AFFA4806-4559-790F-4C1F-68D6CE699864}"/>
              </a:ext>
            </a:extLst>
          </p:cNvPr>
          <p:cNvPicPr>
            <a:picLocks noChangeAspect="1"/>
          </p:cNvPicPr>
          <p:nvPr/>
        </p:nvPicPr>
        <p:blipFill>
          <a:blip r:embed="rId4"/>
          <a:stretch>
            <a:fillRect/>
          </a:stretch>
        </p:blipFill>
        <p:spPr>
          <a:xfrm>
            <a:off x="7966638" y="1541721"/>
            <a:ext cx="4171482" cy="3999107"/>
          </a:xfrm>
          <a:prstGeom prst="rect">
            <a:avLst/>
          </a:prstGeom>
        </p:spPr>
      </p:pic>
      <p:pic>
        <p:nvPicPr>
          <p:cNvPr id="9" name="Image 1" descr="preencoded.png">
            <a:extLst>
              <a:ext uri="{FF2B5EF4-FFF2-40B4-BE49-F238E27FC236}">
                <a16:creationId xmlns:a16="http://schemas.microsoft.com/office/drawing/2014/main" id="{81921671-4B86-21B7-C228-05D6B2E42E89}"/>
              </a:ext>
            </a:extLst>
          </p:cNvPr>
          <p:cNvPicPr>
            <a:picLocks noChangeAspect="1"/>
          </p:cNvPicPr>
          <p:nvPr/>
        </p:nvPicPr>
        <p:blipFill>
          <a:blip r:embed="rId5"/>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332172C5-2766-AF41-0016-BF620DDAF4EA}"/>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Comparison</a:t>
            </a:r>
            <a:endParaRPr lang="en-US" sz="3200"/>
          </a:p>
        </p:txBody>
      </p:sp>
      <mc:AlternateContent xmlns:mc="http://schemas.openxmlformats.org/markup-compatibility/2006">
        <mc:Choice xmlns:a14="http://schemas.microsoft.com/office/drawing/2010/main" Requires="a14">
          <p:graphicFrame>
            <p:nvGraphicFramePr>
              <p:cNvPr id="2" name="Table 1">
                <a:extLst>
                  <a:ext uri="{FF2B5EF4-FFF2-40B4-BE49-F238E27FC236}">
                    <a16:creationId xmlns:a16="http://schemas.microsoft.com/office/drawing/2014/main" id="{F2A67520-45EB-D1AC-CE6C-EAE332E91B02}"/>
                  </a:ext>
                </a:extLst>
              </p:cNvPr>
              <p:cNvGraphicFramePr>
                <a:graphicFrameLocks noGrp="1"/>
              </p:cNvGraphicFramePr>
              <p:nvPr>
                <p:extLst>
                  <p:ext uri="{D42A27DB-BD31-4B8C-83A1-F6EECF244321}">
                    <p14:modId xmlns:p14="http://schemas.microsoft.com/office/powerpoint/2010/main" val="3757616922"/>
                  </p:ext>
                </p:extLst>
              </p:nvPr>
            </p:nvGraphicFramePr>
            <p:xfrm>
              <a:off x="4263529" y="1620730"/>
              <a:ext cx="3801962" cy="3305622"/>
            </p:xfrm>
            <a:graphic>
              <a:graphicData uri="http://schemas.openxmlformats.org/drawingml/2006/table">
                <a:tbl>
                  <a:tblPr firstRow="1" firstCol="1" bandRow="1">
                    <a:tableStyleId>{5C22544A-7EE6-4342-B048-85BDC9FD1C3A}</a:tableStyleId>
                  </a:tblPr>
                  <a:tblGrid>
                    <a:gridCol w="1076593">
                      <a:extLst>
                        <a:ext uri="{9D8B030D-6E8A-4147-A177-3AD203B41FA5}">
                          <a16:colId xmlns:a16="http://schemas.microsoft.com/office/drawing/2014/main" val="136935176"/>
                        </a:ext>
                      </a:extLst>
                    </a:gridCol>
                    <a:gridCol w="869292">
                      <a:extLst>
                        <a:ext uri="{9D8B030D-6E8A-4147-A177-3AD203B41FA5}">
                          <a16:colId xmlns:a16="http://schemas.microsoft.com/office/drawing/2014/main" val="3779341542"/>
                        </a:ext>
                      </a:extLst>
                    </a:gridCol>
                    <a:gridCol w="914400">
                      <a:extLst>
                        <a:ext uri="{9D8B030D-6E8A-4147-A177-3AD203B41FA5}">
                          <a16:colId xmlns:a16="http://schemas.microsoft.com/office/drawing/2014/main" val="2769128017"/>
                        </a:ext>
                      </a:extLst>
                    </a:gridCol>
                    <a:gridCol w="941677">
                      <a:extLst>
                        <a:ext uri="{9D8B030D-6E8A-4147-A177-3AD203B41FA5}">
                          <a16:colId xmlns:a16="http://schemas.microsoft.com/office/drawing/2014/main" val="258816710"/>
                        </a:ext>
                      </a:extLst>
                    </a:gridCol>
                  </a:tblGrid>
                  <a:tr h="0">
                    <a:tc>
                      <a:txBody>
                        <a:bodyPr/>
                        <a:lstStyle/>
                        <a:p>
                          <a:pPr marL="0" marR="0" algn="ctr">
                            <a:lnSpc>
                              <a:spcPct val="115000"/>
                            </a:lnSpc>
                            <a:buNone/>
                          </a:pPr>
                          <a:r>
                            <a:rPr lang="en-US" sz="1200" dirty="0">
                              <a:effectLst/>
                            </a:rPr>
                            <a:t>Location</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solidFill>
                          <a:srgbClr val="00662C"/>
                        </a:solidFill>
                      </a:tcPr>
                    </a:tc>
                    <a:tc>
                      <a:txBody>
                        <a:bodyPr/>
                        <a:lstStyle/>
                        <a:p>
                          <a:pPr marL="0" marR="0" algn="ctr">
                            <a:lnSpc>
                              <a:spcPct val="115000"/>
                            </a:lnSpc>
                            <a:buNone/>
                          </a:pPr>
                          <a:r>
                            <a:rPr lang="en-US" sz="1200" dirty="0">
                              <a:effectLst/>
                            </a:rPr>
                            <a:t>Measured dose rate, </a:t>
                          </a:r>
                          <a14:m>
                            <m:oMath xmlns:m="http://schemas.openxmlformats.org/officeDocument/2006/math">
                              <m:r>
                                <a:rPr lang="en-US" sz="1200" b="0" i="1" smtClean="0">
                                  <a:latin typeface="Cambria Math" panose="02040503050406030204" pitchFamily="18" charset="0"/>
                                </a:rPr>
                                <m:t>𝜇</m:t>
                              </m:r>
                            </m:oMath>
                          </a14:m>
                          <a:r>
                            <a:rPr lang="en-US" sz="1200" dirty="0">
                              <a:effectLst/>
                            </a:rPr>
                            <a:t>Sv/h</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b">
                        <a:solidFill>
                          <a:srgbClr val="00662C"/>
                        </a:solidFill>
                      </a:tcPr>
                    </a:tc>
                    <a:tc>
                      <a:txBody>
                        <a:bodyPr/>
                        <a:lstStyle/>
                        <a:p>
                          <a:pPr marL="0" marR="0" algn="ctr">
                            <a:lnSpc>
                              <a:spcPct val="115000"/>
                            </a:lnSpc>
                            <a:buNone/>
                          </a:pPr>
                          <a:r>
                            <a:rPr lang="en-US" sz="1200" dirty="0">
                              <a:effectLst/>
                            </a:rPr>
                            <a:t>Calculated dose rate, </a:t>
                          </a:r>
                          <a14:m>
                            <m:oMath xmlns:m="http://schemas.openxmlformats.org/officeDocument/2006/math">
                              <m:r>
                                <a:rPr lang="en-US" sz="1200" b="0" i="1" smtClean="0">
                                  <a:latin typeface="Cambria Math" panose="02040503050406030204" pitchFamily="18" charset="0"/>
                                </a:rPr>
                                <m:t>𝜇</m:t>
                              </m:r>
                            </m:oMath>
                          </a14:m>
                          <a:r>
                            <a:rPr lang="en-US" sz="1200" dirty="0">
                              <a:effectLst/>
                            </a:rPr>
                            <a:t>Sv/h</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b">
                        <a:solidFill>
                          <a:srgbClr val="00662C"/>
                        </a:solidFill>
                      </a:tcPr>
                    </a:tc>
                    <a:tc>
                      <a:txBody>
                        <a:bodyPr/>
                        <a:lstStyle/>
                        <a:p>
                          <a:pPr marL="0" marR="0" algn="ctr">
                            <a:lnSpc>
                              <a:spcPct val="115000"/>
                            </a:lnSpc>
                            <a:buNone/>
                          </a:pPr>
                          <a:r>
                            <a:rPr lang="en-US" sz="1200" dirty="0">
                              <a:effectLst/>
                            </a:rPr>
                            <a:t>Measured/Calculated</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b">
                        <a:solidFill>
                          <a:srgbClr val="00662C"/>
                        </a:solidFill>
                      </a:tcPr>
                    </a:tc>
                    <a:extLst>
                      <a:ext uri="{0D108BD9-81ED-4DB2-BD59-A6C34878D82A}">
                        <a16:rowId xmlns:a16="http://schemas.microsoft.com/office/drawing/2014/main" val="2986227942"/>
                      </a:ext>
                    </a:extLst>
                  </a:tr>
                  <a:tr h="203200">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dirty="0">
                              <a:effectLst/>
                            </a:rPr>
                            <a:t>Open hole edge, 1.21 m level at .3 m, the highest</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b">
                        <a:solidFill>
                          <a:srgbClr val="00662C"/>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dirty="0">
                              <a:effectLst/>
                            </a:rPr>
                            <a:t>70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tc>
                      <a:txBody>
                        <a:bodyPr/>
                        <a:lstStyle/>
                        <a:p>
                          <a:pPr marL="0" marR="0" algn="ctr">
                            <a:lnSpc>
                              <a:spcPct val="115000"/>
                            </a:lnSpc>
                            <a:buNone/>
                          </a:pPr>
                          <a:r>
                            <a:rPr lang="en-US" sz="1200" dirty="0">
                              <a:effectLst/>
                            </a:rPr>
                            <a:t>80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tc>
                      <a:txBody>
                        <a:bodyPr/>
                        <a:lstStyle/>
                        <a:p>
                          <a:pPr marL="0" marR="0" algn="ctr">
                            <a:lnSpc>
                              <a:spcPct val="115000"/>
                            </a:lnSpc>
                            <a:buNone/>
                          </a:pPr>
                          <a:r>
                            <a:rPr lang="en-US" sz="1200" b="1" dirty="0">
                              <a:effectLst/>
                            </a:rPr>
                            <a:t>0.88</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1274087441"/>
                      </a:ext>
                    </a:extLst>
                  </a:tr>
                  <a:tr h="203200">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dirty="0">
                              <a:effectLst/>
                            </a:rPr>
                            <a:t>Open hole edge, 1.21 m level at .3 m</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b">
                        <a:solidFill>
                          <a:srgbClr val="00662C"/>
                        </a:solidFill>
                      </a:tcPr>
                    </a:tc>
                    <a:tc>
                      <a:txBody>
                        <a:bodyPr/>
                        <a:lstStyle/>
                        <a:p>
                          <a:pPr marL="0" marR="0" algn="ctr">
                            <a:lnSpc>
                              <a:spcPct val="115000"/>
                            </a:lnSpc>
                            <a:buNone/>
                          </a:pPr>
                          <a:r>
                            <a:rPr lang="en-US" sz="1200" dirty="0">
                              <a:effectLst/>
                              <a:latin typeface="Times New Roman" panose="02020603050405020304" pitchFamily="18" charset="0"/>
                              <a:ea typeface="Times New Roman" panose="02020603050405020304" pitchFamily="18" charset="0"/>
                              <a:cs typeface="Arial" panose="020B0604020202020204" pitchFamily="34" charset="0"/>
                            </a:rPr>
                            <a:t>15</a:t>
                          </a:r>
                        </a:p>
                      </a:txBody>
                      <a:tcPr marL="73025" marR="73025" marT="0" marB="0" anchor="ctr"/>
                    </a:tc>
                    <a:tc>
                      <a:txBody>
                        <a:bodyPr/>
                        <a:lstStyle/>
                        <a:p>
                          <a:pPr marL="0" marR="0" algn="ctr">
                            <a:lnSpc>
                              <a:spcPct val="115000"/>
                            </a:lnSpc>
                            <a:buNone/>
                          </a:pPr>
                          <a:r>
                            <a:rPr lang="en-US" sz="1200" dirty="0">
                              <a:effectLst/>
                            </a:rPr>
                            <a:t>20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b="1" dirty="0">
                              <a:effectLst/>
                            </a:rPr>
                            <a:t>0.75</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848251217"/>
                      </a:ext>
                    </a:extLst>
                  </a:tr>
                  <a:tr h="203200">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dirty="0">
                              <a:effectLst/>
                            </a:rPr>
                            <a:t>Open hole at 1.21 m above the plane</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b">
                        <a:solidFill>
                          <a:srgbClr val="00662C"/>
                        </a:solidFill>
                      </a:tcPr>
                    </a:tc>
                    <a:tc>
                      <a:txBody>
                        <a:bodyPr/>
                        <a:lstStyle/>
                        <a:p>
                          <a:pPr marL="0" marR="0" algn="ctr">
                            <a:lnSpc>
                              <a:spcPct val="115000"/>
                            </a:lnSpc>
                            <a:buNone/>
                          </a:pPr>
                          <a:r>
                            <a:rPr lang="en-US" sz="1200" dirty="0">
                              <a:effectLst/>
                              <a:latin typeface="Times New Roman" panose="02020603050405020304" pitchFamily="18" charset="0"/>
                              <a:ea typeface="Times New Roman" panose="02020603050405020304" pitchFamily="18" charset="0"/>
                              <a:cs typeface="Arial" panose="020B0604020202020204" pitchFamily="34" charset="0"/>
                            </a:rPr>
                            <a:t>800</a:t>
                          </a:r>
                        </a:p>
                      </a:txBody>
                      <a:tcPr marL="73025" marR="73025" marT="0" marB="0" anchor="ctr"/>
                    </a:tc>
                    <a:tc>
                      <a:txBody>
                        <a:bodyPr/>
                        <a:lstStyle/>
                        <a:p>
                          <a:pPr marL="0" marR="0" algn="ctr">
                            <a:lnSpc>
                              <a:spcPct val="115000"/>
                            </a:lnSpc>
                            <a:buNone/>
                          </a:pPr>
                          <a:r>
                            <a:rPr lang="en-US" sz="1200" dirty="0">
                              <a:effectLst/>
                            </a:rPr>
                            <a:t>600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b="1" dirty="0">
                              <a:effectLst/>
                            </a:rPr>
                            <a:t>1.33</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316398559"/>
                      </a:ext>
                    </a:extLst>
                  </a:tr>
                  <a:tr h="203200">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dirty="0">
                              <a:effectLst/>
                            </a:rPr>
                            <a:t>Open hole after cask removal</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b">
                        <a:solidFill>
                          <a:srgbClr val="00662C"/>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dirty="0">
                              <a:effectLst/>
                            </a:rPr>
                            <a:t>1290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tc>
                      <a:txBody>
                        <a:bodyPr/>
                        <a:lstStyle/>
                        <a:p>
                          <a:pPr marL="0" marR="0" algn="ctr">
                            <a:lnSpc>
                              <a:spcPct val="115000"/>
                            </a:lnSpc>
                            <a:buNone/>
                          </a:pPr>
                          <a:r>
                            <a:rPr lang="en-US" sz="1200" dirty="0">
                              <a:effectLst/>
                              <a:latin typeface="Times New Roman" panose="02020603050405020304" pitchFamily="18" charset="0"/>
                              <a:ea typeface="Times New Roman" panose="02020603050405020304" pitchFamily="18" charset="0"/>
                              <a:cs typeface="Arial" panose="020B0604020202020204" pitchFamily="34" charset="0"/>
                            </a:rPr>
                            <a:t>1000</a:t>
                          </a:r>
                        </a:p>
                      </a:txBody>
                      <a:tcPr marL="73025" marR="73025" marT="0" marB="0" anchor="ctr"/>
                    </a:tc>
                    <a:tc>
                      <a:txBody>
                        <a:bodyPr/>
                        <a:lstStyle/>
                        <a:p>
                          <a:pPr marL="0" marR="0" algn="ctr">
                            <a:lnSpc>
                              <a:spcPct val="115000"/>
                            </a:lnSpc>
                            <a:buNone/>
                          </a:pPr>
                          <a:r>
                            <a:rPr lang="en-US" sz="1200" b="1" dirty="0">
                              <a:effectLst/>
                            </a:rPr>
                            <a:t>1.29</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3158431018"/>
                      </a:ext>
                    </a:extLst>
                  </a:tr>
                </a:tbl>
              </a:graphicData>
            </a:graphic>
          </p:graphicFrame>
        </mc:Choice>
        <mc:Fallback>
          <p:graphicFrame>
            <p:nvGraphicFramePr>
              <p:cNvPr id="2" name="Table 1">
                <a:extLst>
                  <a:ext uri="{FF2B5EF4-FFF2-40B4-BE49-F238E27FC236}">
                    <a16:creationId xmlns:a16="http://schemas.microsoft.com/office/drawing/2014/main" id="{F2A67520-45EB-D1AC-CE6C-EAE332E91B02}"/>
                  </a:ext>
                </a:extLst>
              </p:cNvPr>
              <p:cNvGraphicFramePr>
                <a:graphicFrameLocks noGrp="1"/>
              </p:cNvGraphicFramePr>
              <p:nvPr>
                <p:extLst>
                  <p:ext uri="{D42A27DB-BD31-4B8C-83A1-F6EECF244321}">
                    <p14:modId xmlns:p14="http://schemas.microsoft.com/office/powerpoint/2010/main" val="3757616922"/>
                  </p:ext>
                </p:extLst>
              </p:nvPr>
            </p:nvGraphicFramePr>
            <p:xfrm>
              <a:off x="4263529" y="1620730"/>
              <a:ext cx="3801962" cy="3305622"/>
            </p:xfrm>
            <a:graphic>
              <a:graphicData uri="http://schemas.openxmlformats.org/drawingml/2006/table">
                <a:tbl>
                  <a:tblPr firstRow="1" firstCol="1" bandRow="1">
                    <a:tableStyleId>{5C22544A-7EE6-4342-B048-85BDC9FD1C3A}</a:tableStyleId>
                  </a:tblPr>
                  <a:tblGrid>
                    <a:gridCol w="1076593">
                      <a:extLst>
                        <a:ext uri="{9D8B030D-6E8A-4147-A177-3AD203B41FA5}">
                          <a16:colId xmlns:a16="http://schemas.microsoft.com/office/drawing/2014/main" val="136935176"/>
                        </a:ext>
                      </a:extLst>
                    </a:gridCol>
                    <a:gridCol w="869292">
                      <a:extLst>
                        <a:ext uri="{9D8B030D-6E8A-4147-A177-3AD203B41FA5}">
                          <a16:colId xmlns:a16="http://schemas.microsoft.com/office/drawing/2014/main" val="3779341542"/>
                        </a:ext>
                      </a:extLst>
                    </a:gridCol>
                    <a:gridCol w="914400">
                      <a:extLst>
                        <a:ext uri="{9D8B030D-6E8A-4147-A177-3AD203B41FA5}">
                          <a16:colId xmlns:a16="http://schemas.microsoft.com/office/drawing/2014/main" val="2769128017"/>
                        </a:ext>
                      </a:extLst>
                    </a:gridCol>
                    <a:gridCol w="941677">
                      <a:extLst>
                        <a:ext uri="{9D8B030D-6E8A-4147-A177-3AD203B41FA5}">
                          <a16:colId xmlns:a16="http://schemas.microsoft.com/office/drawing/2014/main" val="258816710"/>
                        </a:ext>
                      </a:extLst>
                    </a:gridCol>
                  </a:tblGrid>
                  <a:tr h="619062">
                    <a:tc>
                      <a:txBody>
                        <a:bodyPr/>
                        <a:lstStyle/>
                        <a:p>
                          <a:pPr marL="0" marR="0" algn="ctr">
                            <a:lnSpc>
                              <a:spcPct val="115000"/>
                            </a:lnSpc>
                            <a:buNone/>
                          </a:pPr>
                          <a:r>
                            <a:rPr lang="en-US" sz="1200" dirty="0">
                              <a:effectLst/>
                            </a:rPr>
                            <a:t>Location</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solidFill>
                          <a:srgbClr val="00662C"/>
                        </a:solidFill>
                      </a:tcPr>
                    </a:tc>
                    <a:tc>
                      <a:txBody>
                        <a:bodyPr/>
                        <a:lstStyle/>
                        <a:p>
                          <a:endParaRPr lang="en-US"/>
                        </a:p>
                      </a:txBody>
                      <a:tcPr marL="73025" marR="73025" marT="0" marB="0" anchor="b">
                        <a:blipFill>
                          <a:blip r:embed="rId6"/>
                          <a:stretch>
                            <a:fillRect l="-123188" t="-6122" r="-215942" b="-448980"/>
                          </a:stretch>
                        </a:blipFill>
                      </a:tcPr>
                    </a:tc>
                    <a:tc>
                      <a:txBody>
                        <a:bodyPr/>
                        <a:lstStyle/>
                        <a:p>
                          <a:endParaRPr lang="en-US"/>
                        </a:p>
                      </a:txBody>
                      <a:tcPr marL="73025" marR="73025" marT="0" marB="0" anchor="b">
                        <a:blipFill>
                          <a:blip r:embed="rId6"/>
                          <a:stretch>
                            <a:fillRect l="-213889" t="-6122" r="-106944" b="-448980"/>
                          </a:stretch>
                        </a:blipFill>
                      </a:tcPr>
                    </a:tc>
                    <a:tc>
                      <a:txBody>
                        <a:bodyPr/>
                        <a:lstStyle/>
                        <a:p>
                          <a:pPr marL="0" marR="0" algn="ctr">
                            <a:lnSpc>
                              <a:spcPct val="115000"/>
                            </a:lnSpc>
                            <a:buNone/>
                          </a:pPr>
                          <a:r>
                            <a:rPr lang="en-US" sz="1200" dirty="0">
                              <a:effectLst/>
                            </a:rPr>
                            <a:t>Measured/Calculated</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b">
                        <a:solidFill>
                          <a:srgbClr val="00662C"/>
                        </a:solidFill>
                      </a:tcPr>
                    </a:tc>
                    <a:extLst>
                      <a:ext uri="{0D108BD9-81ED-4DB2-BD59-A6C34878D82A}">
                        <a16:rowId xmlns:a16="http://schemas.microsoft.com/office/drawing/2014/main" val="2986227942"/>
                      </a:ext>
                    </a:extLst>
                  </a:tr>
                  <a:tr h="829374">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dirty="0">
                              <a:effectLst/>
                            </a:rPr>
                            <a:t>Open hole edge, 1.21 m level at .3 m, the highest</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b">
                        <a:solidFill>
                          <a:srgbClr val="00662C"/>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dirty="0">
                              <a:effectLst/>
                            </a:rPr>
                            <a:t>70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tc>
                      <a:txBody>
                        <a:bodyPr/>
                        <a:lstStyle/>
                        <a:p>
                          <a:pPr marL="0" marR="0" algn="ctr">
                            <a:lnSpc>
                              <a:spcPct val="115000"/>
                            </a:lnSpc>
                            <a:buNone/>
                          </a:pPr>
                          <a:r>
                            <a:rPr lang="en-US" sz="1200" dirty="0">
                              <a:effectLst/>
                            </a:rPr>
                            <a:t>80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tc>
                      <a:txBody>
                        <a:bodyPr/>
                        <a:lstStyle/>
                        <a:p>
                          <a:pPr marL="0" marR="0" algn="ctr">
                            <a:lnSpc>
                              <a:spcPct val="115000"/>
                            </a:lnSpc>
                            <a:buNone/>
                          </a:pPr>
                          <a:r>
                            <a:rPr lang="en-US" sz="1200" b="1" dirty="0">
                              <a:effectLst/>
                            </a:rPr>
                            <a:t>0.88</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1274087441"/>
                      </a:ext>
                    </a:extLst>
                  </a:tr>
                  <a:tr h="619062">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dirty="0">
                              <a:effectLst/>
                            </a:rPr>
                            <a:t>Open hole edge, 1.21 m level at .3 m</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b">
                        <a:solidFill>
                          <a:srgbClr val="00662C"/>
                        </a:solidFill>
                      </a:tcPr>
                    </a:tc>
                    <a:tc>
                      <a:txBody>
                        <a:bodyPr/>
                        <a:lstStyle/>
                        <a:p>
                          <a:pPr marL="0" marR="0" algn="ctr">
                            <a:lnSpc>
                              <a:spcPct val="115000"/>
                            </a:lnSpc>
                            <a:buNone/>
                          </a:pPr>
                          <a:r>
                            <a:rPr lang="en-US" sz="1200" dirty="0">
                              <a:effectLst/>
                              <a:latin typeface="Times New Roman" panose="02020603050405020304" pitchFamily="18" charset="0"/>
                              <a:ea typeface="Times New Roman" panose="02020603050405020304" pitchFamily="18" charset="0"/>
                              <a:cs typeface="Arial" panose="020B0604020202020204" pitchFamily="34" charset="0"/>
                            </a:rPr>
                            <a:t>15</a:t>
                          </a:r>
                        </a:p>
                      </a:txBody>
                      <a:tcPr marL="73025" marR="73025" marT="0" marB="0" anchor="ctr"/>
                    </a:tc>
                    <a:tc>
                      <a:txBody>
                        <a:bodyPr/>
                        <a:lstStyle/>
                        <a:p>
                          <a:pPr marL="0" marR="0" algn="ctr">
                            <a:lnSpc>
                              <a:spcPct val="115000"/>
                            </a:lnSpc>
                            <a:buNone/>
                          </a:pPr>
                          <a:r>
                            <a:rPr lang="en-US" sz="1200" dirty="0">
                              <a:effectLst/>
                            </a:rPr>
                            <a:t>20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b="1" dirty="0">
                              <a:effectLst/>
                            </a:rPr>
                            <a:t>0.75</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848251217"/>
                      </a:ext>
                    </a:extLst>
                  </a:tr>
                  <a:tr h="619062">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dirty="0">
                              <a:effectLst/>
                            </a:rPr>
                            <a:t>Open hole at 1.21 m above the plane</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b">
                        <a:solidFill>
                          <a:srgbClr val="00662C"/>
                        </a:solidFill>
                      </a:tcPr>
                    </a:tc>
                    <a:tc>
                      <a:txBody>
                        <a:bodyPr/>
                        <a:lstStyle/>
                        <a:p>
                          <a:pPr marL="0" marR="0" algn="ctr">
                            <a:lnSpc>
                              <a:spcPct val="115000"/>
                            </a:lnSpc>
                            <a:buNone/>
                          </a:pPr>
                          <a:r>
                            <a:rPr lang="en-US" sz="1200" dirty="0">
                              <a:effectLst/>
                              <a:latin typeface="Times New Roman" panose="02020603050405020304" pitchFamily="18" charset="0"/>
                              <a:ea typeface="Times New Roman" panose="02020603050405020304" pitchFamily="18" charset="0"/>
                              <a:cs typeface="Arial" panose="020B0604020202020204" pitchFamily="34" charset="0"/>
                            </a:rPr>
                            <a:t>800</a:t>
                          </a:r>
                        </a:p>
                      </a:txBody>
                      <a:tcPr marL="73025" marR="73025" marT="0" marB="0" anchor="ctr"/>
                    </a:tc>
                    <a:tc>
                      <a:txBody>
                        <a:bodyPr/>
                        <a:lstStyle/>
                        <a:p>
                          <a:pPr marL="0" marR="0" algn="ctr">
                            <a:lnSpc>
                              <a:spcPct val="115000"/>
                            </a:lnSpc>
                            <a:buNone/>
                          </a:pPr>
                          <a:r>
                            <a:rPr lang="en-US" sz="1200" dirty="0">
                              <a:effectLst/>
                            </a:rPr>
                            <a:t>600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b="1" dirty="0">
                              <a:effectLst/>
                            </a:rPr>
                            <a:t>1.33</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316398559"/>
                      </a:ext>
                    </a:extLst>
                  </a:tr>
                  <a:tr h="619062">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dirty="0">
                              <a:effectLst/>
                            </a:rPr>
                            <a:t>Open hole after cask removal</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b">
                        <a:solidFill>
                          <a:srgbClr val="00662C"/>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200" dirty="0">
                              <a:effectLst/>
                            </a:rPr>
                            <a:t>1290</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tc>
                      <a:txBody>
                        <a:bodyPr/>
                        <a:lstStyle/>
                        <a:p>
                          <a:pPr marL="0" marR="0" algn="ctr">
                            <a:lnSpc>
                              <a:spcPct val="115000"/>
                            </a:lnSpc>
                            <a:buNone/>
                          </a:pPr>
                          <a:r>
                            <a:rPr lang="en-US" sz="1200" dirty="0">
                              <a:effectLst/>
                              <a:latin typeface="Times New Roman" panose="02020603050405020304" pitchFamily="18" charset="0"/>
                              <a:ea typeface="Times New Roman" panose="02020603050405020304" pitchFamily="18" charset="0"/>
                              <a:cs typeface="Arial" panose="020B0604020202020204" pitchFamily="34" charset="0"/>
                            </a:rPr>
                            <a:t>1000</a:t>
                          </a:r>
                        </a:p>
                      </a:txBody>
                      <a:tcPr marL="73025" marR="73025" marT="0" marB="0" anchor="ctr"/>
                    </a:tc>
                    <a:tc>
                      <a:txBody>
                        <a:bodyPr/>
                        <a:lstStyle/>
                        <a:p>
                          <a:pPr marL="0" marR="0" algn="ctr">
                            <a:lnSpc>
                              <a:spcPct val="115000"/>
                            </a:lnSpc>
                            <a:buNone/>
                          </a:pPr>
                          <a:r>
                            <a:rPr lang="en-US" sz="1200" b="1" dirty="0">
                              <a:effectLst/>
                            </a:rPr>
                            <a:t>1.29</a:t>
                          </a:r>
                          <a:endParaRPr lang="en-US"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73025" marR="73025" marT="0" marB="0" anchor="ctr"/>
                    </a:tc>
                    <a:extLst>
                      <a:ext uri="{0D108BD9-81ED-4DB2-BD59-A6C34878D82A}">
                        <a16:rowId xmlns:a16="http://schemas.microsoft.com/office/drawing/2014/main" val="3158431018"/>
                      </a:ext>
                    </a:extLst>
                  </a:tr>
                </a:tbl>
              </a:graphicData>
            </a:graphic>
          </p:graphicFrame>
        </mc:Fallback>
      </mc:AlternateContent>
      <p:cxnSp>
        <p:nvCxnSpPr>
          <p:cNvPr id="6" name="Curved Connector 5">
            <a:extLst>
              <a:ext uri="{FF2B5EF4-FFF2-40B4-BE49-F238E27FC236}">
                <a16:creationId xmlns:a16="http://schemas.microsoft.com/office/drawing/2014/main" id="{3D236BEA-96CC-B8A3-388E-9C53720EDCD0}"/>
              </a:ext>
            </a:extLst>
          </p:cNvPr>
          <p:cNvCxnSpPr>
            <a:cxnSpLocks/>
          </p:cNvCxnSpPr>
          <p:nvPr/>
        </p:nvCxnSpPr>
        <p:spPr>
          <a:xfrm rot="16200000" flipV="1">
            <a:off x="1932868" y="2499678"/>
            <a:ext cx="2462480" cy="2190684"/>
          </a:xfrm>
          <a:prstGeom prst="curvedConnector3">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8" name="Curved Connector 7">
            <a:extLst>
              <a:ext uri="{FF2B5EF4-FFF2-40B4-BE49-F238E27FC236}">
                <a16:creationId xmlns:a16="http://schemas.microsoft.com/office/drawing/2014/main" id="{4A99482A-F9B9-C18D-67C8-6268D925CD5E}"/>
              </a:ext>
            </a:extLst>
          </p:cNvPr>
          <p:cNvCxnSpPr>
            <a:cxnSpLocks/>
          </p:cNvCxnSpPr>
          <p:nvPr/>
        </p:nvCxnSpPr>
        <p:spPr>
          <a:xfrm flipV="1">
            <a:off x="8040704" y="1984429"/>
            <a:ext cx="1511068" cy="652241"/>
          </a:xfrm>
          <a:prstGeom prst="curvedConnector3">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6" name="Curved Connector 15">
            <a:extLst>
              <a:ext uri="{FF2B5EF4-FFF2-40B4-BE49-F238E27FC236}">
                <a16:creationId xmlns:a16="http://schemas.microsoft.com/office/drawing/2014/main" id="{68A4643B-35BE-600F-2599-DB30AD0A95E5}"/>
              </a:ext>
            </a:extLst>
          </p:cNvPr>
          <p:cNvCxnSpPr>
            <a:cxnSpLocks/>
          </p:cNvCxnSpPr>
          <p:nvPr/>
        </p:nvCxnSpPr>
        <p:spPr>
          <a:xfrm rot="5400000" flipH="1" flipV="1">
            <a:off x="7913604" y="2606168"/>
            <a:ext cx="2313698" cy="2013604"/>
          </a:xfrm>
          <a:prstGeom prst="curvedConnector3">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E9CF9FDF-B582-ED0E-1922-3887B784CDC0}"/>
              </a:ext>
            </a:extLst>
          </p:cNvPr>
          <p:cNvCxnSpPr>
            <a:cxnSpLocks/>
          </p:cNvCxnSpPr>
          <p:nvPr/>
        </p:nvCxnSpPr>
        <p:spPr>
          <a:xfrm rot="10800000">
            <a:off x="2640229" y="1919940"/>
            <a:ext cx="1617596" cy="779433"/>
          </a:xfrm>
          <a:prstGeom prst="curvedConnector3">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23" name="Curved Connector 22">
            <a:extLst>
              <a:ext uri="{FF2B5EF4-FFF2-40B4-BE49-F238E27FC236}">
                <a16:creationId xmlns:a16="http://schemas.microsoft.com/office/drawing/2014/main" id="{85899987-D4A4-930C-2F0E-FAC6129C1B24}"/>
              </a:ext>
            </a:extLst>
          </p:cNvPr>
          <p:cNvCxnSpPr>
            <a:cxnSpLocks/>
          </p:cNvCxnSpPr>
          <p:nvPr/>
        </p:nvCxnSpPr>
        <p:spPr>
          <a:xfrm rot="16200000" flipV="1">
            <a:off x="2112791" y="1944843"/>
            <a:ext cx="2175745" cy="2125937"/>
          </a:xfrm>
          <a:prstGeom prst="curvedConnector3">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25" name="Curved Connector 24">
            <a:extLst>
              <a:ext uri="{FF2B5EF4-FFF2-40B4-BE49-F238E27FC236}">
                <a16:creationId xmlns:a16="http://schemas.microsoft.com/office/drawing/2014/main" id="{0E9FCE8F-A282-F1DC-468E-155EC4041AA7}"/>
              </a:ext>
            </a:extLst>
          </p:cNvPr>
          <p:cNvCxnSpPr>
            <a:cxnSpLocks/>
          </p:cNvCxnSpPr>
          <p:nvPr/>
        </p:nvCxnSpPr>
        <p:spPr>
          <a:xfrm rot="5400000" flipH="1" flipV="1">
            <a:off x="8001454" y="2091980"/>
            <a:ext cx="2115053" cy="1990654"/>
          </a:xfrm>
          <a:prstGeom prst="curvedConnector3">
            <a:avLst>
              <a:gd name="adj1" fmla="val 50000"/>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28" name="Curved Connector 27">
            <a:extLst>
              <a:ext uri="{FF2B5EF4-FFF2-40B4-BE49-F238E27FC236}">
                <a16:creationId xmlns:a16="http://schemas.microsoft.com/office/drawing/2014/main" id="{FC44D84A-B052-E5B8-65C2-951CD4EEAB3C}"/>
              </a:ext>
            </a:extLst>
          </p:cNvPr>
          <p:cNvCxnSpPr>
            <a:cxnSpLocks/>
          </p:cNvCxnSpPr>
          <p:nvPr/>
        </p:nvCxnSpPr>
        <p:spPr>
          <a:xfrm rot="10800000">
            <a:off x="2700920" y="2029780"/>
            <a:ext cx="1558530" cy="1213779"/>
          </a:xfrm>
          <a:prstGeom prst="curvedConnector3">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30" name="Curved Connector 29">
            <a:extLst>
              <a:ext uri="{FF2B5EF4-FFF2-40B4-BE49-F238E27FC236}">
                <a16:creationId xmlns:a16="http://schemas.microsoft.com/office/drawing/2014/main" id="{608F3931-3037-8354-B1C5-AFCEB0F5BF62}"/>
              </a:ext>
            </a:extLst>
          </p:cNvPr>
          <p:cNvCxnSpPr>
            <a:cxnSpLocks/>
          </p:cNvCxnSpPr>
          <p:nvPr/>
        </p:nvCxnSpPr>
        <p:spPr>
          <a:xfrm rot="5400000" flipH="1" flipV="1">
            <a:off x="8050731" y="2042701"/>
            <a:ext cx="1372004" cy="1346162"/>
          </a:xfrm>
          <a:prstGeom prst="curvedConnector3">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6316E1FD-77C9-BBB6-6DC7-94233DD19574}"/>
              </a:ext>
            </a:extLst>
          </p:cNvPr>
          <p:cNvSpPr txBox="1"/>
          <p:nvPr/>
        </p:nvSpPr>
        <p:spPr>
          <a:xfrm>
            <a:off x="4964248" y="886826"/>
            <a:ext cx="2046152" cy="461665"/>
          </a:xfrm>
          <a:prstGeom prst="rect">
            <a:avLst/>
          </a:prstGeom>
          <a:noFill/>
        </p:spPr>
        <p:txBody>
          <a:bodyPr wrap="square">
            <a:spAutoFit/>
          </a:bodyPr>
          <a:lstStyle/>
          <a:p>
            <a:r>
              <a:rPr lang="en-US" sz="2400" b="1" dirty="0">
                <a:solidFill>
                  <a:schemeClr val="tx2"/>
                </a:solidFill>
                <a:effectLst>
                  <a:glow rad="63500">
                    <a:schemeClr val="accent4">
                      <a:satMod val="175000"/>
                      <a:alpha val="40000"/>
                    </a:schemeClr>
                  </a:glow>
                </a:effectLst>
                <a:latin typeface="+mn-lt"/>
                <a:ea typeface="Times New Roman" panose="02020603050405020304" pitchFamily="18" charset="0"/>
              </a:rPr>
              <a:t>Empty Shaft</a:t>
            </a:r>
            <a:endParaRPr lang="en-US" sz="2400" b="1" dirty="0">
              <a:solidFill>
                <a:schemeClr val="tx2"/>
              </a:solidFill>
              <a:effectLst>
                <a:glow rad="63500">
                  <a:schemeClr val="accent4">
                    <a:satMod val="175000"/>
                    <a:alpha val="40000"/>
                  </a:schemeClr>
                </a:glow>
              </a:effectLst>
            </a:endParaRPr>
          </a:p>
        </p:txBody>
      </p:sp>
    </p:spTree>
    <p:extLst>
      <p:ext uri="{BB962C8B-B14F-4D97-AF65-F5344CB8AC3E}">
        <p14:creationId xmlns:p14="http://schemas.microsoft.com/office/powerpoint/2010/main" val="765979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A48AB-F3DB-9AF7-5339-2EF33DD1A214}"/>
            </a:ext>
          </a:extLst>
        </p:cNvPr>
        <p:cNvGrpSpPr/>
        <p:nvPr/>
      </p:nvGrpSpPr>
      <p:grpSpPr>
        <a:xfrm>
          <a:off x="0" y="0"/>
          <a:ext cx="0" cy="0"/>
          <a:chOff x="0" y="0"/>
          <a:chExt cx="0" cy="0"/>
        </a:xfrm>
      </p:grpSpPr>
      <p:pic>
        <p:nvPicPr>
          <p:cNvPr id="9" name="Image 1" descr="preencoded.png">
            <a:extLst>
              <a:ext uri="{FF2B5EF4-FFF2-40B4-BE49-F238E27FC236}">
                <a16:creationId xmlns:a16="http://schemas.microsoft.com/office/drawing/2014/main" id="{97CB98C8-4E2B-02DF-3600-2B6E65D3554C}"/>
              </a:ext>
            </a:extLst>
          </p:cNvPr>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5EB5F0D9-CB73-B629-4634-0632A0F4E80D}"/>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Comparison</a:t>
            </a:r>
            <a:endParaRPr lang="en-US" sz="3200"/>
          </a:p>
        </p:txBody>
      </p:sp>
      <p:pic>
        <p:nvPicPr>
          <p:cNvPr id="6" name="Picture 5">
            <a:extLst>
              <a:ext uri="{FF2B5EF4-FFF2-40B4-BE49-F238E27FC236}">
                <a16:creationId xmlns:a16="http://schemas.microsoft.com/office/drawing/2014/main" id="{35BCCB26-4D69-EC90-649E-26C0A81DE7EC}"/>
              </a:ext>
            </a:extLst>
          </p:cNvPr>
          <p:cNvPicPr>
            <a:picLocks noChangeAspect="1"/>
          </p:cNvPicPr>
          <p:nvPr/>
        </p:nvPicPr>
        <p:blipFill>
          <a:blip r:embed="rId4"/>
          <a:stretch>
            <a:fillRect/>
          </a:stretch>
        </p:blipFill>
        <p:spPr>
          <a:xfrm>
            <a:off x="1006284" y="1750649"/>
            <a:ext cx="4582367" cy="4554328"/>
          </a:xfrm>
          <a:prstGeom prst="rect">
            <a:avLst/>
          </a:prstGeom>
        </p:spPr>
      </p:pic>
      <p:pic>
        <p:nvPicPr>
          <p:cNvPr id="2" name="Picture 1">
            <a:extLst>
              <a:ext uri="{FF2B5EF4-FFF2-40B4-BE49-F238E27FC236}">
                <a16:creationId xmlns:a16="http://schemas.microsoft.com/office/drawing/2014/main" id="{58E630E6-57BF-E30E-D3C6-9051059C1FE7}"/>
              </a:ext>
            </a:extLst>
          </p:cNvPr>
          <p:cNvPicPr>
            <a:picLocks noChangeAspect="1"/>
          </p:cNvPicPr>
          <p:nvPr/>
        </p:nvPicPr>
        <p:blipFill>
          <a:blip r:embed="rId5"/>
          <a:stretch>
            <a:fillRect/>
          </a:stretch>
        </p:blipFill>
        <p:spPr>
          <a:xfrm>
            <a:off x="7015396" y="1750649"/>
            <a:ext cx="4582646" cy="4565610"/>
          </a:xfrm>
          <a:prstGeom prst="rect">
            <a:avLst/>
          </a:prstGeom>
        </p:spPr>
      </p:pic>
      <p:sp>
        <p:nvSpPr>
          <p:cNvPr id="3" name="TextBox 2">
            <a:extLst>
              <a:ext uri="{FF2B5EF4-FFF2-40B4-BE49-F238E27FC236}">
                <a16:creationId xmlns:a16="http://schemas.microsoft.com/office/drawing/2014/main" id="{9EE7851B-38AA-3DB8-0514-582DAB15BE7F}"/>
              </a:ext>
            </a:extLst>
          </p:cNvPr>
          <p:cNvSpPr txBox="1"/>
          <p:nvPr/>
        </p:nvSpPr>
        <p:spPr>
          <a:xfrm>
            <a:off x="4407108" y="541741"/>
            <a:ext cx="2827416" cy="461665"/>
          </a:xfrm>
          <a:prstGeom prst="rect">
            <a:avLst/>
          </a:prstGeom>
          <a:noFill/>
        </p:spPr>
        <p:txBody>
          <a:bodyPr wrap="square">
            <a:spAutoFit/>
          </a:bodyPr>
          <a:lstStyle/>
          <a:p>
            <a:r>
              <a:rPr lang="en-US" sz="2400" b="1" dirty="0">
                <a:solidFill>
                  <a:schemeClr val="tx2"/>
                </a:solidFill>
                <a:effectLst>
                  <a:glow rad="63500">
                    <a:schemeClr val="accent4">
                      <a:satMod val="175000"/>
                      <a:alpha val="40000"/>
                    </a:schemeClr>
                  </a:glow>
                </a:effectLst>
                <a:latin typeface="+mn-lt"/>
                <a:ea typeface="Times New Roman" panose="02020603050405020304" pitchFamily="18" charset="0"/>
              </a:rPr>
              <a:t>IRP-3 installed</a:t>
            </a:r>
            <a:endParaRPr lang="en-US" sz="2400" b="1" dirty="0">
              <a:solidFill>
                <a:schemeClr val="tx2"/>
              </a:solidFill>
              <a:effectLst>
                <a:glow rad="63500">
                  <a:schemeClr val="accent4">
                    <a:satMod val="175000"/>
                    <a:alpha val="40000"/>
                  </a:schemeClr>
                </a:glow>
              </a:effectLst>
            </a:endParaRPr>
          </a:p>
        </p:txBody>
      </p:sp>
      <p:grpSp>
        <p:nvGrpSpPr>
          <p:cNvPr id="79" name="Group 78">
            <a:extLst>
              <a:ext uri="{FF2B5EF4-FFF2-40B4-BE49-F238E27FC236}">
                <a16:creationId xmlns:a16="http://schemas.microsoft.com/office/drawing/2014/main" id="{48D91049-515B-DD16-CB9C-0B1C2A23C152}"/>
              </a:ext>
            </a:extLst>
          </p:cNvPr>
          <p:cNvGrpSpPr/>
          <p:nvPr/>
        </p:nvGrpSpPr>
        <p:grpSpPr>
          <a:xfrm>
            <a:off x="2857549" y="1769292"/>
            <a:ext cx="6937649" cy="3717108"/>
            <a:chOff x="2857549" y="1769292"/>
            <a:chExt cx="6937649" cy="3717108"/>
          </a:xfrm>
        </p:grpSpPr>
        <p:grpSp>
          <p:nvGrpSpPr>
            <p:cNvPr id="68" name="Group 67">
              <a:extLst>
                <a:ext uri="{FF2B5EF4-FFF2-40B4-BE49-F238E27FC236}">
                  <a16:creationId xmlns:a16="http://schemas.microsoft.com/office/drawing/2014/main" id="{EFFA99AA-BD1A-F1DE-1CF5-8549048AED42}"/>
                </a:ext>
              </a:extLst>
            </p:cNvPr>
            <p:cNvGrpSpPr/>
            <p:nvPr/>
          </p:nvGrpSpPr>
          <p:grpSpPr>
            <a:xfrm>
              <a:off x="2857549" y="1874571"/>
              <a:ext cx="6937649" cy="3611829"/>
              <a:chOff x="2857549" y="1874571"/>
              <a:chExt cx="6937649" cy="3611829"/>
            </a:xfrm>
          </p:grpSpPr>
          <p:grpSp>
            <p:nvGrpSpPr>
              <p:cNvPr id="40" name="Group 39">
                <a:extLst>
                  <a:ext uri="{FF2B5EF4-FFF2-40B4-BE49-F238E27FC236}">
                    <a16:creationId xmlns:a16="http://schemas.microsoft.com/office/drawing/2014/main" id="{CCD2CAC9-7B27-1FC5-F13B-3DCA6082F923}"/>
                  </a:ext>
                </a:extLst>
              </p:cNvPr>
              <p:cNvGrpSpPr/>
              <p:nvPr/>
            </p:nvGrpSpPr>
            <p:grpSpPr>
              <a:xfrm>
                <a:off x="3289001" y="3162925"/>
                <a:ext cx="6124822" cy="2323475"/>
                <a:chOff x="3289001" y="3162925"/>
                <a:chExt cx="6124822" cy="2323475"/>
              </a:xfrm>
            </p:grpSpPr>
            <p:cxnSp>
              <p:nvCxnSpPr>
                <p:cNvPr id="4" name="Straight Connector 3">
                  <a:extLst>
                    <a:ext uri="{FF2B5EF4-FFF2-40B4-BE49-F238E27FC236}">
                      <a16:creationId xmlns:a16="http://schemas.microsoft.com/office/drawing/2014/main" id="{2A31D90D-B0E5-572A-6E25-FA0BCF403044}"/>
                    </a:ext>
                  </a:extLst>
                </p:cNvPr>
                <p:cNvCxnSpPr>
                  <a:cxnSpLocks/>
                </p:cNvCxnSpPr>
                <p:nvPr/>
              </p:nvCxnSpPr>
              <p:spPr>
                <a:xfrm>
                  <a:off x="5987418" y="4454161"/>
                  <a:ext cx="7969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CDB437F-B96B-1912-B90E-3FE07D891567}"/>
                    </a:ext>
                  </a:extLst>
                </p:cNvPr>
                <p:cNvCxnSpPr>
                  <a:cxnSpLocks/>
                </p:cNvCxnSpPr>
                <p:nvPr/>
              </p:nvCxnSpPr>
              <p:spPr>
                <a:xfrm flipH="1" flipV="1">
                  <a:off x="3357797" y="3162925"/>
                  <a:ext cx="2629621" cy="1291236"/>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4582488-6A51-D1A7-1BEA-276E68461CD6}"/>
                    </a:ext>
                  </a:extLst>
                </p:cNvPr>
                <p:cNvCxnSpPr>
                  <a:cxnSpLocks/>
                </p:cNvCxnSpPr>
                <p:nvPr/>
              </p:nvCxnSpPr>
              <p:spPr>
                <a:xfrm flipV="1">
                  <a:off x="6784978" y="3297836"/>
                  <a:ext cx="2598865" cy="1155690"/>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52B2656-A6C1-E14E-2C6E-208371B12462}"/>
                    </a:ext>
                  </a:extLst>
                </p:cNvPr>
                <p:cNvCxnSpPr>
                  <a:cxnSpLocks/>
                </p:cNvCxnSpPr>
                <p:nvPr/>
              </p:nvCxnSpPr>
              <p:spPr>
                <a:xfrm>
                  <a:off x="6784343" y="4455431"/>
                  <a:ext cx="2629480" cy="1030969"/>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807D10AD-4BCB-A5C1-6D99-7C74FA494EBC}"/>
                    </a:ext>
                  </a:extLst>
                </p:cNvPr>
                <p:cNvGrpSpPr/>
                <p:nvPr/>
              </p:nvGrpSpPr>
              <p:grpSpPr>
                <a:xfrm>
                  <a:off x="3289001" y="4147557"/>
                  <a:ext cx="3493434" cy="1293873"/>
                  <a:chOff x="3289001" y="4147557"/>
                  <a:chExt cx="3493434" cy="1293873"/>
                </a:xfrm>
              </p:grpSpPr>
              <p:cxnSp>
                <p:nvCxnSpPr>
                  <p:cNvPr id="11" name="Straight Connector 10">
                    <a:extLst>
                      <a:ext uri="{FF2B5EF4-FFF2-40B4-BE49-F238E27FC236}">
                        <a16:creationId xmlns:a16="http://schemas.microsoft.com/office/drawing/2014/main" id="{C8905E13-D1B7-01FD-D7E2-6CAE9C8150A6}"/>
                      </a:ext>
                    </a:extLst>
                  </p:cNvPr>
                  <p:cNvCxnSpPr>
                    <a:cxnSpLocks/>
                  </p:cNvCxnSpPr>
                  <p:nvPr/>
                </p:nvCxnSpPr>
                <p:spPr>
                  <a:xfrm flipH="1">
                    <a:off x="3289001" y="4455431"/>
                    <a:ext cx="2697147" cy="985999"/>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38" name="TextBox 7">
                    <a:extLst>
                      <a:ext uri="{FF2B5EF4-FFF2-40B4-BE49-F238E27FC236}">
                        <a16:creationId xmlns:a16="http://schemas.microsoft.com/office/drawing/2014/main" id="{063E7192-3D4B-7B64-EAB4-77794A4B9857}"/>
                      </a:ext>
                    </a:extLst>
                  </p:cNvPr>
                  <p:cNvSpPr txBox="1"/>
                  <p:nvPr/>
                </p:nvSpPr>
                <p:spPr>
                  <a:xfrm>
                    <a:off x="6096000" y="4147557"/>
                    <a:ext cx="686435" cy="257175"/>
                  </a:xfrm>
                  <a:prstGeom prst="rect">
                    <a:avLst/>
                  </a:prstGeom>
                  <a:noFill/>
                </p:spPr>
                <p:txBody>
                  <a:bodyPr wrap="square" rtlCol="0">
                    <a:noAutofit/>
                  </a:bodyPr>
                  <a:lstStyle/>
                  <a:p>
                    <a:pPr marL="0" marR="0" algn="ctr" fontAlgn="base">
                      <a:lnSpc>
                        <a:spcPct val="90000"/>
                      </a:lnSpc>
                      <a:buNone/>
                    </a:pPr>
                    <a:r>
                      <a:rPr lang="en-US" sz="1400" kern="1200">
                        <a:solidFill>
                          <a:srgbClr val="000000"/>
                        </a:solidFill>
                        <a:effectLst/>
                        <a:ea typeface="Times New Roman" panose="02020603050405020304" pitchFamily="18" charset="0"/>
                      </a:rPr>
                      <a:t>IRP-3</a:t>
                    </a:r>
                    <a:endParaRPr lang="en-US" sz="1400">
                      <a:effectLst/>
                      <a:ea typeface="Times New Roman" panose="02020603050405020304" pitchFamily="18" charset="0"/>
                    </a:endParaRPr>
                  </a:p>
                </p:txBody>
              </p:sp>
            </p:grpSp>
          </p:grpSp>
          <p:grpSp>
            <p:nvGrpSpPr>
              <p:cNvPr id="46" name="Group 45">
                <a:extLst>
                  <a:ext uri="{FF2B5EF4-FFF2-40B4-BE49-F238E27FC236}">
                    <a16:creationId xmlns:a16="http://schemas.microsoft.com/office/drawing/2014/main" id="{9EA0C6F8-8CBD-0256-20E6-775E5CE7CFF8}"/>
                  </a:ext>
                </a:extLst>
              </p:cNvPr>
              <p:cNvGrpSpPr/>
              <p:nvPr/>
            </p:nvGrpSpPr>
            <p:grpSpPr>
              <a:xfrm>
                <a:off x="4077325" y="2132201"/>
                <a:ext cx="4611578" cy="1865370"/>
                <a:chOff x="4070684" y="2160212"/>
                <a:chExt cx="4611578" cy="1865370"/>
              </a:xfrm>
            </p:grpSpPr>
            <p:cxnSp>
              <p:nvCxnSpPr>
                <p:cNvPr id="43" name="Straight Connector 42">
                  <a:extLst>
                    <a:ext uri="{FF2B5EF4-FFF2-40B4-BE49-F238E27FC236}">
                      <a16:creationId xmlns:a16="http://schemas.microsoft.com/office/drawing/2014/main" id="{C5CDCCE1-F69E-4130-38DD-7C3B2AF352D7}"/>
                    </a:ext>
                  </a:extLst>
                </p:cNvPr>
                <p:cNvCxnSpPr>
                  <a:cxnSpLocks/>
                </p:cNvCxnSpPr>
                <p:nvPr/>
              </p:nvCxnSpPr>
              <p:spPr>
                <a:xfrm flipV="1">
                  <a:off x="6581457" y="2160212"/>
                  <a:ext cx="2100805" cy="1864735"/>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525E908B-73A2-1586-2A89-F400F49B3EE6}"/>
                    </a:ext>
                  </a:extLst>
                </p:cNvPr>
                <p:cNvGrpSpPr/>
                <p:nvPr/>
              </p:nvGrpSpPr>
              <p:grpSpPr>
                <a:xfrm>
                  <a:off x="4070684" y="2262007"/>
                  <a:ext cx="2718742" cy="1763575"/>
                  <a:chOff x="4070684" y="2262007"/>
                  <a:chExt cx="2718742" cy="1763575"/>
                </a:xfrm>
              </p:grpSpPr>
              <p:cxnSp>
                <p:nvCxnSpPr>
                  <p:cNvPr id="41" name="Straight Connector 40">
                    <a:extLst>
                      <a:ext uri="{FF2B5EF4-FFF2-40B4-BE49-F238E27FC236}">
                        <a16:creationId xmlns:a16="http://schemas.microsoft.com/office/drawing/2014/main" id="{3ED5418E-ADAB-83E2-BF20-0D27B30FA0D2}"/>
                      </a:ext>
                    </a:extLst>
                  </p:cNvPr>
                  <p:cNvCxnSpPr/>
                  <p:nvPr/>
                </p:nvCxnSpPr>
                <p:spPr>
                  <a:xfrm flipV="1">
                    <a:off x="5829617" y="4025582"/>
                    <a:ext cx="7518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591CC9F-67D1-8DE8-FB98-F9A51CEDAAA3}"/>
                      </a:ext>
                    </a:extLst>
                  </p:cNvPr>
                  <p:cNvCxnSpPr>
                    <a:cxnSpLocks/>
                  </p:cNvCxnSpPr>
                  <p:nvPr/>
                </p:nvCxnSpPr>
                <p:spPr>
                  <a:xfrm flipH="1" flipV="1">
                    <a:off x="4070684" y="2262007"/>
                    <a:ext cx="1758298" cy="1762940"/>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44" name="TextBox 7">
                    <a:extLst>
                      <a:ext uri="{FF2B5EF4-FFF2-40B4-BE49-F238E27FC236}">
                        <a16:creationId xmlns:a16="http://schemas.microsoft.com/office/drawing/2014/main" id="{9B389CC4-B400-3A03-8BD6-C0D2BC22BEC6}"/>
                      </a:ext>
                    </a:extLst>
                  </p:cNvPr>
                  <p:cNvSpPr txBox="1"/>
                  <p:nvPr/>
                </p:nvSpPr>
                <p:spPr>
                  <a:xfrm>
                    <a:off x="5801339" y="3383708"/>
                    <a:ext cx="988087" cy="537210"/>
                  </a:xfrm>
                  <a:prstGeom prst="rect">
                    <a:avLst/>
                  </a:prstGeom>
                  <a:noFill/>
                </p:spPr>
                <p:txBody>
                  <a:bodyPr wrap="square" rtlCol="0">
                    <a:noAutofit/>
                  </a:bodyPr>
                  <a:lstStyle/>
                  <a:p>
                    <a:pPr marL="0" marR="0" algn="ctr" fontAlgn="base">
                      <a:lnSpc>
                        <a:spcPct val="90000"/>
                      </a:lnSpc>
                      <a:buNone/>
                    </a:pPr>
                    <a:r>
                      <a:rPr lang="en-US" sz="1400" kern="1200" dirty="0">
                        <a:solidFill>
                          <a:srgbClr val="000000"/>
                        </a:solidFill>
                        <a:effectLst/>
                        <a:ea typeface="Times New Roman" panose="02020603050405020304" pitchFamily="18" charset="0"/>
                      </a:rPr>
                      <a:t>Lead Shielding Collar</a:t>
                    </a:r>
                    <a:endParaRPr lang="en-US" sz="1400" dirty="0">
                      <a:effectLst/>
                      <a:ea typeface="Times New Roman" panose="02020603050405020304" pitchFamily="18" charset="0"/>
                    </a:endParaRPr>
                  </a:p>
                </p:txBody>
              </p:sp>
            </p:grpSp>
          </p:grpSp>
          <p:grpSp>
            <p:nvGrpSpPr>
              <p:cNvPr id="62" name="Group 61">
                <a:extLst>
                  <a:ext uri="{FF2B5EF4-FFF2-40B4-BE49-F238E27FC236}">
                    <a16:creationId xmlns:a16="http://schemas.microsoft.com/office/drawing/2014/main" id="{C3B0C151-F93D-8855-F062-A2079E8DA938}"/>
                  </a:ext>
                </a:extLst>
              </p:cNvPr>
              <p:cNvGrpSpPr/>
              <p:nvPr/>
            </p:nvGrpSpPr>
            <p:grpSpPr>
              <a:xfrm>
                <a:off x="2857549" y="1874571"/>
                <a:ext cx="6937649" cy="823890"/>
                <a:chOff x="2857549" y="1874571"/>
                <a:chExt cx="6937649" cy="823890"/>
              </a:xfrm>
            </p:grpSpPr>
            <p:cxnSp>
              <p:nvCxnSpPr>
                <p:cNvPr id="59" name="Straight Connector 58">
                  <a:extLst>
                    <a:ext uri="{FF2B5EF4-FFF2-40B4-BE49-F238E27FC236}">
                      <a16:creationId xmlns:a16="http://schemas.microsoft.com/office/drawing/2014/main" id="{C52F5AD0-A5A2-4102-AA8D-B0A4B9C100DC}"/>
                    </a:ext>
                  </a:extLst>
                </p:cNvPr>
                <p:cNvCxnSpPr>
                  <a:cxnSpLocks/>
                </p:cNvCxnSpPr>
                <p:nvPr/>
              </p:nvCxnSpPr>
              <p:spPr>
                <a:xfrm flipV="1">
                  <a:off x="6749062" y="1875841"/>
                  <a:ext cx="2100805" cy="756903"/>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nvGrpSpPr>
                <p:cNvPr id="61" name="Group 60">
                  <a:extLst>
                    <a:ext uri="{FF2B5EF4-FFF2-40B4-BE49-F238E27FC236}">
                      <a16:creationId xmlns:a16="http://schemas.microsoft.com/office/drawing/2014/main" id="{C91A01E0-D20E-E2C1-4587-164261233E79}"/>
                    </a:ext>
                  </a:extLst>
                </p:cNvPr>
                <p:cNvGrpSpPr/>
                <p:nvPr/>
              </p:nvGrpSpPr>
              <p:grpSpPr>
                <a:xfrm>
                  <a:off x="2857549" y="1874571"/>
                  <a:ext cx="6937649" cy="823890"/>
                  <a:chOff x="2641049" y="2920705"/>
                  <a:chExt cx="6937649" cy="823890"/>
                </a:xfrm>
              </p:grpSpPr>
              <p:sp>
                <p:nvSpPr>
                  <p:cNvPr id="55" name="TextBox 7">
                    <a:extLst>
                      <a:ext uri="{FF2B5EF4-FFF2-40B4-BE49-F238E27FC236}">
                        <a16:creationId xmlns:a16="http://schemas.microsoft.com/office/drawing/2014/main" id="{6898C45A-6BD2-78B5-D8CA-BDCC4F2A6935}"/>
                      </a:ext>
                    </a:extLst>
                  </p:cNvPr>
                  <p:cNvSpPr txBox="1"/>
                  <p:nvPr/>
                </p:nvSpPr>
                <p:spPr>
                  <a:xfrm>
                    <a:off x="5525495" y="3379200"/>
                    <a:ext cx="1265781" cy="365395"/>
                  </a:xfrm>
                  <a:prstGeom prst="rect">
                    <a:avLst/>
                  </a:prstGeom>
                  <a:noFill/>
                </p:spPr>
                <p:txBody>
                  <a:bodyPr wrap="square" rtlCol="0">
                    <a:noAutofit/>
                  </a:bodyPr>
                  <a:lstStyle/>
                  <a:p>
                    <a:pPr marL="0" marR="0" algn="ctr" fontAlgn="base">
                      <a:lnSpc>
                        <a:spcPct val="90000"/>
                      </a:lnSpc>
                      <a:buNone/>
                    </a:pPr>
                    <a:r>
                      <a:rPr lang="en-US" sz="1400" kern="1200" dirty="0">
                        <a:solidFill>
                          <a:srgbClr val="000000"/>
                        </a:solidFill>
                        <a:effectLst/>
                        <a:ea typeface="Times New Roman" panose="02020603050405020304" pitchFamily="18" charset="0"/>
                      </a:rPr>
                      <a:t>Shaft Edge</a:t>
                    </a:r>
                    <a:endParaRPr lang="en-US" sz="1400" dirty="0">
                      <a:effectLst/>
                      <a:ea typeface="Times New Roman" panose="02020603050405020304" pitchFamily="18" charset="0"/>
                    </a:endParaRPr>
                  </a:p>
                </p:txBody>
              </p:sp>
              <p:cxnSp>
                <p:nvCxnSpPr>
                  <p:cNvPr id="56" name="Straight Connector 55">
                    <a:extLst>
                      <a:ext uri="{FF2B5EF4-FFF2-40B4-BE49-F238E27FC236}">
                        <a16:creationId xmlns:a16="http://schemas.microsoft.com/office/drawing/2014/main" id="{7FA623B9-9A03-2DC0-70B9-7896126E0C70}"/>
                      </a:ext>
                    </a:extLst>
                  </p:cNvPr>
                  <p:cNvCxnSpPr>
                    <a:cxnSpLocks/>
                  </p:cNvCxnSpPr>
                  <p:nvPr/>
                </p:nvCxnSpPr>
                <p:spPr>
                  <a:xfrm flipH="1" flipV="1">
                    <a:off x="3707481" y="2950303"/>
                    <a:ext cx="2068796" cy="721267"/>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3C0E13E-2390-F56A-31DF-6C5E649A5F5A}"/>
                      </a:ext>
                    </a:extLst>
                  </p:cNvPr>
                  <p:cNvCxnSpPr>
                    <a:cxnSpLocks/>
                  </p:cNvCxnSpPr>
                  <p:nvPr/>
                </p:nvCxnSpPr>
                <p:spPr>
                  <a:xfrm flipH="1" flipV="1">
                    <a:off x="2641049" y="2940336"/>
                    <a:ext cx="3127608" cy="735679"/>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799DF64-2096-E320-5B9F-27BF6ED74922}"/>
                      </a:ext>
                    </a:extLst>
                  </p:cNvPr>
                  <p:cNvCxnSpPr>
                    <a:cxnSpLocks/>
                  </p:cNvCxnSpPr>
                  <p:nvPr/>
                </p:nvCxnSpPr>
                <p:spPr>
                  <a:xfrm flipV="1">
                    <a:off x="6524942" y="2920705"/>
                    <a:ext cx="3053756" cy="754040"/>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D21924B-7DC4-AF9D-973F-DE50969EE426}"/>
                      </a:ext>
                    </a:extLst>
                  </p:cNvPr>
                  <p:cNvCxnSpPr/>
                  <p:nvPr/>
                </p:nvCxnSpPr>
                <p:spPr>
                  <a:xfrm flipV="1">
                    <a:off x="5772467" y="3678555"/>
                    <a:ext cx="780415" cy="0"/>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grpSp>
        <p:grpSp>
          <p:nvGrpSpPr>
            <p:cNvPr id="74" name="Group 73">
              <a:extLst>
                <a:ext uri="{FF2B5EF4-FFF2-40B4-BE49-F238E27FC236}">
                  <a16:creationId xmlns:a16="http://schemas.microsoft.com/office/drawing/2014/main" id="{25C82E0A-84E7-0C7A-40A3-2DC0599675ED}"/>
                </a:ext>
              </a:extLst>
            </p:cNvPr>
            <p:cNvGrpSpPr/>
            <p:nvPr/>
          </p:nvGrpSpPr>
          <p:grpSpPr>
            <a:xfrm>
              <a:off x="4595100" y="1769292"/>
              <a:ext cx="3934303" cy="491359"/>
              <a:chOff x="4595100" y="1769292"/>
              <a:chExt cx="3934303" cy="491359"/>
            </a:xfrm>
          </p:grpSpPr>
          <p:cxnSp>
            <p:nvCxnSpPr>
              <p:cNvPr id="69" name="Straight Connector 68">
                <a:extLst>
                  <a:ext uri="{FF2B5EF4-FFF2-40B4-BE49-F238E27FC236}">
                    <a16:creationId xmlns:a16="http://schemas.microsoft.com/office/drawing/2014/main" id="{59B03E24-A88B-015F-47F0-C32309619494}"/>
                  </a:ext>
                </a:extLst>
              </p:cNvPr>
              <p:cNvCxnSpPr/>
              <p:nvPr/>
            </p:nvCxnSpPr>
            <p:spPr>
              <a:xfrm flipV="1">
                <a:off x="5860881" y="2254936"/>
                <a:ext cx="7969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DC8BD66-D81B-7C45-B5DE-38F076C11C0A}"/>
                  </a:ext>
                </a:extLst>
              </p:cNvPr>
              <p:cNvCxnSpPr>
                <a:cxnSpLocks/>
              </p:cNvCxnSpPr>
              <p:nvPr/>
            </p:nvCxnSpPr>
            <p:spPr>
              <a:xfrm flipH="1" flipV="1">
                <a:off x="4595100" y="1901629"/>
                <a:ext cx="1265781" cy="352037"/>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71" name="TextBox 7">
                <a:extLst>
                  <a:ext uri="{FF2B5EF4-FFF2-40B4-BE49-F238E27FC236}">
                    <a16:creationId xmlns:a16="http://schemas.microsoft.com/office/drawing/2014/main" id="{D04E9DA7-21F9-59C7-5127-52C95AD2036D}"/>
                  </a:ext>
                </a:extLst>
              </p:cNvPr>
              <p:cNvSpPr txBox="1"/>
              <p:nvPr/>
            </p:nvSpPr>
            <p:spPr>
              <a:xfrm>
                <a:off x="5803731" y="1769292"/>
                <a:ext cx="854075" cy="484374"/>
              </a:xfrm>
              <a:prstGeom prst="rect">
                <a:avLst/>
              </a:prstGeom>
              <a:noFill/>
            </p:spPr>
            <p:txBody>
              <a:bodyPr wrap="square" rtlCol="0">
                <a:noAutofit/>
              </a:bodyPr>
              <a:lstStyle/>
              <a:p>
                <a:pPr marL="0" marR="0" algn="ctr" fontAlgn="base">
                  <a:lnSpc>
                    <a:spcPct val="90000"/>
                  </a:lnSpc>
                  <a:buNone/>
                </a:pPr>
                <a:r>
                  <a:rPr lang="en-US" sz="1400" kern="1200" dirty="0">
                    <a:solidFill>
                      <a:srgbClr val="000000"/>
                    </a:solidFill>
                    <a:effectLst/>
                    <a:ea typeface="Times New Roman" panose="02020603050405020304" pitchFamily="18" charset="0"/>
                  </a:rPr>
                  <a:t>Adapter Plate</a:t>
                </a:r>
                <a:endParaRPr lang="en-US" sz="1400" dirty="0">
                  <a:effectLst/>
                  <a:ea typeface="Times New Roman" panose="02020603050405020304" pitchFamily="18" charset="0"/>
                </a:endParaRPr>
              </a:p>
            </p:txBody>
          </p:sp>
          <p:cxnSp>
            <p:nvCxnSpPr>
              <p:cNvPr id="72" name="Straight Connector 71">
                <a:extLst>
                  <a:ext uri="{FF2B5EF4-FFF2-40B4-BE49-F238E27FC236}">
                    <a16:creationId xmlns:a16="http://schemas.microsoft.com/office/drawing/2014/main" id="{4333C23F-115F-9EF6-0DA5-A9B0D4F14482}"/>
                  </a:ext>
                </a:extLst>
              </p:cNvPr>
              <p:cNvCxnSpPr>
                <a:cxnSpLocks/>
              </p:cNvCxnSpPr>
              <p:nvPr/>
            </p:nvCxnSpPr>
            <p:spPr>
              <a:xfrm flipV="1">
                <a:off x="6657806" y="1861493"/>
                <a:ext cx="1871597" cy="399158"/>
              </a:xfrm>
              <a:prstGeom prst="line">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grpSp>
      <p:cxnSp>
        <p:nvCxnSpPr>
          <p:cNvPr id="80" name="Straight Connector 79">
            <a:extLst>
              <a:ext uri="{FF2B5EF4-FFF2-40B4-BE49-F238E27FC236}">
                <a16:creationId xmlns:a16="http://schemas.microsoft.com/office/drawing/2014/main" id="{9DF4CE4C-3EC1-087F-6192-A97DC9011352}"/>
              </a:ext>
            </a:extLst>
          </p:cNvPr>
          <p:cNvCxnSpPr>
            <a:cxnSpLocks/>
          </p:cNvCxnSpPr>
          <p:nvPr/>
        </p:nvCxnSpPr>
        <p:spPr>
          <a:xfrm>
            <a:off x="1244569" y="5705662"/>
            <a:ext cx="10353473" cy="0"/>
          </a:xfrm>
          <a:prstGeom prst="line">
            <a:avLst/>
          </a:prstGeom>
          <a:ln w="15875">
            <a:prstDash val="dashDot"/>
          </a:ln>
        </p:spPr>
        <p:style>
          <a:lnRef idx="1">
            <a:schemeClr val="accent1"/>
          </a:lnRef>
          <a:fillRef idx="0">
            <a:schemeClr val="accent1"/>
          </a:fillRef>
          <a:effectRef idx="0">
            <a:schemeClr val="accent1"/>
          </a:effectRef>
          <a:fontRef idx="minor">
            <a:schemeClr val="tx1"/>
          </a:fontRef>
        </p:style>
      </p:cxnSp>
      <p:sp>
        <p:nvSpPr>
          <p:cNvPr id="83" name="TextBox 9">
            <a:extLst>
              <a:ext uri="{FF2B5EF4-FFF2-40B4-BE49-F238E27FC236}">
                <a16:creationId xmlns:a16="http://schemas.microsoft.com/office/drawing/2014/main" id="{9475CF14-B22B-DFD4-9652-8364E9B345A5}"/>
              </a:ext>
            </a:extLst>
          </p:cNvPr>
          <p:cNvSpPr txBox="1"/>
          <p:nvPr/>
        </p:nvSpPr>
        <p:spPr>
          <a:xfrm>
            <a:off x="5854985" y="5501391"/>
            <a:ext cx="877570" cy="474980"/>
          </a:xfrm>
          <a:prstGeom prst="rect">
            <a:avLst/>
          </a:prstGeom>
          <a:noFill/>
        </p:spPr>
        <p:txBody>
          <a:bodyPr wrap="square" rtlCol="0">
            <a:noAutofit/>
          </a:bodyPr>
          <a:lstStyle/>
          <a:p>
            <a:pPr marL="0" marR="0" algn="ctr" fontAlgn="base">
              <a:lnSpc>
                <a:spcPct val="90000"/>
              </a:lnSpc>
              <a:buNone/>
            </a:pPr>
            <a:r>
              <a:rPr lang="en-US" sz="1400" b="1" kern="1200">
                <a:solidFill>
                  <a:srgbClr val="000000"/>
                </a:solidFill>
                <a:effectLst/>
                <a:ea typeface="Times New Roman" panose="02020603050405020304" pitchFamily="18" charset="0"/>
              </a:rPr>
              <a:t>Beam Centerline</a:t>
            </a:r>
            <a:endParaRPr lang="en-US" sz="1400">
              <a:effectLst/>
              <a:ea typeface="Times New Roman" panose="02020603050405020304" pitchFamily="18" charset="0"/>
            </a:endParaRPr>
          </a:p>
        </p:txBody>
      </p:sp>
      <p:sp>
        <p:nvSpPr>
          <p:cNvPr id="86" name="TextBox 85">
            <a:extLst>
              <a:ext uri="{FF2B5EF4-FFF2-40B4-BE49-F238E27FC236}">
                <a16:creationId xmlns:a16="http://schemas.microsoft.com/office/drawing/2014/main" id="{F75D3993-B926-FD03-B47C-580EC5AB9002}"/>
              </a:ext>
            </a:extLst>
          </p:cNvPr>
          <p:cNvSpPr txBox="1"/>
          <p:nvPr/>
        </p:nvSpPr>
        <p:spPr>
          <a:xfrm>
            <a:off x="2023672" y="1106367"/>
            <a:ext cx="8514413" cy="646331"/>
          </a:xfrm>
          <a:prstGeom prst="rect">
            <a:avLst/>
          </a:prstGeom>
          <a:noFill/>
        </p:spPr>
        <p:txBody>
          <a:bodyPr wrap="square">
            <a:spAutoFit/>
          </a:bodyPr>
          <a:lstStyle/>
          <a:p>
            <a:pPr marL="285750" indent="-285750">
              <a:buClr>
                <a:schemeClr val="tx2"/>
              </a:buClr>
              <a:buSzPct val="150000"/>
              <a:buFont typeface="Wingdings" pitchFamily="2" charset="2"/>
              <a:buChar char="Ø"/>
            </a:pPr>
            <a:r>
              <a:rPr lang="en-US" dirty="0">
                <a:ea typeface="Times New Roman" panose="02020603050405020304" pitchFamily="18" charset="0"/>
              </a:rPr>
              <a:t>N</a:t>
            </a:r>
            <a:r>
              <a:rPr lang="en-US" sz="1800" dirty="0">
                <a:solidFill>
                  <a:schemeClr val="tx1"/>
                </a:solidFill>
                <a:effectLst/>
                <a:latin typeface="+mn-lt"/>
                <a:ea typeface="Times New Roman" panose="02020603050405020304" pitchFamily="18" charset="0"/>
              </a:rPr>
              <a:t>ew IRP-3 was installed in the shaft</a:t>
            </a:r>
          </a:p>
          <a:p>
            <a:pPr marL="285750" indent="-285750">
              <a:buClr>
                <a:schemeClr val="tx2"/>
              </a:buClr>
              <a:buSzPct val="150000"/>
              <a:buFont typeface="Wingdings" pitchFamily="2" charset="2"/>
              <a:buChar char="Ø"/>
            </a:pPr>
            <a:r>
              <a:rPr lang="en-US" dirty="0"/>
              <a:t>The shielding geometry above the plug in IRP-3 differs slightly from that of IRP-2 </a:t>
            </a:r>
            <a:r>
              <a:rPr lang="en-US" dirty="0">
                <a:effectLst/>
              </a:rPr>
              <a:t> </a:t>
            </a:r>
            <a:endParaRPr lang="en-US" dirty="0"/>
          </a:p>
        </p:txBody>
      </p:sp>
    </p:spTree>
    <p:extLst>
      <p:ext uri="{BB962C8B-B14F-4D97-AF65-F5344CB8AC3E}">
        <p14:creationId xmlns:p14="http://schemas.microsoft.com/office/powerpoint/2010/main" val="3312358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C956B-17F7-6C28-38D9-EB1491193DD9}"/>
            </a:ext>
          </a:extLst>
        </p:cNvPr>
        <p:cNvGrpSpPr/>
        <p:nvPr/>
      </p:nvGrpSpPr>
      <p:grpSpPr>
        <a:xfrm>
          <a:off x="0" y="0"/>
          <a:ext cx="0" cy="0"/>
          <a:chOff x="0" y="0"/>
          <a:chExt cx="0" cy="0"/>
        </a:xfrm>
      </p:grpSpPr>
      <p:pic>
        <p:nvPicPr>
          <p:cNvPr id="9" name="Image 1" descr="preencoded.png">
            <a:extLst>
              <a:ext uri="{FF2B5EF4-FFF2-40B4-BE49-F238E27FC236}">
                <a16:creationId xmlns:a16="http://schemas.microsoft.com/office/drawing/2014/main" id="{FB110585-DF4A-C473-45C5-49448BF4DF47}"/>
              </a:ext>
            </a:extLst>
          </p:cNvPr>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58D526DC-31E9-CE67-EAD3-7938E2408C73}"/>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Comparison</a:t>
            </a:r>
            <a:endParaRPr lang="en-US" sz="3200"/>
          </a:p>
        </p:txBody>
      </p:sp>
      <mc:AlternateContent xmlns:mc="http://schemas.openxmlformats.org/markup-compatibility/2006">
        <mc:Choice xmlns:a14="http://schemas.microsoft.com/office/drawing/2010/main" Requires="a14">
          <p:graphicFrame>
            <p:nvGraphicFramePr>
              <p:cNvPr id="2" name="Table 1">
                <a:extLst>
                  <a:ext uri="{FF2B5EF4-FFF2-40B4-BE49-F238E27FC236}">
                    <a16:creationId xmlns:a16="http://schemas.microsoft.com/office/drawing/2014/main" id="{F7D201CD-9687-9537-43E8-22AF5A97051A}"/>
                  </a:ext>
                </a:extLst>
              </p:cNvPr>
              <p:cNvGraphicFramePr>
                <a:graphicFrameLocks noGrp="1"/>
              </p:cNvGraphicFramePr>
              <p:nvPr>
                <p:extLst>
                  <p:ext uri="{D42A27DB-BD31-4B8C-83A1-F6EECF244321}">
                    <p14:modId xmlns:p14="http://schemas.microsoft.com/office/powerpoint/2010/main" val="46269214"/>
                  </p:ext>
                </p:extLst>
              </p:nvPr>
            </p:nvGraphicFramePr>
            <p:xfrm>
              <a:off x="4053000" y="2188432"/>
              <a:ext cx="4266540" cy="2691448"/>
            </p:xfrm>
            <a:graphic>
              <a:graphicData uri="http://schemas.openxmlformats.org/drawingml/2006/table">
                <a:tbl>
                  <a:tblPr firstRow="1" firstCol="1" bandRow="1">
                    <a:tableStyleId>{5C22544A-7EE6-4342-B048-85BDC9FD1C3A}</a:tableStyleId>
                  </a:tblPr>
                  <a:tblGrid>
                    <a:gridCol w="1486563">
                      <a:extLst>
                        <a:ext uri="{9D8B030D-6E8A-4147-A177-3AD203B41FA5}">
                          <a16:colId xmlns:a16="http://schemas.microsoft.com/office/drawing/2014/main" val="2079555632"/>
                        </a:ext>
                      </a:extLst>
                    </a:gridCol>
                    <a:gridCol w="871870">
                      <a:extLst>
                        <a:ext uri="{9D8B030D-6E8A-4147-A177-3AD203B41FA5}">
                          <a16:colId xmlns:a16="http://schemas.microsoft.com/office/drawing/2014/main" val="1848884057"/>
                        </a:ext>
                      </a:extLst>
                    </a:gridCol>
                    <a:gridCol w="999460">
                      <a:extLst>
                        <a:ext uri="{9D8B030D-6E8A-4147-A177-3AD203B41FA5}">
                          <a16:colId xmlns:a16="http://schemas.microsoft.com/office/drawing/2014/main" val="2521107515"/>
                        </a:ext>
                      </a:extLst>
                    </a:gridCol>
                    <a:gridCol w="908647">
                      <a:extLst>
                        <a:ext uri="{9D8B030D-6E8A-4147-A177-3AD203B41FA5}">
                          <a16:colId xmlns:a16="http://schemas.microsoft.com/office/drawing/2014/main" val="1239718571"/>
                        </a:ext>
                      </a:extLst>
                    </a:gridCol>
                  </a:tblGrid>
                  <a:tr h="203200">
                    <a:tc>
                      <a:txBody>
                        <a:bodyPr/>
                        <a:lstStyle/>
                        <a:p>
                          <a:pPr marL="0" marR="0">
                            <a:lnSpc>
                              <a:spcPct val="115000"/>
                            </a:lnSpc>
                            <a:buNone/>
                          </a:pPr>
                          <a:r>
                            <a:rPr lang="en-US" sz="1200" dirty="0">
                              <a:effectLst/>
                              <a:latin typeface="+mn-lt"/>
                            </a:rPr>
                            <a:t>Location</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200" dirty="0">
                              <a:effectLst/>
                              <a:latin typeface="+mn-lt"/>
                            </a:rPr>
                            <a:t>Measured dose rate, </a:t>
                          </a:r>
                          <a14:m>
                            <m:oMath xmlns:m="http://schemas.openxmlformats.org/officeDocument/2006/math">
                              <m:r>
                                <a:rPr lang="en-US" sz="1200" b="0" i="1" smtClean="0">
                                  <a:latin typeface="Cambria Math" panose="02040503050406030204" pitchFamily="18" charset="0"/>
                                </a:rPr>
                                <m:t>𝜇</m:t>
                              </m:r>
                            </m:oMath>
                          </a14:m>
                          <a:r>
                            <a:rPr lang="en-US" sz="1200" dirty="0">
                              <a:effectLst/>
                              <a:latin typeface="+mn-lt"/>
                            </a:rPr>
                            <a:t>Sv/h</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200" dirty="0">
                              <a:effectLst/>
                              <a:latin typeface="+mn-lt"/>
                            </a:rPr>
                            <a:t>Calculated dose rate, </a:t>
                          </a:r>
                          <a14:m>
                            <m:oMath xmlns:m="http://schemas.openxmlformats.org/officeDocument/2006/math">
                              <m:r>
                                <a:rPr lang="en-US" sz="1200" b="0" i="1" smtClean="0">
                                  <a:latin typeface="Cambria Math" panose="02040503050406030204" pitchFamily="18" charset="0"/>
                                </a:rPr>
                                <m:t>𝜇</m:t>
                              </m:r>
                            </m:oMath>
                          </a14:m>
                          <a:r>
                            <a:rPr lang="en-US" sz="1200" dirty="0">
                              <a:effectLst/>
                              <a:latin typeface="+mn-lt"/>
                            </a:rPr>
                            <a:t>Sv/h</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200" dirty="0">
                              <a:effectLst/>
                              <a:latin typeface="+mn-lt"/>
                            </a:rPr>
                            <a:t>Measured/Calculated</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extLst>
                      <a:ext uri="{0D108BD9-81ED-4DB2-BD59-A6C34878D82A}">
                        <a16:rowId xmlns:a16="http://schemas.microsoft.com/office/drawing/2014/main" val="1660940891"/>
                      </a:ext>
                    </a:extLst>
                  </a:tr>
                  <a:tr h="203200">
                    <a:tc>
                      <a:txBody>
                        <a:bodyPr/>
                        <a:lstStyle/>
                        <a:p>
                          <a:pPr marL="0" marR="0">
                            <a:lnSpc>
                              <a:spcPct val="115000"/>
                            </a:lnSpc>
                            <a:buNone/>
                          </a:pPr>
                          <a:r>
                            <a:rPr lang="en-US" sz="1200" dirty="0">
                              <a:effectLst/>
                              <a:latin typeface="+mn-lt"/>
                            </a:rPr>
                            <a:t>Small shine location above pipe chassis (~0.05-m in diameter) </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200" dirty="0">
                              <a:effectLst/>
                              <a:latin typeface="+mn-lt"/>
                            </a:rPr>
                            <a:t>1.50</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200" dirty="0">
                              <a:effectLst/>
                              <a:latin typeface="+mn-lt"/>
                            </a:rPr>
                            <a:t>1.40</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200" b="1" dirty="0">
                              <a:effectLst/>
                              <a:latin typeface="+mn-lt"/>
                            </a:rPr>
                            <a:t>1.07</a:t>
                          </a:r>
                          <a:endParaRPr lang="en-US" sz="1200" b="1"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809135841"/>
                      </a:ext>
                    </a:extLst>
                  </a:tr>
                  <a:tr h="203200">
                    <a:tc>
                      <a:txBody>
                        <a:bodyPr/>
                        <a:lstStyle/>
                        <a:p>
                          <a:pPr marL="0" marR="0">
                            <a:lnSpc>
                              <a:spcPct val="115000"/>
                            </a:lnSpc>
                            <a:buNone/>
                          </a:pPr>
                          <a:r>
                            <a:rPr lang="en-US" sz="1200" dirty="0">
                              <a:effectLst/>
                              <a:latin typeface="+mn-lt"/>
                            </a:rPr>
                            <a:t>New IRP installed - hole general area</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200" dirty="0">
                              <a:effectLst/>
                              <a:latin typeface="+mn-lt"/>
                              <a:ea typeface="Times New Roman" panose="02020603050405020304" pitchFamily="18" charset="0"/>
                              <a:cs typeface="Arial" panose="020B0604020202020204" pitchFamily="34" charset="0"/>
                            </a:rPr>
                            <a:t>0.01</a:t>
                          </a:r>
                        </a:p>
                      </a:txBody>
                      <a:tcPr marL="68580" marR="68580" marT="0" marB="0" anchor="ctr"/>
                    </a:tc>
                    <a:tc>
                      <a:txBody>
                        <a:bodyPr/>
                        <a:lstStyle/>
                        <a:p>
                          <a:pPr marL="0" marR="0" algn="ctr">
                            <a:lnSpc>
                              <a:spcPct val="115000"/>
                            </a:lnSpc>
                            <a:buNone/>
                          </a:pPr>
                          <a:r>
                            <a:rPr lang="en-US" sz="1200" dirty="0">
                              <a:effectLst/>
                              <a:latin typeface="+mn-lt"/>
                              <a:ea typeface="Times New Roman" panose="02020603050405020304" pitchFamily="18" charset="0"/>
                              <a:cs typeface="Arial" panose="020B0604020202020204" pitchFamily="34" charset="0"/>
                            </a:rPr>
                            <a:t>0.01</a:t>
                          </a:r>
                        </a:p>
                      </a:txBody>
                      <a:tcPr marL="68580" marR="68580" marT="0" marB="0" anchor="ctr"/>
                    </a:tc>
                    <a:tc>
                      <a:txBody>
                        <a:bodyPr/>
                        <a:lstStyle/>
                        <a:p>
                          <a:pPr marL="0" marR="0" algn="ctr">
                            <a:lnSpc>
                              <a:spcPct val="115000"/>
                            </a:lnSpc>
                            <a:buNone/>
                          </a:pPr>
                          <a:r>
                            <a:rPr lang="en-US" sz="1200" b="1" dirty="0">
                              <a:effectLst/>
                              <a:latin typeface="+mn-lt"/>
                              <a:ea typeface="Times New Roman" panose="02020603050405020304" pitchFamily="18" charset="0"/>
                              <a:cs typeface="Arial" panose="020B0604020202020204" pitchFamily="34" charset="0"/>
                            </a:rPr>
                            <a:t>1</a:t>
                          </a:r>
                        </a:p>
                      </a:txBody>
                      <a:tcPr marL="68580" marR="68580" marT="0" marB="0" anchor="ctr"/>
                    </a:tc>
                    <a:extLst>
                      <a:ext uri="{0D108BD9-81ED-4DB2-BD59-A6C34878D82A}">
                        <a16:rowId xmlns:a16="http://schemas.microsoft.com/office/drawing/2014/main" val="4216263699"/>
                      </a:ext>
                    </a:extLst>
                  </a:tr>
                  <a:tr h="203200">
                    <a:tc>
                      <a:txBody>
                        <a:bodyPr/>
                        <a:lstStyle/>
                        <a:p>
                          <a:pPr marL="0" marR="0">
                            <a:lnSpc>
                              <a:spcPct val="115000"/>
                            </a:lnSpc>
                            <a:buNone/>
                          </a:pPr>
                          <a:r>
                            <a:rPr lang="en-US" sz="1200" dirty="0">
                              <a:effectLst/>
                              <a:latin typeface="+mn-lt"/>
                            </a:rPr>
                            <a:t>New IRP installed - shine at edge of hole</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200" dirty="0">
                              <a:effectLst/>
                              <a:latin typeface="+mn-lt"/>
                            </a:rPr>
                            <a:t>0.04</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200" dirty="0">
                              <a:effectLst/>
                              <a:latin typeface="+mn-lt"/>
                            </a:rPr>
                            <a:t>0.03</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200" b="1" dirty="0">
                              <a:effectLst/>
                              <a:latin typeface="+mn-lt"/>
                            </a:rPr>
                            <a:t>1.3</a:t>
                          </a:r>
                          <a:endParaRPr lang="en-US" sz="1200" b="1"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333604860"/>
                      </a:ext>
                    </a:extLst>
                  </a:tr>
                </a:tbl>
              </a:graphicData>
            </a:graphic>
          </p:graphicFrame>
        </mc:Choice>
        <mc:Fallback>
          <p:graphicFrame>
            <p:nvGraphicFramePr>
              <p:cNvPr id="2" name="Table 1">
                <a:extLst>
                  <a:ext uri="{FF2B5EF4-FFF2-40B4-BE49-F238E27FC236}">
                    <a16:creationId xmlns:a16="http://schemas.microsoft.com/office/drawing/2014/main" id="{F7D201CD-9687-9537-43E8-22AF5A97051A}"/>
                  </a:ext>
                </a:extLst>
              </p:cNvPr>
              <p:cNvGraphicFramePr>
                <a:graphicFrameLocks noGrp="1"/>
              </p:cNvGraphicFramePr>
              <p:nvPr>
                <p:extLst>
                  <p:ext uri="{D42A27DB-BD31-4B8C-83A1-F6EECF244321}">
                    <p14:modId xmlns:p14="http://schemas.microsoft.com/office/powerpoint/2010/main" val="46269214"/>
                  </p:ext>
                </p:extLst>
              </p:nvPr>
            </p:nvGraphicFramePr>
            <p:xfrm>
              <a:off x="4053000" y="2188432"/>
              <a:ext cx="4266540" cy="2691448"/>
            </p:xfrm>
            <a:graphic>
              <a:graphicData uri="http://schemas.openxmlformats.org/drawingml/2006/table">
                <a:tbl>
                  <a:tblPr firstRow="1" firstCol="1" bandRow="1">
                    <a:tableStyleId>{5C22544A-7EE6-4342-B048-85BDC9FD1C3A}</a:tableStyleId>
                  </a:tblPr>
                  <a:tblGrid>
                    <a:gridCol w="1486563">
                      <a:extLst>
                        <a:ext uri="{9D8B030D-6E8A-4147-A177-3AD203B41FA5}">
                          <a16:colId xmlns:a16="http://schemas.microsoft.com/office/drawing/2014/main" val="2079555632"/>
                        </a:ext>
                      </a:extLst>
                    </a:gridCol>
                    <a:gridCol w="871870">
                      <a:extLst>
                        <a:ext uri="{9D8B030D-6E8A-4147-A177-3AD203B41FA5}">
                          <a16:colId xmlns:a16="http://schemas.microsoft.com/office/drawing/2014/main" val="1848884057"/>
                        </a:ext>
                      </a:extLst>
                    </a:gridCol>
                    <a:gridCol w="999460">
                      <a:extLst>
                        <a:ext uri="{9D8B030D-6E8A-4147-A177-3AD203B41FA5}">
                          <a16:colId xmlns:a16="http://schemas.microsoft.com/office/drawing/2014/main" val="2521107515"/>
                        </a:ext>
                      </a:extLst>
                    </a:gridCol>
                    <a:gridCol w="908647">
                      <a:extLst>
                        <a:ext uri="{9D8B030D-6E8A-4147-A177-3AD203B41FA5}">
                          <a16:colId xmlns:a16="http://schemas.microsoft.com/office/drawing/2014/main" val="1239718571"/>
                        </a:ext>
                      </a:extLst>
                    </a:gridCol>
                  </a:tblGrid>
                  <a:tr h="619570">
                    <a:tc>
                      <a:txBody>
                        <a:bodyPr/>
                        <a:lstStyle/>
                        <a:p>
                          <a:pPr marL="0" marR="0">
                            <a:lnSpc>
                              <a:spcPct val="115000"/>
                            </a:lnSpc>
                            <a:buNone/>
                          </a:pPr>
                          <a:r>
                            <a:rPr lang="en-US" sz="1200" dirty="0">
                              <a:effectLst/>
                              <a:latin typeface="+mn-lt"/>
                            </a:rPr>
                            <a:t>Location</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endParaRPr lang="en-US"/>
                        </a:p>
                      </a:txBody>
                      <a:tcPr marL="68580" marR="68580" marT="0" marB="0" anchor="ctr">
                        <a:blipFill>
                          <a:blip r:embed="rId4"/>
                          <a:stretch>
                            <a:fillRect l="-171014" t="-6122" r="-221739" b="-348980"/>
                          </a:stretch>
                        </a:blipFill>
                      </a:tcPr>
                    </a:tc>
                    <a:tc>
                      <a:txBody>
                        <a:bodyPr/>
                        <a:lstStyle/>
                        <a:p>
                          <a:endParaRPr lang="en-US"/>
                        </a:p>
                      </a:txBody>
                      <a:tcPr marL="68580" marR="68580" marT="0" marB="0" anchor="ctr">
                        <a:blipFill>
                          <a:blip r:embed="rId4"/>
                          <a:stretch>
                            <a:fillRect l="-236709" t="-6122" r="-93671" b="-348980"/>
                          </a:stretch>
                        </a:blipFill>
                      </a:tcPr>
                    </a:tc>
                    <a:tc>
                      <a:txBody>
                        <a:bodyPr/>
                        <a:lstStyle/>
                        <a:p>
                          <a:pPr marL="0" marR="0" algn="ctr">
                            <a:lnSpc>
                              <a:spcPct val="115000"/>
                            </a:lnSpc>
                            <a:buNone/>
                          </a:pPr>
                          <a:r>
                            <a:rPr lang="en-US" sz="1200" dirty="0">
                              <a:effectLst/>
                              <a:latin typeface="+mn-lt"/>
                            </a:rPr>
                            <a:t>Measured/Calculated</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extLst>
                      <a:ext uri="{0D108BD9-81ED-4DB2-BD59-A6C34878D82A}">
                        <a16:rowId xmlns:a16="http://schemas.microsoft.com/office/drawing/2014/main" val="1660940891"/>
                      </a:ext>
                    </a:extLst>
                  </a:tr>
                  <a:tr h="1041146">
                    <a:tc>
                      <a:txBody>
                        <a:bodyPr/>
                        <a:lstStyle/>
                        <a:p>
                          <a:pPr marL="0" marR="0">
                            <a:lnSpc>
                              <a:spcPct val="115000"/>
                            </a:lnSpc>
                            <a:buNone/>
                          </a:pPr>
                          <a:r>
                            <a:rPr lang="en-US" sz="1200" dirty="0">
                              <a:effectLst/>
                              <a:latin typeface="+mn-lt"/>
                            </a:rPr>
                            <a:t>Small shine location above pipe chassis (~0.05-m in diameter) </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200" dirty="0">
                              <a:effectLst/>
                              <a:latin typeface="+mn-lt"/>
                            </a:rPr>
                            <a:t>1.50</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200" dirty="0">
                              <a:effectLst/>
                              <a:latin typeface="+mn-lt"/>
                            </a:rPr>
                            <a:t>1.40</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200" b="1" dirty="0">
                              <a:effectLst/>
                              <a:latin typeface="+mn-lt"/>
                            </a:rPr>
                            <a:t>1.07</a:t>
                          </a:r>
                          <a:endParaRPr lang="en-US" sz="1200" b="1"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809135841"/>
                      </a:ext>
                    </a:extLst>
                  </a:tr>
                  <a:tr h="410210">
                    <a:tc>
                      <a:txBody>
                        <a:bodyPr/>
                        <a:lstStyle/>
                        <a:p>
                          <a:pPr marL="0" marR="0">
                            <a:lnSpc>
                              <a:spcPct val="115000"/>
                            </a:lnSpc>
                            <a:buNone/>
                          </a:pPr>
                          <a:r>
                            <a:rPr lang="en-US" sz="1200" dirty="0">
                              <a:effectLst/>
                              <a:latin typeface="+mn-lt"/>
                            </a:rPr>
                            <a:t>New IRP installed - hole general area</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200" dirty="0">
                              <a:effectLst/>
                              <a:latin typeface="+mn-lt"/>
                              <a:ea typeface="Times New Roman" panose="02020603050405020304" pitchFamily="18" charset="0"/>
                              <a:cs typeface="Arial" panose="020B0604020202020204" pitchFamily="34" charset="0"/>
                            </a:rPr>
                            <a:t>0.01</a:t>
                          </a:r>
                        </a:p>
                      </a:txBody>
                      <a:tcPr marL="68580" marR="68580" marT="0" marB="0" anchor="ctr"/>
                    </a:tc>
                    <a:tc>
                      <a:txBody>
                        <a:bodyPr/>
                        <a:lstStyle/>
                        <a:p>
                          <a:pPr marL="0" marR="0" algn="ctr">
                            <a:lnSpc>
                              <a:spcPct val="115000"/>
                            </a:lnSpc>
                            <a:buNone/>
                          </a:pPr>
                          <a:r>
                            <a:rPr lang="en-US" sz="1200" dirty="0">
                              <a:effectLst/>
                              <a:latin typeface="+mn-lt"/>
                              <a:ea typeface="Times New Roman" panose="02020603050405020304" pitchFamily="18" charset="0"/>
                              <a:cs typeface="Arial" panose="020B0604020202020204" pitchFamily="34" charset="0"/>
                            </a:rPr>
                            <a:t>0.01</a:t>
                          </a:r>
                        </a:p>
                      </a:txBody>
                      <a:tcPr marL="68580" marR="68580" marT="0" marB="0" anchor="ctr"/>
                    </a:tc>
                    <a:tc>
                      <a:txBody>
                        <a:bodyPr/>
                        <a:lstStyle/>
                        <a:p>
                          <a:pPr marL="0" marR="0" algn="ctr">
                            <a:lnSpc>
                              <a:spcPct val="115000"/>
                            </a:lnSpc>
                            <a:buNone/>
                          </a:pPr>
                          <a:r>
                            <a:rPr lang="en-US" sz="1200" b="1" dirty="0">
                              <a:effectLst/>
                              <a:latin typeface="+mn-lt"/>
                              <a:ea typeface="Times New Roman" panose="02020603050405020304" pitchFamily="18" charset="0"/>
                              <a:cs typeface="Arial" panose="020B0604020202020204" pitchFamily="34" charset="0"/>
                            </a:rPr>
                            <a:t>1</a:t>
                          </a:r>
                        </a:p>
                      </a:txBody>
                      <a:tcPr marL="68580" marR="68580" marT="0" marB="0" anchor="ctr"/>
                    </a:tc>
                    <a:extLst>
                      <a:ext uri="{0D108BD9-81ED-4DB2-BD59-A6C34878D82A}">
                        <a16:rowId xmlns:a16="http://schemas.microsoft.com/office/drawing/2014/main" val="4216263699"/>
                      </a:ext>
                    </a:extLst>
                  </a:tr>
                  <a:tr h="620522">
                    <a:tc>
                      <a:txBody>
                        <a:bodyPr/>
                        <a:lstStyle/>
                        <a:p>
                          <a:pPr marL="0" marR="0">
                            <a:lnSpc>
                              <a:spcPct val="115000"/>
                            </a:lnSpc>
                            <a:buNone/>
                          </a:pPr>
                          <a:r>
                            <a:rPr lang="en-US" sz="1200" dirty="0">
                              <a:effectLst/>
                              <a:latin typeface="+mn-lt"/>
                            </a:rPr>
                            <a:t>New IRP installed - shine at edge of hole</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solidFill>
                          <a:schemeClr val="tx2"/>
                        </a:solidFill>
                      </a:tcPr>
                    </a:tc>
                    <a:tc>
                      <a:txBody>
                        <a:bodyPr/>
                        <a:lstStyle/>
                        <a:p>
                          <a:pPr marL="0" marR="0" algn="ctr">
                            <a:lnSpc>
                              <a:spcPct val="115000"/>
                            </a:lnSpc>
                            <a:buNone/>
                          </a:pPr>
                          <a:r>
                            <a:rPr lang="en-US" sz="1200" dirty="0">
                              <a:effectLst/>
                              <a:latin typeface="+mn-lt"/>
                            </a:rPr>
                            <a:t>0.04</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200" dirty="0">
                              <a:effectLst/>
                              <a:latin typeface="+mn-lt"/>
                            </a:rPr>
                            <a:t>0.03</a:t>
                          </a:r>
                          <a:endParaRPr lang="en-US" sz="1200" dirty="0">
                            <a:effectLst/>
                            <a:latin typeface="+mn-lt"/>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lnSpc>
                              <a:spcPct val="115000"/>
                            </a:lnSpc>
                            <a:buNone/>
                          </a:pPr>
                          <a:r>
                            <a:rPr lang="en-US" sz="1200" b="1" dirty="0">
                              <a:effectLst/>
                              <a:latin typeface="+mn-lt"/>
                            </a:rPr>
                            <a:t>1.3</a:t>
                          </a:r>
                          <a:endParaRPr lang="en-US" sz="1200" b="1" dirty="0">
                            <a:effectLst/>
                            <a:latin typeface="+mn-lt"/>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333604860"/>
                      </a:ext>
                    </a:extLst>
                  </a:tr>
                </a:tbl>
              </a:graphicData>
            </a:graphic>
          </p:graphicFrame>
        </mc:Fallback>
      </mc:AlternateContent>
      <p:pic>
        <p:nvPicPr>
          <p:cNvPr id="3" name="Picture 2">
            <a:extLst>
              <a:ext uri="{FF2B5EF4-FFF2-40B4-BE49-F238E27FC236}">
                <a16:creationId xmlns:a16="http://schemas.microsoft.com/office/drawing/2014/main" id="{52549161-E9DB-2C35-F831-3FE20EEE3461}"/>
              </a:ext>
            </a:extLst>
          </p:cNvPr>
          <p:cNvPicPr>
            <a:picLocks noChangeAspect="1"/>
          </p:cNvPicPr>
          <p:nvPr/>
        </p:nvPicPr>
        <p:blipFill>
          <a:blip r:embed="rId5"/>
          <a:stretch>
            <a:fillRect/>
          </a:stretch>
        </p:blipFill>
        <p:spPr>
          <a:xfrm>
            <a:off x="155021" y="1203289"/>
            <a:ext cx="3897979" cy="4718607"/>
          </a:xfrm>
          <a:prstGeom prst="rect">
            <a:avLst/>
          </a:prstGeom>
        </p:spPr>
      </p:pic>
      <p:pic>
        <p:nvPicPr>
          <p:cNvPr id="4" name="Picture 3">
            <a:extLst>
              <a:ext uri="{FF2B5EF4-FFF2-40B4-BE49-F238E27FC236}">
                <a16:creationId xmlns:a16="http://schemas.microsoft.com/office/drawing/2014/main" id="{BC9F1260-6B62-6D37-DEE3-D35F1D2A985C}"/>
              </a:ext>
            </a:extLst>
          </p:cNvPr>
          <p:cNvPicPr>
            <a:picLocks noChangeAspect="1"/>
          </p:cNvPicPr>
          <p:nvPr/>
        </p:nvPicPr>
        <p:blipFill>
          <a:blip r:embed="rId6"/>
          <a:stretch>
            <a:fillRect/>
          </a:stretch>
        </p:blipFill>
        <p:spPr>
          <a:xfrm>
            <a:off x="8473458" y="1203289"/>
            <a:ext cx="3872459" cy="4718607"/>
          </a:xfrm>
          <a:prstGeom prst="rect">
            <a:avLst/>
          </a:prstGeom>
        </p:spPr>
      </p:pic>
      <p:cxnSp>
        <p:nvCxnSpPr>
          <p:cNvPr id="5" name="Curved Connector 4">
            <a:extLst>
              <a:ext uri="{FF2B5EF4-FFF2-40B4-BE49-F238E27FC236}">
                <a16:creationId xmlns:a16="http://schemas.microsoft.com/office/drawing/2014/main" id="{B76A58F9-A930-CFA4-0D71-52372CB4A203}"/>
              </a:ext>
            </a:extLst>
          </p:cNvPr>
          <p:cNvCxnSpPr>
            <a:cxnSpLocks/>
            <a:stCxn id="2" idx="1"/>
          </p:cNvCxnSpPr>
          <p:nvPr/>
        </p:nvCxnSpPr>
        <p:spPr>
          <a:xfrm rot="10800000">
            <a:off x="2341086" y="2077258"/>
            <a:ext cx="1711915" cy="1456899"/>
          </a:xfrm>
          <a:prstGeom prst="curvedConnector3">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7" name="Curved Connector 6">
            <a:extLst>
              <a:ext uri="{FF2B5EF4-FFF2-40B4-BE49-F238E27FC236}">
                <a16:creationId xmlns:a16="http://schemas.microsoft.com/office/drawing/2014/main" id="{D02D99E6-9E0B-67AA-7DD0-AB02F64BAA88}"/>
              </a:ext>
            </a:extLst>
          </p:cNvPr>
          <p:cNvCxnSpPr>
            <a:cxnSpLocks/>
          </p:cNvCxnSpPr>
          <p:nvPr/>
        </p:nvCxnSpPr>
        <p:spPr>
          <a:xfrm rot="10800000">
            <a:off x="1813812" y="2188435"/>
            <a:ext cx="2239188" cy="1852211"/>
          </a:xfrm>
          <a:prstGeom prst="curvedConnector3">
            <a:avLst>
              <a:gd name="adj1" fmla="val 50000"/>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3" name="Curved Connector 12">
            <a:extLst>
              <a:ext uri="{FF2B5EF4-FFF2-40B4-BE49-F238E27FC236}">
                <a16:creationId xmlns:a16="http://schemas.microsoft.com/office/drawing/2014/main" id="{562346D0-1487-60E6-DBCE-C9304A2697CC}"/>
              </a:ext>
            </a:extLst>
          </p:cNvPr>
          <p:cNvCxnSpPr>
            <a:cxnSpLocks/>
          </p:cNvCxnSpPr>
          <p:nvPr/>
        </p:nvCxnSpPr>
        <p:spPr>
          <a:xfrm rot="16200000" flipV="1">
            <a:off x="2096943" y="2458088"/>
            <a:ext cx="2225713" cy="1686401"/>
          </a:xfrm>
          <a:prstGeom prst="curvedConnector3">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83085CB9-24E2-1EB3-9E10-73E9E8BB031E}"/>
              </a:ext>
            </a:extLst>
          </p:cNvPr>
          <p:cNvCxnSpPr>
            <a:cxnSpLocks/>
          </p:cNvCxnSpPr>
          <p:nvPr/>
        </p:nvCxnSpPr>
        <p:spPr>
          <a:xfrm flipV="1">
            <a:off x="8319541" y="2188431"/>
            <a:ext cx="2218544" cy="2200006"/>
          </a:xfrm>
          <a:prstGeom prst="curvedConnector3">
            <a:avLst>
              <a:gd name="adj1" fmla="val 50000"/>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7" name="Curved Connector 16">
            <a:extLst>
              <a:ext uri="{FF2B5EF4-FFF2-40B4-BE49-F238E27FC236}">
                <a16:creationId xmlns:a16="http://schemas.microsoft.com/office/drawing/2014/main" id="{24D9FDBA-9219-6162-FC2B-D3C60A37C15A}"/>
              </a:ext>
            </a:extLst>
          </p:cNvPr>
          <p:cNvCxnSpPr>
            <a:cxnSpLocks/>
          </p:cNvCxnSpPr>
          <p:nvPr/>
        </p:nvCxnSpPr>
        <p:spPr>
          <a:xfrm flipV="1">
            <a:off x="8319540" y="2077250"/>
            <a:ext cx="1961749" cy="1915719"/>
          </a:xfrm>
          <a:prstGeom prst="curvedConnector3">
            <a:avLst>
              <a:gd name="adj1" fmla="val 50000"/>
            </a:avLst>
          </a:prstGeom>
          <a:ln w="38100">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1592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0C568-B60C-E5F3-6FB7-CDD737DA0FBD}"/>
            </a:ext>
          </a:extLst>
        </p:cNvPr>
        <p:cNvGrpSpPr/>
        <p:nvPr/>
      </p:nvGrpSpPr>
      <p:grpSpPr>
        <a:xfrm>
          <a:off x="0" y="0"/>
          <a:ext cx="0" cy="0"/>
          <a:chOff x="0" y="0"/>
          <a:chExt cx="0" cy="0"/>
        </a:xfrm>
      </p:grpSpPr>
      <p:pic>
        <p:nvPicPr>
          <p:cNvPr id="9" name="Image 1" descr="preencoded.png">
            <a:extLst>
              <a:ext uri="{FF2B5EF4-FFF2-40B4-BE49-F238E27FC236}">
                <a16:creationId xmlns:a16="http://schemas.microsoft.com/office/drawing/2014/main" id="{8822C3CF-9D40-E3F4-D916-D7E204BC50D0}"/>
              </a:ext>
            </a:extLst>
          </p:cNvPr>
          <p:cNvPicPr>
            <a:picLocks noChangeAspect="1"/>
          </p:cNvPicPr>
          <p:nvPr/>
        </p:nvPicPr>
        <p:blipFill>
          <a:blip r:embed="rId3"/>
          <a:stretch>
            <a:fillRect/>
          </a:stretch>
        </p:blipFill>
        <p:spPr>
          <a:xfrm>
            <a:off x="-862508" y="5977933"/>
            <a:ext cx="673100" cy="285751"/>
          </a:xfrm>
          <a:prstGeom prst="rect">
            <a:avLst/>
          </a:prstGeom>
        </p:spPr>
      </p:pic>
      <p:sp>
        <p:nvSpPr>
          <p:cNvPr id="10" name="Text 0">
            <a:extLst>
              <a:ext uri="{FF2B5EF4-FFF2-40B4-BE49-F238E27FC236}">
                <a16:creationId xmlns:a16="http://schemas.microsoft.com/office/drawing/2014/main" id="{6C3CBE6E-0863-F51F-9C2D-DFFCBCFF4873}"/>
              </a:ext>
            </a:extLst>
          </p:cNvPr>
          <p:cNvSpPr/>
          <p:nvPr/>
        </p:nvSpPr>
        <p:spPr>
          <a:xfrm>
            <a:off x="581546" y="180071"/>
            <a:ext cx="9213652" cy="516731"/>
          </a:xfrm>
          <a:prstGeom prst="rect">
            <a:avLst/>
          </a:prstGeom>
          <a:noFill/>
          <a:ln/>
        </p:spPr>
        <p:txBody>
          <a:bodyPr wrap="none" lIns="0" tIns="0" rIns="0" bIns="0" rtlCol="0" anchor="t"/>
          <a:lstStyle/>
          <a:p>
            <a:pPr>
              <a:lnSpc>
                <a:spcPct val="104000"/>
              </a:lnSpc>
            </a:pPr>
            <a:r>
              <a:rPr lang="en-US" sz="3200" b="1">
                <a:solidFill>
                  <a:schemeClr val="tx2"/>
                </a:solidFill>
                <a:latin typeface="Roboto Slab" pitchFamily="34" charset="0"/>
                <a:ea typeface="Roboto Slab" pitchFamily="34" charset="-122"/>
                <a:cs typeface="Roboto Slab" pitchFamily="34" charset="-120"/>
              </a:rPr>
              <a:t>Conclusions</a:t>
            </a:r>
            <a:endParaRPr lang="en-US" sz="320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0A0FEAE-8987-2478-E146-46E4524FD687}"/>
                  </a:ext>
                </a:extLst>
              </p:cNvPr>
              <p:cNvSpPr txBox="1"/>
              <p:nvPr/>
            </p:nvSpPr>
            <p:spPr>
              <a:xfrm>
                <a:off x="377483" y="676286"/>
                <a:ext cx="11814517" cy="6032421"/>
              </a:xfrm>
              <a:prstGeom prst="rect">
                <a:avLst/>
              </a:prstGeom>
              <a:noFill/>
            </p:spPr>
            <p:txBody>
              <a:bodyPr wrap="square">
                <a:spAutoFit/>
              </a:bodyPr>
              <a:lstStyle/>
              <a:p>
                <a:pPr marL="342900" lvl="0" indent="-342900" algn="l">
                  <a:spcBef>
                    <a:spcPts val="600"/>
                  </a:spcBef>
                  <a:buClr>
                    <a:srgbClr val="00662C"/>
                  </a:buClr>
                  <a:buSzPct val="150000"/>
                  <a:buFont typeface="Wingdings" pitchFamily="2" charset="2"/>
                  <a:buChar char="Ø"/>
                </a:pPr>
                <a:r>
                  <a:rPr lang="en-US" sz="2400" b="0" i="0" u="none" strike="noStrike" dirty="0">
                    <a:solidFill>
                      <a:schemeClr val="tx1"/>
                    </a:solidFill>
                    <a:effectLst/>
                  </a:rPr>
                  <a:t>Residual dose rates were calculated to support the IRP exchange process.</a:t>
                </a:r>
              </a:p>
              <a:p>
                <a:pPr marL="342900" lvl="0" indent="-342900" algn="l">
                  <a:spcBef>
                    <a:spcPts val="600"/>
                  </a:spcBef>
                  <a:buClr>
                    <a:srgbClr val="00662C"/>
                  </a:buClr>
                  <a:buSzPct val="150000"/>
                  <a:buFont typeface="Wingdings" pitchFamily="2" charset="2"/>
                  <a:buChar char="Ø"/>
                </a:pPr>
                <a:r>
                  <a:rPr lang="en-US" sz="2400" b="0" i="0" u="none" strike="noStrike" dirty="0">
                    <a:solidFill>
                      <a:schemeClr val="tx1"/>
                    </a:solidFill>
                    <a:effectLst/>
                  </a:rPr>
                  <a:t>Detailed geometric models and source-term estimates for each step.</a:t>
                </a:r>
              </a:p>
              <a:p>
                <a:pPr marL="342900" lvl="0" indent="-342900" algn="l">
                  <a:spcBef>
                    <a:spcPts val="600"/>
                  </a:spcBef>
                  <a:buClr>
                    <a:srgbClr val="00662C"/>
                  </a:buClr>
                  <a:buSzPct val="150000"/>
                  <a:buFont typeface="Wingdings" pitchFamily="2" charset="2"/>
                  <a:buChar char="Ø"/>
                </a:pPr>
                <a:r>
                  <a:rPr lang="en-US" sz="2400" b="0" i="0" u="none" strike="noStrike" dirty="0">
                    <a:solidFill>
                      <a:schemeClr val="tx1"/>
                    </a:solidFill>
                    <a:effectLst/>
                  </a:rPr>
                  <a:t>Calculated and measured dose rates agreed within a factor of 1.5 for the top segment, when evaluated from the bottom of each segment.</a:t>
                </a:r>
              </a:p>
              <a:p>
                <a:pPr marL="342900" lvl="0" indent="-342900" algn="l">
                  <a:spcBef>
                    <a:spcPts val="600"/>
                  </a:spcBef>
                  <a:buClr>
                    <a:srgbClr val="00662C"/>
                  </a:buClr>
                  <a:buSzPct val="150000"/>
                  <a:buFont typeface="Wingdings" pitchFamily="2" charset="2"/>
                  <a:buChar char="Ø"/>
                </a:pPr>
                <a:r>
                  <a:rPr lang="en-US" sz="2400" b="0" i="0" u="none" strike="noStrike" dirty="0">
                    <a:solidFill>
                      <a:schemeClr val="tx1"/>
                    </a:solidFill>
                    <a:effectLst/>
                  </a:rPr>
                  <a:t>For all other cases, agreement was within approximately </a:t>
                </a:r>
                <a14:m>
                  <m:oMath xmlns:m="http://schemas.openxmlformats.org/officeDocument/2006/math">
                    <m:r>
                      <a:rPr lang="en-US" sz="2400">
                        <a:latin typeface="Cambria Math" panose="02040503050406030204" pitchFamily="18" charset="0"/>
                      </a:rPr>
                      <m:t>30</m:t>
                    </m:r>
                    <m:r>
                      <a:rPr lang="en-US" sz="2400" i="0">
                        <a:latin typeface="Cambria Math" panose="02040503050406030204" pitchFamily="18" charset="0"/>
                      </a:rPr>
                      <m:t>%</m:t>
                    </m:r>
                  </m:oMath>
                </a14:m>
                <a:r>
                  <a:rPr lang="en-US" sz="2400" b="0" i="0" u="none" strike="noStrike" dirty="0">
                    <a:solidFill>
                      <a:schemeClr val="tx1"/>
                    </a:solidFill>
                    <a:effectLst/>
                  </a:rPr>
                  <a:t>.</a:t>
                </a:r>
              </a:p>
              <a:p>
                <a:pPr marL="342900" lvl="0" indent="-342900" algn="l">
                  <a:spcBef>
                    <a:spcPts val="600"/>
                  </a:spcBef>
                  <a:buClr>
                    <a:srgbClr val="00662C"/>
                  </a:buClr>
                  <a:buSzPct val="150000"/>
                  <a:buFont typeface="Wingdings" pitchFamily="2" charset="2"/>
                  <a:buChar char="Ø"/>
                </a:pPr>
                <a:r>
                  <a:rPr lang="en-US" sz="2400" b="0" i="0" u="none" strike="noStrike" dirty="0">
                    <a:solidFill>
                      <a:schemeClr val="tx1"/>
                    </a:solidFill>
                    <a:effectLst/>
                  </a:rPr>
                  <a:t>This level of agreement is considered reasonable for dosimetry analyses.</a:t>
                </a:r>
              </a:p>
              <a:p>
                <a:pPr marL="342900" lvl="0" indent="-342900" algn="l">
                  <a:spcBef>
                    <a:spcPts val="600"/>
                  </a:spcBef>
                  <a:buClr>
                    <a:srgbClr val="00662C"/>
                  </a:buClr>
                  <a:buSzPct val="150000"/>
                  <a:buFont typeface="Wingdings" pitchFamily="2" charset="2"/>
                  <a:buChar char="Ø"/>
                </a:pPr>
                <a:r>
                  <a:rPr lang="en-US" sz="2400" b="0" i="0" u="none" strike="noStrike" dirty="0">
                    <a:solidFill>
                      <a:schemeClr val="tx1"/>
                    </a:solidFill>
                    <a:effectLst/>
                  </a:rPr>
                  <a:t>The main sources of uncertainty included:</a:t>
                </a:r>
              </a:p>
              <a:p>
                <a:pPr marL="800100" lvl="1" indent="-342900" algn="l">
                  <a:spcBef>
                    <a:spcPts val="600"/>
                  </a:spcBef>
                  <a:buClr>
                    <a:srgbClr val="002060"/>
                  </a:buClr>
                  <a:buSzPct val="150000"/>
                  <a:buFont typeface="Wingdings" pitchFamily="2" charset="2"/>
                  <a:buChar char="v"/>
                </a:pPr>
                <a:r>
                  <a:rPr lang="en-US" sz="2000" b="0" i="0" u="none" strike="noStrike" dirty="0">
                    <a:solidFill>
                      <a:schemeClr val="tx1"/>
                    </a:solidFill>
                    <a:effectLst/>
                  </a:rPr>
                  <a:t>material characterization</a:t>
                </a:r>
              </a:p>
              <a:p>
                <a:pPr marL="800100" lvl="1" indent="-342900" algn="l">
                  <a:spcBef>
                    <a:spcPts val="600"/>
                  </a:spcBef>
                  <a:buClr>
                    <a:srgbClr val="002060"/>
                  </a:buClr>
                  <a:buSzPct val="150000"/>
                  <a:buFont typeface="Wingdings" pitchFamily="2" charset="2"/>
                  <a:buChar char="v"/>
                </a:pPr>
                <a:r>
                  <a:rPr lang="en-US" sz="2000" b="0" i="0" u="none" strike="noStrike" dirty="0">
                    <a:solidFill>
                      <a:schemeClr val="tx1"/>
                    </a:solidFill>
                    <a:effectLst/>
                  </a:rPr>
                  <a:t>geometric simplifications</a:t>
                </a:r>
              </a:p>
              <a:p>
                <a:pPr marL="800100" lvl="1" indent="-342900" algn="l">
                  <a:spcBef>
                    <a:spcPts val="600"/>
                  </a:spcBef>
                  <a:buClr>
                    <a:srgbClr val="002060"/>
                  </a:buClr>
                  <a:buSzPct val="150000"/>
                  <a:buFont typeface="Wingdings" pitchFamily="2" charset="2"/>
                  <a:buChar char="v"/>
                </a:pPr>
                <a:r>
                  <a:rPr lang="en-US" sz="2000" dirty="0"/>
                  <a:t>c</a:t>
                </a:r>
                <a:r>
                  <a:rPr lang="en-US" sz="2000" b="0" i="0" u="none" strike="noStrike" dirty="0">
                    <a:solidFill>
                      <a:schemeClr val="tx1"/>
                    </a:solidFill>
                    <a:effectLst/>
                  </a:rPr>
                  <a:t>ross sections</a:t>
                </a:r>
              </a:p>
              <a:p>
                <a:pPr marL="800100" lvl="1" indent="-342900" algn="l">
                  <a:spcBef>
                    <a:spcPts val="600"/>
                  </a:spcBef>
                  <a:buClr>
                    <a:srgbClr val="002060"/>
                  </a:buClr>
                  <a:buSzPct val="150000"/>
                  <a:buFont typeface="Wingdings" pitchFamily="2" charset="2"/>
                  <a:buChar char="v"/>
                </a:pPr>
                <a:r>
                  <a:rPr lang="en-US" sz="2000" b="0" i="0" u="none" strike="noStrike" dirty="0">
                    <a:solidFill>
                      <a:schemeClr val="tx1"/>
                    </a:solidFill>
                    <a:effectLst/>
                  </a:rPr>
                  <a:t>detector positioning and detector response </a:t>
                </a:r>
                <a:r>
                  <a:rPr lang="en-US" sz="2400" b="0" i="0" u="none" strike="noStrike" dirty="0">
                    <a:solidFill>
                      <a:schemeClr val="tx1"/>
                    </a:solidFill>
                    <a:effectLst/>
                  </a:rPr>
                  <a:t>during measurements</a:t>
                </a:r>
              </a:p>
              <a:p>
                <a:pPr marL="342900" lvl="0" indent="-342900" algn="l">
                  <a:spcBef>
                    <a:spcPts val="600"/>
                  </a:spcBef>
                  <a:buClr>
                    <a:srgbClr val="00662C"/>
                  </a:buClr>
                  <a:buSzPct val="150000"/>
                  <a:buFont typeface="Wingdings" pitchFamily="2" charset="2"/>
                  <a:buChar char="Ø"/>
                </a:pPr>
                <a:r>
                  <a:rPr lang="en-US" sz="2400" b="1" dirty="0">
                    <a:solidFill>
                      <a:srgbClr val="FF0000"/>
                    </a:solidFill>
                  </a:rPr>
                  <a:t>T</a:t>
                </a:r>
                <a:r>
                  <a:rPr lang="en-US" sz="2400" b="1" i="0" u="none" strike="noStrike" dirty="0">
                    <a:solidFill>
                      <a:srgbClr val="FF0000"/>
                    </a:solidFill>
                    <a:effectLst/>
                  </a:rPr>
                  <a:t>he comparison indicates that the analytical approach provides a reliable and technically sound representation of radiological conditions during the IRP exchange process.</a:t>
                </a:r>
              </a:p>
            </p:txBody>
          </p:sp>
        </mc:Choice>
        <mc:Fallback xmlns="">
          <p:sp>
            <p:nvSpPr>
              <p:cNvPr id="6" name="TextBox 5">
                <a:extLst>
                  <a:ext uri="{FF2B5EF4-FFF2-40B4-BE49-F238E27FC236}">
                    <a16:creationId xmlns:a16="http://schemas.microsoft.com/office/drawing/2014/main" id="{70A0FEAE-8987-2478-E146-46E4524FD687}"/>
                  </a:ext>
                </a:extLst>
              </p:cNvPr>
              <p:cNvSpPr txBox="1">
                <a:spLocks noRot="1" noChangeAspect="1" noMove="1" noResize="1" noEditPoints="1" noAdjustHandles="1" noChangeArrowheads="1" noChangeShapeType="1" noTextEdit="1"/>
              </p:cNvSpPr>
              <p:nvPr/>
            </p:nvSpPr>
            <p:spPr>
              <a:xfrm>
                <a:off x="377483" y="676286"/>
                <a:ext cx="11814517" cy="6032421"/>
              </a:xfrm>
              <a:prstGeom prst="rect">
                <a:avLst/>
              </a:prstGeom>
              <a:blipFill>
                <a:blip r:embed="rId4"/>
                <a:stretch>
                  <a:fillRect l="-1395" t="-3571" r="-858"/>
                </a:stretch>
              </a:blipFill>
            </p:spPr>
            <p:txBody>
              <a:bodyPr/>
              <a:lstStyle/>
              <a:p>
                <a:r>
                  <a:rPr lang="en-US">
                    <a:noFill/>
                  </a:rPr>
                  <a:t> </a:t>
                </a:r>
              </a:p>
            </p:txBody>
          </p:sp>
        </mc:Fallback>
      </mc:AlternateContent>
    </p:spTree>
    <p:extLst>
      <p:ext uri="{BB962C8B-B14F-4D97-AF65-F5344CB8AC3E}">
        <p14:creationId xmlns:p14="http://schemas.microsoft.com/office/powerpoint/2010/main" val="335781587"/>
      </p:ext>
    </p:extLst>
  </p:cSld>
  <p:clrMapOvr>
    <a:masterClrMapping/>
  </p:clrMapOvr>
</p:sld>
</file>

<file path=ppt/theme/theme1.xml><?xml version="1.0" encoding="utf-8"?>
<a:theme xmlns:a="http://schemas.openxmlformats.org/drawingml/2006/main" name="ORNL Presentation">
  <a:themeElements>
    <a:clrScheme name="ORNL Color TEST">
      <a:dk1>
        <a:srgbClr val="373A36"/>
      </a:dk1>
      <a:lt1>
        <a:srgbClr val="FFFFFF"/>
      </a:lt1>
      <a:dk2>
        <a:srgbClr val="00662C"/>
      </a:dk2>
      <a:lt2>
        <a:srgbClr val="DBDCDB"/>
      </a:lt2>
      <a:accent1>
        <a:srgbClr val="00454D"/>
      </a:accent1>
      <a:accent2>
        <a:srgbClr val="006BA6"/>
      </a:accent2>
      <a:accent3>
        <a:srgbClr val="00B38F"/>
      </a:accent3>
      <a:accent4>
        <a:srgbClr val="7DBA00"/>
      </a:accent4>
      <a:accent5>
        <a:srgbClr val="FF9E1B"/>
      </a:accent5>
      <a:accent6>
        <a:srgbClr val="B50093"/>
      </a:accent6>
      <a:hlink>
        <a:srgbClr val="00BDB5"/>
      </a:hlink>
      <a:folHlink>
        <a:srgbClr val="00662C"/>
      </a:folHlink>
    </a:clrScheme>
    <a:fontScheme name="aptos only">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NL Green">
      <a:srgbClr val="00662C"/>
    </a:custClr>
    <a:custClr name="Hale Navy">
      <a:srgbClr val="00454D"/>
    </a:custClr>
    <a:custClr name="Graphite">
      <a:srgbClr val="DBDCDB"/>
    </a:custClr>
    <a:custClr name="Polar">
      <a:srgbClr val="FFFFFF"/>
    </a:custClr>
    <a:custClr name="Dark Matter">
      <a:srgbClr val="373A36"/>
    </a:custClr>
    <a:custClr name="Energy">
      <a:srgbClr val="7DBA00"/>
    </a:custClr>
    <a:custClr name="Mist">
      <a:srgbClr val="8BFEBF"/>
    </a:custClr>
    <a:custClr name="Biome">
      <a:srgbClr val="00B38F"/>
    </a:custClr>
    <a:custClr name="Aqua">
      <a:srgbClr val="00BDB5"/>
    </a:custClr>
    <a:custClr name="Infinity">
      <a:srgbClr val="006BA6"/>
    </a:custClr>
    <a:custClr name="Hydro">
      <a:srgbClr val="005776"/>
    </a:custClr>
    <a:custClr name="Forge">
      <a:srgbClr val="FF9E1B"/>
    </a:custClr>
    <a:custClr name="Spark">
      <a:srgbClr val="FE5000"/>
    </a:custClr>
    <a:custClr name="Plasma">
      <a:srgbClr val="B50094"/>
    </a:custClr>
    <a:custClr name="Pulsar">
      <a:srgbClr val="4E008E"/>
    </a:custClr>
  </a:custClrLst>
  <a:extLst>
    <a:ext uri="{05A4C25C-085E-4340-85A3-A5531E510DB2}">
      <thm15:themeFamily xmlns:thm15="http://schemas.microsoft.com/office/thememl/2012/main" name="Presentation19" id="{6757C74B-00E5-8E43-AC81-726B4E56C101}" vid="{0FBF8C04-A567-5245-ABE5-748F0A82A5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22B8826E43E7C4DB802D9B32C536A48" ma:contentTypeVersion="3" ma:contentTypeDescription="Create a new document." ma:contentTypeScope="" ma:versionID="f5e42f8e0d30833b926c3998c180937f">
  <xsd:schema xmlns:xsd="http://www.w3.org/2001/XMLSchema" xmlns:xs="http://www.w3.org/2001/XMLSchema" xmlns:p="http://schemas.microsoft.com/office/2006/metadata/properties" xmlns:ns2="72a292dc-bc7d-4064-ad7e-59ebb9ecfed4" targetNamespace="http://schemas.microsoft.com/office/2006/metadata/properties" ma:root="true" ma:fieldsID="952d09375256859619f1fe54a00e39ff" ns2:_="">
    <xsd:import namespace="72a292dc-bc7d-4064-ad7e-59ebb9ecfed4"/>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a292dc-bc7d-4064-ad7e-59ebb9ecfe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DB80F81-97EF-4687-9B1F-7270B75BF394}">
  <ds:schemaRefs>
    <ds:schemaRef ds:uri="http://schemas.microsoft.com/sharepoint/v3/contenttype/forms"/>
  </ds:schemaRefs>
</ds:datastoreItem>
</file>

<file path=customXml/itemProps2.xml><?xml version="1.0" encoding="utf-8"?>
<ds:datastoreItem xmlns:ds="http://schemas.openxmlformats.org/officeDocument/2006/customXml" ds:itemID="{0EEE5CC2-EFF1-47C2-94ED-704AB6B68E3C}">
  <ds:schemaRefs>
    <ds:schemaRef ds:uri="72a292dc-bc7d-4064-ad7e-59ebb9ecfe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A5D98D2-B10A-49BB-95CE-44A5329CB412}">
  <ds:schemaRefs>
    <ds:schemaRef ds:uri="http://purl.org/dc/elements/1.1/"/>
    <ds:schemaRef ds:uri="http://purl.org/dc/terms/"/>
    <ds:schemaRef ds:uri="http://www.w3.org/XML/1998/namespace"/>
    <ds:schemaRef ds:uri="http://schemas.microsoft.com/office/2006/metadata/properties"/>
    <ds:schemaRef ds:uri="http://schemas.microsoft.com/office/2006/documentManagement/types"/>
    <ds:schemaRef ds:uri="72a292dc-bc7d-4064-ad7e-59ebb9ecfed4"/>
    <ds:schemaRef ds:uri="http://purl.org/dc/dcmitype/"/>
    <ds:schemaRef ds:uri="http://schemas.microsoft.com/office/infopath/2007/PartnerControls"/>
    <ds:schemaRef ds:uri="http://schemas.openxmlformats.org/package/2006/metadata/core-properties"/>
  </ds:schemaRefs>
</ds:datastoreItem>
</file>

<file path=docMetadata/LabelInfo.xml><?xml version="1.0" encoding="utf-8"?>
<clbl:labelList xmlns:clbl="http://schemas.microsoft.com/office/2020/mipLabelMetadata">
  <clbl:label id="{db3dbd43-4c4b-4544-9f8a-0553f9f5f25e}" enabled="0" method="" siteId="{db3dbd43-4c4b-4544-9f8a-0553f9f5f25e}" removed="1"/>
</clbl:labelList>
</file>

<file path=docProps/app.xml><?xml version="1.0" encoding="utf-8"?>
<Properties xmlns="http://schemas.openxmlformats.org/officeDocument/2006/extended-properties" xmlns:vt="http://schemas.openxmlformats.org/officeDocument/2006/docPropsVTypes">
  <Template>ORNL Presentation</Template>
  <TotalTime>24</TotalTime>
  <Words>1689</Words>
  <Application>Microsoft Macintosh PowerPoint</Application>
  <PresentationFormat>Widescreen</PresentationFormat>
  <Paragraphs>262</Paragraphs>
  <Slides>20</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Aptos</vt:lpstr>
      <vt:lpstr>Aptos Light</vt:lpstr>
      <vt:lpstr>Arial</vt:lpstr>
      <vt:lpstr>Cambria Math</vt:lpstr>
      <vt:lpstr>Century Gothic</vt:lpstr>
      <vt:lpstr>Roboto</vt:lpstr>
      <vt:lpstr>Roboto Slab</vt:lpstr>
      <vt:lpstr>Times New Roman</vt:lpstr>
      <vt:lpstr>Wingdings</vt:lpstr>
      <vt:lpstr>ORNL Presentation</vt:lpstr>
      <vt:lpstr>Residual Dose Rates Measured vs Calculated during the Replacement  of SNS Inner Reflector Plug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Popova, Irina</dc:creator>
  <cp:keywords/>
  <dc:description/>
  <cp:lastModifiedBy>Popova, Irina</cp:lastModifiedBy>
  <cp:revision>1</cp:revision>
  <dcterms:created xsi:type="dcterms:W3CDTF">2026-10-06T18:46:13Z</dcterms:created>
  <dcterms:modified xsi:type="dcterms:W3CDTF">2026-10-11T16:13:09Z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0x010100322B8826E43E7C4DB802D9B32C536A48</vt:lpwstr>
  </property>
</Properties>
</file>