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60" r:id="rId4"/>
  </p:sldMasterIdLst>
  <p:notesMasterIdLst>
    <p:notesMasterId r:id="rId33"/>
  </p:notesMasterIdLst>
  <p:handoutMasterIdLst>
    <p:handoutMasterId r:id="rId34"/>
  </p:handoutMasterIdLst>
  <p:sldIdLst>
    <p:sldId id="2147481444" r:id="rId5"/>
    <p:sldId id="2147481342" r:id="rId6"/>
    <p:sldId id="2147481430" r:id="rId7"/>
    <p:sldId id="2147481469" r:id="rId8"/>
    <p:sldId id="2147481468" r:id="rId9"/>
    <p:sldId id="2147481450" r:id="rId10"/>
    <p:sldId id="2147481449" r:id="rId11"/>
    <p:sldId id="2147481472" r:id="rId12"/>
    <p:sldId id="2147481474" r:id="rId13"/>
    <p:sldId id="2147481451" r:id="rId14"/>
    <p:sldId id="2147481470" r:id="rId15"/>
    <p:sldId id="2147481471" r:id="rId16"/>
    <p:sldId id="2147481475" r:id="rId17"/>
    <p:sldId id="2147481452" r:id="rId18"/>
    <p:sldId id="2147481473" r:id="rId19"/>
    <p:sldId id="2147481453" r:id="rId20"/>
    <p:sldId id="2147481465" r:id="rId21"/>
    <p:sldId id="2147481466" r:id="rId22"/>
    <p:sldId id="2147481448" r:id="rId23"/>
    <p:sldId id="2147481467" r:id="rId24"/>
    <p:sldId id="2147481476" r:id="rId25"/>
    <p:sldId id="2147469196" r:id="rId26"/>
    <p:sldId id="2147469137" r:id="rId27"/>
    <p:sldId id="2147469199" r:id="rId28"/>
    <p:sldId id="2147469195" r:id="rId29"/>
    <p:sldId id="2147481479" r:id="rId30"/>
    <p:sldId id="2147481478" r:id="rId31"/>
    <p:sldId id="214748148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476F3E-2B2C-D02E-A927-755D46376812}" name="Elicia Ferrer" initials="EF" userId="ac7d01b8666ae590" providerId="Windows Live"/>
  <p188:author id="{BEF8CA72-6AE8-8AD8-5B9A-8F576BAC3FD5}" name="Janiga, Jaimee" initials="JJ" userId="S::7nj@ornl.gov::c06abe94-9752-4f8c-96a2-49efdf1f636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7DBA00"/>
    <a:srgbClr val="FF9E1B"/>
    <a:srgbClr val="ED9634"/>
    <a:srgbClr val="7DC397"/>
    <a:srgbClr val="4E008E"/>
    <a:srgbClr val="B50094"/>
    <a:srgbClr val="FE5000"/>
    <a:srgbClr val="005776"/>
    <a:srgbClr val="006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C27345-DB08-4C5C-13D5-1F884E2C9B8F}" v="62" dt="2026-05-19T20:40:54.597"/>
    <p1510:client id="{FFDB0A25-09A8-4E46-84B8-914CD6F8FC73}" v="2733" dt="2026-05-19T20:57:25.900"/>
  </p1510:revLst>
</p1510:revInfo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1"/>
    <p:restoredTop sz="94658"/>
  </p:normalViewPr>
  <p:slideViewPr>
    <p:cSldViewPr snapToGrid="0">
      <p:cViewPr varScale="1">
        <p:scale>
          <a:sx n="116" d="100"/>
          <a:sy n="116" d="100"/>
        </p:scale>
        <p:origin x="7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er, Thomas" userId="S::91e@ornl.gov::d1a9ac77-245a-40c1-96ed-d66017fc7856" providerId="AD" clId="Web-{3681781E-8303-0312-2090-61D33C0ABA54}"/>
    <pc:docChg chg="delSld modSld">
      <pc:chgData name="Miller, Thomas" userId="S::91e@ornl.gov::d1a9ac77-245a-40c1-96ed-d66017fc7856" providerId="AD" clId="Web-{3681781E-8303-0312-2090-61D33C0ABA54}" dt="2026-05-14T20:50:31.518" v="48" actId="20577"/>
      <pc:docMkLst>
        <pc:docMk/>
      </pc:docMkLst>
      <pc:sldChg chg="modSp">
        <pc:chgData name="Miller, Thomas" userId="S::91e@ornl.gov::d1a9ac77-245a-40c1-96ed-d66017fc7856" providerId="AD" clId="Web-{3681781E-8303-0312-2090-61D33C0ABA54}" dt="2026-05-14T20:50:31.518" v="48" actId="20577"/>
        <pc:sldMkLst>
          <pc:docMk/>
          <pc:sldMk cId="1158433666" sldId="2147481445"/>
        </pc:sldMkLst>
        <pc:spChg chg="mod">
          <ac:chgData name="Miller, Thomas" userId="S::91e@ornl.gov::d1a9ac77-245a-40c1-96ed-d66017fc7856" providerId="AD" clId="Web-{3681781E-8303-0312-2090-61D33C0ABA54}" dt="2026-05-14T20:50:31.518" v="48" actId="20577"/>
          <ac:spMkLst>
            <pc:docMk/>
            <pc:sldMk cId="1158433666" sldId="2147481445"/>
            <ac:spMk id="2" creationId="{69732635-32CD-8BF5-3E8B-E862F9664740}"/>
          </ac:spMkLst>
        </pc:spChg>
      </pc:sldChg>
    </pc:docChg>
  </pc:docChgLst>
  <pc:docChgLst>
    <pc:chgData name="Mohindroo, Kumar" userId="S::kj7@ornl.gov::aa40c1a5-9561-4382-b90c-e07d5a363cc0" providerId="AD" clId="Web-{102FF1DE-B2D9-CF6E-0A4E-403C259380E2}"/>
    <pc:docChg chg="addSld delSld modSld sldOrd">
      <pc:chgData name="Mohindroo, Kumar" userId="S::kj7@ornl.gov::aa40c1a5-9561-4382-b90c-e07d5a363cc0" providerId="AD" clId="Web-{102FF1DE-B2D9-CF6E-0A4E-403C259380E2}" dt="2026-05-14T13:32:39.471" v="245"/>
      <pc:docMkLst>
        <pc:docMk/>
      </pc:docMkLst>
      <pc:sldChg chg="addSp delSp modSp">
        <pc:chgData name="Mohindroo, Kumar" userId="S::kj7@ornl.gov::aa40c1a5-9561-4382-b90c-e07d5a363cc0" providerId="AD" clId="Web-{102FF1DE-B2D9-CF6E-0A4E-403C259380E2}" dt="2026-05-14T13:18:03.734" v="93"/>
        <pc:sldMkLst>
          <pc:docMk/>
          <pc:sldMk cId="879044839" sldId="2147481404"/>
        </pc:sldMkLst>
        <pc:spChg chg="mod">
          <ac:chgData name="Mohindroo, Kumar" userId="S::kj7@ornl.gov::aa40c1a5-9561-4382-b90c-e07d5a363cc0" providerId="AD" clId="Web-{102FF1DE-B2D9-CF6E-0A4E-403C259380E2}" dt="2026-05-14T13:17:57.968" v="90" actId="1076"/>
          <ac:spMkLst>
            <pc:docMk/>
            <pc:sldMk cId="879044839" sldId="2147481404"/>
            <ac:spMk id="5" creationId="{5B8730AB-A852-2CA9-F4DE-421AD66FC835}"/>
          </ac:spMkLst>
        </pc:spChg>
        <pc:spChg chg="mod">
          <ac:chgData name="Mohindroo, Kumar" userId="S::kj7@ornl.gov::aa40c1a5-9561-4382-b90c-e07d5a363cc0" providerId="AD" clId="Web-{102FF1DE-B2D9-CF6E-0A4E-403C259380E2}" dt="2026-05-14T13:17:54.952" v="89" actId="1076"/>
          <ac:spMkLst>
            <pc:docMk/>
            <pc:sldMk cId="879044839" sldId="2147481404"/>
            <ac:spMk id="6" creationId="{D15DABED-E618-525F-F144-FA83C833D00A}"/>
          </ac:spMkLst>
        </pc:spChg>
      </pc:sldChg>
      <pc:sldChg chg="addSp delSp modSp add replId">
        <pc:chgData name="Mohindroo, Kumar" userId="S::kj7@ornl.gov::aa40c1a5-9561-4382-b90c-e07d5a363cc0" providerId="AD" clId="Web-{102FF1DE-B2D9-CF6E-0A4E-403C259380E2}" dt="2026-05-14T13:01:33.028" v="5" actId="1076"/>
        <pc:sldMkLst>
          <pc:docMk/>
          <pc:sldMk cId="2034899055" sldId="2147481455"/>
        </pc:sldMkLst>
        <pc:picChg chg="add mod">
          <ac:chgData name="Mohindroo, Kumar" userId="S::kj7@ornl.gov::aa40c1a5-9561-4382-b90c-e07d5a363cc0" providerId="AD" clId="Web-{102FF1DE-B2D9-CF6E-0A4E-403C259380E2}" dt="2026-05-14T13:01:33.028" v="5" actId="1076"/>
          <ac:picMkLst>
            <pc:docMk/>
            <pc:sldMk cId="2034899055" sldId="2147481455"/>
            <ac:picMk id="3" creationId="{B892E724-F0B3-6AC5-AF56-E53ED666837E}"/>
          </ac:picMkLst>
        </pc:picChg>
      </pc:sldChg>
      <pc:sldChg chg="modSp add replId">
        <pc:chgData name="Mohindroo, Kumar" userId="S::kj7@ornl.gov::aa40c1a5-9561-4382-b90c-e07d5a363cc0" providerId="AD" clId="Web-{102FF1DE-B2D9-CF6E-0A4E-403C259380E2}" dt="2026-05-14T13:05:05.200" v="45" actId="20577"/>
        <pc:sldMkLst>
          <pc:docMk/>
          <pc:sldMk cId="3252038290" sldId="2147481456"/>
        </pc:sldMkLst>
        <pc:spChg chg="mod">
          <ac:chgData name="Mohindroo, Kumar" userId="S::kj7@ornl.gov::aa40c1a5-9561-4382-b90c-e07d5a363cc0" providerId="AD" clId="Web-{102FF1DE-B2D9-CF6E-0A4E-403C259380E2}" dt="2026-05-14T13:05:05.200" v="45" actId="20577"/>
          <ac:spMkLst>
            <pc:docMk/>
            <pc:sldMk cId="3252038290" sldId="2147481456"/>
            <ac:spMk id="3" creationId="{1E22B932-C1C2-9044-7017-E3772B114647}"/>
          </ac:spMkLst>
        </pc:spChg>
      </pc:sldChg>
      <pc:sldChg chg="addSp delSp modSp add ord replId">
        <pc:chgData name="Mohindroo, Kumar" userId="S::kj7@ornl.gov::aa40c1a5-9561-4382-b90c-e07d5a363cc0" providerId="AD" clId="Web-{102FF1DE-B2D9-CF6E-0A4E-403C259380E2}" dt="2026-05-14T13:32:39.471" v="245"/>
        <pc:sldMkLst>
          <pc:docMk/>
          <pc:sldMk cId="1061771641" sldId="2147481457"/>
        </pc:sldMkLst>
        <pc:spChg chg="mod">
          <ac:chgData name="Mohindroo, Kumar" userId="S::kj7@ornl.gov::aa40c1a5-9561-4382-b90c-e07d5a363cc0" providerId="AD" clId="Web-{102FF1DE-B2D9-CF6E-0A4E-403C259380E2}" dt="2026-05-14T13:23:47.392" v="206" actId="14100"/>
          <ac:spMkLst>
            <pc:docMk/>
            <pc:sldMk cId="1061771641" sldId="2147481457"/>
            <ac:spMk id="5" creationId="{9BA95654-6F65-8FC7-7E03-74962CE38F45}"/>
          </ac:spMkLst>
        </pc:spChg>
        <pc:spChg chg="mod">
          <ac:chgData name="Mohindroo, Kumar" userId="S::kj7@ornl.gov::aa40c1a5-9561-4382-b90c-e07d5a363cc0" providerId="AD" clId="Web-{102FF1DE-B2D9-CF6E-0A4E-403C259380E2}" dt="2026-05-14T13:25:34.001" v="242" actId="20577"/>
          <ac:spMkLst>
            <pc:docMk/>
            <pc:sldMk cId="1061771641" sldId="2147481457"/>
            <ac:spMk id="6" creationId="{A4763AAC-7669-7593-400F-D44445CE5820}"/>
          </ac:spMkLst>
        </pc:spChg>
      </pc:sldChg>
    </pc:docChg>
  </pc:docChgLst>
  <pc:docChgLst>
    <pc:chgData name="Mohindroo, Kumar" userId="S::kj7@ornl.gov::aa40c1a5-9561-4382-b90c-e07d5a363cc0" providerId="AD" clId="Web-{7BC27345-DB08-4C5C-13D5-1F884E2C9B8F}"/>
    <pc:docChg chg="modSld">
      <pc:chgData name="Mohindroo, Kumar" userId="S::kj7@ornl.gov::aa40c1a5-9561-4382-b90c-e07d5a363cc0" providerId="AD" clId="Web-{7BC27345-DB08-4C5C-13D5-1F884E2C9B8F}" dt="2026-05-19T20:40:54.597" v="181"/>
      <pc:docMkLst>
        <pc:docMk/>
      </pc:docMkLst>
      <pc:sldChg chg="addSp delSp modSp">
        <pc:chgData name="Mohindroo, Kumar" userId="S::kj7@ornl.gov::aa40c1a5-9561-4382-b90c-e07d5a363cc0" providerId="AD" clId="Web-{7BC27345-DB08-4C5C-13D5-1F884E2C9B8F}" dt="2026-05-19T20:02:05.615" v="148"/>
        <pc:sldMkLst>
          <pc:docMk/>
          <pc:sldMk cId="879044839" sldId="2147481404"/>
        </pc:sldMkLst>
        <pc:spChg chg="mod">
          <ac:chgData name="Mohindroo, Kumar" userId="S::kj7@ornl.gov::aa40c1a5-9561-4382-b90c-e07d5a363cc0" providerId="AD" clId="Web-{7BC27345-DB08-4C5C-13D5-1F884E2C9B8F}" dt="2026-05-18T16:18:06.276" v="122" actId="20577"/>
          <ac:spMkLst>
            <pc:docMk/>
            <pc:sldMk cId="879044839" sldId="2147481404"/>
            <ac:spMk id="3" creationId="{EE77F870-EA5E-FA00-DC05-DF25B12C48B9}"/>
          </ac:spMkLst>
        </pc:spChg>
        <pc:spChg chg="add mod">
          <ac:chgData name="Mohindroo, Kumar" userId="S::kj7@ornl.gov::aa40c1a5-9561-4382-b90c-e07d5a363cc0" providerId="AD" clId="Web-{7BC27345-DB08-4C5C-13D5-1F884E2C9B8F}" dt="2026-05-18T16:17:56.651" v="121" actId="1076"/>
          <ac:spMkLst>
            <pc:docMk/>
            <pc:sldMk cId="879044839" sldId="2147481404"/>
            <ac:spMk id="8" creationId="{796F6B85-B5E8-E6B4-E93F-02F0E568C0E5}"/>
          </ac:spMkLst>
        </pc:spChg>
        <pc:spChg chg="add del mod">
          <ac:chgData name="Mohindroo, Kumar" userId="S::kj7@ornl.gov::aa40c1a5-9561-4382-b90c-e07d5a363cc0" providerId="AD" clId="Web-{7BC27345-DB08-4C5C-13D5-1F884E2C9B8F}" dt="2026-05-19T20:01:23.724" v="140"/>
          <ac:spMkLst>
            <pc:docMk/>
            <pc:sldMk cId="879044839" sldId="2147481404"/>
            <ac:spMk id="11" creationId="{3CB5A7E9-95BD-F686-A222-5EA79E4A7C39}"/>
          </ac:spMkLst>
        </pc:spChg>
        <pc:spChg chg="add del mod">
          <ac:chgData name="Mohindroo, Kumar" userId="S::kj7@ornl.gov::aa40c1a5-9561-4382-b90c-e07d5a363cc0" providerId="AD" clId="Web-{7BC27345-DB08-4C5C-13D5-1F884E2C9B8F}" dt="2026-05-19T20:02:05.615" v="148"/>
          <ac:spMkLst>
            <pc:docMk/>
            <pc:sldMk cId="879044839" sldId="2147481404"/>
            <ac:spMk id="13" creationId="{7D4FB90B-F50D-FAB1-7EEE-00077A5D80F4}"/>
          </ac:spMkLst>
        </pc:spChg>
        <pc:picChg chg="add del mod">
          <ac:chgData name="Mohindroo, Kumar" userId="S::kj7@ornl.gov::aa40c1a5-9561-4382-b90c-e07d5a363cc0" providerId="AD" clId="Web-{7BC27345-DB08-4C5C-13D5-1F884E2C9B8F}" dt="2026-05-19T20:00:22.036" v="129"/>
          <ac:picMkLst>
            <pc:docMk/>
            <pc:sldMk cId="879044839" sldId="2147481404"/>
            <ac:picMk id="4" creationId="{5BE30BAB-EC0F-B576-5A70-02E7279EE7EE}"/>
          </ac:picMkLst>
        </pc:picChg>
        <pc:picChg chg="del">
          <ac:chgData name="Mohindroo, Kumar" userId="S::kj7@ornl.gov::aa40c1a5-9561-4382-b90c-e07d5a363cc0" providerId="AD" clId="Web-{7BC27345-DB08-4C5C-13D5-1F884E2C9B8F}" dt="2026-05-19T20:01:43.755" v="142"/>
          <ac:picMkLst>
            <pc:docMk/>
            <pc:sldMk cId="879044839" sldId="2147481404"/>
            <ac:picMk id="7" creationId="{C6DCC172-9118-31E4-90BC-D6C71D7073D7}"/>
          </ac:picMkLst>
        </pc:picChg>
        <pc:picChg chg="del">
          <ac:chgData name="Mohindroo, Kumar" userId="S::kj7@ornl.gov::aa40c1a5-9561-4382-b90c-e07d5a363cc0" providerId="AD" clId="Web-{7BC27345-DB08-4C5C-13D5-1F884E2C9B8F}" dt="2026-05-19T20:00:32.879" v="130"/>
          <ac:picMkLst>
            <pc:docMk/>
            <pc:sldMk cId="879044839" sldId="2147481404"/>
            <ac:picMk id="9" creationId="{14B7914C-B0E8-960F-D508-E6C6717A26F9}"/>
          </ac:picMkLst>
        </pc:picChg>
        <pc:picChg chg="add del mod ord">
          <ac:chgData name="Mohindroo, Kumar" userId="S::kj7@ornl.gov::aa40c1a5-9561-4382-b90c-e07d5a363cc0" providerId="AD" clId="Web-{7BC27345-DB08-4C5C-13D5-1F884E2C9B8F}" dt="2026-05-19T20:01:04.192" v="135"/>
          <ac:picMkLst>
            <pc:docMk/>
            <pc:sldMk cId="879044839" sldId="2147481404"/>
            <ac:picMk id="10" creationId="{6B1116F5-E379-4FE4-9E65-E0DC216962A9}"/>
          </ac:picMkLst>
        </pc:picChg>
        <pc:picChg chg="add mod ord">
          <ac:chgData name="Mohindroo, Kumar" userId="S::kj7@ornl.gov::aa40c1a5-9561-4382-b90c-e07d5a363cc0" providerId="AD" clId="Web-{7BC27345-DB08-4C5C-13D5-1F884E2C9B8F}" dt="2026-05-19T20:01:29.005" v="141" actId="1076"/>
          <ac:picMkLst>
            <pc:docMk/>
            <pc:sldMk cId="879044839" sldId="2147481404"/>
            <ac:picMk id="12" creationId="{397F1E15-1DF3-27DF-F0D8-12E6B125295D}"/>
          </ac:picMkLst>
        </pc:picChg>
        <pc:picChg chg="add mod ord">
          <ac:chgData name="Mohindroo, Kumar" userId="S::kj7@ornl.gov::aa40c1a5-9561-4382-b90c-e07d5a363cc0" providerId="AD" clId="Web-{7BC27345-DB08-4C5C-13D5-1F884E2C9B8F}" dt="2026-05-19T20:02:03.505" v="147"/>
          <ac:picMkLst>
            <pc:docMk/>
            <pc:sldMk cId="879044839" sldId="2147481404"/>
            <ac:picMk id="14" creationId="{083B4129-2022-C95E-1338-6D7BA22C5571}"/>
          </ac:picMkLst>
        </pc:picChg>
      </pc:sldChg>
      <pc:sldChg chg="modSp">
        <pc:chgData name="Mohindroo, Kumar" userId="S::kj7@ornl.gov::aa40c1a5-9561-4382-b90c-e07d5a363cc0" providerId="AD" clId="Web-{7BC27345-DB08-4C5C-13D5-1F884E2C9B8F}" dt="2026-05-19T20:06:03.398" v="167" actId="20577"/>
        <pc:sldMkLst>
          <pc:docMk/>
          <pc:sldMk cId="4146924229" sldId="2147481443"/>
        </pc:sldMkLst>
        <pc:spChg chg="mod">
          <ac:chgData name="Mohindroo, Kumar" userId="S::kj7@ornl.gov::aa40c1a5-9561-4382-b90c-e07d5a363cc0" providerId="AD" clId="Web-{7BC27345-DB08-4C5C-13D5-1F884E2C9B8F}" dt="2026-05-19T20:06:03.398" v="167" actId="20577"/>
          <ac:spMkLst>
            <pc:docMk/>
            <pc:sldMk cId="4146924229" sldId="2147481443"/>
            <ac:spMk id="2" creationId="{DFE9295D-D7BD-4EBF-2128-BAD812544534}"/>
          </ac:spMkLst>
        </pc:spChg>
      </pc:sldChg>
      <pc:sldChg chg="addSp delSp modSp">
        <pc:chgData name="Mohindroo, Kumar" userId="S::kj7@ornl.gov::aa40c1a5-9561-4382-b90c-e07d5a363cc0" providerId="AD" clId="Web-{7BC27345-DB08-4C5C-13D5-1F884E2C9B8F}" dt="2026-05-19T20:04:05.569" v="166"/>
        <pc:sldMkLst>
          <pc:docMk/>
          <pc:sldMk cId="1061771641" sldId="2147481457"/>
        </pc:sldMkLst>
        <pc:spChg chg="mod">
          <ac:chgData name="Mohindroo, Kumar" userId="S::kj7@ornl.gov::aa40c1a5-9561-4382-b90c-e07d5a363cc0" providerId="AD" clId="Web-{7BC27345-DB08-4C5C-13D5-1F884E2C9B8F}" dt="2026-05-18T16:15:31.932" v="108" actId="1076"/>
          <ac:spMkLst>
            <pc:docMk/>
            <pc:sldMk cId="1061771641" sldId="2147481457"/>
            <ac:spMk id="6" creationId="{A4763AAC-7669-7593-400F-D44445CE5820}"/>
          </ac:spMkLst>
        </pc:spChg>
        <pc:spChg chg="add del mod">
          <ac:chgData name="Mohindroo, Kumar" userId="S::kj7@ornl.gov::aa40c1a5-9561-4382-b90c-e07d5a363cc0" providerId="AD" clId="Web-{7BC27345-DB08-4C5C-13D5-1F884E2C9B8F}" dt="2026-05-18T16:16:31.463" v="114"/>
          <ac:spMkLst>
            <pc:docMk/>
            <pc:sldMk cId="1061771641" sldId="2147481457"/>
            <ac:spMk id="7" creationId="{9B1C676D-8AE8-1931-7D95-88B611A0C265}"/>
          </ac:spMkLst>
        </pc:spChg>
        <pc:spChg chg="del">
          <ac:chgData name="Mohindroo, Kumar" userId="S::kj7@ornl.gov::aa40c1a5-9561-4382-b90c-e07d5a363cc0" providerId="AD" clId="Web-{7BC27345-DB08-4C5C-13D5-1F884E2C9B8F}" dt="2026-05-19T20:03:46.100" v="160"/>
          <ac:spMkLst>
            <pc:docMk/>
            <pc:sldMk cId="1061771641" sldId="2147481457"/>
            <ac:spMk id="9" creationId="{0406DE65-AB96-E43D-CA19-5D2C4C522CA7}"/>
          </ac:spMkLst>
        </pc:spChg>
        <pc:spChg chg="del">
          <ac:chgData name="Mohindroo, Kumar" userId="S::kj7@ornl.gov::aa40c1a5-9561-4382-b90c-e07d5a363cc0" providerId="AD" clId="Web-{7BC27345-DB08-4C5C-13D5-1F884E2C9B8F}" dt="2026-05-19T20:02:40.990" v="150"/>
          <ac:spMkLst>
            <pc:docMk/>
            <pc:sldMk cId="1061771641" sldId="2147481457"/>
            <ac:spMk id="10" creationId="{3DB278C7-2E28-28A1-3F60-ADB8BBF4CE8B}"/>
          </ac:spMkLst>
        </pc:spChg>
        <pc:spChg chg="del mod">
          <ac:chgData name="Mohindroo, Kumar" userId="S::kj7@ornl.gov::aa40c1a5-9561-4382-b90c-e07d5a363cc0" providerId="AD" clId="Web-{7BC27345-DB08-4C5C-13D5-1F884E2C9B8F}" dt="2026-05-19T20:03:45.037" v="159"/>
          <ac:spMkLst>
            <pc:docMk/>
            <pc:sldMk cId="1061771641" sldId="2147481457"/>
            <ac:spMk id="11" creationId="{42C472F2-7731-0D5A-8F00-8087A046D09D}"/>
          </ac:spMkLst>
        </pc:spChg>
        <pc:spChg chg="del">
          <ac:chgData name="Mohindroo, Kumar" userId="S::kj7@ornl.gov::aa40c1a5-9561-4382-b90c-e07d5a363cc0" providerId="AD" clId="Web-{7BC27345-DB08-4C5C-13D5-1F884E2C9B8F}" dt="2026-05-19T20:02:42.162" v="151"/>
          <ac:spMkLst>
            <pc:docMk/>
            <pc:sldMk cId="1061771641" sldId="2147481457"/>
            <ac:spMk id="12" creationId="{D5133472-70B3-4EA3-E654-9691FD40D1DC}"/>
          </ac:spMkLst>
        </pc:spChg>
        <pc:spChg chg="add del mod">
          <ac:chgData name="Mohindroo, Kumar" userId="S::kj7@ornl.gov::aa40c1a5-9561-4382-b90c-e07d5a363cc0" providerId="AD" clId="Web-{7BC27345-DB08-4C5C-13D5-1F884E2C9B8F}" dt="2026-05-18T16:10:24.573" v="18"/>
          <ac:spMkLst>
            <pc:docMk/>
            <pc:sldMk cId="1061771641" sldId="2147481457"/>
            <ac:spMk id="13" creationId="{5635E13D-78E6-7696-CB46-A2F2324034C0}"/>
          </ac:spMkLst>
        </pc:spChg>
        <pc:spChg chg="add del mod">
          <ac:chgData name="Mohindroo, Kumar" userId="S::kj7@ornl.gov::aa40c1a5-9561-4382-b90c-e07d5a363cc0" providerId="AD" clId="Web-{7BC27345-DB08-4C5C-13D5-1F884E2C9B8F}" dt="2026-05-18T16:14:07.870" v="76"/>
          <ac:spMkLst>
            <pc:docMk/>
            <pc:sldMk cId="1061771641" sldId="2147481457"/>
            <ac:spMk id="16" creationId="{DD6163B1-8389-4D2B-ED3F-94D95B2EDD5E}"/>
          </ac:spMkLst>
        </pc:spChg>
        <pc:spChg chg="add del mod">
          <ac:chgData name="Mohindroo, Kumar" userId="S::kj7@ornl.gov::aa40c1a5-9561-4382-b90c-e07d5a363cc0" providerId="AD" clId="Web-{7BC27345-DB08-4C5C-13D5-1F884E2C9B8F}" dt="2026-05-19T20:03:43.912" v="158"/>
          <ac:spMkLst>
            <pc:docMk/>
            <pc:sldMk cId="1061771641" sldId="2147481457"/>
            <ac:spMk id="17" creationId="{B3117744-7E25-CDBC-367E-964DD71F077D}"/>
          </ac:spMkLst>
        </pc:spChg>
        <pc:spChg chg="add del mod">
          <ac:chgData name="Mohindroo, Kumar" userId="S::kj7@ornl.gov::aa40c1a5-9561-4382-b90c-e07d5a363cc0" providerId="AD" clId="Web-{7BC27345-DB08-4C5C-13D5-1F884E2C9B8F}" dt="2026-05-18T16:16:03.167" v="110"/>
          <ac:spMkLst>
            <pc:docMk/>
            <pc:sldMk cId="1061771641" sldId="2147481457"/>
            <ac:spMk id="18" creationId="{17CA3DB1-CEB2-2D66-673D-9D9C0FF437AB}"/>
          </ac:spMkLst>
        </pc:spChg>
        <pc:spChg chg="add del mod">
          <ac:chgData name="Mohindroo, Kumar" userId="S::kj7@ornl.gov::aa40c1a5-9561-4382-b90c-e07d5a363cc0" providerId="AD" clId="Web-{7BC27345-DB08-4C5C-13D5-1F884E2C9B8F}" dt="2026-05-18T16:16:01.088" v="109"/>
          <ac:spMkLst>
            <pc:docMk/>
            <pc:sldMk cId="1061771641" sldId="2147481457"/>
            <ac:spMk id="19" creationId="{D3CD09A9-03FF-84CC-21D0-A9D5A37C33C7}"/>
          </ac:spMkLst>
        </pc:spChg>
        <pc:spChg chg="add mod">
          <ac:chgData name="Mohindroo, Kumar" userId="S::kj7@ornl.gov::aa40c1a5-9561-4382-b90c-e07d5a363cc0" providerId="AD" clId="Web-{7BC27345-DB08-4C5C-13D5-1F884E2C9B8F}" dt="2026-05-18T16:16:39.542" v="115"/>
          <ac:spMkLst>
            <pc:docMk/>
            <pc:sldMk cId="1061771641" sldId="2147481457"/>
            <ac:spMk id="20" creationId="{2E60734A-D9A6-1439-9408-0C10E16A2A39}"/>
          </ac:spMkLst>
        </pc:spChg>
        <pc:spChg chg="add del mod">
          <ac:chgData name="Mohindroo, Kumar" userId="S::kj7@ornl.gov::aa40c1a5-9561-4382-b90c-e07d5a363cc0" providerId="AD" clId="Web-{7BC27345-DB08-4C5C-13D5-1F884E2C9B8F}" dt="2026-05-19T20:03:10.068" v="157"/>
          <ac:spMkLst>
            <pc:docMk/>
            <pc:sldMk cId="1061771641" sldId="2147481457"/>
            <ac:spMk id="21" creationId="{3164569D-B62E-6F92-218D-5FE3D7C5100B}"/>
          </ac:spMkLst>
        </pc:spChg>
        <pc:picChg chg="del">
          <ac:chgData name="Mohindroo, Kumar" userId="S::kj7@ornl.gov::aa40c1a5-9561-4382-b90c-e07d5a363cc0" providerId="AD" clId="Web-{7BC27345-DB08-4C5C-13D5-1F884E2C9B8F}" dt="2026-05-19T20:02:40.006" v="149"/>
          <ac:picMkLst>
            <pc:docMk/>
            <pc:sldMk cId="1061771641" sldId="2147481457"/>
            <ac:picMk id="4" creationId="{F6DDED96-4531-1430-6ED9-2173F1DD20E7}"/>
          </ac:picMkLst>
        </pc:picChg>
        <pc:picChg chg="add mod ord">
          <ac:chgData name="Mohindroo, Kumar" userId="S::kj7@ornl.gov::aa40c1a5-9561-4382-b90c-e07d5a363cc0" providerId="AD" clId="Web-{7BC27345-DB08-4C5C-13D5-1F884E2C9B8F}" dt="2026-05-19T20:03:07.037" v="156"/>
          <ac:picMkLst>
            <pc:docMk/>
            <pc:sldMk cId="1061771641" sldId="2147481457"/>
            <ac:picMk id="7" creationId="{885FE1B3-4F41-0BD7-5739-4920402E64E5}"/>
          </ac:picMkLst>
        </pc:picChg>
        <pc:picChg chg="del">
          <ac:chgData name="Mohindroo, Kumar" userId="S::kj7@ornl.gov::aa40c1a5-9561-4382-b90c-e07d5a363cc0" providerId="AD" clId="Web-{7BC27345-DB08-4C5C-13D5-1F884E2C9B8F}" dt="2026-05-19T20:03:47.647" v="161"/>
          <ac:picMkLst>
            <pc:docMk/>
            <pc:sldMk cId="1061771641" sldId="2147481457"/>
            <ac:picMk id="8" creationId="{F9CA3BE7-B7A1-2528-637E-AF362526D17C}"/>
          </ac:picMkLst>
        </pc:picChg>
        <pc:picChg chg="add mod ord">
          <ac:chgData name="Mohindroo, Kumar" userId="S::kj7@ornl.gov::aa40c1a5-9561-4382-b90c-e07d5a363cc0" providerId="AD" clId="Web-{7BC27345-DB08-4C5C-13D5-1F884E2C9B8F}" dt="2026-05-19T20:04:05.569" v="166"/>
          <ac:picMkLst>
            <pc:docMk/>
            <pc:sldMk cId="1061771641" sldId="2147481457"/>
            <ac:picMk id="13" creationId="{69CA6405-857F-1248-BF14-F55FBEC49369}"/>
          </ac:picMkLst>
        </pc:picChg>
        <pc:cxnChg chg="add del mod">
          <ac:chgData name="Mohindroo, Kumar" userId="S::kj7@ornl.gov::aa40c1a5-9561-4382-b90c-e07d5a363cc0" providerId="AD" clId="Web-{7BC27345-DB08-4C5C-13D5-1F884E2C9B8F}" dt="2026-05-18T16:13:51.589" v="71"/>
          <ac:cxnSpMkLst>
            <pc:docMk/>
            <pc:sldMk cId="1061771641" sldId="2147481457"/>
            <ac:cxnSpMk id="14" creationId="{10D5DD4B-8B9B-73BF-EB23-13DDA1B97119}"/>
          </ac:cxnSpMkLst>
        </pc:cxnChg>
        <pc:cxnChg chg="add del mod">
          <ac:chgData name="Mohindroo, Kumar" userId="S::kj7@ornl.gov::aa40c1a5-9561-4382-b90c-e07d5a363cc0" providerId="AD" clId="Web-{7BC27345-DB08-4C5C-13D5-1F884E2C9B8F}" dt="2026-05-18T16:13:52.651" v="72"/>
          <ac:cxnSpMkLst>
            <pc:docMk/>
            <pc:sldMk cId="1061771641" sldId="2147481457"/>
            <ac:cxnSpMk id="15" creationId="{136F4FEC-FF94-7732-9CA2-3D204DEA1429}"/>
          </ac:cxnSpMkLst>
        </pc:cxnChg>
      </pc:sldChg>
      <pc:sldChg chg="modSp">
        <pc:chgData name="Mohindroo, Kumar" userId="S::kj7@ornl.gov::aa40c1a5-9561-4382-b90c-e07d5a363cc0" providerId="AD" clId="Web-{7BC27345-DB08-4C5C-13D5-1F884E2C9B8F}" dt="2026-05-19T20:06:58.274" v="175" actId="20577"/>
        <pc:sldMkLst>
          <pc:docMk/>
          <pc:sldMk cId="1801653608" sldId="2147481460"/>
        </pc:sldMkLst>
        <pc:spChg chg="mod">
          <ac:chgData name="Mohindroo, Kumar" userId="S::kj7@ornl.gov::aa40c1a5-9561-4382-b90c-e07d5a363cc0" providerId="AD" clId="Web-{7BC27345-DB08-4C5C-13D5-1F884E2C9B8F}" dt="2026-05-19T20:06:58.274" v="175" actId="20577"/>
          <ac:spMkLst>
            <pc:docMk/>
            <pc:sldMk cId="1801653608" sldId="2147481460"/>
            <ac:spMk id="12" creationId="{C268C2E6-2993-5DE2-29D6-4DF8222C7E2D}"/>
          </ac:spMkLst>
        </pc:spChg>
      </pc:sldChg>
      <pc:sldChg chg="addSp delSp modSp">
        <pc:chgData name="Mohindroo, Kumar" userId="S::kj7@ornl.gov::aa40c1a5-9561-4382-b90c-e07d5a363cc0" providerId="AD" clId="Web-{7BC27345-DB08-4C5C-13D5-1F884E2C9B8F}" dt="2026-05-19T20:40:54.597" v="181"/>
        <pc:sldMkLst>
          <pc:docMk/>
          <pc:sldMk cId="3083438798" sldId="2147481464"/>
        </pc:sldMkLst>
        <pc:spChg chg="add mod">
          <ac:chgData name="Mohindroo, Kumar" userId="S::kj7@ornl.gov::aa40c1a5-9561-4382-b90c-e07d5a363cc0" providerId="AD" clId="Web-{7BC27345-DB08-4C5C-13D5-1F884E2C9B8F}" dt="2026-05-18T16:17:38.885" v="119" actId="1076"/>
          <ac:spMkLst>
            <pc:docMk/>
            <pc:sldMk cId="3083438798" sldId="2147481464"/>
            <ac:spMk id="4" creationId="{73F28813-3986-F9ED-F619-5FD6E7FC559C}"/>
          </ac:spMkLst>
        </pc:spChg>
        <pc:spChg chg="del">
          <ac:chgData name="Mohindroo, Kumar" userId="S::kj7@ornl.gov::aa40c1a5-9561-4382-b90c-e07d5a363cc0" providerId="AD" clId="Web-{7BC27345-DB08-4C5C-13D5-1F884E2C9B8F}" dt="2026-05-19T20:40:45.644" v="179"/>
          <ac:spMkLst>
            <pc:docMk/>
            <pc:sldMk cId="3083438798" sldId="2147481464"/>
            <ac:spMk id="7" creationId="{BE5A1208-EEEB-54C8-0172-B8FF1BC39F8E}"/>
          </ac:spMkLst>
        </pc:spChg>
        <pc:spChg chg="del">
          <ac:chgData name="Mohindroo, Kumar" userId="S::kj7@ornl.gov::aa40c1a5-9561-4382-b90c-e07d5a363cc0" providerId="AD" clId="Web-{7BC27345-DB08-4C5C-13D5-1F884E2C9B8F}" dt="2026-05-19T20:40:54.597" v="181"/>
          <ac:spMkLst>
            <pc:docMk/>
            <pc:sldMk cId="3083438798" sldId="2147481464"/>
            <ac:spMk id="9" creationId="{3C7DEA8F-D30F-ABBA-B65A-4CE13B69CC5E}"/>
          </ac:spMkLst>
        </pc:spChg>
        <pc:picChg chg="add mod ord">
          <ac:chgData name="Mohindroo, Kumar" userId="S::kj7@ornl.gov::aa40c1a5-9561-4382-b90c-e07d5a363cc0" providerId="AD" clId="Web-{7BC27345-DB08-4C5C-13D5-1F884E2C9B8F}" dt="2026-05-19T20:40:52.863" v="180" actId="1076"/>
          <ac:picMkLst>
            <pc:docMk/>
            <pc:sldMk cId="3083438798" sldId="2147481464"/>
            <ac:picMk id="3" creationId="{245C0043-AF6E-025A-D0E0-3711E35CCC7E}"/>
          </ac:picMkLst>
        </pc:picChg>
        <pc:picChg chg="del">
          <ac:chgData name="Mohindroo, Kumar" userId="S::kj7@ornl.gov::aa40c1a5-9561-4382-b90c-e07d5a363cc0" providerId="AD" clId="Web-{7BC27345-DB08-4C5C-13D5-1F884E2C9B8F}" dt="2026-05-19T20:40:30.284" v="176"/>
          <ac:picMkLst>
            <pc:docMk/>
            <pc:sldMk cId="3083438798" sldId="2147481464"/>
            <ac:picMk id="5" creationId="{83F05938-6918-E34C-2AD9-0B9BA5785AE2}"/>
          </ac:picMkLst>
        </pc:picChg>
      </pc:sldChg>
    </pc:docChg>
  </pc:docChgLst>
  <pc:docChgLst>
    <pc:chgData name="Mohindroo, Kumar" userId="S::kj7@ornl.gov::aa40c1a5-9561-4382-b90c-e07d5a363cc0" providerId="AD" clId="Web-{FD94F50C-CD8A-DF27-2F1F-D5CA83994CE8}"/>
    <pc:docChg chg="addSld delSld modSld sldOrd">
      <pc:chgData name="Mohindroo, Kumar" userId="S::kj7@ornl.gov::aa40c1a5-9561-4382-b90c-e07d5a363cc0" providerId="AD" clId="Web-{FD94F50C-CD8A-DF27-2F1F-D5CA83994CE8}" dt="2026-05-14T17:49:27.919" v="760" actId="1076"/>
      <pc:docMkLst>
        <pc:docMk/>
      </pc:docMkLst>
      <pc:sldChg chg="modSp">
        <pc:chgData name="Mohindroo, Kumar" userId="S::kj7@ornl.gov::aa40c1a5-9561-4382-b90c-e07d5a363cc0" providerId="AD" clId="Web-{FD94F50C-CD8A-DF27-2F1F-D5CA83994CE8}" dt="2026-05-14T17:26:09.935" v="639" actId="20577"/>
        <pc:sldMkLst>
          <pc:docMk/>
          <pc:sldMk cId="879044839" sldId="2147481404"/>
        </pc:sldMkLst>
        <pc:spChg chg="mod">
          <ac:chgData name="Mohindroo, Kumar" userId="S::kj7@ornl.gov::aa40c1a5-9561-4382-b90c-e07d5a363cc0" providerId="AD" clId="Web-{FD94F50C-CD8A-DF27-2F1F-D5CA83994CE8}" dt="2026-05-14T17:26:09.935" v="639" actId="20577"/>
          <ac:spMkLst>
            <pc:docMk/>
            <pc:sldMk cId="879044839" sldId="2147481404"/>
            <ac:spMk id="3" creationId="{EE77F870-EA5E-FA00-DC05-DF25B12C48B9}"/>
          </ac:spMkLst>
        </pc:spChg>
      </pc:sldChg>
      <pc:sldChg chg="addSp delSp modSp ord">
        <pc:chgData name="Mohindroo, Kumar" userId="S::kj7@ornl.gov::aa40c1a5-9561-4382-b90c-e07d5a363cc0" providerId="AD" clId="Web-{FD94F50C-CD8A-DF27-2F1F-D5CA83994CE8}" dt="2026-05-14T17:35:02.232" v="758" actId="20577"/>
        <pc:sldMkLst>
          <pc:docMk/>
          <pc:sldMk cId="1061771641" sldId="2147481457"/>
        </pc:sldMkLst>
        <pc:spChg chg="mod">
          <ac:chgData name="Mohindroo, Kumar" userId="S::kj7@ornl.gov::aa40c1a5-9561-4382-b90c-e07d5a363cc0" providerId="AD" clId="Web-{FD94F50C-CD8A-DF27-2F1F-D5CA83994CE8}" dt="2026-05-14T17:07:19.061" v="594" actId="20577"/>
          <ac:spMkLst>
            <pc:docMk/>
            <pc:sldMk cId="1061771641" sldId="2147481457"/>
            <ac:spMk id="2" creationId="{33B20B02-C27D-4FBA-6470-F95C948D733E}"/>
          </ac:spMkLst>
        </pc:spChg>
        <pc:spChg chg="mod">
          <ac:chgData name="Mohindroo, Kumar" userId="S::kj7@ornl.gov::aa40c1a5-9561-4382-b90c-e07d5a363cc0" providerId="AD" clId="Web-{FD94F50C-CD8A-DF27-2F1F-D5CA83994CE8}" dt="2026-05-14T17:35:02.232" v="758" actId="20577"/>
          <ac:spMkLst>
            <pc:docMk/>
            <pc:sldMk cId="1061771641" sldId="2147481457"/>
            <ac:spMk id="3" creationId="{6C3297D9-86E8-A313-82B7-6F0A43B81E93}"/>
          </ac:spMkLst>
        </pc:spChg>
        <pc:spChg chg="mod">
          <ac:chgData name="Mohindroo, Kumar" userId="S::kj7@ornl.gov::aa40c1a5-9561-4382-b90c-e07d5a363cc0" providerId="AD" clId="Web-{FD94F50C-CD8A-DF27-2F1F-D5CA83994CE8}" dt="2026-05-14T17:23:02.685" v="621" actId="20577"/>
          <ac:spMkLst>
            <pc:docMk/>
            <pc:sldMk cId="1061771641" sldId="2147481457"/>
            <ac:spMk id="6" creationId="{A4763AAC-7669-7593-400F-D44445CE5820}"/>
          </ac:spMkLst>
        </pc:spChg>
      </pc:sldChg>
      <pc:sldChg chg="modSp">
        <pc:chgData name="Mohindroo, Kumar" userId="S::kj7@ornl.gov::aa40c1a5-9561-4382-b90c-e07d5a363cc0" providerId="AD" clId="Web-{FD94F50C-CD8A-DF27-2F1F-D5CA83994CE8}" dt="2026-05-14T17:05:48.796" v="565" actId="1076"/>
        <pc:sldMkLst>
          <pc:docMk/>
          <pc:sldMk cId="1801653608" sldId="2147481460"/>
        </pc:sldMkLst>
        <pc:graphicFrameChg chg="mod">
          <ac:chgData name="Mohindroo, Kumar" userId="S::kj7@ornl.gov::aa40c1a5-9561-4382-b90c-e07d5a363cc0" providerId="AD" clId="Web-{FD94F50C-CD8A-DF27-2F1F-D5CA83994CE8}" dt="2026-05-14T17:05:48.796" v="565" actId="1076"/>
          <ac:graphicFrameMkLst>
            <pc:docMk/>
            <pc:sldMk cId="1801653608" sldId="2147481460"/>
            <ac:graphicFrameMk id="17" creationId="{43404B62-A909-28F1-1B74-883163B5AE8D}"/>
          </ac:graphicFrameMkLst>
        </pc:graphicFrameChg>
      </pc:sldChg>
      <pc:sldChg chg="addSp delSp modSp add replId">
        <pc:chgData name="Mohindroo, Kumar" userId="S::kj7@ornl.gov::aa40c1a5-9561-4382-b90c-e07d5a363cc0" providerId="AD" clId="Web-{FD94F50C-CD8A-DF27-2F1F-D5CA83994CE8}" dt="2026-05-14T16:51:30.577" v="564" actId="1076"/>
        <pc:sldMkLst>
          <pc:docMk/>
          <pc:sldMk cId="3094301979" sldId="2147481461"/>
        </pc:sldMkLst>
        <pc:spChg chg="mod">
          <ac:chgData name="Mohindroo, Kumar" userId="S::kj7@ornl.gov::aa40c1a5-9561-4382-b90c-e07d5a363cc0" providerId="AD" clId="Web-{FD94F50C-CD8A-DF27-2F1F-D5CA83994CE8}" dt="2026-05-14T16:46:12.234" v="191" actId="20577"/>
          <ac:spMkLst>
            <pc:docMk/>
            <pc:sldMk cId="3094301979" sldId="2147481461"/>
            <ac:spMk id="2" creationId="{0782AEF5-022C-3943-0158-4850B3026F03}"/>
          </ac:spMkLst>
        </pc:spChg>
        <pc:spChg chg="add mod">
          <ac:chgData name="Mohindroo, Kumar" userId="S::kj7@ornl.gov::aa40c1a5-9561-4382-b90c-e07d5a363cc0" providerId="AD" clId="Web-{FD94F50C-CD8A-DF27-2F1F-D5CA83994CE8}" dt="2026-05-14T16:43:06.797" v="80" actId="1076"/>
          <ac:spMkLst>
            <pc:docMk/>
            <pc:sldMk cId="3094301979" sldId="2147481461"/>
            <ac:spMk id="8" creationId="{169DD69E-DFFE-6C27-2471-B0F07691BD1E}"/>
          </ac:spMkLst>
        </pc:spChg>
        <pc:spChg chg="add mod">
          <ac:chgData name="Mohindroo, Kumar" userId="S::kj7@ornl.gov::aa40c1a5-9561-4382-b90c-e07d5a363cc0" providerId="AD" clId="Web-{FD94F50C-CD8A-DF27-2F1F-D5CA83994CE8}" dt="2026-05-14T16:42:59.484" v="79" actId="20577"/>
          <ac:spMkLst>
            <pc:docMk/>
            <pc:sldMk cId="3094301979" sldId="2147481461"/>
            <ac:spMk id="9" creationId="{F673C083-E097-4958-6744-1E4C75EEB8BA}"/>
          </ac:spMkLst>
        </pc:spChg>
        <pc:spChg chg="add mod">
          <ac:chgData name="Mohindroo, Kumar" userId="S::kj7@ornl.gov::aa40c1a5-9561-4382-b90c-e07d5a363cc0" providerId="AD" clId="Web-{FD94F50C-CD8A-DF27-2F1F-D5CA83994CE8}" dt="2026-05-14T16:44:20.734" v="120" actId="20577"/>
          <ac:spMkLst>
            <pc:docMk/>
            <pc:sldMk cId="3094301979" sldId="2147481461"/>
            <ac:spMk id="11" creationId="{169DD69E-DFFE-6C27-2471-B0F07691BD1E}"/>
          </ac:spMkLst>
        </pc:spChg>
        <pc:spChg chg="add mod">
          <ac:chgData name="Mohindroo, Kumar" userId="S::kj7@ornl.gov::aa40c1a5-9561-4382-b90c-e07d5a363cc0" providerId="AD" clId="Web-{FD94F50C-CD8A-DF27-2F1F-D5CA83994CE8}" dt="2026-05-14T16:51:30.577" v="564" actId="1076"/>
          <ac:spMkLst>
            <pc:docMk/>
            <pc:sldMk cId="3094301979" sldId="2147481461"/>
            <ac:spMk id="18" creationId="{A131A251-60EB-A731-D444-1E5CB5425590}"/>
          </ac:spMkLst>
        </pc:spChg>
        <pc:spChg chg="add mod">
          <ac:chgData name="Mohindroo, Kumar" userId="S::kj7@ornl.gov::aa40c1a5-9561-4382-b90c-e07d5a363cc0" providerId="AD" clId="Web-{FD94F50C-CD8A-DF27-2F1F-D5CA83994CE8}" dt="2026-05-14T16:45:20.640" v="145" actId="20577"/>
          <ac:spMkLst>
            <pc:docMk/>
            <pc:sldMk cId="3094301979" sldId="2147481461"/>
            <ac:spMk id="19" creationId="{0AED7D14-8C93-B8E5-9163-37B199212877}"/>
          </ac:spMkLst>
        </pc:spChg>
        <pc:picChg chg="add mod">
          <ac:chgData name="Mohindroo, Kumar" userId="S::kj7@ornl.gov::aa40c1a5-9561-4382-b90c-e07d5a363cc0" providerId="AD" clId="Web-{FD94F50C-CD8A-DF27-2F1F-D5CA83994CE8}" dt="2026-05-14T16:41:42.953" v="15" actId="1076"/>
          <ac:picMkLst>
            <pc:docMk/>
            <pc:sldMk cId="3094301979" sldId="2147481461"/>
            <ac:picMk id="5" creationId="{3D4B000C-CD38-6626-3EBC-A83DBA4422B6}"/>
          </ac:picMkLst>
        </pc:picChg>
        <pc:cxnChg chg="add mod">
          <ac:chgData name="Mohindroo, Kumar" userId="S::kj7@ornl.gov::aa40c1a5-9561-4382-b90c-e07d5a363cc0" providerId="AD" clId="Web-{FD94F50C-CD8A-DF27-2F1F-D5CA83994CE8}" dt="2026-05-14T16:43:41.187" v="105" actId="14100"/>
          <ac:cxnSpMkLst>
            <pc:docMk/>
            <pc:sldMk cId="3094301979" sldId="2147481461"/>
            <ac:cxnSpMk id="14" creationId="{3643C835-6601-C2A7-0761-DC2833833C09}"/>
          </ac:cxnSpMkLst>
        </pc:cxnChg>
        <pc:cxnChg chg="add mod">
          <ac:chgData name="Mohindroo, Kumar" userId="S::kj7@ornl.gov::aa40c1a5-9561-4382-b90c-e07d5a363cc0" providerId="AD" clId="Web-{FD94F50C-CD8A-DF27-2F1F-D5CA83994CE8}" dt="2026-05-14T16:43:50.625" v="108" actId="14100"/>
          <ac:cxnSpMkLst>
            <pc:docMk/>
            <pc:sldMk cId="3094301979" sldId="2147481461"/>
            <ac:cxnSpMk id="15" creationId="{8DE3FB75-838A-8297-94DD-D7A1FD2CF5FF}"/>
          </ac:cxnSpMkLst>
        </pc:cxnChg>
        <pc:cxnChg chg="add mod">
          <ac:chgData name="Mohindroo, Kumar" userId="S::kj7@ornl.gov::aa40c1a5-9561-4382-b90c-e07d5a363cc0" providerId="AD" clId="Web-{FD94F50C-CD8A-DF27-2F1F-D5CA83994CE8}" dt="2026-05-14T16:43:56.375" v="111" actId="14100"/>
          <ac:cxnSpMkLst>
            <pc:docMk/>
            <pc:sldMk cId="3094301979" sldId="2147481461"/>
            <ac:cxnSpMk id="16" creationId="{87E5ABE4-75C6-6967-D10C-F02D1D5EB9E7}"/>
          </ac:cxnSpMkLst>
        </pc:cxnChg>
        <pc:cxnChg chg="add mod">
          <ac:chgData name="Mohindroo, Kumar" userId="S::kj7@ornl.gov::aa40c1a5-9561-4382-b90c-e07d5a363cc0" providerId="AD" clId="Web-{FD94F50C-CD8A-DF27-2F1F-D5CA83994CE8}" dt="2026-05-14T16:45:29.531" v="148" actId="14100"/>
          <ac:cxnSpMkLst>
            <pc:docMk/>
            <pc:sldMk cId="3094301979" sldId="2147481461"/>
            <ac:cxnSpMk id="20" creationId="{9A339F3D-A304-D86A-A724-8961F9F5B1D6}"/>
          </ac:cxnSpMkLst>
        </pc:cxnChg>
      </pc:sldChg>
      <pc:sldChg chg="addSp delSp modSp new">
        <pc:chgData name="Mohindroo, Kumar" userId="S::kj7@ornl.gov::aa40c1a5-9561-4382-b90c-e07d5a363cc0" providerId="AD" clId="Web-{FD94F50C-CD8A-DF27-2F1F-D5CA83994CE8}" dt="2026-05-14T17:49:27.919" v="760" actId="1076"/>
        <pc:sldMkLst>
          <pc:docMk/>
          <pc:sldMk cId="3083438798" sldId="2147481464"/>
        </pc:sldMkLst>
        <pc:spChg chg="mod">
          <ac:chgData name="Mohindroo, Kumar" userId="S::kj7@ornl.gov::aa40c1a5-9561-4382-b90c-e07d5a363cc0" providerId="AD" clId="Web-{FD94F50C-CD8A-DF27-2F1F-D5CA83994CE8}" dt="2026-05-14T17:28:47.060" v="677" actId="20577"/>
          <ac:spMkLst>
            <pc:docMk/>
            <pc:sldMk cId="3083438798" sldId="2147481464"/>
            <ac:spMk id="2" creationId="{3D5008E6-C5B9-2950-AE17-A8DB17F93CD6}"/>
          </ac:spMkLst>
        </pc:spChg>
        <pc:spChg chg="add mod">
          <ac:chgData name="Mohindroo, Kumar" userId="S::kj7@ornl.gov::aa40c1a5-9561-4382-b90c-e07d5a363cc0" providerId="AD" clId="Web-{FD94F50C-CD8A-DF27-2F1F-D5CA83994CE8}" dt="2026-05-14T17:49:27.919" v="760" actId="1076"/>
          <ac:spMkLst>
            <pc:docMk/>
            <pc:sldMk cId="3083438798" sldId="2147481464"/>
            <ac:spMk id="11" creationId="{E97249EB-E4A8-1B97-3343-2377EED11799}"/>
          </ac:spMkLst>
        </pc:spChg>
      </pc:sldChg>
    </pc:docChg>
  </pc:docChgLst>
  <pc:docChgLst>
    <pc:chgData name="Miller, Thomas" userId="d1a9ac77-245a-40c1-96ed-d66017fc7856" providerId="ADAL" clId="{FB1813CA-7380-5E3F-8AB0-73DAD2069686}"/>
    <pc:docChg chg="undo redo custSel addSld delSld modSld sldOrd delMainMaster">
      <pc:chgData name="Miller, Thomas" userId="d1a9ac77-245a-40c1-96ed-d66017fc7856" providerId="ADAL" clId="{FB1813CA-7380-5E3F-8AB0-73DAD2069686}" dt="2026-05-19T20:57:25.900" v="5510" actId="1076"/>
      <pc:docMkLst>
        <pc:docMk/>
      </pc:docMkLst>
      <pc:sldChg chg="modSp mod">
        <pc:chgData name="Miller, Thomas" userId="d1a9ac77-245a-40c1-96ed-d66017fc7856" providerId="ADAL" clId="{FB1813CA-7380-5E3F-8AB0-73DAD2069686}" dt="2026-05-13T19:23:26.588" v="271" actId="20577"/>
        <pc:sldMkLst>
          <pc:docMk/>
          <pc:sldMk cId="1300376159" sldId="2147481430"/>
        </pc:sldMkLst>
        <pc:spChg chg="mod">
          <ac:chgData name="Miller, Thomas" userId="d1a9ac77-245a-40c1-96ed-d66017fc7856" providerId="ADAL" clId="{FB1813CA-7380-5E3F-8AB0-73DAD2069686}" dt="2026-05-13T19:23:26.588" v="271" actId="20577"/>
          <ac:spMkLst>
            <pc:docMk/>
            <pc:sldMk cId="1300376159" sldId="2147481430"/>
            <ac:spMk id="5" creationId="{38E864A9-85E3-780F-EBE9-03A0FA229B52}"/>
          </ac:spMkLst>
        </pc:spChg>
      </pc:sldChg>
      <pc:sldChg chg="modSp mod">
        <pc:chgData name="Miller, Thomas" userId="d1a9ac77-245a-40c1-96ed-d66017fc7856" providerId="ADAL" clId="{FB1813CA-7380-5E3F-8AB0-73DAD2069686}" dt="2026-05-14T20:52:07.278" v="5177" actId="20577"/>
        <pc:sldMkLst>
          <pc:docMk/>
          <pc:sldMk cId="1158433666" sldId="2147481445"/>
        </pc:sldMkLst>
        <pc:spChg chg="mod">
          <ac:chgData name="Miller, Thomas" userId="d1a9ac77-245a-40c1-96ed-d66017fc7856" providerId="ADAL" clId="{FB1813CA-7380-5E3F-8AB0-73DAD2069686}" dt="2026-05-14T20:52:07.278" v="5177" actId="20577"/>
          <ac:spMkLst>
            <pc:docMk/>
            <pc:sldMk cId="1158433666" sldId="2147481445"/>
            <ac:spMk id="2" creationId="{69732635-32CD-8BF5-3E8B-E862F9664740}"/>
          </ac:spMkLst>
        </pc:spChg>
      </pc:sldChg>
      <pc:sldChg chg="modSp mod">
        <pc:chgData name="Miller, Thomas" userId="d1a9ac77-245a-40c1-96ed-d66017fc7856" providerId="ADAL" clId="{FB1813CA-7380-5E3F-8AB0-73DAD2069686}" dt="2026-05-13T19:19:07.333" v="255" actId="313"/>
        <pc:sldMkLst>
          <pc:docMk/>
          <pc:sldMk cId="4096473956" sldId="2147481446"/>
        </pc:sldMkLst>
        <pc:spChg chg="mod">
          <ac:chgData name="Miller, Thomas" userId="d1a9ac77-245a-40c1-96ed-d66017fc7856" providerId="ADAL" clId="{FB1813CA-7380-5E3F-8AB0-73DAD2069686}" dt="2026-05-13T19:19:07.333" v="255" actId="313"/>
          <ac:spMkLst>
            <pc:docMk/>
            <pc:sldMk cId="4096473956" sldId="2147481446"/>
            <ac:spMk id="7" creationId="{F231A208-CFB8-52CD-25A1-9B375522D0AE}"/>
          </ac:spMkLst>
        </pc:spChg>
      </pc:sldChg>
      <pc:sldChg chg="modSp mod">
        <pc:chgData name="Miller, Thomas" userId="d1a9ac77-245a-40c1-96ed-d66017fc7856" providerId="ADAL" clId="{FB1813CA-7380-5E3F-8AB0-73DAD2069686}" dt="2026-05-19T19:26:25.427" v="5473" actId="20577"/>
        <pc:sldMkLst>
          <pc:docMk/>
          <pc:sldMk cId="3173566024" sldId="2147481447"/>
        </pc:sldMkLst>
        <pc:spChg chg="mod">
          <ac:chgData name="Miller, Thomas" userId="d1a9ac77-245a-40c1-96ed-d66017fc7856" providerId="ADAL" clId="{FB1813CA-7380-5E3F-8AB0-73DAD2069686}" dt="2026-05-13T19:23:39.108" v="298" actId="20577"/>
          <ac:spMkLst>
            <pc:docMk/>
            <pc:sldMk cId="3173566024" sldId="2147481447"/>
            <ac:spMk id="2" creationId="{DA6397AF-A666-63FE-CF1A-A36A61C8CBE4}"/>
          </ac:spMkLst>
        </pc:spChg>
        <pc:spChg chg="mod">
          <ac:chgData name="Miller, Thomas" userId="d1a9ac77-245a-40c1-96ed-d66017fc7856" providerId="ADAL" clId="{FB1813CA-7380-5E3F-8AB0-73DAD2069686}" dt="2026-05-19T19:26:25.427" v="5473" actId="20577"/>
          <ac:spMkLst>
            <pc:docMk/>
            <pc:sldMk cId="3173566024" sldId="2147481447"/>
            <ac:spMk id="3" creationId="{D53D024C-2A98-8A23-0DDE-68D5A682E47F}"/>
          </ac:spMkLst>
        </pc:spChg>
      </pc:sldChg>
      <pc:sldChg chg="modSp mod">
        <pc:chgData name="Miller, Thomas" userId="d1a9ac77-245a-40c1-96ed-d66017fc7856" providerId="ADAL" clId="{FB1813CA-7380-5E3F-8AB0-73DAD2069686}" dt="2026-05-14T15:32:34.634" v="5085" actId="6549"/>
        <pc:sldMkLst>
          <pc:docMk/>
          <pc:sldMk cId="3439943503" sldId="2147481448"/>
        </pc:sldMkLst>
        <pc:spChg chg="mod">
          <ac:chgData name="Miller, Thomas" userId="d1a9ac77-245a-40c1-96ed-d66017fc7856" providerId="ADAL" clId="{FB1813CA-7380-5E3F-8AB0-73DAD2069686}" dt="2026-05-13T21:29:00.341" v="1899" actId="20577"/>
          <ac:spMkLst>
            <pc:docMk/>
            <pc:sldMk cId="3439943503" sldId="2147481448"/>
            <ac:spMk id="2" creationId="{C55A9231-03D8-E824-A3C6-A565AC05349A}"/>
          </ac:spMkLst>
        </pc:spChg>
        <pc:spChg chg="mod">
          <ac:chgData name="Miller, Thomas" userId="d1a9ac77-245a-40c1-96ed-d66017fc7856" providerId="ADAL" clId="{FB1813CA-7380-5E3F-8AB0-73DAD2069686}" dt="2026-05-14T15:32:34.634" v="5085" actId="6549"/>
          <ac:spMkLst>
            <pc:docMk/>
            <pc:sldMk cId="3439943503" sldId="2147481448"/>
            <ac:spMk id="3" creationId="{7CAF7DD7-FC52-A025-34DD-1D304A8F9C98}"/>
          </ac:spMkLst>
        </pc:spChg>
      </pc:sldChg>
      <pc:sldChg chg="addSp delSp modSp mod modClrScheme chgLayout">
        <pc:chgData name="Miller, Thomas" userId="d1a9ac77-245a-40c1-96ed-d66017fc7856" providerId="ADAL" clId="{FB1813CA-7380-5E3F-8AB0-73DAD2069686}" dt="2026-05-19T19:25:49.607" v="5471" actId="14100"/>
        <pc:sldMkLst>
          <pc:docMk/>
          <pc:sldMk cId="3242370608" sldId="2147481449"/>
        </pc:sldMkLst>
        <pc:spChg chg="mod ord">
          <ac:chgData name="Miller, Thomas" userId="d1a9ac77-245a-40c1-96ed-d66017fc7856" providerId="ADAL" clId="{FB1813CA-7380-5E3F-8AB0-73DAD2069686}" dt="2026-05-13T21:19:30.678" v="1638" actId="700"/>
          <ac:spMkLst>
            <pc:docMk/>
            <pc:sldMk cId="3242370608" sldId="2147481449"/>
            <ac:spMk id="3" creationId="{1D8BC13D-49C8-5284-B0C2-686AA56EBF43}"/>
          </ac:spMkLst>
        </pc:spChg>
        <pc:spChg chg="add mod ord">
          <ac:chgData name="Miller, Thomas" userId="d1a9ac77-245a-40c1-96ed-d66017fc7856" providerId="ADAL" clId="{FB1813CA-7380-5E3F-8AB0-73DAD2069686}" dt="2026-05-13T21:19:47.442" v="1687" actId="20577"/>
          <ac:spMkLst>
            <pc:docMk/>
            <pc:sldMk cId="3242370608" sldId="2147481449"/>
            <ac:spMk id="4" creationId="{6EC975F9-81A6-548E-4DC4-1E0CEE7125A0}"/>
          </ac:spMkLst>
        </pc:spChg>
        <pc:spChg chg="add mod ord">
          <ac:chgData name="Miller, Thomas" userId="d1a9ac77-245a-40c1-96ed-d66017fc7856" providerId="ADAL" clId="{FB1813CA-7380-5E3F-8AB0-73DAD2069686}" dt="2026-05-13T21:20:27.853" v="1757" actId="20577"/>
          <ac:spMkLst>
            <pc:docMk/>
            <pc:sldMk cId="3242370608" sldId="2147481449"/>
            <ac:spMk id="6" creationId="{CA6E2251-3830-93C0-0D34-73DF3DDA0704}"/>
          </ac:spMkLst>
        </pc:spChg>
        <pc:spChg chg="add mod ord">
          <ac:chgData name="Miller, Thomas" userId="d1a9ac77-245a-40c1-96ed-d66017fc7856" providerId="ADAL" clId="{FB1813CA-7380-5E3F-8AB0-73DAD2069686}" dt="2026-05-13T21:20:40.690" v="1763" actId="20577"/>
          <ac:spMkLst>
            <pc:docMk/>
            <pc:sldMk cId="3242370608" sldId="2147481449"/>
            <ac:spMk id="9" creationId="{7E21130F-12CB-A1FF-2D62-014B9177B87A}"/>
          </ac:spMkLst>
        </pc:spChg>
        <pc:picChg chg="add mod ord">
          <ac:chgData name="Miller, Thomas" userId="d1a9ac77-245a-40c1-96ed-d66017fc7856" providerId="ADAL" clId="{FB1813CA-7380-5E3F-8AB0-73DAD2069686}" dt="2026-05-13T21:27:06.493" v="1764" actId="931"/>
          <ac:picMkLst>
            <pc:docMk/>
            <pc:sldMk cId="3242370608" sldId="2147481449"/>
            <ac:picMk id="11" creationId="{D60318EE-732C-371C-0BD7-2BF47CE2BF2C}"/>
          </ac:picMkLst>
        </pc:picChg>
        <pc:picChg chg="add mod ord">
          <ac:chgData name="Miller, Thomas" userId="d1a9ac77-245a-40c1-96ed-d66017fc7856" providerId="ADAL" clId="{FB1813CA-7380-5E3F-8AB0-73DAD2069686}" dt="2026-05-13T21:27:15.606" v="1765" actId="931"/>
          <ac:picMkLst>
            <pc:docMk/>
            <pc:sldMk cId="3242370608" sldId="2147481449"/>
            <ac:picMk id="13" creationId="{B316B063-3567-0F94-BAB2-3D5E48E5D7DC}"/>
          </ac:picMkLst>
        </pc:picChg>
        <pc:picChg chg="add mod ord">
          <ac:chgData name="Miller, Thomas" userId="d1a9ac77-245a-40c1-96ed-d66017fc7856" providerId="ADAL" clId="{FB1813CA-7380-5E3F-8AB0-73DAD2069686}" dt="2026-05-13T21:27:24.239" v="1766" actId="931"/>
          <ac:picMkLst>
            <pc:docMk/>
            <pc:sldMk cId="3242370608" sldId="2147481449"/>
            <ac:picMk id="15" creationId="{6421D13F-24D2-58D4-F766-834F70E13E61}"/>
          </ac:picMkLst>
        </pc:picChg>
        <pc:cxnChg chg="add mod">
          <ac:chgData name="Miller, Thomas" userId="d1a9ac77-245a-40c1-96ed-d66017fc7856" providerId="ADAL" clId="{FB1813CA-7380-5E3F-8AB0-73DAD2069686}" dt="2026-05-19T19:25:49.607" v="5471" actId="14100"/>
          <ac:cxnSpMkLst>
            <pc:docMk/>
            <pc:sldMk cId="3242370608" sldId="2147481449"/>
            <ac:cxnSpMk id="5" creationId="{D0D70E8E-C48C-121A-685C-8DABB5EC22E7}"/>
          </ac:cxnSpMkLst>
        </pc:cxnChg>
        <pc:cxnChg chg="add mod">
          <ac:chgData name="Miller, Thomas" userId="d1a9ac77-245a-40c1-96ed-d66017fc7856" providerId="ADAL" clId="{FB1813CA-7380-5E3F-8AB0-73DAD2069686}" dt="2026-05-19T19:25:43.048" v="5470" actId="14100"/>
          <ac:cxnSpMkLst>
            <pc:docMk/>
            <pc:sldMk cId="3242370608" sldId="2147481449"/>
            <ac:cxnSpMk id="10" creationId="{7632F534-EC09-6C12-9F6A-FB1ED42ABA06}"/>
          </ac:cxnSpMkLst>
        </pc:cxnChg>
      </pc:sldChg>
      <pc:sldChg chg="addSp delSp modSp mod modClrScheme chgLayout">
        <pc:chgData name="Miller, Thomas" userId="d1a9ac77-245a-40c1-96ed-d66017fc7856" providerId="ADAL" clId="{FB1813CA-7380-5E3F-8AB0-73DAD2069686}" dt="2026-05-13T21:01:26.663" v="1345" actId="931"/>
        <pc:sldMkLst>
          <pc:docMk/>
          <pc:sldMk cId="3057034110" sldId="2147481450"/>
        </pc:sldMkLst>
        <pc:spChg chg="mod ord">
          <ac:chgData name="Miller, Thomas" userId="d1a9ac77-245a-40c1-96ed-d66017fc7856" providerId="ADAL" clId="{FB1813CA-7380-5E3F-8AB0-73DAD2069686}" dt="2026-05-13T20:58:01.993" v="1305" actId="700"/>
          <ac:spMkLst>
            <pc:docMk/>
            <pc:sldMk cId="3057034110" sldId="2147481450"/>
            <ac:spMk id="2" creationId="{A9330978-9A62-6E16-6707-92C5E6BE8CC3}"/>
          </ac:spMkLst>
        </pc:spChg>
        <pc:spChg chg="add mod ord">
          <ac:chgData name="Miller, Thomas" userId="d1a9ac77-245a-40c1-96ed-d66017fc7856" providerId="ADAL" clId="{FB1813CA-7380-5E3F-8AB0-73DAD2069686}" dt="2026-05-13T20:58:12.827" v="1317" actId="20577"/>
          <ac:spMkLst>
            <pc:docMk/>
            <pc:sldMk cId="3057034110" sldId="2147481450"/>
            <ac:spMk id="15" creationId="{D360D18A-9DCE-B095-0E2B-EECC82C56D7F}"/>
          </ac:spMkLst>
        </pc:spChg>
        <pc:spChg chg="add mod ord">
          <ac:chgData name="Miller, Thomas" userId="d1a9ac77-245a-40c1-96ed-d66017fc7856" providerId="ADAL" clId="{FB1813CA-7380-5E3F-8AB0-73DAD2069686}" dt="2026-05-13T20:58:28.755" v="1340" actId="20577"/>
          <ac:spMkLst>
            <pc:docMk/>
            <pc:sldMk cId="3057034110" sldId="2147481450"/>
            <ac:spMk id="19" creationId="{B48015E6-9598-28C2-987E-5FA8C00671EA}"/>
          </ac:spMkLst>
        </pc:spChg>
        <pc:picChg chg="add mod ord">
          <ac:chgData name="Miller, Thomas" userId="d1a9ac77-245a-40c1-96ed-d66017fc7856" providerId="ADAL" clId="{FB1813CA-7380-5E3F-8AB0-73DAD2069686}" dt="2026-05-13T20:58:47.759" v="1342" actId="931"/>
          <ac:picMkLst>
            <pc:docMk/>
            <pc:sldMk cId="3057034110" sldId="2147481450"/>
            <ac:picMk id="23" creationId="{2C5D8902-223D-0CF6-C76E-9D37E8E077DE}"/>
          </ac:picMkLst>
        </pc:picChg>
        <pc:picChg chg="add mod ord">
          <ac:chgData name="Miller, Thomas" userId="d1a9ac77-245a-40c1-96ed-d66017fc7856" providerId="ADAL" clId="{FB1813CA-7380-5E3F-8AB0-73DAD2069686}" dt="2026-05-13T20:59:19.751" v="1343" actId="931"/>
          <ac:picMkLst>
            <pc:docMk/>
            <pc:sldMk cId="3057034110" sldId="2147481450"/>
            <ac:picMk id="25" creationId="{59108632-7BF5-B998-A22C-DF813EADAC05}"/>
          </ac:picMkLst>
        </pc:picChg>
        <pc:picChg chg="add mod ord">
          <ac:chgData name="Miller, Thomas" userId="d1a9ac77-245a-40c1-96ed-d66017fc7856" providerId="ADAL" clId="{FB1813CA-7380-5E3F-8AB0-73DAD2069686}" dt="2026-05-13T21:00:54.362" v="1344" actId="931"/>
          <ac:picMkLst>
            <pc:docMk/>
            <pc:sldMk cId="3057034110" sldId="2147481450"/>
            <ac:picMk id="27" creationId="{D3E51878-0346-1FBC-52E1-D5D3F670E8E9}"/>
          </ac:picMkLst>
        </pc:picChg>
        <pc:picChg chg="add mod ord">
          <ac:chgData name="Miller, Thomas" userId="d1a9ac77-245a-40c1-96ed-d66017fc7856" providerId="ADAL" clId="{FB1813CA-7380-5E3F-8AB0-73DAD2069686}" dt="2026-05-13T21:01:26.663" v="1345" actId="931"/>
          <ac:picMkLst>
            <pc:docMk/>
            <pc:sldMk cId="3057034110" sldId="2147481450"/>
            <ac:picMk id="29" creationId="{00A09E6A-8A79-CE50-06C4-385C1C763F5C}"/>
          </ac:picMkLst>
        </pc:picChg>
      </pc:sldChg>
      <pc:sldChg chg="addSp delSp modSp mod modClrScheme chgLayout">
        <pc:chgData name="Miller, Thomas" userId="d1a9ac77-245a-40c1-96ed-d66017fc7856" providerId="ADAL" clId="{FB1813CA-7380-5E3F-8AB0-73DAD2069686}" dt="2026-05-19T20:57:25.900" v="5510" actId="1076"/>
        <pc:sldMkLst>
          <pc:docMk/>
          <pc:sldMk cId="1147159094" sldId="2147481451"/>
        </pc:sldMkLst>
        <pc:spChg chg="add mod ord">
          <ac:chgData name="Miller, Thomas" userId="d1a9ac77-245a-40c1-96ed-d66017fc7856" providerId="ADAL" clId="{FB1813CA-7380-5E3F-8AB0-73DAD2069686}" dt="2026-05-13T21:18:36.555" v="1546" actId="14100"/>
          <ac:spMkLst>
            <pc:docMk/>
            <pc:sldMk cId="1147159094" sldId="2147481451"/>
            <ac:spMk id="2" creationId="{D701E7FF-3A68-1944-06A2-E9618204730B}"/>
          </ac:spMkLst>
        </pc:spChg>
        <pc:spChg chg="mod ord">
          <ac:chgData name="Miller, Thomas" userId="d1a9ac77-245a-40c1-96ed-d66017fc7856" providerId="ADAL" clId="{FB1813CA-7380-5E3F-8AB0-73DAD2069686}" dt="2026-05-13T19:41:51.970" v="770" actId="700"/>
          <ac:spMkLst>
            <pc:docMk/>
            <pc:sldMk cId="1147159094" sldId="2147481451"/>
            <ac:spMk id="3" creationId="{9162451D-34D1-5B31-27F7-1ED428155140}"/>
          </ac:spMkLst>
        </pc:spChg>
        <pc:spChg chg="add del mod">
          <ac:chgData name="Miller, Thomas" userId="d1a9ac77-245a-40c1-96ed-d66017fc7856" providerId="ADAL" clId="{FB1813CA-7380-5E3F-8AB0-73DAD2069686}" dt="2026-05-19T20:53:48.078" v="5498" actId="931"/>
          <ac:spMkLst>
            <pc:docMk/>
            <pc:sldMk cId="1147159094" sldId="2147481451"/>
            <ac:spMk id="5" creationId="{701532F3-99DB-468B-FF6E-62A2FB84CBAE}"/>
          </ac:spMkLst>
        </pc:spChg>
        <pc:spChg chg="add mod ord">
          <ac:chgData name="Miller, Thomas" userId="d1a9ac77-245a-40c1-96ed-d66017fc7856" providerId="ADAL" clId="{FB1813CA-7380-5E3F-8AB0-73DAD2069686}" dt="2026-05-13T21:10:37.999" v="1465" actId="1076"/>
          <ac:spMkLst>
            <pc:docMk/>
            <pc:sldMk cId="1147159094" sldId="2147481451"/>
            <ac:spMk id="9" creationId="{F02D627E-B9A6-E8F4-9779-E53C1512B452}"/>
          </ac:spMkLst>
        </pc:spChg>
        <pc:spChg chg="add del mod">
          <ac:chgData name="Miller, Thomas" userId="d1a9ac77-245a-40c1-96ed-d66017fc7856" providerId="ADAL" clId="{FB1813CA-7380-5E3F-8AB0-73DAD2069686}" dt="2026-05-19T20:55:05.959" v="5502" actId="931"/>
          <ac:spMkLst>
            <pc:docMk/>
            <pc:sldMk cId="1147159094" sldId="2147481451"/>
            <ac:spMk id="10" creationId="{42601D32-F75D-6541-7D41-234C5DF3B279}"/>
          </ac:spMkLst>
        </pc:spChg>
        <pc:spChg chg="add mod ord">
          <ac:chgData name="Miller, Thomas" userId="d1a9ac77-245a-40c1-96ed-d66017fc7856" providerId="ADAL" clId="{FB1813CA-7380-5E3F-8AB0-73DAD2069686}" dt="2026-05-13T21:10:41.833" v="1467" actId="1076"/>
          <ac:spMkLst>
            <pc:docMk/>
            <pc:sldMk cId="1147159094" sldId="2147481451"/>
            <ac:spMk id="11" creationId="{49CEE86D-2514-6515-B694-AC71FDD2906A}"/>
          </ac:spMkLst>
        </pc:spChg>
        <pc:spChg chg="add mod">
          <ac:chgData name="Miller, Thomas" userId="d1a9ac77-245a-40c1-96ed-d66017fc7856" providerId="ADAL" clId="{FB1813CA-7380-5E3F-8AB0-73DAD2069686}" dt="2026-05-13T21:11:47.304" v="1485" actId="1076"/>
          <ac:spMkLst>
            <pc:docMk/>
            <pc:sldMk cId="1147159094" sldId="2147481451"/>
            <ac:spMk id="16" creationId="{26A8F1A3-70A9-AFA0-C80F-5FD56304AB3E}"/>
          </ac:spMkLst>
        </pc:spChg>
        <pc:picChg chg="add del mod ord">
          <ac:chgData name="Miller, Thomas" userId="d1a9ac77-245a-40c1-96ed-d66017fc7856" providerId="ADAL" clId="{FB1813CA-7380-5E3F-8AB0-73DAD2069686}" dt="2026-05-19T20:54:45.415" v="5500" actId="1076"/>
          <ac:picMkLst>
            <pc:docMk/>
            <pc:sldMk cId="1147159094" sldId="2147481451"/>
            <ac:picMk id="7" creationId="{F9AC7640-6C7D-DF93-979B-5723ECBBA8F6}"/>
          </ac:picMkLst>
        </pc:picChg>
        <pc:picChg chg="add del mod ord">
          <ac:chgData name="Miller, Thomas" userId="d1a9ac77-245a-40c1-96ed-d66017fc7856" providerId="ADAL" clId="{FB1813CA-7380-5E3F-8AB0-73DAD2069686}" dt="2026-05-19T20:53:45.276" v="5497" actId="478"/>
          <ac:picMkLst>
            <pc:docMk/>
            <pc:sldMk cId="1147159094" sldId="2147481451"/>
            <ac:picMk id="13" creationId="{933C067C-9D8A-711A-71F8-B98286B6A0C6}"/>
          </ac:picMkLst>
        </pc:picChg>
        <pc:picChg chg="add mod ord">
          <ac:chgData name="Miller, Thomas" userId="d1a9ac77-245a-40c1-96ed-d66017fc7856" providerId="ADAL" clId="{FB1813CA-7380-5E3F-8AB0-73DAD2069686}" dt="2026-05-19T20:56:15.194" v="5504" actId="1076"/>
          <ac:picMkLst>
            <pc:docMk/>
            <pc:sldMk cId="1147159094" sldId="2147481451"/>
            <ac:picMk id="14" creationId="{2A144BB1-F471-8C49-996A-FC227B3533E3}"/>
          </ac:picMkLst>
        </pc:picChg>
        <pc:picChg chg="add del mod ord">
          <ac:chgData name="Miller, Thomas" userId="d1a9ac77-245a-40c1-96ed-d66017fc7856" providerId="ADAL" clId="{FB1813CA-7380-5E3F-8AB0-73DAD2069686}" dt="2026-05-19T20:54:50.065" v="5501" actId="478"/>
          <ac:picMkLst>
            <pc:docMk/>
            <pc:sldMk cId="1147159094" sldId="2147481451"/>
            <ac:picMk id="15" creationId="{C0F880D9-675D-DA72-D66A-29C22D3A9674}"/>
          </ac:picMkLst>
        </pc:picChg>
        <pc:picChg chg="add del mod">
          <ac:chgData name="Miller, Thomas" userId="d1a9ac77-245a-40c1-96ed-d66017fc7856" providerId="ADAL" clId="{FB1813CA-7380-5E3F-8AB0-73DAD2069686}" dt="2026-05-19T20:56:20.078" v="5505" actId="478"/>
          <ac:picMkLst>
            <pc:docMk/>
            <pc:sldMk cId="1147159094" sldId="2147481451"/>
            <ac:picMk id="18" creationId="{F047A61A-AF1E-B6BE-3230-FE06AE586FE9}"/>
          </ac:picMkLst>
        </pc:picChg>
        <pc:picChg chg="add mod">
          <ac:chgData name="Miller, Thomas" userId="d1a9ac77-245a-40c1-96ed-d66017fc7856" providerId="ADAL" clId="{FB1813CA-7380-5E3F-8AB0-73DAD2069686}" dt="2026-05-19T20:57:25.900" v="5510" actId="1076"/>
          <ac:picMkLst>
            <pc:docMk/>
            <pc:sldMk cId="1147159094" sldId="2147481451"/>
            <ac:picMk id="19" creationId="{E8E9D6D7-C4AF-2C53-A48E-9D7B89F63039}"/>
          </ac:picMkLst>
        </pc:picChg>
      </pc:sldChg>
      <pc:sldChg chg="addSp delSp modSp add mod modClrScheme chgLayout">
        <pc:chgData name="Miller, Thomas" userId="d1a9ac77-245a-40c1-96ed-d66017fc7856" providerId="ADAL" clId="{FB1813CA-7380-5E3F-8AB0-73DAD2069686}" dt="2026-05-14T13:44:47.287" v="2722" actId="14100"/>
        <pc:sldMkLst>
          <pc:docMk/>
          <pc:sldMk cId="663646196" sldId="2147481452"/>
        </pc:sldMkLst>
        <pc:spChg chg="add mod ord">
          <ac:chgData name="Miller, Thomas" userId="d1a9ac77-245a-40c1-96ed-d66017fc7856" providerId="ADAL" clId="{FB1813CA-7380-5E3F-8AB0-73DAD2069686}" dt="2026-05-14T13:44:47.287" v="2722" actId="14100"/>
          <ac:spMkLst>
            <pc:docMk/>
            <pc:sldMk cId="663646196" sldId="2147481452"/>
            <ac:spMk id="2" creationId="{399884D8-B5D4-AE19-AFEE-118FCCADE5DB}"/>
          </ac:spMkLst>
        </pc:spChg>
        <pc:spChg chg="mod ord">
          <ac:chgData name="Miller, Thomas" userId="d1a9ac77-245a-40c1-96ed-d66017fc7856" providerId="ADAL" clId="{FB1813CA-7380-5E3F-8AB0-73DAD2069686}" dt="2026-05-13T21:29:14.177" v="1900" actId="700"/>
          <ac:spMkLst>
            <pc:docMk/>
            <pc:sldMk cId="663646196" sldId="2147481452"/>
            <ac:spMk id="3" creationId="{1E3CB15F-19C7-D06A-38AC-3C3C5EFDEDA0}"/>
          </ac:spMkLst>
        </pc:spChg>
        <pc:picChg chg="add mod ord">
          <ac:chgData name="Miller, Thomas" userId="d1a9ac77-245a-40c1-96ed-d66017fc7856" providerId="ADAL" clId="{FB1813CA-7380-5E3F-8AB0-73DAD2069686}" dt="2026-05-13T21:32:54.332" v="1903" actId="931"/>
          <ac:picMkLst>
            <pc:docMk/>
            <pc:sldMk cId="663646196" sldId="2147481452"/>
            <ac:picMk id="6" creationId="{C772FAD4-07F9-981B-D26E-4214678353DF}"/>
          </ac:picMkLst>
        </pc:picChg>
      </pc:sldChg>
      <pc:sldChg chg="addSp delSp modSp add mod modClrScheme chgLayout">
        <pc:chgData name="Miller, Thomas" userId="d1a9ac77-245a-40c1-96ed-d66017fc7856" providerId="ADAL" clId="{FB1813CA-7380-5E3F-8AB0-73DAD2069686}" dt="2026-05-18T13:07:35.489" v="5196" actId="20577"/>
        <pc:sldMkLst>
          <pc:docMk/>
          <pc:sldMk cId="2213472324" sldId="2147481453"/>
        </pc:sldMkLst>
        <pc:spChg chg="mod ord">
          <ac:chgData name="Miller, Thomas" userId="d1a9ac77-245a-40c1-96ed-d66017fc7856" providerId="ADAL" clId="{FB1813CA-7380-5E3F-8AB0-73DAD2069686}" dt="2026-05-14T13:24:14.460" v="2202" actId="700"/>
          <ac:spMkLst>
            <pc:docMk/>
            <pc:sldMk cId="2213472324" sldId="2147481453"/>
            <ac:spMk id="3" creationId="{207D4831-1BC4-73F3-713D-97BCF7936F89}"/>
          </ac:spMkLst>
        </pc:spChg>
        <pc:spChg chg="add del mod">
          <ac:chgData name="Miller, Thomas" userId="d1a9ac77-245a-40c1-96ed-d66017fc7856" providerId="ADAL" clId="{FB1813CA-7380-5E3F-8AB0-73DAD2069686}" dt="2026-05-18T13:06:20.280" v="5193" actId="478"/>
          <ac:spMkLst>
            <pc:docMk/>
            <pc:sldMk cId="2213472324" sldId="2147481453"/>
            <ac:spMk id="4" creationId="{C2970A6F-AEE1-ADA1-7A0A-867057C807AC}"/>
          </ac:spMkLst>
        </pc:spChg>
        <pc:spChg chg="add del mod">
          <ac:chgData name="Miller, Thomas" userId="d1a9ac77-245a-40c1-96ed-d66017fc7856" providerId="ADAL" clId="{FB1813CA-7380-5E3F-8AB0-73DAD2069686}" dt="2026-05-18T13:06:22.877" v="5194" actId="478"/>
          <ac:spMkLst>
            <pc:docMk/>
            <pc:sldMk cId="2213472324" sldId="2147481453"/>
            <ac:spMk id="8" creationId="{6A9335AC-EE09-91EB-42B0-632BB9C0060D}"/>
          </ac:spMkLst>
        </pc:spChg>
        <pc:spChg chg="add del mod ord">
          <ac:chgData name="Miller, Thomas" userId="d1a9ac77-245a-40c1-96ed-d66017fc7856" providerId="ADAL" clId="{FB1813CA-7380-5E3F-8AB0-73DAD2069686}" dt="2026-05-18T13:07:35.489" v="5196" actId="20577"/>
          <ac:spMkLst>
            <pc:docMk/>
            <pc:sldMk cId="2213472324" sldId="2147481453"/>
            <ac:spMk id="11" creationId="{85BA1AC3-AD04-E3C4-57CD-9A79ED2B03E1}"/>
          </ac:spMkLst>
        </pc:spChg>
        <pc:picChg chg="add mod ord">
          <ac:chgData name="Miller, Thomas" userId="d1a9ac77-245a-40c1-96ed-d66017fc7856" providerId="ADAL" clId="{FB1813CA-7380-5E3F-8AB0-73DAD2069686}" dt="2026-05-14T13:30:19.570" v="2224" actId="1076"/>
          <ac:picMkLst>
            <pc:docMk/>
            <pc:sldMk cId="2213472324" sldId="2147481453"/>
            <ac:picMk id="6" creationId="{A0A86680-6F1C-4CCE-ACC3-324694A43407}"/>
          </ac:picMkLst>
        </pc:picChg>
        <pc:picChg chg="add del mod ord">
          <ac:chgData name="Miller, Thomas" userId="d1a9ac77-245a-40c1-96ed-d66017fc7856" providerId="ADAL" clId="{FB1813CA-7380-5E3F-8AB0-73DAD2069686}" dt="2026-05-18T13:06:10.573" v="5192" actId="478"/>
          <ac:picMkLst>
            <pc:docMk/>
            <pc:sldMk cId="2213472324" sldId="2147481453"/>
            <ac:picMk id="7" creationId="{C7C4F117-1868-1EDC-51CE-224CFA5E9A4D}"/>
          </ac:picMkLst>
        </pc:picChg>
        <pc:picChg chg="add del mod ord">
          <ac:chgData name="Miller, Thomas" userId="d1a9ac77-245a-40c1-96ed-d66017fc7856" providerId="ADAL" clId="{FB1813CA-7380-5E3F-8AB0-73DAD2069686}" dt="2026-05-18T13:06:06.882" v="5191" actId="478"/>
          <ac:picMkLst>
            <pc:docMk/>
            <pc:sldMk cId="2213472324" sldId="2147481453"/>
            <ac:picMk id="9" creationId="{4C16AE63-9C0B-886D-8E98-BBEC83D10A86}"/>
          </ac:picMkLst>
        </pc:picChg>
      </pc:sldChg>
      <pc:sldChg chg="addSp delSp modSp add mod modClrScheme chgLayout">
        <pc:chgData name="Miller, Thomas" userId="d1a9ac77-245a-40c1-96ed-d66017fc7856" providerId="ADAL" clId="{FB1813CA-7380-5E3F-8AB0-73DAD2069686}" dt="2026-05-14T15:13:22.214" v="4212" actId="20577"/>
        <pc:sldMkLst>
          <pc:docMk/>
          <pc:sldMk cId="1224283554" sldId="2147481454"/>
        </pc:sldMkLst>
        <pc:spChg chg="mod ord">
          <ac:chgData name="Miller, Thomas" userId="d1a9ac77-245a-40c1-96ed-d66017fc7856" providerId="ADAL" clId="{FB1813CA-7380-5E3F-8AB0-73DAD2069686}" dt="2026-05-14T14:53:23.638" v="3329" actId="14100"/>
          <ac:spMkLst>
            <pc:docMk/>
            <pc:sldMk cId="1224283554" sldId="2147481454"/>
            <ac:spMk id="3" creationId="{A2BA1A45-7106-8135-387B-9833D5B23150}"/>
          </ac:spMkLst>
        </pc:spChg>
        <pc:spChg chg="add mod ord">
          <ac:chgData name="Miller, Thomas" userId="d1a9ac77-245a-40c1-96ed-d66017fc7856" providerId="ADAL" clId="{FB1813CA-7380-5E3F-8AB0-73DAD2069686}" dt="2026-05-14T15:13:22.214" v="4212" actId="20577"/>
          <ac:spMkLst>
            <pc:docMk/>
            <pc:sldMk cId="1224283554" sldId="2147481454"/>
            <ac:spMk id="5" creationId="{067E6FE0-BC00-A1C8-FA31-D7C5B14F4CD7}"/>
          </ac:spMkLst>
        </pc:spChg>
        <pc:picChg chg="add mod ord">
          <ac:chgData name="Miller, Thomas" userId="d1a9ac77-245a-40c1-96ed-d66017fc7856" providerId="ADAL" clId="{FB1813CA-7380-5E3F-8AB0-73DAD2069686}" dt="2026-05-14T15:00:15.598" v="3437" actId="1076"/>
          <ac:picMkLst>
            <pc:docMk/>
            <pc:sldMk cId="1224283554" sldId="2147481454"/>
            <ac:picMk id="10" creationId="{7DA199B4-E32E-F281-71A4-E01B8291EA29}"/>
          </ac:picMkLst>
        </pc:picChg>
        <pc:picChg chg="add mod ord">
          <ac:chgData name="Miller, Thomas" userId="d1a9ac77-245a-40c1-96ed-d66017fc7856" providerId="ADAL" clId="{FB1813CA-7380-5E3F-8AB0-73DAD2069686}" dt="2026-05-14T15:00:24.089" v="3438" actId="1076"/>
          <ac:picMkLst>
            <pc:docMk/>
            <pc:sldMk cId="1224283554" sldId="2147481454"/>
            <ac:picMk id="13" creationId="{26B4DC59-AC99-4E4D-10F0-1C8AF9DAFFF3}"/>
          </ac:picMkLst>
        </pc:picChg>
      </pc:sldChg>
      <pc:sldChg chg="addSp delSp modSp add mod ord">
        <pc:chgData name="Miller, Thomas" userId="d1a9ac77-245a-40c1-96ed-d66017fc7856" providerId="ADAL" clId="{FB1813CA-7380-5E3F-8AB0-73DAD2069686}" dt="2026-05-19T19:27:45.912" v="5491" actId="1036"/>
        <pc:sldMkLst>
          <pc:docMk/>
          <pc:sldMk cId="1471535524" sldId="2147481465"/>
        </pc:sldMkLst>
        <pc:spChg chg="add del mod">
          <ac:chgData name="Miller, Thomas" userId="d1a9ac77-245a-40c1-96ed-d66017fc7856" providerId="ADAL" clId="{FB1813CA-7380-5E3F-8AB0-73DAD2069686}" dt="2026-05-19T19:24:07.618" v="5457" actId="931"/>
          <ac:spMkLst>
            <pc:docMk/>
            <pc:sldMk cId="1471535524" sldId="2147481465"/>
            <ac:spMk id="4" creationId="{9375D249-BCD4-5054-74A0-794822467EAC}"/>
          </ac:spMkLst>
        </pc:spChg>
        <pc:spChg chg="add del mod">
          <ac:chgData name="Miller, Thomas" userId="d1a9ac77-245a-40c1-96ed-d66017fc7856" providerId="ADAL" clId="{FB1813CA-7380-5E3F-8AB0-73DAD2069686}" dt="2026-05-18T13:01:30.907" v="5180" actId="931"/>
          <ac:spMkLst>
            <pc:docMk/>
            <pc:sldMk cId="1471535524" sldId="2147481465"/>
            <ac:spMk id="4" creationId="{A158D9F8-3416-9F80-3F3E-11D3E1C49F27}"/>
          </ac:spMkLst>
        </pc:spChg>
        <pc:spChg chg="add mod">
          <ac:chgData name="Miller, Thomas" userId="d1a9ac77-245a-40c1-96ed-d66017fc7856" providerId="ADAL" clId="{FB1813CA-7380-5E3F-8AB0-73DAD2069686}" dt="2026-05-19T19:27:45.912" v="5491" actId="1036"/>
          <ac:spMkLst>
            <pc:docMk/>
            <pc:sldMk cId="1471535524" sldId="2147481465"/>
            <ac:spMk id="7" creationId="{2BE57BD5-63A8-1D0F-597C-EEED42333D4C}"/>
          </ac:spMkLst>
        </pc:spChg>
        <pc:spChg chg="mod">
          <ac:chgData name="Miller, Thomas" userId="d1a9ac77-245a-40c1-96ed-d66017fc7856" providerId="ADAL" clId="{FB1813CA-7380-5E3F-8AB0-73DAD2069686}" dt="2026-05-18T13:10:29.165" v="5200" actId="20577"/>
          <ac:spMkLst>
            <pc:docMk/>
            <pc:sldMk cId="1471535524" sldId="2147481465"/>
            <ac:spMk id="11" creationId="{B9182540-C04E-EAA6-B896-5AA28DBA26DD}"/>
          </ac:spMkLst>
        </pc:spChg>
        <pc:spChg chg="add del mod">
          <ac:chgData name="Miller, Thomas" userId="d1a9ac77-245a-40c1-96ed-d66017fc7856" providerId="ADAL" clId="{FB1813CA-7380-5E3F-8AB0-73DAD2069686}" dt="2026-05-18T13:10:50.548" v="5202" actId="478"/>
          <ac:spMkLst>
            <pc:docMk/>
            <pc:sldMk cId="1471535524" sldId="2147481465"/>
            <ac:spMk id="12" creationId="{E7D1B17D-0B85-4DC9-5FC2-AD6ADAD3E36B}"/>
          </ac:spMkLst>
        </pc:spChg>
        <pc:spChg chg="add mod">
          <ac:chgData name="Miller, Thomas" userId="d1a9ac77-245a-40c1-96ed-d66017fc7856" providerId="ADAL" clId="{FB1813CA-7380-5E3F-8AB0-73DAD2069686}" dt="2026-05-18T13:15:47.448" v="5247" actId="255"/>
          <ac:spMkLst>
            <pc:docMk/>
            <pc:sldMk cId="1471535524" sldId="2147481465"/>
            <ac:spMk id="15" creationId="{CC41123E-B71E-A63E-1E8C-860D466016C5}"/>
          </ac:spMkLst>
        </pc:spChg>
        <pc:picChg chg="add mod ord">
          <ac:chgData name="Miller, Thomas" userId="d1a9ac77-245a-40c1-96ed-d66017fc7856" providerId="ADAL" clId="{FB1813CA-7380-5E3F-8AB0-73DAD2069686}" dt="2026-05-19T19:24:26.192" v="5461" actId="1076"/>
          <ac:picMkLst>
            <pc:docMk/>
            <pc:sldMk cId="1471535524" sldId="2147481465"/>
            <ac:picMk id="6" creationId="{47F57FB7-8EC1-D816-BAFE-C515E8AFA107}"/>
          </ac:picMkLst>
        </pc:picChg>
        <pc:picChg chg="del">
          <ac:chgData name="Miller, Thomas" userId="d1a9ac77-245a-40c1-96ed-d66017fc7856" providerId="ADAL" clId="{FB1813CA-7380-5E3F-8AB0-73DAD2069686}" dt="2026-05-18T13:00:37.324" v="5179" actId="478"/>
          <ac:picMkLst>
            <pc:docMk/>
            <pc:sldMk cId="1471535524" sldId="2147481465"/>
            <ac:picMk id="6" creationId="{E70EDA74-F07A-996C-833C-5517AC857DF0}"/>
          </ac:picMkLst>
        </pc:picChg>
        <pc:picChg chg="del">
          <ac:chgData name="Miller, Thomas" userId="d1a9ac77-245a-40c1-96ed-d66017fc7856" providerId="ADAL" clId="{FB1813CA-7380-5E3F-8AB0-73DAD2069686}" dt="2026-05-18T13:10:47.064" v="5201" actId="478"/>
          <ac:picMkLst>
            <pc:docMk/>
            <pc:sldMk cId="1471535524" sldId="2147481465"/>
            <ac:picMk id="7" creationId="{6A2A0D24-D254-8A1E-955D-DC8A725BC540}"/>
          </ac:picMkLst>
        </pc:picChg>
        <pc:picChg chg="add mod ord">
          <ac:chgData name="Miller, Thomas" userId="d1a9ac77-245a-40c1-96ed-d66017fc7856" providerId="ADAL" clId="{FB1813CA-7380-5E3F-8AB0-73DAD2069686}" dt="2026-05-18T13:03:30.576" v="5188" actId="1035"/>
          <ac:picMkLst>
            <pc:docMk/>
            <pc:sldMk cId="1471535524" sldId="2147481465"/>
            <ac:picMk id="8" creationId="{CE063E59-2913-2D22-9CC7-627EFAA95111}"/>
          </ac:picMkLst>
        </pc:picChg>
        <pc:picChg chg="del">
          <ac:chgData name="Miller, Thomas" userId="d1a9ac77-245a-40c1-96ed-d66017fc7856" providerId="ADAL" clId="{FB1813CA-7380-5E3F-8AB0-73DAD2069686}" dt="2026-05-19T19:23:54.722" v="5456" actId="478"/>
          <ac:picMkLst>
            <pc:docMk/>
            <pc:sldMk cId="1471535524" sldId="2147481465"/>
            <ac:picMk id="9" creationId="{94A537D8-CFB1-D534-765F-266A868C9B8E}"/>
          </ac:picMkLst>
        </pc:picChg>
        <pc:cxnChg chg="add mod">
          <ac:chgData name="Miller, Thomas" userId="d1a9ac77-245a-40c1-96ed-d66017fc7856" providerId="ADAL" clId="{FB1813CA-7380-5E3F-8AB0-73DAD2069686}" dt="2026-05-18T13:14:41.809" v="5212" actId="692"/>
          <ac:cxnSpMkLst>
            <pc:docMk/>
            <pc:sldMk cId="1471535524" sldId="2147481465"/>
            <ac:cxnSpMk id="14" creationId="{87F4388B-4850-A4AE-ACD1-72078978B7B9}"/>
          </ac:cxnSpMkLst>
        </pc:cxnChg>
      </pc:sldChg>
      <pc:sldChg chg="addSp delSp modSp add mod">
        <pc:chgData name="Miller, Thomas" userId="d1a9ac77-245a-40c1-96ed-d66017fc7856" providerId="ADAL" clId="{FB1813CA-7380-5E3F-8AB0-73DAD2069686}" dt="2026-05-19T19:27:56.185" v="5492"/>
        <pc:sldMkLst>
          <pc:docMk/>
          <pc:sldMk cId="1929617632" sldId="2147481466"/>
        </pc:sldMkLst>
        <pc:spChg chg="add del mod">
          <ac:chgData name="Miller, Thomas" userId="d1a9ac77-245a-40c1-96ed-d66017fc7856" providerId="ADAL" clId="{FB1813CA-7380-5E3F-8AB0-73DAD2069686}" dt="2026-05-19T19:22:45.919" v="5437" actId="931"/>
          <ac:spMkLst>
            <pc:docMk/>
            <pc:sldMk cId="1929617632" sldId="2147481466"/>
            <ac:spMk id="4" creationId="{16D1DA75-8A4F-683F-3FCA-BA2C1A794E59}"/>
          </ac:spMkLst>
        </pc:spChg>
        <pc:spChg chg="add mod">
          <ac:chgData name="Miller, Thomas" userId="d1a9ac77-245a-40c1-96ed-d66017fc7856" providerId="ADAL" clId="{FB1813CA-7380-5E3F-8AB0-73DAD2069686}" dt="2026-05-18T13:16:07.962" v="5248"/>
          <ac:spMkLst>
            <pc:docMk/>
            <pc:sldMk cId="1929617632" sldId="2147481466"/>
            <ac:spMk id="4" creationId="{4F3D7F7A-FB78-948F-D3F4-0C8174606F4D}"/>
          </ac:spMkLst>
        </pc:spChg>
        <pc:spChg chg="add mod">
          <ac:chgData name="Miller, Thomas" userId="d1a9ac77-245a-40c1-96ed-d66017fc7856" providerId="ADAL" clId="{FB1813CA-7380-5E3F-8AB0-73DAD2069686}" dt="2026-05-18T13:43:40.422" v="5249"/>
          <ac:spMkLst>
            <pc:docMk/>
            <pc:sldMk cId="1929617632" sldId="2147481466"/>
            <ac:spMk id="6" creationId="{6E718557-B95D-37A8-0A8E-5FB1B5F5E064}"/>
          </ac:spMkLst>
        </pc:spChg>
        <pc:spChg chg="mod">
          <ac:chgData name="Miller, Thomas" userId="d1a9ac77-245a-40c1-96ed-d66017fc7856" providerId="ADAL" clId="{FB1813CA-7380-5E3F-8AB0-73DAD2069686}" dt="2026-05-18T13:13:38.174" v="5209" actId="6549"/>
          <ac:spMkLst>
            <pc:docMk/>
            <pc:sldMk cId="1929617632" sldId="2147481466"/>
            <ac:spMk id="11" creationId="{2932D071-A840-8AEC-D6C7-B4A097F75C49}"/>
          </ac:spMkLst>
        </pc:spChg>
        <pc:spChg chg="add mod">
          <ac:chgData name="Miller, Thomas" userId="d1a9ac77-245a-40c1-96ed-d66017fc7856" providerId="ADAL" clId="{FB1813CA-7380-5E3F-8AB0-73DAD2069686}" dt="2026-05-19T19:27:56.185" v="5492"/>
          <ac:spMkLst>
            <pc:docMk/>
            <pc:sldMk cId="1929617632" sldId="2147481466"/>
            <ac:spMk id="13" creationId="{EFC65695-42CC-6BDC-DF53-FF8BA81CDADA}"/>
          </ac:spMkLst>
        </pc:spChg>
        <pc:picChg chg="del">
          <ac:chgData name="Miller, Thomas" userId="d1a9ac77-245a-40c1-96ed-d66017fc7856" providerId="ADAL" clId="{FB1813CA-7380-5E3F-8AB0-73DAD2069686}" dt="2026-05-19T19:22:30.825" v="5436" actId="478"/>
          <ac:picMkLst>
            <pc:docMk/>
            <pc:sldMk cId="1929617632" sldId="2147481466"/>
            <ac:picMk id="9" creationId="{EFAF420A-5267-7ABE-DC52-1D89ECC38ADC}"/>
          </ac:picMkLst>
        </pc:picChg>
        <pc:picChg chg="add mod ord">
          <ac:chgData name="Miller, Thomas" userId="d1a9ac77-245a-40c1-96ed-d66017fc7856" providerId="ADAL" clId="{FB1813CA-7380-5E3F-8AB0-73DAD2069686}" dt="2026-05-19T19:23:47.095" v="5455" actId="1076"/>
          <ac:picMkLst>
            <pc:docMk/>
            <pc:sldMk cId="1929617632" sldId="2147481466"/>
            <ac:picMk id="12" creationId="{D6447877-7A74-ED12-D31E-2F8C1460B4F6}"/>
          </ac:picMkLst>
        </pc:picChg>
        <pc:cxnChg chg="add mod">
          <ac:chgData name="Miller, Thomas" userId="d1a9ac77-245a-40c1-96ed-d66017fc7856" providerId="ADAL" clId="{FB1813CA-7380-5E3F-8AB0-73DAD2069686}" dt="2026-05-18T13:16:07.962" v="5248"/>
          <ac:cxnSpMkLst>
            <pc:docMk/>
            <pc:sldMk cId="1929617632" sldId="2147481466"/>
            <ac:cxnSpMk id="2" creationId="{E253A68D-D334-0937-7946-A5408736D8E9}"/>
          </ac:cxnSpMkLst>
        </pc:cxnChg>
        <pc:cxnChg chg="add mod">
          <ac:chgData name="Miller, Thomas" userId="d1a9ac77-245a-40c1-96ed-d66017fc7856" providerId="ADAL" clId="{FB1813CA-7380-5E3F-8AB0-73DAD2069686}" dt="2026-05-18T13:43:40.422" v="5249"/>
          <ac:cxnSpMkLst>
            <pc:docMk/>
            <pc:sldMk cId="1929617632" sldId="2147481466"/>
            <ac:cxnSpMk id="5" creationId="{F9C76D06-91AD-D917-5CBD-F347E1BF1D75}"/>
          </ac:cxnSpMkLst>
        </pc:cxnChg>
      </pc:sldChg>
      <pc:sldMasterChg chg="delSldLayout">
        <pc:chgData name="Miller, Thomas" userId="d1a9ac77-245a-40c1-96ed-d66017fc7856" providerId="ADAL" clId="{FB1813CA-7380-5E3F-8AB0-73DAD2069686}" dt="2026-05-14T15:34:14.973" v="5086" actId="2696"/>
        <pc:sldMasterMkLst>
          <pc:docMk/>
          <pc:sldMasterMk cId="3836983671" sldId="2147483960"/>
        </pc:sldMasterMkLst>
      </pc:sldMasterChg>
    </pc:docChg>
  </pc:docChgLst>
  <pc:docChgLst>
    <pc:chgData name="Mohindroo, Kumar" userId="S::kj7@ornl.gov::aa40c1a5-9561-4382-b90c-e07d5a363cc0" providerId="AD" clId="Web-{4BCAC05B-1059-2590-780A-4021CD1B0D71}"/>
    <pc:docChg chg="addSld delSld modSld sldOrd">
      <pc:chgData name="Mohindroo, Kumar" userId="S::kj7@ornl.gov::aa40c1a5-9561-4382-b90c-e07d5a363cc0" providerId="AD" clId="Web-{4BCAC05B-1059-2590-780A-4021CD1B0D71}" dt="2026-04-23T16:37:17.249" v="1433"/>
      <pc:docMkLst>
        <pc:docMk/>
      </pc:docMkLst>
      <pc:sldChg chg="addSp delSp modSp">
        <pc:chgData name="Mohindroo, Kumar" userId="S::kj7@ornl.gov::aa40c1a5-9561-4382-b90c-e07d5a363cc0" providerId="AD" clId="Web-{4BCAC05B-1059-2590-780A-4021CD1B0D71}" dt="2026-04-23T16:37:17.249" v="1433"/>
        <pc:sldMkLst>
          <pc:docMk/>
          <pc:sldMk cId="879044839" sldId="2147481404"/>
        </pc:sldMkLst>
        <pc:spChg chg="mod">
          <ac:chgData name="Mohindroo, Kumar" userId="S::kj7@ornl.gov::aa40c1a5-9561-4382-b90c-e07d5a363cc0" providerId="AD" clId="Web-{4BCAC05B-1059-2590-780A-4021CD1B0D71}" dt="2026-04-22T17:17:21.522" v="677" actId="20577"/>
          <ac:spMkLst>
            <pc:docMk/>
            <pc:sldMk cId="879044839" sldId="2147481404"/>
            <ac:spMk id="2" creationId="{CA3D6E5F-288A-D0E8-EA4A-FAC6B6E051AF}"/>
          </ac:spMkLst>
        </pc:spChg>
        <pc:spChg chg="mod">
          <ac:chgData name="Mohindroo, Kumar" userId="S::kj7@ornl.gov::aa40c1a5-9561-4382-b90c-e07d5a363cc0" providerId="AD" clId="Web-{4BCAC05B-1059-2590-780A-4021CD1B0D71}" dt="2026-04-22T18:59:45.496" v="1404" actId="14100"/>
          <ac:spMkLst>
            <pc:docMk/>
            <pc:sldMk cId="879044839" sldId="2147481404"/>
            <ac:spMk id="3" creationId="{EE77F870-EA5E-FA00-DC05-DF25B12C48B9}"/>
          </ac:spMkLst>
        </pc:spChg>
        <pc:spChg chg="add mod">
          <ac:chgData name="Mohindroo, Kumar" userId="S::kj7@ornl.gov::aa40c1a5-9561-4382-b90c-e07d5a363cc0" providerId="AD" clId="Web-{4BCAC05B-1059-2590-780A-4021CD1B0D71}" dt="2026-04-23T00:17:44.569" v="1425" actId="20577"/>
          <ac:spMkLst>
            <pc:docMk/>
            <pc:sldMk cId="879044839" sldId="2147481404"/>
            <ac:spMk id="5" creationId="{5B8730AB-A852-2CA9-F4DE-421AD66FC835}"/>
          </ac:spMkLst>
        </pc:spChg>
        <pc:spChg chg="add mod">
          <ac:chgData name="Mohindroo, Kumar" userId="S::kj7@ornl.gov::aa40c1a5-9561-4382-b90c-e07d5a363cc0" providerId="AD" clId="Web-{4BCAC05B-1059-2590-780A-4021CD1B0D71}" dt="2026-04-23T00:17:53.600" v="1431" actId="20577"/>
          <ac:spMkLst>
            <pc:docMk/>
            <pc:sldMk cId="879044839" sldId="2147481404"/>
            <ac:spMk id="6" creationId="{D15DABED-E618-525F-F144-FA83C833D00A}"/>
          </ac:spMkLst>
        </pc:spChg>
      </pc:sldChg>
      <pc:sldChg chg="addSp delSp modSp add del ord replId">
        <pc:chgData name="Mohindroo, Kumar" userId="S::kj7@ornl.gov::aa40c1a5-9561-4382-b90c-e07d5a363cc0" providerId="AD" clId="Web-{4BCAC05B-1059-2590-780A-4021CD1B0D71}" dt="2026-04-22T18:59:12.933" v="1401"/>
        <pc:sldMkLst>
          <pc:docMk/>
          <pc:sldMk cId="1374347204" sldId="2147481442"/>
        </pc:sldMkLst>
        <pc:spChg chg="mod">
          <ac:chgData name="Mohindroo, Kumar" userId="S::kj7@ornl.gov::aa40c1a5-9561-4382-b90c-e07d5a363cc0" providerId="AD" clId="Web-{4BCAC05B-1059-2590-780A-4021CD1B0D71}" dt="2026-04-22T18:49:16.028" v="1375" actId="20577"/>
          <ac:spMkLst>
            <pc:docMk/>
            <pc:sldMk cId="1374347204" sldId="2147481442"/>
            <ac:spMk id="2" creationId="{A666A2AE-6E92-F283-7AB7-5EBE170CA29C}"/>
          </ac:spMkLst>
        </pc:spChg>
        <pc:spChg chg="add mod">
          <ac:chgData name="Mohindroo, Kumar" userId="S::kj7@ornl.gov::aa40c1a5-9561-4382-b90c-e07d5a363cc0" providerId="AD" clId="Web-{4BCAC05B-1059-2590-780A-4021CD1B0D71}" dt="2026-04-22T18:22:54.185" v="980" actId="1076"/>
          <ac:spMkLst>
            <pc:docMk/>
            <pc:sldMk cId="1374347204" sldId="2147481442"/>
            <ac:spMk id="13" creationId="{01B55EAA-E5CF-B85C-9005-669AFA9290D0}"/>
          </ac:spMkLst>
        </pc:spChg>
        <pc:picChg chg="add mod ord">
          <ac:chgData name="Mohindroo, Kumar" userId="S::kj7@ornl.gov::aa40c1a5-9561-4382-b90c-e07d5a363cc0" providerId="AD" clId="Web-{4BCAC05B-1059-2590-780A-4021CD1B0D71}" dt="2026-04-22T18:22:27.060" v="978" actId="1076"/>
          <ac:picMkLst>
            <pc:docMk/>
            <pc:sldMk cId="1374347204" sldId="2147481442"/>
            <ac:picMk id="7" creationId="{904144A1-335C-51D5-087C-F9EEDC0364F8}"/>
          </ac:picMkLst>
        </pc:picChg>
        <pc:picChg chg="add mod">
          <ac:chgData name="Mohindroo, Kumar" userId="S::kj7@ornl.gov::aa40c1a5-9561-4382-b90c-e07d5a363cc0" providerId="AD" clId="Web-{4BCAC05B-1059-2590-780A-4021CD1B0D71}" dt="2026-04-22T18:21:32.685" v="939" actId="1076"/>
          <ac:picMkLst>
            <pc:docMk/>
            <pc:sldMk cId="1374347204" sldId="2147481442"/>
            <ac:picMk id="10" creationId="{6A19773E-9D95-7DB1-24DD-61CB7C6E25B0}"/>
          </ac:picMkLst>
        </pc:picChg>
      </pc:sldChg>
      <pc:sldChg chg="modSp new">
        <pc:chgData name="Mohindroo, Kumar" userId="S::kj7@ornl.gov::aa40c1a5-9561-4382-b90c-e07d5a363cc0" providerId="AD" clId="Web-{4BCAC05B-1059-2590-780A-4021CD1B0D71}" dt="2026-04-22T18:38:32.215" v="1276" actId="20577"/>
        <pc:sldMkLst>
          <pc:docMk/>
          <pc:sldMk cId="4146924229" sldId="2147481443"/>
        </pc:sldMkLst>
        <pc:spChg chg="mod">
          <ac:chgData name="Mohindroo, Kumar" userId="S::kj7@ornl.gov::aa40c1a5-9561-4382-b90c-e07d5a363cc0" providerId="AD" clId="Web-{4BCAC05B-1059-2590-780A-4021CD1B0D71}" dt="2026-04-22T18:30:27.044" v="1123" actId="20577"/>
          <ac:spMkLst>
            <pc:docMk/>
            <pc:sldMk cId="4146924229" sldId="2147481443"/>
            <ac:spMk id="2" creationId="{DFE9295D-D7BD-4EBF-2128-BAD812544534}"/>
          </ac:spMkLst>
        </pc:spChg>
        <pc:spChg chg="mod">
          <ac:chgData name="Mohindroo, Kumar" userId="S::kj7@ornl.gov::aa40c1a5-9561-4382-b90c-e07d5a363cc0" providerId="AD" clId="Web-{4BCAC05B-1059-2590-780A-4021CD1B0D71}" dt="2026-04-22T18:38:32.215" v="1276" actId="20577"/>
          <ac:spMkLst>
            <pc:docMk/>
            <pc:sldMk cId="4146924229" sldId="2147481443"/>
            <ac:spMk id="3" creationId="{00421E0E-E2FC-64AD-2EE6-92260CB9780B}"/>
          </ac:spMkLst>
        </pc:spChg>
      </pc:sldChg>
    </pc:docChg>
  </pc:docChgLst>
  <pc:docChgLst>
    <pc:chgData name="Mohindroo, Kumar" userId="S::kj7@ornl.gov::aa40c1a5-9561-4382-b90c-e07d5a363cc0" providerId="AD" clId="Web-{3611538C-9657-DC85-55BC-2EFF8C3A1EF7}"/>
    <pc:docChg chg="addSld delSld modSld">
      <pc:chgData name="Mohindroo, Kumar" userId="S::kj7@ornl.gov::aa40c1a5-9561-4382-b90c-e07d5a363cc0" providerId="AD" clId="Web-{3611538C-9657-DC85-55BC-2EFF8C3A1EF7}" dt="2026-05-14T16:37:09.517" v="975"/>
      <pc:docMkLst>
        <pc:docMk/>
      </pc:docMkLst>
      <pc:sldChg chg="modSp">
        <pc:chgData name="Mohindroo, Kumar" userId="S::kj7@ornl.gov::aa40c1a5-9561-4382-b90c-e07d5a363cc0" providerId="AD" clId="Web-{3611538C-9657-DC85-55BC-2EFF8C3A1EF7}" dt="2026-05-14T16:04:42.948" v="16" actId="20577"/>
        <pc:sldMkLst>
          <pc:docMk/>
          <pc:sldMk cId="2034899055" sldId="2147481455"/>
        </pc:sldMkLst>
        <pc:spChg chg="mod">
          <ac:chgData name="Mohindroo, Kumar" userId="S::kj7@ornl.gov::aa40c1a5-9561-4382-b90c-e07d5a363cc0" providerId="AD" clId="Web-{3611538C-9657-DC85-55BC-2EFF8C3A1EF7}" dt="2026-05-14T16:04:42.948" v="16" actId="20577"/>
          <ac:spMkLst>
            <pc:docMk/>
            <pc:sldMk cId="2034899055" sldId="2147481455"/>
            <ac:spMk id="5" creationId="{7480C9FC-8503-EAC7-E5D3-FFB18E98F4F3}"/>
          </ac:spMkLst>
        </pc:spChg>
      </pc:sldChg>
      <pc:sldChg chg="addSp delSp modSp add replId">
        <pc:chgData name="Mohindroo, Kumar" userId="S::kj7@ornl.gov::aa40c1a5-9561-4382-b90c-e07d5a363cc0" providerId="AD" clId="Web-{3611538C-9657-DC85-55BC-2EFF8C3A1EF7}" dt="2026-05-14T16:33:13.581" v="961" actId="1076"/>
        <pc:sldMkLst>
          <pc:docMk/>
          <pc:sldMk cId="1801653608" sldId="2147481460"/>
        </pc:sldMkLst>
        <pc:spChg chg="add mod">
          <ac:chgData name="Mohindroo, Kumar" userId="S::kj7@ornl.gov::aa40c1a5-9561-4382-b90c-e07d5a363cc0" providerId="AD" clId="Web-{3611538C-9657-DC85-55BC-2EFF8C3A1EF7}" dt="2026-05-14T16:26:29.520" v="525" actId="1076"/>
          <ac:spMkLst>
            <pc:docMk/>
            <pc:sldMk cId="1801653608" sldId="2147481460"/>
            <ac:spMk id="3" creationId="{C7239D8B-4EA4-08AA-FB13-F61CFD4FC61A}"/>
          </ac:spMkLst>
        </pc:spChg>
        <pc:spChg chg="mod">
          <ac:chgData name="Mohindroo, Kumar" userId="S::kj7@ornl.gov::aa40c1a5-9561-4382-b90c-e07d5a363cc0" providerId="AD" clId="Web-{3611538C-9657-DC85-55BC-2EFF8C3A1EF7}" dt="2026-05-14T16:33:13.581" v="961" actId="1076"/>
          <ac:spMkLst>
            <pc:docMk/>
            <pc:sldMk cId="1801653608" sldId="2147481460"/>
            <ac:spMk id="12" creationId="{C268C2E6-2993-5DE2-29D6-4DF8222C7E2D}"/>
          </ac:spMkLst>
        </pc:spChg>
        <pc:spChg chg="add">
          <ac:chgData name="Mohindroo, Kumar" userId="S::kj7@ornl.gov::aa40c1a5-9561-4382-b90c-e07d5a363cc0" providerId="AD" clId="Web-{3611538C-9657-DC85-55BC-2EFF8C3A1EF7}" dt="2026-05-14T16:32:45.206" v="956"/>
          <ac:spMkLst>
            <pc:docMk/>
            <pc:sldMk cId="1801653608" sldId="2147481460"/>
            <ac:spMk id="13" creationId="{294A27B9-61F8-066A-84B4-078C0E82D4B1}"/>
          </ac:spMkLst>
        </pc:spChg>
        <pc:spChg chg="mod">
          <ac:chgData name="Mohindroo, Kumar" userId="S::kj7@ornl.gov::aa40c1a5-9561-4382-b90c-e07d5a363cc0" providerId="AD" clId="Web-{3611538C-9657-DC85-55BC-2EFF8C3A1EF7}" dt="2026-05-14T16:33:06.081" v="960" actId="1076"/>
          <ac:spMkLst>
            <pc:docMk/>
            <pc:sldMk cId="1801653608" sldId="2147481460"/>
            <ac:spMk id="21" creationId="{8E2A0745-938E-2DCB-F5CC-3DFB7F372E78}"/>
          </ac:spMkLst>
        </pc:spChg>
        <pc:spChg chg="mod">
          <ac:chgData name="Mohindroo, Kumar" userId="S::kj7@ornl.gov::aa40c1a5-9561-4382-b90c-e07d5a363cc0" providerId="AD" clId="Web-{3611538C-9657-DC85-55BC-2EFF8C3A1EF7}" dt="2026-05-14T16:33:01.299" v="959" actId="1076"/>
          <ac:spMkLst>
            <pc:docMk/>
            <pc:sldMk cId="1801653608" sldId="2147481460"/>
            <ac:spMk id="22" creationId="{DB1D45B9-79F7-7C7E-14C4-0753636F2BFF}"/>
          </ac:spMkLst>
        </pc:spChg>
        <pc:graphicFrameChg chg="add">
          <ac:chgData name="Mohindroo, Kumar" userId="S::kj7@ornl.gov::aa40c1a5-9561-4382-b90c-e07d5a363cc0" providerId="AD" clId="Web-{3611538C-9657-DC85-55BC-2EFF8C3A1EF7}" dt="2026-05-14T16:32:45.237" v="957"/>
          <ac:graphicFrameMkLst>
            <pc:docMk/>
            <pc:sldMk cId="1801653608" sldId="2147481460"/>
            <ac:graphicFrameMk id="17" creationId="{43404B62-A909-28F1-1B74-883163B5AE8D}"/>
          </ac:graphicFrameMkLst>
        </pc:graphicFrameChg>
        <pc:picChg chg="mod">
          <ac:chgData name="Mohindroo, Kumar" userId="S::kj7@ornl.gov::aa40c1a5-9561-4382-b90c-e07d5a363cc0" providerId="AD" clId="Web-{3611538C-9657-DC85-55BC-2EFF8C3A1EF7}" dt="2026-05-14T16:24:37.349" v="501" actId="1076"/>
          <ac:picMkLst>
            <pc:docMk/>
            <pc:sldMk cId="1801653608" sldId="2147481460"/>
            <ac:picMk id="8" creationId="{5B6376B8-7D27-9614-8790-B92663F01A0F}"/>
          </ac:picMkLst>
        </pc:picChg>
        <pc:picChg chg="mod">
          <ac:chgData name="Mohindroo, Kumar" userId="S::kj7@ornl.gov::aa40c1a5-9561-4382-b90c-e07d5a363cc0" providerId="AD" clId="Web-{3611538C-9657-DC85-55BC-2EFF8C3A1EF7}" dt="2026-05-14T16:24:26.692" v="498" actId="1076"/>
          <ac:picMkLst>
            <pc:docMk/>
            <pc:sldMk cId="1801653608" sldId="2147481460"/>
            <ac:picMk id="9" creationId="{9A63E979-78EB-4F10-9FAC-A02035E0F7CC}"/>
          </ac:picMkLst>
        </pc:picChg>
        <pc:picChg chg="mod">
          <ac:chgData name="Mohindroo, Kumar" userId="S::kj7@ornl.gov::aa40c1a5-9561-4382-b90c-e07d5a363cc0" providerId="AD" clId="Web-{3611538C-9657-DC85-55BC-2EFF8C3A1EF7}" dt="2026-05-14T16:24:37.380" v="502" actId="1076"/>
          <ac:picMkLst>
            <pc:docMk/>
            <pc:sldMk cId="1801653608" sldId="2147481460"/>
            <ac:picMk id="11" creationId="{262FB734-B13B-B66C-FDB2-6C4F5779416A}"/>
          </ac:picMkLst>
        </pc:picChg>
        <pc:cxnChg chg="add mod">
          <ac:chgData name="Mohindroo, Kumar" userId="S::kj7@ornl.gov::aa40c1a5-9561-4382-b90c-e07d5a363cc0" providerId="AD" clId="Web-{3611538C-9657-DC85-55BC-2EFF8C3A1EF7}" dt="2026-05-14T16:26:36.036" v="527" actId="1076"/>
          <ac:cxnSpMkLst>
            <pc:docMk/>
            <pc:sldMk cId="1801653608" sldId="2147481460"/>
            <ac:cxnSpMk id="7" creationId="{08FD19A0-1549-0397-B994-092B20B889B4}"/>
          </ac:cxnSpMkLst>
        </pc:cxnChg>
        <pc:cxnChg chg="mod">
          <ac:chgData name="Mohindroo, Kumar" userId="S::kj7@ornl.gov::aa40c1a5-9561-4382-b90c-e07d5a363cc0" providerId="AD" clId="Web-{3611538C-9657-DC85-55BC-2EFF8C3A1EF7}" dt="2026-05-14T16:26:58.239" v="528"/>
          <ac:cxnSpMkLst>
            <pc:docMk/>
            <pc:sldMk cId="1801653608" sldId="2147481460"/>
            <ac:cxnSpMk id="14" creationId="{6FDC489D-071E-6B9C-DB4B-79B65CE45922}"/>
          </ac:cxnSpMkLst>
        </pc:cxnChg>
        <pc:cxnChg chg="mod">
          <ac:chgData name="Mohindroo, Kumar" userId="S::kj7@ornl.gov::aa40c1a5-9561-4382-b90c-e07d5a363cc0" providerId="AD" clId="Web-{3611538C-9657-DC85-55BC-2EFF8C3A1EF7}" dt="2026-05-14T16:27:03.098" v="529"/>
          <ac:cxnSpMkLst>
            <pc:docMk/>
            <pc:sldMk cId="1801653608" sldId="2147481460"/>
            <ac:cxnSpMk id="15" creationId="{59D1544A-62A2-54A2-1253-72FB63741EF6}"/>
          </ac:cxnSpMkLst>
        </pc:cxnChg>
      </pc:sldChg>
    </pc:docChg>
  </pc:docChgLst>
  <pc:docChgLst>
    <pc:chgData name="Miller, Thomas" userId="S::91e@ornl.gov::d1a9ac77-245a-40c1-96ed-d66017fc7856" providerId="AD" clId="Web-{A38AC7E8-0EAE-F78C-550D-DCA691891574}"/>
    <pc:docChg chg="addSld delSld modSld sldOrd">
      <pc:chgData name="Miller, Thomas" userId="S::91e@ornl.gov::d1a9ac77-245a-40c1-96ed-d66017fc7856" providerId="AD" clId="Web-{A38AC7E8-0EAE-F78C-550D-DCA691891574}" dt="2026-05-13T19:14:30.672" v="225" actId="20577"/>
      <pc:docMkLst>
        <pc:docMk/>
      </pc:docMkLst>
      <pc:sldChg chg="addSp delSp modSp">
        <pc:chgData name="Miller, Thomas" userId="S::91e@ornl.gov::d1a9ac77-245a-40c1-96ed-d66017fc7856" providerId="AD" clId="Web-{A38AC7E8-0EAE-F78C-550D-DCA691891574}" dt="2026-05-13T19:07:28.122" v="142" actId="20577"/>
        <pc:sldMkLst>
          <pc:docMk/>
          <pc:sldMk cId="1300376159" sldId="2147481430"/>
        </pc:sldMkLst>
        <pc:spChg chg="mod">
          <ac:chgData name="Miller, Thomas" userId="S::91e@ornl.gov::d1a9ac77-245a-40c1-96ed-d66017fc7856" providerId="AD" clId="Web-{A38AC7E8-0EAE-F78C-550D-DCA691891574}" dt="2026-05-13T19:03:53.980" v="99" actId="14100"/>
          <ac:spMkLst>
            <pc:docMk/>
            <pc:sldMk cId="1300376159" sldId="2147481430"/>
            <ac:spMk id="4" creationId="{0BC14FC4-CE12-C0D3-D270-64DCF5766E4D}"/>
          </ac:spMkLst>
        </pc:spChg>
        <pc:spChg chg="mod">
          <ac:chgData name="Miller, Thomas" userId="S::91e@ornl.gov::d1a9ac77-245a-40c1-96ed-d66017fc7856" providerId="AD" clId="Web-{A38AC7E8-0EAE-F78C-550D-DCA691891574}" dt="2026-05-13T19:07:28.122" v="142" actId="20577"/>
          <ac:spMkLst>
            <pc:docMk/>
            <pc:sldMk cId="1300376159" sldId="2147481430"/>
            <ac:spMk id="5" creationId="{38E864A9-85E3-780F-EBE9-03A0FA229B52}"/>
          </ac:spMkLst>
        </pc:spChg>
        <pc:picChg chg="add mod">
          <ac:chgData name="Miller, Thomas" userId="S::91e@ornl.gov::d1a9ac77-245a-40c1-96ed-d66017fc7856" providerId="AD" clId="Web-{A38AC7E8-0EAE-F78C-550D-DCA691891574}" dt="2026-05-13T18:59:04.557" v="6" actId="1076"/>
          <ac:picMkLst>
            <pc:docMk/>
            <pc:sldMk cId="1300376159" sldId="2147481430"/>
            <ac:picMk id="8" creationId="{0DC30C59-59EF-4EB5-5499-DA952B1C89B7}"/>
          </ac:picMkLst>
        </pc:picChg>
      </pc:sldChg>
      <pc:sldChg chg="modSp new">
        <pc:chgData name="Miller, Thomas" userId="S::91e@ornl.gov::d1a9ac77-245a-40c1-96ed-d66017fc7856" providerId="AD" clId="Web-{A38AC7E8-0EAE-F78C-550D-DCA691891574}" dt="2026-05-13T19:02:05.902" v="76" actId="20577"/>
        <pc:sldMkLst>
          <pc:docMk/>
          <pc:sldMk cId="3671985783" sldId="2147481444"/>
        </pc:sldMkLst>
        <pc:spChg chg="mod">
          <ac:chgData name="Miller, Thomas" userId="S::91e@ornl.gov::d1a9ac77-245a-40c1-96ed-d66017fc7856" providerId="AD" clId="Web-{A38AC7E8-0EAE-F78C-550D-DCA691891574}" dt="2026-05-13T19:02:05.902" v="76" actId="20577"/>
          <ac:spMkLst>
            <pc:docMk/>
            <pc:sldMk cId="3671985783" sldId="2147481444"/>
            <ac:spMk id="2" creationId="{D81FD457-3868-2BF4-5ED7-0266A9C6800A}"/>
          </ac:spMkLst>
        </pc:spChg>
        <pc:spChg chg="mod">
          <ac:chgData name="Miller, Thomas" userId="S::91e@ornl.gov::d1a9ac77-245a-40c1-96ed-d66017fc7856" providerId="AD" clId="Web-{A38AC7E8-0EAE-F78C-550D-DCA691891574}" dt="2026-05-13T19:01:08.261" v="28" actId="20577"/>
          <ac:spMkLst>
            <pc:docMk/>
            <pc:sldMk cId="3671985783" sldId="2147481444"/>
            <ac:spMk id="4" creationId="{60D5F395-28FA-C0E6-7044-BB036A148E9D}"/>
          </ac:spMkLst>
        </pc:spChg>
        <pc:spChg chg="mod">
          <ac:chgData name="Miller, Thomas" userId="S::91e@ornl.gov::d1a9ac77-245a-40c1-96ed-d66017fc7856" providerId="AD" clId="Web-{A38AC7E8-0EAE-F78C-550D-DCA691891574}" dt="2026-05-13T19:00:45.979" v="15" actId="20577"/>
          <ac:spMkLst>
            <pc:docMk/>
            <pc:sldMk cId="3671985783" sldId="2147481444"/>
            <ac:spMk id="5" creationId="{74E605CF-00A8-4D53-7F7A-7EEBAA28E5D6}"/>
          </ac:spMkLst>
        </pc:spChg>
        <pc:spChg chg="mod">
          <ac:chgData name="Miller, Thomas" userId="S::91e@ornl.gov::d1a9ac77-245a-40c1-96ed-d66017fc7856" providerId="AD" clId="Web-{A38AC7E8-0EAE-F78C-550D-DCA691891574}" dt="2026-05-13T19:00:53.120" v="22" actId="20577"/>
          <ac:spMkLst>
            <pc:docMk/>
            <pc:sldMk cId="3671985783" sldId="2147481444"/>
            <ac:spMk id="6" creationId="{F42F34FD-A1BB-E36A-34E3-E716CDFD6D0D}"/>
          </ac:spMkLst>
        </pc:spChg>
      </pc:sldChg>
      <pc:sldChg chg="modSp add replId">
        <pc:chgData name="Miller, Thomas" userId="S::91e@ornl.gov::d1a9ac77-245a-40c1-96ed-d66017fc7856" providerId="AD" clId="Web-{A38AC7E8-0EAE-F78C-550D-DCA691891574}" dt="2026-05-13T19:02:57.793" v="94" actId="20577"/>
        <pc:sldMkLst>
          <pc:docMk/>
          <pc:sldMk cId="1158433666" sldId="2147481445"/>
        </pc:sldMkLst>
        <pc:spChg chg="mod">
          <ac:chgData name="Miller, Thomas" userId="S::91e@ornl.gov::d1a9ac77-245a-40c1-96ed-d66017fc7856" providerId="AD" clId="Web-{A38AC7E8-0EAE-F78C-550D-DCA691891574}" dt="2026-05-13T19:02:57.793" v="94" actId="20577"/>
          <ac:spMkLst>
            <pc:docMk/>
            <pc:sldMk cId="1158433666" sldId="2147481445"/>
            <ac:spMk id="2" creationId="{69732635-32CD-8BF5-3E8B-E862F9664740}"/>
          </ac:spMkLst>
        </pc:spChg>
        <pc:spChg chg="mod">
          <ac:chgData name="Miller, Thomas" userId="S::91e@ornl.gov::d1a9ac77-245a-40c1-96ed-d66017fc7856" providerId="AD" clId="Web-{A38AC7E8-0EAE-F78C-550D-DCA691891574}" dt="2026-05-13T19:02:34.699" v="86" actId="20577"/>
          <ac:spMkLst>
            <pc:docMk/>
            <pc:sldMk cId="1158433666" sldId="2147481445"/>
            <ac:spMk id="5" creationId="{D2663498-F989-CC94-8A38-84F8E4FEC645}"/>
          </ac:spMkLst>
        </pc:spChg>
      </pc:sldChg>
      <pc:sldChg chg="delSp modSp new mod ord modClrScheme chgLayout">
        <pc:chgData name="Miller, Thomas" userId="S::91e@ornl.gov::d1a9ac77-245a-40c1-96ed-d66017fc7856" providerId="AD" clId="Web-{A38AC7E8-0EAE-F78C-550D-DCA691891574}" dt="2026-05-13T19:14:30.672" v="225" actId="20577"/>
        <pc:sldMkLst>
          <pc:docMk/>
          <pc:sldMk cId="4096473956" sldId="2147481446"/>
        </pc:sldMkLst>
        <pc:spChg chg="mod ord">
          <ac:chgData name="Miller, Thomas" userId="S::91e@ornl.gov::d1a9ac77-245a-40c1-96ed-d66017fc7856" providerId="AD" clId="Web-{A38AC7E8-0EAE-F78C-550D-DCA691891574}" dt="2026-05-13T19:12:51.733" v="175" actId="20577"/>
          <ac:spMkLst>
            <pc:docMk/>
            <pc:sldMk cId="4096473956" sldId="2147481446"/>
            <ac:spMk id="3" creationId="{E82CAAA9-5E35-7BA7-B19E-9577F332DC5C}"/>
          </ac:spMkLst>
        </pc:spChg>
        <pc:spChg chg="mod ord">
          <ac:chgData name="Miller, Thomas" userId="S::91e@ornl.gov::d1a9ac77-245a-40c1-96ed-d66017fc7856" providerId="AD" clId="Web-{A38AC7E8-0EAE-F78C-550D-DCA691891574}" dt="2026-05-13T19:14:30.672" v="225" actId="20577"/>
          <ac:spMkLst>
            <pc:docMk/>
            <pc:sldMk cId="4096473956" sldId="2147481446"/>
            <ac:spMk id="7" creationId="{F231A208-CFB8-52CD-25A1-9B375522D0AE}"/>
          </ac:spMkLst>
        </pc:spChg>
      </pc:sldChg>
      <pc:sldChg chg="new ord">
        <pc:chgData name="Miller, Thomas" userId="S::91e@ornl.gov::d1a9ac77-245a-40c1-96ed-d66017fc7856" providerId="AD" clId="Web-{A38AC7E8-0EAE-F78C-550D-DCA691891574}" dt="2026-05-13T19:11:45.185" v="146"/>
        <pc:sldMkLst>
          <pc:docMk/>
          <pc:sldMk cId="3173566024" sldId="2147481447"/>
        </pc:sldMkLst>
      </pc:sldChg>
      <pc:sldChg chg="add replId">
        <pc:chgData name="Miller, Thomas" userId="S::91e@ornl.gov::d1a9ac77-245a-40c1-96ed-d66017fc7856" providerId="AD" clId="Web-{A38AC7E8-0EAE-F78C-550D-DCA691891574}" dt="2026-05-13T19:11:52.685" v="148"/>
        <pc:sldMkLst>
          <pc:docMk/>
          <pc:sldMk cId="3439943503" sldId="2147481448"/>
        </pc:sldMkLst>
      </pc:sldChg>
      <pc:sldChg chg="add replId">
        <pc:chgData name="Miller, Thomas" userId="S::91e@ornl.gov::d1a9ac77-245a-40c1-96ed-d66017fc7856" providerId="AD" clId="Web-{A38AC7E8-0EAE-F78C-550D-DCA691891574}" dt="2026-05-13T19:11:52.748" v="149"/>
        <pc:sldMkLst>
          <pc:docMk/>
          <pc:sldMk cId="3242370608" sldId="2147481449"/>
        </pc:sldMkLst>
      </pc:sldChg>
      <pc:sldChg chg="add replId">
        <pc:chgData name="Miller, Thomas" userId="S::91e@ornl.gov::d1a9ac77-245a-40c1-96ed-d66017fc7856" providerId="AD" clId="Web-{A38AC7E8-0EAE-F78C-550D-DCA691891574}" dt="2026-05-13T19:11:54.701" v="150"/>
        <pc:sldMkLst>
          <pc:docMk/>
          <pc:sldMk cId="3057034110" sldId="2147481450"/>
        </pc:sldMkLst>
      </pc:sldChg>
      <pc:sldChg chg="add replId">
        <pc:chgData name="Miller, Thomas" userId="S::91e@ornl.gov::d1a9ac77-245a-40c1-96ed-d66017fc7856" providerId="AD" clId="Web-{A38AC7E8-0EAE-F78C-550D-DCA691891574}" dt="2026-05-13T19:11:54.732" v="151"/>
        <pc:sldMkLst>
          <pc:docMk/>
          <pc:sldMk cId="1147159094" sldId="214748145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2F454D-A2FB-E28F-62C2-050A837E17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ptos" panose="020B00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896BDF-7ADA-716C-F5CA-D157A094BBB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14C3F-0AF5-DA4C-84F9-3990FF0B58A5}" type="datetimeFigureOut">
              <a:rPr lang="en-US" smtClean="0">
                <a:latin typeface="Aptos" panose="020B0004020202020204" pitchFamily="34" charset="0"/>
              </a:rPr>
              <a:t>10/16/26</a:t>
            </a:fld>
            <a:endParaRPr lang="en-US">
              <a:latin typeface="Aptos" panose="020B00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77AF2-C6EF-69B3-EBC0-F3BECE6632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ptos" panose="020B00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AEBCA-6ABE-1DFD-7AA8-A3B2F1B63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7AB913-EDAA-C746-870D-9B7877FA5A85}" type="slidenum">
              <a:rPr lang="en-US" smtClean="0">
                <a:latin typeface="Aptos" panose="020B0004020202020204" pitchFamily="34" charset="0"/>
              </a:rPr>
              <a:t>‹#›</a:t>
            </a:fld>
            <a:endParaRPr lang="en-US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6905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9F2D4C33-E834-184F-A85B-4B1A7D742F82}" type="datetimeFigureOut">
              <a:rPr lang="en-US" smtClean="0"/>
              <a:pPr/>
              <a:t>10/16/26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CEEA2CD3-FB95-D94F-9F04-F9F995EAB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31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A2CD3-FB95-D94F-9F04-F9F995EAB82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310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erial view of a large building and a forest&#10;&#10;Description automatically generated with medium confidence">
            <a:extLst>
              <a:ext uri="{FF2B5EF4-FFF2-40B4-BE49-F238E27FC236}">
                <a16:creationId xmlns:a16="http://schemas.microsoft.com/office/drawing/2014/main" id="{ADE77946-1CE4-0A2E-8BD0-3351588B1F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49EAE8-262C-D20D-80FF-4279961B7DBA}"/>
              </a:ext>
            </a:extLst>
          </p:cNvPr>
          <p:cNvSpPr/>
          <p:nvPr userDrawn="1"/>
        </p:nvSpPr>
        <p:spPr>
          <a:xfrm>
            <a:off x="896615" y="843778"/>
            <a:ext cx="5199385" cy="5199385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Light" panose="020B0004020202020204" pitchFamily="34" charset="0"/>
              <a:ea typeface="Aptos" panose="02000000000000000000" pitchFamily="2" charset="0"/>
            </a:endParaRPr>
          </a:p>
        </p:txBody>
      </p:sp>
      <p:sp>
        <p:nvSpPr>
          <p:cNvPr id="1989" name="Title 1">
            <a:extLst>
              <a:ext uri="{FF2B5EF4-FFF2-40B4-BE49-F238E27FC236}">
                <a16:creationId xmlns:a16="http://schemas.microsoft.com/office/drawing/2014/main" id="{4E63AC8A-1BE4-CC0D-A87D-57B11478230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5450" y="2254309"/>
            <a:ext cx="4517136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Presentation Title (Text size no larger than 36pt)</a:t>
            </a:r>
          </a:p>
        </p:txBody>
      </p:sp>
      <p:sp>
        <p:nvSpPr>
          <p:cNvPr id="1990" name="Subtitle 2">
            <a:extLst>
              <a:ext uri="{FF2B5EF4-FFF2-40B4-BE49-F238E27FC236}">
                <a16:creationId xmlns:a16="http://schemas.microsoft.com/office/drawing/2014/main" id="{2FDEC7A3-8D58-3E27-DFCC-68F1F758C8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450" y="4031052"/>
            <a:ext cx="451713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PRESENTED BY</a:t>
            </a:r>
          </a:p>
        </p:txBody>
      </p:sp>
      <p:sp>
        <p:nvSpPr>
          <p:cNvPr id="1991" name="Text Placeholder 1961">
            <a:extLst>
              <a:ext uri="{FF2B5EF4-FFF2-40B4-BE49-F238E27FC236}">
                <a16:creationId xmlns:a16="http://schemas.microsoft.com/office/drawing/2014/main" id="{F290C317-5693-2190-DC6C-B1FBB50E65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5450" y="1934670"/>
            <a:ext cx="451713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tx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MONTH XX, XXXX | LOCATION</a:t>
            </a:r>
          </a:p>
        </p:txBody>
      </p:sp>
      <p:sp>
        <p:nvSpPr>
          <p:cNvPr id="1992" name="Text Placeholder 1963">
            <a:extLst>
              <a:ext uri="{FF2B5EF4-FFF2-40B4-BE49-F238E27FC236}">
                <a16:creationId xmlns:a16="http://schemas.microsoft.com/office/drawing/2014/main" id="{69307D98-0D2A-6367-B886-8BC3DE78A9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5450" y="4383195"/>
            <a:ext cx="4517136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tx1"/>
                </a:solidFill>
                <a:latin typeface="+mn-lt"/>
                <a:ea typeface="Aptos Light" panose="020B0004020202020204" pitchFamily="34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1993" name="Rectangle 1992">
            <a:extLst>
              <a:ext uri="{FF2B5EF4-FFF2-40B4-BE49-F238E27FC236}">
                <a16:creationId xmlns:a16="http://schemas.microsoft.com/office/drawing/2014/main" id="{75F67FD0-9510-D988-3837-38FD99E6DD28}"/>
              </a:ext>
            </a:extLst>
          </p:cNvPr>
          <p:cNvSpPr/>
          <p:nvPr userDrawn="1"/>
        </p:nvSpPr>
        <p:spPr>
          <a:xfrm>
            <a:off x="1215450" y="3780792"/>
            <a:ext cx="854364" cy="719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74748"/>
              </a:solidFill>
              <a:latin typeface="Aptos Light" panose="020B0004020202020204" pitchFamily="34" charset="0"/>
            </a:endParaRPr>
          </a:p>
        </p:txBody>
      </p:sp>
      <p:sp>
        <p:nvSpPr>
          <p:cNvPr id="1994" name="Text Placeholder 47">
            <a:extLst>
              <a:ext uri="{FF2B5EF4-FFF2-40B4-BE49-F238E27FC236}">
                <a16:creationId xmlns:a16="http://schemas.microsoft.com/office/drawing/2014/main" id="{CE691B96-E32E-F7AA-D0A1-ACAFF2C96F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15450" y="4798918"/>
            <a:ext cx="4517136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/>
              <a:t>Presenter Affiliation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1D47623-818A-705B-B821-F058B0BC95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8108" y="1141396"/>
            <a:ext cx="1780479" cy="42801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89A2CD0-329A-AD66-9E82-A1DB6C6F93A4}"/>
              </a:ext>
            </a:extLst>
          </p:cNvPr>
          <p:cNvGrpSpPr/>
          <p:nvPr userDrawn="1"/>
        </p:nvGrpSpPr>
        <p:grpSpPr>
          <a:xfrm>
            <a:off x="1177351" y="5301081"/>
            <a:ext cx="4558967" cy="438406"/>
            <a:chOff x="1177351" y="5301081"/>
            <a:chExt cx="4558967" cy="43840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8CD3442-F157-B130-4C8C-C1C6563CA624}"/>
                </a:ext>
              </a:extLst>
            </p:cNvPr>
            <p:cNvSpPr txBox="1"/>
            <p:nvPr userDrawn="1"/>
          </p:nvSpPr>
          <p:spPr>
            <a:xfrm>
              <a:off x="2688336" y="5344755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>
                  <a:solidFill>
                    <a:schemeClr val="tx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>
                  <a:solidFill>
                    <a:schemeClr val="tx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</a:br>
              <a:r>
                <a:rPr lang="en-US" sz="900" b="0" i="0">
                  <a:solidFill>
                    <a:schemeClr val="tx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7" name="Picture 6" descr="Shape&#10;&#10;AI-generated content may be incorrect.">
              <a:extLst>
                <a:ext uri="{FF2B5EF4-FFF2-40B4-BE49-F238E27FC236}">
                  <a16:creationId xmlns:a16="http://schemas.microsoft.com/office/drawing/2014/main" id="{442A6DA9-8C3C-81D4-6B8A-D16A90DD9B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177351" y="5301081"/>
              <a:ext cx="1526303" cy="438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8400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25B3089-0A48-0AC4-08EB-C9D35463AC28}"/>
              </a:ext>
            </a:extLst>
          </p:cNvPr>
          <p:cNvSpPr/>
          <p:nvPr userDrawn="1"/>
        </p:nvSpPr>
        <p:spPr>
          <a:xfrm>
            <a:off x="385763" y="6015038"/>
            <a:ext cx="6899620" cy="575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8CF54AA-7F0F-038A-AAAF-AD02F6AA5A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96615 w 12192000"/>
              <a:gd name="connsiteY0" fmla="*/ 829307 h 6858000"/>
              <a:gd name="connsiteX1" fmla="*/ 896615 w 12192000"/>
              <a:gd name="connsiteY1" fmla="*/ 6028692 h 6858000"/>
              <a:gd name="connsiteX2" fmla="*/ 6096000 w 12192000"/>
              <a:gd name="connsiteY2" fmla="*/ 6028692 h 6858000"/>
              <a:gd name="connsiteX3" fmla="*/ 6096000 w 12192000"/>
              <a:gd name="connsiteY3" fmla="*/ 829307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96615" y="829307"/>
                </a:moveTo>
                <a:lnTo>
                  <a:pt x="896615" y="6028692"/>
                </a:lnTo>
                <a:lnTo>
                  <a:pt x="6096000" y="6028692"/>
                </a:lnTo>
                <a:lnTo>
                  <a:pt x="6096000" y="82930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2B6A4265-6FDC-7301-BD87-6CE0C2335A9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5450" y="2254309"/>
            <a:ext cx="4518085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Presentation Title (Text size no larger than 36pt)</a:t>
            </a:r>
          </a:p>
        </p:txBody>
      </p:sp>
      <p:sp>
        <p:nvSpPr>
          <p:cNvPr id="43" name="Text Placeholder 1961">
            <a:extLst>
              <a:ext uri="{FF2B5EF4-FFF2-40B4-BE49-F238E27FC236}">
                <a16:creationId xmlns:a16="http://schemas.microsoft.com/office/drawing/2014/main" id="{1061D354-0A2B-B951-F1BE-22D610DF35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5450" y="1934670"/>
            <a:ext cx="4518085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tx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MONTH XX, XXXX | LOCATION</a:t>
            </a:r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767997A1-375F-1726-DF9D-576251F05B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28108" y="1141396"/>
            <a:ext cx="1780479" cy="428014"/>
          </a:xfrm>
          <a:prstGeom prst="rect">
            <a:avLst/>
          </a:prstGeom>
        </p:spPr>
      </p:pic>
      <p:sp>
        <p:nvSpPr>
          <p:cNvPr id="7" name="Text Placeholder 1963">
            <a:extLst>
              <a:ext uri="{FF2B5EF4-FFF2-40B4-BE49-F238E27FC236}">
                <a16:creationId xmlns:a16="http://schemas.microsoft.com/office/drawing/2014/main" id="{3B1CF4E8-BDC8-B225-DB1D-63D508EC38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15450" y="4383195"/>
            <a:ext cx="4517136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tx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10" name="Text Placeholder 47">
            <a:extLst>
              <a:ext uri="{FF2B5EF4-FFF2-40B4-BE49-F238E27FC236}">
                <a16:creationId xmlns:a16="http://schemas.microsoft.com/office/drawing/2014/main" id="{67FCB669-B9C0-1E9C-516B-D8A804C4C3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15450" y="4798918"/>
            <a:ext cx="4517136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/>
              <a:t>Presenter Affiliation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17B51F-DF85-E9E0-712B-297B83E802F9}"/>
              </a:ext>
            </a:extLst>
          </p:cNvPr>
          <p:cNvSpPr/>
          <p:nvPr userDrawn="1"/>
        </p:nvSpPr>
        <p:spPr>
          <a:xfrm>
            <a:off x="1215450" y="3780792"/>
            <a:ext cx="854364" cy="719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74748"/>
              </a:solidFill>
              <a:latin typeface="Aptos Light" panose="020B00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9BE50A6-F625-0BB9-2DA3-BD2A1D5A1C99}"/>
              </a:ext>
            </a:extLst>
          </p:cNvPr>
          <p:cNvGrpSpPr/>
          <p:nvPr userDrawn="1"/>
        </p:nvGrpSpPr>
        <p:grpSpPr>
          <a:xfrm>
            <a:off x="1177351" y="5301081"/>
            <a:ext cx="4558967" cy="438406"/>
            <a:chOff x="1177351" y="5301081"/>
            <a:chExt cx="4558967" cy="438406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46153C1-920A-60DA-AB29-D732EC8AD9DD}"/>
                </a:ext>
              </a:extLst>
            </p:cNvPr>
            <p:cNvSpPr txBox="1"/>
            <p:nvPr userDrawn="1"/>
          </p:nvSpPr>
          <p:spPr>
            <a:xfrm>
              <a:off x="2688336" y="5344755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>
                  <a:solidFill>
                    <a:schemeClr val="tx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>
                  <a:solidFill>
                    <a:schemeClr val="tx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</a:br>
              <a:r>
                <a:rPr lang="en-US" sz="900" b="0" i="0">
                  <a:solidFill>
                    <a:schemeClr val="tx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4" name="Picture 3" descr="Shape&#10;&#10;AI-generated content may be incorrect.">
              <a:extLst>
                <a:ext uri="{FF2B5EF4-FFF2-40B4-BE49-F238E27FC236}">
                  <a16:creationId xmlns:a16="http://schemas.microsoft.com/office/drawing/2014/main" id="{2B8A78FF-CBBF-0925-0C04-834044AF1A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177351" y="5301081"/>
              <a:ext cx="1526303" cy="438406"/>
            </a:xfrm>
            <a:prstGeom prst="rect">
              <a:avLst/>
            </a:prstGeom>
          </p:spPr>
        </p:pic>
      </p:grpSp>
      <p:sp>
        <p:nvSpPr>
          <p:cNvPr id="5" name="Subtitle 2">
            <a:extLst>
              <a:ext uri="{FF2B5EF4-FFF2-40B4-BE49-F238E27FC236}">
                <a16:creationId xmlns:a16="http://schemas.microsoft.com/office/drawing/2014/main" id="{9461967E-4A3D-99FD-12D2-D204FBEBAF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450" y="4031052"/>
            <a:ext cx="451713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PRESENTED BY</a:t>
            </a:r>
          </a:p>
        </p:txBody>
      </p:sp>
    </p:spTree>
    <p:extLst>
      <p:ext uri="{BB962C8B-B14F-4D97-AF65-F5344CB8AC3E}">
        <p14:creationId xmlns:p14="http://schemas.microsoft.com/office/powerpoint/2010/main" val="652923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Custom 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285">
            <a:extLst>
              <a:ext uri="{FF2B5EF4-FFF2-40B4-BE49-F238E27FC236}">
                <a16:creationId xmlns:a16="http://schemas.microsoft.com/office/drawing/2014/main" id="{B10B79AB-DA35-C9D9-2529-6A8AA0E502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1" y="0"/>
            <a:ext cx="6045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657" y="2292076"/>
            <a:ext cx="4465176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Presentation Title (Text size no larger than 36pt)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7657" y="4019391"/>
            <a:ext cx="446517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PRESENTED BY</a:t>
            </a:r>
          </a:p>
        </p:txBody>
      </p:sp>
      <p:sp>
        <p:nvSpPr>
          <p:cNvPr id="1962" name="Text Placeholder 1961">
            <a:extLst>
              <a:ext uri="{FF2B5EF4-FFF2-40B4-BE49-F238E27FC236}">
                <a16:creationId xmlns:a16="http://schemas.microsoft.com/office/drawing/2014/main" id="{05A0F360-5E2B-1313-55AF-9056EF7E8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7657" y="1880997"/>
            <a:ext cx="446517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MONTH XX, XXXX | LOCATION</a:t>
            </a:r>
          </a:p>
        </p:txBody>
      </p:sp>
      <p:sp>
        <p:nvSpPr>
          <p:cNvPr id="1964" name="Text Placeholder 1963">
            <a:extLst>
              <a:ext uri="{FF2B5EF4-FFF2-40B4-BE49-F238E27FC236}">
                <a16:creationId xmlns:a16="http://schemas.microsoft.com/office/drawing/2014/main" id="{D8874D39-76D3-2E6D-F8DD-E0676BF138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7657" y="4371534"/>
            <a:ext cx="4465176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897656" y="3793881"/>
            <a:ext cx="854364" cy="71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94AF511-2F91-5CEA-AAAB-75308FF6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7657" y="4881013"/>
            <a:ext cx="4465176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/>
              <a:t>Presenter Affiliation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3D2D23A-F403-7E2C-7D24-BA0C3B867C3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45200" y="0"/>
            <a:ext cx="61468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2A73F0-167E-610D-E038-566618F01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070" y="783630"/>
            <a:ext cx="1780479" cy="42801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F2EFFC1-8D00-2422-39D7-701FD30A5CDF}"/>
              </a:ext>
            </a:extLst>
          </p:cNvPr>
          <p:cNvGrpSpPr/>
          <p:nvPr userDrawn="1"/>
        </p:nvGrpSpPr>
        <p:grpSpPr>
          <a:xfrm>
            <a:off x="859536" y="6108192"/>
            <a:ext cx="4556510" cy="438912"/>
            <a:chOff x="859536" y="6108192"/>
            <a:chExt cx="4556510" cy="4389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97F60E2-2A56-9EB3-6B56-9299A963E1AB}"/>
                </a:ext>
              </a:extLst>
            </p:cNvPr>
            <p:cNvSpPr txBox="1"/>
            <p:nvPr userDrawn="1"/>
          </p:nvSpPr>
          <p:spPr>
            <a:xfrm>
              <a:off x="2368064" y="6156068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</a:br>
              <a: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10" name="Picture 9" descr="Text&#10;&#10;AI-generated content may be incorrect.">
              <a:extLst>
                <a:ext uri="{FF2B5EF4-FFF2-40B4-BE49-F238E27FC236}">
                  <a16:creationId xmlns:a16="http://schemas.microsoft.com/office/drawing/2014/main" id="{E05B343D-85E7-C42A-D96E-37A8AB109C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26498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Custom 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>
            <a:extLst>
              <a:ext uri="{FF2B5EF4-FFF2-40B4-BE49-F238E27FC236}">
                <a16:creationId xmlns:a16="http://schemas.microsoft.com/office/drawing/2014/main" id="{0FE843FE-B2D6-28A8-6229-2F4F14E7EA05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5609063 w 12192000"/>
              <a:gd name="connsiteY5" fmla="*/ 1505414 h 6858000"/>
              <a:gd name="connsiteX6" fmla="*/ 5609063 w 12192000"/>
              <a:gd name="connsiteY6" fmla="*/ 5352586 h 6858000"/>
              <a:gd name="connsiteX7" fmla="*/ 11452302 w 12192000"/>
              <a:gd name="connsiteY7" fmla="*/ 5352586 h 6858000"/>
              <a:gd name="connsiteX8" fmla="*/ 11452302 w 12192000"/>
              <a:gd name="connsiteY8" fmla="*/ 1505414 h 6858000"/>
              <a:gd name="connsiteX9" fmla="*/ 5609063 w 12192000"/>
              <a:gd name="connsiteY9" fmla="*/ 15054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5609063" y="1505414"/>
                </a:moveTo>
                <a:lnTo>
                  <a:pt x="5609063" y="5352586"/>
                </a:lnTo>
                <a:lnTo>
                  <a:pt x="11452302" y="5352586"/>
                </a:lnTo>
                <a:lnTo>
                  <a:pt x="11452302" y="1505414"/>
                </a:lnTo>
                <a:lnTo>
                  <a:pt x="5609063" y="1505414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657" y="2292076"/>
            <a:ext cx="4465176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Presentation Title (Text size no larger than 36pt)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7657" y="4019391"/>
            <a:ext cx="446517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PRESENTED BY</a:t>
            </a:r>
          </a:p>
        </p:txBody>
      </p:sp>
      <p:sp>
        <p:nvSpPr>
          <p:cNvPr id="1962" name="Text Placeholder 1961">
            <a:extLst>
              <a:ext uri="{FF2B5EF4-FFF2-40B4-BE49-F238E27FC236}">
                <a16:creationId xmlns:a16="http://schemas.microsoft.com/office/drawing/2014/main" id="{05A0F360-5E2B-1313-55AF-9056EF7E8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7657" y="1880997"/>
            <a:ext cx="4465176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MONTH XX, XXXX | LOCATION</a:t>
            </a:r>
          </a:p>
        </p:txBody>
      </p:sp>
      <p:sp>
        <p:nvSpPr>
          <p:cNvPr id="1964" name="Text Placeholder 1963">
            <a:extLst>
              <a:ext uri="{FF2B5EF4-FFF2-40B4-BE49-F238E27FC236}">
                <a16:creationId xmlns:a16="http://schemas.microsoft.com/office/drawing/2014/main" id="{D8874D39-76D3-2E6D-F8DD-E0676BF138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7657" y="4371534"/>
            <a:ext cx="4465176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897656" y="3793881"/>
            <a:ext cx="854364" cy="71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94AF511-2F91-5CEA-AAAB-75308FF6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7657" y="4881013"/>
            <a:ext cx="4465176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/>
              <a:t>Presenter Affiliation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3D2D23A-F403-7E2C-7D24-BA0C3B867C3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609063" y="1481958"/>
            <a:ext cx="5843239" cy="389164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2A73F0-167E-610D-E038-566618F01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070" y="783630"/>
            <a:ext cx="1780479" cy="428014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8EA40F8-43C7-91B8-DB7E-DDD5E2408A38}"/>
              </a:ext>
            </a:extLst>
          </p:cNvPr>
          <p:cNvGrpSpPr/>
          <p:nvPr userDrawn="1"/>
        </p:nvGrpSpPr>
        <p:grpSpPr>
          <a:xfrm>
            <a:off x="859536" y="6108192"/>
            <a:ext cx="4556510" cy="438912"/>
            <a:chOff x="859536" y="6108192"/>
            <a:chExt cx="4556510" cy="4389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52F9E3-A27C-53E8-B52E-49794F69B0DB}"/>
                </a:ext>
              </a:extLst>
            </p:cNvPr>
            <p:cNvSpPr txBox="1"/>
            <p:nvPr userDrawn="1"/>
          </p:nvSpPr>
          <p:spPr>
            <a:xfrm>
              <a:off x="2368064" y="6156068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</a:br>
              <a: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7" name="Picture 6" descr="Text&#10;&#10;AI-generated content may be incorrect.">
              <a:extLst>
                <a:ext uri="{FF2B5EF4-FFF2-40B4-BE49-F238E27FC236}">
                  <a16:creationId xmlns:a16="http://schemas.microsoft.com/office/drawing/2014/main" id="{DB53C206-3DA3-C765-EB66-A35BBF7054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1424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| Standard Text-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285">
            <a:extLst>
              <a:ext uri="{FF2B5EF4-FFF2-40B4-BE49-F238E27FC236}">
                <a16:creationId xmlns:a16="http://schemas.microsoft.com/office/drawing/2014/main" id="{A95873F9-24C5-691B-E0D0-B31D39B7FB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08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7656" y="2292076"/>
            <a:ext cx="10396685" cy="997196"/>
          </a:xfrm>
        </p:spPr>
        <p:txBody>
          <a:bodyPr wrap="square" anchor="t" anchorCtr="0">
            <a:noAutofit/>
          </a:bodyPr>
          <a:lstStyle>
            <a:lvl1pPr algn="l">
              <a:spcBef>
                <a:spcPts val="1200"/>
              </a:spcBef>
              <a:spcAft>
                <a:spcPts val="60"/>
              </a:spcAft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Presentation Title: Best Title Option for Longer Presentation Titles (Text Size no larger than 36pt and no smaller than 20pt)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7656" y="4019391"/>
            <a:ext cx="10396685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1" spc="15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PRESENTED BY</a:t>
            </a:r>
          </a:p>
        </p:txBody>
      </p:sp>
      <p:sp>
        <p:nvSpPr>
          <p:cNvPr id="1962" name="Text Placeholder 1961">
            <a:extLst>
              <a:ext uri="{FF2B5EF4-FFF2-40B4-BE49-F238E27FC236}">
                <a16:creationId xmlns:a16="http://schemas.microsoft.com/office/drawing/2014/main" id="{05A0F360-5E2B-1313-55AF-9056EF7E8B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7656" y="1880997"/>
            <a:ext cx="10396685" cy="1938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1400" b="0" i="0" spc="150" baseline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400">
                <a:solidFill>
                  <a:schemeClr val="bg1"/>
                </a:solidFill>
              </a:defRPr>
            </a:lvl2pPr>
            <a:lvl3pPr marL="914400" indent="0" algn="ctr">
              <a:buNone/>
              <a:defRPr sz="1400">
                <a:solidFill>
                  <a:schemeClr val="bg1"/>
                </a:solidFill>
              </a:defRPr>
            </a:lvl3pPr>
            <a:lvl4pPr marL="1371600" indent="0" algn="ctr">
              <a:buNone/>
              <a:defRPr sz="1400">
                <a:solidFill>
                  <a:schemeClr val="bg1"/>
                </a:solidFill>
              </a:defRPr>
            </a:lvl4pPr>
            <a:lvl5pPr marL="1828800" indent="0"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MONTH XX, XXXX | LOCATION</a:t>
            </a:r>
          </a:p>
        </p:txBody>
      </p:sp>
      <p:sp>
        <p:nvSpPr>
          <p:cNvPr id="1964" name="Text Placeholder 1963">
            <a:extLst>
              <a:ext uri="{FF2B5EF4-FFF2-40B4-BE49-F238E27FC236}">
                <a16:creationId xmlns:a16="http://schemas.microsoft.com/office/drawing/2014/main" id="{D8874D39-76D3-2E6D-F8DD-E0676BF138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7656" y="4371534"/>
            <a:ext cx="10396685" cy="332399"/>
          </a:xfrm>
        </p:spPr>
        <p:txBody>
          <a:bodyPr wrap="square" anchor="t" anchorCtr="0">
            <a:noAutofit/>
          </a:bodyPr>
          <a:lstStyle>
            <a:lvl1pPr marL="0" indent="0" algn="l">
              <a:spcBef>
                <a:spcPts val="1200"/>
              </a:spcBef>
              <a:spcAft>
                <a:spcPts val="60"/>
              </a:spcAft>
              <a:buNone/>
              <a:defRPr sz="2400" b="0" i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2400">
                <a:solidFill>
                  <a:schemeClr val="bg1"/>
                </a:solidFill>
              </a:defRPr>
            </a:lvl2pPr>
            <a:lvl3pPr marL="914400" indent="0" algn="ctr">
              <a:buNone/>
              <a:defRPr sz="2400">
                <a:solidFill>
                  <a:schemeClr val="bg1"/>
                </a:solidFill>
              </a:defRPr>
            </a:lvl3pPr>
            <a:lvl4pPr marL="1371600" indent="0" algn="ctr">
              <a:buNone/>
              <a:defRPr sz="2400">
                <a:solidFill>
                  <a:schemeClr val="bg1"/>
                </a:solidFill>
              </a:defRPr>
            </a:lvl4pPr>
            <a:lvl5pPr marL="1828800" indent="0" algn="ctr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65AA18-2C89-EB56-1919-13EF35EFFBC8}"/>
              </a:ext>
            </a:extLst>
          </p:cNvPr>
          <p:cNvSpPr/>
          <p:nvPr userDrawn="1"/>
        </p:nvSpPr>
        <p:spPr>
          <a:xfrm>
            <a:off x="897656" y="3793881"/>
            <a:ext cx="854364" cy="71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94AF511-2F91-5CEA-AAAB-75308FF6C4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7656" y="4881013"/>
            <a:ext cx="10396685" cy="246221"/>
          </a:xfrm>
        </p:spPr>
        <p:txBody>
          <a:bodyPr wrap="square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1200"/>
              </a:spcBef>
              <a:spcAft>
                <a:spcPts val="60"/>
              </a:spcAft>
              <a:buNone/>
              <a:defRPr sz="1600" b="0" i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2pPr>
            <a:lvl3pPr marL="9144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3pPr>
            <a:lvl4pPr marL="13716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4pPr>
            <a:lvl5pPr marL="1828800" indent="0" algn="ctr">
              <a:buNone/>
              <a:defRPr sz="1600" b="0" i="0">
                <a:solidFill>
                  <a:schemeClr val="bg1"/>
                </a:solidFill>
                <a:latin typeface="Aptos Light" panose="02000000000000000000" pitchFamily="2" charset="0"/>
                <a:ea typeface="Aptos Light" panose="02000000000000000000" pitchFamily="2" charset="0"/>
              </a:defRPr>
            </a:lvl5pPr>
          </a:lstStyle>
          <a:p>
            <a:pPr lvl="0"/>
            <a:r>
              <a:rPr lang="en-US"/>
              <a:t>Presenter Affiliation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2A73F0-167E-610D-E038-566618F01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070" y="783630"/>
            <a:ext cx="1780479" cy="42801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8B2AD18-B7D9-77F5-D220-3EDA560B2C83}"/>
              </a:ext>
            </a:extLst>
          </p:cNvPr>
          <p:cNvGrpSpPr/>
          <p:nvPr userDrawn="1"/>
        </p:nvGrpSpPr>
        <p:grpSpPr>
          <a:xfrm>
            <a:off x="859536" y="6108192"/>
            <a:ext cx="4556510" cy="438912"/>
            <a:chOff x="859536" y="6108192"/>
            <a:chExt cx="4556510" cy="4389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E0B571-503C-1E4E-4585-513FD2198B27}"/>
                </a:ext>
              </a:extLst>
            </p:cNvPr>
            <p:cNvSpPr txBox="1"/>
            <p:nvPr userDrawn="1"/>
          </p:nvSpPr>
          <p:spPr>
            <a:xfrm>
              <a:off x="2368064" y="6156068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</a:br>
              <a: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9" name="Picture 8" descr="Text&#10;&#10;AI-generated content may be incorrect.">
              <a:extLst>
                <a:ext uri="{FF2B5EF4-FFF2-40B4-BE49-F238E27FC236}">
                  <a16:creationId xmlns:a16="http://schemas.microsoft.com/office/drawing/2014/main" id="{2FD5B24E-06B1-CD75-BC26-A89AA432FA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6724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05791-4F91-34B2-5F77-014A7A421E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8E7B4-2380-B18C-C8C1-09BD437D6B1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4692" y="1825625"/>
            <a:ext cx="11492432" cy="4061829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2238056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Ke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55F232B-0EDE-9AF7-8505-73A82A1D984A}"/>
              </a:ext>
            </a:extLst>
          </p:cNvPr>
          <p:cNvSpPr/>
          <p:nvPr userDrawn="1"/>
        </p:nvSpPr>
        <p:spPr>
          <a:xfrm>
            <a:off x="0" y="0"/>
            <a:ext cx="467885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3899310" cy="190099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2631247"/>
            <a:ext cx="3899310" cy="351113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Place content here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40400C1-7283-FABD-80B9-45AEE1D1F5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78363" y="0"/>
            <a:ext cx="7513637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059A002-CFDF-58EF-945F-28E943618A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32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Hexagon Cut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AAFC910-D2D4-C5E3-4A8E-DB371D1637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39371" y="-23484"/>
            <a:ext cx="6737350" cy="6865418"/>
          </a:xfrm>
          <a:custGeom>
            <a:avLst/>
            <a:gdLst>
              <a:gd name="connsiteX0" fmla="*/ 4765422 w 6737350"/>
              <a:gd name="connsiteY0" fmla="*/ 5955463 h 6865418"/>
              <a:gd name="connsiteX1" fmla="*/ 6080062 w 6737350"/>
              <a:gd name="connsiteY1" fmla="*/ 5955463 h 6865418"/>
              <a:gd name="connsiteX2" fmla="*/ 6604382 w 6737350"/>
              <a:gd name="connsiteY2" fmla="*/ 6863640 h 6865418"/>
              <a:gd name="connsiteX3" fmla="*/ 4240721 w 6737350"/>
              <a:gd name="connsiteY3" fmla="*/ 6864212 h 6865418"/>
              <a:gd name="connsiteX4" fmla="*/ 2712846 w 6737350"/>
              <a:gd name="connsiteY4" fmla="*/ 4762425 h 6865418"/>
              <a:gd name="connsiteX5" fmla="*/ 4027487 w 6737350"/>
              <a:gd name="connsiteY5" fmla="*/ 4762425 h 6865418"/>
              <a:gd name="connsiteX6" fmla="*/ 4684776 w 6737350"/>
              <a:gd name="connsiteY6" fmla="*/ 5900917 h 6865418"/>
              <a:gd name="connsiteX7" fmla="*/ 4128579 w 6737350"/>
              <a:gd name="connsiteY7" fmla="*/ 6864339 h 6865418"/>
              <a:gd name="connsiteX8" fmla="*/ 2612326 w 6737350"/>
              <a:gd name="connsiteY8" fmla="*/ 6865418 h 6865418"/>
              <a:gd name="connsiteX9" fmla="*/ 2055495 w 6737350"/>
              <a:gd name="connsiteY9" fmla="*/ 5900917 h 6865418"/>
              <a:gd name="connsiteX10" fmla="*/ 4765421 w 6737350"/>
              <a:gd name="connsiteY10" fmla="*/ 3584563 h 6865418"/>
              <a:gd name="connsiteX11" fmla="*/ 6080061 w 6737350"/>
              <a:gd name="connsiteY11" fmla="*/ 3584563 h 6865418"/>
              <a:gd name="connsiteX12" fmla="*/ 6737350 w 6737350"/>
              <a:gd name="connsiteY12" fmla="*/ 4723055 h 6865418"/>
              <a:gd name="connsiteX13" fmla="*/ 6080061 w 6737350"/>
              <a:gd name="connsiteY13" fmla="*/ 5861546 h 6865418"/>
              <a:gd name="connsiteX14" fmla="*/ 4765421 w 6737350"/>
              <a:gd name="connsiteY14" fmla="*/ 5861546 h 6865418"/>
              <a:gd name="connsiteX15" fmla="*/ 4108069 w 6737350"/>
              <a:gd name="connsiteY15" fmla="*/ 4723055 h 6865418"/>
              <a:gd name="connsiteX16" fmla="*/ 2712846 w 6737350"/>
              <a:gd name="connsiteY16" fmla="*/ 2395463 h 6865418"/>
              <a:gd name="connsiteX17" fmla="*/ 4027487 w 6737350"/>
              <a:gd name="connsiteY17" fmla="*/ 2395463 h 6865418"/>
              <a:gd name="connsiteX18" fmla="*/ 4684776 w 6737350"/>
              <a:gd name="connsiteY18" fmla="*/ 3533955 h 6865418"/>
              <a:gd name="connsiteX19" fmla="*/ 4027487 w 6737350"/>
              <a:gd name="connsiteY19" fmla="*/ 4672446 h 6865418"/>
              <a:gd name="connsiteX20" fmla="*/ 2712846 w 6737350"/>
              <a:gd name="connsiteY20" fmla="*/ 4672446 h 6865418"/>
              <a:gd name="connsiteX21" fmla="*/ 2055495 w 6737350"/>
              <a:gd name="connsiteY21" fmla="*/ 3533955 h 6865418"/>
              <a:gd name="connsiteX22" fmla="*/ 657289 w 6737350"/>
              <a:gd name="connsiteY22" fmla="*/ 1217538 h 6865418"/>
              <a:gd name="connsiteX23" fmla="*/ 1971929 w 6737350"/>
              <a:gd name="connsiteY23" fmla="*/ 1217538 h 6865418"/>
              <a:gd name="connsiteX24" fmla="*/ 2629281 w 6737350"/>
              <a:gd name="connsiteY24" fmla="*/ 2356092 h 6865418"/>
              <a:gd name="connsiteX25" fmla="*/ 1971929 w 6737350"/>
              <a:gd name="connsiteY25" fmla="*/ 3494584 h 6865418"/>
              <a:gd name="connsiteX26" fmla="*/ 657289 w 6737350"/>
              <a:gd name="connsiteY26" fmla="*/ 3494584 h 6865418"/>
              <a:gd name="connsiteX27" fmla="*/ 0 w 6737350"/>
              <a:gd name="connsiteY27" fmla="*/ 2356092 h 6865418"/>
              <a:gd name="connsiteX28" fmla="*/ 4765421 w 6737350"/>
              <a:gd name="connsiteY28" fmla="*/ 1217537 h 6865418"/>
              <a:gd name="connsiteX29" fmla="*/ 6080061 w 6737350"/>
              <a:gd name="connsiteY29" fmla="*/ 1217537 h 6865418"/>
              <a:gd name="connsiteX30" fmla="*/ 6737350 w 6737350"/>
              <a:gd name="connsiteY30" fmla="*/ 2356092 h 6865418"/>
              <a:gd name="connsiteX31" fmla="*/ 6080061 w 6737350"/>
              <a:gd name="connsiteY31" fmla="*/ 3494584 h 6865418"/>
              <a:gd name="connsiteX32" fmla="*/ 4765421 w 6737350"/>
              <a:gd name="connsiteY32" fmla="*/ 3494584 h 6865418"/>
              <a:gd name="connsiteX33" fmla="*/ 4108069 w 6737350"/>
              <a:gd name="connsiteY33" fmla="*/ 2356092 h 6865418"/>
              <a:gd name="connsiteX34" fmla="*/ 2712846 w 6737350"/>
              <a:gd name="connsiteY34" fmla="*/ 39549 h 6865418"/>
              <a:gd name="connsiteX35" fmla="*/ 4027487 w 6737350"/>
              <a:gd name="connsiteY35" fmla="*/ 39549 h 6865418"/>
              <a:gd name="connsiteX36" fmla="*/ 4684776 w 6737350"/>
              <a:gd name="connsiteY36" fmla="*/ 1178041 h 6865418"/>
              <a:gd name="connsiteX37" fmla="*/ 4027487 w 6737350"/>
              <a:gd name="connsiteY37" fmla="*/ 2316532 h 6865418"/>
              <a:gd name="connsiteX38" fmla="*/ 2712846 w 6737350"/>
              <a:gd name="connsiteY38" fmla="*/ 2316532 h 6865418"/>
              <a:gd name="connsiteX39" fmla="*/ 2055495 w 6737350"/>
              <a:gd name="connsiteY39" fmla="*/ 1178041 h 6865418"/>
              <a:gd name="connsiteX40" fmla="*/ 13492 w 6737350"/>
              <a:gd name="connsiteY40" fmla="*/ 0 h 6865418"/>
              <a:gd name="connsiteX41" fmla="*/ 2631396 w 6737350"/>
              <a:gd name="connsiteY41" fmla="*/ 13447 h 6865418"/>
              <a:gd name="connsiteX42" fmla="*/ 1973010 w 6737350"/>
              <a:gd name="connsiteY42" fmla="*/ 1137655 h 6865418"/>
              <a:gd name="connsiteX43" fmla="*/ 658369 w 6737350"/>
              <a:gd name="connsiteY43" fmla="*/ 1137655 h 6865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737350" h="6865418">
                <a:moveTo>
                  <a:pt x="4765422" y="5955463"/>
                </a:moveTo>
                <a:lnTo>
                  <a:pt x="6080062" y="5955463"/>
                </a:lnTo>
                <a:lnTo>
                  <a:pt x="6604382" y="6863640"/>
                </a:lnTo>
                <a:lnTo>
                  <a:pt x="4240721" y="6864212"/>
                </a:lnTo>
                <a:close/>
                <a:moveTo>
                  <a:pt x="2712846" y="4762425"/>
                </a:moveTo>
                <a:lnTo>
                  <a:pt x="4027487" y="4762425"/>
                </a:lnTo>
                <a:lnTo>
                  <a:pt x="4684776" y="5900917"/>
                </a:lnTo>
                <a:lnTo>
                  <a:pt x="4128579" y="6864339"/>
                </a:lnTo>
                <a:lnTo>
                  <a:pt x="2612326" y="6865418"/>
                </a:lnTo>
                <a:lnTo>
                  <a:pt x="2055495" y="5900917"/>
                </a:lnTo>
                <a:close/>
                <a:moveTo>
                  <a:pt x="4765421" y="3584563"/>
                </a:moveTo>
                <a:lnTo>
                  <a:pt x="6080061" y="3584563"/>
                </a:lnTo>
                <a:lnTo>
                  <a:pt x="6737350" y="4723055"/>
                </a:lnTo>
                <a:lnTo>
                  <a:pt x="6080061" y="5861546"/>
                </a:lnTo>
                <a:lnTo>
                  <a:pt x="4765421" y="5861546"/>
                </a:lnTo>
                <a:lnTo>
                  <a:pt x="4108069" y="4723055"/>
                </a:lnTo>
                <a:close/>
                <a:moveTo>
                  <a:pt x="2712846" y="2395463"/>
                </a:moveTo>
                <a:lnTo>
                  <a:pt x="4027487" y="2395463"/>
                </a:lnTo>
                <a:lnTo>
                  <a:pt x="4684776" y="3533955"/>
                </a:lnTo>
                <a:lnTo>
                  <a:pt x="4027487" y="4672446"/>
                </a:lnTo>
                <a:lnTo>
                  <a:pt x="2712846" y="4672446"/>
                </a:lnTo>
                <a:lnTo>
                  <a:pt x="2055495" y="3533955"/>
                </a:lnTo>
                <a:close/>
                <a:moveTo>
                  <a:pt x="657289" y="1217538"/>
                </a:moveTo>
                <a:lnTo>
                  <a:pt x="1971929" y="1217538"/>
                </a:lnTo>
                <a:lnTo>
                  <a:pt x="2629281" y="2356092"/>
                </a:lnTo>
                <a:lnTo>
                  <a:pt x="1971929" y="3494584"/>
                </a:lnTo>
                <a:lnTo>
                  <a:pt x="657289" y="3494584"/>
                </a:lnTo>
                <a:lnTo>
                  <a:pt x="0" y="2356092"/>
                </a:lnTo>
                <a:close/>
                <a:moveTo>
                  <a:pt x="4765421" y="1217537"/>
                </a:moveTo>
                <a:lnTo>
                  <a:pt x="6080061" y="1217537"/>
                </a:lnTo>
                <a:lnTo>
                  <a:pt x="6737350" y="2356092"/>
                </a:lnTo>
                <a:lnTo>
                  <a:pt x="6080061" y="3494584"/>
                </a:lnTo>
                <a:lnTo>
                  <a:pt x="4765421" y="3494584"/>
                </a:lnTo>
                <a:lnTo>
                  <a:pt x="4108069" y="2356092"/>
                </a:lnTo>
                <a:close/>
                <a:moveTo>
                  <a:pt x="2712846" y="39549"/>
                </a:moveTo>
                <a:lnTo>
                  <a:pt x="4027487" y="39549"/>
                </a:lnTo>
                <a:lnTo>
                  <a:pt x="4684776" y="1178041"/>
                </a:lnTo>
                <a:lnTo>
                  <a:pt x="4027487" y="2316532"/>
                </a:lnTo>
                <a:lnTo>
                  <a:pt x="2712846" y="2316532"/>
                </a:lnTo>
                <a:lnTo>
                  <a:pt x="2055495" y="1178041"/>
                </a:lnTo>
                <a:close/>
                <a:moveTo>
                  <a:pt x="13492" y="0"/>
                </a:moveTo>
                <a:lnTo>
                  <a:pt x="2631396" y="13447"/>
                </a:lnTo>
                <a:lnTo>
                  <a:pt x="1973010" y="1137655"/>
                </a:lnTo>
                <a:lnTo>
                  <a:pt x="658369" y="113765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3" y="365125"/>
            <a:ext cx="4412934" cy="1772793"/>
          </a:xfrm>
        </p:spPr>
        <p:txBody>
          <a:bodyPr anchor="t" anchorCtr="0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3" y="2514601"/>
            <a:ext cx="4412934" cy="3756990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978723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Column Stacked Image 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icture Placeholder 117">
            <a:extLst>
              <a:ext uri="{FF2B5EF4-FFF2-40B4-BE49-F238E27FC236}">
                <a16:creationId xmlns:a16="http://schemas.microsoft.com/office/drawing/2014/main" id="{FCAA6D76-9D9F-EEEC-3A19-B8672A58A5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5400" y="-6350"/>
            <a:ext cx="4546600" cy="2155825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1" name="Picture Placeholder 120">
            <a:extLst>
              <a:ext uri="{FF2B5EF4-FFF2-40B4-BE49-F238E27FC236}">
                <a16:creationId xmlns:a16="http://schemas.microsoft.com/office/drawing/2014/main" id="{374474B3-1A16-3799-2DA6-5E1F9B62F1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45400" y="2352675"/>
            <a:ext cx="4546600" cy="2149475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3" name="Picture Placeholder 122">
            <a:extLst>
              <a:ext uri="{FF2B5EF4-FFF2-40B4-BE49-F238E27FC236}">
                <a16:creationId xmlns:a16="http://schemas.microsoft.com/office/drawing/2014/main" id="{0285EA67-185C-FA9B-F112-0DEA71BAF9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5400" y="4703763"/>
            <a:ext cx="4546600" cy="215423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D5DB1-B0F4-39A7-9E5F-343BB17944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3" y="365125"/>
            <a:ext cx="6736022" cy="1006475"/>
          </a:xfrm>
        </p:spPr>
        <p:txBody>
          <a:bodyPr>
            <a:noAutofit/>
          </a:bodyPr>
          <a:lstStyle>
            <a:lvl1pPr>
              <a:defRPr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113" name="Text Placeholder 112">
            <a:extLst>
              <a:ext uri="{FF2B5EF4-FFF2-40B4-BE49-F238E27FC236}">
                <a16:creationId xmlns:a16="http://schemas.microsoft.com/office/drawing/2014/main" id="{561B3BD0-8400-FE4A-5A3F-210329D8A1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4693" y="1817559"/>
            <a:ext cx="6763894" cy="4324823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819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825625"/>
            <a:ext cx="5563532" cy="4131422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</a:lstStyle>
          <a:p>
            <a:r>
              <a:rPr lang="en-US"/>
              <a:t>Place content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1C74-5281-AA62-3E0D-EBE314E66A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3592" y="1825625"/>
            <a:ext cx="5563532" cy="4131422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/>
            </a:lvl1pPr>
          </a:lstStyle>
          <a:p>
            <a:r>
              <a:rPr lang="en-US"/>
              <a:t>Place content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4075687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4F099DB8-02EB-0BAA-D750-3A0693F28B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F1A98B-07FE-B21C-77B1-F780EBF12B1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B2F52CC-99F4-74FB-3BF5-8DD70D4268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825625"/>
            <a:ext cx="5563532" cy="4131422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Place content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1C74-5281-AA62-3E0D-EBE314E66A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3592" y="1825625"/>
            <a:ext cx="5563532" cy="4131422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Place content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3161909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652954"/>
            <a:ext cx="3650690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28076" y="1652954"/>
            <a:ext cx="3646421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156060" y="1652954"/>
            <a:ext cx="3647391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944766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4F099DB8-02EB-0BAA-D750-3A0693F28B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F1A98B-07FE-B21C-77B1-F780EBF12B1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B2F52CC-99F4-74FB-3BF5-8DD70D4268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C908273-EAF5-86C7-7DA1-4B3A63FA40A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652954"/>
            <a:ext cx="3650690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28AC23A-F6F3-1406-A41C-A53D31762F5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28076" y="1652954"/>
            <a:ext cx="3646421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8990C39-D2EB-2C24-D563-540A447C898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156060" y="1652954"/>
            <a:ext cx="3647391" cy="4156175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081806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629508"/>
            <a:ext cx="2743968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37701" y="1629508"/>
            <a:ext cx="2740760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144032" y="1629508"/>
            <a:ext cx="2741489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32" name="Content Placeholder 2">
            <a:extLst>
              <a:ext uri="{FF2B5EF4-FFF2-40B4-BE49-F238E27FC236}">
                <a16:creationId xmlns:a16="http://schemas.microsoft.com/office/drawing/2014/main" id="{13E0DCF4-21AE-4C71-696D-13E98DC66059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069571" y="1629508"/>
            <a:ext cx="2737553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068751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4F099DB8-02EB-0BAA-D750-3A0693F28BB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F1A98B-07FE-B21C-77B1-F780EBF12B1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B2F52CC-99F4-74FB-3BF5-8DD70D4268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954A7-39D8-F93F-8AB5-8AFDA80ABC3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629508"/>
            <a:ext cx="2743968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933C006-27BF-E46C-6464-DF2AED8EF3C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37701" y="1629508"/>
            <a:ext cx="2740760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72DE149-7914-DD03-AF2A-717A4DBC4C42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144032" y="1629508"/>
            <a:ext cx="2741489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563E755-9A43-BCF9-FC26-D2B9312D44A8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069571" y="1629508"/>
            <a:ext cx="2737553" cy="4179621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bg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568748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Column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2151529"/>
            <a:ext cx="5528426" cy="380551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1C74-5281-AA62-3E0D-EBE314E66A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37905" y="2151529"/>
            <a:ext cx="5534113" cy="3805518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E5D92591-51DF-3209-1704-154E381BA6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4691" y="1636713"/>
            <a:ext cx="5534113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1322623F-B85A-91ED-9131-7E60FBA08A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429" y="1636672"/>
            <a:ext cx="5534113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712412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2191870"/>
            <a:ext cx="3650690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28076" y="2191870"/>
            <a:ext cx="3646421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156060" y="2191870"/>
            <a:ext cx="3647391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4" name="Text Placeholder 212">
            <a:extLst>
              <a:ext uri="{FF2B5EF4-FFF2-40B4-BE49-F238E27FC236}">
                <a16:creationId xmlns:a16="http://schemas.microsoft.com/office/drawing/2014/main" id="{0EDE83FF-6880-0C2B-F666-A52972148F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4691" y="1636713"/>
            <a:ext cx="3646421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8CEEB1B0-74A1-A9A5-0E01-2E2E2380F2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31283" y="1636713"/>
            <a:ext cx="3646421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1B1FC136-726A-E90A-AA01-55CC4CA7F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59995" y="1636713"/>
            <a:ext cx="3646421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484464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Column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2191870"/>
            <a:ext cx="2743968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237701" y="2191870"/>
            <a:ext cx="2740760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144032" y="2191870"/>
            <a:ext cx="2741489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432" name="Content Placeholder 2">
            <a:extLst>
              <a:ext uri="{FF2B5EF4-FFF2-40B4-BE49-F238E27FC236}">
                <a16:creationId xmlns:a16="http://schemas.microsoft.com/office/drawing/2014/main" id="{13E0DCF4-21AE-4C71-696D-13E98DC66059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9069571" y="2191870"/>
            <a:ext cx="2737553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8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4" name="Text Placeholder 212">
            <a:extLst>
              <a:ext uri="{FF2B5EF4-FFF2-40B4-BE49-F238E27FC236}">
                <a16:creationId xmlns:a16="http://schemas.microsoft.com/office/drawing/2014/main" id="{A8FB3702-489D-7133-5029-0EED83D742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4692" y="1636713"/>
            <a:ext cx="2740760" cy="433965"/>
          </a:xfrm>
          <a:solidFill>
            <a:schemeClr val="tx2"/>
          </a:solidFill>
        </p:spPr>
        <p:txBody>
          <a:bodyPr wrap="square" lIns="182880" tIns="91440" rIns="91440" bIns="91440">
            <a:sp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A472ABD6-D4AF-51A3-D274-EB02E1F7D69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7701" y="1636713"/>
            <a:ext cx="2740760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9B2846D9-98D8-E207-8370-E81B28729B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44761" y="1636713"/>
            <a:ext cx="2740760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7" name="Text Placeholder 212">
            <a:extLst>
              <a:ext uri="{FF2B5EF4-FFF2-40B4-BE49-F238E27FC236}">
                <a16:creationId xmlns:a16="http://schemas.microsoft.com/office/drawing/2014/main" id="{5A4E93FB-938D-13A6-A78B-46943641C3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69571" y="1636713"/>
            <a:ext cx="2740760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978866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A0731A8F-A5F9-DD23-C897-CABCBA301C32}"/>
              </a:ext>
            </a:extLst>
          </p:cNvPr>
          <p:cNvSpPr/>
          <p:nvPr userDrawn="1"/>
        </p:nvSpPr>
        <p:spPr>
          <a:xfrm>
            <a:off x="0" y="2874040"/>
            <a:ext cx="12192000" cy="3983959"/>
          </a:xfrm>
          <a:custGeom>
            <a:avLst/>
            <a:gdLst>
              <a:gd name="connsiteX0" fmla="*/ 0 w 12192000"/>
              <a:gd name="connsiteY0" fmla="*/ 0 h 3728466"/>
              <a:gd name="connsiteX1" fmla="*/ 12192000 w 12192000"/>
              <a:gd name="connsiteY1" fmla="*/ 0 h 3728466"/>
              <a:gd name="connsiteX2" fmla="*/ 12192000 w 12192000"/>
              <a:gd name="connsiteY2" fmla="*/ 3728466 h 3728466"/>
              <a:gd name="connsiteX3" fmla="*/ 0 w 12192000"/>
              <a:gd name="connsiteY3" fmla="*/ 3728466 h 372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728466">
                <a:moveTo>
                  <a:pt x="0" y="0"/>
                </a:moveTo>
                <a:lnTo>
                  <a:pt x="12192000" y="0"/>
                </a:lnTo>
                <a:lnTo>
                  <a:pt x="12192000" y="3728466"/>
                </a:lnTo>
                <a:lnTo>
                  <a:pt x="0" y="3728466"/>
                </a:ln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361" name="Picture Placeholder 360">
            <a:extLst>
              <a:ext uri="{FF2B5EF4-FFF2-40B4-BE49-F238E27FC236}">
                <a16:creationId xmlns:a16="http://schemas.microsoft.com/office/drawing/2014/main" id="{BDA3E75D-82B9-D08B-2F03-A683518AC7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28968" y="1647919"/>
            <a:ext cx="2393950" cy="239395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2" name="Picture Placeholder 360">
            <a:extLst>
              <a:ext uri="{FF2B5EF4-FFF2-40B4-BE49-F238E27FC236}">
                <a16:creationId xmlns:a16="http://schemas.microsoft.com/office/drawing/2014/main" id="{B61B4DFE-D0E9-B57A-176A-09A1C664C9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99025" y="1654993"/>
            <a:ext cx="2393950" cy="239395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3" name="Picture Placeholder 360">
            <a:extLst>
              <a:ext uri="{FF2B5EF4-FFF2-40B4-BE49-F238E27FC236}">
                <a16:creationId xmlns:a16="http://schemas.microsoft.com/office/drawing/2014/main" id="{174E554B-4BD8-EF29-58CE-4FB93A18B3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58997" y="1677066"/>
            <a:ext cx="2393950" cy="239395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E6634D6-1ACC-26AC-A117-291B7F1845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B6D4833-11C2-F073-A788-EE5CF0875463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839855A-2E65-D041-0145-9228A25DEC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9" name="Text Placeholder 364">
            <a:extLst>
              <a:ext uri="{FF2B5EF4-FFF2-40B4-BE49-F238E27FC236}">
                <a16:creationId xmlns:a16="http://schemas.microsoft.com/office/drawing/2014/main" id="{87DB2D28-593F-795D-4528-4F36687F3F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30374" y="4209116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0" name="Text Placeholder 364">
            <a:extLst>
              <a:ext uri="{FF2B5EF4-FFF2-40B4-BE49-F238E27FC236}">
                <a16:creationId xmlns:a16="http://schemas.microsoft.com/office/drawing/2014/main" id="{7376F770-679C-5A79-745B-C16311760F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06516" y="4209116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1" name="Text Placeholder 364">
            <a:extLst>
              <a:ext uri="{FF2B5EF4-FFF2-40B4-BE49-F238E27FC236}">
                <a16:creationId xmlns:a16="http://schemas.microsoft.com/office/drawing/2014/main" id="{BE984742-C45A-DB0D-15F8-E82D7B9C2F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83421" y="4209116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3785290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285">
            <a:extLst>
              <a:ext uri="{FF2B5EF4-FFF2-40B4-BE49-F238E27FC236}">
                <a16:creationId xmlns:a16="http://schemas.microsoft.com/office/drawing/2014/main" id="{33C27B49-A27E-0D8E-47DA-07C46ED6F8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5D5DB1-B0F4-39A7-9E5F-343BB17944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685523" cy="886397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FD5FAFE-F099-74C8-600F-3FEE5ACA26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6" name="Picture Placeholder 360">
            <a:extLst>
              <a:ext uri="{FF2B5EF4-FFF2-40B4-BE49-F238E27FC236}">
                <a16:creationId xmlns:a16="http://schemas.microsoft.com/office/drawing/2014/main" id="{22CDA623-F17D-C055-60D8-139C9924BE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73908" y="1647919"/>
            <a:ext cx="2393950" cy="239395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360">
            <a:extLst>
              <a:ext uri="{FF2B5EF4-FFF2-40B4-BE49-F238E27FC236}">
                <a16:creationId xmlns:a16="http://schemas.microsoft.com/office/drawing/2014/main" id="{3347E071-335C-4249-3E65-B4125AADA3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9380" y="1654993"/>
            <a:ext cx="2393950" cy="239395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360">
            <a:extLst>
              <a:ext uri="{FF2B5EF4-FFF2-40B4-BE49-F238E27FC236}">
                <a16:creationId xmlns:a16="http://schemas.microsoft.com/office/drawing/2014/main" id="{3FE91602-2738-A673-EBF8-A0ACA14E65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6285" y="1677066"/>
            <a:ext cx="2393950" cy="239395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364">
            <a:extLst>
              <a:ext uri="{FF2B5EF4-FFF2-40B4-BE49-F238E27FC236}">
                <a16:creationId xmlns:a16="http://schemas.microsoft.com/office/drawing/2014/main" id="{9403276D-5FB8-BD3C-65B5-24E0F431AC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3238" y="4209116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0" name="Text Placeholder 364">
            <a:extLst>
              <a:ext uri="{FF2B5EF4-FFF2-40B4-BE49-F238E27FC236}">
                <a16:creationId xmlns:a16="http://schemas.microsoft.com/office/drawing/2014/main" id="{DEAD8E05-AA79-AD7E-E31D-26EE870F83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49380" y="4209116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1" name="Text Placeholder 364">
            <a:extLst>
              <a:ext uri="{FF2B5EF4-FFF2-40B4-BE49-F238E27FC236}">
                <a16:creationId xmlns:a16="http://schemas.microsoft.com/office/drawing/2014/main" id="{A7759041-293D-A1CE-7012-E2391337B1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26285" y="4209116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864069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 123">
            <a:extLst>
              <a:ext uri="{FF2B5EF4-FFF2-40B4-BE49-F238E27FC236}">
                <a16:creationId xmlns:a16="http://schemas.microsoft.com/office/drawing/2014/main" id="{14819B2D-3933-9761-A0E0-F8A47EFAE8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D5DB1-B0F4-39A7-9E5F-343BB17944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685523" cy="917575"/>
          </a:xfrm>
        </p:spPr>
        <p:txBody>
          <a:bodyPr>
            <a:no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FD5FAFE-F099-74C8-600F-3FEE5ACA26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6" name="Picture Placeholder 360">
            <a:extLst>
              <a:ext uri="{FF2B5EF4-FFF2-40B4-BE49-F238E27FC236}">
                <a16:creationId xmlns:a16="http://schemas.microsoft.com/office/drawing/2014/main" id="{22CDA623-F17D-C055-60D8-139C9924BE3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73908" y="1647919"/>
            <a:ext cx="2393950" cy="239395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Picture Placeholder 360">
            <a:extLst>
              <a:ext uri="{FF2B5EF4-FFF2-40B4-BE49-F238E27FC236}">
                <a16:creationId xmlns:a16="http://schemas.microsoft.com/office/drawing/2014/main" id="{3347E071-335C-4249-3E65-B4125AADA3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9380" y="1654993"/>
            <a:ext cx="2393950" cy="239395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360">
            <a:extLst>
              <a:ext uri="{FF2B5EF4-FFF2-40B4-BE49-F238E27FC236}">
                <a16:creationId xmlns:a16="http://schemas.microsoft.com/office/drawing/2014/main" id="{3FE91602-2738-A673-EBF8-A0ACA14E65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6285" y="1677066"/>
            <a:ext cx="2393950" cy="239395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364">
            <a:extLst>
              <a:ext uri="{FF2B5EF4-FFF2-40B4-BE49-F238E27FC236}">
                <a16:creationId xmlns:a16="http://schemas.microsoft.com/office/drawing/2014/main" id="{9403276D-5FB8-BD3C-65B5-24E0F431AC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3238" y="4209116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0" name="Text Placeholder 364">
            <a:extLst>
              <a:ext uri="{FF2B5EF4-FFF2-40B4-BE49-F238E27FC236}">
                <a16:creationId xmlns:a16="http://schemas.microsoft.com/office/drawing/2014/main" id="{DEAD8E05-AA79-AD7E-E31D-26EE870F83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49380" y="4209116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1" name="Text Placeholder 364">
            <a:extLst>
              <a:ext uri="{FF2B5EF4-FFF2-40B4-BE49-F238E27FC236}">
                <a16:creationId xmlns:a16="http://schemas.microsoft.com/office/drawing/2014/main" id="{A7759041-293D-A1CE-7012-E2391337B1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26285" y="4209116"/>
            <a:ext cx="2393950" cy="369332"/>
          </a:xfrm>
        </p:spPr>
        <p:txBody>
          <a:bodyPr tIns="91440" bIns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2000" b="1">
                <a:solidFill>
                  <a:schemeClr val="bg1"/>
                </a:solidFill>
              </a:defRPr>
            </a:lvl3pPr>
            <a:lvl4pPr marL="1371600" indent="0" algn="ctr">
              <a:buNone/>
              <a:defRPr sz="2000" b="1">
                <a:solidFill>
                  <a:schemeClr val="bg1"/>
                </a:solidFill>
              </a:defRPr>
            </a:lvl4pPr>
            <a:lvl5pPr marL="1828800" indent="0" algn="ctr">
              <a:buNone/>
              <a:defRPr sz="2000" b="1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902791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Serie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 123">
            <a:extLst>
              <a:ext uri="{FF2B5EF4-FFF2-40B4-BE49-F238E27FC236}">
                <a16:creationId xmlns:a16="http://schemas.microsoft.com/office/drawing/2014/main" id="{14819B2D-3933-9761-A0E0-F8A47EFAE8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FD5FAFE-F099-74C8-600F-3FEE5ACA26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127BAF7-7A03-B6B3-4688-2EC146E874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17" name="Picture Placeholder 122">
            <a:extLst>
              <a:ext uri="{FF2B5EF4-FFF2-40B4-BE49-F238E27FC236}">
                <a16:creationId xmlns:a16="http://schemas.microsoft.com/office/drawing/2014/main" id="{87D78755-2DCD-D8CC-0E1B-26B8798C9E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07498" y="1371574"/>
            <a:ext cx="3075236" cy="1490472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Picture Placeholder 122">
            <a:extLst>
              <a:ext uri="{FF2B5EF4-FFF2-40B4-BE49-F238E27FC236}">
                <a16:creationId xmlns:a16="http://schemas.microsoft.com/office/drawing/2014/main" id="{A646BC9C-4F8B-B5BA-4137-4E5CE8FA2E8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451474" y="3039052"/>
            <a:ext cx="3075236" cy="1490472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3" name="Picture Placeholder 122">
            <a:extLst>
              <a:ext uri="{FF2B5EF4-FFF2-40B4-BE49-F238E27FC236}">
                <a16:creationId xmlns:a16="http://schemas.microsoft.com/office/drawing/2014/main" id="{30C68DC1-70B2-C7B0-A2FE-80122E4F85A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196136" y="4707798"/>
            <a:ext cx="3075236" cy="1490472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46ACBB2B-C7F0-E810-9B2C-BD70D1820D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62830" y="1376146"/>
            <a:ext cx="1744662" cy="1485900"/>
          </a:xfrm>
          <a:solidFill>
            <a:schemeClr val="accent5"/>
          </a:solidFill>
        </p:spPr>
        <p:txBody>
          <a:bodyPr lIns="91440" tIns="182880" rIns="91440" bIns="182880">
            <a:noAutofit/>
          </a:bodyPr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A5AB8117-0D0B-F4A2-5D9D-8D07A615361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07492" y="3043624"/>
            <a:ext cx="1744662" cy="1485900"/>
          </a:xfrm>
          <a:solidFill>
            <a:schemeClr val="accent4"/>
          </a:solidFill>
        </p:spPr>
        <p:txBody>
          <a:bodyPr lIns="91440" tIns="182880" rIns="91440" bIns="182880">
            <a:noAutofit/>
          </a:bodyPr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269DCCB0-CA4C-C341-313C-4C6AB851C3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51474" y="4712370"/>
            <a:ext cx="1744662" cy="1485900"/>
          </a:xfrm>
          <a:solidFill>
            <a:schemeClr val="accent3"/>
          </a:solidFill>
        </p:spPr>
        <p:txBody>
          <a:bodyPr lIns="91440" tIns="182880" rIns="91440" bIns="182880">
            <a:noAutofit/>
          </a:bodyPr>
          <a:lstStyle>
            <a:lvl1pPr marL="0" indent="0" algn="l">
              <a:buNone/>
              <a:defRPr sz="1800" b="1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1148492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mage Series Colo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406AFED2-ED49-1112-B21D-D2ECF9133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80965" y="1758896"/>
            <a:ext cx="2194560" cy="18745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Picture Placeholder 360">
            <a:extLst>
              <a:ext uri="{FF2B5EF4-FFF2-40B4-BE49-F238E27FC236}">
                <a16:creationId xmlns:a16="http://schemas.microsoft.com/office/drawing/2014/main" id="{939E5704-91D7-1C33-1BB9-D89551BB48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80965" y="3911299"/>
            <a:ext cx="2194560" cy="18745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360">
            <a:extLst>
              <a:ext uri="{FF2B5EF4-FFF2-40B4-BE49-F238E27FC236}">
                <a16:creationId xmlns:a16="http://schemas.microsoft.com/office/drawing/2014/main" id="{18357D60-C329-E014-7EC4-02AD7930A5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21865" y="1758896"/>
            <a:ext cx="2194560" cy="18745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360">
            <a:extLst>
              <a:ext uri="{FF2B5EF4-FFF2-40B4-BE49-F238E27FC236}">
                <a16:creationId xmlns:a16="http://schemas.microsoft.com/office/drawing/2014/main" id="{1823B7A0-FA70-81A4-C409-2C310328D2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21865" y="3911299"/>
            <a:ext cx="2194560" cy="187452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84D16B10-4114-3D13-50FC-848A872439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84410" y="3911299"/>
            <a:ext cx="2192338" cy="1873250"/>
          </a:xfrm>
          <a:solidFill>
            <a:schemeClr val="accent6"/>
          </a:solidFill>
        </p:spPr>
        <p:txBody>
          <a:bodyPr lIns="182880" tIns="182880" rIns="182880"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69C9FFD-3BEB-F410-9877-CC941D3224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9527" y="1758896"/>
            <a:ext cx="2192338" cy="1873250"/>
          </a:xfrm>
          <a:solidFill>
            <a:schemeClr val="accent2"/>
          </a:solidFill>
        </p:spPr>
        <p:txBody>
          <a:bodyPr lIns="182880" tIns="182880" rIns="182880"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C39CDA33-6D16-DEAF-0280-749663549D5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29527" y="3911299"/>
            <a:ext cx="2192338" cy="1873250"/>
          </a:xfrm>
          <a:solidFill>
            <a:schemeClr val="accent4"/>
          </a:solidFill>
        </p:spPr>
        <p:txBody>
          <a:bodyPr lIns="182880" tIns="182880" rIns="182880"/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FD3A4D06-1EC0-67D1-BF1F-4A91D1E34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84410" y="1758896"/>
            <a:ext cx="2192338" cy="1873250"/>
          </a:xfrm>
          <a:solidFill>
            <a:schemeClr val="tx2"/>
          </a:solidFill>
        </p:spPr>
        <p:txBody>
          <a:bodyPr lIns="182880" tIns="182880" rIns="182880"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268814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Image Series Colo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406AFED2-ED49-1112-B21D-D2ECF9133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68099" y="1465385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26F353B8-FF4B-42ED-1CE7-EDC4F7EF61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8099" y="3012831"/>
            <a:ext cx="2658427" cy="656942"/>
          </a:xfrm>
          <a:solidFill>
            <a:schemeClr val="tx2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1" name="Picture Placeholder 360">
            <a:extLst>
              <a:ext uri="{FF2B5EF4-FFF2-40B4-BE49-F238E27FC236}">
                <a16:creationId xmlns:a16="http://schemas.microsoft.com/office/drawing/2014/main" id="{6E81FCDA-4DA3-AB4A-5D95-88A3FEFC3A2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68099" y="3960136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3F669257-B949-89C3-AFAB-C056282DB49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68099" y="5507582"/>
            <a:ext cx="2658427" cy="656942"/>
          </a:xfrm>
          <a:solidFill>
            <a:schemeClr val="accent5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7" name="Picture Placeholder 360">
            <a:extLst>
              <a:ext uri="{FF2B5EF4-FFF2-40B4-BE49-F238E27FC236}">
                <a16:creationId xmlns:a16="http://schemas.microsoft.com/office/drawing/2014/main" id="{13D2DA25-934B-21FF-2966-29EF546C487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766787" y="1465385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17D533C8-B6CD-B35B-9678-CFA2D4FF71A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66787" y="3012831"/>
            <a:ext cx="2658427" cy="656942"/>
          </a:xfrm>
          <a:solidFill>
            <a:schemeClr val="accent3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19" name="Picture Placeholder 360">
            <a:extLst>
              <a:ext uri="{FF2B5EF4-FFF2-40B4-BE49-F238E27FC236}">
                <a16:creationId xmlns:a16="http://schemas.microsoft.com/office/drawing/2014/main" id="{FFFA52E8-8238-7D32-74C3-C442340BACD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66787" y="3960136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2">
            <a:extLst>
              <a:ext uri="{FF2B5EF4-FFF2-40B4-BE49-F238E27FC236}">
                <a16:creationId xmlns:a16="http://schemas.microsoft.com/office/drawing/2014/main" id="{EAA931B9-F65E-5FA9-1A52-F298BEA03A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66787" y="5507582"/>
            <a:ext cx="2658427" cy="656942"/>
          </a:xfrm>
          <a:solidFill>
            <a:schemeClr val="accent4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21" name="Picture Placeholder 360">
            <a:extLst>
              <a:ext uri="{FF2B5EF4-FFF2-40B4-BE49-F238E27FC236}">
                <a16:creationId xmlns:a16="http://schemas.microsoft.com/office/drawing/2014/main" id="{E2163388-A63C-577D-E1F5-098DA5ECC07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065474" y="1465385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6A354D75-2850-EFEF-9B6E-16282EFCDE4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65474" y="3012831"/>
            <a:ext cx="2658427" cy="656942"/>
          </a:xfrm>
          <a:solidFill>
            <a:schemeClr val="accent6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23" name="Picture Placeholder 360">
            <a:extLst>
              <a:ext uri="{FF2B5EF4-FFF2-40B4-BE49-F238E27FC236}">
                <a16:creationId xmlns:a16="http://schemas.microsoft.com/office/drawing/2014/main" id="{FBABECBC-CDDA-6887-FB75-25BC231CEC9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065474" y="3960136"/>
            <a:ext cx="2658427" cy="1547446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AA63FF33-3432-1D2E-53DE-B6F0895069F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65474" y="5507582"/>
            <a:ext cx="2658427" cy="656942"/>
          </a:xfrm>
          <a:solidFill>
            <a:schemeClr val="tx1"/>
          </a:solidFill>
        </p:spPr>
        <p:txBody>
          <a:bodyPr lIns="91440" tIns="91440" rIns="91440" bIns="91440"/>
          <a:lstStyle>
            <a:lvl1pPr marL="0" indent="0" algn="ctr">
              <a:buNone/>
              <a:defRPr sz="1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3964146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-Portrait 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406AFED2-ED49-1112-B21D-D2ECF9133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10445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 b="1"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54D37D-9760-333D-5D98-7361CD68B9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10079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7" name="Picture Placeholder 360">
            <a:extLst>
              <a:ext uri="{FF2B5EF4-FFF2-40B4-BE49-F238E27FC236}">
                <a16:creationId xmlns:a16="http://schemas.microsoft.com/office/drawing/2014/main" id="{25194CC7-DFDD-41E3-3F16-A4BAED70D3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09584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59FEBC2-FFA2-F082-C0B4-490D9C6E36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09218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10" name="Picture Placeholder 360">
            <a:extLst>
              <a:ext uri="{FF2B5EF4-FFF2-40B4-BE49-F238E27FC236}">
                <a16:creationId xmlns:a16="http://schemas.microsoft.com/office/drawing/2014/main" id="{9E7760E5-8579-2ACD-19F1-A979EC595A8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08182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21DEBE6-249D-E1B1-4B52-A019B44949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07640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14" name="Picture Placeholder 360">
            <a:extLst>
              <a:ext uri="{FF2B5EF4-FFF2-40B4-BE49-F238E27FC236}">
                <a16:creationId xmlns:a16="http://schemas.microsoft.com/office/drawing/2014/main" id="{EB7AC011-2F57-EC56-91F9-A965565A406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206077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59762E5-F688-DBA8-4C37-B3A3C58F18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05711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24" name="Picture Placeholder 360">
            <a:extLst>
              <a:ext uri="{FF2B5EF4-FFF2-40B4-BE49-F238E27FC236}">
                <a16:creationId xmlns:a16="http://schemas.microsoft.com/office/drawing/2014/main" id="{8A47F1D3-73AD-F467-48EE-D2074775291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103782" y="1682263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A73141-DACC-B694-EAA5-D499AAA41A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03416" y="3107592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3" name="Picture Placeholder 360">
            <a:extLst>
              <a:ext uri="{FF2B5EF4-FFF2-40B4-BE49-F238E27FC236}">
                <a16:creationId xmlns:a16="http://schemas.microsoft.com/office/drawing/2014/main" id="{50C0265D-4C37-A6EB-018A-088C3665D77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510079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3171DB7C-B77B-BA2F-D42D-E70799E1CF4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09713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6" name="Picture Placeholder 360">
            <a:extLst>
              <a:ext uri="{FF2B5EF4-FFF2-40B4-BE49-F238E27FC236}">
                <a16:creationId xmlns:a16="http://schemas.microsoft.com/office/drawing/2014/main" id="{54228786-C065-7CF8-8C9C-C9622BDB5F7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409218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C03BA11-280F-ED2F-8FE5-AD08B0D4481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08852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11" name="Picture Placeholder 360">
            <a:extLst>
              <a:ext uri="{FF2B5EF4-FFF2-40B4-BE49-F238E27FC236}">
                <a16:creationId xmlns:a16="http://schemas.microsoft.com/office/drawing/2014/main" id="{D0FFE670-33BD-AB72-DB9E-26A7E5785E5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307816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6FD3033-3412-943B-9B60-3555F20EAC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7274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17" name="Picture Placeholder 360">
            <a:extLst>
              <a:ext uri="{FF2B5EF4-FFF2-40B4-BE49-F238E27FC236}">
                <a16:creationId xmlns:a16="http://schemas.microsoft.com/office/drawing/2014/main" id="{D90F4C59-A65F-7802-34A6-70D69C5041A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205711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134846F9-F8EB-3656-08DF-03E1A00CD63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05345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19" name="Picture Placeholder 360">
            <a:extLst>
              <a:ext uri="{FF2B5EF4-FFF2-40B4-BE49-F238E27FC236}">
                <a16:creationId xmlns:a16="http://schemas.microsoft.com/office/drawing/2014/main" id="{9694CBBD-6AE6-ADDC-80FB-FDFA2458BCB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103416" y="3970677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DB0CCF3-7E0B-FACF-F244-CCF6EC2D930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03050" y="5396006"/>
            <a:ext cx="1412144" cy="321408"/>
          </a:xfrm>
        </p:spPr>
        <p:txBody>
          <a:bodyPr tIns="91440"/>
          <a:lstStyle>
            <a:lvl1pPr marL="0" indent="0">
              <a:buNone/>
              <a:defRPr sz="1600" b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</p:spTree>
    <p:extLst>
      <p:ext uri="{BB962C8B-B14F-4D97-AF65-F5344CB8AC3E}">
        <p14:creationId xmlns:p14="http://schemas.microsoft.com/office/powerpoint/2010/main" val="2835595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-Portrait 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60">
            <a:extLst>
              <a:ext uri="{FF2B5EF4-FFF2-40B4-BE49-F238E27FC236}">
                <a16:creationId xmlns:a16="http://schemas.microsoft.com/office/drawing/2014/main" id="{406AFED2-ED49-1112-B21D-D2ECF913338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46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One-sentence headline stating the main takeaway message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54D37D-9760-333D-5D98-7361CD68B9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43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7" name="Picture Placeholder 360">
            <a:extLst>
              <a:ext uri="{FF2B5EF4-FFF2-40B4-BE49-F238E27FC236}">
                <a16:creationId xmlns:a16="http://schemas.microsoft.com/office/drawing/2014/main" id="{25194CC7-DFDD-41E3-3F16-A4BAED70D3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9910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59FEBC2-FFA2-F082-C0B4-490D9C6E36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907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10" name="Picture Placeholder 360">
            <a:extLst>
              <a:ext uri="{FF2B5EF4-FFF2-40B4-BE49-F238E27FC236}">
                <a16:creationId xmlns:a16="http://schemas.microsoft.com/office/drawing/2014/main" id="{9E7760E5-8579-2ACD-19F1-A979EC595A8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674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21DEBE6-249D-E1B1-4B52-A019B44949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671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14" name="Picture Placeholder 360">
            <a:extLst>
              <a:ext uri="{FF2B5EF4-FFF2-40B4-BE49-F238E27FC236}">
                <a16:creationId xmlns:a16="http://schemas.microsoft.com/office/drawing/2014/main" id="{EB7AC011-2F57-EC56-91F9-A965565A406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438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59762E5-F688-DBA8-4C37-B3A3C58F18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435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24" name="Picture Placeholder 360">
            <a:extLst>
              <a:ext uri="{FF2B5EF4-FFF2-40B4-BE49-F238E27FC236}">
                <a16:creationId xmlns:a16="http://schemas.microsoft.com/office/drawing/2014/main" id="{8A47F1D3-73AD-F467-48EE-D2074775291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020291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A73141-DACC-B694-EAA5-D499AAA41A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19925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27" name="Picture Placeholder 360">
            <a:extLst>
              <a:ext uri="{FF2B5EF4-FFF2-40B4-BE49-F238E27FC236}">
                <a16:creationId xmlns:a16="http://schemas.microsoft.com/office/drawing/2014/main" id="{7EDA5855-F73F-935A-1566-720D38EC07D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696325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A7A6897-50BB-69EA-CE0D-8428224909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695959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29" name="Picture Placeholder 360">
            <a:extLst>
              <a:ext uri="{FF2B5EF4-FFF2-40B4-BE49-F238E27FC236}">
                <a16:creationId xmlns:a16="http://schemas.microsoft.com/office/drawing/2014/main" id="{D09EF4CE-B526-1CEA-9EDD-34A61A70EE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371993" y="1676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993FC27B-1624-B783-DF96-5521C31FB6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371627" y="3101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31" name="Picture Placeholder 360">
            <a:extLst>
              <a:ext uri="{FF2B5EF4-FFF2-40B4-BE49-F238E27FC236}">
                <a16:creationId xmlns:a16="http://schemas.microsoft.com/office/drawing/2014/main" id="{5A8BA158-C0D0-7A81-D0D2-8428A63A3D7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171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9D4BA50-34B9-66B8-EAF5-82AF534969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167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33" name="Picture Placeholder 360">
            <a:extLst>
              <a:ext uri="{FF2B5EF4-FFF2-40B4-BE49-F238E27FC236}">
                <a16:creationId xmlns:a16="http://schemas.microsoft.com/office/drawing/2014/main" id="{9764F327-567A-B4BD-324B-5E6E4A38AE8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19935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81407771-83D8-01C3-0563-CE45ADD67E2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9931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35" name="Picture Placeholder 360">
            <a:extLst>
              <a:ext uri="{FF2B5EF4-FFF2-40B4-BE49-F238E27FC236}">
                <a16:creationId xmlns:a16="http://schemas.microsoft.com/office/drawing/2014/main" id="{053F6908-A1A4-51D5-C068-74AE8BBE857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6699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0159B219-D993-9F5C-A25E-27170413130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6695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37" name="Picture Placeholder 360">
            <a:extLst>
              <a:ext uri="{FF2B5EF4-FFF2-40B4-BE49-F238E27FC236}">
                <a16:creationId xmlns:a16="http://schemas.microsoft.com/office/drawing/2014/main" id="{3B1CFCF1-1BBA-A77B-07C5-CE89C6D37D8E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53463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924D5DB3-FDA3-34E1-683B-AF880C6B564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459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39" name="Picture Placeholder 360">
            <a:extLst>
              <a:ext uri="{FF2B5EF4-FFF2-40B4-BE49-F238E27FC236}">
                <a16:creationId xmlns:a16="http://schemas.microsoft.com/office/drawing/2014/main" id="{CD18FDA3-0BAD-70CF-4A1C-E0AC365F43EC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7022751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BC7D472D-B446-D4C9-7FEA-8337576DA47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022385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41" name="Picture Placeholder 360">
            <a:extLst>
              <a:ext uri="{FF2B5EF4-FFF2-40B4-BE49-F238E27FC236}">
                <a16:creationId xmlns:a16="http://schemas.microsoft.com/office/drawing/2014/main" id="{00CD14FC-B345-724A-1702-9ECB7309E7B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698785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A39A6918-941C-CFDA-46B7-7B3F5821B2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98419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  <p:sp>
        <p:nvSpPr>
          <p:cNvPr id="43" name="Picture Placeholder 360">
            <a:extLst>
              <a:ext uri="{FF2B5EF4-FFF2-40B4-BE49-F238E27FC236}">
                <a16:creationId xmlns:a16="http://schemas.microsoft.com/office/drawing/2014/main" id="{13F06704-FC82-77D6-CD12-259FDE55A8D4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0374453" y="3962401"/>
            <a:ext cx="1411061" cy="140817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DAE33098-4EF0-1E1A-7F23-76F0D50AACB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74087" y="5387730"/>
            <a:ext cx="1412144" cy="321408"/>
          </a:xfrm>
        </p:spPr>
        <p:txBody>
          <a:bodyPr tIns="91440"/>
          <a:lstStyle>
            <a:lvl1pPr marL="0" indent="0">
              <a:buNone/>
              <a:defRPr sz="1600" b="0" u="none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800" b="1"/>
            </a:lvl4pPr>
            <a:lvl5pPr marL="1828800" indent="0">
              <a:buNone/>
              <a:defRPr sz="1800" b="1"/>
            </a:lvl5pPr>
          </a:lstStyle>
          <a:p>
            <a:pPr lvl="0"/>
            <a:r>
              <a:rPr lang="en-US"/>
              <a:t>First Name, Last Name</a:t>
            </a:r>
          </a:p>
        </p:txBody>
      </p:sp>
    </p:spTree>
    <p:extLst>
      <p:ext uri="{BB962C8B-B14F-4D97-AF65-F5344CB8AC3E}">
        <p14:creationId xmlns:p14="http://schemas.microsoft.com/office/powerpoint/2010/main" val="40910887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Aer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erial view of a large building and a forest&#10;&#10;Description automatically generated with medium confidence">
            <a:extLst>
              <a:ext uri="{FF2B5EF4-FFF2-40B4-BE49-F238E27FC236}">
                <a16:creationId xmlns:a16="http://schemas.microsoft.com/office/drawing/2014/main" id="{06BFEE4B-ACE5-B7A5-2EAA-176D36C7BD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7FB722-2E40-971C-7B7A-5663B28FC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388" y="34394"/>
            <a:ext cx="12081224" cy="664797"/>
          </a:xfrm>
        </p:spPr>
        <p:txBody>
          <a:bodyPr anchor="t" anchorCtr="0">
            <a:noAutofit/>
          </a:bodyPr>
          <a:lstStyle>
            <a:lvl1pPr algn="ctr">
              <a:spcBef>
                <a:spcPts val="1200"/>
              </a:spcBef>
              <a:spcAft>
                <a:spcPts val="60"/>
              </a:spcAft>
              <a:defRPr sz="4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One-sentence statement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CE055-46B1-6279-21B5-27B8352AB9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437" y="698927"/>
            <a:ext cx="12063127" cy="397032"/>
          </a:xfrm>
        </p:spPr>
        <p:txBody>
          <a:bodyPr tIns="91440" anchor="t" anchorCtr="0">
            <a:noAutofit/>
          </a:bodyPr>
          <a:lstStyle>
            <a:lvl1pPr marL="0" indent="0" algn="ctr">
              <a:spcBef>
                <a:spcPts val="1200"/>
              </a:spcBef>
              <a:spcAft>
                <a:spcPts val="60"/>
              </a:spcAft>
              <a:buNone/>
              <a:defRPr sz="2200" b="1" spc="300">
                <a:solidFill>
                  <a:schemeClr val="tx2"/>
                </a:solidFill>
                <a:latin typeface="Aptos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PLACE CONTENT HERE</a:t>
            </a:r>
          </a:p>
        </p:txBody>
      </p:sp>
    </p:spTree>
    <p:extLst>
      <p:ext uri="{BB962C8B-B14F-4D97-AF65-F5344CB8AC3E}">
        <p14:creationId xmlns:p14="http://schemas.microsoft.com/office/powerpoint/2010/main" val="20300441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raphic 285">
            <a:extLst>
              <a:ext uri="{FF2B5EF4-FFF2-40B4-BE49-F238E27FC236}">
                <a16:creationId xmlns:a16="http://schemas.microsoft.com/office/drawing/2014/main" id="{4013C738-DD97-6098-5C6E-69C6DA8745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71230B-9536-B5A5-160D-DBECD2D263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157" y="2624569"/>
            <a:ext cx="11045686" cy="498598"/>
          </a:xfrm>
        </p:spPr>
        <p:txBody>
          <a:bodyPr anchor="t" anchorCtr="0">
            <a:noAutofit/>
          </a:bodyPr>
          <a:lstStyle>
            <a:lvl1pPr algn="ctr"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One-sentence headline stating the main takeaway</a:t>
            </a:r>
          </a:p>
        </p:txBody>
      </p:sp>
      <p:sp>
        <p:nvSpPr>
          <p:cNvPr id="320" name="Text Placeholder 368">
            <a:extLst>
              <a:ext uri="{FF2B5EF4-FFF2-40B4-BE49-F238E27FC236}">
                <a16:creationId xmlns:a16="http://schemas.microsoft.com/office/drawing/2014/main" id="{EE706859-C661-2A5C-56D3-6BE7DBBC71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6069" y="3774422"/>
            <a:ext cx="11062774" cy="249299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1200"/>
              </a:spcBef>
              <a:spcAft>
                <a:spcPts val="60"/>
              </a:spcAft>
              <a:buNone/>
              <a:defRPr sz="1800" b="0" i="0">
                <a:solidFill>
                  <a:schemeClr val="bg1"/>
                </a:solidFill>
                <a:latin typeface="Aptos Light" panose="020B0004020202020204" pitchFamily="34" charset="0"/>
                <a:ea typeface="Aptos Light" panose="02000000000000000000" pitchFamily="2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r>
              <a:rPr lang="en-US"/>
              <a:t>Place content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7D526D-05AB-C716-46F5-6CDC1D14E2ED}"/>
              </a:ext>
            </a:extLst>
          </p:cNvPr>
          <p:cNvSpPr/>
          <p:nvPr userDrawn="1"/>
        </p:nvSpPr>
        <p:spPr>
          <a:xfrm>
            <a:off x="5668818" y="3393042"/>
            <a:ext cx="854364" cy="719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>
              <a:latin typeface="Aptos Light" panose="020B00040202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C5D6D4-E7B7-6C45-59D0-554A5C06715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790CAB2-9585-BA89-5C2E-B28EE49E99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739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Aerial +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25-P08154: Drone Mission - Aerial of sunrise over ORNL east campus, April 3, 2023.  &#10;&#10;Electronic Reference Image – For more images in this series, please contact, creativeservices@ornl.gov&#10;This image has been reviewed by an ORNL Releasing Official and is approved for public release, January 4, 2023.">
            <a:extLst>
              <a:ext uri="{FF2B5EF4-FFF2-40B4-BE49-F238E27FC236}">
                <a16:creationId xmlns:a16="http://schemas.microsoft.com/office/drawing/2014/main" id="{23DA0192-253A-9416-8E30-B9B66EED54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494" t="5003" r="5511" b="5003"/>
          <a:stretch>
            <a:fillRect/>
          </a:stretch>
        </p:blipFill>
        <p:spPr>
          <a:xfrm>
            <a:off x="0" y="414"/>
            <a:ext cx="12192000" cy="6857172"/>
          </a:xfrm>
          <a:prstGeom prst="rect">
            <a:avLst/>
          </a:prstGeom>
        </p:spPr>
      </p:pic>
      <p:grpSp>
        <p:nvGrpSpPr>
          <p:cNvPr id="147" name="Group 146">
            <a:extLst>
              <a:ext uri="{FF2B5EF4-FFF2-40B4-BE49-F238E27FC236}">
                <a16:creationId xmlns:a16="http://schemas.microsoft.com/office/drawing/2014/main" id="{0E904804-90C2-92CD-EBBE-DEE84A1EF57E}"/>
              </a:ext>
            </a:extLst>
          </p:cNvPr>
          <p:cNvGrpSpPr/>
          <p:nvPr userDrawn="1"/>
        </p:nvGrpSpPr>
        <p:grpSpPr>
          <a:xfrm>
            <a:off x="2230425" y="2155963"/>
            <a:ext cx="7731150" cy="1180116"/>
            <a:chOff x="2419238" y="1689595"/>
            <a:chExt cx="7333183" cy="1119369"/>
          </a:xfrm>
        </p:grpSpPr>
        <p:sp>
          <p:nvSpPr>
            <p:cNvPr id="120" name="Freeform 119">
              <a:extLst>
                <a:ext uri="{FF2B5EF4-FFF2-40B4-BE49-F238E27FC236}">
                  <a16:creationId xmlns:a16="http://schemas.microsoft.com/office/drawing/2014/main" id="{B35B19EB-28CC-5046-67D8-0AC0F092D8F9}"/>
                </a:ext>
              </a:extLst>
            </p:cNvPr>
            <p:cNvSpPr/>
            <p:nvPr userDrawn="1"/>
          </p:nvSpPr>
          <p:spPr>
            <a:xfrm>
              <a:off x="6151118" y="1690962"/>
              <a:ext cx="1113318" cy="1113317"/>
            </a:xfrm>
            <a:custGeom>
              <a:avLst/>
              <a:gdLst>
                <a:gd name="connsiteX0" fmla="*/ 0 w 543306"/>
                <a:gd name="connsiteY0" fmla="*/ 0 h 543305"/>
                <a:gd name="connsiteX1" fmla="*/ 543306 w 543306"/>
                <a:gd name="connsiteY1" fmla="*/ 0 h 543305"/>
                <a:gd name="connsiteX2" fmla="*/ 543306 w 543306"/>
                <a:gd name="connsiteY2" fmla="*/ 543306 h 543305"/>
                <a:gd name="connsiteX3" fmla="*/ 0 w 543306"/>
                <a:gd name="connsiteY3" fmla="*/ 543306 h 543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5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21" name="Freeform 120">
              <a:extLst>
                <a:ext uri="{FF2B5EF4-FFF2-40B4-BE49-F238E27FC236}">
                  <a16:creationId xmlns:a16="http://schemas.microsoft.com/office/drawing/2014/main" id="{9F8B7F74-14E3-0359-48F7-8887F481B3F3}"/>
                </a:ext>
              </a:extLst>
            </p:cNvPr>
            <p:cNvSpPr/>
            <p:nvPr userDrawn="1"/>
          </p:nvSpPr>
          <p:spPr>
            <a:xfrm>
              <a:off x="6531907" y="1870334"/>
              <a:ext cx="352119" cy="754014"/>
            </a:xfrm>
            <a:custGeom>
              <a:avLst/>
              <a:gdLst>
                <a:gd name="connsiteX0" fmla="*/ 136975 w 171836"/>
                <a:gd name="connsiteY0" fmla="*/ 62674 h 367963"/>
                <a:gd name="connsiteX1" fmla="*/ 167646 w 171836"/>
                <a:gd name="connsiteY1" fmla="*/ 62674 h 367963"/>
                <a:gd name="connsiteX2" fmla="*/ 171837 w 171836"/>
                <a:gd name="connsiteY2" fmla="*/ 58483 h 367963"/>
                <a:gd name="connsiteX3" fmla="*/ 171837 w 171836"/>
                <a:gd name="connsiteY3" fmla="*/ 3905 h 367963"/>
                <a:gd name="connsiteX4" fmla="*/ 168027 w 171836"/>
                <a:gd name="connsiteY4" fmla="*/ 0 h 367963"/>
                <a:gd name="connsiteX5" fmla="*/ 104305 w 171836"/>
                <a:gd name="connsiteY5" fmla="*/ 667 h 367963"/>
                <a:gd name="connsiteX6" fmla="*/ 53156 w 171836"/>
                <a:gd name="connsiteY6" fmla="*/ 26670 h 367963"/>
                <a:gd name="connsiteX7" fmla="*/ 38392 w 171836"/>
                <a:gd name="connsiteY7" fmla="*/ 72580 h 367963"/>
                <a:gd name="connsiteX8" fmla="*/ 38392 w 171836"/>
                <a:gd name="connsiteY8" fmla="*/ 113633 h 367963"/>
                <a:gd name="connsiteX9" fmla="*/ 32105 w 171836"/>
                <a:gd name="connsiteY9" fmla="*/ 120205 h 367963"/>
                <a:gd name="connsiteX10" fmla="*/ 4483 w 171836"/>
                <a:gd name="connsiteY10" fmla="*/ 120015 h 367963"/>
                <a:gd name="connsiteX11" fmla="*/ 6 w 171836"/>
                <a:gd name="connsiteY11" fmla="*/ 124492 h 367963"/>
                <a:gd name="connsiteX12" fmla="*/ 6 w 171836"/>
                <a:gd name="connsiteY12" fmla="*/ 178403 h 367963"/>
                <a:gd name="connsiteX13" fmla="*/ 4959 w 171836"/>
                <a:gd name="connsiteY13" fmla="*/ 183166 h 367963"/>
                <a:gd name="connsiteX14" fmla="*/ 31915 w 171836"/>
                <a:gd name="connsiteY14" fmla="*/ 182975 h 367963"/>
                <a:gd name="connsiteX15" fmla="*/ 38106 w 171836"/>
                <a:gd name="connsiteY15" fmla="*/ 189167 h 367963"/>
                <a:gd name="connsiteX16" fmla="*/ 38011 w 171836"/>
                <a:gd name="connsiteY16" fmla="*/ 275558 h 367963"/>
                <a:gd name="connsiteX17" fmla="*/ 37915 w 171836"/>
                <a:gd name="connsiteY17" fmla="*/ 360807 h 367963"/>
                <a:gd name="connsiteX18" fmla="*/ 44773 w 171836"/>
                <a:gd name="connsiteY18" fmla="*/ 367951 h 367963"/>
                <a:gd name="connsiteX19" fmla="*/ 107924 w 171836"/>
                <a:gd name="connsiteY19" fmla="*/ 367951 h 367963"/>
                <a:gd name="connsiteX20" fmla="*/ 115354 w 171836"/>
                <a:gd name="connsiteY20" fmla="*/ 360617 h 367963"/>
                <a:gd name="connsiteX21" fmla="*/ 115258 w 171836"/>
                <a:gd name="connsiteY21" fmla="*/ 191452 h 367963"/>
                <a:gd name="connsiteX22" fmla="*/ 123164 w 171836"/>
                <a:gd name="connsiteY22" fmla="*/ 183737 h 367963"/>
                <a:gd name="connsiteX23" fmla="*/ 159931 w 171836"/>
                <a:gd name="connsiteY23" fmla="*/ 183737 h 367963"/>
                <a:gd name="connsiteX24" fmla="*/ 165836 w 171836"/>
                <a:gd name="connsiteY24" fmla="*/ 178975 h 367963"/>
                <a:gd name="connsiteX25" fmla="*/ 170980 w 171836"/>
                <a:gd name="connsiteY25" fmla="*/ 124682 h 367963"/>
                <a:gd name="connsiteX26" fmla="*/ 165455 w 171836"/>
                <a:gd name="connsiteY26" fmla="*/ 118872 h 367963"/>
                <a:gd name="connsiteX27" fmla="*/ 118878 w 171836"/>
                <a:gd name="connsiteY27" fmla="*/ 118967 h 367963"/>
                <a:gd name="connsiteX28" fmla="*/ 114115 w 171836"/>
                <a:gd name="connsiteY28" fmla="*/ 115348 h 367963"/>
                <a:gd name="connsiteX29" fmla="*/ 114592 w 171836"/>
                <a:gd name="connsiteY29" fmla="*/ 82867 h 367963"/>
                <a:gd name="connsiteX30" fmla="*/ 137166 w 171836"/>
                <a:gd name="connsiteY30" fmla="*/ 62389 h 367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836" h="367963">
                  <a:moveTo>
                    <a:pt x="136975" y="62674"/>
                  </a:moveTo>
                  <a:cubicBezTo>
                    <a:pt x="147167" y="62674"/>
                    <a:pt x="157454" y="62579"/>
                    <a:pt x="167646" y="62674"/>
                  </a:cubicBezTo>
                  <a:cubicBezTo>
                    <a:pt x="170789" y="62674"/>
                    <a:pt x="171837" y="61722"/>
                    <a:pt x="171837" y="58483"/>
                  </a:cubicBezTo>
                  <a:cubicBezTo>
                    <a:pt x="171742" y="40291"/>
                    <a:pt x="171742" y="22098"/>
                    <a:pt x="171837" y="3905"/>
                  </a:cubicBezTo>
                  <a:cubicBezTo>
                    <a:pt x="171837" y="1048"/>
                    <a:pt x="170980" y="0"/>
                    <a:pt x="168027" y="0"/>
                  </a:cubicBezTo>
                  <a:cubicBezTo>
                    <a:pt x="146786" y="190"/>
                    <a:pt x="125546" y="-286"/>
                    <a:pt x="104305" y="667"/>
                  </a:cubicBezTo>
                  <a:cubicBezTo>
                    <a:pt x="83635" y="1619"/>
                    <a:pt x="65729" y="9430"/>
                    <a:pt x="53156" y="26670"/>
                  </a:cubicBezTo>
                  <a:cubicBezTo>
                    <a:pt x="43154" y="40291"/>
                    <a:pt x="38677" y="55817"/>
                    <a:pt x="38392" y="72580"/>
                  </a:cubicBezTo>
                  <a:cubicBezTo>
                    <a:pt x="38106" y="86296"/>
                    <a:pt x="38106" y="100013"/>
                    <a:pt x="38392" y="113633"/>
                  </a:cubicBezTo>
                  <a:cubicBezTo>
                    <a:pt x="38487" y="118586"/>
                    <a:pt x="37439" y="120491"/>
                    <a:pt x="32105" y="120205"/>
                  </a:cubicBezTo>
                  <a:cubicBezTo>
                    <a:pt x="22961" y="119729"/>
                    <a:pt x="13722" y="120205"/>
                    <a:pt x="4483" y="120015"/>
                  </a:cubicBezTo>
                  <a:cubicBezTo>
                    <a:pt x="958" y="120015"/>
                    <a:pt x="-89" y="121063"/>
                    <a:pt x="6" y="124492"/>
                  </a:cubicBezTo>
                  <a:cubicBezTo>
                    <a:pt x="197" y="142494"/>
                    <a:pt x="197" y="160496"/>
                    <a:pt x="6" y="178403"/>
                  </a:cubicBezTo>
                  <a:cubicBezTo>
                    <a:pt x="6" y="182213"/>
                    <a:pt x="1339" y="183261"/>
                    <a:pt x="4959" y="183166"/>
                  </a:cubicBezTo>
                  <a:cubicBezTo>
                    <a:pt x="13913" y="182975"/>
                    <a:pt x="22961" y="183356"/>
                    <a:pt x="31915" y="182975"/>
                  </a:cubicBezTo>
                  <a:cubicBezTo>
                    <a:pt x="36772" y="182785"/>
                    <a:pt x="38106" y="184309"/>
                    <a:pt x="38106" y="189167"/>
                  </a:cubicBezTo>
                  <a:cubicBezTo>
                    <a:pt x="37915" y="217932"/>
                    <a:pt x="38011" y="246793"/>
                    <a:pt x="38011" y="275558"/>
                  </a:cubicBezTo>
                  <a:cubicBezTo>
                    <a:pt x="38011" y="304324"/>
                    <a:pt x="38106" y="332327"/>
                    <a:pt x="37915" y="360807"/>
                  </a:cubicBezTo>
                  <a:cubicBezTo>
                    <a:pt x="37915" y="366141"/>
                    <a:pt x="38868" y="368141"/>
                    <a:pt x="44773" y="367951"/>
                  </a:cubicBezTo>
                  <a:cubicBezTo>
                    <a:pt x="65824" y="367570"/>
                    <a:pt x="86874" y="367570"/>
                    <a:pt x="107924" y="367951"/>
                  </a:cubicBezTo>
                  <a:cubicBezTo>
                    <a:pt x="113830" y="368046"/>
                    <a:pt x="115354" y="366617"/>
                    <a:pt x="115354" y="360617"/>
                  </a:cubicBezTo>
                  <a:cubicBezTo>
                    <a:pt x="115068" y="304229"/>
                    <a:pt x="115163" y="247841"/>
                    <a:pt x="115258" y="191452"/>
                  </a:cubicBezTo>
                  <a:cubicBezTo>
                    <a:pt x="115258" y="182499"/>
                    <a:pt x="114401" y="183833"/>
                    <a:pt x="123164" y="183737"/>
                  </a:cubicBezTo>
                  <a:cubicBezTo>
                    <a:pt x="135451" y="183737"/>
                    <a:pt x="147643" y="183642"/>
                    <a:pt x="159931" y="183737"/>
                  </a:cubicBezTo>
                  <a:cubicBezTo>
                    <a:pt x="163646" y="183737"/>
                    <a:pt x="165455" y="182975"/>
                    <a:pt x="165836" y="178975"/>
                  </a:cubicBezTo>
                  <a:cubicBezTo>
                    <a:pt x="167360" y="160877"/>
                    <a:pt x="169075" y="142780"/>
                    <a:pt x="170980" y="124682"/>
                  </a:cubicBezTo>
                  <a:cubicBezTo>
                    <a:pt x="171456" y="119920"/>
                    <a:pt x="170027" y="118872"/>
                    <a:pt x="165455" y="118872"/>
                  </a:cubicBezTo>
                  <a:cubicBezTo>
                    <a:pt x="149930" y="119158"/>
                    <a:pt x="134404" y="118872"/>
                    <a:pt x="118878" y="118967"/>
                  </a:cubicBezTo>
                  <a:cubicBezTo>
                    <a:pt x="116306" y="118967"/>
                    <a:pt x="114020" y="119253"/>
                    <a:pt x="114115" y="115348"/>
                  </a:cubicBezTo>
                  <a:cubicBezTo>
                    <a:pt x="114401" y="104489"/>
                    <a:pt x="113830" y="93631"/>
                    <a:pt x="114592" y="82867"/>
                  </a:cubicBezTo>
                  <a:cubicBezTo>
                    <a:pt x="115449" y="69437"/>
                    <a:pt x="123545" y="62389"/>
                    <a:pt x="137166" y="6238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22" name="Freeform 121">
              <a:extLst>
                <a:ext uri="{FF2B5EF4-FFF2-40B4-BE49-F238E27FC236}">
                  <a16:creationId xmlns:a16="http://schemas.microsoft.com/office/drawing/2014/main" id="{C1A6707B-2CA3-3F65-45C2-727FD45B5C49}"/>
                </a:ext>
              </a:extLst>
            </p:cNvPr>
            <p:cNvSpPr/>
            <p:nvPr userDrawn="1"/>
          </p:nvSpPr>
          <p:spPr>
            <a:xfrm>
              <a:off x="4907224" y="1690572"/>
              <a:ext cx="1113318" cy="1113318"/>
            </a:xfrm>
            <a:custGeom>
              <a:avLst/>
              <a:gdLst>
                <a:gd name="connsiteX0" fmla="*/ 0 w 543306"/>
                <a:gd name="connsiteY0" fmla="*/ 0 h 543306"/>
                <a:gd name="connsiteX1" fmla="*/ 543306 w 543306"/>
                <a:gd name="connsiteY1" fmla="*/ 0 h 543306"/>
                <a:gd name="connsiteX2" fmla="*/ 543306 w 543306"/>
                <a:gd name="connsiteY2" fmla="*/ 543306 h 543306"/>
                <a:gd name="connsiteX3" fmla="*/ 0 w 543306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23" name="Freeform 122">
              <a:extLst>
                <a:ext uri="{FF2B5EF4-FFF2-40B4-BE49-F238E27FC236}">
                  <a16:creationId xmlns:a16="http://schemas.microsoft.com/office/drawing/2014/main" id="{D4C61578-C993-8405-291A-DEF5EE57846B}"/>
                </a:ext>
              </a:extLst>
            </p:cNvPr>
            <p:cNvSpPr/>
            <p:nvPr userDrawn="1"/>
          </p:nvSpPr>
          <p:spPr>
            <a:xfrm>
              <a:off x="5613002" y="2009890"/>
              <a:ext cx="88611" cy="88611"/>
            </a:xfrm>
            <a:custGeom>
              <a:avLst/>
              <a:gdLst>
                <a:gd name="connsiteX0" fmla="*/ 21622 w 43243"/>
                <a:gd name="connsiteY0" fmla="*/ 0 h 43243"/>
                <a:gd name="connsiteX1" fmla="*/ 0 w 43243"/>
                <a:gd name="connsiteY1" fmla="*/ 21622 h 43243"/>
                <a:gd name="connsiteX2" fmla="*/ 21622 w 43243"/>
                <a:gd name="connsiteY2" fmla="*/ 43244 h 43243"/>
                <a:gd name="connsiteX3" fmla="*/ 43244 w 43243"/>
                <a:gd name="connsiteY3" fmla="*/ 21622 h 43243"/>
                <a:gd name="connsiteX4" fmla="*/ 21622 w 43243"/>
                <a:gd name="connsiteY4" fmla="*/ 0 h 43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43" h="43243">
                  <a:moveTo>
                    <a:pt x="21622" y="0"/>
                  </a:moveTo>
                  <a:cubicBezTo>
                    <a:pt x="9715" y="0"/>
                    <a:pt x="0" y="9716"/>
                    <a:pt x="0" y="21622"/>
                  </a:cubicBezTo>
                  <a:cubicBezTo>
                    <a:pt x="0" y="33528"/>
                    <a:pt x="9715" y="43244"/>
                    <a:pt x="21622" y="43244"/>
                  </a:cubicBezTo>
                  <a:cubicBezTo>
                    <a:pt x="33528" y="43244"/>
                    <a:pt x="43244" y="33528"/>
                    <a:pt x="43244" y="21622"/>
                  </a:cubicBezTo>
                  <a:cubicBezTo>
                    <a:pt x="43244" y="9716"/>
                    <a:pt x="33528" y="0"/>
                    <a:pt x="21622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74412687-F6B8-FF14-A681-2E7D9389F291}"/>
                </a:ext>
              </a:extLst>
            </p:cNvPr>
            <p:cNvSpPr/>
            <p:nvPr userDrawn="1"/>
          </p:nvSpPr>
          <p:spPr>
            <a:xfrm>
              <a:off x="5100064" y="1883412"/>
              <a:ext cx="727442" cy="727442"/>
            </a:xfrm>
            <a:custGeom>
              <a:avLst/>
              <a:gdLst>
                <a:gd name="connsiteX0" fmla="*/ 265462 w 354996"/>
                <a:gd name="connsiteY0" fmla="*/ 0 h 354996"/>
                <a:gd name="connsiteX1" fmla="*/ 89535 w 354996"/>
                <a:gd name="connsiteY1" fmla="*/ 0 h 354996"/>
                <a:gd name="connsiteX2" fmla="*/ 0 w 354996"/>
                <a:gd name="connsiteY2" fmla="*/ 89535 h 354996"/>
                <a:gd name="connsiteX3" fmla="*/ 0 w 354996"/>
                <a:gd name="connsiteY3" fmla="*/ 265462 h 354996"/>
                <a:gd name="connsiteX4" fmla="*/ 89535 w 354996"/>
                <a:gd name="connsiteY4" fmla="*/ 354997 h 354996"/>
                <a:gd name="connsiteX5" fmla="*/ 265462 w 354996"/>
                <a:gd name="connsiteY5" fmla="*/ 354997 h 354996"/>
                <a:gd name="connsiteX6" fmla="*/ 354997 w 354996"/>
                <a:gd name="connsiteY6" fmla="*/ 265462 h 354996"/>
                <a:gd name="connsiteX7" fmla="*/ 354997 w 354996"/>
                <a:gd name="connsiteY7" fmla="*/ 89535 h 354996"/>
                <a:gd name="connsiteX8" fmla="*/ 265462 w 354996"/>
                <a:gd name="connsiteY8" fmla="*/ 0 h 354996"/>
                <a:gd name="connsiteX9" fmla="*/ 316421 w 354996"/>
                <a:gd name="connsiteY9" fmla="*/ 265462 h 354996"/>
                <a:gd name="connsiteX10" fmla="*/ 265462 w 354996"/>
                <a:gd name="connsiteY10" fmla="*/ 316421 h 354996"/>
                <a:gd name="connsiteX11" fmla="*/ 89535 w 354996"/>
                <a:gd name="connsiteY11" fmla="*/ 316421 h 354996"/>
                <a:gd name="connsiteX12" fmla="*/ 38576 w 354996"/>
                <a:gd name="connsiteY12" fmla="*/ 265462 h 354996"/>
                <a:gd name="connsiteX13" fmla="*/ 38576 w 354996"/>
                <a:gd name="connsiteY13" fmla="*/ 89535 h 354996"/>
                <a:gd name="connsiteX14" fmla="*/ 89535 w 354996"/>
                <a:gd name="connsiteY14" fmla="*/ 38576 h 354996"/>
                <a:gd name="connsiteX15" fmla="*/ 265462 w 354996"/>
                <a:gd name="connsiteY15" fmla="*/ 38576 h 354996"/>
                <a:gd name="connsiteX16" fmla="*/ 316421 w 354996"/>
                <a:gd name="connsiteY16" fmla="*/ 89535 h 354996"/>
                <a:gd name="connsiteX17" fmla="*/ 316421 w 354996"/>
                <a:gd name="connsiteY17" fmla="*/ 265462 h 354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4996" h="354996">
                  <a:moveTo>
                    <a:pt x="265462" y="0"/>
                  </a:moveTo>
                  <a:lnTo>
                    <a:pt x="89535" y="0"/>
                  </a:lnTo>
                  <a:cubicBezTo>
                    <a:pt x="40196" y="0"/>
                    <a:pt x="0" y="40196"/>
                    <a:pt x="0" y="89535"/>
                  </a:cubicBezTo>
                  <a:lnTo>
                    <a:pt x="0" y="265462"/>
                  </a:lnTo>
                  <a:cubicBezTo>
                    <a:pt x="0" y="314896"/>
                    <a:pt x="40196" y="354997"/>
                    <a:pt x="89535" y="354997"/>
                  </a:cubicBezTo>
                  <a:lnTo>
                    <a:pt x="265462" y="354997"/>
                  </a:lnTo>
                  <a:cubicBezTo>
                    <a:pt x="314801" y="354997"/>
                    <a:pt x="354997" y="314801"/>
                    <a:pt x="354997" y="265462"/>
                  </a:cubicBezTo>
                  <a:lnTo>
                    <a:pt x="354997" y="89535"/>
                  </a:lnTo>
                  <a:cubicBezTo>
                    <a:pt x="354997" y="40196"/>
                    <a:pt x="314801" y="0"/>
                    <a:pt x="265462" y="0"/>
                  </a:cubicBezTo>
                  <a:close/>
                  <a:moveTo>
                    <a:pt x="316421" y="265462"/>
                  </a:moveTo>
                  <a:cubicBezTo>
                    <a:pt x="316421" y="293560"/>
                    <a:pt x="293561" y="316421"/>
                    <a:pt x="265462" y="316421"/>
                  </a:cubicBezTo>
                  <a:lnTo>
                    <a:pt x="89535" y="316421"/>
                  </a:lnTo>
                  <a:cubicBezTo>
                    <a:pt x="61436" y="316421"/>
                    <a:pt x="38576" y="293560"/>
                    <a:pt x="38576" y="265462"/>
                  </a:cubicBezTo>
                  <a:lnTo>
                    <a:pt x="38576" y="89535"/>
                  </a:lnTo>
                  <a:cubicBezTo>
                    <a:pt x="38576" y="61436"/>
                    <a:pt x="61436" y="38576"/>
                    <a:pt x="89535" y="38576"/>
                  </a:cubicBezTo>
                  <a:lnTo>
                    <a:pt x="265462" y="38576"/>
                  </a:lnTo>
                  <a:cubicBezTo>
                    <a:pt x="293561" y="38576"/>
                    <a:pt x="316421" y="61436"/>
                    <a:pt x="316421" y="89535"/>
                  </a:cubicBezTo>
                  <a:lnTo>
                    <a:pt x="316421" y="265462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611DCFC7-265A-A74C-9128-D2C19FEB1FE1}"/>
                </a:ext>
              </a:extLst>
            </p:cNvPr>
            <p:cNvSpPr/>
            <p:nvPr userDrawn="1"/>
          </p:nvSpPr>
          <p:spPr>
            <a:xfrm>
              <a:off x="5276508" y="2059857"/>
              <a:ext cx="374747" cy="374750"/>
            </a:xfrm>
            <a:custGeom>
              <a:avLst/>
              <a:gdLst>
                <a:gd name="connsiteX0" fmla="*/ 91440 w 182879"/>
                <a:gd name="connsiteY0" fmla="*/ 0 h 182880"/>
                <a:gd name="connsiteX1" fmla="*/ 0 w 182879"/>
                <a:gd name="connsiteY1" fmla="*/ 91440 h 182880"/>
                <a:gd name="connsiteX2" fmla="*/ 91440 w 182879"/>
                <a:gd name="connsiteY2" fmla="*/ 182880 h 182880"/>
                <a:gd name="connsiteX3" fmla="*/ 182880 w 182879"/>
                <a:gd name="connsiteY3" fmla="*/ 91440 h 182880"/>
                <a:gd name="connsiteX4" fmla="*/ 91440 w 182879"/>
                <a:gd name="connsiteY4" fmla="*/ 0 h 182880"/>
                <a:gd name="connsiteX5" fmla="*/ 91440 w 182879"/>
                <a:gd name="connsiteY5" fmla="*/ 144209 h 182880"/>
                <a:gd name="connsiteX6" fmla="*/ 38671 w 182879"/>
                <a:gd name="connsiteY6" fmla="*/ 91440 h 182880"/>
                <a:gd name="connsiteX7" fmla="*/ 91440 w 182879"/>
                <a:gd name="connsiteY7" fmla="*/ 38672 h 182880"/>
                <a:gd name="connsiteX8" fmla="*/ 144304 w 182879"/>
                <a:gd name="connsiteY8" fmla="*/ 91440 h 182880"/>
                <a:gd name="connsiteX9" fmla="*/ 91440 w 182879"/>
                <a:gd name="connsiteY9" fmla="*/ 144209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2879" h="182880">
                  <a:moveTo>
                    <a:pt x="91440" y="0"/>
                  </a:moveTo>
                  <a:cubicBezTo>
                    <a:pt x="41053" y="0"/>
                    <a:pt x="0" y="41053"/>
                    <a:pt x="0" y="91440"/>
                  </a:cubicBezTo>
                  <a:cubicBezTo>
                    <a:pt x="0" y="141827"/>
                    <a:pt x="41053" y="182880"/>
                    <a:pt x="91440" y="182880"/>
                  </a:cubicBezTo>
                  <a:cubicBezTo>
                    <a:pt x="141827" y="182880"/>
                    <a:pt x="182880" y="141827"/>
                    <a:pt x="182880" y="91440"/>
                  </a:cubicBezTo>
                  <a:cubicBezTo>
                    <a:pt x="182880" y="41053"/>
                    <a:pt x="141922" y="0"/>
                    <a:pt x="91440" y="0"/>
                  </a:cubicBezTo>
                  <a:close/>
                  <a:moveTo>
                    <a:pt x="91440" y="144209"/>
                  </a:moveTo>
                  <a:cubicBezTo>
                    <a:pt x="62389" y="144209"/>
                    <a:pt x="38671" y="120491"/>
                    <a:pt x="38671" y="91440"/>
                  </a:cubicBezTo>
                  <a:cubicBezTo>
                    <a:pt x="38671" y="62389"/>
                    <a:pt x="62389" y="38672"/>
                    <a:pt x="91440" y="38672"/>
                  </a:cubicBezTo>
                  <a:cubicBezTo>
                    <a:pt x="120491" y="38672"/>
                    <a:pt x="144304" y="62389"/>
                    <a:pt x="144304" y="91440"/>
                  </a:cubicBezTo>
                  <a:cubicBezTo>
                    <a:pt x="144304" y="120491"/>
                    <a:pt x="120586" y="144209"/>
                    <a:pt x="91440" y="144209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CF71412B-57D0-8C3F-863B-747D72482FB6}"/>
                </a:ext>
              </a:extLst>
            </p:cNvPr>
            <p:cNvSpPr/>
            <p:nvPr userDrawn="1"/>
          </p:nvSpPr>
          <p:spPr>
            <a:xfrm>
              <a:off x="7395013" y="1695646"/>
              <a:ext cx="1113318" cy="1113318"/>
            </a:xfrm>
            <a:custGeom>
              <a:avLst/>
              <a:gdLst>
                <a:gd name="connsiteX0" fmla="*/ 0 w 543306"/>
                <a:gd name="connsiteY0" fmla="*/ 0 h 543306"/>
                <a:gd name="connsiteX1" fmla="*/ 543306 w 543306"/>
                <a:gd name="connsiteY1" fmla="*/ 0 h 543306"/>
                <a:gd name="connsiteX2" fmla="*/ 543306 w 543306"/>
                <a:gd name="connsiteY2" fmla="*/ 543306 h 543306"/>
                <a:gd name="connsiteX3" fmla="*/ 0 w 543306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432E9776-B6B4-0737-83B3-225F4D4AE1BF}"/>
                </a:ext>
              </a:extLst>
            </p:cNvPr>
            <p:cNvSpPr/>
            <p:nvPr userDrawn="1"/>
          </p:nvSpPr>
          <p:spPr>
            <a:xfrm>
              <a:off x="7581999" y="1991739"/>
              <a:ext cx="739350" cy="521135"/>
            </a:xfrm>
            <a:custGeom>
              <a:avLst/>
              <a:gdLst>
                <a:gd name="connsiteX0" fmla="*/ 353282 w 360807"/>
                <a:gd name="connsiteY0" fmla="*/ 39719 h 254317"/>
                <a:gd name="connsiteX1" fmla="*/ 321373 w 360807"/>
                <a:gd name="connsiteY1" fmla="*/ 7620 h 254317"/>
                <a:gd name="connsiteX2" fmla="*/ 180404 w 360807"/>
                <a:gd name="connsiteY2" fmla="*/ 0 h 254317"/>
                <a:gd name="connsiteX3" fmla="*/ 39433 w 360807"/>
                <a:gd name="connsiteY3" fmla="*/ 7620 h 254317"/>
                <a:gd name="connsiteX4" fmla="*/ 7525 w 360807"/>
                <a:gd name="connsiteY4" fmla="*/ 39719 h 254317"/>
                <a:gd name="connsiteX5" fmla="*/ 0 w 360807"/>
                <a:gd name="connsiteY5" fmla="*/ 127159 h 254317"/>
                <a:gd name="connsiteX6" fmla="*/ 7525 w 360807"/>
                <a:gd name="connsiteY6" fmla="*/ 214598 h 254317"/>
                <a:gd name="connsiteX7" fmla="*/ 39433 w 360807"/>
                <a:gd name="connsiteY7" fmla="*/ 246697 h 254317"/>
                <a:gd name="connsiteX8" fmla="*/ 180404 w 360807"/>
                <a:gd name="connsiteY8" fmla="*/ 254317 h 254317"/>
                <a:gd name="connsiteX9" fmla="*/ 321373 w 360807"/>
                <a:gd name="connsiteY9" fmla="*/ 246697 h 254317"/>
                <a:gd name="connsiteX10" fmla="*/ 353282 w 360807"/>
                <a:gd name="connsiteY10" fmla="*/ 214598 h 254317"/>
                <a:gd name="connsiteX11" fmla="*/ 360807 w 360807"/>
                <a:gd name="connsiteY11" fmla="*/ 127159 h 254317"/>
                <a:gd name="connsiteX12" fmla="*/ 353282 w 360807"/>
                <a:gd name="connsiteY12" fmla="*/ 39719 h 254317"/>
                <a:gd name="connsiteX13" fmla="*/ 143542 w 360807"/>
                <a:gd name="connsiteY13" fmla="*/ 180784 h 254317"/>
                <a:gd name="connsiteX14" fmla="*/ 143542 w 360807"/>
                <a:gd name="connsiteY14" fmla="*/ 73533 h 254317"/>
                <a:gd name="connsiteX15" fmla="*/ 237839 w 360807"/>
                <a:gd name="connsiteY15" fmla="*/ 127159 h 254317"/>
                <a:gd name="connsiteX16" fmla="*/ 143542 w 360807"/>
                <a:gd name="connsiteY16" fmla="*/ 180784 h 25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0807" h="254317">
                  <a:moveTo>
                    <a:pt x="353282" y="39719"/>
                  </a:moveTo>
                  <a:cubicBezTo>
                    <a:pt x="349091" y="24098"/>
                    <a:pt x="336899" y="11811"/>
                    <a:pt x="321373" y="7620"/>
                  </a:cubicBezTo>
                  <a:cubicBezTo>
                    <a:pt x="293275" y="0"/>
                    <a:pt x="180404" y="0"/>
                    <a:pt x="180404" y="0"/>
                  </a:cubicBezTo>
                  <a:cubicBezTo>
                    <a:pt x="180404" y="0"/>
                    <a:pt x="67532" y="0"/>
                    <a:pt x="39433" y="7620"/>
                  </a:cubicBezTo>
                  <a:cubicBezTo>
                    <a:pt x="23908" y="11811"/>
                    <a:pt x="11716" y="24098"/>
                    <a:pt x="7525" y="39719"/>
                  </a:cubicBezTo>
                  <a:cubicBezTo>
                    <a:pt x="0" y="68008"/>
                    <a:pt x="0" y="127159"/>
                    <a:pt x="0" y="127159"/>
                  </a:cubicBezTo>
                  <a:cubicBezTo>
                    <a:pt x="0" y="127159"/>
                    <a:pt x="0" y="186214"/>
                    <a:pt x="7525" y="214598"/>
                  </a:cubicBezTo>
                  <a:cubicBezTo>
                    <a:pt x="11716" y="230219"/>
                    <a:pt x="23908" y="242506"/>
                    <a:pt x="39433" y="246697"/>
                  </a:cubicBezTo>
                  <a:cubicBezTo>
                    <a:pt x="67532" y="254317"/>
                    <a:pt x="180404" y="254317"/>
                    <a:pt x="180404" y="254317"/>
                  </a:cubicBezTo>
                  <a:cubicBezTo>
                    <a:pt x="180404" y="254317"/>
                    <a:pt x="293275" y="254317"/>
                    <a:pt x="321373" y="246697"/>
                  </a:cubicBezTo>
                  <a:cubicBezTo>
                    <a:pt x="336899" y="242506"/>
                    <a:pt x="349091" y="230219"/>
                    <a:pt x="353282" y="214598"/>
                  </a:cubicBezTo>
                  <a:cubicBezTo>
                    <a:pt x="360807" y="186309"/>
                    <a:pt x="360807" y="127159"/>
                    <a:pt x="360807" y="127159"/>
                  </a:cubicBezTo>
                  <a:cubicBezTo>
                    <a:pt x="360807" y="127159"/>
                    <a:pt x="360807" y="68104"/>
                    <a:pt x="353282" y="39719"/>
                  </a:cubicBezTo>
                  <a:close/>
                  <a:moveTo>
                    <a:pt x="143542" y="180784"/>
                  </a:moveTo>
                  <a:lnTo>
                    <a:pt x="143542" y="73533"/>
                  </a:lnTo>
                  <a:lnTo>
                    <a:pt x="237839" y="127159"/>
                  </a:lnTo>
                  <a:lnTo>
                    <a:pt x="143542" y="180784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28" name="Freeform 127">
              <a:extLst>
                <a:ext uri="{FF2B5EF4-FFF2-40B4-BE49-F238E27FC236}">
                  <a16:creationId xmlns:a16="http://schemas.microsoft.com/office/drawing/2014/main" id="{46B36695-9D44-CF4A-14FC-6D97E6B5EEB6}"/>
                </a:ext>
              </a:extLst>
            </p:cNvPr>
            <p:cNvSpPr/>
            <p:nvPr userDrawn="1"/>
          </p:nvSpPr>
          <p:spPr>
            <a:xfrm>
              <a:off x="2419238" y="1689595"/>
              <a:ext cx="1113317" cy="1113317"/>
            </a:xfrm>
            <a:custGeom>
              <a:avLst/>
              <a:gdLst>
                <a:gd name="connsiteX0" fmla="*/ 0 w 543305"/>
                <a:gd name="connsiteY0" fmla="*/ 0 h 543305"/>
                <a:gd name="connsiteX1" fmla="*/ 543306 w 543305"/>
                <a:gd name="connsiteY1" fmla="*/ 0 h 543305"/>
                <a:gd name="connsiteX2" fmla="*/ 543306 w 543305"/>
                <a:gd name="connsiteY2" fmla="*/ 543306 h 543305"/>
                <a:gd name="connsiteX3" fmla="*/ 0 w 543305"/>
                <a:gd name="connsiteY3" fmla="*/ 543306 h 543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5" h="543305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29" name="Freeform 128">
              <a:extLst>
                <a:ext uri="{FF2B5EF4-FFF2-40B4-BE49-F238E27FC236}">
                  <a16:creationId xmlns:a16="http://schemas.microsoft.com/office/drawing/2014/main" id="{E46E7525-5FF1-8346-5B8E-E85830C2BFE2}"/>
                </a:ext>
              </a:extLst>
            </p:cNvPr>
            <p:cNvSpPr/>
            <p:nvPr userDrawn="1"/>
          </p:nvSpPr>
          <p:spPr>
            <a:xfrm>
              <a:off x="2628279" y="2125633"/>
              <a:ext cx="149117" cy="479562"/>
            </a:xfrm>
            <a:custGeom>
              <a:avLst/>
              <a:gdLst>
                <a:gd name="connsiteX0" fmla="*/ 0 w 72770"/>
                <a:gd name="connsiteY0" fmla="*/ 0 h 234029"/>
                <a:gd name="connsiteX1" fmla="*/ 72771 w 72770"/>
                <a:gd name="connsiteY1" fmla="*/ 0 h 234029"/>
                <a:gd name="connsiteX2" fmla="*/ 72771 w 72770"/>
                <a:gd name="connsiteY2" fmla="*/ 234029 h 234029"/>
                <a:gd name="connsiteX3" fmla="*/ 0 w 72770"/>
                <a:gd name="connsiteY3" fmla="*/ 234029 h 234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70" h="234029">
                  <a:moveTo>
                    <a:pt x="0" y="0"/>
                  </a:moveTo>
                  <a:lnTo>
                    <a:pt x="72771" y="0"/>
                  </a:lnTo>
                  <a:lnTo>
                    <a:pt x="72771" y="234029"/>
                  </a:lnTo>
                  <a:lnTo>
                    <a:pt x="0" y="234029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E2643B9D-593C-28B6-33C7-94AC849E27E6}"/>
                </a:ext>
              </a:extLst>
            </p:cNvPr>
            <p:cNvSpPr/>
            <p:nvPr userDrawn="1"/>
          </p:nvSpPr>
          <p:spPr>
            <a:xfrm>
              <a:off x="2616371" y="1887316"/>
              <a:ext cx="172539" cy="172930"/>
            </a:xfrm>
            <a:custGeom>
              <a:avLst/>
              <a:gdLst>
                <a:gd name="connsiteX0" fmla="*/ 42100 w 84200"/>
                <a:gd name="connsiteY0" fmla="*/ 0 h 84391"/>
                <a:gd name="connsiteX1" fmla="*/ 0 w 84200"/>
                <a:gd name="connsiteY1" fmla="*/ 42196 h 84391"/>
                <a:gd name="connsiteX2" fmla="*/ 42100 w 84200"/>
                <a:gd name="connsiteY2" fmla="*/ 84392 h 84391"/>
                <a:gd name="connsiteX3" fmla="*/ 84201 w 84200"/>
                <a:gd name="connsiteY3" fmla="*/ 42196 h 84391"/>
                <a:gd name="connsiteX4" fmla="*/ 42100 w 84200"/>
                <a:gd name="connsiteY4" fmla="*/ 0 h 8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200" h="84391">
                  <a:moveTo>
                    <a:pt x="42100" y="0"/>
                  </a:moveTo>
                  <a:cubicBezTo>
                    <a:pt x="18764" y="0"/>
                    <a:pt x="0" y="18860"/>
                    <a:pt x="0" y="42196"/>
                  </a:cubicBezTo>
                  <a:cubicBezTo>
                    <a:pt x="0" y="65532"/>
                    <a:pt x="18859" y="84392"/>
                    <a:pt x="42100" y="84392"/>
                  </a:cubicBezTo>
                  <a:cubicBezTo>
                    <a:pt x="65342" y="84392"/>
                    <a:pt x="84201" y="65532"/>
                    <a:pt x="84201" y="42196"/>
                  </a:cubicBezTo>
                  <a:cubicBezTo>
                    <a:pt x="84201" y="18860"/>
                    <a:pt x="65342" y="0"/>
                    <a:pt x="42100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DA44CA4D-A7B1-8C2B-5E9A-F02818DF16DD}"/>
                </a:ext>
              </a:extLst>
            </p:cNvPr>
            <p:cNvSpPr/>
            <p:nvPr userDrawn="1"/>
          </p:nvSpPr>
          <p:spPr>
            <a:xfrm>
              <a:off x="2870888" y="2113727"/>
              <a:ext cx="464728" cy="491467"/>
            </a:xfrm>
            <a:custGeom>
              <a:avLst/>
              <a:gdLst>
                <a:gd name="connsiteX0" fmla="*/ 139446 w 226790"/>
                <a:gd name="connsiteY0" fmla="*/ 0 h 239839"/>
                <a:gd name="connsiteX1" fmla="*/ 70675 w 226790"/>
                <a:gd name="connsiteY1" fmla="*/ 37814 h 239839"/>
                <a:gd name="connsiteX2" fmla="*/ 69723 w 226790"/>
                <a:gd name="connsiteY2" fmla="*/ 37814 h 239839"/>
                <a:gd name="connsiteX3" fmla="*/ 69723 w 226790"/>
                <a:gd name="connsiteY3" fmla="*/ 5810 h 239839"/>
                <a:gd name="connsiteX4" fmla="*/ 0 w 226790"/>
                <a:gd name="connsiteY4" fmla="*/ 5810 h 239839"/>
                <a:gd name="connsiteX5" fmla="*/ 0 w 226790"/>
                <a:gd name="connsiteY5" fmla="*/ 239839 h 239839"/>
                <a:gd name="connsiteX6" fmla="*/ 72676 w 226790"/>
                <a:gd name="connsiteY6" fmla="*/ 239839 h 239839"/>
                <a:gd name="connsiteX7" fmla="*/ 72676 w 226790"/>
                <a:gd name="connsiteY7" fmla="*/ 124111 h 239839"/>
                <a:gd name="connsiteX8" fmla="*/ 116300 w 226790"/>
                <a:gd name="connsiteY8" fmla="*/ 64008 h 239839"/>
                <a:gd name="connsiteX9" fmla="*/ 154115 w 226790"/>
                <a:gd name="connsiteY9" fmla="*/ 126016 h 239839"/>
                <a:gd name="connsiteX10" fmla="*/ 154115 w 226790"/>
                <a:gd name="connsiteY10" fmla="*/ 239839 h 239839"/>
                <a:gd name="connsiteX11" fmla="*/ 226790 w 226790"/>
                <a:gd name="connsiteY11" fmla="*/ 239839 h 239839"/>
                <a:gd name="connsiteX12" fmla="*/ 226790 w 226790"/>
                <a:gd name="connsiteY12" fmla="*/ 111538 h 239839"/>
                <a:gd name="connsiteX13" fmla="*/ 139541 w 226790"/>
                <a:gd name="connsiteY13" fmla="*/ 95 h 23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6790" h="239839">
                  <a:moveTo>
                    <a:pt x="139446" y="0"/>
                  </a:moveTo>
                  <a:cubicBezTo>
                    <a:pt x="104108" y="0"/>
                    <a:pt x="80391" y="19431"/>
                    <a:pt x="70675" y="37814"/>
                  </a:cubicBezTo>
                  <a:lnTo>
                    <a:pt x="69723" y="37814"/>
                  </a:lnTo>
                  <a:lnTo>
                    <a:pt x="69723" y="5810"/>
                  </a:lnTo>
                  <a:lnTo>
                    <a:pt x="0" y="5810"/>
                  </a:lnTo>
                  <a:lnTo>
                    <a:pt x="0" y="239839"/>
                  </a:lnTo>
                  <a:lnTo>
                    <a:pt x="72676" y="239839"/>
                  </a:lnTo>
                  <a:lnTo>
                    <a:pt x="72676" y="124111"/>
                  </a:lnTo>
                  <a:cubicBezTo>
                    <a:pt x="72676" y="93631"/>
                    <a:pt x="78486" y="64008"/>
                    <a:pt x="116300" y="64008"/>
                  </a:cubicBezTo>
                  <a:cubicBezTo>
                    <a:pt x="154115" y="64008"/>
                    <a:pt x="154115" y="98869"/>
                    <a:pt x="154115" y="126016"/>
                  </a:cubicBezTo>
                  <a:lnTo>
                    <a:pt x="154115" y="239839"/>
                  </a:lnTo>
                  <a:lnTo>
                    <a:pt x="226790" y="239839"/>
                  </a:lnTo>
                  <a:lnTo>
                    <a:pt x="226790" y="111538"/>
                  </a:lnTo>
                  <a:cubicBezTo>
                    <a:pt x="226790" y="48577"/>
                    <a:pt x="213170" y="95"/>
                    <a:pt x="139541" y="9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D7235AA9-6C56-4AF4-5D5D-249E43C4A4B9}"/>
                </a:ext>
              </a:extLst>
            </p:cNvPr>
            <p:cNvSpPr/>
            <p:nvPr userDrawn="1"/>
          </p:nvSpPr>
          <p:spPr>
            <a:xfrm>
              <a:off x="8639104" y="1690572"/>
              <a:ext cx="1113317" cy="1113318"/>
            </a:xfrm>
            <a:custGeom>
              <a:avLst/>
              <a:gdLst>
                <a:gd name="connsiteX0" fmla="*/ 0 w 543305"/>
                <a:gd name="connsiteY0" fmla="*/ 0 h 543306"/>
                <a:gd name="connsiteX1" fmla="*/ 543306 w 543305"/>
                <a:gd name="connsiteY1" fmla="*/ 0 h 543306"/>
                <a:gd name="connsiteX2" fmla="*/ 543306 w 543305"/>
                <a:gd name="connsiteY2" fmla="*/ 543306 h 543306"/>
                <a:gd name="connsiteX3" fmla="*/ 0 w 543305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5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79F594E5-39F7-5122-ACD7-B01BB6AD6085}"/>
                </a:ext>
              </a:extLst>
            </p:cNvPr>
            <p:cNvSpPr/>
            <p:nvPr userDrawn="1"/>
          </p:nvSpPr>
          <p:spPr>
            <a:xfrm>
              <a:off x="9250999" y="2079375"/>
              <a:ext cx="335713" cy="335714"/>
            </a:xfrm>
            <a:custGeom>
              <a:avLst/>
              <a:gdLst>
                <a:gd name="connsiteX0" fmla="*/ 81915 w 163830"/>
                <a:gd name="connsiteY0" fmla="*/ 0 h 163830"/>
                <a:gd name="connsiteX1" fmla="*/ 0 w 163830"/>
                <a:gd name="connsiteY1" fmla="*/ 81915 h 163830"/>
                <a:gd name="connsiteX2" fmla="*/ 81915 w 163830"/>
                <a:gd name="connsiteY2" fmla="*/ 163830 h 163830"/>
                <a:gd name="connsiteX3" fmla="*/ 163830 w 163830"/>
                <a:gd name="connsiteY3" fmla="*/ 81915 h 163830"/>
                <a:gd name="connsiteX4" fmla="*/ 81915 w 163830"/>
                <a:gd name="connsiteY4" fmla="*/ 0 h 163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30" h="163830">
                  <a:moveTo>
                    <a:pt x="81915" y="0"/>
                  </a:moveTo>
                  <a:cubicBezTo>
                    <a:pt x="36672" y="0"/>
                    <a:pt x="0" y="36671"/>
                    <a:pt x="0" y="81915"/>
                  </a:cubicBezTo>
                  <a:cubicBezTo>
                    <a:pt x="0" y="127159"/>
                    <a:pt x="36672" y="163830"/>
                    <a:pt x="81915" y="163830"/>
                  </a:cubicBezTo>
                  <a:cubicBezTo>
                    <a:pt x="127159" y="163830"/>
                    <a:pt x="163830" y="127159"/>
                    <a:pt x="163830" y="81915"/>
                  </a:cubicBezTo>
                  <a:cubicBezTo>
                    <a:pt x="163830" y="36671"/>
                    <a:pt x="127159" y="0"/>
                    <a:pt x="8191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34" name="Freeform 133">
              <a:extLst>
                <a:ext uri="{FF2B5EF4-FFF2-40B4-BE49-F238E27FC236}">
                  <a16:creationId xmlns:a16="http://schemas.microsoft.com/office/drawing/2014/main" id="{9221A9C7-C6AD-0626-16DC-BE6C6F74C19B}"/>
                </a:ext>
              </a:extLst>
            </p:cNvPr>
            <p:cNvSpPr/>
            <p:nvPr userDrawn="1"/>
          </p:nvSpPr>
          <p:spPr>
            <a:xfrm>
              <a:off x="8804617" y="2079375"/>
              <a:ext cx="335713" cy="335711"/>
            </a:xfrm>
            <a:custGeom>
              <a:avLst/>
              <a:gdLst>
                <a:gd name="connsiteX0" fmla="*/ 163830 w 163830"/>
                <a:gd name="connsiteY0" fmla="*/ 81915 h 163829"/>
                <a:gd name="connsiteX1" fmla="*/ 81915 w 163830"/>
                <a:gd name="connsiteY1" fmla="*/ 163830 h 163829"/>
                <a:gd name="connsiteX2" fmla="*/ 1 w 163830"/>
                <a:gd name="connsiteY2" fmla="*/ 81915 h 163829"/>
                <a:gd name="connsiteX3" fmla="*/ 81915 w 163830"/>
                <a:gd name="connsiteY3" fmla="*/ 0 h 163829"/>
                <a:gd name="connsiteX4" fmla="*/ 163830 w 163830"/>
                <a:gd name="connsiteY4" fmla="*/ 81915 h 163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830" h="163829">
                  <a:moveTo>
                    <a:pt x="163830" y="81915"/>
                  </a:moveTo>
                  <a:cubicBezTo>
                    <a:pt x="163830" y="127155"/>
                    <a:pt x="127156" y="163830"/>
                    <a:pt x="81915" y="163830"/>
                  </a:cubicBezTo>
                  <a:cubicBezTo>
                    <a:pt x="36675" y="163830"/>
                    <a:pt x="1" y="127155"/>
                    <a:pt x="1" y="81915"/>
                  </a:cubicBezTo>
                  <a:cubicBezTo>
                    <a:pt x="1" y="36675"/>
                    <a:pt x="36675" y="0"/>
                    <a:pt x="81915" y="0"/>
                  </a:cubicBezTo>
                  <a:cubicBezTo>
                    <a:pt x="127156" y="0"/>
                    <a:pt x="163830" y="36675"/>
                    <a:pt x="163830" y="8191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2857E51B-0F39-5587-5067-B466AAFF56CC}"/>
                </a:ext>
              </a:extLst>
            </p:cNvPr>
            <p:cNvSpPr/>
            <p:nvPr userDrawn="1"/>
          </p:nvSpPr>
          <p:spPr>
            <a:xfrm>
              <a:off x="3663327" y="1692523"/>
              <a:ext cx="1113318" cy="1113318"/>
            </a:xfrm>
            <a:custGeom>
              <a:avLst/>
              <a:gdLst>
                <a:gd name="connsiteX0" fmla="*/ 0 w 543306"/>
                <a:gd name="connsiteY0" fmla="*/ 0 h 543306"/>
                <a:gd name="connsiteX1" fmla="*/ 543306 w 543306"/>
                <a:gd name="connsiteY1" fmla="*/ 0 h 543306"/>
                <a:gd name="connsiteX2" fmla="*/ 543306 w 543306"/>
                <a:gd name="connsiteY2" fmla="*/ 543306 h 543306"/>
                <a:gd name="connsiteX3" fmla="*/ 0 w 543306"/>
                <a:gd name="connsiteY3" fmla="*/ 543306 h 543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306" h="543306">
                  <a:moveTo>
                    <a:pt x="0" y="0"/>
                  </a:moveTo>
                  <a:lnTo>
                    <a:pt x="543306" y="0"/>
                  </a:lnTo>
                  <a:lnTo>
                    <a:pt x="543306" y="543306"/>
                  </a:lnTo>
                  <a:lnTo>
                    <a:pt x="0" y="543306"/>
                  </a:lnTo>
                  <a:close/>
                </a:path>
              </a:pathLst>
            </a:custGeom>
            <a:solidFill>
              <a:srgbClr val="00793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B9A5378C-3AD2-2975-4FF4-12CED3D169DD}"/>
                </a:ext>
              </a:extLst>
            </p:cNvPr>
            <p:cNvSpPr/>
            <p:nvPr userDrawn="1"/>
          </p:nvSpPr>
          <p:spPr>
            <a:xfrm>
              <a:off x="3867878" y="1889462"/>
              <a:ext cx="703825" cy="719246"/>
            </a:xfrm>
            <a:custGeom>
              <a:avLst/>
              <a:gdLst>
                <a:gd name="connsiteX0" fmla="*/ 204406 w 343471"/>
                <a:gd name="connsiteY0" fmla="*/ 148685 h 350996"/>
                <a:gd name="connsiteX1" fmla="*/ 332327 w 343471"/>
                <a:gd name="connsiteY1" fmla="*/ 0 h 350996"/>
                <a:gd name="connsiteX2" fmla="*/ 302038 w 343471"/>
                <a:gd name="connsiteY2" fmla="*/ 0 h 350996"/>
                <a:gd name="connsiteX3" fmla="*/ 190976 w 343471"/>
                <a:gd name="connsiteY3" fmla="*/ 129064 h 350996"/>
                <a:gd name="connsiteX4" fmla="*/ 102298 w 343471"/>
                <a:gd name="connsiteY4" fmla="*/ 0 h 350996"/>
                <a:gd name="connsiteX5" fmla="*/ 0 w 343471"/>
                <a:gd name="connsiteY5" fmla="*/ 0 h 350996"/>
                <a:gd name="connsiteX6" fmla="*/ 134112 w 343471"/>
                <a:gd name="connsiteY6" fmla="*/ 195167 h 350996"/>
                <a:gd name="connsiteX7" fmla="*/ 0 w 343471"/>
                <a:gd name="connsiteY7" fmla="*/ 350996 h 350996"/>
                <a:gd name="connsiteX8" fmla="*/ 30289 w 343471"/>
                <a:gd name="connsiteY8" fmla="*/ 350996 h 350996"/>
                <a:gd name="connsiteX9" fmla="*/ 147542 w 343471"/>
                <a:gd name="connsiteY9" fmla="*/ 214694 h 350996"/>
                <a:gd name="connsiteX10" fmla="*/ 241173 w 343471"/>
                <a:gd name="connsiteY10" fmla="*/ 350996 h 350996"/>
                <a:gd name="connsiteX11" fmla="*/ 343471 w 343471"/>
                <a:gd name="connsiteY11" fmla="*/ 350996 h 350996"/>
                <a:gd name="connsiteX12" fmla="*/ 204406 w 343471"/>
                <a:gd name="connsiteY12" fmla="*/ 148590 h 350996"/>
                <a:gd name="connsiteX13" fmla="*/ 204406 w 343471"/>
                <a:gd name="connsiteY13" fmla="*/ 148590 h 350996"/>
                <a:gd name="connsiteX14" fmla="*/ 162973 w 343471"/>
                <a:gd name="connsiteY14" fmla="*/ 196882 h 350996"/>
                <a:gd name="connsiteX15" fmla="*/ 149352 w 343471"/>
                <a:gd name="connsiteY15" fmla="*/ 177451 h 350996"/>
                <a:gd name="connsiteX16" fmla="*/ 41243 w 343471"/>
                <a:gd name="connsiteY16" fmla="*/ 22765 h 350996"/>
                <a:gd name="connsiteX17" fmla="*/ 87821 w 343471"/>
                <a:gd name="connsiteY17" fmla="*/ 22765 h 350996"/>
                <a:gd name="connsiteX18" fmla="*/ 175070 w 343471"/>
                <a:gd name="connsiteY18" fmla="*/ 147542 h 350996"/>
                <a:gd name="connsiteX19" fmla="*/ 188690 w 343471"/>
                <a:gd name="connsiteY19" fmla="*/ 166973 h 350996"/>
                <a:gd name="connsiteX20" fmla="*/ 302133 w 343471"/>
                <a:gd name="connsiteY20" fmla="*/ 329184 h 350996"/>
                <a:gd name="connsiteX21" fmla="*/ 255556 w 343471"/>
                <a:gd name="connsiteY21" fmla="*/ 329184 h 350996"/>
                <a:gd name="connsiteX22" fmla="*/ 162973 w 343471"/>
                <a:gd name="connsiteY22" fmla="*/ 196787 h 350996"/>
                <a:gd name="connsiteX23" fmla="*/ 162973 w 343471"/>
                <a:gd name="connsiteY23" fmla="*/ 196787 h 350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3471" h="350996">
                  <a:moveTo>
                    <a:pt x="204406" y="148685"/>
                  </a:moveTo>
                  <a:lnTo>
                    <a:pt x="332327" y="0"/>
                  </a:lnTo>
                  <a:lnTo>
                    <a:pt x="302038" y="0"/>
                  </a:lnTo>
                  <a:lnTo>
                    <a:pt x="190976" y="129064"/>
                  </a:lnTo>
                  <a:lnTo>
                    <a:pt x="102298" y="0"/>
                  </a:lnTo>
                  <a:lnTo>
                    <a:pt x="0" y="0"/>
                  </a:lnTo>
                  <a:lnTo>
                    <a:pt x="134112" y="195167"/>
                  </a:lnTo>
                  <a:lnTo>
                    <a:pt x="0" y="350996"/>
                  </a:lnTo>
                  <a:lnTo>
                    <a:pt x="30289" y="350996"/>
                  </a:lnTo>
                  <a:lnTo>
                    <a:pt x="147542" y="214694"/>
                  </a:lnTo>
                  <a:lnTo>
                    <a:pt x="241173" y="350996"/>
                  </a:lnTo>
                  <a:lnTo>
                    <a:pt x="343471" y="350996"/>
                  </a:lnTo>
                  <a:lnTo>
                    <a:pt x="204406" y="148590"/>
                  </a:lnTo>
                  <a:lnTo>
                    <a:pt x="204406" y="148590"/>
                  </a:lnTo>
                  <a:close/>
                  <a:moveTo>
                    <a:pt x="162973" y="196882"/>
                  </a:moveTo>
                  <a:lnTo>
                    <a:pt x="149352" y="177451"/>
                  </a:lnTo>
                  <a:lnTo>
                    <a:pt x="41243" y="22765"/>
                  </a:lnTo>
                  <a:lnTo>
                    <a:pt x="87821" y="22765"/>
                  </a:lnTo>
                  <a:lnTo>
                    <a:pt x="175070" y="147542"/>
                  </a:lnTo>
                  <a:lnTo>
                    <a:pt x="188690" y="166973"/>
                  </a:lnTo>
                  <a:lnTo>
                    <a:pt x="302133" y="329184"/>
                  </a:lnTo>
                  <a:lnTo>
                    <a:pt x="255556" y="329184"/>
                  </a:lnTo>
                  <a:lnTo>
                    <a:pt x="162973" y="196787"/>
                  </a:lnTo>
                  <a:lnTo>
                    <a:pt x="162973" y="196787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Aptos Light" panose="020B0004020202020204" pitchFamily="34" charset="0"/>
              </a:endParaRPr>
            </a:p>
          </p:txBody>
        </p:sp>
      </p:grpSp>
      <p:sp>
        <p:nvSpPr>
          <p:cNvPr id="2" name="Title 7">
            <a:extLst>
              <a:ext uri="{FF2B5EF4-FFF2-40B4-BE49-F238E27FC236}">
                <a16:creationId xmlns:a16="http://schemas.microsoft.com/office/drawing/2014/main" id="{DAE593DB-8ADA-2B81-0837-94D520E63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Keep up with ORNL’s latest scientific discoveries, economic impacts, and solutions for energy and national security</a:t>
            </a:r>
          </a:p>
        </p:txBody>
      </p:sp>
    </p:spTree>
    <p:extLst>
      <p:ext uri="{BB962C8B-B14F-4D97-AF65-F5344CB8AC3E}">
        <p14:creationId xmlns:p14="http://schemas.microsoft.com/office/powerpoint/2010/main" val="17828434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|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85">
            <a:extLst>
              <a:ext uri="{FF2B5EF4-FFF2-40B4-BE49-F238E27FC236}">
                <a16:creationId xmlns:a16="http://schemas.microsoft.com/office/drawing/2014/main" id="{89B1F087-DF83-09A8-95A1-156B3E9031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CAC3282-DC62-4A2A-767F-48373E113E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09255" y="2735048"/>
            <a:ext cx="5773490" cy="138790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CBD199E-AAB8-C86C-7065-B0DAAC996DDA}"/>
              </a:ext>
            </a:extLst>
          </p:cNvPr>
          <p:cNvGrpSpPr/>
          <p:nvPr userDrawn="1"/>
        </p:nvGrpSpPr>
        <p:grpSpPr>
          <a:xfrm>
            <a:off x="4217981" y="6109219"/>
            <a:ext cx="4556510" cy="438912"/>
            <a:chOff x="859536" y="6108192"/>
            <a:chExt cx="4556510" cy="43891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197F97-DD05-46DC-A43C-9A85A489A4DD}"/>
                </a:ext>
              </a:extLst>
            </p:cNvPr>
            <p:cNvSpPr txBox="1"/>
            <p:nvPr userDrawn="1"/>
          </p:nvSpPr>
          <p:spPr>
            <a:xfrm>
              <a:off x="2368064" y="6156068"/>
              <a:ext cx="3047982" cy="369332"/>
            </a:xfrm>
            <a:prstGeom prst="rect">
              <a:avLst/>
            </a:prstGeom>
            <a:noFill/>
          </p:spPr>
          <p:txBody>
            <a:bodyPr wrap="square" lIns="182880" rtlCol="0">
              <a:spAutoFit/>
            </a:bodyPr>
            <a:lstStyle/>
            <a:p>
              <a: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ORNL IS MANAGED BY UT-BATTELLE LLC </a:t>
              </a:r>
              <a:b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</a:br>
              <a:r>
                <a:rPr lang="en-US" sz="900" b="0" i="0">
                  <a:solidFill>
                    <a:schemeClr val="bg1"/>
                  </a:solidFill>
                  <a:latin typeface="Aptos Light" panose="020B0004020202020204" pitchFamily="34" charset="0"/>
                  <a:ea typeface="Aptos" panose="02000000000000000000" pitchFamily="2" charset="0"/>
                </a:rPr>
                <a:t>FOR THE US DEPARTMENT OF ENERGY</a:t>
              </a:r>
            </a:p>
          </p:txBody>
        </p:sp>
        <p:pic>
          <p:nvPicPr>
            <p:cNvPr id="8" name="Picture 7" descr="Text&#10;&#10;AI-generated content may be incorrect.">
              <a:extLst>
                <a:ext uri="{FF2B5EF4-FFF2-40B4-BE49-F238E27FC236}">
                  <a16:creationId xmlns:a16="http://schemas.microsoft.com/office/drawing/2014/main" id="{CCDFDBFA-B5E9-EA5B-FE47-B868EED9A8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859536" y="6108192"/>
              <a:ext cx="1528065" cy="4389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30960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-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 123">
            <a:extLst>
              <a:ext uri="{FF2B5EF4-FFF2-40B4-BE49-F238E27FC236}">
                <a16:creationId xmlns:a16="http://schemas.microsoft.com/office/drawing/2014/main" id="{14819B2D-3933-9761-A0E0-F8A47EFAE8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AF7721B-92F3-10FF-5A89-459D1C6BA96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27BAF7-7A03-B6B3-4688-2EC146E874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One-sentence headline with the main takeaway message </a:t>
            </a:r>
            <a:br>
              <a:rPr lang="en-US"/>
            </a:br>
            <a:r>
              <a:rPr lang="en-US"/>
              <a:t>for the slide; no longer than two lines</a:t>
            </a:r>
          </a:p>
        </p:txBody>
      </p:sp>
      <p:sp>
        <p:nvSpPr>
          <p:cNvPr id="11" name="SmartArt Placeholder 10">
            <a:extLst>
              <a:ext uri="{FF2B5EF4-FFF2-40B4-BE49-F238E27FC236}">
                <a16:creationId xmlns:a16="http://schemas.microsoft.com/office/drawing/2014/main" id="{DE9FF4CE-1AF4-3143-A6DB-00045458C34C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314691" y="1735015"/>
            <a:ext cx="11492431" cy="4407877"/>
          </a:xfrm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  <p:pic>
        <p:nvPicPr>
          <p:cNvPr id="2" name="Picture 1" descr="White text on a black background&#10;&#10;Description automatically generated">
            <a:extLst>
              <a:ext uri="{FF2B5EF4-FFF2-40B4-BE49-F238E27FC236}">
                <a16:creationId xmlns:a16="http://schemas.microsoft.com/office/drawing/2014/main" id="{F74288CC-E6E3-FDE5-7F25-ECB04570BD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815" y="6416676"/>
            <a:ext cx="1834910" cy="33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928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raphic 285">
            <a:extLst>
              <a:ext uri="{FF2B5EF4-FFF2-40B4-BE49-F238E27FC236}">
                <a16:creationId xmlns:a16="http://schemas.microsoft.com/office/drawing/2014/main" id="{4013C738-DD97-6098-5C6E-69C6DA8745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71230B-9536-B5A5-160D-DBECD2D263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3157" y="2624569"/>
            <a:ext cx="11045686" cy="498598"/>
          </a:xfrm>
        </p:spPr>
        <p:txBody>
          <a:bodyPr anchor="t" anchorCtr="0"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One-sentence headline stating the main takeaway</a:t>
            </a:r>
          </a:p>
        </p:txBody>
      </p:sp>
      <p:sp>
        <p:nvSpPr>
          <p:cNvPr id="320" name="Text Placeholder 368">
            <a:extLst>
              <a:ext uri="{FF2B5EF4-FFF2-40B4-BE49-F238E27FC236}">
                <a16:creationId xmlns:a16="http://schemas.microsoft.com/office/drawing/2014/main" id="{EE706859-C661-2A5C-56D3-6BE7DBBC71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6069" y="3774422"/>
            <a:ext cx="11062774" cy="249299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1200"/>
              </a:spcBef>
              <a:spcAft>
                <a:spcPts val="60"/>
              </a:spcAft>
              <a:buNone/>
              <a:defRPr sz="18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One-sentence connected to the main takeaway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7D526D-05AB-C716-46F5-6CDC1D14E2ED}"/>
              </a:ext>
            </a:extLst>
          </p:cNvPr>
          <p:cNvSpPr/>
          <p:nvPr userDrawn="1"/>
        </p:nvSpPr>
        <p:spPr>
          <a:xfrm>
            <a:off x="5668818" y="3393042"/>
            <a:ext cx="854364" cy="7191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C5D6D4-E7B7-6C45-59D0-554A5C067159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00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White text on a black background&#10;&#10;Description automatically generated">
            <a:extLst>
              <a:ext uri="{FF2B5EF4-FFF2-40B4-BE49-F238E27FC236}">
                <a16:creationId xmlns:a16="http://schemas.microsoft.com/office/drawing/2014/main" id="{26E143F3-F70B-A834-FFE7-7F173E76A8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815" y="6416676"/>
            <a:ext cx="1834910" cy="33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9132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53949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5" y="1653735"/>
            <a:ext cx="11430000" cy="4047778"/>
          </a:xfrm>
        </p:spPr>
        <p:txBody>
          <a:bodyPr/>
          <a:lstStyle>
            <a:lvl1pPr marL="288925" indent="-288925">
              <a:spcBef>
                <a:spcPts val="1800"/>
              </a:spcBef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7388" indent="-288925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>
                <a:latin typeface="+mn-lt"/>
                <a:cs typeface="Arial" panose="020B0604020202020204" pitchFamily="34" charset="0"/>
              </a:defRPr>
            </a:lvl2pPr>
            <a:lvl3pPr marL="1031875" indent="-288925"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tx1"/>
              </a:buClr>
              <a:defRPr>
                <a:latin typeface="+mn-lt"/>
                <a:cs typeface="Arial" panose="020B0604020202020204" pitchFamily="34" charset="0"/>
              </a:defRPr>
            </a:lvl4pPr>
            <a:lvl5pPr marL="1482725" indent="-22225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02168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/>
          <a:p>
            <a:r>
              <a:rPr lang="en-US"/>
              <a:t>One-sentence headline stating the main takeaway message for the slide; no longer than two lines </a:t>
            </a:r>
          </a:p>
        </p:txBody>
      </p:sp>
    </p:spTree>
    <p:extLst>
      <p:ext uri="{BB962C8B-B14F-4D97-AF65-F5344CB8AC3E}">
        <p14:creationId xmlns:p14="http://schemas.microsoft.com/office/powerpoint/2010/main" val="4100513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-column-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7CE54-A067-C608-8071-D9BFAF60E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One-sentence headline stating the main takeaway message for the slide; no longer than two lines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2191870"/>
            <a:ext cx="3650690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6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Supporting point 1</a:t>
            </a:r>
            <a:br>
              <a:rPr lang="en-US"/>
            </a:br>
            <a:r>
              <a:rPr lang="en-US"/>
              <a:t>Supporting point 2</a:t>
            </a:r>
            <a:br>
              <a:rPr lang="en-US"/>
            </a:br>
            <a:r>
              <a:rPr lang="en-US"/>
              <a:t>Supporting point 3</a:t>
            </a:r>
          </a:p>
        </p:txBody>
      </p:sp>
      <p:sp>
        <p:nvSpPr>
          <p:cNvPr id="3428" name="Content Placeholder 2">
            <a:extLst>
              <a:ext uri="{FF2B5EF4-FFF2-40B4-BE49-F238E27FC236}">
                <a16:creationId xmlns:a16="http://schemas.microsoft.com/office/drawing/2014/main" id="{91B561D3-B6AC-5C9F-026F-E37DD262A783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228076" y="2191870"/>
            <a:ext cx="3646421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6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Supporting point 1</a:t>
            </a:r>
            <a:br>
              <a:rPr lang="en-US"/>
            </a:br>
            <a:r>
              <a:rPr lang="en-US"/>
              <a:t>Supporting point 2</a:t>
            </a:r>
            <a:br>
              <a:rPr lang="en-US"/>
            </a:br>
            <a:r>
              <a:rPr lang="en-US"/>
              <a:t>Supporting point 3</a:t>
            </a:r>
          </a:p>
        </p:txBody>
      </p:sp>
      <p:sp>
        <p:nvSpPr>
          <p:cNvPr id="3430" name="Content Placeholder 2">
            <a:extLst>
              <a:ext uri="{FF2B5EF4-FFF2-40B4-BE49-F238E27FC236}">
                <a16:creationId xmlns:a16="http://schemas.microsoft.com/office/drawing/2014/main" id="{0971FFF4-0C2D-A4E6-1474-3D6A4F0506D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156060" y="2191870"/>
            <a:ext cx="3647391" cy="3617259"/>
          </a:xfrm>
        </p:spPr>
        <p:txBody>
          <a:bodyPr lIns="182880" tIns="91440" rIns="91440" bIns="91440">
            <a:noAutofit/>
          </a:bodyPr>
          <a:lstStyle>
            <a:lvl1pPr marL="0" indent="0">
              <a:spcBef>
                <a:spcPts val="1200"/>
              </a:spcBef>
              <a:spcAft>
                <a:spcPts val="60"/>
              </a:spcAft>
              <a:buNone/>
              <a:defRPr sz="1600">
                <a:solidFill>
                  <a:schemeClr val="tx1"/>
                </a:solidFill>
              </a:defRPr>
            </a:lvl1pPr>
            <a:lvl2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2pPr>
            <a:lvl3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3pPr>
            <a:lvl4pPr>
              <a:spcBef>
                <a:spcPts val="1200"/>
              </a:spcBef>
              <a:spcAft>
                <a:spcPts val="60"/>
              </a:spcAft>
              <a:defRPr sz="1600">
                <a:solidFill>
                  <a:schemeClr val="tx1"/>
                </a:solidFill>
              </a:defRPr>
            </a:lvl4pPr>
            <a:lvl5pPr>
              <a:spcBef>
                <a:spcPts val="1200"/>
              </a:spcBef>
              <a:spcAft>
                <a:spcPts val="60"/>
              </a:spcAft>
              <a:defRPr sz="1600"/>
            </a:lvl5pPr>
          </a:lstStyle>
          <a:p>
            <a:r>
              <a:rPr lang="en-US"/>
              <a:t>Supporting point 1</a:t>
            </a:r>
            <a:br>
              <a:rPr lang="en-US"/>
            </a:br>
            <a:r>
              <a:rPr lang="en-US"/>
              <a:t>Supporting point 2</a:t>
            </a:r>
            <a:br>
              <a:rPr lang="en-US"/>
            </a:br>
            <a:r>
              <a:rPr lang="en-US"/>
              <a:t>Supporting point 3</a:t>
            </a:r>
          </a:p>
        </p:txBody>
      </p:sp>
      <p:sp>
        <p:nvSpPr>
          <p:cNvPr id="4" name="Text Placeholder 212">
            <a:extLst>
              <a:ext uri="{FF2B5EF4-FFF2-40B4-BE49-F238E27FC236}">
                <a16:creationId xmlns:a16="http://schemas.microsoft.com/office/drawing/2014/main" id="{0EDE83FF-6880-0C2B-F666-A52972148F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4691" y="1636713"/>
            <a:ext cx="3646421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Supporting point</a:t>
            </a:r>
          </a:p>
        </p:txBody>
      </p:sp>
      <p:sp>
        <p:nvSpPr>
          <p:cNvPr id="5" name="Text Placeholder 212">
            <a:extLst>
              <a:ext uri="{FF2B5EF4-FFF2-40B4-BE49-F238E27FC236}">
                <a16:creationId xmlns:a16="http://schemas.microsoft.com/office/drawing/2014/main" id="{8CEEB1B0-74A1-A9A5-0E01-2E2E2380F2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31283" y="1636713"/>
            <a:ext cx="3646421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Supporting point</a:t>
            </a:r>
          </a:p>
        </p:txBody>
      </p:sp>
      <p:sp>
        <p:nvSpPr>
          <p:cNvPr id="6" name="Text Placeholder 212">
            <a:extLst>
              <a:ext uri="{FF2B5EF4-FFF2-40B4-BE49-F238E27FC236}">
                <a16:creationId xmlns:a16="http://schemas.microsoft.com/office/drawing/2014/main" id="{1B1FC136-726A-E90A-AA01-55CC4CA7F5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59995" y="1636713"/>
            <a:ext cx="3646421" cy="433965"/>
          </a:xfrm>
          <a:solidFill>
            <a:schemeClr val="tx2"/>
          </a:solidFill>
        </p:spPr>
        <p:txBody>
          <a:bodyPr wrap="square" lIns="182880" tIns="91440" rIns="91440" bIns="91440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1800" b="1">
                <a:solidFill>
                  <a:schemeClr val="bg1"/>
                </a:solidFill>
              </a:defRPr>
            </a:lvl2pPr>
            <a:lvl3pPr marL="914400" indent="0">
              <a:buNone/>
              <a:defRPr sz="1800" b="1">
                <a:solidFill>
                  <a:schemeClr val="bg1"/>
                </a:solidFill>
              </a:defRPr>
            </a:lvl3pPr>
            <a:lvl4pPr marL="1371600" indent="0">
              <a:buNone/>
              <a:defRPr sz="1800" b="1">
                <a:solidFill>
                  <a:schemeClr val="bg1"/>
                </a:solidFill>
              </a:defRPr>
            </a:lvl4pPr>
            <a:lvl5pPr marL="18288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Supporting point</a:t>
            </a:r>
          </a:p>
        </p:txBody>
      </p:sp>
    </p:spTree>
    <p:extLst>
      <p:ext uri="{BB962C8B-B14F-4D97-AF65-F5344CB8AC3E}">
        <p14:creationId xmlns:p14="http://schemas.microsoft.com/office/powerpoint/2010/main" val="36154508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rait-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EEC8D-F30D-2272-2A4E-CD93B0D75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/>
          <a:p>
            <a:r>
              <a:rPr lang="en-US"/>
              <a:t>One-sentence headline stating the main takeaway message for the slide; no longer than two lines  </a:t>
            </a:r>
          </a:p>
        </p:txBody>
      </p:sp>
      <p:sp>
        <p:nvSpPr>
          <p:cNvPr id="4" name="SmartArt Placeholder 3">
            <a:extLst>
              <a:ext uri="{FF2B5EF4-FFF2-40B4-BE49-F238E27FC236}">
                <a16:creationId xmlns:a16="http://schemas.microsoft.com/office/drawing/2014/main" id="{41F9B8EB-EA8B-7B42-D70A-72CFAD42EB27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314691" y="1430338"/>
            <a:ext cx="11493133" cy="4852987"/>
          </a:xfrm>
        </p:spPr>
        <p:txBody>
          <a:bodyPr/>
          <a:lstStyle/>
          <a:p>
            <a:r>
              <a:rPr lang="en-US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22060624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DD14-4659-B8FE-84E6-93F5C544420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14692" y="1825625"/>
            <a:ext cx="5563532" cy="4131422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Supporting point 1</a:t>
            </a:r>
            <a:br>
              <a:rPr lang="en-US" dirty="0"/>
            </a:br>
            <a:r>
              <a:rPr lang="en-US" dirty="0"/>
              <a:t>Supporting point 2</a:t>
            </a:r>
            <a:br>
              <a:rPr lang="en-US" dirty="0"/>
            </a:br>
            <a:r>
              <a:rPr lang="en-US" dirty="0"/>
              <a:t>Supporting point 3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961C74-5281-AA62-3E0D-EBE314E66A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43592" y="1825625"/>
            <a:ext cx="5563532" cy="4131422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Supporting point 1</a:t>
            </a:r>
            <a:br>
              <a:rPr lang="en-US" dirty="0"/>
            </a:br>
            <a:r>
              <a:rPr lang="en-US" dirty="0"/>
              <a:t>Supporting point 2</a:t>
            </a:r>
            <a:br>
              <a:rPr lang="en-US" dirty="0"/>
            </a:br>
            <a:r>
              <a:rPr lang="en-US" dirty="0"/>
              <a:t>Supporting point 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C102EF-A95D-C917-FF68-A16CB75B3C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4692" y="365125"/>
            <a:ext cx="11492432" cy="886397"/>
          </a:xfrm>
        </p:spPr>
        <p:txBody>
          <a:bodyPr/>
          <a:lstStyle/>
          <a:p>
            <a:r>
              <a:rPr lang="en-US" dirty="0"/>
              <a:t>One-sentence headline stating the main takeaway message for the slide; no longer than two lines </a:t>
            </a:r>
          </a:p>
        </p:txBody>
      </p:sp>
    </p:spTree>
    <p:extLst>
      <p:ext uri="{BB962C8B-B14F-4D97-AF65-F5344CB8AC3E}">
        <p14:creationId xmlns:p14="http://schemas.microsoft.com/office/powerpoint/2010/main" val="3939496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4753CB-6476-BF2C-3CDC-FAB102C71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92" y="365125"/>
            <a:ext cx="11492432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933DD6-9940-13F2-ECB0-187773310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4692" y="1817556"/>
            <a:ext cx="11492432" cy="40205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" name="Rectangle 6">
            <a:extLst>
              <a:ext uri="{FF2B5EF4-FFF2-40B4-BE49-F238E27FC236}">
                <a16:creationId xmlns:a16="http://schemas.microsoft.com/office/drawing/2014/main" id="{25FC33D5-6A3D-626E-929B-EDEF84A7F09B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11526723" y="6576851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1100" b="1" i="0" smtClean="0">
                <a:solidFill>
                  <a:schemeClr val="bg2"/>
                </a:solidFill>
                <a:latin typeface="Aptos Light" panose="020B0004020202020204" pitchFamily="34" charset="0"/>
                <a:ea typeface="Aptos" panose="02000000000000000000" pitchFamily="2" charset="0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1100" b="1" i="0">
              <a:solidFill>
                <a:schemeClr val="bg2"/>
              </a:solidFill>
              <a:latin typeface="Aptos Light" panose="020B0004020202020204" pitchFamily="34" charset="0"/>
              <a:ea typeface="Aptos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1" name="Rectangle 256">
            <a:extLst>
              <a:ext uri="{FF2B5EF4-FFF2-40B4-BE49-F238E27FC236}">
                <a16:creationId xmlns:a16="http://schemas.microsoft.com/office/drawing/2014/main" id="{DF5E4726-94A1-FED7-677B-96B37254660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7599464" y="6576851"/>
            <a:ext cx="3860800" cy="152400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>
                <a:solidFill>
                  <a:schemeClr val="bg2"/>
                </a:solidFill>
                <a:latin typeface="Aptos Light" panose="020B0004020202020204" pitchFamily="34" charset="0"/>
                <a:ea typeface="Aptos" panose="02000000000000000000" pitchFamily="2" charset="0"/>
                <a:cs typeface="Arial" pitchFamily="34" charset="0"/>
              </a:rPr>
              <a:t>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E8AFC4-0CE6-E93B-9E8C-DB368BD3C3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14693" y="6431818"/>
            <a:ext cx="1188988" cy="28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83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  <p:sldLayoutId id="2147483978" r:id="rId18"/>
    <p:sldLayoutId id="2147483979" r:id="rId19"/>
    <p:sldLayoutId id="2147483980" r:id="rId20"/>
    <p:sldLayoutId id="2147483981" r:id="rId21"/>
    <p:sldLayoutId id="2147483982" r:id="rId22"/>
    <p:sldLayoutId id="2147483983" r:id="rId23"/>
    <p:sldLayoutId id="2147483984" r:id="rId24"/>
    <p:sldLayoutId id="2147483985" r:id="rId25"/>
    <p:sldLayoutId id="2147483986" r:id="rId26"/>
    <p:sldLayoutId id="2147483987" r:id="rId27"/>
    <p:sldLayoutId id="2147483988" r:id="rId28"/>
    <p:sldLayoutId id="2147483989" r:id="rId29"/>
    <p:sldLayoutId id="2147483990" r:id="rId30"/>
    <p:sldLayoutId id="2147483991" r:id="rId31"/>
    <p:sldLayoutId id="2147483992" r:id="rId32"/>
    <p:sldLayoutId id="2147483993" r:id="rId33"/>
    <p:sldLayoutId id="2147483994" r:id="rId34"/>
    <p:sldLayoutId id="2147483996" r:id="rId35"/>
    <p:sldLayoutId id="2147483998" r:id="rId36"/>
    <p:sldLayoutId id="2147483999" r:id="rId3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+mj-lt"/>
          <a:ea typeface="Aptos" panose="02000000000000000000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None/>
        <a:defRPr sz="2200" b="0" i="0" kern="1200">
          <a:solidFill>
            <a:schemeClr val="tx1"/>
          </a:solidFill>
          <a:latin typeface="Aptos Light" panose="020B0004020202020204" pitchFamily="34" charset="0"/>
          <a:ea typeface="Aptos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ptos Light" panose="020B0004020202020204" pitchFamily="34" charset="0"/>
          <a:ea typeface="Aptos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ptos Light" panose="020B0004020202020204" pitchFamily="34" charset="0"/>
          <a:ea typeface="Aptos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ptos Light" panose="020B0004020202020204" pitchFamily="34" charset="0"/>
          <a:ea typeface="Aptos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6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ptos Light" panose="020B0004020202020204" pitchFamily="34" charset="0"/>
          <a:ea typeface="Aptos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D457-3868-2BF4-5ED7-0266A9C68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450" y="1934670"/>
            <a:ext cx="4517136" cy="1150053"/>
          </a:xfrm>
        </p:spPr>
        <p:txBody>
          <a:bodyPr/>
          <a:lstStyle/>
          <a:p>
            <a:r>
              <a:rPr lang="en-US" sz="2600" dirty="0"/>
              <a:t>Evaluation of the Second Target Station Standard Heavy Neutron Beamline Shutter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BEA75-147B-B225-2F44-5BE243076C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5F395-28FA-C0E6-7044-BB036A148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5450" y="3084723"/>
            <a:ext cx="4517136" cy="594911"/>
          </a:xfrm>
        </p:spPr>
        <p:txBody>
          <a:bodyPr/>
          <a:lstStyle/>
          <a:p>
            <a:r>
              <a:rPr lang="en-US">
                <a:latin typeface="Aptos Light"/>
              </a:rPr>
              <a:t>October 22, </a:t>
            </a:r>
            <a:r>
              <a:rPr lang="en-US" dirty="0">
                <a:latin typeface="Aptos Light"/>
              </a:rPr>
              <a:t>2026</a:t>
            </a:r>
          </a:p>
          <a:p>
            <a:r>
              <a:rPr lang="en-US" dirty="0">
                <a:latin typeface="Aptos Light"/>
              </a:rPr>
              <a:t>SATIF-17, Daejeon, Republic of Korea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E605CF-00A8-4D53-7F7A-7EEBAA28E5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Thomas M Miller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2F34FD-A1BB-E36A-34E3-E716CDFD6D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15450" y="4754850"/>
            <a:ext cx="4517136" cy="246221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Senior Neutronics Scientist, Second Target Station Project</a:t>
            </a:r>
          </a:p>
        </p:txBody>
      </p:sp>
    </p:spTree>
    <p:extLst>
      <p:ext uri="{BB962C8B-B14F-4D97-AF65-F5344CB8AC3E}">
        <p14:creationId xmlns:p14="http://schemas.microsoft.com/office/powerpoint/2010/main" val="3671985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7176A2B-C33B-2299-FC03-3AEE8EF37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must recognize the other STS staff that assisted with this analysis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1084549-B379-0606-3E69-C1DB01984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692" y="1825625"/>
            <a:ext cx="11492432" cy="441463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Kumar </a:t>
            </a:r>
            <a:r>
              <a:rPr lang="en-US" sz="2400" dirty="0" err="1"/>
              <a:t>Mohindroo</a:t>
            </a:r>
            <a:endParaRPr lang="en-US" sz="2400" dirty="0"/>
          </a:p>
          <a:p>
            <a:pPr marL="971550" lvl="1" indent="-285750"/>
            <a:r>
              <a:rPr lang="en-US" sz="2400" dirty="0"/>
              <a:t>Building models, developing methodology, almost everything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David Hartman</a:t>
            </a:r>
          </a:p>
          <a:p>
            <a:pPr marL="971550" lvl="1" indent="-285750"/>
            <a:r>
              <a:rPr lang="en-US" sz="2400" dirty="0"/>
              <a:t>Building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Igor </a:t>
            </a:r>
            <a:r>
              <a:rPr lang="en-US" sz="2400" dirty="0" err="1"/>
              <a:t>Remec</a:t>
            </a:r>
            <a:endParaRPr lang="en-US" sz="2400" dirty="0"/>
          </a:p>
          <a:p>
            <a:pPr marL="1028700" lvl="1" indent="-342900"/>
            <a:r>
              <a:rPr lang="en-US" sz="2400" dirty="0"/>
              <a:t>Developing methodology and sanity checks</a:t>
            </a:r>
          </a:p>
        </p:txBody>
      </p:sp>
    </p:spTree>
    <p:extLst>
      <p:ext uri="{BB962C8B-B14F-4D97-AF65-F5344CB8AC3E}">
        <p14:creationId xmlns:p14="http://schemas.microsoft.com/office/powerpoint/2010/main" val="158042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C14FC4-CE12-C0D3-D270-64DCF5766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E864A9-85E3-780F-EBE9-03A0FA229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5750" indent="-285750">
              <a:buChar char="•"/>
            </a:pPr>
            <a:r>
              <a:rPr lang="en-US" sz="2400" dirty="0">
                <a:latin typeface="Aptos Light"/>
              </a:rPr>
              <a:t>Deliverables and Requirements</a:t>
            </a:r>
            <a:endParaRPr lang="en-US" sz="2400" dirty="0"/>
          </a:p>
          <a:p>
            <a:pPr marL="285750" indent="-285750">
              <a:buChar char="•"/>
            </a:pPr>
            <a:r>
              <a:rPr lang="en-US" sz="2400" dirty="0">
                <a:latin typeface="Aptos Light"/>
              </a:rPr>
              <a:t>Assumptions and Limitations</a:t>
            </a:r>
            <a:endParaRPr lang="en-US" sz="2400" dirty="0"/>
          </a:p>
          <a:p>
            <a:pPr marL="285750" indent="-285750">
              <a:buChar char="•"/>
            </a:pPr>
            <a:r>
              <a:rPr lang="en-US" sz="2400" dirty="0">
                <a:latin typeface="Aptos Light"/>
              </a:rPr>
              <a:t>Methodology</a:t>
            </a:r>
          </a:p>
          <a:p>
            <a:pPr marL="285750" indent="-285750">
              <a:buChar char="•"/>
            </a:pPr>
            <a:r>
              <a:rPr lang="en-US" sz="2400" dirty="0"/>
              <a:t>Models</a:t>
            </a:r>
          </a:p>
          <a:p>
            <a:pPr marL="285750" indent="-285750">
              <a:buChar char="•"/>
            </a:pPr>
            <a:r>
              <a:rPr lang="en-US" sz="2400" dirty="0">
                <a:latin typeface="Aptos Light"/>
              </a:rPr>
              <a:t>Results</a:t>
            </a:r>
          </a:p>
          <a:p>
            <a:pPr marL="285750" indent="-285750">
              <a:buChar char="•"/>
            </a:pPr>
            <a:r>
              <a:rPr lang="en-US" sz="2400" dirty="0">
                <a:latin typeface="Aptos Light"/>
              </a:rPr>
              <a:t>Conclusions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0376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ADA0D-A7BE-D97F-2344-C425FE86A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A75BB5-AE43-C569-7719-F70E94D7C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92" y="365126"/>
            <a:ext cx="11492432" cy="578194"/>
          </a:xfrm>
        </p:spPr>
        <p:txBody>
          <a:bodyPr/>
          <a:lstStyle/>
          <a:p>
            <a:r>
              <a:rPr lang="en-US" dirty="0"/>
              <a:t>Deliverables and Requirements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 6">
                <a:extLst>
                  <a:ext uri="{FF2B5EF4-FFF2-40B4-BE49-F238E27FC236}">
                    <a16:creationId xmlns:a16="http://schemas.microsoft.com/office/drawing/2014/main" id="{F71B99BB-CBBA-C49A-17CA-C75C64F4B4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4692" y="943320"/>
                <a:ext cx="11492432" cy="2747331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85750" indent="-285750">
                  <a:buChar char="•"/>
                </a:pPr>
                <a:r>
                  <a:rPr lang="en-US" dirty="0">
                    <a:latin typeface="Aptos Light"/>
                  </a:rPr>
                  <a:t>Shutter attenuator requirement</a:t>
                </a:r>
                <a:endParaRPr lang="en-US" dirty="0"/>
              </a:p>
              <a:p>
                <a:pPr marL="688975" lvl="1" indent="-230188"/>
                <a:r>
                  <a:rPr lang="en-US" dirty="0">
                    <a:latin typeface="Aptos Light"/>
                  </a:rPr>
                  <a:t>S.04.03.03.00-R105 Attenuator Performance:  the attenuator shall reduce the total effective dose rate to less than </a:t>
                </a:r>
                <a:r>
                  <a:rPr lang="en-US" b="1" dirty="0">
                    <a:latin typeface="Aptos ExtraBold" panose="020B0004020202020204" pitchFamily="34" charset="0"/>
                  </a:rPr>
                  <a:t>2 mrem/h (20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lang="en-US" b="1" dirty="0" err="1">
                    <a:latin typeface="Aptos ExtraBold" panose="020B0004020202020204" pitchFamily="34" charset="0"/>
                  </a:rPr>
                  <a:t>Sv</a:t>
                </a:r>
                <a:r>
                  <a:rPr lang="en-US" b="1" dirty="0">
                    <a:latin typeface="Aptos ExtraBold" panose="020B0004020202020204" pitchFamily="34" charset="0"/>
                  </a:rPr>
                  <a:t>/h)</a:t>
                </a:r>
                <a:r>
                  <a:rPr lang="en-US" dirty="0">
                    <a:latin typeface="Aptos Light"/>
                  </a:rPr>
                  <a:t> at 3 m from the downstream face of the attenuator in white beam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Aptos Light"/>
                  </a:rPr>
                  <a:t>Bunker requirement</a:t>
                </a:r>
              </a:p>
              <a:p>
                <a:pPr lvl="1"/>
                <a:r>
                  <a:rPr lang="en-US" dirty="0">
                    <a:latin typeface="Aptos Light"/>
                  </a:rPr>
                  <a:t>S.04.03-R05 Radiation Protection:  bunker shielding design shall limit the total effective dose rate above the bunker roofs and outside the bunker walls to less than </a:t>
                </a:r>
                <a:r>
                  <a:rPr lang="en-US" b="1" dirty="0">
                    <a:latin typeface="Aptos ExtraBold" panose="020B0004020202020204" pitchFamily="34" charset="0"/>
                  </a:rPr>
                  <a:t>0.25 mrem/h (2.5 </a:t>
                </a:r>
                <a14:m>
                  <m:oMath xmlns:m="http://schemas.openxmlformats.org/officeDocument/2006/math">
                    <m:r>
                      <a:rPr lang="en-US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lang="en-US" b="1" dirty="0" err="1">
                    <a:latin typeface="Aptos ExtraBold" panose="020B0004020202020204" pitchFamily="34" charset="0"/>
                  </a:rPr>
                  <a:t>Sv</a:t>
                </a:r>
                <a:r>
                  <a:rPr lang="en-US" b="1" dirty="0">
                    <a:latin typeface="Aptos ExtraBold" panose="020B0004020202020204" pitchFamily="34" charset="0"/>
                  </a:rPr>
                  <a:t>/h)</a:t>
                </a:r>
                <a:r>
                  <a:rPr lang="en-US" dirty="0">
                    <a:latin typeface="Aptos Light"/>
                  </a:rPr>
                  <a:t> at 30 cm from accessible surfaces</a:t>
                </a:r>
              </a:p>
            </p:txBody>
          </p:sp>
        </mc:Choice>
        <mc:Fallback xmlns="">
          <p:sp>
            <p:nvSpPr>
              <p:cNvPr id="7" name="Subtitle 6">
                <a:extLst>
                  <a:ext uri="{FF2B5EF4-FFF2-40B4-BE49-F238E27FC236}">
                    <a16:creationId xmlns:a16="http://schemas.microsoft.com/office/drawing/2014/main" id="{F71B99BB-CBBA-C49A-17CA-C75C64F4B4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4692" y="943320"/>
                <a:ext cx="11492432" cy="2747331"/>
              </a:xfrm>
              <a:blipFill>
                <a:blip r:embed="rId2"/>
                <a:stretch>
                  <a:fillRect l="-1104" t="-3687" r="-1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0515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B7802-374C-6A50-81A9-204C2485E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C973C7-1DB7-D26B-8ECA-A619C62AE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92" y="365126"/>
            <a:ext cx="11492432" cy="578194"/>
          </a:xfrm>
        </p:spPr>
        <p:txBody>
          <a:bodyPr/>
          <a:lstStyle/>
          <a:p>
            <a:r>
              <a:rPr lang="en-US" dirty="0"/>
              <a:t>Deliverables and Requirements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 6">
                <a:extLst>
                  <a:ext uri="{FF2B5EF4-FFF2-40B4-BE49-F238E27FC236}">
                    <a16:creationId xmlns:a16="http://schemas.microsoft.com/office/drawing/2014/main" id="{0B61EDD2-FA98-8A5D-2F5E-B645BC0833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4692" y="943320"/>
                <a:ext cx="11492432" cy="2747331"/>
              </a:xfrm>
            </p:spPr>
            <p:txBody>
              <a:bodyPr vert="horz" lIns="0" tIns="0" rIns="0" bIns="0" rtlCol="0" anchor="t">
                <a:noAutofit/>
              </a:bodyPr>
              <a:lstStyle/>
              <a:p>
                <a:pPr marL="285750" indent="-285750">
                  <a:buChar char="•"/>
                </a:pPr>
                <a:r>
                  <a:rPr lang="en-US" dirty="0">
                    <a:latin typeface="Aptos Light"/>
                  </a:rPr>
                  <a:t>Shutter attenuator requirement</a:t>
                </a:r>
                <a:endParaRPr lang="en-US" dirty="0"/>
              </a:p>
              <a:p>
                <a:pPr marL="688975" lvl="1" indent="-230188"/>
                <a:r>
                  <a:rPr lang="en-US" dirty="0">
                    <a:latin typeface="Aptos Light"/>
                  </a:rPr>
                  <a:t>S.04.03.03.00-R105 Attenuator Performance:  the attenuator shall reduce the total effective dose rate to less than </a:t>
                </a:r>
                <a:r>
                  <a:rPr lang="en-US" b="1" dirty="0">
                    <a:latin typeface="Aptos ExtraBold" panose="020B0004020202020204" pitchFamily="34" charset="0"/>
                  </a:rPr>
                  <a:t>2 mrem/h (20 </a:t>
                </a:r>
                <a14:m>
                  <m:oMath xmlns:m="http://schemas.openxmlformats.org/officeDocument/2006/math">
                    <m:r>
                      <a:rPr lang="en-US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lang="en-US" b="1" dirty="0" err="1">
                    <a:latin typeface="Aptos ExtraBold" panose="020B0004020202020204" pitchFamily="34" charset="0"/>
                  </a:rPr>
                  <a:t>Sv</a:t>
                </a:r>
                <a:r>
                  <a:rPr lang="en-US" b="1" dirty="0">
                    <a:latin typeface="Aptos ExtraBold" panose="020B0004020202020204" pitchFamily="34" charset="0"/>
                  </a:rPr>
                  <a:t>/h)</a:t>
                </a:r>
                <a:r>
                  <a:rPr lang="en-US" dirty="0">
                    <a:latin typeface="Aptos Light"/>
                  </a:rPr>
                  <a:t> at 3 m from the downstream face of the attenuator in white beam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Aptos Light"/>
                  </a:rPr>
                  <a:t>Bunker requirement</a:t>
                </a:r>
              </a:p>
              <a:p>
                <a:pPr lvl="1"/>
                <a:r>
                  <a:rPr lang="en-US" dirty="0">
                    <a:latin typeface="Aptos Light"/>
                  </a:rPr>
                  <a:t>S.04.03-R05 Radiation Protection:  bunker shielding design shall limit the total effective dose rate above the bunker roofs and outside the bunker walls to less than </a:t>
                </a:r>
                <a:r>
                  <a:rPr lang="en-US" b="1" dirty="0">
                    <a:latin typeface="Aptos ExtraBold" panose="020B0004020202020204" pitchFamily="34" charset="0"/>
                  </a:rPr>
                  <a:t>0.25 mrem/h (2.5 </a:t>
                </a:r>
                <a14:m>
                  <m:oMath xmlns:m="http://schemas.openxmlformats.org/officeDocument/2006/math">
                    <m:r>
                      <a:rPr lang="en-US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lang="en-US" b="1" dirty="0" err="1">
                    <a:latin typeface="Aptos ExtraBold" panose="020B0004020202020204" pitchFamily="34" charset="0"/>
                  </a:rPr>
                  <a:t>Sv</a:t>
                </a:r>
                <a:r>
                  <a:rPr lang="en-US" b="1" dirty="0">
                    <a:latin typeface="Aptos ExtraBold" panose="020B0004020202020204" pitchFamily="34" charset="0"/>
                  </a:rPr>
                  <a:t>/h)</a:t>
                </a:r>
                <a:r>
                  <a:rPr lang="en-US" dirty="0">
                    <a:latin typeface="Aptos Light"/>
                  </a:rPr>
                  <a:t> at 30 cm from accessible surfaces</a:t>
                </a:r>
              </a:p>
            </p:txBody>
          </p:sp>
        </mc:Choice>
        <mc:Fallback xmlns="">
          <p:sp>
            <p:nvSpPr>
              <p:cNvPr id="7" name="Subtitle 6">
                <a:extLst>
                  <a:ext uri="{FF2B5EF4-FFF2-40B4-BE49-F238E27FC236}">
                    <a16:creationId xmlns:a16="http://schemas.microsoft.com/office/drawing/2014/main" id="{0B61EDD2-FA98-8A5D-2F5E-B645BC0833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4692" y="943320"/>
                <a:ext cx="11492432" cy="2747331"/>
              </a:xfrm>
              <a:blipFill>
                <a:blip r:embed="rId2"/>
                <a:stretch>
                  <a:fillRect l="-1104" t="-3687" r="-16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2004425-915A-D070-50E2-E8C08E0228BA}"/>
              </a:ext>
            </a:extLst>
          </p:cNvPr>
          <p:cNvSpPr txBox="1">
            <a:spLocks/>
          </p:cNvSpPr>
          <p:nvPr/>
        </p:nvSpPr>
        <p:spPr>
          <a:xfrm>
            <a:off x="314692" y="3459163"/>
            <a:ext cx="11492432" cy="46297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+mj-lt"/>
                <a:ea typeface="Aptos" panose="02000000000000000000" pitchFamily="2" charset="0"/>
                <a:cs typeface="+mj-cs"/>
              </a:defRPr>
            </a:lvl1pPr>
          </a:lstStyle>
          <a:p>
            <a:r>
              <a:rPr lang="en-US" dirty="0"/>
              <a:t>Assumptions and Limitations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B263400-0587-DCD8-6702-234C67C9BF5F}"/>
              </a:ext>
            </a:extLst>
          </p:cNvPr>
          <p:cNvSpPr txBox="1">
            <a:spLocks/>
          </p:cNvSpPr>
          <p:nvPr/>
        </p:nvSpPr>
        <p:spPr>
          <a:xfrm>
            <a:off x="314692" y="4010139"/>
            <a:ext cx="11492432" cy="234659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ptos Light" panose="020B0004020202020204" pitchFamily="34" charset="0"/>
                <a:ea typeface="Aptos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 Light" panose="020B0004020202020204" pitchFamily="34" charset="0"/>
                <a:ea typeface="Aptos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ptos Light" panose="020B0004020202020204" pitchFamily="34" charset="0"/>
                <a:ea typeface="Aptos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ptos Light" panose="020B0004020202020204" pitchFamily="34" charset="0"/>
                <a:ea typeface="Aptos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ptos Light" panose="020B0004020202020204" pitchFamily="34" charset="0"/>
                <a:ea typeface="Aptos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Assumptions</a:t>
            </a:r>
          </a:p>
          <a:p>
            <a:pPr marL="688975" lvl="1" indent="-230188"/>
            <a:r>
              <a:rPr lang="en-US" dirty="0"/>
              <a:t>Power = 700 kW, proton energy = 1.3 GeV</a:t>
            </a:r>
          </a:p>
          <a:p>
            <a:pPr marL="688975" lvl="1" indent="-230188"/>
            <a:r>
              <a:rPr lang="en-US" dirty="0"/>
              <a:t>Evaluate </a:t>
            </a:r>
            <a:r>
              <a:rPr lang="en-US" b="1" dirty="0">
                <a:latin typeface="Aptos ExtraBold" panose="020B0004020202020204" pitchFamily="34" charset="0"/>
              </a:rPr>
              <a:t>ST09</a:t>
            </a:r>
            <a:r>
              <a:rPr lang="en-US" dirty="0"/>
              <a:t>, forward most beamline, to establish an upper bound</a:t>
            </a:r>
          </a:p>
          <a:p>
            <a:pPr marL="688975" lvl="1" indent="-230188"/>
            <a:r>
              <a:rPr lang="en-US" dirty="0"/>
              <a:t>Use of reflective boundary conditions to reduce computational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Limitations</a:t>
            </a:r>
          </a:p>
          <a:p>
            <a:pPr marL="688975" lvl="1" indent="-230188"/>
            <a:r>
              <a:rPr lang="en-US" dirty="0"/>
              <a:t>The heavy shutter has only been evaluated inside the bunker</a:t>
            </a:r>
          </a:p>
        </p:txBody>
      </p:sp>
    </p:spTree>
    <p:extLst>
      <p:ext uri="{BB962C8B-B14F-4D97-AF65-F5344CB8AC3E}">
        <p14:creationId xmlns:p14="http://schemas.microsoft.com/office/powerpoint/2010/main" val="951520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629EF-AE0A-36EB-043D-FBAA48CD0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30978-9A62-6E16-6707-92C5E6BE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components converted from CAD to CSG, stored in our Git repository, and assembled via a bash script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C5D8902-223D-0CF6-C76E-9D37E8E077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4325" y="2574437"/>
            <a:ext cx="2744788" cy="2852126"/>
          </a:xfrm>
          <a:prstGeom prst="rect">
            <a:avLst/>
          </a:prstGeom>
        </p:spPr>
      </p:pic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D3E51878-0346-1FBC-52E1-D5D3F670E8E9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3236913" y="2707909"/>
            <a:ext cx="2741612" cy="2585183"/>
          </a:xfrm>
          <a:prstGeom prst="rect">
            <a:avLst/>
          </a:prstGeom>
        </p:spPr>
      </p:pic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59108632-7BF5-B998-A22C-DF813EADAC05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4"/>
          <a:stretch>
            <a:fillRect/>
          </a:stretch>
        </p:blipFill>
        <p:spPr>
          <a:xfrm>
            <a:off x="6143625" y="2604995"/>
            <a:ext cx="2741613" cy="2791011"/>
          </a:xfrm>
          <a:prstGeom prst="rect">
            <a:avLst/>
          </a:prstGeom>
        </p:spPr>
      </p:pic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00A09E6A-8A79-CE50-06C4-385C1C763F5C}"/>
              </a:ext>
            </a:extLst>
          </p:cNvPr>
          <p:cNvPicPr>
            <a:picLocks noGrp="1" noChangeAspect="1"/>
          </p:cNvPicPr>
          <p:nvPr>
            <p:ph sz="half" idx="18"/>
          </p:nvPr>
        </p:nvPicPr>
        <p:blipFill>
          <a:blip r:embed="rId5"/>
          <a:stretch>
            <a:fillRect/>
          </a:stretch>
        </p:blipFill>
        <p:spPr>
          <a:xfrm>
            <a:off x="9069388" y="2869050"/>
            <a:ext cx="2738437" cy="226290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360D18A-9DCE-B095-0E2B-EECC82C56D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Lower Bunker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48015E6-9598-28C2-987E-5FA8C00671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Monolith + Core Vessel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9505B2-5D12-4E3E-89EC-4C5E10CA9172}"/>
              </a:ext>
            </a:extLst>
          </p:cNvPr>
          <p:cNvSpPr txBox="1"/>
          <p:nvPr/>
        </p:nvSpPr>
        <p:spPr>
          <a:xfrm>
            <a:off x="2254670" y="5826148"/>
            <a:ext cx="7777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Catalán, J. P., et al., </a:t>
            </a:r>
            <a:r>
              <a:rPr lang="en-US" b="1" i="1" dirty="0"/>
              <a:t>GEOUNED</a:t>
            </a:r>
            <a:r>
              <a:rPr lang="en-US" i="1" dirty="0"/>
              <a:t>: A new conversion tool from CAD to Monte Carlo geometry,</a:t>
            </a:r>
            <a:r>
              <a:rPr lang="en-US" dirty="0"/>
              <a:t> Nuclear Engineering and Technology (2024).</a:t>
            </a:r>
          </a:p>
          <a:p>
            <a:r>
              <a:rPr lang="en-US" dirty="0"/>
              <a:t>https://</a:t>
            </a:r>
            <a:r>
              <a:rPr lang="en-US" dirty="0" err="1"/>
              <a:t>doi.org</a:t>
            </a:r>
            <a:r>
              <a:rPr lang="en-US" dirty="0"/>
              <a:t>/10.1016/j.net.2024.01.052. </a:t>
            </a:r>
          </a:p>
        </p:txBody>
      </p:sp>
    </p:spTree>
    <p:extLst>
      <p:ext uri="{BB962C8B-B14F-4D97-AF65-F5344CB8AC3E}">
        <p14:creationId xmlns:p14="http://schemas.microsoft.com/office/powerpoint/2010/main" val="1321901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42DD5-E26A-4825-067F-ABEE06B64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8BC13D-49C8-5284-B0C2-686AA56EB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different versions of our MCNP model can be used with different boundary conditions to analyze a neutron beamline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60318EE-732C-371C-0BD7-2BF47CE2BF2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4325" y="2287499"/>
            <a:ext cx="3651250" cy="3426003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316B063-3567-0F94-BAB2-3D5E48E5D7DC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4275057" y="2192338"/>
            <a:ext cx="3551399" cy="3616325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421D13F-24D2-58D4-F766-834F70E13E61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4"/>
          <a:stretch>
            <a:fillRect/>
          </a:stretch>
        </p:blipFill>
        <p:spPr>
          <a:xfrm>
            <a:off x="8156575" y="2605232"/>
            <a:ext cx="3646488" cy="279053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975F9-81A6-548E-4DC4-1E0CEE7125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Full – no BC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6E2251-3830-93C0-0D34-73DF3DDA07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Quadrant – reflected BC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21130F-12CB-A1FF-2D62-014B9177B8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Wedge – reflected BC</a:t>
            </a:r>
          </a:p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D70E8E-C48C-121A-685C-8DABB5EC22E7}"/>
              </a:ext>
            </a:extLst>
          </p:cNvPr>
          <p:cNvCxnSpPr>
            <a:cxnSpLocks/>
          </p:cNvCxnSpPr>
          <p:nvPr/>
        </p:nvCxnSpPr>
        <p:spPr>
          <a:xfrm>
            <a:off x="8582025" y="2673350"/>
            <a:ext cx="2697663" cy="241848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632F534-EC09-6C12-9F6A-FB1ED42ABA06}"/>
              </a:ext>
            </a:extLst>
          </p:cNvPr>
          <p:cNvCxnSpPr>
            <a:cxnSpLocks/>
          </p:cNvCxnSpPr>
          <p:nvPr/>
        </p:nvCxnSpPr>
        <p:spPr>
          <a:xfrm>
            <a:off x="8578850" y="2673350"/>
            <a:ext cx="3176827" cy="169823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045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747A6-1D41-BE70-3B21-6C4A4B8C2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74FE5D-47DC-3988-7A89-CC99CA98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different versions of our MCNP model can be used with different boundary conditions to analyze a neutron beamline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6AC266D8-35D2-9B5B-E974-FCF36D4E57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4325" y="2287499"/>
            <a:ext cx="3651250" cy="3426003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D3B37460-9F6A-2BF6-F64C-656302E459C4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3"/>
          <a:stretch>
            <a:fillRect/>
          </a:stretch>
        </p:blipFill>
        <p:spPr>
          <a:xfrm>
            <a:off x="4275057" y="2192338"/>
            <a:ext cx="3551399" cy="3616325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D286F5F5-BCA6-607B-8308-102CEBF0D46E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4"/>
          <a:stretch>
            <a:fillRect/>
          </a:stretch>
        </p:blipFill>
        <p:spPr>
          <a:xfrm>
            <a:off x="8156575" y="2605232"/>
            <a:ext cx="3646488" cy="279053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274F0-02F8-6F8F-8BC6-A44EC50790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Full – no BC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E9AF77-81A4-F52F-0465-7927663DF3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Quadrant – reflected BC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B0D2A7-5D70-2C3C-1989-DC379F339B3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/>
              <a:t>Wedge – reflected BC</a:t>
            </a:r>
          </a:p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63CCD0-17F4-40CE-459E-53CBA191071C}"/>
              </a:ext>
            </a:extLst>
          </p:cNvPr>
          <p:cNvCxnSpPr>
            <a:cxnSpLocks/>
          </p:cNvCxnSpPr>
          <p:nvPr/>
        </p:nvCxnSpPr>
        <p:spPr>
          <a:xfrm>
            <a:off x="8582025" y="2673350"/>
            <a:ext cx="2697663" cy="241848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2B005C-681D-56A0-C84C-0910586B3772}"/>
              </a:ext>
            </a:extLst>
          </p:cNvPr>
          <p:cNvCxnSpPr>
            <a:cxnSpLocks/>
          </p:cNvCxnSpPr>
          <p:nvPr/>
        </p:nvCxnSpPr>
        <p:spPr>
          <a:xfrm>
            <a:off x="8578850" y="2673350"/>
            <a:ext cx="3176827" cy="1698234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E0DA352-6AC6-FC18-7452-634478C61DDF}"/>
              </a:ext>
            </a:extLst>
          </p:cNvPr>
          <p:cNvSpPr txBox="1"/>
          <p:nvPr/>
        </p:nvSpPr>
        <p:spPr>
          <a:xfrm>
            <a:off x="2254670" y="5826148"/>
            <a:ext cx="7777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ptos ExtraBold" panose="020B0004020202020204" pitchFamily="34" charset="0"/>
              </a:rPr>
              <a:t>ST09</a:t>
            </a:r>
            <a:r>
              <a:rPr lang="en-US" dirty="0"/>
              <a:t> is the forward most beamline with respect to the proton beam direction,</a:t>
            </a:r>
          </a:p>
          <a:p>
            <a:r>
              <a:rPr lang="en-US" dirty="0"/>
              <a:t>which results in the largest population of high energy particles</a:t>
            </a:r>
          </a:p>
        </p:txBody>
      </p:sp>
    </p:spTree>
    <p:extLst>
      <p:ext uri="{BB962C8B-B14F-4D97-AF65-F5344CB8AC3E}">
        <p14:creationId xmlns:p14="http://schemas.microsoft.com/office/powerpoint/2010/main" val="2240712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C81EB-F76B-F775-2706-90440AFBC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206E474-200F-2D8E-4D26-7C840C3376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542178"/>
            <a:ext cx="5943600" cy="468129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1687606-D2AC-024D-AC52-B369F68F96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48402" y="2381384"/>
            <a:ext cx="5943600" cy="316461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A24F29D-B9E9-7010-50E8-977AD5947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Elevation view of ST09 and a closer look at the standard heavy neutron beamline shutter </a:t>
            </a:r>
          </a:p>
        </p:txBody>
      </p:sp>
    </p:spTree>
    <p:extLst>
      <p:ext uri="{BB962C8B-B14F-4D97-AF65-F5344CB8AC3E}">
        <p14:creationId xmlns:p14="http://schemas.microsoft.com/office/powerpoint/2010/main" val="3042250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D10B-401C-3C3E-08E3-DC5D511E3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62451D-34D1-5B31-27F7-1ED428155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Methodology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01E7FF-3A68-1944-06A2-E961820473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4692" y="1242288"/>
            <a:ext cx="3650690" cy="47160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Computational tools</a:t>
            </a:r>
          </a:p>
          <a:p>
            <a:pPr marL="457200" lvl="1" indent="-280988"/>
            <a:r>
              <a:rPr lang="en-US" dirty="0"/>
              <a:t>MCNP with ENDF/B-VII.1</a:t>
            </a:r>
          </a:p>
          <a:p>
            <a:pPr marL="457200" lvl="1" indent="-280988"/>
            <a:r>
              <a:rPr lang="en-US" dirty="0"/>
              <a:t>ADVANTG with HILO2k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Two-step methodology developed specifically for Instrument Systems analyses</a:t>
            </a:r>
          </a:p>
          <a:p>
            <a:pPr marL="457200" lvl="1" indent="-287338"/>
            <a:r>
              <a:rPr lang="en-US" dirty="0"/>
              <a:t>Neutron beamline shielding sources ensure streaming down the beamline is sampled (</a:t>
            </a:r>
            <a:r>
              <a:rPr lang="en-US" b="1" dirty="0">
                <a:latin typeface="Aptos ExtraBold" panose="020B0004020202020204" pitchFamily="34" charset="0"/>
              </a:rPr>
              <a:t>ST09</a:t>
            </a:r>
            <a:r>
              <a:rPr lang="en-US" dirty="0"/>
              <a:t> for this analysis)</a:t>
            </a:r>
          </a:p>
          <a:p>
            <a:pPr marL="457200" lvl="1" indent="-287338"/>
            <a:r>
              <a:rPr lang="en-US" dirty="0"/>
              <a:t>The proton source ensures leak through the bulk shielding is accounted for</a:t>
            </a:r>
          </a:p>
          <a:p>
            <a:pPr marL="457200" lvl="1" indent="-287338"/>
            <a:r>
              <a:rPr lang="en-US" dirty="0"/>
              <a:t>Minimize “double counting”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02D627E-B9A6-E8F4-9779-E53C1512B4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27513" y="274320"/>
            <a:ext cx="3646421" cy="433965"/>
          </a:xfrm>
        </p:spPr>
        <p:txBody>
          <a:bodyPr/>
          <a:lstStyle/>
          <a:p>
            <a:r>
              <a:rPr lang="en-US" sz="1600"/>
              <a:t>Neutron beamline shielding source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9AC7640-6C7D-DF93-979B-5723ECBBA8F6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4270248" y="1005840"/>
            <a:ext cx="3646487" cy="255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59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F67BD-966F-8EFF-075A-04EFEE5B7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9FA0C8-E666-C85A-7150-C32154D25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Methodology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7084CD-F141-1EC1-229C-D9AEA6056B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4692" y="1242288"/>
            <a:ext cx="3650690" cy="47160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Computational tools</a:t>
            </a:r>
          </a:p>
          <a:p>
            <a:pPr marL="457200" lvl="1" indent="-280988"/>
            <a:r>
              <a:rPr lang="en-US" dirty="0"/>
              <a:t>MCNP with ENDF/B-VII.1</a:t>
            </a:r>
          </a:p>
          <a:p>
            <a:pPr marL="457200" lvl="1" indent="-280988"/>
            <a:r>
              <a:rPr lang="en-US" dirty="0"/>
              <a:t>ADVANTG with HILO2k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Two-step methodology developed specifically for Instrument Systems analyses</a:t>
            </a:r>
          </a:p>
          <a:p>
            <a:pPr marL="457200" lvl="1" indent="-287338"/>
            <a:r>
              <a:rPr lang="en-US" dirty="0"/>
              <a:t>Neutron beamline shielding sources ensure streaming down the beamline is sampled (</a:t>
            </a:r>
            <a:r>
              <a:rPr lang="en-US" b="1" dirty="0">
                <a:latin typeface="Aptos ExtraBold" panose="020B0004020202020204" pitchFamily="34" charset="0"/>
              </a:rPr>
              <a:t>ST09</a:t>
            </a:r>
            <a:r>
              <a:rPr lang="en-US" dirty="0"/>
              <a:t> for this analysis)</a:t>
            </a:r>
          </a:p>
          <a:p>
            <a:pPr marL="457200" lvl="1" indent="-287338"/>
            <a:r>
              <a:rPr lang="en-US" dirty="0"/>
              <a:t>The proton source ensures leak through the bulk shielding is accounted for</a:t>
            </a:r>
          </a:p>
          <a:p>
            <a:pPr marL="457200" lvl="1" indent="-287338"/>
            <a:r>
              <a:rPr lang="en-US" dirty="0"/>
              <a:t>Minimize “double counting”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00D13C-A4C9-7EB8-E94B-E8BDA227FA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27513" y="274320"/>
            <a:ext cx="3646421" cy="433965"/>
          </a:xfrm>
        </p:spPr>
        <p:txBody>
          <a:bodyPr/>
          <a:lstStyle/>
          <a:p>
            <a:r>
              <a:rPr lang="en-US" sz="1600"/>
              <a:t>Neutron beamline shielding source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69A2D71-3664-2E4E-31FF-2A7F555913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56127" y="274320"/>
            <a:ext cx="3646421" cy="433965"/>
          </a:xfrm>
        </p:spPr>
        <p:txBody>
          <a:bodyPr/>
          <a:lstStyle/>
          <a:p>
            <a:r>
              <a:rPr lang="en-US" sz="1600"/>
              <a:t>Proton on target source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5FC4B9-9A63-C3D8-72BE-EAA6CBB83BD3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4270248" y="1005840"/>
            <a:ext cx="3646487" cy="2554601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784AD3D2-5CF4-2606-5800-66C2FBED4EF9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3"/>
          <a:stretch>
            <a:fillRect/>
          </a:stretch>
        </p:blipFill>
        <p:spPr>
          <a:xfrm>
            <a:off x="8156448" y="1005840"/>
            <a:ext cx="3646488" cy="255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600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8A311-E9FF-FF21-824D-628F57B9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9F322C-299B-760E-6D2D-B8181FDC3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Methodology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DFC0E8F-C11C-8EAC-0D80-7D0DEFF923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4692" y="1242288"/>
            <a:ext cx="3650690" cy="471606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Computational tools</a:t>
            </a:r>
          </a:p>
          <a:p>
            <a:pPr marL="457200" lvl="1" indent="-280988"/>
            <a:r>
              <a:rPr lang="en-US" dirty="0"/>
              <a:t>MCNP with ENDF/B-VII.1</a:t>
            </a:r>
          </a:p>
          <a:p>
            <a:pPr marL="457200" lvl="1" indent="-280988"/>
            <a:r>
              <a:rPr lang="en-US" dirty="0"/>
              <a:t>ADVANTG with HILO2k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Two-step methodology developed specifically for Instrument Systems analyses</a:t>
            </a:r>
          </a:p>
          <a:p>
            <a:pPr marL="457200" lvl="1" indent="-287338"/>
            <a:r>
              <a:rPr lang="en-US" dirty="0"/>
              <a:t>Neutron beamline shielding sources ensure streaming down the beamline is sampled (</a:t>
            </a:r>
            <a:r>
              <a:rPr lang="en-US" b="1" dirty="0">
                <a:latin typeface="Aptos ExtraBold" panose="020B0004020202020204" pitchFamily="34" charset="0"/>
              </a:rPr>
              <a:t>ST09</a:t>
            </a:r>
            <a:r>
              <a:rPr lang="en-US" dirty="0"/>
              <a:t> for this analysis)</a:t>
            </a:r>
          </a:p>
          <a:p>
            <a:pPr marL="457200" lvl="1" indent="-287338"/>
            <a:r>
              <a:rPr lang="en-US" dirty="0"/>
              <a:t>The proton source ensures leak through the bulk shielding is accounted for</a:t>
            </a:r>
          </a:p>
          <a:p>
            <a:pPr marL="457200" lvl="1" indent="-287338"/>
            <a:r>
              <a:rPr lang="en-US" dirty="0"/>
              <a:t>Minimize “double counting”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9B1EC92-09CA-33A2-D0A9-813CEC492A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27513" y="274320"/>
            <a:ext cx="3646421" cy="433965"/>
          </a:xfrm>
        </p:spPr>
        <p:txBody>
          <a:bodyPr/>
          <a:lstStyle/>
          <a:p>
            <a:r>
              <a:rPr lang="en-US" sz="1600"/>
              <a:t>Neutron beamline shielding source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421B74-B215-3D31-381A-5178C6337F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56127" y="274320"/>
            <a:ext cx="3646421" cy="433965"/>
          </a:xfrm>
        </p:spPr>
        <p:txBody>
          <a:bodyPr/>
          <a:lstStyle/>
          <a:p>
            <a:r>
              <a:rPr lang="en-US" sz="1600"/>
              <a:t>Proton on target source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C32CA31-7C73-0926-764F-5C18DCB01AA7}"/>
              </a:ext>
            </a:extLst>
          </p:cNvPr>
          <p:cNvSpPr txBox="1">
            <a:spLocks/>
          </p:cNvSpPr>
          <p:nvPr/>
        </p:nvSpPr>
        <p:spPr>
          <a:xfrm>
            <a:off x="6108192" y="3657600"/>
            <a:ext cx="3817173" cy="433965"/>
          </a:xfrm>
          <a:prstGeom prst="rect">
            <a:avLst/>
          </a:prstGeom>
          <a:solidFill>
            <a:schemeClr val="tx2"/>
          </a:solidFill>
        </p:spPr>
        <p:txBody>
          <a:bodyPr vert="horz" wrap="square" lIns="182880" tIns="91440" rIns="91440" bIns="9144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Aptos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"/>
              </a:spcAft>
              <a:buFont typeface="Arial" panose="020B0604020202020204" pitchFamily="34" charset="0"/>
              <a:buNone/>
              <a:defRPr sz="1800" b="1" i="0" kern="1200">
                <a:solidFill>
                  <a:schemeClr val="bg1"/>
                </a:solidFill>
                <a:latin typeface="Aptos Light" panose="020B0004020202020204" pitchFamily="34" charset="0"/>
                <a:ea typeface="Aptos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Total = neutron source + proton source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5E0B602-2E1F-F484-5534-CF3233DC62A1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4270248" y="1005840"/>
            <a:ext cx="3646487" cy="2554601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8EB5BD17-B9A7-3557-CAA1-0257F9858518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3"/>
          <a:stretch>
            <a:fillRect/>
          </a:stretch>
        </p:blipFill>
        <p:spPr>
          <a:xfrm>
            <a:off x="8156448" y="1005840"/>
            <a:ext cx="3646488" cy="25546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1342AEA-ED4B-B105-3934-8A0D865E4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488" y="4206240"/>
            <a:ext cx="3639312" cy="254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32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18500-7302-D296-23B8-85B11D73F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703933D-D9C3-E183-1083-99DFE98C6B0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1553367"/>
            <a:ext cx="6126480" cy="45345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2840B6-261E-9CA3-ED42-6D025E0DF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ST09 Neutron Beamline Shielding</a:t>
            </a:r>
            <a:br>
              <a:rPr lang="en-US" dirty="0"/>
            </a:br>
            <a:r>
              <a:rPr lang="en-US" dirty="0"/>
              <a:t>Source Data (0-2 degrees)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037C4C-A2E2-E1F2-4F9B-DB2CFF993C19}"/>
              </a:ext>
            </a:extLst>
          </p:cNvPr>
          <p:cNvSpPr txBox="1"/>
          <p:nvPr/>
        </p:nvSpPr>
        <p:spPr>
          <a:xfrm>
            <a:off x="10724031" y="3811836"/>
            <a:ext cx="1387366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Inner source</a:t>
            </a:r>
          </a:p>
          <a:p>
            <a:r>
              <a:rPr lang="en-US" sz="1200" dirty="0">
                <a:solidFill>
                  <a:srgbClr val="92D050"/>
                </a:solidFill>
              </a:rPr>
              <a:t>Outer source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06E551-159F-2BF9-E209-C8BA71F38436}"/>
              </a:ext>
            </a:extLst>
          </p:cNvPr>
          <p:cNvSpPr txBox="1"/>
          <p:nvPr/>
        </p:nvSpPr>
        <p:spPr>
          <a:xfrm>
            <a:off x="4681069" y="2903095"/>
            <a:ext cx="77402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/>
              <a:t>ST09 inner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DE56975-66B1-E4CF-BBD8-9ECC8865D9D1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4770304" y="3149316"/>
            <a:ext cx="297776" cy="4739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454A017-EF2D-C92D-40E9-996946B15F45}"/>
              </a:ext>
            </a:extLst>
          </p:cNvPr>
          <p:cNvSpPr txBox="1"/>
          <p:nvPr/>
        </p:nvSpPr>
        <p:spPr>
          <a:xfrm>
            <a:off x="1726386" y="3435909"/>
            <a:ext cx="77402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/>
              <a:t>ST09 outer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F6A8832-8E6A-DE9C-854A-F9C36BA9EC86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2113397" y="3076243"/>
            <a:ext cx="752090" cy="3596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2AD5C8A6-41D5-D418-ED74-05009B35E2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98664" y="0"/>
            <a:ext cx="3090672" cy="312217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3144C4D-5C12-0C56-EE56-C5014302F495}"/>
              </a:ext>
            </a:extLst>
          </p:cNvPr>
          <p:cNvSpPr txBox="1"/>
          <p:nvPr/>
        </p:nvSpPr>
        <p:spPr>
          <a:xfrm>
            <a:off x="6096000" y="6242447"/>
            <a:ext cx="6096000" cy="6155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700" dirty="0"/>
              <a:t>Illustration of simplified neutron beamline geometry &amp; geometric configuration of a neutron beamline shielding source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B200F4A-9F81-F619-524F-EBE135BE5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5781" y="3122170"/>
            <a:ext cx="3090672" cy="311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06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20B20-8DE0-1D98-E323-0B5954C75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99884D8-B5D4-AE19-AFEE-118FCCADE5D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4692" y="1825624"/>
                <a:ext cx="5563532" cy="4244435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This is for ST09, the forward most beamline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Mesh tally to the right does not have sufficient resolution to capture streaming through the bunker wall feedthrough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Max total dose rate (mean + 2*sigma) 30 cm above bunker roof:  </a:t>
                </a:r>
                <a:r>
                  <a:rPr lang="en-US" b="1" dirty="0">
                    <a:latin typeface="Aptos ExtraBold" panose="020B0004020202020204" pitchFamily="34" charset="0"/>
                  </a:rPr>
                  <a:t>0.26 mrem/h (2.6 </a:t>
                </a:r>
                <a14:m>
                  <m:oMath xmlns:m="http://schemas.openxmlformats.org/officeDocument/2006/math">
                    <m:r>
                      <a:rPr lang="en-US" b="1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lang="en-US" b="1" dirty="0" err="1">
                    <a:latin typeface="Aptos ExtraBold" panose="020B0004020202020204" pitchFamily="34" charset="0"/>
                  </a:rPr>
                  <a:t>Sv</a:t>
                </a:r>
                <a:r>
                  <a:rPr lang="en-US" b="1" dirty="0">
                    <a:latin typeface="Aptos ExtraBold" panose="020B0004020202020204" pitchFamily="34" charset="0"/>
                  </a:rPr>
                  <a:t>/h)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99884D8-B5D4-AE19-AFEE-118FCCADE5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4692" y="1825624"/>
                <a:ext cx="5563532" cy="4244435"/>
              </a:xfrm>
              <a:blipFill>
                <a:blip r:embed="rId2"/>
                <a:stretch>
                  <a:fillRect l="-227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72FAD4-07F9-981B-D26E-4214678353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48400" y="1906292"/>
            <a:ext cx="5943600" cy="40830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E3CB15F-19C7-D06A-38AC-3C3C5EFDE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of bunker roof and wall</a:t>
            </a:r>
          </a:p>
        </p:txBody>
      </p:sp>
    </p:spTree>
    <p:extLst>
      <p:ext uri="{BB962C8B-B14F-4D97-AF65-F5344CB8AC3E}">
        <p14:creationId xmlns:p14="http://schemas.microsoft.com/office/powerpoint/2010/main" val="663646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7442E-EB26-9669-1D87-52EABE6F5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C991AA9-1023-5FCD-76E7-04B0C160682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4692" y="1825624"/>
                <a:ext cx="5563532" cy="4244435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This is for ST09, the forward most beamline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Mesh tally to the right does not have sufficient resolution to capture streaming through the bunker wall feedthrough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Max total dose rate (mean + 2*sigma) 30 cm above bunker roof:  </a:t>
                </a:r>
                <a:r>
                  <a:rPr lang="en-US" b="1" dirty="0">
                    <a:latin typeface="Aptos ExtraBold" panose="020B0004020202020204" pitchFamily="34" charset="0"/>
                  </a:rPr>
                  <a:t>0.26 mrem/h (2.6 </a:t>
                </a:r>
                <a14:m>
                  <m:oMath xmlns:m="http://schemas.openxmlformats.org/officeDocument/2006/math">
                    <m:r>
                      <a:rPr lang="en-US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lang="en-US" b="1" dirty="0" err="1">
                    <a:latin typeface="Aptos ExtraBold" panose="020B0004020202020204" pitchFamily="34" charset="0"/>
                  </a:rPr>
                  <a:t>Sv</a:t>
                </a:r>
                <a:r>
                  <a:rPr lang="en-US" b="1" dirty="0">
                    <a:latin typeface="Aptos ExtraBold" panose="020B0004020202020204" pitchFamily="34" charset="0"/>
                  </a:rPr>
                  <a:t>/h)</a:t>
                </a:r>
                <a:endParaRPr lang="en-US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Max total dose rate (mean + 2*sigma) 30 cm beyond bunker wall:  </a:t>
                </a:r>
                <a:r>
                  <a:rPr lang="en-US" b="1" dirty="0">
                    <a:latin typeface="Aptos ExtraBold" panose="020B0004020202020204" pitchFamily="34" charset="0"/>
                  </a:rPr>
                  <a:t>0.36 mrem/h (3.6 </a:t>
                </a:r>
                <a14:m>
                  <m:oMath xmlns:m="http://schemas.openxmlformats.org/officeDocument/2006/math">
                    <m:r>
                      <a:rPr lang="en-US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lang="en-US" b="1" dirty="0" err="1">
                    <a:latin typeface="Aptos ExtraBold" panose="020B0004020202020204" pitchFamily="34" charset="0"/>
                  </a:rPr>
                  <a:t>Sv</a:t>
                </a:r>
                <a:r>
                  <a:rPr lang="en-US" b="1" dirty="0">
                    <a:latin typeface="Aptos ExtraBold" panose="020B0004020202020204" pitchFamily="34" charset="0"/>
                  </a:rPr>
                  <a:t>/h)</a:t>
                </a:r>
                <a:endParaRPr lang="en-US" b="1" dirty="0"/>
              </a:p>
              <a:p>
                <a:pPr marL="971550" lvl="1" indent="-285750"/>
                <a:r>
                  <a:rPr lang="en-US" dirty="0"/>
                  <a:t>5.5 m above proton beam height, which is not generally accessible</a:t>
                </a:r>
              </a:p>
              <a:p>
                <a:pPr marL="971550" lvl="1" indent="-285750"/>
                <a:r>
                  <a:rPr lang="en-US" dirty="0"/>
                  <a:t>1 m above the beamline shielding, also not considered generally accessible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C991AA9-1023-5FCD-76E7-04B0C16068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4692" y="1825624"/>
                <a:ext cx="5563532" cy="4244435"/>
              </a:xfrm>
              <a:blipFill>
                <a:blip r:embed="rId2"/>
                <a:stretch>
                  <a:fillRect l="-227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A8E839A-95A3-05F3-2B86-2D4B789165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48400" y="1906292"/>
            <a:ext cx="5943600" cy="408309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E899D86-3CA0-7412-430F-875829822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of bunker roof and wall</a:t>
            </a:r>
          </a:p>
        </p:txBody>
      </p:sp>
    </p:spTree>
    <p:extLst>
      <p:ext uri="{BB962C8B-B14F-4D97-AF65-F5344CB8AC3E}">
        <p14:creationId xmlns:p14="http://schemas.microsoft.com/office/powerpoint/2010/main" val="2169939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17E0F-5198-B94B-C254-7142C5134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7D4831-1BC4-73F3-713D-97BCF7936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of the shutter attenuator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BA1AC3-AD04-E3C4-57CD-9A79ED2B0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336" y="2470826"/>
            <a:ext cx="6817144" cy="385402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Mesh tally to the right has much finer resolution (20 cm</a:t>
            </a:r>
            <a:r>
              <a:rPr lang="en-US" baseline="30000" dirty="0"/>
              <a:t>3</a:t>
            </a:r>
            <a:r>
              <a:rPr lang="en-US" dirty="0"/>
              <a:t> voxels)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Larger uncertainty in small mesh tally voxels pushes analysis to use cell-based tally results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F01052C-C269-8082-4A7D-377C89A03865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6888480" y="3020532"/>
            <a:ext cx="5303520" cy="383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72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F9F89-12D7-CF71-B345-EB6EE3ECB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60B5B2-31F4-9644-ADE5-64744556B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of the shutter attenuator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9182540-C04E-EAA6-B896-5AA28DBA2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336" y="2470826"/>
            <a:ext cx="6817144" cy="385402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Larger uncertainty in small mesh tally voxels pushes analysis to use cell-based tally results</a:t>
            </a:r>
          </a:p>
          <a:p>
            <a:pPr marL="971550" lvl="1" indent="-285750"/>
            <a:r>
              <a:rPr lang="en-US" dirty="0"/>
              <a:t>Three cells, each 5 x 5 x 10 cm (equivalent volume of 12.5 mesh tally voxels)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 total dose rate (mean + 2*sigma) 290-300 cm beyond shutter attenuator: </a:t>
            </a:r>
            <a:r>
              <a:rPr lang="en-US" b="1" dirty="0">
                <a:latin typeface="Aptos ExtraBold" panose="020B0004020202020204" pitchFamily="34" charset="0"/>
              </a:rPr>
              <a:t>1.83 mrem/h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E063E59-2913-2D22-9CC7-627EFAA95111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6885432" y="3191256"/>
            <a:ext cx="5303520" cy="284434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7F4388B-4850-A4AE-ACD1-72078978B7B9}"/>
              </a:ext>
            </a:extLst>
          </p:cNvPr>
          <p:cNvCxnSpPr/>
          <p:nvPr/>
        </p:nvCxnSpPr>
        <p:spPr>
          <a:xfrm flipH="1" flipV="1">
            <a:off x="11119104" y="4325112"/>
            <a:ext cx="118872" cy="31089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C41123E-B71E-A63E-1E8C-860D466016C5}"/>
              </a:ext>
            </a:extLst>
          </p:cNvPr>
          <p:cNvSpPr txBox="1"/>
          <p:nvPr/>
        </p:nvSpPr>
        <p:spPr>
          <a:xfrm>
            <a:off x="10936224" y="4636008"/>
            <a:ext cx="1051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Tally cells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E57BD5-63A8-1D0F-597C-EEED42333D4C}"/>
              </a:ext>
            </a:extLst>
          </p:cNvPr>
          <p:cNvSpPr txBox="1"/>
          <p:nvPr/>
        </p:nvSpPr>
        <p:spPr>
          <a:xfrm>
            <a:off x="10914997" y="4039107"/>
            <a:ext cx="4517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1 2 3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6F8EB4A-6835-7FA6-3BC2-BDBED2CE6C58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3"/>
          <a:stretch>
            <a:fillRect/>
          </a:stretch>
        </p:blipFill>
        <p:spPr>
          <a:xfrm>
            <a:off x="314692" y="1099766"/>
            <a:ext cx="6885432" cy="137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35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19355-E646-CD8C-19CA-100026AA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CE4992-4D44-D3E4-7327-E800A3BD2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of the shutter attenuator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932D071-A840-8AEC-D6C7-B4A097F75C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336" y="2470826"/>
            <a:ext cx="6817144" cy="385402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Larger uncertainty in small mesh tally voxels pushes analysis to use cell-based tally results</a:t>
            </a:r>
          </a:p>
          <a:p>
            <a:pPr marL="971550" lvl="1" indent="-285750"/>
            <a:r>
              <a:rPr lang="en-US" dirty="0"/>
              <a:t>Three cells, each 5 x 5 x 10 cm (equivalent volume of ~31 mesh tally voxels)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Max total dose rate (mean + 2*sigma) 290-300 cm beyond shutter attenuator: </a:t>
            </a:r>
            <a:r>
              <a:rPr lang="en-US" b="1" dirty="0">
                <a:latin typeface="Aptos ExtraBold" panose="020B0004020202020204" pitchFamily="34" charset="0"/>
              </a:rPr>
              <a:t>1.83 mrem/h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Shutter attenuator: 20 tungsten plates followed by 9 carbon steel plates (all plates 2.5 cm thick)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Attenuator dose reduction is more than 2 orders of magnitude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A47580E-2D4C-A1D4-B199-A25F44966921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6885432" y="3191256"/>
            <a:ext cx="5303520" cy="2844344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9C76D06-91AD-D917-5CBD-F347E1BF1D75}"/>
              </a:ext>
            </a:extLst>
          </p:cNvPr>
          <p:cNvCxnSpPr/>
          <p:nvPr/>
        </p:nvCxnSpPr>
        <p:spPr>
          <a:xfrm flipH="1" flipV="1">
            <a:off x="11119104" y="4325112"/>
            <a:ext cx="118872" cy="31089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E718557-B95D-37A8-0A8E-5FB1B5F5E064}"/>
              </a:ext>
            </a:extLst>
          </p:cNvPr>
          <p:cNvSpPr txBox="1"/>
          <p:nvPr/>
        </p:nvSpPr>
        <p:spPr>
          <a:xfrm>
            <a:off x="10936224" y="4636008"/>
            <a:ext cx="1051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Tally cells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65695-42CC-6BDC-DF53-FF8BA81CDADA}"/>
              </a:ext>
            </a:extLst>
          </p:cNvPr>
          <p:cNvSpPr txBox="1"/>
          <p:nvPr/>
        </p:nvSpPr>
        <p:spPr>
          <a:xfrm>
            <a:off x="10914997" y="4039107"/>
            <a:ext cx="4517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1 2 3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3E3D743-A02A-BC75-2C6A-24B4875ED575}"/>
              </a:ext>
            </a:extLst>
          </p:cNvPr>
          <p:cNvPicPr>
            <a:picLocks noGrp="1" noChangeAspect="1"/>
          </p:cNvPicPr>
          <p:nvPr>
            <p:ph sz="half" idx="16"/>
          </p:nvPr>
        </p:nvPicPr>
        <p:blipFill>
          <a:blip r:embed="rId3"/>
          <a:stretch>
            <a:fillRect/>
          </a:stretch>
        </p:blipFill>
        <p:spPr>
          <a:xfrm>
            <a:off x="314692" y="1099769"/>
            <a:ext cx="6885432" cy="1371057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312002C1-AA1F-535A-D76C-93F63FD3FB3D}"/>
              </a:ext>
            </a:extLst>
          </p:cNvPr>
          <p:cNvPicPr>
            <a:picLocks noGrp="1" noChangeAspect="1"/>
          </p:cNvPicPr>
          <p:nvPr>
            <p:ph sz="half" idx="18"/>
          </p:nvPr>
        </p:nvPicPr>
        <p:blipFill>
          <a:blip r:embed="rId4"/>
          <a:stretch>
            <a:fillRect/>
          </a:stretch>
        </p:blipFill>
        <p:spPr>
          <a:xfrm>
            <a:off x="8074152" y="-399"/>
            <a:ext cx="4114800" cy="297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17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7B239-48D7-A229-D67D-D32E467F6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A9231-03D8-E824-A3C6-A565AC053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F7DD7-FC52-A025-34DD-1D304A8F9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heavy shutter attenuator reduces the total effective dose rate to </a:t>
            </a:r>
            <a:r>
              <a:rPr lang="en-US" b="1" dirty="0">
                <a:latin typeface="Aptos ExtraBold" panose="020B0004020202020204" pitchFamily="34" charset="0"/>
              </a:rPr>
              <a:t>less than 2 mrem/h</a:t>
            </a:r>
            <a:r>
              <a:rPr lang="en-US" dirty="0"/>
              <a:t>, 3 m downstream of the attenuator – this meets the design requirement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max total effective dose rate in the high bay, </a:t>
            </a:r>
            <a:r>
              <a:rPr lang="en-US" b="1" dirty="0">
                <a:latin typeface="Aptos ExtraBold" panose="020B0004020202020204" pitchFamily="34" charset="0"/>
              </a:rPr>
              <a:t>30 cm above the bunker roof panels</a:t>
            </a:r>
            <a:r>
              <a:rPr lang="en-US" dirty="0"/>
              <a:t>, is </a:t>
            </a:r>
            <a:r>
              <a:rPr lang="en-US" b="1" dirty="0">
                <a:latin typeface="Aptos ExtraBold" panose="020B0004020202020204" pitchFamily="34" charset="0"/>
              </a:rPr>
              <a:t>0.26 mrem/h</a:t>
            </a:r>
            <a:r>
              <a:rPr lang="en-US" dirty="0"/>
              <a:t> when the heavy shutter attenuator intercepts the neutron beam – this meets the design requirement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max total effective dose rate in the instrument hall, </a:t>
            </a:r>
            <a:r>
              <a:rPr lang="en-US" b="1" dirty="0">
                <a:latin typeface="Aptos ExtraBold" panose="020B0004020202020204" pitchFamily="34" charset="0"/>
              </a:rPr>
              <a:t>30 cm beyond the bunker wall</a:t>
            </a:r>
            <a:r>
              <a:rPr lang="en-US" dirty="0"/>
              <a:t>, is </a:t>
            </a:r>
            <a:r>
              <a:rPr lang="en-US" b="1" dirty="0">
                <a:latin typeface="Aptos ExtraBold" panose="020B0004020202020204" pitchFamily="34" charset="0"/>
              </a:rPr>
              <a:t>0.36 mrem/h</a:t>
            </a:r>
            <a:r>
              <a:rPr lang="en-US" dirty="0"/>
              <a:t> when the heavy shutter attenuator intercepts the neutron beam</a:t>
            </a:r>
          </a:p>
          <a:p>
            <a:pPr marL="971550" lvl="1" indent="-285750"/>
            <a:r>
              <a:rPr lang="en-US" dirty="0"/>
              <a:t>This meets the design requirement because this location is </a:t>
            </a:r>
            <a:r>
              <a:rPr lang="en-US" b="1" dirty="0">
                <a:latin typeface="Aptos ExtraBold" panose="020B0004020202020204" pitchFamily="34" charset="0"/>
              </a:rPr>
              <a:t>not</a:t>
            </a:r>
            <a:r>
              <a:rPr lang="en-US" dirty="0"/>
              <a:t> generally accessible</a:t>
            </a:r>
          </a:p>
          <a:p>
            <a:pPr marL="971550" lvl="1" indent="-285750"/>
            <a:r>
              <a:rPr lang="en-US" dirty="0"/>
              <a:t>Other areas that are generally accessible have max total effective dose rates less than 0.25 mrem/h – this meets the design requirement</a:t>
            </a:r>
          </a:p>
        </p:txBody>
      </p:sp>
    </p:spTree>
    <p:extLst>
      <p:ext uri="{BB962C8B-B14F-4D97-AF65-F5344CB8AC3E}">
        <p14:creationId xmlns:p14="http://schemas.microsoft.com/office/powerpoint/2010/main" val="3439943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7CC760-89E8-C58C-3E63-93DCBDC5B0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1771B7B-365B-4BBD-2EEA-A01485ED4A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7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6A75A1-864A-E76A-8D12-0AD86341C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Slides</a:t>
            </a:r>
          </a:p>
        </p:txBody>
      </p:sp>
    </p:spTree>
    <p:extLst>
      <p:ext uri="{BB962C8B-B14F-4D97-AF65-F5344CB8AC3E}">
        <p14:creationId xmlns:p14="http://schemas.microsoft.com/office/powerpoint/2010/main" val="619269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surface chart&#10;&#10;AI-generated content may be incorrect.">
            <a:extLst>
              <a:ext uri="{FF2B5EF4-FFF2-40B4-BE49-F238E27FC236}">
                <a16:creationId xmlns:a16="http://schemas.microsoft.com/office/drawing/2014/main" id="{492F715D-8980-84F5-CC09-DB299EC0E3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91" t="24127" r="992" b="4444"/>
          <a:stretch/>
        </p:blipFill>
        <p:spPr>
          <a:xfrm>
            <a:off x="7035207" y="2261221"/>
            <a:ext cx="4480560" cy="3312572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2251DEF-E7BD-5269-1528-F4BDCEABB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4692" y="1072343"/>
            <a:ext cx="11492432" cy="212390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ADVANTG was developed for reactor applications, i.e. below 20 MeV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With the use of HILO2k cross sections and surrogate neutron sources, one can apply ADVANTG to spallation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ADVANTG generates</a:t>
            </a:r>
          </a:p>
          <a:p>
            <a:pPr marL="971550" lvl="1" indent="-285750"/>
            <a:r>
              <a:rPr lang="en-US" dirty="0"/>
              <a:t>Weight windows</a:t>
            </a:r>
          </a:p>
          <a:p>
            <a:pPr marL="971550" lvl="1" indent="-285750"/>
            <a:r>
              <a:rPr lang="en-US" dirty="0"/>
              <a:t>A consistent biased neutron source</a:t>
            </a:r>
          </a:p>
        </p:txBody>
      </p:sp>
      <p:pic>
        <p:nvPicPr>
          <p:cNvPr id="3" name="Content Placeholder 2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6D5771CA-A3F7-76E8-C506-B761D1A535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14692" y="3280483"/>
            <a:ext cx="5522976" cy="3027725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D835874-E565-0F6B-505A-2AF8833A9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692" y="365126"/>
            <a:ext cx="11492432" cy="440418"/>
          </a:xfrm>
        </p:spPr>
        <p:txBody>
          <a:bodyPr/>
          <a:lstStyle/>
          <a:p>
            <a:r>
              <a:rPr lang="en-US" dirty="0"/>
              <a:t>ADVANTG used to generate Monte Carlo biasing parameters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1A9690-50B4-7207-A246-069C8CC31D24}"/>
              </a:ext>
            </a:extLst>
          </p:cNvPr>
          <p:cNvSpPr txBox="1"/>
          <p:nvPr/>
        </p:nvSpPr>
        <p:spPr>
          <a:xfrm>
            <a:off x="8369608" y="5327306"/>
            <a:ext cx="3291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STS surrogate neutron source (flux, not neutron production)</a:t>
            </a:r>
          </a:p>
        </p:txBody>
      </p:sp>
    </p:spTree>
    <p:extLst>
      <p:ext uri="{BB962C8B-B14F-4D97-AF65-F5344CB8AC3E}">
        <p14:creationId xmlns:p14="http://schemas.microsoft.com/office/powerpoint/2010/main" val="3585390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2938A-2BFF-585B-8627-D9BFC5C99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5B772-F30D-B8CD-F5AB-0350AEF09B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Conversion</a:t>
            </a:r>
          </a:p>
          <a:p>
            <a:pPr lvl="1"/>
            <a:r>
              <a:rPr lang="en-US" dirty="0"/>
              <a:t>Hand-built CSG</a:t>
            </a:r>
          </a:p>
          <a:p>
            <a:pPr lvl="1"/>
            <a:r>
              <a:rPr lang="en-US" dirty="0"/>
              <a:t>GEOUNED (CSG)</a:t>
            </a:r>
          </a:p>
          <a:p>
            <a:pPr lvl="1"/>
            <a:r>
              <a:rPr lang="en-US" dirty="0"/>
              <a:t>Attila4MC (UM)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Master MCNP model Git repository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5B9ACB-3A9A-6D22-E1F2-5B0541A2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Geometry</a:t>
            </a:r>
          </a:p>
        </p:txBody>
      </p:sp>
      <p:pic>
        <p:nvPicPr>
          <p:cNvPr id="6" name="Content Placeholder 8" descr="Diagram&#10;&#10;AI-generated content may be incorrect.">
            <a:extLst>
              <a:ext uri="{FF2B5EF4-FFF2-40B4-BE49-F238E27FC236}">
                <a16:creationId xmlns:a16="http://schemas.microsoft.com/office/drawing/2014/main" id="{A894BE12-00DA-D745-0CDD-6CCB83D5F0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77782" y="1251522"/>
            <a:ext cx="612934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38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95315D8-04B1-F6D7-DDEE-6B21332D4C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Today, our primary tool for building CSG geometry is GEOUNED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conversion starts with a “clean” CAD file provided by an STS designer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GEOUNED reads that CAD file (usually </a:t>
            </a:r>
            <a:r>
              <a:rPr lang="en-US" dirty="0" err="1"/>
              <a:t>stp</a:t>
            </a:r>
            <a:r>
              <a:rPr lang="en-US" dirty="0"/>
              <a:t> format) and creates an MCNP CSG output</a:t>
            </a:r>
          </a:p>
        </p:txBody>
      </p:sp>
      <p:pic>
        <p:nvPicPr>
          <p:cNvPr id="6" name="Content Placeholder 5" descr="A picture containing text, building&#10;&#10;AI-generated content may be incorrect.">
            <a:extLst>
              <a:ext uri="{FF2B5EF4-FFF2-40B4-BE49-F238E27FC236}">
                <a16:creationId xmlns:a16="http://schemas.microsoft.com/office/drawing/2014/main" id="{2111E02F-B34B-E52A-6384-3449149E9C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31866" y="1357328"/>
            <a:ext cx="1335024" cy="5037494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E26CF8C-2CB8-3419-09C9-C4D971B03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GEOUNED CAD to CSG Geometry Conversion</a:t>
            </a:r>
          </a:p>
        </p:txBody>
      </p:sp>
      <p:pic>
        <p:nvPicPr>
          <p:cNvPr id="8" name="Picture 7" descr="Chart&#10;&#10;AI-generated content may be incorrect.">
            <a:extLst>
              <a:ext uri="{FF2B5EF4-FFF2-40B4-BE49-F238E27FC236}">
                <a16:creationId xmlns:a16="http://schemas.microsoft.com/office/drawing/2014/main" id="{A787FE5B-AFBF-6272-CA88-46209B55C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2722" y="1357328"/>
            <a:ext cx="1335024" cy="5022233"/>
          </a:xfrm>
          <a:prstGeom prst="rect">
            <a:avLst/>
          </a:prstGeom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243C2715-5918-1B8E-C417-3C1D0D3D3A5A}"/>
              </a:ext>
            </a:extLst>
          </p:cNvPr>
          <p:cNvSpPr/>
          <p:nvPr/>
        </p:nvSpPr>
        <p:spPr>
          <a:xfrm>
            <a:off x="7844973" y="3891336"/>
            <a:ext cx="522514" cy="710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F0AA79FA-163A-077D-28F0-8F859D494345}"/>
              </a:ext>
            </a:extLst>
          </p:cNvPr>
          <p:cNvSpPr/>
          <p:nvPr/>
        </p:nvSpPr>
        <p:spPr>
          <a:xfrm>
            <a:off x="9644741" y="3891336"/>
            <a:ext cx="522514" cy="710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57B86B-4713-7DF2-A419-A531275094F6}"/>
              </a:ext>
            </a:extLst>
          </p:cNvPr>
          <p:cNvSpPr txBox="1"/>
          <p:nvPr/>
        </p:nvSpPr>
        <p:spPr>
          <a:xfrm>
            <a:off x="8442954" y="3759198"/>
            <a:ext cx="1126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GEOUNED</a:t>
            </a:r>
          </a:p>
        </p:txBody>
      </p:sp>
    </p:spTree>
    <p:extLst>
      <p:ext uri="{BB962C8B-B14F-4D97-AF65-F5344CB8AC3E}">
        <p14:creationId xmlns:p14="http://schemas.microsoft.com/office/powerpoint/2010/main" val="12445439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CFC52-56AB-4922-7B08-C8DE9E5A1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54BF9-23BE-73AB-1E16-8A94FC9594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Modular construction of a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Skeleton that holds all components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CSG and UM both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Assemble model script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Materials also included</a:t>
            </a:r>
          </a:p>
        </p:txBody>
      </p:sp>
      <p:pic>
        <p:nvPicPr>
          <p:cNvPr id="6" name="Content Placeholder 5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C7C10AC1-8333-AA8B-5603-D899ABC1F8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78157" y="808323"/>
            <a:ext cx="6960514" cy="603504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9ED654-C50C-F7CA-47DF-560E50B0B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MCNP Master Model Git Repository</a:t>
            </a:r>
          </a:p>
        </p:txBody>
      </p:sp>
      <p:pic>
        <p:nvPicPr>
          <p:cNvPr id="5" name="Picture 4" descr="A picture containing engineering drawing&#10;&#10;AI-generated content may be incorrect.">
            <a:extLst>
              <a:ext uri="{FF2B5EF4-FFF2-40B4-BE49-F238E27FC236}">
                <a16:creationId xmlns:a16="http://schemas.microsoft.com/office/drawing/2014/main" id="{9CACE6C5-5C21-3F5E-D745-5874CFBA4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828800"/>
            <a:ext cx="5486400" cy="4181568"/>
          </a:xfrm>
          <a:prstGeom prst="rect">
            <a:avLst/>
          </a:prstGeom>
        </p:spPr>
      </p:pic>
      <p:pic>
        <p:nvPicPr>
          <p:cNvPr id="8" name="Picture 7" descr="Diagram&#10;&#10;AI-generated content may be incorrect.">
            <a:extLst>
              <a:ext uri="{FF2B5EF4-FFF2-40B4-BE49-F238E27FC236}">
                <a16:creationId xmlns:a16="http://schemas.microsoft.com/office/drawing/2014/main" id="{349DF901-B9BC-B522-D2BC-AF3F010D28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1828800"/>
            <a:ext cx="5486400" cy="4145365"/>
          </a:xfrm>
          <a:prstGeom prst="rect">
            <a:avLst/>
          </a:prstGeom>
        </p:spPr>
      </p:pic>
      <p:pic>
        <p:nvPicPr>
          <p:cNvPr id="10" name="Picture 9" descr="Diagram&#10;&#10;AI-generated content may be incorrect.">
            <a:extLst>
              <a:ext uri="{FF2B5EF4-FFF2-40B4-BE49-F238E27FC236}">
                <a16:creationId xmlns:a16="http://schemas.microsoft.com/office/drawing/2014/main" id="{118EC03B-BA5E-267B-383D-AF5F53FD10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0" y="1828800"/>
            <a:ext cx="5486400" cy="4148253"/>
          </a:xfrm>
          <a:prstGeom prst="rect">
            <a:avLst/>
          </a:prstGeom>
        </p:spPr>
      </p:pic>
      <p:pic>
        <p:nvPicPr>
          <p:cNvPr id="12" name="Picture 11" descr="Diagram&#10;&#10;AI-generated content may be incorrect.">
            <a:extLst>
              <a:ext uri="{FF2B5EF4-FFF2-40B4-BE49-F238E27FC236}">
                <a16:creationId xmlns:a16="http://schemas.microsoft.com/office/drawing/2014/main" id="{CED646AC-3020-8722-DC65-D306CC768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1828800"/>
            <a:ext cx="5486400" cy="413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5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5BDD2-5764-7477-4298-ED7D5FF5E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8E0306C-E58F-1145-7A27-2FF5F5C886E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4692" y="1825624"/>
                <a:ext cx="5563532" cy="4244435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This is for ST09, the forward most beamline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Mesh tally to the right does not have sufficient resolution to capture streaming through the bunker wall feedthrough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Max total dose rate (mean + 2*sigma) 30 cm above bunker roof:  </a:t>
                </a:r>
                <a:r>
                  <a:rPr lang="en-US" b="1" dirty="0">
                    <a:latin typeface="Aptos ExtraBold" panose="020B0004020202020204" pitchFamily="34" charset="0"/>
                  </a:rPr>
                  <a:t>0.26 mrem/h (2.6 </a:t>
                </a:r>
                <a14:m>
                  <m:oMath xmlns:m="http://schemas.openxmlformats.org/officeDocument/2006/math">
                    <m:r>
                      <a:rPr lang="en-US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lang="en-US" b="1" dirty="0" err="1">
                    <a:latin typeface="Aptos ExtraBold" panose="020B0004020202020204" pitchFamily="34" charset="0"/>
                  </a:rPr>
                  <a:t>Sv</a:t>
                </a:r>
                <a:r>
                  <a:rPr lang="en-US" b="1" dirty="0">
                    <a:latin typeface="Aptos ExtraBold" panose="020B0004020202020204" pitchFamily="34" charset="0"/>
                  </a:rPr>
                  <a:t>/h)</a:t>
                </a:r>
                <a:endParaRPr lang="en-US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Max total dose rate (mean + 2*sigma) 30 cm beyond bunker wall:  </a:t>
                </a:r>
                <a:r>
                  <a:rPr lang="en-US" b="1" dirty="0">
                    <a:latin typeface="Aptos ExtraBold" panose="020B0004020202020204" pitchFamily="34" charset="0"/>
                  </a:rPr>
                  <a:t>0.36 mrem/h (3.6 </a:t>
                </a:r>
                <a14:m>
                  <m:oMath xmlns:m="http://schemas.openxmlformats.org/officeDocument/2006/math">
                    <m:r>
                      <a:rPr lang="en-US" b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𝛍</m:t>
                    </m:r>
                  </m:oMath>
                </a14:m>
                <a:r>
                  <a:rPr lang="en-US" b="1" dirty="0" err="1">
                    <a:latin typeface="Aptos ExtraBold" panose="020B0004020202020204" pitchFamily="34" charset="0"/>
                  </a:rPr>
                  <a:t>Sv</a:t>
                </a:r>
                <a:r>
                  <a:rPr lang="en-US" b="1" dirty="0">
                    <a:latin typeface="Aptos ExtraBold" panose="020B0004020202020204" pitchFamily="34" charset="0"/>
                  </a:rPr>
                  <a:t>/h)</a:t>
                </a:r>
                <a:endParaRPr lang="en-US" b="1" dirty="0"/>
              </a:p>
              <a:p>
                <a:pPr marL="971550" lvl="1" indent="-285750"/>
                <a:r>
                  <a:rPr lang="en-US" dirty="0"/>
                  <a:t>5.5 m above proton beam height, which is not generally accessible</a:t>
                </a:r>
              </a:p>
              <a:p>
                <a:pPr marL="971550" lvl="1" indent="-285750"/>
                <a:r>
                  <a:rPr lang="en-US" dirty="0"/>
                  <a:t>1 m above the beamline shielding, also not considered generally accessible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C991AA9-1023-5FCD-76E7-04B0C16068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4692" y="1825624"/>
                <a:ext cx="5563532" cy="4244435"/>
              </a:xfrm>
              <a:blipFill>
                <a:blip r:embed="rId2"/>
                <a:stretch>
                  <a:fillRect l="-227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DE93085C-E087-4A00-A0EF-95E19BAA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of bunker roof and wall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FC06B5F-4590-7BA1-D99A-84362CDE40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48400" y="1897396"/>
            <a:ext cx="5943600" cy="410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955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56EBF-56D0-4882-0AEB-0739C5EA2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80C59A-8615-4CD1-EF6F-931B8FD31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of the shutter attenuator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3B200AE-9682-40EA-E6F9-1AB101E9BD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336" y="2470826"/>
            <a:ext cx="6817144" cy="385402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Mesh tally to the right has much finer resolution (20 cm</a:t>
            </a:r>
            <a:r>
              <a:rPr lang="en-US" baseline="30000" dirty="0"/>
              <a:t>3</a:t>
            </a:r>
            <a:r>
              <a:rPr lang="en-US" dirty="0"/>
              <a:t> voxels)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Larger uncertainty in small mesh tally voxels pushes analysis to use cell-based tally results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345782E-4BE5-B837-FC7F-95B038303320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>
          <a:blip r:embed="rId2"/>
          <a:stretch>
            <a:fillRect/>
          </a:stretch>
        </p:blipFill>
        <p:spPr>
          <a:xfrm>
            <a:off x="6888480" y="2959172"/>
            <a:ext cx="5303520" cy="389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335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882F-60D5-DBF1-8BD1-8F116529B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565" y="0"/>
            <a:ext cx="7269074" cy="685800"/>
          </a:xfrm>
        </p:spPr>
        <p:txBody>
          <a:bodyPr/>
          <a:lstStyle/>
          <a:p>
            <a:r>
              <a:rPr lang="en-US" dirty="0"/>
              <a:t>Comparison of SNS and </a:t>
            </a:r>
            <a:r>
              <a:rPr lang="en-US"/>
              <a:t>STS shutters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C10C00D-72D4-5E41-F966-59961125699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692894" y="685799"/>
            <a:ext cx="2212848" cy="6161333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DC42D36-0344-62FA-8A85-C8E7A2F8EE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657055" y="4115669"/>
            <a:ext cx="5769864" cy="274233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8B48F7-0057-A23C-76A4-A158C1A41D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57054" y="3429000"/>
            <a:ext cx="5769863" cy="685800"/>
          </a:xfrm>
        </p:spPr>
        <p:txBody>
          <a:bodyPr/>
          <a:lstStyle/>
          <a:p>
            <a:r>
              <a:rPr lang="en-US" dirty="0"/>
              <a:t>Centerline of STS shutter. Max dose rate 3 m from end of shutter 1.83 mrem/h.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4F2C9B3-DA0C-7C61-0F31-5A1ACBE78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06639" y="-1"/>
            <a:ext cx="4785359" cy="685800"/>
          </a:xfrm>
        </p:spPr>
        <p:txBody>
          <a:bodyPr/>
          <a:lstStyle/>
          <a:p>
            <a:r>
              <a:rPr lang="en-US" dirty="0"/>
              <a:t>Centerline of SNS shutter. Max dose rate 5.7 m from end of shutter 0.982 mrem/h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0BEC82-FE67-F6BE-A8A3-BA87FDE4EC2E}"/>
              </a:ext>
            </a:extLst>
          </p:cNvPr>
          <p:cNvSpPr txBox="1"/>
          <p:nvPr/>
        </p:nvSpPr>
        <p:spPr>
          <a:xfrm>
            <a:off x="1" y="685799"/>
            <a:ext cx="74066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SNS analysis was performed in 2001 with discrete ordinates (DORT) and the HILO-2k cross sections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32 cm of tungsten followed by 147 cm of stainless steel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SNS analysis used a factor of 2 design margin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design limit for both facilities is 2 mrem/h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However, distance to SNS sample is 5.7 m, rather than 3 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STS analysis was performed with MCNP6.2, continuous energy ENDF/B-VII.1 cross sections, and the CEM nuclear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50 cm of tungsten followed by 22.5 cm of stainless steel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E5A8B51-2ABA-8B42-2C7F-B9983ECD5917}"/>
              </a:ext>
            </a:extLst>
          </p:cNvPr>
          <p:cNvCxnSpPr/>
          <p:nvPr/>
        </p:nvCxnSpPr>
        <p:spPr>
          <a:xfrm>
            <a:off x="1990641" y="5138442"/>
            <a:ext cx="117334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AACECC3-2548-E2CB-6133-B5989FF86506}"/>
              </a:ext>
            </a:extLst>
          </p:cNvPr>
          <p:cNvSpPr txBox="1"/>
          <p:nvPr/>
        </p:nvSpPr>
        <p:spPr>
          <a:xfrm>
            <a:off x="1356160" y="4826676"/>
            <a:ext cx="867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Neutrons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891E117-160B-2F01-9890-A06E818BB37D}"/>
              </a:ext>
            </a:extLst>
          </p:cNvPr>
          <p:cNvCxnSpPr>
            <a:cxnSpLocks/>
          </p:cNvCxnSpPr>
          <p:nvPr/>
        </p:nvCxnSpPr>
        <p:spPr>
          <a:xfrm rot="16200000">
            <a:off x="8683563" y="5869341"/>
            <a:ext cx="1173345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6291520-286C-F52F-E7EE-43BFFD73E97F}"/>
              </a:ext>
            </a:extLst>
          </p:cNvPr>
          <p:cNvSpPr txBox="1"/>
          <p:nvPr/>
        </p:nvSpPr>
        <p:spPr>
          <a:xfrm rot="16200000">
            <a:off x="8417800" y="5599828"/>
            <a:ext cx="867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Neutrons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02BADD-8681-7395-7947-8E549B135323}"/>
              </a:ext>
            </a:extLst>
          </p:cNvPr>
          <p:cNvSpPr txBox="1"/>
          <p:nvPr/>
        </p:nvSpPr>
        <p:spPr>
          <a:xfrm>
            <a:off x="10412963" y="4114800"/>
            <a:ext cx="158620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SNS shutter</a:t>
            </a:r>
          </a:p>
          <a:p>
            <a:r>
              <a:rPr lang="en-US" sz="1200" dirty="0"/>
              <a:t>Tungsten followed by stainless steel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BE802B0-3B4B-8301-E698-E8EFBCB19A9F}"/>
              </a:ext>
            </a:extLst>
          </p:cNvPr>
          <p:cNvCxnSpPr>
            <a:stCxn id="14" idx="1"/>
          </p:cNvCxnSpPr>
          <p:nvPr/>
        </p:nvCxnSpPr>
        <p:spPr>
          <a:xfrm flipH="1" flipV="1">
            <a:off x="9349273" y="4320073"/>
            <a:ext cx="1063690" cy="117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EB664BC-5C18-3297-0E05-267C9B9AE8B7}"/>
              </a:ext>
            </a:extLst>
          </p:cNvPr>
          <p:cNvCxnSpPr>
            <a:stCxn id="14" idx="1"/>
          </p:cNvCxnSpPr>
          <p:nvPr/>
        </p:nvCxnSpPr>
        <p:spPr>
          <a:xfrm flipH="1">
            <a:off x="9339943" y="4437966"/>
            <a:ext cx="1073020" cy="388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2116207"/>
      </p:ext>
    </p:extLst>
  </p:cSld>
  <p:clrMapOvr>
    <a:masterClrMapping/>
  </p:clrMapOvr>
</p:sld>
</file>

<file path=ppt/theme/theme1.xml><?xml version="1.0" encoding="utf-8"?>
<a:theme xmlns:a="http://schemas.openxmlformats.org/drawingml/2006/main" name="1_ORNL Presentation">
  <a:themeElements>
    <a:clrScheme name="ORNL Color TEST">
      <a:dk1>
        <a:srgbClr val="373A36"/>
      </a:dk1>
      <a:lt1>
        <a:srgbClr val="FFFFFF"/>
      </a:lt1>
      <a:dk2>
        <a:srgbClr val="00662C"/>
      </a:dk2>
      <a:lt2>
        <a:srgbClr val="DBDCDB"/>
      </a:lt2>
      <a:accent1>
        <a:srgbClr val="00454D"/>
      </a:accent1>
      <a:accent2>
        <a:srgbClr val="006BA6"/>
      </a:accent2>
      <a:accent3>
        <a:srgbClr val="00B38F"/>
      </a:accent3>
      <a:accent4>
        <a:srgbClr val="7DBA00"/>
      </a:accent4>
      <a:accent5>
        <a:srgbClr val="FF9E1B"/>
      </a:accent5>
      <a:accent6>
        <a:srgbClr val="B50093"/>
      </a:accent6>
      <a:hlink>
        <a:srgbClr val="00BDB5"/>
      </a:hlink>
      <a:folHlink>
        <a:srgbClr val="00662C"/>
      </a:folHlink>
    </a:clrScheme>
    <a:fontScheme name="aptos only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ORNL Green">
      <a:srgbClr val="00662C"/>
    </a:custClr>
    <a:custClr name="Hale Navy">
      <a:srgbClr val="00454D"/>
    </a:custClr>
    <a:custClr name="Graphite">
      <a:srgbClr val="DBDCDB"/>
    </a:custClr>
    <a:custClr name="Polar">
      <a:srgbClr val="FFFFFF"/>
    </a:custClr>
    <a:custClr name="Dark Matter">
      <a:srgbClr val="373A36"/>
    </a:custClr>
    <a:custClr name="Energy">
      <a:srgbClr val="7DBA00"/>
    </a:custClr>
    <a:custClr name="Mist">
      <a:srgbClr val="8BFEBF"/>
    </a:custClr>
    <a:custClr name="Biome">
      <a:srgbClr val="00B38F"/>
    </a:custClr>
    <a:custClr name="Aqua">
      <a:srgbClr val="00BDB5"/>
    </a:custClr>
    <a:custClr name="Infinity">
      <a:srgbClr val="006BA6"/>
    </a:custClr>
    <a:custClr name="Hydro">
      <a:srgbClr val="005776"/>
    </a:custClr>
    <a:custClr name="Forge">
      <a:srgbClr val="FF9E1B"/>
    </a:custClr>
    <a:custClr name="Spark">
      <a:srgbClr val="FE5000"/>
    </a:custClr>
    <a:custClr name="Plasma">
      <a:srgbClr val="B50094"/>
    </a:custClr>
    <a:custClr name="Pulsar">
      <a:srgbClr val="4E008E"/>
    </a:custClr>
  </a:custClrLst>
  <a:extLst>
    <a:ext uri="{05A4C25C-085E-4340-85A3-A5531E510DB2}">
      <thm15:themeFamily xmlns:thm15="http://schemas.microsoft.com/office/thememl/2012/main" name="STS PPT Template (Feb-2026).pptx  -  Read-Only" id="{8E4D17BB-0AB5-4FF3-AF01-8020D29296C7}" vid="{53316712-375B-4ACE-8299-BF76DF1E7A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6ABB0E05FD9643966F5832F47BC72C" ma:contentTypeVersion="17" ma:contentTypeDescription="Create a new document." ma:contentTypeScope="" ma:versionID="ad53e73978dde00e4b60d3a1f92d96d7">
  <xsd:schema xmlns:xsd="http://www.w3.org/2001/XMLSchema" xmlns:xs="http://www.w3.org/2001/XMLSchema" xmlns:p="http://schemas.microsoft.com/office/2006/metadata/properties" xmlns:ns2="2bf55837-d00d-4291-8581-63a601f59d2e" xmlns:ns3="e4a3cf16-f000-411a-8b9f-ac8de5bd4628" targetNamespace="http://schemas.microsoft.com/office/2006/metadata/properties" ma:root="true" ma:fieldsID="6db1dcda94b4e67903a89010eb2b330a" ns2:_="" ns3:_="">
    <xsd:import namespace="2bf55837-d00d-4291-8581-63a601f59d2e"/>
    <xsd:import namespace="e4a3cf16-f000-411a-8b9f-ac8de5bd46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f55837-d00d-4291-8581-63a601f59d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8ac8405-059b-47f8-b48a-bbaeae0205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a3cf16-f000-411a-8b9f-ac8de5bd4628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2377ec8-f349-44bd-a667-3c7fff64c664}" ma:internalName="TaxCatchAll" ma:showField="CatchAllData" ma:web="e4a3cf16-f000-411a-8b9f-ac8de5bd46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f55837-d00d-4291-8581-63a601f59d2e">
      <Terms xmlns="http://schemas.microsoft.com/office/infopath/2007/PartnerControls"/>
    </lcf76f155ced4ddcb4097134ff3c332f>
    <TaxCatchAll xmlns="e4a3cf16-f000-411a-8b9f-ac8de5bd4628" xsi:nil="true"/>
    <SharedWithUsers xmlns="e4a3cf16-f000-411a-8b9f-ac8de5bd4628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4A68CA-5ACF-495D-A339-6CCA4E92C02F}">
  <ds:schemaRefs>
    <ds:schemaRef ds:uri="2bf55837-d00d-4291-8581-63a601f59d2e"/>
    <ds:schemaRef ds:uri="e4a3cf16-f000-411a-8b9f-ac8de5bd462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BC8FBA0-EF7B-420F-A536-816139E28BD5}">
  <ds:schemaRefs>
    <ds:schemaRef ds:uri="2bf55837-d00d-4291-8581-63a601f59d2e"/>
    <ds:schemaRef ds:uri="e4a3cf16-f000-411a-8b9f-ac8de5bd462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1599028-23EE-4A05-B13B-DAD1B7A187A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b3dbd43-4c4b-4544-9f8a-0553f9f5f25e}" enabled="0" method="" siteId="{db3dbd43-4c4b-4544-9f8a-0553f9f5f2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STS PPT Template (Feb-2026)</Template>
  <TotalTime>1396</TotalTime>
  <Words>1667</Words>
  <Application>Microsoft Macintosh PowerPoint</Application>
  <PresentationFormat>Widescreen</PresentationFormat>
  <Paragraphs>175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Aptos</vt:lpstr>
      <vt:lpstr>Aptos ExtraBold</vt:lpstr>
      <vt:lpstr>Aptos Light</vt:lpstr>
      <vt:lpstr>Arial</vt:lpstr>
      <vt:lpstr>Cambria Math</vt:lpstr>
      <vt:lpstr>Century Gothic</vt:lpstr>
      <vt:lpstr>Roboto</vt:lpstr>
      <vt:lpstr>Roboto Light</vt:lpstr>
      <vt:lpstr>1_ORNL Presentation</vt:lpstr>
      <vt:lpstr>Evaluation of the Second Target Station Standard Heavy Neutron Beamline Shutter</vt:lpstr>
      <vt:lpstr>I must recognize the other STS staff that assisted with this analysis</vt:lpstr>
      <vt:lpstr>Outline</vt:lpstr>
      <vt:lpstr>Deliverables and Requirements</vt:lpstr>
      <vt:lpstr>Deliverables and Requirements</vt:lpstr>
      <vt:lpstr>Model components converted from CAD to CSG, stored in our Git repository, and assembled via a bash script</vt:lpstr>
      <vt:lpstr>Three different versions of our MCNP model can be used with different boundary conditions to analyze a neutron beamline</vt:lpstr>
      <vt:lpstr>Three different versions of our MCNP model can be used with different boundary conditions to analyze a neutron beamline</vt:lpstr>
      <vt:lpstr>Elevation view of ST09 and a closer look at the standard heavy neutron beamline shutter </vt:lpstr>
      <vt:lpstr>Methodology</vt:lpstr>
      <vt:lpstr>Methodology</vt:lpstr>
      <vt:lpstr>Methodology</vt:lpstr>
      <vt:lpstr>ST09 Neutron Beamline Shielding Source Data (0-2 degrees)</vt:lpstr>
      <vt:lpstr>Performance of bunker roof and wall</vt:lpstr>
      <vt:lpstr>Performance of bunker roof and wall</vt:lpstr>
      <vt:lpstr>Performance of the shutter attenuator</vt:lpstr>
      <vt:lpstr>Performance of the shutter attenuator</vt:lpstr>
      <vt:lpstr>Performance of the shutter attenuator</vt:lpstr>
      <vt:lpstr>Conclusions</vt:lpstr>
      <vt:lpstr>Thank you!</vt:lpstr>
      <vt:lpstr>Additional Slides</vt:lpstr>
      <vt:lpstr>ADVANTG used to generate Monte Carlo biasing parameters</vt:lpstr>
      <vt:lpstr>Geometry</vt:lpstr>
      <vt:lpstr>GEOUNED CAD to CSG Geometry Conversion</vt:lpstr>
      <vt:lpstr>MCNP Master Model Git Repository</vt:lpstr>
      <vt:lpstr>Performance of bunker roof and wall</vt:lpstr>
      <vt:lpstr>Performance of the shutter attenuator</vt:lpstr>
      <vt:lpstr>Comparison of SNS and STS shutters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Torres, Peter</dc:creator>
  <cp:keywords/>
  <dc:description/>
  <cp:lastModifiedBy>Miller, Thomas</cp:lastModifiedBy>
  <cp:revision>38</cp:revision>
  <dcterms:created xsi:type="dcterms:W3CDTF">2026-04-14T16:54:10Z</dcterms:created>
  <dcterms:modified xsi:type="dcterms:W3CDTF">2026-10-16T18:15:16Z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0x010100C86ABB0E05FD9643966F5832F47BC72C</vt:lpwstr>
  </property>
  <property fmtid="{D5CDD505-2E9C-101B-9397-08002B2CF9AE}" pid="3" name="MediaServiceImageTags">
    <vt:lpwstr/>
  </property>
  <property fmtid="{D5CDD505-2E9C-101B-9397-08002B2CF9AE}" pid="4" name="Order">
    <vt:lpwstr>1406600.00000000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