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51" r:id="rId1"/>
  </p:sldMasterIdLst>
  <p:notesMasterIdLst>
    <p:notesMasterId r:id="rId19"/>
  </p:notesMasterIdLst>
  <p:sldIdLst>
    <p:sldId id="495" r:id="rId2"/>
    <p:sldId id="408" r:id="rId3"/>
    <p:sldId id="653" r:id="rId4"/>
    <p:sldId id="654" r:id="rId5"/>
    <p:sldId id="657" r:id="rId6"/>
    <p:sldId id="655" r:id="rId7"/>
    <p:sldId id="656" r:id="rId8"/>
    <p:sldId id="277" r:id="rId9"/>
    <p:sldId id="658" r:id="rId10"/>
    <p:sldId id="646" r:id="rId11"/>
    <p:sldId id="659" r:id="rId12"/>
    <p:sldId id="660" r:id="rId13"/>
    <p:sldId id="662" r:id="rId14"/>
    <p:sldId id="661" r:id="rId15"/>
    <p:sldId id="663" r:id="rId16"/>
    <p:sldId id="652" r:id="rId17"/>
    <p:sldId id="664" r:id="rId1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당정증" initials="당" lastIdx="1" clrIdx="0">
    <p:extLst>
      <p:ext uri="{19B8F6BF-5375-455C-9EA6-DF929625EA0E}">
        <p15:presenceInfo xmlns:p15="http://schemas.microsoft.com/office/powerpoint/2012/main" userId="S-1-5-21-4271264680-2547324477-2406110884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6C"/>
    <a:srgbClr val="007BC7"/>
    <a:srgbClr val="1EB9EE"/>
    <a:srgbClr val="345A8A"/>
    <a:srgbClr val="0000FF"/>
    <a:srgbClr val="FF00FF"/>
    <a:srgbClr val="007DCB"/>
    <a:srgbClr val="FFCCFF"/>
    <a:srgbClr val="003474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94" autoAdjust="0"/>
    <p:restoredTop sz="87611" autoAdjust="0"/>
  </p:normalViewPr>
  <p:slideViewPr>
    <p:cSldViewPr snapToGrid="0" showGuides="1">
      <p:cViewPr varScale="1">
        <p:scale>
          <a:sx n="71" d="100"/>
          <a:sy n="71" d="100"/>
        </p:scale>
        <p:origin x="1382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385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에너지공학부 당정증/" userId="2c808faf-75ea-4dd2-8d63-24be142d3f11" providerId="ADAL" clId="{F2734EC5-95F7-4570-A828-0261D0C04E2D}"/>
  </pc:docChgLst>
  <pc:docChgLst>
    <pc:chgData name="당정증" userId="2c808faf-75ea-4dd2-8d63-24be142d3f11" providerId="ADAL" clId="{2EE353F8-8144-4F69-BAB2-3393A87E33D1}"/>
    <pc:docChg chg="custSel addSld delSld modSld">
      <pc:chgData name="당정증" userId="2c808faf-75ea-4dd2-8d63-24be142d3f11" providerId="ADAL" clId="{2EE353F8-8144-4F69-BAB2-3393A87E33D1}" dt="2024-10-28T07:46:39.599" v="738"/>
      <pc:docMkLst>
        <pc:docMk/>
      </pc:docMkLst>
      <pc:sldChg chg="modSp">
        <pc:chgData name="당정증" userId="2c808faf-75ea-4dd2-8d63-24be142d3f11" providerId="ADAL" clId="{2EE353F8-8144-4F69-BAB2-3393A87E33D1}" dt="2024-10-22T05:24:16.464" v="10" actId="20577"/>
        <pc:sldMkLst>
          <pc:docMk/>
          <pc:sldMk cId="369336831" sldId="495"/>
        </pc:sldMkLst>
        <pc:spChg chg="mod">
          <ac:chgData name="당정증" userId="2c808faf-75ea-4dd2-8d63-24be142d3f11" providerId="ADAL" clId="{2EE353F8-8144-4F69-BAB2-3393A87E33D1}" dt="2024-10-22T05:24:16.464" v="10" actId="20577"/>
          <ac:spMkLst>
            <pc:docMk/>
            <pc:sldMk cId="369336831" sldId="495"/>
            <ac:spMk id="2" creationId="{E5AEC3EC-82D0-C592-FA6D-C01D46F3C9CA}"/>
          </ac:spMkLst>
        </pc:spChg>
      </pc:sldChg>
    </pc:docChg>
  </pc:docChgLst>
  <pc:docChgLst>
    <pc:chgData name="당정증" userId="2c808faf-75ea-4dd2-8d63-24be142d3f11" providerId="ADAL" clId="{0317D051-3858-49CE-8EDD-660A7400EFCE}"/>
  </pc:docChgLst>
  <pc:docChgLst>
    <pc:chgData name="당정증" userId="2c808faf-75ea-4dd2-8d63-24be142d3f11" providerId="ADAL" clId="{B3EF526E-DF89-44BF-B099-CF8F99B41BDC}"/>
  </pc:docChgLst>
  <pc:docChgLst>
    <pc:chgData name="당정증" userId="2c808faf-75ea-4dd2-8d63-24be142d3f11" providerId="ADAL" clId="{61114090-6867-49CD-9026-DD409F79785B}"/>
    <pc:docChg chg="undo custSel addSld delSld modSld sldOrd modMainMaster">
      <pc:chgData name="당정증" userId="2c808faf-75ea-4dd2-8d63-24be142d3f11" providerId="ADAL" clId="{61114090-6867-49CD-9026-DD409F79785B}" dt="2024-11-06T07:16:23.814" v="12153" actId="20577"/>
      <pc:docMkLst>
        <pc:docMk/>
      </pc:docMkLst>
      <pc:sldChg chg="addSp modSp add">
        <pc:chgData name="당정증" userId="2c808faf-75ea-4dd2-8d63-24be142d3f11" providerId="ADAL" clId="{61114090-6867-49CD-9026-DD409F79785B}" dt="2024-11-05T06:18:01.334" v="4740" actId="1037"/>
        <pc:sldMkLst>
          <pc:docMk/>
          <pc:sldMk cId="879871212" sldId="277"/>
        </pc:sldMkLst>
        <pc:spChg chg="add mod">
          <ac:chgData name="당정증" userId="2c808faf-75ea-4dd2-8d63-24be142d3f11" providerId="ADAL" clId="{61114090-6867-49CD-9026-DD409F79785B}" dt="2024-11-05T06:18:01.334" v="4740" actId="1037"/>
          <ac:spMkLst>
            <pc:docMk/>
            <pc:sldMk cId="879871212" sldId="277"/>
            <ac:spMk id="6" creationId="{35A13D72-AFB1-428B-96EE-8A62FD84CB8B}"/>
          </ac:spMkLst>
        </pc:spChg>
        <pc:spChg chg="mod">
          <ac:chgData name="당정증" userId="2c808faf-75ea-4dd2-8d63-24be142d3f11" providerId="ADAL" clId="{61114090-6867-49CD-9026-DD409F79785B}" dt="2024-11-05T06:07:58.209" v="3814" actId="1038"/>
          <ac:spMkLst>
            <pc:docMk/>
            <pc:sldMk cId="879871212" sldId="277"/>
            <ac:spMk id="7" creationId="{7087D1DB-0857-413C-8CCE-AF7539B14FAC}"/>
          </ac:spMkLst>
        </pc:spChg>
        <pc:spChg chg="add mod">
          <ac:chgData name="당정증" userId="2c808faf-75ea-4dd2-8d63-24be142d3f11" providerId="ADAL" clId="{61114090-6867-49CD-9026-DD409F79785B}" dt="2024-11-05T06:18:01.334" v="4740" actId="1037"/>
          <ac:spMkLst>
            <pc:docMk/>
            <pc:sldMk cId="879871212" sldId="277"/>
            <ac:spMk id="8" creationId="{B2A9AEC7-E1CA-4059-A9C6-BDE6DF0EF9D2}"/>
          </ac:spMkLst>
        </pc:spChg>
        <pc:spChg chg="add mod">
          <ac:chgData name="당정증" userId="2c808faf-75ea-4dd2-8d63-24be142d3f11" providerId="ADAL" clId="{61114090-6867-49CD-9026-DD409F79785B}" dt="2024-11-05T06:18:01.334" v="4740" actId="1037"/>
          <ac:spMkLst>
            <pc:docMk/>
            <pc:sldMk cId="879871212" sldId="277"/>
            <ac:spMk id="10" creationId="{E4CDB944-21B5-443D-86F8-A27983E9A39A}"/>
          </ac:spMkLst>
        </pc:spChg>
        <pc:spChg chg="add mod">
          <ac:chgData name="당정증" userId="2c808faf-75ea-4dd2-8d63-24be142d3f11" providerId="ADAL" clId="{61114090-6867-49CD-9026-DD409F79785B}" dt="2024-11-05T06:17:55.337" v="4720" actId="1037"/>
          <ac:spMkLst>
            <pc:docMk/>
            <pc:sldMk cId="879871212" sldId="277"/>
            <ac:spMk id="11" creationId="{32805CCB-1E2F-4418-B222-D1DC5C2AED0C}"/>
          </ac:spMkLst>
        </pc:spChg>
        <pc:spChg chg="add mod">
          <ac:chgData name="당정증" userId="2c808faf-75ea-4dd2-8d63-24be142d3f11" providerId="ADAL" clId="{61114090-6867-49CD-9026-DD409F79785B}" dt="2024-11-05T06:17:21.704" v="4670" actId="164"/>
          <ac:spMkLst>
            <pc:docMk/>
            <pc:sldMk cId="879871212" sldId="277"/>
            <ac:spMk id="12" creationId="{8B100EAB-7774-448A-8375-CB5C63AE7B69}"/>
          </ac:spMkLst>
        </pc:spChg>
        <pc:spChg chg="add mod">
          <ac:chgData name="당정증" userId="2c808faf-75ea-4dd2-8d63-24be142d3f11" providerId="ADAL" clId="{61114090-6867-49CD-9026-DD409F79785B}" dt="2024-11-05T06:17:21.704" v="4670" actId="164"/>
          <ac:spMkLst>
            <pc:docMk/>
            <pc:sldMk cId="879871212" sldId="277"/>
            <ac:spMk id="13" creationId="{32ACFA82-A485-4665-BFAF-E784D7DB317D}"/>
          </ac:spMkLst>
        </pc:spChg>
        <pc:spChg chg="add mod">
          <ac:chgData name="당정증" userId="2c808faf-75ea-4dd2-8d63-24be142d3f11" providerId="ADAL" clId="{61114090-6867-49CD-9026-DD409F79785B}" dt="2024-11-05T06:17:21.704" v="4670" actId="164"/>
          <ac:spMkLst>
            <pc:docMk/>
            <pc:sldMk cId="879871212" sldId="277"/>
            <ac:spMk id="14" creationId="{311C6216-C1FC-47E4-AFA4-2C810A851B6B}"/>
          </ac:spMkLst>
        </pc:spChg>
        <pc:spChg chg="add mod">
          <ac:chgData name="당정증" userId="2c808faf-75ea-4dd2-8d63-24be142d3f11" providerId="ADAL" clId="{61114090-6867-49CD-9026-DD409F79785B}" dt="2024-11-05T06:17:21.704" v="4670" actId="164"/>
          <ac:spMkLst>
            <pc:docMk/>
            <pc:sldMk cId="879871212" sldId="277"/>
            <ac:spMk id="15" creationId="{AB949C40-9C07-41B3-9863-E5B88D0620E3}"/>
          </ac:spMkLst>
        </pc:spChg>
        <pc:grpChg chg="add mod">
          <ac:chgData name="당정증" userId="2c808faf-75ea-4dd2-8d63-24be142d3f11" providerId="ADAL" clId="{61114090-6867-49CD-9026-DD409F79785B}" dt="2024-11-05T06:17:46.142" v="4675" actId="552"/>
          <ac:grpSpMkLst>
            <pc:docMk/>
            <pc:sldMk cId="879871212" sldId="277"/>
            <ac:grpSpMk id="4" creationId="{509AB2EA-EA47-4850-BCDA-5D8D4839943F}"/>
          </ac:grpSpMkLst>
        </pc:grpChg>
        <pc:picChg chg="mod modCrop">
          <ac:chgData name="당정증" userId="2c808faf-75ea-4dd2-8d63-24be142d3f11" providerId="ADAL" clId="{61114090-6867-49CD-9026-DD409F79785B}" dt="2024-11-05T06:17:40.040" v="4674" actId="732"/>
          <ac:picMkLst>
            <pc:docMk/>
            <pc:sldMk cId="879871212" sldId="277"/>
            <ac:picMk id="9" creationId="{45156B57-DA51-4292-9AAC-545E4EA13AE2}"/>
          </ac:picMkLst>
        </pc:picChg>
      </pc:sldChg>
      <pc:sldChg chg="addSp delSp modSp add">
        <pc:chgData name="당정증" userId="2c808faf-75ea-4dd2-8d63-24be142d3f11" providerId="ADAL" clId="{61114090-6867-49CD-9026-DD409F79785B}" dt="2024-11-06T05:56:27.164" v="9919" actId="1036"/>
        <pc:sldMkLst>
          <pc:docMk/>
          <pc:sldMk cId="838411168" sldId="646"/>
        </pc:sldMkLst>
        <pc:spChg chg="mod">
          <ac:chgData name="당정증" userId="2c808faf-75ea-4dd2-8d63-24be142d3f11" providerId="ADAL" clId="{61114090-6867-49CD-9026-DD409F79785B}" dt="2024-11-06T05:42:27.358" v="9103" actId="6549"/>
          <ac:spMkLst>
            <pc:docMk/>
            <pc:sldMk cId="838411168" sldId="646"/>
            <ac:spMk id="6" creationId="{00000000-0000-0000-0000-000000000000}"/>
          </ac:spMkLst>
        </pc:spChg>
        <pc:spChg chg="mod">
          <ac:chgData name="당정증" userId="2c808faf-75ea-4dd2-8d63-24be142d3f11" providerId="ADAL" clId="{61114090-6867-49CD-9026-DD409F79785B}" dt="2024-11-06T05:52:44.440" v="9815" actId="20577"/>
          <ac:spMkLst>
            <pc:docMk/>
            <pc:sldMk cId="838411168" sldId="646"/>
            <ac:spMk id="43" creationId="{D8094337-FEDF-45BF-B6F5-34E400EEBECD}"/>
          </ac:spMkLst>
        </pc:spChg>
        <pc:picChg chg="del">
          <ac:chgData name="당정증" userId="2c808faf-75ea-4dd2-8d63-24be142d3f11" providerId="ADAL" clId="{61114090-6867-49CD-9026-DD409F79785B}" dt="2024-11-06T05:43:51.402" v="9233" actId="478"/>
          <ac:picMkLst>
            <pc:docMk/>
            <pc:sldMk cId="838411168" sldId="646"/>
            <ac:picMk id="7" creationId="{0D0F1AA2-5971-486A-BC7E-A5246F2FEDF5}"/>
          </ac:picMkLst>
        </pc:picChg>
        <pc:picChg chg="add mod">
          <ac:chgData name="당정증" userId="2c808faf-75ea-4dd2-8d63-24be142d3f11" providerId="ADAL" clId="{61114090-6867-49CD-9026-DD409F79785B}" dt="2024-11-06T05:52:00.554" v="9755" actId="14100"/>
          <ac:picMkLst>
            <pc:docMk/>
            <pc:sldMk cId="838411168" sldId="646"/>
            <ac:picMk id="8" creationId="{8C822492-E36D-4FB4-AD1B-3C108A8C07CE}"/>
          </ac:picMkLst>
        </pc:picChg>
        <pc:picChg chg="add mod">
          <ac:chgData name="당정증" userId="2c808faf-75ea-4dd2-8d63-24be142d3f11" providerId="ADAL" clId="{61114090-6867-49CD-9026-DD409F79785B}" dt="2024-11-06T05:56:27.164" v="9919" actId="1036"/>
          <ac:picMkLst>
            <pc:docMk/>
            <pc:sldMk cId="838411168" sldId="646"/>
            <ac:picMk id="9" creationId="{F8A2AAEE-6B0C-48B4-A2A4-540FAB85DAFD}"/>
          </ac:picMkLst>
        </pc:picChg>
        <pc:picChg chg="add mod">
          <ac:chgData name="당정증" userId="2c808faf-75ea-4dd2-8d63-24be142d3f11" providerId="ADAL" clId="{61114090-6867-49CD-9026-DD409F79785B}" dt="2024-11-06T05:56:24.075" v="9915" actId="12788"/>
          <ac:picMkLst>
            <pc:docMk/>
            <pc:sldMk cId="838411168" sldId="646"/>
            <ac:picMk id="10" creationId="{F986E6C8-622D-4CEB-8DA5-3F3051209E1E}"/>
          </ac:picMkLst>
        </pc:picChg>
      </pc:sldChg>
      <pc:sldChg chg="delSp modSp add">
        <pc:chgData name="당정증" userId="2c808faf-75ea-4dd2-8d63-24be142d3f11" providerId="ADAL" clId="{61114090-6867-49CD-9026-DD409F79785B}" dt="2024-11-06T07:16:23.814" v="12153" actId="20577"/>
        <pc:sldMkLst>
          <pc:docMk/>
          <pc:sldMk cId="1467456711" sldId="652"/>
        </pc:sldMkLst>
        <pc:spChg chg="mod">
          <ac:chgData name="당정증" userId="2c808faf-75ea-4dd2-8d63-24be142d3f11" providerId="ADAL" clId="{61114090-6867-49CD-9026-DD409F79785B}" dt="2024-11-06T07:10:27.544" v="12021" actId="20577"/>
          <ac:spMkLst>
            <pc:docMk/>
            <pc:sldMk cId="1467456711" sldId="652"/>
            <ac:spMk id="6" creationId="{00000000-0000-0000-0000-000000000000}"/>
          </ac:spMkLst>
        </pc:spChg>
        <pc:spChg chg="mod">
          <ac:chgData name="당정증" userId="2c808faf-75ea-4dd2-8d63-24be142d3f11" providerId="ADAL" clId="{61114090-6867-49CD-9026-DD409F79785B}" dt="2024-11-06T07:16:23.814" v="12153" actId="20577"/>
          <ac:spMkLst>
            <pc:docMk/>
            <pc:sldMk cId="1467456711" sldId="652"/>
            <ac:spMk id="43" creationId="{D8094337-FEDF-45BF-B6F5-34E400EEBECD}"/>
          </ac:spMkLst>
        </pc:spChg>
        <pc:picChg chg="del">
          <ac:chgData name="당정증" userId="2c808faf-75ea-4dd2-8d63-24be142d3f11" providerId="ADAL" clId="{61114090-6867-49CD-9026-DD409F79785B}" dt="2024-11-06T07:10:49.098" v="12024" actId="478"/>
          <ac:picMkLst>
            <pc:docMk/>
            <pc:sldMk cId="1467456711" sldId="652"/>
            <ac:picMk id="3" creationId="{B28D5FA6-7B4E-4344-A822-F6E6899457B5}"/>
          </ac:picMkLst>
        </pc:picChg>
        <pc:picChg chg="del">
          <ac:chgData name="당정증" userId="2c808faf-75ea-4dd2-8d63-24be142d3f11" providerId="ADAL" clId="{61114090-6867-49CD-9026-DD409F79785B}" dt="2024-11-06T07:10:49.098" v="12024" actId="478"/>
          <ac:picMkLst>
            <pc:docMk/>
            <pc:sldMk cId="1467456711" sldId="652"/>
            <ac:picMk id="4" creationId="{BE17CDC2-FCC0-45C8-8F62-AC4AAD132E05}"/>
          </ac:picMkLst>
        </pc:picChg>
        <pc:picChg chg="del">
          <ac:chgData name="당정증" userId="2c808faf-75ea-4dd2-8d63-24be142d3f11" providerId="ADAL" clId="{61114090-6867-49CD-9026-DD409F79785B}" dt="2024-11-06T07:10:49.098" v="12024" actId="478"/>
          <ac:picMkLst>
            <pc:docMk/>
            <pc:sldMk cId="1467456711" sldId="652"/>
            <ac:picMk id="40" creationId="{FB15A285-BAB9-4A33-9FF7-80D4FFB952D8}"/>
          </ac:picMkLst>
        </pc:picChg>
        <pc:picChg chg="del">
          <ac:chgData name="당정증" userId="2c808faf-75ea-4dd2-8d63-24be142d3f11" providerId="ADAL" clId="{61114090-6867-49CD-9026-DD409F79785B}" dt="2024-11-06T07:10:49.098" v="12024" actId="478"/>
          <ac:picMkLst>
            <pc:docMk/>
            <pc:sldMk cId="1467456711" sldId="652"/>
            <ac:picMk id="41" creationId="{7ADC1EC2-4A90-4B58-B05C-C3BEFE0F5451}"/>
          </ac:picMkLst>
        </pc:picChg>
      </pc:sldChg>
      <pc:sldMasterChg chg="modSldLayout">
        <pc:chgData name="당정증" userId="2c808faf-75ea-4dd2-8d63-24be142d3f11" providerId="ADAL" clId="{61114090-6867-49CD-9026-DD409F79785B}" dt="2024-11-04T07:19:22.516" v="1180" actId="14100"/>
        <pc:sldMasterMkLst>
          <pc:docMk/>
          <pc:sldMasterMk cId="1105938149" sldId="2147483651"/>
        </pc:sldMasterMkLst>
        <pc:sldLayoutChg chg="modSp">
          <pc:chgData name="당정증" userId="2c808faf-75ea-4dd2-8d63-24be142d3f11" providerId="ADAL" clId="{61114090-6867-49CD-9026-DD409F79785B}" dt="2024-11-04T07:19:22.516" v="1180" actId="14100"/>
          <pc:sldLayoutMkLst>
            <pc:docMk/>
            <pc:sldMasterMk cId="1105938149" sldId="2147483651"/>
            <pc:sldLayoutMk cId="908296434" sldId="2147483653"/>
          </pc:sldLayoutMkLst>
          <pc:spChg chg="mod">
            <ac:chgData name="당정증" userId="2c808faf-75ea-4dd2-8d63-24be142d3f11" providerId="ADAL" clId="{61114090-6867-49CD-9026-DD409F79785B}" dt="2024-11-04T07:19:22.516" v="1180" actId="14100"/>
            <ac:spMkLst>
              <pc:docMk/>
              <pc:sldMasterMk cId="1105938149" sldId="2147483651"/>
              <pc:sldLayoutMk cId="908296434" sldId="2147483653"/>
              <ac:spMk id="2" creationId="{3D760E79-99EB-5E6A-61B2-1520A10075DC}"/>
            </ac:spMkLst>
          </pc:spChg>
        </pc:sldLayoutChg>
      </pc:sldMasterChg>
    </pc:docChg>
  </pc:docChgLst>
  <pc:docChgLst>
    <pc:chgData name="당정증" userId="2c808faf-75ea-4dd2-8d63-24be142d3f11" providerId="ADAL" clId="{D360FBE2-CC38-474B-83EE-24D3CF590BE5}"/>
    <pc:docChg chg="undo custSel addSld delSld modSld sldOrd">
      <pc:chgData name="당정증" userId="2c808faf-75ea-4dd2-8d63-24be142d3f11" providerId="ADAL" clId="{D360FBE2-CC38-474B-83EE-24D3CF590BE5}" dt="2024-09-26T07:02:26.252" v="16488" actId="20577"/>
      <pc:docMkLst>
        <pc:docMk/>
      </pc:docMkLst>
      <pc:sldChg chg="modSp">
        <pc:chgData name="당정증" userId="2c808faf-75ea-4dd2-8d63-24be142d3f11" providerId="ADAL" clId="{D360FBE2-CC38-474B-83EE-24D3CF590BE5}" dt="2024-09-20T01:14:10.627" v="40" actId="20577"/>
        <pc:sldMkLst>
          <pc:docMk/>
          <pc:sldMk cId="369336831" sldId="495"/>
        </pc:sldMkLst>
        <pc:spChg chg="mod">
          <ac:chgData name="당정증" userId="2c808faf-75ea-4dd2-8d63-24be142d3f11" providerId="ADAL" clId="{D360FBE2-CC38-474B-83EE-24D3CF590BE5}" dt="2024-09-20T01:14:10.627" v="40" actId="20577"/>
          <ac:spMkLst>
            <pc:docMk/>
            <pc:sldMk cId="369336831" sldId="495"/>
            <ac:spMk id="2" creationId="{E5AEC3EC-82D0-C592-FA6D-C01D46F3C9CA}"/>
          </ac:spMkLst>
        </pc:spChg>
      </pc:sldChg>
    </pc:docChg>
  </pc:docChgLst>
  <pc:docChgLst>
    <pc:chgData name="당정증" userId="2c808faf-75ea-4dd2-8d63-24be142d3f11" providerId="ADAL" clId="{AB1B2137-B717-4665-90E1-D9F639D6ADD1}"/>
  </pc:docChgLst>
  <pc:docChgLst>
    <pc:chgData name="당정증" userId="2c808faf-75ea-4dd2-8d63-24be142d3f11" providerId="ADAL" clId="{A462C43C-D852-441B-A243-673A25D98703}"/>
    <pc:docChg chg="undo custSel addSld delSld modSld sldOrd modMainMaster">
      <pc:chgData name="당정증" userId="2c808faf-75ea-4dd2-8d63-24be142d3f11" providerId="ADAL" clId="{A462C43C-D852-441B-A243-673A25D98703}" dt="2024-11-13T07:22:07.120" v="8314" actId="1076"/>
      <pc:docMkLst>
        <pc:docMk/>
      </pc:docMkLst>
      <pc:sldChg chg="modSp">
        <pc:chgData name="당정증" userId="2c808faf-75ea-4dd2-8d63-24be142d3f11" providerId="ADAL" clId="{A462C43C-D852-441B-A243-673A25D98703}" dt="2024-11-11T09:05:43.820" v="754" actId="1037"/>
        <pc:sldMkLst>
          <pc:docMk/>
          <pc:sldMk cId="879871212" sldId="277"/>
        </pc:sldMkLst>
        <pc:grpChg chg="mod">
          <ac:chgData name="당정증" userId="2c808faf-75ea-4dd2-8d63-24be142d3f11" providerId="ADAL" clId="{A462C43C-D852-441B-A243-673A25D98703}" dt="2024-11-11T09:05:43.820" v="754" actId="1037"/>
          <ac:grpSpMkLst>
            <pc:docMk/>
            <pc:sldMk cId="879871212" sldId="277"/>
            <ac:grpSpMk id="4" creationId="{509AB2EA-EA47-4850-BCDA-5D8D4839943F}"/>
          </ac:grpSpMkLst>
        </pc:grpChg>
      </pc:sldChg>
      <pc:sldChg chg="add del">
        <pc:chgData name="당정증" userId="2c808faf-75ea-4dd2-8d63-24be142d3f11" providerId="ADAL" clId="{A462C43C-D852-441B-A243-673A25D98703}" dt="2024-11-13T01:38:37.632" v="1968" actId="2696"/>
        <pc:sldMkLst>
          <pc:docMk/>
          <pc:sldMk cId="3808802117" sldId="302"/>
        </pc:sldMkLst>
      </pc:sldChg>
      <pc:sldChg chg="addSp delSp modSp">
        <pc:chgData name="당정증" userId="2c808faf-75ea-4dd2-8d63-24be142d3f11" providerId="ADAL" clId="{A462C43C-D852-441B-A243-673A25D98703}" dt="2024-11-13T05:44:27.364" v="7405" actId="553"/>
        <pc:sldMkLst>
          <pc:docMk/>
          <pc:sldMk cId="653541559" sldId="408"/>
        </pc:sldMkLst>
        <pc:spChg chg="mod topLvl">
          <ac:chgData name="당정증" userId="2c808faf-75ea-4dd2-8d63-24be142d3f11" providerId="ADAL" clId="{A462C43C-D852-441B-A243-673A25D98703}" dt="2024-11-13T05:42:56.211" v="7378" actId="164"/>
          <ac:spMkLst>
            <pc:docMk/>
            <pc:sldMk cId="653541559" sldId="408"/>
            <ac:spMk id="8" creationId="{1E0CCAE1-2BC3-45DD-AC70-5DFEFB2E883C}"/>
          </ac:spMkLst>
        </pc:spChg>
        <pc:spChg chg="mod topLvl">
          <ac:chgData name="당정증" userId="2c808faf-75ea-4dd2-8d63-24be142d3f11" providerId="ADAL" clId="{A462C43C-D852-441B-A243-673A25D98703}" dt="2024-11-13T05:42:56.211" v="7378" actId="164"/>
          <ac:spMkLst>
            <pc:docMk/>
            <pc:sldMk cId="653541559" sldId="408"/>
            <ac:spMk id="9" creationId="{52F9DCDE-4BBB-4B8C-BE77-A2A0574D90FE}"/>
          </ac:spMkLst>
        </pc:spChg>
        <pc:spChg chg="mod topLvl">
          <ac:chgData name="당정증" userId="2c808faf-75ea-4dd2-8d63-24be142d3f11" providerId="ADAL" clId="{A462C43C-D852-441B-A243-673A25D98703}" dt="2024-11-13T05:44:18.529" v="7404" actId="14100"/>
          <ac:spMkLst>
            <pc:docMk/>
            <pc:sldMk cId="653541559" sldId="408"/>
            <ac:spMk id="43" creationId="{DFE9D39A-6282-49EC-95A1-7DAD3285BFAA}"/>
          </ac:spMkLst>
        </pc:spChg>
        <pc:spChg chg="mod topLvl">
          <ac:chgData name="당정증" userId="2c808faf-75ea-4dd2-8d63-24be142d3f11" providerId="ADAL" clId="{A462C43C-D852-441B-A243-673A25D98703}" dt="2024-11-13T05:42:59.130" v="7379" actId="164"/>
          <ac:spMkLst>
            <pc:docMk/>
            <pc:sldMk cId="653541559" sldId="408"/>
            <ac:spMk id="44" creationId="{C78E2AF0-2C84-4ECC-A4B8-1F1C72078F83}"/>
          </ac:spMkLst>
        </pc:spChg>
        <pc:spChg chg="mod topLvl">
          <ac:chgData name="당정증" userId="2c808faf-75ea-4dd2-8d63-24be142d3f11" providerId="ADAL" clId="{A462C43C-D852-441B-A243-673A25D98703}" dt="2024-11-13T05:44:06.988" v="7403" actId="14100"/>
          <ac:spMkLst>
            <pc:docMk/>
            <pc:sldMk cId="653541559" sldId="408"/>
            <ac:spMk id="50" creationId="{7DDEE810-C0AA-4552-B3E2-0FE12C2FD7EE}"/>
          </ac:spMkLst>
        </pc:spChg>
        <pc:spChg chg="mod topLvl">
          <ac:chgData name="당정증" userId="2c808faf-75ea-4dd2-8d63-24be142d3f11" providerId="ADAL" clId="{A462C43C-D852-441B-A243-673A25D98703}" dt="2024-11-13T05:43:08.078" v="7380" actId="164"/>
          <ac:spMkLst>
            <pc:docMk/>
            <pc:sldMk cId="653541559" sldId="408"/>
            <ac:spMk id="51" creationId="{1EEE999D-F3BF-4272-B5F0-F05B93875E1B}"/>
          </ac:spMkLst>
        </pc:spChg>
        <pc:grpChg chg="add mod">
          <ac:chgData name="당정증" userId="2c808faf-75ea-4dd2-8d63-24be142d3f11" providerId="ADAL" clId="{A462C43C-D852-441B-A243-673A25D98703}" dt="2024-11-13T05:43:45.982" v="7402" actId="465"/>
          <ac:grpSpMkLst>
            <pc:docMk/>
            <pc:sldMk cId="653541559" sldId="408"/>
            <ac:grpSpMk id="2" creationId="{D08DC09D-0C6A-4E47-91F8-8D87ED8D2E65}"/>
          </ac:grpSpMkLst>
        </pc:grpChg>
        <pc:grpChg chg="add mod">
          <ac:chgData name="당정증" userId="2c808faf-75ea-4dd2-8d63-24be142d3f11" providerId="ADAL" clId="{A462C43C-D852-441B-A243-673A25D98703}" dt="2024-11-13T05:44:27.364" v="7405" actId="553"/>
          <ac:grpSpMkLst>
            <pc:docMk/>
            <pc:sldMk cId="653541559" sldId="408"/>
            <ac:grpSpMk id="3" creationId="{E3C5BBEC-E3FF-4549-A558-E4A915570FE2}"/>
          </ac:grpSpMkLst>
        </pc:grpChg>
        <pc:grpChg chg="add mod">
          <ac:chgData name="당정증" userId="2c808faf-75ea-4dd2-8d63-24be142d3f11" providerId="ADAL" clId="{A462C43C-D852-441B-A243-673A25D98703}" dt="2024-11-13T05:44:27.364" v="7405" actId="553"/>
          <ac:grpSpMkLst>
            <pc:docMk/>
            <pc:sldMk cId="653541559" sldId="408"/>
            <ac:grpSpMk id="5" creationId="{24C4B07D-8466-4F63-A59C-F28903CC4A82}"/>
          </ac:grpSpMkLst>
        </pc:grpChg>
        <pc:grpChg chg="del">
          <ac:chgData name="당정증" userId="2c808faf-75ea-4dd2-8d63-24be142d3f11" providerId="ADAL" clId="{A462C43C-D852-441B-A243-673A25D98703}" dt="2024-11-13T05:40:41.839" v="7289" actId="165"/>
          <ac:grpSpMkLst>
            <pc:docMk/>
            <pc:sldMk cId="653541559" sldId="408"/>
            <ac:grpSpMk id="10" creationId="{5EBDC5F0-B5E9-4061-B706-4CC6C3E3A28F}"/>
          </ac:grpSpMkLst>
        </pc:grpChg>
        <pc:grpChg chg="del">
          <ac:chgData name="당정증" userId="2c808faf-75ea-4dd2-8d63-24be142d3f11" providerId="ADAL" clId="{A462C43C-D852-441B-A243-673A25D98703}" dt="2024-11-13T05:40:41.839" v="7289" actId="165"/>
          <ac:grpSpMkLst>
            <pc:docMk/>
            <pc:sldMk cId="653541559" sldId="408"/>
            <ac:grpSpMk id="42" creationId="{3AC20BD1-3DFE-4F6B-870F-C2A1784C8374}"/>
          </ac:grpSpMkLst>
        </pc:grpChg>
        <pc:grpChg chg="del">
          <ac:chgData name="당정증" userId="2c808faf-75ea-4dd2-8d63-24be142d3f11" providerId="ADAL" clId="{A462C43C-D852-441B-A243-673A25D98703}" dt="2024-11-13T05:37:59.723" v="7198" actId="478"/>
          <ac:grpSpMkLst>
            <pc:docMk/>
            <pc:sldMk cId="653541559" sldId="408"/>
            <ac:grpSpMk id="45" creationId="{AAB394FB-4578-4BB7-B26C-6A2E0DA1ED13}"/>
          </ac:grpSpMkLst>
        </pc:grpChg>
        <pc:grpChg chg="del">
          <ac:chgData name="당정증" userId="2c808faf-75ea-4dd2-8d63-24be142d3f11" providerId="ADAL" clId="{A462C43C-D852-441B-A243-673A25D98703}" dt="2024-11-13T05:40:41.839" v="7289" actId="165"/>
          <ac:grpSpMkLst>
            <pc:docMk/>
            <pc:sldMk cId="653541559" sldId="408"/>
            <ac:grpSpMk id="49" creationId="{5CB91A22-A5CB-4462-988F-8F84744DB42D}"/>
          </ac:grpSpMkLst>
        </pc:grpChg>
        <pc:picChg chg="add del mod">
          <ac:chgData name="당정증" userId="2c808faf-75ea-4dd2-8d63-24be142d3f11" providerId="ADAL" clId="{A462C43C-D852-441B-A243-673A25D98703}" dt="2024-11-13T05:41:07.098" v="7319" actId="478"/>
          <ac:picMkLst>
            <pc:docMk/>
            <pc:sldMk cId="653541559" sldId="408"/>
            <ac:picMk id="15" creationId="{531FE937-47B7-420A-841E-882A8986CD83}"/>
          </ac:picMkLst>
        </pc:picChg>
      </pc:sldChg>
      <pc:sldChg chg="addSp modSp">
        <pc:chgData name="당정증" userId="2c808faf-75ea-4dd2-8d63-24be142d3f11" providerId="ADAL" clId="{A462C43C-D852-441B-A243-673A25D98703}" dt="2024-11-13T00:47:05.468" v="1967" actId="1036"/>
        <pc:sldMkLst>
          <pc:docMk/>
          <pc:sldMk cId="369336831" sldId="495"/>
        </pc:sldMkLst>
        <pc:spChg chg="mod">
          <ac:chgData name="당정증" userId="2c808faf-75ea-4dd2-8d63-24be142d3f11" providerId="ADAL" clId="{A462C43C-D852-441B-A243-673A25D98703}" dt="2024-11-13T00:46:17.708" v="1900" actId="1035"/>
          <ac:spMkLst>
            <pc:docMk/>
            <pc:sldMk cId="369336831" sldId="495"/>
            <ac:spMk id="2" creationId="{E5AEC3EC-82D0-C592-FA6D-C01D46F3C9CA}"/>
          </ac:spMkLst>
        </pc:spChg>
        <pc:picChg chg="add mod modCrop">
          <ac:chgData name="당정증" userId="2c808faf-75ea-4dd2-8d63-24be142d3f11" providerId="ADAL" clId="{A462C43C-D852-441B-A243-673A25D98703}" dt="2024-11-13T00:47:05.468" v="1967" actId="1036"/>
          <ac:picMkLst>
            <pc:docMk/>
            <pc:sldMk cId="369336831" sldId="495"/>
            <ac:picMk id="4" creationId="{A0EA2835-DE3E-48CE-84D2-BB0AF8F1D9BB}"/>
          </ac:picMkLst>
        </pc:picChg>
        <pc:picChg chg="add mod">
          <ac:chgData name="당정증" userId="2c808faf-75ea-4dd2-8d63-24be142d3f11" providerId="ADAL" clId="{A462C43C-D852-441B-A243-673A25D98703}" dt="2024-11-13T00:47:05.468" v="1967" actId="1036"/>
          <ac:picMkLst>
            <pc:docMk/>
            <pc:sldMk cId="369336831" sldId="495"/>
            <ac:picMk id="5" creationId="{F0B90669-7775-4A3C-9996-890BE1549BE7}"/>
          </ac:picMkLst>
        </pc:picChg>
        <pc:picChg chg="add mod">
          <ac:chgData name="당정증" userId="2c808faf-75ea-4dd2-8d63-24be142d3f11" providerId="ADAL" clId="{A462C43C-D852-441B-A243-673A25D98703}" dt="2024-11-13T00:47:05.468" v="1967" actId="1036"/>
          <ac:picMkLst>
            <pc:docMk/>
            <pc:sldMk cId="369336831" sldId="495"/>
            <ac:picMk id="6" creationId="{EEF48D05-03AF-43F9-BB55-BB952493C8C6}"/>
          </ac:picMkLst>
        </pc:picChg>
      </pc:sldChg>
      <pc:sldChg chg="addSp delSp add del">
        <pc:chgData name="당정증" userId="2c808faf-75ea-4dd2-8d63-24be142d3f11" providerId="ADAL" clId="{A462C43C-D852-441B-A243-673A25D98703}" dt="2024-11-13T01:38:37.647" v="1969" actId="2696"/>
        <pc:sldMkLst>
          <pc:docMk/>
          <pc:sldMk cId="660928425" sldId="634"/>
        </pc:sldMkLst>
        <pc:picChg chg="add del">
          <ac:chgData name="당정증" userId="2c808faf-75ea-4dd2-8d63-24be142d3f11" providerId="ADAL" clId="{A462C43C-D852-441B-A243-673A25D98703}" dt="2024-11-11T08:32:46.618" v="79"/>
          <ac:picMkLst>
            <pc:docMk/>
            <pc:sldMk cId="660928425" sldId="634"/>
            <ac:picMk id="1026" creationId="{0B2CC8AC-9DF2-441F-B77B-8483E981EB10}"/>
          </ac:picMkLst>
        </pc:picChg>
      </pc:sldChg>
      <pc:sldChg chg="addSp delSp modSp">
        <pc:chgData name="당정증" userId="2c808faf-75ea-4dd2-8d63-24be142d3f11" providerId="ADAL" clId="{A462C43C-D852-441B-A243-673A25D98703}" dt="2024-11-12T04:23:14.898" v="1292" actId="12788"/>
        <pc:sldMkLst>
          <pc:docMk/>
          <pc:sldMk cId="838411168" sldId="646"/>
        </pc:sldMkLst>
        <pc:spChg chg="mod topLvl">
          <ac:chgData name="당정증" userId="2c808faf-75ea-4dd2-8d63-24be142d3f11" providerId="ADAL" clId="{A462C43C-D852-441B-A243-673A25D98703}" dt="2024-11-12T04:23:03.448" v="1253" actId="1037"/>
          <ac:spMkLst>
            <pc:docMk/>
            <pc:sldMk cId="838411168" sldId="646"/>
            <ac:spMk id="12" creationId="{E4C64CAE-D068-4BBC-A332-7DDA0EEEAEFC}"/>
          </ac:spMkLst>
        </pc:spChg>
        <pc:spChg chg="add mod">
          <ac:chgData name="당정증" userId="2c808faf-75ea-4dd2-8d63-24be142d3f11" providerId="ADAL" clId="{A462C43C-D852-441B-A243-673A25D98703}" dt="2024-11-12T04:23:14.898" v="1292" actId="12788"/>
          <ac:spMkLst>
            <pc:docMk/>
            <pc:sldMk cId="838411168" sldId="646"/>
            <ac:spMk id="13" creationId="{0C35B6E8-B369-426C-8A46-BC955970F889}"/>
          </ac:spMkLst>
        </pc:spChg>
        <pc:spChg chg="mod">
          <ac:chgData name="당정증" userId="2c808faf-75ea-4dd2-8d63-24be142d3f11" providerId="ADAL" clId="{A462C43C-D852-441B-A243-673A25D98703}" dt="2024-11-12T04:16:26.093" v="991" actId="6549"/>
          <ac:spMkLst>
            <pc:docMk/>
            <pc:sldMk cId="838411168" sldId="646"/>
            <ac:spMk id="43" creationId="{D8094337-FEDF-45BF-B6F5-34E400EEBECD}"/>
          </ac:spMkLst>
        </pc:spChg>
        <pc:grpChg chg="add del mod">
          <ac:chgData name="당정증" userId="2c808faf-75ea-4dd2-8d63-24be142d3f11" providerId="ADAL" clId="{A462C43C-D852-441B-A243-673A25D98703}" dt="2024-11-12T04:16:43.847" v="994" actId="165"/>
          <ac:grpSpMkLst>
            <pc:docMk/>
            <pc:sldMk cId="838411168" sldId="646"/>
            <ac:grpSpMk id="7" creationId="{7615B97E-450F-4993-B92F-730C2581D414}"/>
          </ac:grpSpMkLst>
        </pc:grpChg>
        <pc:picChg chg="add mod">
          <ac:chgData name="당정증" userId="2c808faf-75ea-4dd2-8d63-24be142d3f11" providerId="ADAL" clId="{A462C43C-D852-441B-A243-673A25D98703}" dt="2024-11-12T04:23:14.898" v="1292" actId="12788"/>
          <ac:picMkLst>
            <pc:docMk/>
            <pc:sldMk cId="838411168" sldId="646"/>
            <ac:picMk id="2" creationId="{D5089531-163A-4D91-B60B-918DF333BE7F}"/>
          </ac:picMkLst>
        </pc:picChg>
        <pc:picChg chg="del">
          <ac:chgData name="당정증" userId="2c808faf-75ea-4dd2-8d63-24be142d3f11" providerId="ADAL" clId="{A462C43C-D852-441B-A243-673A25D98703}" dt="2024-11-12T04:16:23.175" v="990" actId="478"/>
          <ac:picMkLst>
            <pc:docMk/>
            <pc:sldMk cId="838411168" sldId="646"/>
            <ac:picMk id="8" creationId="{8C822492-E36D-4FB4-AD1B-3C108A8C07CE}"/>
          </ac:picMkLst>
        </pc:picChg>
        <pc:picChg chg="del">
          <ac:chgData name="당정증" userId="2c808faf-75ea-4dd2-8d63-24be142d3f11" providerId="ADAL" clId="{A462C43C-D852-441B-A243-673A25D98703}" dt="2024-11-12T04:16:13.822" v="988" actId="478"/>
          <ac:picMkLst>
            <pc:docMk/>
            <pc:sldMk cId="838411168" sldId="646"/>
            <ac:picMk id="9" creationId="{F8A2AAEE-6B0C-48B4-A2A4-540FAB85DAFD}"/>
          </ac:picMkLst>
        </pc:picChg>
        <pc:picChg chg="del">
          <ac:chgData name="당정증" userId="2c808faf-75ea-4dd2-8d63-24be142d3f11" providerId="ADAL" clId="{A462C43C-D852-441B-A243-673A25D98703}" dt="2024-11-12T04:16:13.822" v="988" actId="478"/>
          <ac:picMkLst>
            <pc:docMk/>
            <pc:sldMk cId="838411168" sldId="646"/>
            <ac:picMk id="10" creationId="{F986E6C8-622D-4CEB-8DA5-3F3051209E1E}"/>
          </ac:picMkLst>
        </pc:picChg>
        <pc:picChg chg="mod topLvl">
          <ac:chgData name="당정증" userId="2c808faf-75ea-4dd2-8d63-24be142d3f11" providerId="ADAL" clId="{A462C43C-D852-441B-A243-673A25D98703}" dt="2024-11-12T04:23:03.448" v="1253" actId="1037"/>
          <ac:picMkLst>
            <pc:docMk/>
            <pc:sldMk cId="838411168" sldId="646"/>
            <ac:picMk id="11" creationId="{353B04BE-7AA7-4E73-B28E-1D79A5D898E3}"/>
          </ac:picMkLst>
        </pc:picChg>
      </pc:sldChg>
      <pc:sldChg chg="addSp delSp modSp del">
        <pc:chgData name="당정증" userId="2c808faf-75ea-4dd2-8d63-24be142d3f11" providerId="ADAL" clId="{A462C43C-D852-441B-A243-673A25D98703}" dt="2024-11-13T02:59:26.513" v="4971" actId="2696"/>
        <pc:sldMkLst>
          <pc:docMk/>
          <pc:sldMk cId="1162324245" sldId="648"/>
        </pc:sldMkLst>
        <pc:spChg chg="add mod">
          <ac:chgData name="당정증" userId="2c808faf-75ea-4dd2-8d63-24be142d3f11" providerId="ADAL" clId="{A462C43C-D852-441B-A243-673A25D98703}" dt="2024-11-13T02:06:28.878" v="2950" actId="1076"/>
          <ac:spMkLst>
            <pc:docMk/>
            <pc:sldMk cId="1162324245" sldId="648"/>
            <ac:spMk id="3" creationId="{3F5002E4-FD44-4B6C-8B41-4FD045A5DD9D}"/>
          </ac:spMkLst>
        </pc:spChg>
        <pc:spChg chg="mod">
          <ac:chgData name="당정증" userId="2c808faf-75ea-4dd2-8d63-24be142d3f11" providerId="ADAL" clId="{A462C43C-D852-441B-A243-673A25D98703}" dt="2024-11-13T02:01:02.027" v="2770" actId="6549"/>
          <ac:spMkLst>
            <pc:docMk/>
            <pc:sldMk cId="1162324245" sldId="648"/>
            <ac:spMk id="6" creationId="{00000000-0000-0000-0000-000000000000}"/>
          </ac:spMkLst>
        </pc:spChg>
        <pc:spChg chg="add mod">
          <ac:chgData name="당정증" userId="2c808faf-75ea-4dd2-8d63-24be142d3f11" providerId="ADAL" clId="{A462C43C-D852-441B-A243-673A25D98703}" dt="2024-11-13T02:08:36.598" v="3023"/>
          <ac:spMkLst>
            <pc:docMk/>
            <pc:sldMk cId="1162324245" sldId="648"/>
            <ac:spMk id="16" creationId="{B95B35BF-A07E-40A8-A653-137372AC8230}"/>
          </ac:spMkLst>
        </pc:spChg>
        <pc:spChg chg="mod">
          <ac:chgData name="당정증" userId="2c808faf-75ea-4dd2-8d63-24be142d3f11" providerId="ADAL" clId="{A462C43C-D852-441B-A243-673A25D98703}" dt="2024-11-13T02:06:06.795" v="2906"/>
          <ac:spMkLst>
            <pc:docMk/>
            <pc:sldMk cId="1162324245" sldId="648"/>
            <ac:spMk id="43" creationId="{D8094337-FEDF-45BF-B6F5-34E400EEBECD}"/>
          </ac:spMkLst>
        </pc:spChg>
        <pc:picChg chg="add mod modCrop">
          <ac:chgData name="당정증" userId="2c808faf-75ea-4dd2-8d63-24be142d3f11" providerId="ADAL" clId="{A462C43C-D852-441B-A243-673A25D98703}" dt="2024-11-13T02:09:32.887" v="3078" actId="1076"/>
          <ac:picMkLst>
            <pc:docMk/>
            <pc:sldMk cId="1162324245" sldId="648"/>
            <ac:picMk id="2" creationId="{A9FA0937-FF7A-4160-9E96-EABDD7FABA71}"/>
          </ac:picMkLst>
        </pc:picChg>
        <pc:picChg chg="add mod modCrop">
          <ac:chgData name="당정증" userId="2c808faf-75ea-4dd2-8d63-24be142d3f11" providerId="ADAL" clId="{A462C43C-D852-441B-A243-673A25D98703}" dt="2024-11-13T02:09:45.118" v="3082" actId="732"/>
          <ac:picMkLst>
            <pc:docMk/>
            <pc:sldMk cId="1162324245" sldId="648"/>
            <ac:picMk id="4" creationId="{67A3F2A1-0F43-43F2-B076-D250497CFAC3}"/>
          </ac:picMkLst>
        </pc:picChg>
        <pc:picChg chg="del">
          <ac:chgData name="당정증" userId="2c808faf-75ea-4dd2-8d63-24be142d3f11" providerId="ADAL" clId="{A462C43C-D852-441B-A243-673A25D98703}" dt="2024-11-13T02:03:02.224" v="2844" actId="478"/>
          <ac:picMkLst>
            <pc:docMk/>
            <pc:sldMk cId="1162324245" sldId="648"/>
            <ac:picMk id="11" creationId="{E04DF4B0-DC61-4211-8E15-9BE29F300526}"/>
          </ac:picMkLst>
        </pc:picChg>
        <pc:picChg chg="del">
          <ac:chgData name="당정증" userId="2c808faf-75ea-4dd2-8d63-24be142d3f11" providerId="ADAL" clId="{A462C43C-D852-441B-A243-673A25D98703}" dt="2024-11-13T02:03:02.224" v="2844" actId="478"/>
          <ac:picMkLst>
            <pc:docMk/>
            <pc:sldMk cId="1162324245" sldId="648"/>
            <ac:picMk id="12" creationId="{E750DE20-CE0A-42F9-83CB-C815C471B757}"/>
          </ac:picMkLst>
        </pc:picChg>
        <pc:picChg chg="mod">
          <ac:chgData name="당정증" userId="2c808faf-75ea-4dd2-8d63-24be142d3f11" providerId="ADAL" clId="{A462C43C-D852-441B-A243-673A25D98703}" dt="2024-11-13T02:05:11.440" v="2886" actId="1076"/>
          <ac:picMkLst>
            <pc:docMk/>
            <pc:sldMk cId="1162324245" sldId="648"/>
            <ac:picMk id="13" creationId="{1FDD6F05-EF70-4CF5-8E17-C8CEB5ADF455}"/>
          </ac:picMkLst>
        </pc:picChg>
        <pc:picChg chg="mod">
          <ac:chgData name="당정증" userId="2c808faf-75ea-4dd2-8d63-24be142d3f11" providerId="ADAL" clId="{A462C43C-D852-441B-A243-673A25D98703}" dt="2024-11-13T02:05:11.440" v="2886" actId="1076"/>
          <ac:picMkLst>
            <pc:docMk/>
            <pc:sldMk cId="1162324245" sldId="648"/>
            <ac:picMk id="14" creationId="{8E0A577A-7651-497E-AAF0-4D9F66E12406}"/>
          </ac:picMkLst>
        </pc:picChg>
        <pc:picChg chg="del">
          <ac:chgData name="당정증" userId="2c808faf-75ea-4dd2-8d63-24be142d3f11" providerId="ADAL" clId="{A462C43C-D852-441B-A243-673A25D98703}" dt="2024-11-13T02:03:04.026" v="2845" actId="478"/>
          <ac:picMkLst>
            <pc:docMk/>
            <pc:sldMk cId="1162324245" sldId="648"/>
            <ac:picMk id="15" creationId="{83F68D01-0331-49ED-8E50-88F11AD10836}"/>
          </ac:picMkLst>
        </pc:picChg>
        <pc:picChg chg="add del mod">
          <ac:chgData name="당정증" userId="2c808faf-75ea-4dd2-8d63-24be142d3f11" providerId="ADAL" clId="{A462C43C-D852-441B-A243-673A25D98703}" dt="2024-11-13T02:05:18.497" v="2888" actId="478"/>
          <ac:picMkLst>
            <pc:docMk/>
            <pc:sldMk cId="1162324245" sldId="648"/>
            <ac:picMk id="1026" creationId="{B9D61100-5A44-4237-A70A-37B6B7E09E94}"/>
          </ac:picMkLst>
        </pc:picChg>
      </pc:sldChg>
      <pc:sldChg chg="modSp">
        <pc:chgData name="당정증" userId="2c808faf-75ea-4dd2-8d63-24be142d3f11" providerId="ADAL" clId="{A462C43C-D852-441B-A243-673A25D98703}" dt="2024-11-13T06:54:55.454" v="8233" actId="6549"/>
        <pc:sldMkLst>
          <pc:docMk/>
          <pc:sldMk cId="1467456711" sldId="652"/>
        </pc:sldMkLst>
        <pc:spChg chg="mod">
          <ac:chgData name="당정증" userId="2c808faf-75ea-4dd2-8d63-24be142d3f11" providerId="ADAL" clId="{A462C43C-D852-441B-A243-673A25D98703}" dt="2024-11-13T06:53:58.583" v="8148" actId="20577"/>
          <ac:spMkLst>
            <pc:docMk/>
            <pc:sldMk cId="1467456711" sldId="652"/>
            <ac:spMk id="6" creationId="{00000000-0000-0000-0000-000000000000}"/>
          </ac:spMkLst>
        </pc:spChg>
        <pc:spChg chg="mod">
          <ac:chgData name="당정증" userId="2c808faf-75ea-4dd2-8d63-24be142d3f11" providerId="ADAL" clId="{A462C43C-D852-441B-A243-673A25D98703}" dt="2024-11-13T06:54:55.454" v="8233" actId="6549"/>
          <ac:spMkLst>
            <pc:docMk/>
            <pc:sldMk cId="1467456711" sldId="652"/>
            <ac:spMk id="43" creationId="{D8094337-FEDF-45BF-B6F5-34E400EEBECD}"/>
          </ac:spMkLst>
        </pc:spChg>
      </pc:sldChg>
      <pc:sldChg chg="addSp delSp modSp modAnim">
        <pc:chgData name="당정증" userId="2c808faf-75ea-4dd2-8d63-24be142d3f11" providerId="ADAL" clId="{A462C43C-D852-441B-A243-673A25D98703}" dt="2024-11-11T08:16:53.816" v="59" actId="20577"/>
        <pc:sldMkLst>
          <pc:docMk/>
          <pc:sldMk cId="2504169231" sldId="655"/>
        </pc:sldMkLst>
        <pc:spChg chg="mod">
          <ac:chgData name="당정증" userId="2c808faf-75ea-4dd2-8d63-24be142d3f11" providerId="ADAL" clId="{A462C43C-D852-441B-A243-673A25D98703}" dt="2024-11-11T08:16:53.816" v="59" actId="20577"/>
          <ac:spMkLst>
            <pc:docMk/>
            <pc:sldMk cId="2504169231" sldId="655"/>
            <ac:spMk id="2" creationId="{CF288B82-75F9-45D3-AD61-55454F3F71D0}"/>
          </ac:spMkLst>
        </pc:spChg>
        <pc:spChg chg="del mod">
          <ac:chgData name="당정증" userId="2c808faf-75ea-4dd2-8d63-24be142d3f11" providerId="ADAL" clId="{A462C43C-D852-441B-A243-673A25D98703}" dt="2024-11-11T08:16:02.786" v="28" actId="478"/>
          <ac:spMkLst>
            <pc:docMk/>
            <pc:sldMk cId="2504169231" sldId="655"/>
            <ac:spMk id="3" creationId="{B657EC90-7D90-4E90-B8FC-FC337FEB0CA4}"/>
          </ac:spMkLst>
        </pc:spChg>
        <pc:spChg chg="add del mod">
          <ac:chgData name="당정증" userId="2c808faf-75ea-4dd2-8d63-24be142d3f11" providerId="ADAL" clId="{A462C43C-D852-441B-A243-673A25D98703}" dt="2024-11-11T08:16:04.528" v="29" actId="478"/>
          <ac:spMkLst>
            <pc:docMk/>
            <pc:sldMk cId="2504169231" sldId="655"/>
            <ac:spMk id="5" creationId="{506CA149-0392-400B-B9A1-A640AD2C3A7B}"/>
          </ac:spMkLst>
        </pc:spChg>
        <pc:spChg chg="add">
          <ac:chgData name="당정증" userId="2c808faf-75ea-4dd2-8d63-24be142d3f11" providerId="ADAL" clId="{A462C43C-D852-441B-A243-673A25D98703}" dt="2024-11-11T08:16:04.909" v="30"/>
          <ac:spMkLst>
            <pc:docMk/>
            <pc:sldMk cId="2504169231" sldId="655"/>
            <ac:spMk id="12" creationId="{A5FCAB14-587B-4081-B4DD-3CEC008CC2AA}"/>
          </ac:spMkLst>
        </pc:spChg>
        <pc:spChg chg="add">
          <ac:chgData name="당정증" userId="2c808faf-75ea-4dd2-8d63-24be142d3f11" providerId="ADAL" clId="{A462C43C-D852-441B-A243-673A25D98703}" dt="2024-11-11T08:16:04.909" v="30"/>
          <ac:spMkLst>
            <pc:docMk/>
            <pc:sldMk cId="2504169231" sldId="655"/>
            <ac:spMk id="13" creationId="{ECE7D8F3-CAF3-4852-8D00-5FFC849AB0F2}"/>
          </ac:spMkLst>
        </pc:spChg>
        <pc:spChg chg="add">
          <ac:chgData name="당정증" userId="2c808faf-75ea-4dd2-8d63-24be142d3f11" providerId="ADAL" clId="{A462C43C-D852-441B-A243-673A25D98703}" dt="2024-11-11T08:16:04.909" v="30"/>
          <ac:spMkLst>
            <pc:docMk/>
            <pc:sldMk cId="2504169231" sldId="655"/>
            <ac:spMk id="14" creationId="{F3EAE90F-4F25-4F10-8C30-6477B37A407B}"/>
          </ac:spMkLst>
        </pc:spChg>
        <pc:spChg chg="add">
          <ac:chgData name="당정증" userId="2c808faf-75ea-4dd2-8d63-24be142d3f11" providerId="ADAL" clId="{A462C43C-D852-441B-A243-673A25D98703}" dt="2024-11-11T08:16:04.909" v="30"/>
          <ac:spMkLst>
            <pc:docMk/>
            <pc:sldMk cId="2504169231" sldId="655"/>
            <ac:spMk id="16" creationId="{72890D47-DE4B-4E01-B58A-9B3707B75F5B}"/>
          </ac:spMkLst>
        </pc:spChg>
        <pc:spChg chg="add">
          <ac:chgData name="당정증" userId="2c808faf-75ea-4dd2-8d63-24be142d3f11" providerId="ADAL" clId="{A462C43C-D852-441B-A243-673A25D98703}" dt="2024-11-11T08:16:04.909" v="30"/>
          <ac:spMkLst>
            <pc:docMk/>
            <pc:sldMk cId="2504169231" sldId="655"/>
            <ac:spMk id="17" creationId="{3E2D2549-1424-487B-BB34-C56173BC1A37}"/>
          </ac:spMkLst>
        </pc:spChg>
        <pc:spChg chg="add">
          <ac:chgData name="당정증" userId="2c808faf-75ea-4dd2-8d63-24be142d3f11" providerId="ADAL" clId="{A462C43C-D852-441B-A243-673A25D98703}" dt="2024-11-11T08:16:04.909" v="30"/>
          <ac:spMkLst>
            <pc:docMk/>
            <pc:sldMk cId="2504169231" sldId="655"/>
            <ac:spMk id="19" creationId="{8BC96B6A-F895-4374-B761-6AE906B8A54C}"/>
          </ac:spMkLst>
        </pc:spChg>
        <pc:spChg chg="add">
          <ac:chgData name="당정증" userId="2c808faf-75ea-4dd2-8d63-24be142d3f11" providerId="ADAL" clId="{A462C43C-D852-441B-A243-673A25D98703}" dt="2024-11-11T08:16:04.909" v="30"/>
          <ac:spMkLst>
            <pc:docMk/>
            <pc:sldMk cId="2504169231" sldId="655"/>
            <ac:spMk id="20" creationId="{0961E186-2C35-4104-A98B-99CE4C12B64D}"/>
          </ac:spMkLst>
        </pc:spChg>
        <pc:spChg chg="add">
          <ac:chgData name="당정증" userId="2c808faf-75ea-4dd2-8d63-24be142d3f11" providerId="ADAL" clId="{A462C43C-D852-441B-A243-673A25D98703}" dt="2024-11-11T08:16:04.909" v="30"/>
          <ac:spMkLst>
            <pc:docMk/>
            <pc:sldMk cId="2504169231" sldId="655"/>
            <ac:spMk id="22" creationId="{174D7EF2-CA1E-4F2D-992E-2B85DBF10041}"/>
          </ac:spMkLst>
        </pc:spChg>
        <pc:spChg chg="add">
          <ac:chgData name="당정증" userId="2c808faf-75ea-4dd2-8d63-24be142d3f11" providerId="ADAL" clId="{A462C43C-D852-441B-A243-673A25D98703}" dt="2024-11-11T08:16:04.909" v="30"/>
          <ac:spMkLst>
            <pc:docMk/>
            <pc:sldMk cId="2504169231" sldId="655"/>
            <ac:spMk id="23" creationId="{245B57FC-345B-46A1-B545-ADF91EA239D9}"/>
          </ac:spMkLst>
        </pc:spChg>
        <pc:spChg chg="add">
          <ac:chgData name="당정증" userId="2c808faf-75ea-4dd2-8d63-24be142d3f11" providerId="ADAL" clId="{A462C43C-D852-441B-A243-673A25D98703}" dt="2024-11-11T08:16:04.909" v="30"/>
          <ac:spMkLst>
            <pc:docMk/>
            <pc:sldMk cId="2504169231" sldId="655"/>
            <ac:spMk id="25" creationId="{8A56D665-797B-4D48-9BCE-75EB105D58EA}"/>
          </ac:spMkLst>
        </pc:spChg>
        <pc:spChg chg="add">
          <ac:chgData name="당정증" userId="2c808faf-75ea-4dd2-8d63-24be142d3f11" providerId="ADAL" clId="{A462C43C-D852-441B-A243-673A25D98703}" dt="2024-11-11T08:16:04.909" v="30"/>
          <ac:spMkLst>
            <pc:docMk/>
            <pc:sldMk cId="2504169231" sldId="655"/>
            <ac:spMk id="26" creationId="{FCC08263-D1C8-451B-833D-79D5E7D171E6}"/>
          </ac:spMkLst>
        </pc:spChg>
        <pc:spChg chg="add">
          <ac:chgData name="당정증" userId="2c808faf-75ea-4dd2-8d63-24be142d3f11" providerId="ADAL" clId="{A462C43C-D852-441B-A243-673A25D98703}" dt="2024-11-11T08:16:04.909" v="30"/>
          <ac:spMkLst>
            <pc:docMk/>
            <pc:sldMk cId="2504169231" sldId="655"/>
            <ac:spMk id="28" creationId="{689DF776-9E86-40A1-9E7B-210AFE3202BD}"/>
          </ac:spMkLst>
        </pc:spChg>
        <pc:spChg chg="add">
          <ac:chgData name="당정증" userId="2c808faf-75ea-4dd2-8d63-24be142d3f11" providerId="ADAL" clId="{A462C43C-D852-441B-A243-673A25D98703}" dt="2024-11-11T08:16:04.909" v="30"/>
          <ac:spMkLst>
            <pc:docMk/>
            <pc:sldMk cId="2504169231" sldId="655"/>
            <ac:spMk id="29" creationId="{266838F6-41FF-4E3D-8615-8CF614316693}"/>
          </ac:spMkLst>
        </pc:spChg>
        <pc:spChg chg="add">
          <ac:chgData name="당정증" userId="2c808faf-75ea-4dd2-8d63-24be142d3f11" providerId="ADAL" clId="{A462C43C-D852-441B-A243-673A25D98703}" dt="2024-11-11T08:16:04.909" v="30"/>
          <ac:spMkLst>
            <pc:docMk/>
            <pc:sldMk cId="2504169231" sldId="655"/>
            <ac:spMk id="31" creationId="{AA54A4A1-37EB-460A-A99F-1BAD584FAD22}"/>
          </ac:spMkLst>
        </pc:spChg>
        <pc:spChg chg="add">
          <ac:chgData name="당정증" userId="2c808faf-75ea-4dd2-8d63-24be142d3f11" providerId="ADAL" clId="{A462C43C-D852-441B-A243-673A25D98703}" dt="2024-11-11T08:16:04.909" v="30"/>
          <ac:spMkLst>
            <pc:docMk/>
            <pc:sldMk cId="2504169231" sldId="655"/>
            <ac:spMk id="32" creationId="{9771D259-5B96-4277-8FEF-C9AF43C74548}"/>
          </ac:spMkLst>
        </pc:spChg>
        <pc:spChg chg="add">
          <ac:chgData name="당정증" userId="2c808faf-75ea-4dd2-8d63-24be142d3f11" providerId="ADAL" clId="{A462C43C-D852-441B-A243-673A25D98703}" dt="2024-11-11T08:16:04.909" v="30"/>
          <ac:spMkLst>
            <pc:docMk/>
            <pc:sldMk cId="2504169231" sldId="655"/>
            <ac:spMk id="39" creationId="{4F5A5C3A-7BDE-4B9F-8CB9-BA522D9FE2C0}"/>
          </ac:spMkLst>
        </pc:spChg>
        <pc:spChg chg="add">
          <ac:chgData name="당정증" userId="2c808faf-75ea-4dd2-8d63-24be142d3f11" providerId="ADAL" clId="{A462C43C-D852-441B-A243-673A25D98703}" dt="2024-11-11T08:16:04.909" v="30"/>
          <ac:spMkLst>
            <pc:docMk/>
            <pc:sldMk cId="2504169231" sldId="655"/>
            <ac:spMk id="41" creationId="{3FEECF70-BAF4-4874-B98E-44EDA13D393D}"/>
          </ac:spMkLst>
        </pc:spChg>
        <pc:spChg chg="add">
          <ac:chgData name="당정증" userId="2c808faf-75ea-4dd2-8d63-24be142d3f11" providerId="ADAL" clId="{A462C43C-D852-441B-A243-673A25D98703}" dt="2024-11-11T08:16:04.909" v="30"/>
          <ac:spMkLst>
            <pc:docMk/>
            <pc:sldMk cId="2504169231" sldId="655"/>
            <ac:spMk id="46" creationId="{1B58E435-9897-4154-9B80-99053B548BBE}"/>
          </ac:spMkLst>
        </pc:spChg>
        <pc:grpChg chg="add">
          <ac:chgData name="당정증" userId="2c808faf-75ea-4dd2-8d63-24be142d3f11" providerId="ADAL" clId="{A462C43C-D852-441B-A243-673A25D98703}" dt="2024-11-11T08:16:04.909" v="30"/>
          <ac:grpSpMkLst>
            <pc:docMk/>
            <pc:sldMk cId="2504169231" sldId="655"/>
            <ac:grpSpMk id="6" creationId="{650203BF-FE7A-430E-9224-F11AEA6E4C55}"/>
          </ac:grpSpMkLst>
        </pc:grpChg>
        <pc:grpChg chg="add">
          <ac:chgData name="당정증" userId="2c808faf-75ea-4dd2-8d63-24be142d3f11" providerId="ADAL" clId="{A462C43C-D852-441B-A243-673A25D98703}" dt="2024-11-11T08:16:04.909" v="30"/>
          <ac:grpSpMkLst>
            <pc:docMk/>
            <pc:sldMk cId="2504169231" sldId="655"/>
            <ac:grpSpMk id="34" creationId="{1032300E-0BD0-42C1-B959-E8AC70BC990D}"/>
          </ac:grpSpMkLst>
        </pc:grpChg>
        <pc:grpChg chg="add">
          <ac:chgData name="당정증" userId="2c808faf-75ea-4dd2-8d63-24be142d3f11" providerId="ADAL" clId="{A462C43C-D852-441B-A243-673A25D98703}" dt="2024-11-11T08:16:04.909" v="30"/>
          <ac:grpSpMkLst>
            <pc:docMk/>
            <pc:sldMk cId="2504169231" sldId="655"/>
            <ac:grpSpMk id="42" creationId="{C15C58F1-FD5D-4AD1-9FC0-42B888C0CC87}"/>
          </ac:grpSpMkLst>
        </pc:grpChg>
        <pc:grpChg chg="add">
          <ac:chgData name="당정증" userId="2c808faf-75ea-4dd2-8d63-24be142d3f11" providerId="ADAL" clId="{A462C43C-D852-441B-A243-673A25D98703}" dt="2024-11-11T08:16:04.909" v="30"/>
          <ac:grpSpMkLst>
            <pc:docMk/>
            <pc:sldMk cId="2504169231" sldId="655"/>
            <ac:grpSpMk id="48" creationId="{5CA411C3-974E-45E6-90D2-88AAA35598AD}"/>
          </ac:grpSpMkLst>
        </pc:grpChg>
        <pc:grpChg chg="add">
          <ac:chgData name="당정증" userId="2c808faf-75ea-4dd2-8d63-24be142d3f11" providerId="ADAL" clId="{A462C43C-D852-441B-A243-673A25D98703}" dt="2024-11-11T08:16:04.909" v="30"/>
          <ac:grpSpMkLst>
            <pc:docMk/>
            <pc:sldMk cId="2504169231" sldId="655"/>
            <ac:grpSpMk id="53" creationId="{279E9BF3-29EF-41DE-87FF-8184ECBBF6CC}"/>
          </ac:grpSpMkLst>
        </pc:grpChg>
        <pc:picChg chg="add">
          <ac:chgData name="당정증" userId="2c808faf-75ea-4dd2-8d63-24be142d3f11" providerId="ADAL" clId="{A462C43C-D852-441B-A243-673A25D98703}" dt="2024-11-11T08:16:04.909" v="30"/>
          <ac:picMkLst>
            <pc:docMk/>
            <pc:sldMk cId="2504169231" sldId="655"/>
            <ac:picMk id="33" creationId="{827C70C4-374D-4080-AAB2-993F4A6AD404}"/>
          </ac:picMkLst>
        </pc:picChg>
        <pc:picChg chg="add">
          <ac:chgData name="당정증" userId="2c808faf-75ea-4dd2-8d63-24be142d3f11" providerId="ADAL" clId="{A462C43C-D852-441B-A243-673A25D98703}" dt="2024-11-11T08:16:04.909" v="30"/>
          <ac:picMkLst>
            <pc:docMk/>
            <pc:sldMk cId="2504169231" sldId="655"/>
            <ac:picMk id="38" creationId="{462FDBDF-46B1-4946-A2CB-FE15B568BCC2}"/>
          </ac:picMkLst>
        </pc:picChg>
        <pc:picChg chg="add">
          <ac:chgData name="당정증" userId="2c808faf-75ea-4dd2-8d63-24be142d3f11" providerId="ADAL" clId="{A462C43C-D852-441B-A243-673A25D98703}" dt="2024-11-11T08:16:04.909" v="30"/>
          <ac:picMkLst>
            <pc:docMk/>
            <pc:sldMk cId="2504169231" sldId="655"/>
            <ac:picMk id="40" creationId="{AEEC5592-D973-491D-B286-276AB50A1A8B}"/>
          </ac:picMkLst>
        </pc:picChg>
        <pc:picChg chg="add">
          <ac:chgData name="당정증" userId="2c808faf-75ea-4dd2-8d63-24be142d3f11" providerId="ADAL" clId="{A462C43C-D852-441B-A243-673A25D98703}" dt="2024-11-11T08:16:04.909" v="30"/>
          <ac:picMkLst>
            <pc:docMk/>
            <pc:sldMk cId="2504169231" sldId="655"/>
            <ac:picMk id="47" creationId="{87928E9A-A039-4197-90DF-0E42DAF2B0D6}"/>
          </ac:picMkLst>
        </pc:picChg>
        <pc:picChg chg="add">
          <ac:chgData name="당정증" userId="2c808faf-75ea-4dd2-8d63-24be142d3f11" providerId="ADAL" clId="{A462C43C-D852-441B-A243-673A25D98703}" dt="2024-11-11T08:16:04.909" v="30"/>
          <ac:picMkLst>
            <pc:docMk/>
            <pc:sldMk cId="2504169231" sldId="655"/>
            <ac:picMk id="52" creationId="{3722B44C-A90A-4809-9B3E-CBFD8DAC4D90}"/>
          </ac:picMkLst>
        </pc:picChg>
        <pc:cxnChg chg="add">
          <ac:chgData name="당정증" userId="2c808faf-75ea-4dd2-8d63-24be142d3f11" providerId="ADAL" clId="{A462C43C-D852-441B-A243-673A25D98703}" dt="2024-11-11T08:16:04.909" v="30"/>
          <ac:cxnSpMkLst>
            <pc:docMk/>
            <pc:sldMk cId="2504169231" sldId="655"/>
            <ac:cxnSpMk id="15" creationId="{6C04C908-5CFE-4063-B61B-5B18D3E440B7}"/>
          </ac:cxnSpMkLst>
        </pc:cxnChg>
        <pc:cxnChg chg="add">
          <ac:chgData name="당정증" userId="2c808faf-75ea-4dd2-8d63-24be142d3f11" providerId="ADAL" clId="{A462C43C-D852-441B-A243-673A25D98703}" dt="2024-11-11T08:16:04.909" v="30"/>
          <ac:cxnSpMkLst>
            <pc:docMk/>
            <pc:sldMk cId="2504169231" sldId="655"/>
            <ac:cxnSpMk id="18" creationId="{DDB3241A-23E5-4358-88E4-05A270FFE93D}"/>
          </ac:cxnSpMkLst>
        </pc:cxnChg>
        <pc:cxnChg chg="add">
          <ac:chgData name="당정증" userId="2c808faf-75ea-4dd2-8d63-24be142d3f11" providerId="ADAL" clId="{A462C43C-D852-441B-A243-673A25D98703}" dt="2024-11-11T08:16:04.909" v="30"/>
          <ac:cxnSpMkLst>
            <pc:docMk/>
            <pc:sldMk cId="2504169231" sldId="655"/>
            <ac:cxnSpMk id="21" creationId="{27F1DD38-1306-44FF-B064-D16679692079}"/>
          </ac:cxnSpMkLst>
        </pc:cxnChg>
        <pc:cxnChg chg="add">
          <ac:chgData name="당정증" userId="2c808faf-75ea-4dd2-8d63-24be142d3f11" providerId="ADAL" clId="{A462C43C-D852-441B-A243-673A25D98703}" dt="2024-11-11T08:16:04.909" v="30"/>
          <ac:cxnSpMkLst>
            <pc:docMk/>
            <pc:sldMk cId="2504169231" sldId="655"/>
            <ac:cxnSpMk id="24" creationId="{AE0B94CE-575C-4279-A44F-2EF73263871A}"/>
          </ac:cxnSpMkLst>
        </pc:cxnChg>
        <pc:cxnChg chg="add">
          <ac:chgData name="당정증" userId="2c808faf-75ea-4dd2-8d63-24be142d3f11" providerId="ADAL" clId="{A462C43C-D852-441B-A243-673A25D98703}" dt="2024-11-11T08:16:04.909" v="30"/>
          <ac:cxnSpMkLst>
            <pc:docMk/>
            <pc:sldMk cId="2504169231" sldId="655"/>
            <ac:cxnSpMk id="27" creationId="{528ED575-F468-482B-868C-B894AFFADB90}"/>
          </ac:cxnSpMkLst>
        </pc:cxnChg>
        <pc:cxnChg chg="add">
          <ac:chgData name="당정증" userId="2c808faf-75ea-4dd2-8d63-24be142d3f11" providerId="ADAL" clId="{A462C43C-D852-441B-A243-673A25D98703}" dt="2024-11-11T08:16:04.909" v="30"/>
          <ac:cxnSpMkLst>
            <pc:docMk/>
            <pc:sldMk cId="2504169231" sldId="655"/>
            <ac:cxnSpMk id="30" creationId="{D54F1B66-FEA4-476E-A200-56A2F1E6A5DD}"/>
          </ac:cxnSpMkLst>
        </pc:cxnChg>
      </pc:sldChg>
      <pc:sldChg chg="addSp delSp modSp add ord">
        <pc:chgData name="당정증" userId="2c808faf-75ea-4dd2-8d63-24be142d3f11" providerId="ADAL" clId="{A462C43C-D852-441B-A243-673A25D98703}" dt="2024-11-12T01:18:10.001" v="787" actId="20577"/>
        <pc:sldMkLst>
          <pc:docMk/>
          <pc:sldMk cId="1133895414" sldId="656"/>
        </pc:sldMkLst>
        <pc:spChg chg="mod">
          <ac:chgData name="당정증" userId="2c808faf-75ea-4dd2-8d63-24be142d3f11" providerId="ADAL" clId="{A462C43C-D852-441B-A243-673A25D98703}" dt="2024-11-11T08:42:24.848" v="282" actId="20577"/>
          <ac:spMkLst>
            <pc:docMk/>
            <pc:sldMk cId="1133895414" sldId="656"/>
            <ac:spMk id="2" creationId="{2A74C0B9-7B78-A255-A992-DC44AA9904F0}"/>
          </ac:spMkLst>
        </pc:spChg>
        <pc:spChg chg="add del mod">
          <ac:chgData name="당정증" userId="2c808faf-75ea-4dd2-8d63-24be142d3f11" providerId="ADAL" clId="{A462C43C-D852-441B-A243-673A25D98703}" dt="2024-11-11T08:48:58.237" v="574"/>
          <ac:spMkLst>
            <pc:docMk/>
            <pc:sldMk cId="1133895414" sldId="656"/>
            <ac:spMk id="3" creationId="{16206C21-86EE-4DA7-B4A9-415458B3A59C}"/>
          </ac:spMkLst>
        </pc:spChg>
        <pc:spChg chg="mod">
          <ac:chgData name="당정증" userId="2c808faf-75ea-4dd2-8d63-24be142d3f11" providerId="ADAL" clId="{A462C43C-D852-441B-A243-673A25D98703}" dt="2024-11-12T01:18:10.001" v="787" actId="20577"/>
          <ac:spMkLst>
            <pc:docMk/>
            <pc:sldMk cId="1133895414" sldId="656"/>
            <ac:spMk id="6" creationId="{C873780F-C7E4-4202-B02E-3238BF85E7CA}"/>
          </ac:spMkLst>
        </pc:spChg>
        <pc:spChg chg="add del mod">
          <ac:chgData name="당정증" userId="2c808faf-75ea-4dd2-8d63-24be142d3f11" providerId="ADAL" clId="{A462C43C-D852-441B-A243-673A25D98703}" dt="2024-11-11T08:48:58.237" v="574"/>
          <ac:spMkLst>
            <pc:docMk/>
            <pc:sldMk cId="1133895414" sldId="656"/>
            <ac:spMk id="7" creationId="{6D284CB8-9882-4FC9-9AB9-DF92E8CE3244}"/>
          </ac:spMkLst>
        </pc:spChg>
        <pc:picChg chg="add del mod modCrop">
          <ac:chgData name="당정증" userId="2c808faf-75ea-4dd2-8d63-24be142d3f11" providerId="ADAL" clId="{A462C43C-D852-441B-A243-673A25D98703}" dt="2024-11-11T08:48:58.237" v="574"/>
          <ac:picMkLst>
            <pc:docMk/>
            <pc:sldMk cId="1133895414" sldId="656"/>
            <ac:picMk id="5" creationId="{7F9FB669-06C1-431A-835F-3DE8772C33E1}"/>
          </ac:picMkLst>
        </pc:picChg>
        <pc:picChg chg="mod">
          <ac:chgData name="당정증" userId="2c808faf-75ea-4dd2-8d63-24be142d3f11" providerId="ADAL" clId="{A462C43C-D852-441B-A243-673A25D98703}" dt="2024-11-11T08:49:09.087" v="626" actId="1037"/>
          <ac:picMkLst>
            <pc:docMk/>
            <pc:sldMk cId="1133895414" sldId="656"/>
            <ac:picMk id="8" creationId="{5DED985F-4098-4EC8-9A34-2F2D52C94656}"/>
          </ac:picMkLst>
        </pc:picChg>
        <pc:picChg chg="mod">
          <ac:chgData name="당정증" userId="2c808faf-75ea-4dd2-8d63-24be142d3f11" providerId="ADAL" clId="{A462C43C-D852-441B-A243-673A25D98703}" dt="2024-11-11T08:49:07.337" v="612" actId="1037"/>
          <ac:picMkLst>
            <pc:docMk/>
            <pc:sldMk cId="1133895414" sldId="656"/>
            <ac:picMk id="9218" creationId="{824D26CD-90A3-4B94-8ECA-013257BA07DB}"/>
          </ac:picMkLst>
        </pc:picChg>
      </pc:sldChg>
      <pc:sldChg chg="addSp delSp modSp add">
        <pc:chgData name="당정증" userId="2c808faf-75ea-4dd2-8d63-24be142d3f11" providerId="ADAL" clId="{A462C43C-D852-441B-A243-673A25D98703}" dt="2024-11-11T08:40:34.693" v="169" actId="478"/>
        <pc:sldMkLst>
          <pc:docMk/>
          <pc:sldMk cId="521115629" sldId="657"/>
        </pc:sldMkLst>
        <pc:spChg chg="mod">
          <ac:chgData name="당정증" userId="2c808faf-75ea-4dd2-8d63-24be142d3f11" providerId="ADAL" clId="{A462C43C-D852-441B-A243-673A25D98703}" dt="2024-11-11T08:34:49.983" v="107" actId="6549"/>
          <ac:spMkLst>
            <pc:docMk/>
            <pc:sldMk cId="521115629" sldId="657"/>
            <ac:spMk id="2" creationId="{2A74C0B9-7B78-A255-A992-DC44AA9904F0}"/>
          </ac:spMkLst>
        </pc:spChg>
        <pc:spChg chg="add del mod">
          <ac:chgData name="당정증" userId="2c808faf-75ea-4dd2-8d63-24be142d3f11" providerId="ADAL" clId="{A462C43C-D852-441B-A243-673A25D98703}" dt="2024-11-11T08:35:44.415" v="111" actId="478"/>
          <ac:spMkLst>
            <pc:docMk/>
            <pc:sldMk cId="521115629" sldId="657"/>
            <ac:spMk id="4" creationId="{1EE86276-087F-42D5-AB97-D4408493D116}"/>
          </ac:spMkLst>
        </pc:spChg>
        <pc:spChg chg="del">
          <ac:chgData name="당정증" userId="2c808faf-75ea-4dd2-8d63-24be142d3f11" providerId="ADAL" clId="{A462C43C-D852-441B-A243-673A25D98703}" dt="2024-11-11T08:35:42.947" v="110" actId="478"/>
          <ac:spMkLst>
            <pc:docMk/>
            <pc:sldMk cId="521115629" sldId="657"/>
            <ac:spMk id="6" creationId="{C873780F-C7E4-4202-B02E-3238BF85E7CA}"/>
          </ac:spMkLst>
        </pc:spChg>
        <pc:spChg chg="add del mod">
          <ac:chgData name="당정증" userId="2c808faf-75ea-4dd2-8d63-24be142d3f11" providerId="ADAL" clId="{A462C43C-D852-441B-A243-673A25D98703}" dt="2024-11-11T08:40:34.693" v="169" actId="478"/>
          <ac:spMkLst>
            <pc:docMk/>
            <pc:sldMk cId="521115629" sldId="657"/>
            <ac:spMk id="7" creationId="{27F487F3-0724-4FFF-AD73-E6FC038CFD4C}"/>
          </ac:spMkLst>
        </pc:spChg>
        <pc:picChg chg="del mod">
          <ac:chgData name="당정증" userId="2c808faf-75ea-4dd2-8d63-24be142d3f11" providerId="ADAL" clId="{A462C43C-D852-441B-A243-673A25D98703}" dt="2024-11-11T08:34:29.568" v="83" actId="478"/>
          <ac:picMkLst>
            <pc:docMk/>
            <pc:sldMk cId="521115629" sldId="657"/>
            <ac:picMk id="5" creationId="{7F9FB669-06C1-431A-835F-3DE8772C33E1}"/>
          </ac:picMkLst>
        </pc:picChg>
        <pc:picChg chg="add mod modCrop">
          <ac:chgData name="당정증" userId="2c808faf-75ea-4dd2-8d63-24be142d3f11" providerId="ADAL" clId="{A462C43C-D852-441B-A243-673A25D98703}" dt="2024-11-11T08:40:30.360" v="168" actId="732"/>
          <ac:picMkLst>
            <pc:docMk/>
            <pc:sldMk cId="521115629" sldId="657"/>
            <ac:picMk id="9" creationId="{9110340F-6A12-4353-B408-40DE9D2B5953}"/>
          </ac:picMkLst>
        </pc:picChg>
        <pc:picChg chg="add mod">
          <ac:chgData name="당정증" userId="2c808faf-75ea-4dd2-8d63-24be142d3f11" providerId="ADAL" clId="{A462C43C-D852-441B-A243-673A25D98703}" dt="2024-11-11T08:36:09.512" v="117" actId="14100"/>
          <ac:picMkLst>
            <pc:docMk/>
            <pc:sldMk cId="521115629" sldId="657"/>
            <ac:picMk id="2050" creationId="{F45649E7-DFF6-49D9-BEC6-9F30C5E14BD1}"/>
          </ac:picMkLst>
        </pc:picChg>
        <pc:picChg chg="del">
          <ac:chgData name="당정증" userId="2c808faf-75ea-4dd2-8d63-24be142d3f11" providerId="ADAL" clId="{A462C43C-D852-441B-A243-673A25D98703}" dt="2024-11-11T08:35:45.767" v="112" actId="478"/>
          <ac:picMkLst>
            <pc:docMk/>
            <pc:sldMk cId="521115629" sldId="657"/>
            <ac:picMk id="9218" creationId="{824D26CD-90A3-4B94-8ECA-013257BA07DB}"/>
          </ac:picMkLst>
        </pc:picChg>
      </pc:sldChg>
      <pc:sldChg chg="addSp delSp modSp add ord">
        <pc:chgData name="당정증" userId="2c808faf-75ea-4dd2-8d63-24be142d3f11" providerId="ADAL" clId="{A462C43C-D852-441B-A243-673A25D98703}" dt="2024-11-13T05:44:50.036" v="7419" actId="1037"/>
        <pc:sldMkLst>
          <pc:docMk/>
          <pc:sldMk cId="388968135" sldId="658"/>
        </pc:sldMkLst>
        <pc:spChg chg="mod">
          <ac:chgData name="당정증" userId="2c808faf-75ea-4dd2-8d63-24be142d3f11" providerId="ADAL" clId="{A462C43C-D852-441B-A243-673A25D98703}" dt="2024-11-12T01:19:54.612" v="802" actId="6549"/>
          <ac:spMkLst>
            <pc:docMk/>
            <pc:sldMk cId="388968135" sldId="658"/>
            <ac:spMk id="6" creationId="{00000000-0000-0000-0000-000000000000}"/>
          </ac:spMkLst>
        </pc:spChg>
        <pc:spChg chg="mod">
          <ac:chgData name="당정증" userId="2c808faf-75ea-4dd2-8d63-24be142d3f11" providerId="ADAL" clId="{A462C43C-D852-441B-A243-673A25D98703}" dt="2024-11-12T04:09:11.133" v="951" actId="6549"/>
          <ac:spMkLst>
            <pc:docMk/>
            <pc:sldMk cId="388968135" sldId="658"/>
            <ac:spMk id="43" creationId="{D8094337-FEDF-45BF-B6F5-34E400EEBECD}"/>
          </ac:spMkLst>
        </pc:spChg>
        <pc:picChg chg="del">
          <ac:chgData name="당정증" userId="2c808faf-75ea-4dd2-8d63-24be142d3f11" providerId="ADAL" clId="{A462C43C-D852-441B-A243-673A25D98703}" dt="2024-11-11T09:06:51.527" v="756" actId="478"/>
          <ac:picMkLst>
            <pc:docMk/>
            <pc:sldMk cId="388968135" sldId="658"/>
            <ac:picMk id="8" creationId="{8C822492-E36D-4FB4-AD1B-3C108A8C07CE}"/>
          </ac:picMkLst>
        </pc:picChg>
        <pc:picChg chg="add del mod">
          <ac:chgData name="당정증" userId="2c808faf-75ea-4dd2-8d63-24be142d3f11" providerId="ADAL" clId="{A462C43C-D852-441B-A243-673A25D98703}" dt="2024-11-13T05:44:50.036" v="7419" actId="1037"/>
          <ac:picMkLst>
            <pc:docMk/>
            <pc:sldMk cId="388968135" sldId="658"/>
            <ac:picMk id="9" creationId="{F8A2AAEE-6B0C-48B4-A2A4-540FAB85DAFD}"/>
          </ac:picMkLst>
        </pc:picChg>
        <pc:picChg chg="mod">
          <ac:chgData name="당정증" userId="2c808faf-75ea-4dd2-8d63-24be142d3f11" providerId="ADAL" clId="{A462C43C-D852-441B-A243-673A25D98703}" dt="2024-11-13T05:44:50.036" v="7419" actId="1037"/>
          <ac:picMkLst>
            <pc:docMk/>
            <pc:sldMk cId="388968135" sldId="658"/>
            <ac:picMk id="10" creationId="{F986E6C8-622D-4CEB-8DA5-3F3051209E1E}"/>
          </ac:picMkLst>
        </pc:picChg>
      </pc:sldChg>
      <pc:sldChg chg="addSp delSp modSp add">
        <pc:chgData name="당정증" userId="2c808faf-75ea-4dd2-8d63-24be142d3f11" providerId="ADAL" clId="{A462C43C-D852-441B-A243-673A25D98703}" dt="2024-11-13T02:57:58.506" v="4970"/>
        <pc:sldMkLst>
          <pc:docMk/>
          <pc:sldMk cId="1632634007" sldId="659"/>
        </pc:sldMkLst>
        <pc:spChg chg="add mod topLvl">
          <ac:chgData name="당정증" userId="2c808faf-75ea-4dd2-8d63-24be142d3f11" providerId="ADAL" clId="{A462C43C-D852-441B-A243-673A25D98703}" dt="2024-11-13T01:55:33.681" v="2686" actId="164"/>
          <ac:spMkLst>
            <pc:docMk/>
            <pc:sldMk cId="1632634007" sldId="659"/>
            <ac:spMk id="5" creationId="{BFFE1AE3-A068-4AC3-81E7-0F7E6095E43D}"/>
          </ac:spMkLst>
        </pc:spChg>
        <pc:spChg chg="add mod ord topLvl">
          <ac:chgData name="당정증" userId="2c808faf-75ea-4dd2-8d63-24be142d3f11" providerId="ADAL" clId="{A462C43C-D852-441B-A243-673A25D98703}" dt="2024-11-13T01:55:33.681" v="2686" actId="164"/>
          <ac:spMkLst>
            <pc:docMk/>
            <pc:sldMk cId="1632634007" sldId="659"/>
            <ac:spMk id="9" creationId="{98BFF349-3399-45EC-9332-B25486E4228C}"/>
          </ac:spMkLst>
        </pc:spChg>
        <pc:spChg chg="add mod ord topLvl">
          <ac:chgData name="당정증" userId="2c808faf-75ea-4dd2-8d63-24be142d3f11" providerId="ADAL" clId="{A462C43C-D852-441B-A243-673A25D98703}" dt="2024-11-13T01:55:33.681" v="2686" actId="164"/>
          <ac:spMkLst>
            <pc:docMk/>
            <pc:sldMk cId="1632634007" sldId="659"/>
            <ac:spMk id="10" creationId="{A93BA425-7966-4A63-BE91-51DE2F17D9A1}"/>
          </ac:spMkLst>
        </pc:spChg>
        <pc:spChg chg="add mod ord topLvl">
          <ac:chgData name="당정증" userId="2c808faf-75ea-4dd2-8d63-24be142d3f11" providerId="ADAL" clId="{A462C43C-D852-441B-A243-673A25D98703}" dt="2024-11-13T01:55:33.681" v="2686" actId="164"/>
          <ac:spMkLst>
            <pc:docMk/>
            <pc:sldMk cId="1632634007" sldId="659"/>
            <ac:spMk id="11" creationId="{BB55ABE4-C14C-44DD-8120-06CC3564AB1C}"/>
          </ac:spMkLst>
        </pc:spChg>
        <pc:spChg chg="add mod">
          <ac:chgData name="당정증" userId="2c808faf-75ea-4dd2-8d63-24be142d3f11" providerId="ADAL" clId="{A462C43C-D852-441B-A243-673A25D98703}" dt="2024-11-13T01:53:27.118" v="2561" actId="14100"/>
          <ac:spMkLst>
            <pc:docMk/>
            <pc:sldMk cId="1632634007" sldId="659"/>
            <ac:spMk id="12" creationId="{E3F2EEF0-82E1-4D07-9E44-B1A0FF139B4D}"/>
          </ac:spMkLst>
        </pc:spChg>
        <pc:spChg chg="add mod topLvl">
          <ac:chgData name="당정증" userId="2c808faf-75ea-4dd2-8d63-24be142d3f11" providerId="ADAL" clId="{A462C43C-D852-441B-A243-673A25D98703}" dt="2024-11-13T01:55:03.014" v="2654" actId="164"/>
          <ac:spMkLst>
            <pc:docMk/>
            <pc:sldMk cId="1632634007" sldId="659"/>
            <ac:spMk id="13" creationId="{8C231D0C-23FA-4305-8107-516B4B95438B}"/>
          </ac:spMkLst>
        </pc:spChg>
        <pc:spChg chg="add mod topLvl">
          <ac:chgData name="당정증" userId="2c808faf-75ea-4dd2-8d63-24be142d3f11" providerId="ADAL" clId="{A462C43C-D852-441B-A243-673A25D98703}" dt="2024-11-13T01:55:33.681" v="2686" actId="164"/>
          <ac:spMkLst>
            <pc:docMk/>
            <pc:sldMk cId="1632634007" sldId="659"/>
            <ac:spMk id="14" creationId="{F959B237-57C3-456D-A6F7-69769B627267}"/>
          </ac:spMkLst>
        </pc:spChg>
        <pc:spChg chg="add mod ord">
          <ac:chgData name="당정증" userId="2c808faf-75ea-4dd2-8d63-24be142d3f11" providerId="ADAL" clId="{A462C43C-D852-441B-A243-673A25D98703}" dt="2024-11-13T01:53:16.041" v="2559" actId="1037"/>
          <ac:spMkLst>
            <pc:docMk/>
            <pc:sldMk cId="1632634007" sldId="659"/>
            <ac:spMk id="15" creationId="{2F2A8523-9EA7-4834-9895-130FA4984311}"/>
          </ac:spMkLst>
        </pc:spChg>
        <pc:spChg chg="add mod">
          <ac:chgData name="당정증" userId="2c808faf-75ea-4dd2-8d63-24be142d3f11" providerId="ADAL" clId="{A462C43C-D852-441B-A243-673A25D98703}" dt="2024-11-13T01:55:03.014" v="2654" actId="164"/>
          <ac:spMkLst>
            <pc:docMk/>
            <pc:sldMk cId="1632634007" sldId="659"/>
            <ac:spMk id="21" creationId="{AC12BD5D-BF34-4E19-9D6B-CA4A2885837A}"/>
          </ac:spMkLst>
        </pc:spChg>
        <pc:spChg chg="mod">
          <ac:chgData name="당정증" userId="2c808faf-75ea-4dd2-8d63-24be142d3f11" providerId="ADAL" clId="{A462C43C-D852-441B-A243-673A25D98703}" dt="2024-11-13T02:57:58.506" v="4970"/>
          <ac:spMkLst>
            <pc:docMk/>
            <pc:sldMk cId="1632634007" sldId="659"/>
            <ac:spMk id="43" creationId="{D8094337-FEDF-45BF-B6F5-34E400EEBECD}"/>
          </ac:spMkLst>
        </pc:spChg>
        <pc:grpChg chg="add mod ord topLvl">
          <ac:chgData name="당정증" userId="2c808faf-75ea-4dd2-8d63-24be142d3f11" providerId="ADAL" clId="{A462C43C-D852-441B-A243-673A25D98703}" dt="2024-11-13T01:55:33.681" v="2686" actId="164"/>
          <ac:grpSpMkLst>
            <pc:docMk/>
            <pc:sldMk cId="1632634007" sldId="659"/>
            <ac:grpSpMk id="16" creationId="{A1351988-7E94-4F66-985F-5FB752D9BC0B}"/>
          </ac:grpSpMkLst>
        </pc:grpChg>
        <pc:grpChg chg="add del mod">
          <ac:chgData name="당정증" userId="2c808faf-75ea-4dd2-8d63-24be142d3f11" providerId="ADAL" clId="{A462C43C-D852-441B-A243-673A25D98703}" dt="2024-11-13T01:54:39.811" v="2632" actId="165"/>
          <ac:grpSpMkLst>
            <pc:docMk/>
            <pc:sldMk cId="1632634007" sldId="659"/>
            <ac:grpSpMk id="19" creationId="{06338800-032A-49AC-B9AC-36CE16BB7A62}"/>
          </ac:grpSpMkLst>
        </pc:grpChg>
        <pc:grpChg chg="add mod">
          <ac:chgData name="당정증" userId="2c808faf-75ea-4dd2-8d63-24be142d3f11" providerId="ADAL" clId="{A462C43C-D852-441B-A243-673A25D98703}" dt="2024-11-13T01:55:33.681" v="2686" actId="164"/>
          <ac:grpSpMkLst>
            <pc:docMk/>
            <pc:sldMk cId="1632634007" sldId="659"/>
            <ac:grpSpMk id="20" creationId="{5999D686-048D-40CE-8E55-AE5ED59869DC}"/>
          </ac:grpSpMkLst>
        </pc:grpChg>
        <pc:grpChg chg="add mod">
          <ac:chgData name="당정증" userId="2c808faf-75ea-4dd2-8d63-24be142d3f11" providerId="ADAL" clId="{A462C43C-D852-441B-A243-673A25D98703}" dt="2024-11-13T01:55:34.673" v="2695" actId="1036"/>
          <ac:grpSpMkLst>
            <pc:docMk/>
            <pc:sldMk cId="1632634007" sldId="659"/>
            <ac:grpSpMk id="22" creationId="{ED2D74FA-992A-469D-ABC2-B87F8AFF560D}"/>
          </ac:grpSpMkLst>
        </pc:grpChg>
        <pc:picChg chg="mod">
          <ac:chgData name="당정증" userId="2c808faf-75ea-4dd2-8d63-24be142d3f11" providerId="ADAL" clId="{A462C43C-D852-441B-A243-673A25D98703}" dt="2024-11-13T02:57:06.728" v="4966" actId="1036"/>
          <ac:picMkLst>
            <pc:docMk/>
            <pc:sldMk cId="1632634007" sldId="659"/>
            <ac:picMk id="8" creationId="{8C822492-E36D-4FB4-AD1B-3C108A8C07CE}"/>
          </ac:picMkLst>
        </pc:picChg>
        <pc:cxnChg chg="add mod ord topLvl">
          <ac:chgData name="당정증" userId="2c808faf-75ea-4dd2-8d63-24be142d3f11" providerId="ADAL" clId="{A462C43C-D852-441B-A243-673A25D98703}" dt="2024-11-13T01:55:33.681" v="2686" actId="164"/>
          <ac:cxnSpMkLst>
            <pc:docMk/>
            <pc:sldMk cId="1632634007" sldId="659"/>
            <ac:cxnSpMk id="3" creationId="{A674682A-FC9D-4EFA-99F6-C17C8647E90E}"/>
          </ac:cxnSpMkLst>
        </pc:cxnChg>
        <pc:cxnChg chg="add mod ord topLvl">
          <ac:chgData name="당정증" userId="2c808faf-75ea-4dd2-8d63-24be142d3f11" providerId="ADAL" clId="{A462C43C-D852-441B-A243-673A25D98703}" dt="2024-11-13T01:55:33.681" v="2686" actId="164"/>
          <ac:cxnSpMkLst>
            <pc:docMk/>
            <pc:sldMk cId="1632634007" sldId="659"/>
            <ac:cxnSpMk id="7" creationId="{0B6C59F3-061A-4DF7-9E0B-4BF8993175AD}"/>
          </ac:cxnSpMkLst>
        </pc:cxnChg>
      </pc:sldChg>
      <pc:sldChg chg="addSp delSp modSp add">
        <pc:chgData name="당정증" userId="2c808faf-75ea-4dd2-8d63-24be142d3f11" providerId="ADAL" clId="{A462C43C-D852-441B-A243-673A25D98703}" dt="2024-11-13T02:19:58.868" v="3544" actId="207"/>
        <pc:sldMkLst>
          <pc:docMk/>
          <pc:sldMk cId="2829271095" sldId="660"/>
        </pc:sldMkLst>
        <pc:spChg chg="mod ord topLvl">
          <ac:chgData name="당정증" userId="2c808faf-75ea-4dd2-8d63-24be142d3f11" providerId="ADAL" clId="{A462C43C-D852-441B-A243-673A25D98703}" dt="2024-11-13T02:19:12.597" v="3504" actId="1035"/>
          <ac:spMkLst>
            <pc:docMk/>
            <pc:sldMk cId="2829271095" sldId="660"/>
            <ac:spMk id="3" creationId="{3F5002E4-FD44-4B6C-8B41-4FD045A5DD9D}"/>
          </ac:spMkLst>
        </pc:spChg>
        <pc:spChg chg="mod">
          <ac:chgData name="당정증" userId="2c808faf-75ea-4dd2-8d63-24be142d3f11" providerId="ADAL" clId="{A462C43C-D852-441B-A243-673A25D98703}" dt="2024-11-13T02:15:41.112" v="3290" actId="120"/>
          <ac:spMkLst>
            <pc:docMk/>
            <pc:sldMk cId="2829271095" sldId="660"/>
            <ac:spMk id="16" creationId="{B95B35BF-A07E-40A8-A653-137372AC8230}"/>
          </ac:spMkLst>
        </pc:spChg>
        <pc:spChg chg="add del mod">
          <ac:chgData name="당정증" userId="2c808faf-75ea-4dd2-8d63-24be142d3f11" providerId="ADAL" clId="{A462C43C-D852-441B-A243-673A25D98703}" dt="2024-11-13T02:15:07.833" v="3275" actId="478"/>
          <ac:spMkLst>
            <pc:docMk/>
            <pc:sldMk cId="2829271095" sldId="660"/>
            <ac:spMk id="21" creationId="{5480F319-1F24-4F3B-8E19-D8AD4BD77651}"/>
          </ac:spMkLst>
        </pc:spChg>
        <pc:spChg chg="add mod">
          <ac:chgData name="당정증" userId="2c808faf-75ea-4dd2-8d63-24be142d3f11" providerId="ADAL" clId="{A462C43C-D852-441B-A243-673A25D98703}" dt="2024-11-13T02:16:12.288" v="3319" actId="1038"/>
          <ac:spMkLst>
            <pc:docMk/>
            <pc:sldMk cId="2829271095" sldId="660"/>
            <ac:spMk id="23" creationId="{04517AE2-A7EC-438B-85CA-7949B7BAD840}"/>
          </ac:spMkLst>
        </pc:spChg>
        <pc:spChg chg="add mod">
          <ac:chgData name="당정증" userId="2c808faf-75ea-4dd2-8d63-24be142d3f11" providerId="ADAL" clId="{A462C43C-D852-441B-A243-673A25D98703}" dt="2024-11-13T02:19:58.868" v="3544" actId="207"/>
          <ac:spMkLst>
            <pc:docMk/>
            <pc:sldMk cId="2829271095" sldId="660"/>
            <ac:spMk id="25" creationId="{0F9FD719-99D4-4E76-B579-FF61D8BBA660}"/>
          </ac:spMkLst>
        </pc:spChg>
        <pc:grpChg chg="add del mod">
          <ac:chgData name="당정증" userId="2c808faf-75ea-4dd2-8d63-24be142d3f11" providerId="ADAL" clId="{A462C43C-D852-441B-A243-673A25D98703}" dt="2024-11-13T02:16:20.151" v="3322" actId="165"/>
          <ac:grpSpMkLst>
            <pc:docMk/>
            <pc:sldMk cId="2829271095" sldId="660"/>
            <ac:grpSpMk id="10" creationId="{40891DA5-82B1-44D6-B1FC-C6F06561D39A}"/>
          </ac:grpSpMkLst>
        </pc:grpChg>
        <pc:picChg chg="mod topLvl">
          <ac:chgData name="당정증" userId="2c808faf-75ea-4dd2-8d63-24be142d3f11" providerId="ADAL" clId="{A462C43C-D852-441B-A243-673A25D98703}" dt="2024-11-13T02:16:39.668" v="3381" actId="1076"/>
          <ac:picMkLst>
            <pc:docMk/>
            <pc:sldMk cId="2829271095" sldId="660"/>
            <ac:picMk id="2" creationId="{A9FA0937-FF7A-4160-9E96-EABDD7FABA71}"/>
          </ac:picMkLst>
        </pc:picChg>
        <pc:picChg chg="mod ord">
          <ac:chgData name="당정증" userId="2c808faf-75ea-4dd2-8d63-24be142d3f11" providerId="ADAL" clId="{A462C43C-D852-441B-A243-673A25D98703}" dt="2024-11-13T02:17:34.265" v="3431" actId="166"/>
          <ac:picMkLst>
            <pc:docMk/>
            <pc:sldMk cId="2829271095" sldId="660"/>
            <ac:picMk id="4" creationId="{67A3F2A1-0F43-43F2-B076-D250497CFAC3}"/>
          </ac:picMkLst>
        </pc:picChg>
        <pc:picChg chg="del">
          <ac:chgData name="당정증" userId="2c808faf-75ea-4dd2-8d63-24be142d3f11" providerId="ADAL" clId="{A462C43C-D852-441B-A243-673A25D98703}" dt="2024-11-13T02:09:52.440" v="3084" actId="478"/>
          <ac:picMkLst>
            <pc:docMk/>
            <pc:sldMk cId="2829271095" sldId="660"/>
            <ac:picMk id="13" creationId="{1FDD6F05-EF70-4CF5-8E17-C8CEB5ADF455}"/>
          </ac:picMkLst>
        </pc:picChg>
        <pc:picChg chg="del">
          <ac:chgData name="당정증" userId="2c808faf-75ea-4dd2-8d63-24be142d3f11" providerId="ADAL" clId="{A462C43C-D852-441B-A243-673A25D98703}" dt="2024-11-13T02:09:52.440" v="3084" actId="478"/>
          <ac:picMkLst>
            <pc:docMk/>
            <pc:sldMk cId="2829271095" sldId="660"/>
            <ac:picMk id="14" creationId="{8E0A577A-7651-497E-AAF0-4D9F66E12406}"/>
          </ac:picMkLst>
        </pc:picChg>
        <pc:picChg chg="add mod ord">
          <ac:chgData name="당정증" userId="2c808faf-75ea-4dd2-8d63-24be142d3f11" providerId="ADAL" clId="{A462C43C-D852-441B-A243-673A25D98703}" dt="2024-11-13T02:17:40.517" v="3444" actId="166"/>
          <ac:picMkLst>
            <pc:docMk/>
            <pc:sldMk cId="2829271095" sldId="660"/>
            <ac:picMk id="20" creationId="{3193B920-D9D5-49B9-8D45-1235AF1EC16A}"/>
          </ac:picMkLst>
        </pc:picChg>
        <pc:cxnChg chg="add mod ord">
          <ac:chgData name="당정증" userId="2c808faf-75ea-4dd2-8d63-24be142d3f11" providerId="ADAL" clId="{A462C43C-D852-441B-A243-673A25D98703}" dt="2024-11-13T02:17:34.265" v="3431" actId="166"/>
          <ac:cxnSpMkLst>
            <pc:docMk/>
            <pc:sldMk cId="2829271095" sldId="660"/>
            <ac:cxnSpMk id="7" creationId="{FE2A51D3-6E3C-420B-AD65-A31BF2D749EA}"/>
          </ac:cxnSpMkLst>
        </pc:cxnChg>
        <pc:cxnChg chg="add mod ord">
          <ac:chgData name="당정증" userId="2c808faf-75ea-4dd2-8d63-24be142d3f11" providerId="ADAL" clId="{A462C43C-D852-441B-A243-673A25D98703}" dt="2024-11-13T02:17:34.265" v="3431" actId="166"/>
          <ac:cxnSpMkLst>
            <pc:docMk/>
            <pc:sldMk cId="2829271095" sldId="660"/>
            <ac:cxnSpMk id="12" creationId="{05CA3B10-E5F4-466D-A560-7368D1B4C0B4}"/>
          </ac:cxnSpMkLst>
        </pc:cxnChg>
      </pc:sldChg>
      <pc:sldChg chg="addSp delSp modSp add">
        <pc:chgData name="당정증" userId="2c808faf-75ea-4dd2-8d63-24be142d3f11" providerId="ADAL" clId="{A462C43C-D852-441B-A243-673A25D98703}" dt="2024-11-13T06:51:32.908" v="8053" actId="1038"/>
        <pc:sldMkLst>
          <pc:docMk/>
          <pc:sldMk cId="4072527940" sldId="661"/>
        </pc:sldMkLst>
        <pc:spChg chg="del">
          <ac:chgData name="당정증" userId="2c808faf-75ea-4dd2-8d63-24be142d3f11" providerId="ADAL" clId="{A462C43C-D852-441B-A243-673A25D98703}" dt="2024-11-13T02:22:47.011" v="3577" actId="478"/>
          <ac:spMkLst>
            <pc:docMk/>
            <pc:sldMk cId="4072527940" sldId="661"/>
            <ac:spMk id="3" creationId="{3F5002E4-FD44-4B6C-8B41-4FD045A5DD9D}"/>
          </ac:spMkLst>
        </pc:spChg>
        <pc:spChg chg="mod">
          <ac:chgData name="당정증" userId="2c808faf-75ea-4dd2-8d63-24be142d3f11" providerId="ADAL" clId="{A462C43C-D852-441B-A243-673A25D98703}" dt="2024-11-13T04:20:43.696" v="5065" actId="6549"/>
          <ac:spMkLst>
            <pc:docMk/>
            <pc:sldMk cId="4072527940" sldId="661"/>
            <ac:spMk id="6" creationId="{00000000-0000-0000-0000-000000000000}"/>
          </ac:spMkLst>
        </pc:spChg>
        <pc:spChg chg="add mod">
          <ac:chgData name="당정증" userId="2c808faf-75ea-4dd2-8d63-24be142d3f11" providerId="ADAL" clId="{A462C43C-D852-441B-A243-673A25D98703}" dt="2024-11-13T02:42:37.785" v="4492" actId="164"/>
          <ac:spMkLst>
            <pc:docMk/>
            <pc:sldMk cId="4072527940" sldId="661"/>
            <ac:spMk id="8" creationId="{6DAAED49-F4DE-4647-953F-8D2B96124632}"/>
          </ac:spMkLst>
        </pc:spChg>
        <pc:spChg chg="add del">
          <ac:chgData name="당정증" userId="2c808faf-75ea-4dd2-8d63-24be142d3f11" providerId="ADAL" clId="{A462C43C-D852-441B-A243-673A25D98703}" dt="2024-11-13T02:24:21.492" v="3612" actId="478"/>
          <ac:spMkLst>
            <pc:docMk/>
            <pc:sldMk cId="4072527940" sldId="661"/>
            <ac:spMk id="14" creationId="{0CBC4376-5EF0-4523-BA85-74E661484F14}"/>
          </ac:spMkLst>
        </pc:spChg>
        <pc:spChg chg="del mod">
          <ac:chgData name="당정증" userId="2c808faf-75ea-4dd2-8d63-24be142d3f11" providerId="ADAL" clId="{A462C43C-D852-441B-A243-673A25D98703}" dt="2024-11-13T02:56:18.502" v="4908" actId="478"/>
          <ac:spMkLst>
            <pc:docMk/>
            <pc:sldMk cId="4072527940" sldId="661"/>
            <ac:spMk id="16" creationId="{B95B35BF-A07E-40A8-A653-137372AC8230}"/>
          </ac:spMkLst>
        </pc:spChg>
        <pc:spChg chg="del">
          <ac:chgData name="당정증" userId="2c808faf-75ea-4dd2-8d63-24be142d3f11" providerId="ADAL" clId="{A462C43C-D852-441B-A243-673A25D98703}" dt="2024-11-13T02:28:00.882" v="3792" actId="478"/>
          <ac:spMkLst>
            <pc:docMk/>
            <pc:sldMk cId="4072527940" sldId="661"/>
            <ac:spMk id="18" creationId="{60E88245-8493-4D54-A91A-7E7C2399C86F}"/>
          </ac:spMkLst>
        </pc:spChg>
        <pc:spChg chg="del mod topLvl">
          <ac:chgData name="당정증" userId="2c808faf-75ea-4dd2-8d63-24be142d3f11" providerId="ADAL" clId="{A462C43C-D852-441B-A243-673A25D98703}" dt="2024-11-13T02:34:33.112" v="4090" actId="478"/>
          <ac:spMkLst>
            <pc:docMk/>
            <pc:sldMk cId="4072527940" sldId="661"/>
            <ac:spMk id="19" creationId="{B402AC6C-EA4F-4401-A54D-A3D4A2D2E0FC}"/>
          </ac:spMkLst>
        </pc:spChg>
        <pc:spChg chg="add del mod topLvl">
          <ac:chgData name="당정증" userId="2c808faf-75ea-4dd2-8d63-24be142d3f11" providerId="ADAL" clId="{A462C43C-D852-441B-A243-673A25D98703}" dt="2024-11-13T04:21:40.860" v="5102" actId="478"/>
          <ac:spMkLst>
            <pc:docMk/>
            <pc:sldMk cId="4072527940" sldId="661"/>
            <ac:spMk id="21" creationId="{5F52B4A0-6083-4EEE-AFC6-B15FD92FBF25}"/>
          </ac:spMkLst>
        </pc:spChg>
        <pc:spChg chg="del mod topLvl">
          <ac:chgData name="당정증" userId="2c808faf-75ea-4dd2-8d63-24be142d3f11" providerId="ADAL" clId="{A462C43C-D852-441B-A243-673A25D98703}" dt="2024-11-13T02:37:52.758" v="4354" actId="478"/>
          <ac:spMkLst>
            <pc:docMk/>
            <pc:sldMk cId="4072527940" sldId="661"/>
            <ac:spMk id="22" creationId="{CA423FCC-D4A0-44A8-8B93-874D97502DC2}"/>
          </ac:spMkLst>
        </pc:spChg>
        <pc:spChg chg="del">
          <ac:chgData name="당정증" userId="2c808faf-75ea-4dd2-8d63-24be142d3f11" providerId="ADAL" clId="{A462C43C-D852-441B-A243-673A25D98703}" dt="2024-11-13T02:22:49.200" v="3578" actId="478"/>
          <ac:spMkLst>
            <pc:docMk/>
            <pc:sldMk cId="4072527940" sldId="661"/>
            <ac:spMk id="23" creationId="{04517AE2-A7EC-438B-85CA-7949B7BAD840}"/>
          </ac:spMkLst>
        </pc:spChg>
        <pc:spChg chg="del mod topLvl">
          <ac:chgData name="당정증" userId="2c808faf-75ea-4dd2-8d63-24be142d3f11" providerId="ADAL" clId="{A462C43C-D852-441B-A243-673A25D98703}" dt="2024-11-13T02:39:05.747" v="4373" actId="478"/>
          <ac:spMkLst>
            <pc:docMk/>
            <pc:sldMk cId="4072527940" sldId="661"/>
            <ac:spMk id="24" creationId="{3F10B555-1F43-4181-BD82-8339153B5DF4}"/>
          </ac:spMkLst>
        </pc:spChg>
        <pc:spChg chg="del">
          <ac:chgData name="당정증" userId="2c808faf-75ea-4dd2-8d63-24be142d3f11" providerId="ADAL" clId="{A462C43C-D852-441B-A243-673A25D98703}" dt="2024-11-13T02:22:47.011" v="3577" actId="478"/>
          <ac:spMkLst>
            <pc:docMk/>
            <pc:sldMk cId="4072527940" sldId="661"/>
            <ac:spMk id="25" creationId="{0F9FD719-99D4-4E76-B579-FF61D8BBA660}"/>
          </ac:spMkLst>
        </pc:spChg>
        <pc:spChg chg="del mod topLvl">
          <ac:chgData name="당정증" userId="2c808faf-75ea-4dd2-8d63-24be142d3f11" providerId="ADAL" clId="{A462C43C-D852-441B-A243-673A25D98703}" dt="2024-11-13T02:37:50.233" v="4353" actId="478"/>
          <ac:spMkLst>
            <pc:docMk/>
            <pc:sldMk cId="4072527940" sldId="661"/>
            <ac:spMk id="26" creationId="{FF2EF9FB-C184-4224-B5AE-B0A43E9326FF}"/>
          </ac:spMkLst>
        </pc:spChg>
        <pc:spChg chg="del mod ord topLvl">
          <ac:chgData name="당정증" userId="2c808faf-75ea-4dd2-8d63-24be142d3f11" providerId="ADAL" clId="{A462C43C-D852-441B-A243-673A25D98703}" dt="2024-11-13T04:21:40.860" v="5102" actId="478"/>
          <ac:spMkLst>
            <pc:docMk/>
            <pc:sldMk cId="4072527940" sldId="661"/>
            <ac:spMk id="27" creationId="{789E8794-A37A-4F9F-9A32-ADF906BF37D9}"/>
          </ac:spMkLst>
        </pc:spChg>
        <pc:spChg chg="add del mod topLvl">
          <ac:chgData name="당정증" userId="2c808faf-75ea-4dd2-8d63-24be142d3f11" providerId="ADAL" clId="{A462C43C-D852-441B-A243-673A25D98703}" dt="2024-11-13T02:44:25.293" v="4628" actId="478"/>
          <ac:spMkLst>
            <pc:docMk/>
            <pc:sldMk cId="4072527940" sldId="661"/>
            <ac:spMk id="28" creationId="{49D0BAF9-0468-44BD-A1DF-965142FC84DD}"/>
          </ac:spMkLst>
        </pc:spChg>
        <pc:spChg chg="add del mod topLvl">
          <ac:chgData name="당정증" userId="2c808faf-75ea-4dd2-8d63-24be142d3f11" providerId="ADAL" clId="{A462C43C-D852-441B-A243-673A25D98703}" dt="2024-11-13T04:21:40.860" v="5102" actId="478"/>
          <ac:spMkLst>
            <pc:docMk/>
            <pc:sldMk cId="4072527940" sldId="661"/>
            <ac:spMk id="29" creationId="{A635EF3E-1914-49D5-B6D2-DFF7E8914A05}"/>
          </ac:spMkLst>
        </pc:spChg>
        <pc:spChg chg="mod topLvl">
          <ac:chgData name="당정증" userId="2c808faf-75ea-4dd2-8d63-24be142d3f11" providerId="ADAL" clId="{A462C43C-D852-441B-A243-673A25D98703}" dt="2024-11-13T02:42:37.785" v="4492" actId="164"/>
          <ac:spMkLst>
            <pc:docMk/>
            <pc:sldMk cId="4072527940" sldId="661"/>
            <ac:spMk id="31" creationId="{6FAFC44B-7F13-426D-A3DD-CE3A088FC5E3}"/>
          </ac:spMkLst>
        </pc:spChg>
        <pc:spChg chg="del">
          <ac:chgData name="당정증" userId="2c808faf-75ea-4dd2-8d63-24be142d3f11" providerId="ADAL" clId="{A462C43C-D852-441B-A243-673A25D98703}" dt="2024-11-13T02:28:06.995" v="3794" actId="478"/>
          <ac:spMkLst>
            <pc:docMk/>
            <pc:sldMk cId="4072527940" sldId="661"/>
            <ac:spMk id="32" creationId="{E453EA7C-59B9-4E3D-BCF1-160C87816B44}"/>
          </ac:spMkLst>
        </pc:spChg>
        <pc:spChg chg="add del mod topLvl">
          <ac:chgData name="당정증" userId="2c808faf-75ea-4dd2-8d63-24be142d3f11" providerId="ADAL" clId="{A462C43C-D852-441B-A243-673A25D98703}" dt="2024-11-13T02:28:33.593" v="3801" actId="478"/>
          <ac:spMkLst>
            <pc:docMk/>
            <pc:sldMk cId="4072527940" sldId="661"/>
            <ac:spMk id="33" creationId="{E4C5C427-9C48-436E-AE14-1B0B3513A142}"/>
          </ac:spMkLst>
        </pc:spChg>
        <pc:spChg chg="del mod topLvl">
          <ac:chgData name="당정증" userId="2c808faf-75ea-4dd2-8d63-24be142d3f11" providerId="ADAL" clId="{A462C43C-D852-441B-A243-673A25D98703}" dt="2024-11-13T02:37:52.758" v="4354" actId="478"/>
          <ac:spMkLst>
            <pc:docMk/>
            <pc:sldMk cId="4072527940" sldId="661"/>
            <ac:spMk id="34" creationId="{E49A8A88-1539-4371-B843-8E39D7782326}"/>
          </ac:spMkLst>
        </pc:spChg>
        <pc:spChg chg="mod topLvl">
          <ac:chgData name="당정증" userId="2c808faf-75ea-4dd2-8d63-24be142d3f11" providerId="ADAL" clId="{A462C43C-D852-441B-A243-673A25D98703}" dt="2024-11-13T02:42:37.785" v="4492" actId="164"/>
          <ac:spMkLst>
            <pc:docMk/>
            <pc:sldMk cId="4072527940" sldId="661"/>
            <ac:spMk id="37" creationId="{2D431F42-3B7A-4B5E-8379-9111CB60E206}"/>
          </ac:spMkLst>
        </pc:spChg>
        <pc:spChg chg="mod topLvl">
          <ac:chgData name="당정증" userId="2c808faf-75ea-4dd2-8d63-24be142d3f11" providerId="ADAL" clId="{A462C43C-D852-441B-A243-673A25D98703}" dt="2024-11-13T02:42:31.261" v="4491" actId="164"/>
          <ac:spMkLst>
            <pc:docMk/>
            <pc:sldMk cId="4072527940" sldId="661"/>
            <ac:spMk id="39" creationId="{7360490A-00D6-4920-9DBB-A095F5D2F44A}"/>
          </ac:spMkLst>
        </pc:spChg>
        <pc:spChg chg="mod topLvl">
          <ac:chgData name="당정증" userId="2c808faf-75ea-4dd2-8d63-24be142d3f11" providerId="ADAL" clId="{A462C43C-D852-441B-A243-673A25D98703}" dt="2024-11-13T02:45:03.903" v="4686" actId="1037"/>
          <ac:spMkLst>
            <pc:docMk/>
            <pc:sldMk cId="4072527940" sldId="661"/>
            <ac:spMk id="40" creationId="{9A8FF5AF-F70E-4014-B8DC-A378AC09502F}"/>
          </ac:spMkLst>
        </pc:spChg>
        <pc:spChg chg="add del mod">
          <ac:chgData name="당정증" userId="2c808faf-75ea-4dd2-8d63-24be142d3f11" providerId="ADAL" clId="{A462C43C-D852-441B-A243-673A25D98703}" dt="2024-11-13T04:21:40.860" v="5102" actId="478"/>
          <ac:spMkLst>
            <pc:docMk/>
            <pc:sldMk cId="4072527940" sldId="661"/>
            <ac:spMk id="41" creationId="{78F205A9-8D09-4A45-AB4A-5550EC3CEC9B}"/>
          </ac:spMkLst>
        </pc:spChg>
        <pc:spChg chg="add mod">
          <ac:chgData name="당정증" userId="2c808faf-75ea-4dd2-8d63-24be142d3f11" providerId="ADAL" clId="{A462C43C-D852-441B-A243-673A25D98703}" dt="2024-11-13T02:42:37.785" v="4492" actId="164"/>
          <ac:spMkLst>
            <pc:docMk/>
            <pc:sldMk cId="4072527940" sldId="661"/>
            <ac:spMk id="42" creationId="{77C6EE3C-827B-461A-B268-A4C7C03EB974}"/>
          </ac:spMkLst>
        </pc:spChg>
        <pc:spChg chg="mod">
          <ac:chgData name="당정증" userId="2c808faf-75ea-4dd2-8d63-24be142d3f11" providerId="ADAL" clId="{A462C43C-D852-441B-A243-673A25D98703}" dt="2024-11-13T04:25:52.928" v="5229" actId="6549"/>
          <ac:spMkLst>
            <pc:docMk/>
            <pc:sldMk cId="4072527940" sldId="661"/>
            <ac:spMk id="43" creationId="{D8094337-FEDF-45BF-B6F5-34E400EEBECD}"/>
          </ac:spMkLst>
        </pc:spChg>
        <pc:spChg chg="add del mod">
          <ac:chgData name="당정증" userId="2c808faf-75ea-4dd2-8d63-24be142d3f11" providerId="ADAL" clId="{A462C43C-D852-441B-A243-673A25D98703}" dt="2024-11-13T04:21:40.860" v="5102" actId="478"/>
          <ac:spMkLst>
            <pc:docMk/>
            <pc:sldMk cId="4072527940" sldId="661"/>
            <ac:spMk id="44" creationId="{E24833DE-650A-465D-9BFF-44438218B11F}"/>
          </ac:spMkLst>
        </pc:spChg>
        <pc:spChg chg="add mod">
          <ac:chgData name="당정증" userId="2c808faf-75ea-4dd2-8d63-24be142d3f11" providerId="ADAL" clId="{A462C43C-D852-441B-A243-673A25D98703}" dt="2024-11-13T02:42:31.261" v="4491" actId="164"/>
          <ac:spMkLst>
            <pc:docMk/>
            <pc:sldMk cId="4072527940" sldId="661"/>
            <ac:spMk id="48" creationId="{14BD7016-4C60-4716-9326-2B4E48E550FF}"/>
          </ac:spMkLst>
        </pc:spChg>
        <pc:spChg chg="add mod">
          <ac:chgData name="당정증" userId="2c808faf-75ea-4dd2-8d63-24be142d3f11" providerId="ADAL" clId="{A462C43C-D852-441B-A243-673A25D98703}" dt="2024-11-13T05:52:18.315" v="7793"/>
          <ac:spMkLst>
            <pc:docMk/>
            <pc:sldMk cId="4072527940" sldId="661"/>
            <ac:spMk id="68" creationId="{69335A49-CC9B-40E4-97C0-3189BDC717F4}"/>
          </ac:spMkLst>
        </pc:spChg>
        <pc:spChg chg="add mod">
          <ac:chgData name="당정증" userId="2c808faf-75ea-4dd2-8d63-24be142d3f11" providerId="ADAL" clId="{A462C43C-D852-441B-A243-673A25D98703}" dt="2024-11-13T05:51:26.620" v="7787"/>
          <ac:spMkLst>
            <pc:docMk/>
            <pc:sldMk cId="4072527940" sldId="661"/>
            <ac:spMk id="69" creationId="{E93C4DA6-63C4-4FF1-A4F3-2E56050D1145}"/>
          </ac:spMkLst>
        </pc:spChg>
        <pc:spChg chg="add mod">
          <ac:chgData name="당정증" userId="2c808faf-75ea-4dd2-8d63-24be142d3f11" providerId="ADAL" clId="{A462C43C-D852-441B-A243-673A25D98703}" dt="2024-11-13T06:50:34.571" v="7929" actId="1036"/>
          <ac:spMkLst>
            <pc:docMk/>
            <pc:sldMk cId="4072527940" sldId="661"/>
            <ac:spMk id="70" creationId="{672B2B1B-10EB-48C2-88A2-B0E2DD897FF4}"/>
          </ac:spMkLst>
        </pc:spChg>
        <pc:spChg chg="add mod">
          <ac:chgData name="당정증" userId="2c808faf-75ea-4dd2-8d63-24be142d3f11" providerId="ADAL" clId="{A462C43C-D852-441B-A243-673A25D98703}" dt="2024-11-13T06:51:32.908" v="8053" actId="1038"/>
          <ac:spMkLst>
            <pc:docMk/>
            <pc:sldMk cId="4072527940" sldId="661"/>
            <ac:spMk id="76" creationId="{D8358AAC-06F8-439A-8FE4-7FBF89823BA5}"/>
          </ac:spMkLst>
        </pc:spChg>
        <pc:grpChg chg="add del mod">
          <ac:chgData name="당정증" userId="2c808faf-75ea-4dd2-8d63-24be142d3f11" providerId="ADAL" clId="{A462C43C-D852-441B-A243-673A25D98703}" dt="2024-11-13T02:28:11.747" v="3797" actId="165"/>
          <ac:grpSpMkLst>
            <pc:docMk/>
            <pc:sldMk cId="4072527940" sldId="661"/>
            <ac:grpSpMk id="15" creationId="{03F48B2D-1720-496F-AF73-5CB913F33BE4}"/>
          </ac:grpSpMkLst>
        </pc:grpChg>
        <pc:grpChg chg="del mod topLvl">
          <ac:chgData name="당정증" userId="2c808faf-75ea-4dd2-8d63-24be142d3f11" providerId="ADAL" clId="{A462C43C-D852-441B-A243-673A25D98703}" dt="2024-11-13T02:28:23.640" v="3798" actId="165"/>
          <ac:grpSpMkLst>
            <pc:docMk/>
            <pc:sldMk cId="4072527940" sldId="661"/>
            <ac:grpSpMk id="17" creationId="{46696281-47AC-4C87-AFE4-AF3BB5B4C554}"/>
          </ac:grpSpMkLst>
        </pc:grpChg>
        <pc:grpChg chg="del mod topLvl">
          <ac:chgData name="당정증" userId="2c808faf-75ea-4dd2-8d63-24be142d3f11" providerId="ADAL" clId="{A462C43C-D852-441B-A243-673A25D98703}" dt="2024-11-13T02:38:27.015" v="4360" actId="165"/>
          <ac:grpSpMkLst>
            <pc:docMk/>
            <pc:sldMk cId="4072527940" sldId="661"/>
            <ac:grpSpMk id="30" creationId="{ED524728-CC10-451B-B51F-0F692D54E9F2}"/>
          </ac:grpSpMkLst>
        </pc:grpChg>
        <pc:grpChg chg="add del mod">
          <ac:chgData name="당정증" userId="2c808faf-75ea-4dd2-8d63-24be142d3f11" providerId="ADAL" clId="{A462C43C-D852-441B-A243-673A25D98703}" dt="2024-11-13T04:21:40.860" v="5102" actId="478"/>
          <ac:grpSpMkLst>
            <pc:docMk/>
            <pc:sldMk cId="4072527940" sldId="661"/>
            <ac:grpSpMk id="57" creationId="{7E293E45-191B-4443-B4CC-26629FA66040}"/>
          </ac:grpSpMkLst>
        </pc:grpChg>
        <pc:grpChg chg="add del mod">
          <ac:chgData name="당정증" userId="2c808faf-75ea-4dd2-8d63-24be142d3f11" providerId="ADAL" clId="{A462C43C-D852-441B-A243-673A25D98703}" dt="2024-11-13T04:21:40.860" v="5102" actId="478"/>
          <ac:grpSpMkLst>
            <pc:docMk/>
            <pc:sldMk cId="4072527940" sldId="661"/>
            <ac:grpSpMk id="58" creationId="{D829F57D-51EA-462C-9CD6-00A221542E26}"/>
          </ac:grpSpMkLst>
        </pc:grpChg>
        <pc:graphicFrameChg chg="add del">
          <ac:chgData name="당정증" userId="2c808faf-75ea-4dd2-8d63-24be142d3f11" providerId="ADAL" clId="{A462C43C-D852-441B-A243-673A25D98703}" dt="2024-11-13T06:40:20.604" v="7795"/>
          <ac:graphicFrameMkLst>
            <pc:docMk/>
            <pc:sldMk cId="4072527940" sldId="661"/>
            <ac:graphicFrameMk id="71" creationId="{B6D91FA0-FEB5-4DB4-9503-B35963AF5FBF}"/>
          </ac:graphicFrameMkLst>
        </pc:graphicFrameChg>
        <pc:picChg chg="del">
          <ac:chgData name="당정증" userId="2c808faf-75ea-4dd2-8d63-24be142d3f11" providerId="ADAL" clId="{A462C43C-D852-441B-A243-673A25D98703}" dt="2024-11-13T02:22:47.011" v="3577" actId="478"/>
          <ac:picMkLst>
            <pc:docMk/>
            <pc:sldMk cId="4072527940" sldId="661"/>
            <ac:picMk id="2" creationId="{A9FA0937-FF7A-4160-9E96-EABDD7FABA71}"/>
          </ac:picMkLst>
        </pc:picChg>
        <pc:picChg chg="del">
          <ac:chgData name="당정증" userId="2c808faf-75ea-4dd2-8d63-24be142d3f11" providerId="ADAL" clId="{A462C43C-D852-441B-A243-673A25D98703}" dt="2024-11-13T02:22:47.011" v="3577" actId="478"/>
          <ac:picMkLst>
            <pc:docMk/>
            <pc:sldMk cId="4072527940" sldId="661"/>
            <ac:picMk id="4" creationId="{67A3F2A1-0F43-43F2-B076-D250497CFAC3}"/>
          </ac:picMkLst>
        </pc:picChg>
        <pc:picChg chg="add del mod">
          <ac:chgData name="당정증" userId="2c808faf-75ea-4dd2-8d63-24be142d3f11" providerId="ADAL" clId="{A462C43C-D852-441B-A243-673A25D98703}" dt="2024-11-13T02:56:18.502" v="4908" actId="478"/>
          <ac:picMkLst>
            <pc:docMk/>
            <pc:sldMk cId="4072527940" sldId="661"/>
            <ac:picMk id="5" creationId="{C97D8B63-D22B-4349-A30C-0A8F5DACCD19}"/>
          </ac:picMkLst>
        </pc:picChg>
        <pc:picChg chg="del">
          <ac:chgData name="당정증" userId="2c808faf-75ea-4dd2-8d63-24be142d3f11" providerId="ADAL" clId="{A462C43C-D852-441B-A243-673A25D98703}" dt="2024-11-13T02:22:47.011" v="3577" actId="478"/>
          <ac:picMkLst>
            <pc:docMk/>
            <pc:sldMk cId="4072527940" sldId="661"/>
            <ac:picMk id="20" creationId="{3193B920-D9D5-49B9-8D45-1235AF1EC16A}"/>
          </ac:picMkLst>
        </pc:picChg>
        <pc:picChg chg="add del mod">
          <ac:chgData name="당정증" userId="2c808faf-75ea-4dd2-8d63-24be142d3f11" providerId="ADAL" clId="{A462C43C-D852-441B-A243-673A25D98703}" dt="2024-11-13T02:46:26.243" v="4728" actId="478"/>
          <ac:picMkLst>
            <pc:docMk/>
            <pc:sldMk cId="4072527940" sldId="661"/>
            <ac:picMk id="62" creationId="{09B42D46-890F-4289-8EDC-C9CAB1ADDC3B}"/>
          </ac:picMkLst>
        </pc:picChg>
        <pc:picChg chg="add mod modCrop">
          <ac:chgData name="당정증" userId="2c808faf-75ea-4dd2-8d63-24be142d3f11" providerId="ADAL" clId="{A462C43C-D852-441B-A243-673A25D98703}" dt="2024-11-13T06:50:34.571" v="7929" actId="1036"/>
          <ac:picMkLst>
            <pc:docMk/>
            <pc:sldMk cId="4072527940" sldId="661"/>
            <ac:picMk id="63" creationId="{C5C506AC-D4EF-40BB-B144-50BFA20EC46C}"/>
          </ac:picMkLst>
        </pc:picChg>
        <pc:picChg chg="add del">
          <ac:chgData name="당정증" userId="2c808faf-75ea-4dd2-8d63-24be142d3f11" providerId="ADAL" clId="{A462C43C-D852-441B-A243-673A25D98703}" dt="2024-11-13T04:38:52.153" v="5243"/>
          <ac:picMkLst>
            <pc:docMk/>
            <pc:sldMk cId="4072527940" sldId="661"/>
            <ac:picMk id="64" creationId="{6C5D51DD-F4EB-406C-AA6B-FE647FFA71CA}"/>
          </ac:picMkLst>
        </pc:picChg>
        <pc:picChg chg="add del mod">
          <ac:chgData name="당정증" userId="2c808faf-75ea-4dd2-8d63-24be142d3f11" providerId="ADAL" clId="{A462C43C-D852-441B-A243-673A25D98703}" dt="2024-11-13T05:46:05.178" v="7428" actId="478"/>
          <ac:picMkLst>
            <pc:docMk/>
            <pc:sldMk cId="4072527940" sldId="661"/>
            <ac:picMk id="65" creationId="{05AA98DD-70DE-4492-8E1E-3520B8580AA5}"/>
          </ac:picMkLst>
        </pc:picChg>
        <pc:picChg chg="add mod ord">
          <ac:chgData name="당정증" userId="2c808faf-75ea-4dd2-8d63-24be142d3f11" providerId="ADAL" clId="{A462C43C-D852-441B-A243-673A25D98703}" dt="2024-11-13T05:49:47.611" v="7736" actId="1036"/>
          <ac:picMkLst>
            <pc:docMk/>
            <pc:sldMk cId="4072527940" sldId="661"/>
            <ac:picMk id="66" creationId="{40031731-EBBD-4038-B3EB-87BCC2C10BD0}"/>
          </ac:picMkLst>
        </pc:picChg>
        <pc:picChg chg="add mod">
          <ac:chgData name="당정증" userId="2c808faf-75ea-4dd2-8d63-24be142d3f11" providerId="ADAL" clId="{A462C43C-D852-441B-A243-673A25D98703}" dt="2024-11-13T05:48:18.811" v="7598" actId="1036"/>
          <ac:picMkLst>
            <pc:docMk/>
            <pc:sldMk cId="4072527940" sldId="661"/>
            <ac:picMk id="67" creationId="{6ED1BC80-94B5-4DD3-8385-5F36A9AE2E7D}"/>
          </ac:picMkLst>
        </pc:picChg>
        <pc:picChg chg="add del mod">
          <ac:chgData name="당정증" userId="2c808faf-75ea-4dd2-8d63-24be142d3f11" providerId="ADAL" clId="{A462C43C-D852-441B-A243-673A25D98703}" dt="2024-11-13T06:47:01.518" v="7871" actId="478"/>
          <ac:picMkLst>
            <pc:docMk/>
            <pc:sldMk cId="4072527940" sldId="661"/>
            <ac:picMk id="72" creationId="{5702390D-6B9D-43B7-9ABC-C2579B0D5712}"/>
          </ac:picMkLst>
        </pc:picChg>
        <pc:picChg chg="add del">
          <ac:chgData name="당정증" userId="2c808faf-75ea-4dd2-8d63-24be142d3f11" providerId="ADAL" clId="{A462C43C-D852-441B-A243-673A25D98703}" dt="2024-11-13T06:48:54.889" v="7873" actId="478"/>
          <ac:picMkLst>
            <pc:docMk/>
            <pc:sldMk cId="4072527940" sldId="661"/>
            <ac:picMk id="73" creationId="{13A61C41-4ECC-4821-94AA-CC939A169637}"/>
          </ac:picMkLst>
        </pc:picChg>
        <pc:picChg chg="add mod">
          <ac:chgData name="당정증" userId="2c808faf-75ea-4dd2-8d63-24be142d3f11" providerId="ADAL" clId="{A462C43C-D852-441B-A243-673A25D98703}" dt="2024-11-13T06:49:18.202" v="7899" actId="1076"/>
          <ac:picMkLst>
            <pc:docMk/>
            <pc:sldMk cId="4072527940" sldId="661"/>
            <ac:picMk id="74" creationId="{D8E020CC-C09E-46E9-A6A0-C8003D9A54E0}"/>
          </ac:picMkLst>
        </pc:picChg>
        <pc:picChg chg="add mod modCrop">
          <ac:chgData name="당정증" userId="2c808faf-75ea-4dd2-8d63-24be142d3f11" providerId="ADAL" clId="{A462C43C-D852-441B-A243-673A25D98703}" dt="2024-11-13T06:50:26.917" v="7921" actId="1038"/>
          <ac:picMkLst>
            <pc:docMk/>
            <pc:sldMk cId="4072527940" sldId="661"/>
            <ac:picMk id="75" creationId="{5336F110-E99E-41B2-81ED-1AA93C333F12}"/>
          </ac:picMkLst>
        </pc:picChg>
        <pc:cxnChg chg="del">
          <ac:chgData name="당정증" userId="2c808faf-75ea-4dd2-8d63-24be142d3f11" providerId="ADAL" clId="{A462C43C-D852-441B-A243-673A25D98703}" dt="2024-11-13T02:22:47.011" v="3577" actId="478"/>
          <ac:cxnSpMkLst>
            <pc:docMk/>
            <pc:sldMk cId="4072527940" sldId="661"/>
            <ac:cxnSpMk id="7" creationId="{FE2A51D3-6E3C-420B-AD65-A31BF2D749EA}"/>
          </ac:cxnSpMkLst>
        </pc:cxnChg>
        <pc:cxnChg chg="del">
          <ac:chgData name="당정증" userId="2c808faf-75ea-4dd2-8d63-24be142d3f11" providerId="ADAL" clId="{A462C43C-D852-441B-A243-673A25D98703}" dt="2024-11-13T02:22:47.011" v="3577" actId="478"/>
          <ac:cxnSpMkLst>
            <pc:docMk/>
            <pc:sldMk cId="4072527940" sldId="661"/>
            <ac:cxnSpMk id="12" creationId="{05CA3B10-E5F4-466D-A560-7368D1B4C0B4}"/>
          </ac:cxnSpMkLst>
        </pc:cxnChg>
        <pc:cxnChg chg="del mod topLvl">
          <ac:chgData name="당정증" userId="2c808faf-75ea-4dd2-8d63-24be142d3f11" providerId="ADAL" clId="{A462C43C-D852-441B-A243-673A25D98703}" dt="2024-11-13T02:44:25.293" v="4628" actId="478"/>
          <ac:cxnSpMkLst>
            <pc:docMk/>
            <pc:sldMk cId="4072527940" sldId="661"/>
            <ac:cxnSpMk id="35" creationId="{86B93F97-4AF6-4392-8466-17AA6521A790}"/>
          </ac:cxnSpMkLst>
        </pc:cxnChg>
        <pc:cxnChg chg="del mod ord topLvl">
          <ac:chgData name="당정증" userId="2c808faf-75ea-4dd2-8d63-24be142d3f11" providerId="ADAL" clId="{A462C43C-D852-441B-A243-673A25D98703}" dt="2024-11-13T04:21:40.860" v="5102" actId="478"/>
          <ac:cxnSpMkLst>
            <pc:docMk/>
            <pc:sldMk cId="4072527940" sldId="661"/>
            <ac:cxnSpMk id="36" creationId="{9FF13007-65BA-488D-9E69-3BC13DC74F3D}"/>
          </ac:cxnSpMkLst>
        </pc:cxnChg>
        <pc:cxnChg chg="del mod topLvl">
          <ac:chgData name="당정증" userId="2c808faf-75ea-4dd2-8d63-24be142d3f11" providerId="ADAL" clId="{A462C43C-D852-441B-A243-673A25D98703}" dt="2024-11-13T04:21:40.860" v="5102" actId="478"/>
          <ac:cxnSpMkLst>
            <pc:docMk/>
            <pc:sldMk cId="4072527940" sldId="661"/>
            <ac:cxnSpMk id="38" creationId="{56A8C9C1-F8AD-4DE7-AC43-E7D73F94C844}"/>
          </ac:cxnSpMkLst>
        </pc:cxnChg>
      </pc:sldChg>
      <pc:sldChg chg="addSp delSp modSp add ord modAnim">
        <pc:chgData name="당정증" userId="2c808faf-75ea-4dd2-8d63-24be142d3f11" providerId="ADAL" clId="{A462C43C-D852-441B-A243-673A25D98703}" dt="2024-11-13T03:02:45.958" v="4975" actId="692"/>
        <pc:sldMkLst>
          <pc:docMk/>
          <pc:sldMk cId="2805076987" sldId="662"/>
        </pc:sldMkLst>
        <pc:spChg chg="mod topLvl">
          <ac:chgData name="당정증" userId="2c808faf-75ea-4dd2-8d63-24be142d3f11" providerId="ADAL" clId="{A462C43C-D852-441B-A243-673A25D98703}" dt="2024-11-13T02:48:37.665" v="4814" actId="165"/>
          <ac:spMkLst>
            <pc:docMk/>
            <pc:sldMk cId="2805076987" sldId="662"/>
            <ac:spMk id="8" creationId="{6DAAED49-F4DE-4647-953F-8D2B96124632}"/>
          </ac:spMkLst>
        </pc:spChg>
        <pc:spChg chg="del">
          <ac:chgData name="당정증" userId="2c808faf-75ea-4dd2-8d63-24be142d3f11" providerId="ADAL" clId="{A462C43C-D852-441B-A243-673A25D98703}" dt="2024-11-13T02:59:42.050" v="4972" actId="478"/>
          <ac:spMkLst>
            <pc:docMk/>
            <pc:sldMk cId="2805076987" sldId="662"/>
            <ac:spMk id="16" creationId="{B95B35BF-A07E-40A8-A653-137372AC8230}"/>
          </ac:spMkLst>
        </pc:spChg>
        <pc:spChg chg="mod topLvl">
          <ac:chgData name="당정증" userId="2c808faf-75ea-4dd2-8d63-24be142d3f11" providerId="ADAL" clId="{A462C43C-D852-441B-A243-673A25D98703}" dt="2024-11-13T02:48:37.665" v="4814" actId="165"/>
          <ac:spMkLst>
            <pc:docMk/>
            <pc:sldMk cId="2805076987" sldId="662"/>
            <ac:spMk id="31" creationId="{6FAFC44B-7F13-426D-A3DD-CE3A088FC5E3}"/>
          </ac:spMkLst>
        </pc:spChg>
        <pc:spChg chg="mod topLvl">
          <ac:chgData name="당정증" userId="2c808faf-75ea-4dd2-8d63-24be142d3f11" providerId="ADAL" clId="{A462C43C-D852-441B-A243-673A25D98703}" dt="2024-11-13T02:48:37.665" v="4814" actId="165"/>
          <ac:spMkLst>
            <pc:docMk/>
            <pc:sldMk cId="2805076987" sldId="662"/>
            <ac:spMk id="37" creationId="{2D431F42-3B7A-4B5E-8379-9111CB60E206}"/>
          </ac:spMkLst>
        </pc:spChg>
        <pc:spChg chg="mod topLvl">
          <ac:chgData name="당정증" userId="2c808faf-75ea-4dd2-8d63-24be142d3f11" providerId="ADAL" clId="{A462C43C-D852-441B-A243-673A25D98703}" dt="2024-11-13T02:48:37.665" v="4814" actId="165"/>
          <ac:spMkLst>
            <pc:docMk/>
            <pc:sldMk cId="2805076987" sldId="662"/>
            <ac:spMk id="42" creationId="{77C6EE3C-827B-461A-B268-A4C7C03EB974}"/>
          </ac:spMkLst>
        </pc:spChg>
        <pc:grpChg chg="add mod">
          <ac:chgData name="당정증" userId="2c808faf-75ea-4dd2-8d63-24be142d3f11" providerId="ADAL" clId="{A462C43C-D852-441B-A243-673A25D98703}" dt="2024-11-13T02:50:53.722" v="4905" actId="164"/>
          <ac:grpSpMkLst>
            <pc:docMk/>
            <pc:sldMk cId="2805076987" sldId="662"/>
            <ac:grpSpMk id="2" creationId="{BE210B1A-3D8B-4DCD-BCC9-A65B24207F90}"/>
          </ac:grpSpMkLst>
        </pc:grpChg>
        <pc:grpChg chg="del">
          <ac:chgData name="당정증" userId="2c808faf-75ea-4dd2-8d63-24be142d3f11" providerId="ADAL" clId="{A462C43C-D852-441B-A243-673A25D98703}" dt="2024-11-13T02:48:37.665" v="4814" actId="165"/>
          <ac:grpSpMkLst>
            <pc:docMk/>
            <pc:sldMk cId="2805076987" sldId="662"/>
            <ac:grpSpMk id="58" creationId="{D829F57D-51EA-462C-9CD6-00A221542E26}"/>
          </ac:grpSpMkLst>
        </pc:grpChg>
        <pc:picChg chg="del">
          <ac:chgData name="당정증" userId="2c808faf-75ea-4dd2-8d63-24be142d3f11" providerId="ADAL" clId="{A462C43C-D852-441B-A243-673A25D98703}" dt="2024-11-13T02:59:42.050" v="4972" actId="478"/>
          <ac:picMkLst>
            <pc:docMk/>
            <pc:sldMk cId="2805076987" sldId="662"/>
            <ac:picMk id="5" creationId="{C97D8B63-D22B-4349-A30C-0A8F5DACCD19}"/>
          </ac:picMkLst>
        </pc:picChg>
        <pc:picChg chg="add mod modCrop">
          <ac:chgData name="당정증" userId="2c808faf-75ea-4dd2-8d63-24be142d3f11" providerId="ADAL" clId="{A462C43C-D852-441B-A243-673A25D98703}" dt="2024-11-13T02:50:53.722" v="4905" actId="164"/>
          <ac:picMkLst>
            <pc:docMk/>
            <pc:sldMk cId="2805076987" sldId="662"/>
            <ac:picMk id="22" creationId="{D7F6AF99-4C00-427A-B8C5-D16FAD94F447}"/>
          </ac:picMkLst>
        </pc:picChg>
        <pc:picChg chg="add mod modCrop">
          <ac:chgData name="당정증" userId="2c808faf-75ea-4dd2-8d63-24be142d3f11" providerId="ADAL" clId="{A462C43C-D852-441B-A243-673A25D98703}" dt="2024-11-13T02:50:53.722" v="4905" actId="164"/>
          <ac:picMkLst>
            <pc:docMk/>
            <pc:sldMk cId="2805076987" sldId="662"/>
            <ac:picMk id="23" creationId="{0AC68157-3270-4BF8-8647-DEA7D46E2BB0}"/>
          </ac:picMkLst>
        </pc:picChg>
        <pc:cxnChg chg="mod">
          <ac:chgData name="당정증" userId="2c808faf-75ea-4dd2-8d63-24be142d3f11" providerId="ADAL" clId="{A462C43C-D852-441B-A243-673A25D98703}" dt="2024-11-13T03:02:45.958" v="4975" actId="692"/>
          <ac:cxnSpMkLst>
            <pc:docMk/>
            <pc:sldMk cId="2805076987" sldId="662"/>
            <ac:cxnSpMk id="38" creationId="{56A8C9C1-F8AD-4DE7-AC43-E7D73F94C844}"/>
          </ac:cxnSpMkLst>
        </pc:cxnChg>
      </pc:sldChg>
      <pc:sldChg chg="addSp delSp modSp add">
        <pc:chgData name="당정증" userId="2c808faf-75ea-4dd2-8d63-24be142d3f11" providerId="ADAL" clId="{A462C43C-D852-441B-A243-673A25D98703}" dt="2024-11-13T05:32:10.604" v="7080" actId="20577"/>
        <pc:sldMkLst>
          <pc:docMk/>
          <pc:sldMk cId="1733294283" sldId="663"/>
        </pc:sldMkLst>
        <pc:spChg chg="add mod">
          <ac:chgData name="당정증" userId="2c808faf-75ea-4dd2-8d63-24be142d3f11" providerId="ADAL" clId="{A462C43C-D852-441B-A243-673A25D98703}" dt="2024-11-13T05:25:56.695" v="6900" actId="14100"/>
          <ac:spMkLst>
            <pc:docMk/>
            <pc:sldMk cId="1733294283" sldId="663"/>
            <ac:spMk id="2" creationId="{E3EC0DC1-F942-4E16-ABAC-5B6A86A08278}"/>
          </ac:spMkLst>
        </pc:spChg>
        <pc:spChg chg="add mod">
          <ac:chgData name="당정증" userId="2c808faf-75ea-4dd2-8d63-24be142d3f11" providerId="ADAL" clId="{A462C43C-D852-441B-A243-673A25D98703}" dt="2024-11-13T05:25:49.524" v="6899" actId="1037"/>
          <ac:spMkLst>
            <pc:docMk/>
            <pc:sldMk cId="1733294283" sldId="663"/>
            <ac:spMk id="5" creationId="{B0393129-DCCF-4999-8297-55B41B270C31}"/>
          </ac:spMkLst>
        </pc:spChg>
        <pc:spChg chg="mod">
          <ac:chgData name="당정증" userId="2c808faf-75ea-4dd2-8d63-24be142d3f11" providerId="ADAL" clId="{A462C43C-D852-441B-A243-673A25D98703}" dt="2024-11-13T04:39:40.742" v="5245"/>
          <ac:spMkLst>
            <pc:docMk/>
            <pc:sldMk cId="1733294283" sldId="663"/>
            <ac:spMk id="6" creationId="{00000000-0000-0000-0000-000000000000}"/>
          </ac:spMkLst>
        </pc:spChg>
        <pc:spChg chg="add mod">
          <ac:chgData name="당정증" userId="2c808faf-75ea-4dd2-8d63-24be142d3f11" providerId="ADAL" clId="{A462C43C-D852-441B-A243-673A25D98703}" dt="2024-11-13T05:31:45.348" v="7010" actId="404"/>
          <ac:spMkLst>
            <pc:docMk/>
            <pc:sldMk cId="1733294283" sldId="663"/>
            <ac:spMk id="7" creationId="{F78A5B1B-4537-45B0-8DD8-8FC495F891E3}"/>
          </ac:spMkLst>
        </pc:spChg>
        <pc:spChg chg="add mod">
          <ac:chgData name="당정증" userId="2c808faf-75ea-4dd2-8d63-24be142d3f11" providerId="ADAL" clId="{A462C43C-D852-441B-A243-673A25D98703}" dt="2024-11-13T05:29:09.226" v="6948" actId="1036"/>
          <ac:spMkLst>
            <pc:docMk/>
            <pc:sldMk cId="1733294283" sldId="663"/>
            <ac:spMk id="8" creationId="{4464CED9-A4ED-4B95-8843-2033F3CAEE27}"/>
          </ac:spMkLst>
        </pc:spChg>
        <pc:spChg chg="add mod">
          <ac:chgData name="당정증" userId="2c808faf-75ea-4dd2-8d63-24be142d3f11" providerId="ADAL" clId="{A462C43C-D852-441B-A243-673A25D98703}" dt="2024-11-13T05:29:03.243" v="6931"/>
          <ac:spMkLst>
            <pc:docMk/>
            <pc:sldMk cId="1733294283" sldId="663"/>
            <ac:spMk id="9" creationId="{FC91DA60-CAEF-4653-A1CA-E8D83DB7BB94}"/>
          </ac:spMkLst>
        </pc:spChg>
        <pc:spChg chg="add mod">
          <ac:chgData name="당정증" userId="2c808faf-75ea-4dd2-8d63-24be142d3f11" providerId="ADAL" clId="{A462C43C-D852-441B-A243-673A25D98703}" dt="2024-11-13T05:32:10.604" v="7080" actId="20577"/>
          <ac:spMkLst>
            <pc:docMk/>
            <pc:sldMk cId="1733294283" sldId="663"/>
            <ac:spMk id="10" creationId="{23FFC0D8-EC5E-4119-AE46-8ABB6B0A51F7}"/>
          </ac:spMkLst>
        </pc:spChg>
        <pc:spChg chg="mod">
          <ac:chgData name="당정증" userId="2c808faf-75ea-4dd2-8d63-24be142d3f11" providerId="ADAL" clId="{A462C43C-D852-441B-A243-673A25D98703}" dt="2024-11-13T05:25:12.277" v="6862"/>
          <ac:spMkLst>
            <pc:docMk/>
            <pc:sldMk cId="1733294283" sldId="663"/>
            <ac:spMk id="43" creationId="{D8094337-FEDF-45BF-B6F5-34E400EEBECD}"/>
          </ac:spMkLst>
        </pc:spChg>
        <pc:picChg chg="del mod">
          <ac:chgData name="당정증" userId="2c808faf-75ea-4dd2-8d63-24be142d3f11" providerId="ADAL" clId="{A462C43C-D852-441B-A243-673A25D98703}" dt="2024-11-13T04:55:30.128" v="5768" actId="478"/>
          <ac:picMkLst>
            <pc:docMk/>
            <pc:sldMk cId="1733294283" sldId="663"/>
            <ac:picMk id="63" creationId="{C5C506AC-D4EF-40BB-B144-50BFA20EC46C}"/>
          </ac:picMkLst>
        </pc:picChg>
      </pc:sldChg>
      <pc:sldChg chg="addSp delSp modSp add">
        <pc:chgData name="당정증" userId="2c808faf-75ea-4dd2-8d63-24be142d3f11" providerId="ADAL" clId="{A462C43C-D852-441B-A243-673A25D98703}" dt="2024-11-13T07:22:07.120" v="8314" actId="1076"/>
        <pc:sldMkLst>
          <pc:docMk/>
          <pc:sldMk cId="2640778233" sldId="664"/>
        </pc:sldMkLst>
        <pc:spChg chg="mod">
          <ac:chgData name="당정증" userId="2c808faf-75ea-4dd2-8d63-24be142d3f11" providerId="ADAL" clId="{A462C43C-D852-441B-A243-673A25D98703}" dt="2024-11-13T05:35:32.698" v="7184" actId="1035"/>
          <ac:spMkLst>
            <pc:docMk/>
            <pc:sldMk cId="2640778233" sldId="664"/>
            <ac:spMk id="2" creationId="{E5AEC3EC-82D0-C592-FA6D-C01D46F3C9CA}"/>
          </ac:spMkLst>
        </pc:spChg>
        <pc:spChg chg="add mod ord">
          <ac:chgData name="당정증" userId="2c808faf-75ea-4dd2-8d63-24be142d3f11" providerId="ADAL" clId="{A462C43C-D852-441B-A243-673A25D98703}" dt="2024-11-13T07:21:43.250" v="8310" actId="207"/>
          <ac:spMkLst>
            <pc:docMk/>
            <pc:sldMk cId="2640778233" sldId="664"/>
            <ac:spMk id="10" creationId="{BB697A5E-0950-4796-9809-5D231B729511}"/>
          </ac:spMkLst>
        </pc:spChg>
        <pc:spChg chg="add del mod">
          <ac:chgData name="당정증" userId="2c808faf-75ea-4dd2-8d63-24be142d3f11" providerId="ADAL" clId="{A462C43C-D852-441B-A243-673A25D98703}" dt="2024-11-13T07:21:29.704" v="8250" actId="478"/>
          <ac:spMkLst>
            <pc:docMk/>
            <pc:sldMk cId="2640778233" sldId="664"/>
            <ac:spMk id="11" creationId="{D06B8B84-527A-49EF-AA04-E43A45613182}"/>
          </ac:spMkLst>
        </pc:spChg>
        <pc:picChg chg="del">
          <ac:chgData name="당정증" userId="2c808faf-75ea-4dd2-8d63-24be142d3f11" providerId="ADAL" clId="{A462C43C-D852-441B-A243-673A25D98703}" dt="2024-11-13T07:22:03.592" v="8313" actId="478"/>
          <ac:picMkLst>
            <pc:docMk/>
            <pc:sldMk cId="2640778233" sldId="664"/>
            <ac:picMk id="3" creationId="{BDDDC6C9-F0D0-4914-9CA6-24129313B02E}"/>
          </ac:picMkLst>
        </pc:picChg>
        <pc:picChg chg="del mod">
          <ac:chgData name="당정증" userId="2c808faf-75ea-4dd2-8d63-24be142d3f11" providerId="ADAL" clId="{A462C43C-D852-441B-A243-673A25D98703}" dt="2024-11-13T07:22:01.135" v="8312" actId="478"/>
          <ac:picMkLst>
            <pc:docMk/>
            <pc:sldMk cId="2640778233" sldId="664"/>
            <ac:picMk id="4" creationId="{A0EA2835-DE3E-48CE-84D2-BB0AF8F1D9BB}"/>
          </ac:picMkLst>
        </pc:picChg>
        <pc:picChg chg="del">
          <ac:chgData name="당정증" userId="2c808faf-75ea-4dd2-8d63-24be142d3f11" providerId="ADAL" clId="{A462C43C-D852-441B-A243-673A25D98703}" dt="2024-11-13T07:22:01.135" v="8312" actId="478"/>
          <ac:picMkLst>
            <pc:docMk/>
            <pc:sldMk cId="2640778233" sldId="664"/>
            <ac:picMk id="5" creationId="{F0B90669-7775-4A3C-9996-890BE1549BE7}"/>
          </ac:picMkLst>
        </pc:picChg>
        <pc:picChg chg="mod">
          <ac:chgData name="당정증" userId="2c808faf-75ea-4dd2-8d63-24be142d3f11" providerId="ADAL" clId="{A462C43C-D852-441B-A243-673A25D98703}" dt="2024-11-13T07:22:07.120" v="8314" actId="1076"/>
          <ac:picMkLst>
            <pc:docMk/>
            <pc:sldMk cId="2640778233" sldId="664"/>
            <ac:picMk id="6" creationId="{EEF48D05-03AF-43F9-BB55-BB952493C8C6}"/>
          </ac:picMkLst>
        </pc:picChg>
        <pc:picChg chg="add del mod ord">
          <ac:chgData name="당정증" userId="2c808faf-75ea-4dd2-8d63-24be142d3f11" providerId="ADAL" clId="{A462C43C-D852-441B-A243-673A25D98703}" dt="2024-11-13T07:21:00.503" v="8247" actId="478"/>
          <ac:picMkLst>
            <pc:docMk/>
            <pc:sldMk cId="2640778233" sldId="664"/>
            <ac:picMk id="8" creationId="{33DFC595-C002-4632-A656-0E4F1ED9511B}"/>
          </ac:picMkLst>
        </pc:picChg>
        <pc:picChg chg="add">
          <ac:chgData name="당정증" userId="2c808faf-75ea-4dd2-8d63-24be142d3f11" providerId="ADAL" clId="{A462C43C-D852-441B-A243-673A25D98703}" dt="2024-11-13T07:20:21.138" v="8238"/>
          <ac:picMkLst>
            <pc:docMk/>
            <pc:sldMk cId="2640778233" sldId="664"/>
            <ac:picMk id="9" creationId="{3399324F-4F26-4E48-9609-FF201A35627B}"/>
          </ac:picMkLst>
        </pc:picChg>
      </pc:sldChg>
      <pc:sldChg chg="add del">
        <pc:chgData name="당정증" userId="2c808faf-75ea-4dd2-8d63-24be142d3f11" providerId="ADAL" clId="{A462C43C-D852-441B-A243-673A25D98703}" dt="2024-11-13T07:19:57.476" v="8237" actId="2696"/>
        <pc:sldMkLst>
          <pc:docMk/>
          <pc:sldMk cId="1290077971" sldId="665"/>
        </pc:sldMkLst>
      </pc:sldChg>
      <pc:sldMasterChg chg="modSldLayout">
        <pc:chgData name="당정증" userId="2c808faf-75ea-4dd2-8d63-24be142d3f11" providerId="ADAL" clId="{A462C43C-D852-441B-A243-673A25D98703}" dt="2024-11-13T00:46:29.669" v="1901"/>
        <pc:sldMasterMkLst>
          <pc:docMk/>
          <pc:sldMasterMk cId="1105938149" sldId="2147483651"/>
        </pc:sldMasterMkLst>
        <pc:sldLayoutChg chg="delSp">
          <pc:chgData name="당정증" userId="2c808faf-75ea-4dd2-8d63-24be142d3f11" providerId="ADAL" clId="{A462C43C-D852-441B-A243-673A25D98703}" dt="2024-11-13T00:46:29.669" v="1901"/>
          <pc:sldLayoutMkLst>
            <pc:docMk/>
            <pc:sldMasterMk cId="1105938149" sldId="2147483651"/>
            <pc:sldLayoutMk cId="2122542269" sldId="2147483652"/>
          </pc:sldLayoutMkLst>
          <pc:picChg chg="del">
            <ac:chgData name="당정증" userId="2c808faf-75ea-4dd2-8d63-24be142d3f11" providerId="ADAL" clId="{A462C43C-D852-441B-A243-673A25D98703}" dt="2024-11-13T00:46:29.669" v="1901"/>
            <ac:picMkLst>
              <pc:docMk/>
              <pc:sldMasterMk cId="1105938149" sldId="2147483651"/>
              <pc:sldLayoutMk cId="2122542269" sldId="2147483652"/>
              <ac:picMk id="7" creationId="{F5704BA7-B81B-43BF-B1AA-769DD883029F}"/>
            </ac:picMkLst>
          </pc:picChg>
        </pc:sldLayoutChg>
      </pc:sldMasterChg>
    </pc:docChg>
  </pc:docChgLst>
  <pc:docChgLst>
    <pc:chgData name="당정증" userId="2c808faf-75ea-4dd2-8d63-24be142d3f11" providerId="ADAL" clId="{893F270F-373B-4BD4-A5C0-7E8B16090E3C}"/>
    <pc:docChg chg="undo custSel addSld delSld modSld sldOrd">
      <pc:chgData name="당정증" userId="2c808faf-75ea-4dd2-8d63-24be142d3f11" providerId="ADAL" clId="{893F270F-373B-4BD4-A5C0-7E8B16090E3C}" dt="2024-09-27T04:24:15.861" v="793"/>
      <pc:docMkLst>
        <pc:docMk/>
      </pc:docMkLst>
      <pc:sldChg chg="modSp">
        <pc:chgData name="당정증" userId="2c808faf-75ea-4dd2-8d63-24be142d3f11" providerId="ADAL" clId="{893F270F-373B-4BD4-A5C0-7E8B16090E3C}" dt="2024-09-27T04:19:34.215" v="727" actId="6549"/>
        <pc:sldMkLst>
          <pc:docMk/>
          <pc:sldMk cId="369336831" sldId="495"/>
        </pc:sldMkLst>
        <pc:spChg chg="mod">
          <ac:chgData name="당정증" userId="2c808faf-75ea-4dd2-8d63-24be142d3f11" providerId="ADAL" clId="{893F270F-373B-4BD4-A5C0-7E8B16090E3C}" dt="2024-09-27T04:19:34.215" v="727" actId="6549"/>
          <ac:spMkLst>
            <pc:docMk/>
            <pc:sldMk cId="369336831" sldId="495"/>
            <ac:spMk id="2" creationId="{E5AEC3EC-82D0-C592-FA6D-C01D46F3C9CA}"/>
          </ac:spMkLst>
        </pc:spChg>
      </pc:sldChg>
    </pc:docChg>
  </pc:docChgLst>
  <pc:docChgLst>
    <pc:chgData name="당정증" userId="2c808faf-75ea-4dd2-8d63-24be142d3f11" providerId="ADAL" clId="{36A50272-30EE-47CD-A07A-1D7AD1D020FA}"/>
    <pc:docChg chg="undo redo custSel addSld delSld modSld sldOrd">
      <pc:chgData name="당정증" userId="2c808faf-75ea-4dd2-8d63-24be142d3f11" providerId="ADAL" clId="{36A50272-30EE-47CD-A07A-1D7AD1D020FA}" dt="2024-10-21T07:42:57.480" v="4908" actId="2696"/>
      <pc:docMkLst>
        <pc:docMk/>
      </pc:docMkLst>
      <pc:sldChg chg="modSp">
        <pc:chgData name="당정증" userId="2c808faf-75ea-4dd2-8d63-24be142d3f11" providerId="ADAL" clId="{36A50272-30EE-47CD-A07A-1D7AD1D020FA}" dt="2024-10-21T04:19:59.910" v="4769" actId="6549"/>
        <pc:sldMkLst>
          <pc:docMk/>
          <pc:sldMk cId="369336831" sldId="495"/>
        </pc:sldMkLst>
        <pc:spChg chg="mod">
          <ac:chgData name="당정증" userId="2c808faf-75ea-4dd2-8d63-24be142d3f11" providerId="ADAL" clId="{36A50272-30EE-47CD-A07A-1D7AD1D020FA}" dt="2024-10-21T04:19:59.910" v="4769" actId="6549"/>
          <ac:spMkLst>
            <pc:docMk/>
            <pc:sldMk cId="369336831" sldId="495"/>
            <ac:spMk id="2" creationId="{E5AEC3EC-82D0-C592-FA6D-C01D46F3C9CA}"/>
          </ac:spMkLst>
        </pc:spChg>
      </pc:sldChg>
    </pc:docChg>
  </pc:docChgLst>
  <pc:docChgLst>
    <pc:chgData name="에너지공학부 당정증/" userId="2c808faf-75ea-4dd2-8d63-24be142d3f11" providerId="ADAL" clId="{4D8ED110-4A1B-419F-9F6A-449AF86319BB}"/>
    <pc:docChg chg="undo custSel modSld">
      <pc:chgData name="에너지공학부 당정증/" userId="2c808faf-75ea-4dd2-8d63-24be142d3f11" providerId="ADAL" clId="{4D8ED110-4A1B-419F-9F6A-449AF86319BB}" dt="2024-11-13T11:56:02.880" v="253" actId="20577"/>
      <pc:docMkLst>
        <pc:docMk/>
      </pc:docMkLst>
      <pc:sldChg chg="modSp">
        <pc:chgData name="에너지공학부 당정증/" userId="2c808faf-75ea-4dd2-8d63-24be142d3f11" providerId="ADAL" clId="{4D8ED110-4A1B-419F-9F6A-449AF86319BB}" dt="2024-11-13T11:56:02.880" v="253" actId="20577"/>
        <pc:sldMkLst>
          <pc:docMk/>
          <pc:sldMk cId="653541559" sldId="408"/>
        </pc:sldMkLst>
        <pc:spChg chg="mod">
          <ac:chgData name="에너지공학부 당정증/" userId="2c808faf-75ea-4dd2-8d63-24be142d3f11" providerId="ADAL" clId="{4D8ED110-4A1B-419F-9F6A-449AF86319BB}" dt="2024-11-13T11:56:02.880" v="253" actId="20577"/>
          <ac:spMkLst>
            <pc:docMk/>
            <pc:sldMk cId="653541559" sldId="408"/>
            <ac:spMk id="50" creationId="{7DDEE810-C0AA-4552-B3E2-0FE12C2FD7EE}"/>
          </ac:spMkLst>
        </pc:spChg>
      </pc:sldChg>
      <pc:sldChg chg="modNotesTx">
        <pc:chgData name="에너지공학부 당정증/" userId="2c808faf-75ea-4dd2-8d63-24be142d3f11" providerId="ADAL" clId="{4D8ED110-4A1B-419F-9F6A-449AF86319BB}" dt="2024-11-13T11:54:20.551" v="227" actId="20577"/>
        <pc:sldMkLst>
          <pc:docMk/>
          <pc:sldMk cId="2504169231" sldId="655"/>
        </pc:sldMkLst>
      </pc:sldChg>
      <pc:sldChg chg="addSp delSp">
        <pc:chgData name="에너지공학부 당정증/" userId="2c808faf-75ea-4dd2-8d63-24be142d3f11" providerId="ADAL" clId="{4D8ED110-4A1B-419F-9F6A-449AF86319BB}" dt="2024-11-13T11:48:26.523" v="1" actId="478"/>
        <pc:sldMkLst>
          <pc:docMk/>
          <pc:sldMk cId="2640778233" sldId="664"/>
        </pc:sldMkLst>
        <pc:spChg chg="add del">
          <ac:chgData name="에너지공학부 당정증/" userId="2c808faf-75ea-4dd2-8d63-24be142d3f11" providerId="ADAL" clId="{4D8ED110-4A1B-419F-9F6A-449AF86319BB}" dt="2024-11-13T11:48:26.523" v="1" actId="478"/>
          <ac:spMkLst>
            <pc:docMk/>
            <pc:sldMk cId="2640778233" sldId="664"/>
            <ac:spMk id="10" creationId="{BB697A5E-0950-4796-9809-5D231B729511}"/>
          </ac:spMkLst>
        </pc:spChg>
      </pc:sldChg>
    </pc:docChg>
  </pc:docChgLst>
  <pc:docChgLst>
    <pc:chgData name="에너지공학부 당정증/" userId="2c808faf-75ea-4dd2-8d63-24be142d3f11" providerId="ADAL" clId="{F81A0BA7-1DB1-4F33-BA95-5444F3DFDC30}"/>
    <pc:docChg chg="undo custSel addSld delSld modSld">
      <pc:chgData name="에너지공학부 당정증/" userId="2c808faf-75ea-4dd2-8d63-24be142d3f11" providerId="ADAL" clId="{F81A0BA7-1DB1-4F33-BA95-5444F3DFDC30}" dt="2024-11-07T03:07:52.066" v="840" actId="20577"/>
      <pc:docMkLst>
        <pc:docMk/>
      </pc:docMkLst>
      <pc:sldChg chg="addSp delSp modSp add">
        <pc:chgData name="에너지공학부 당정증/" userId="2c808faf-75ea-4dd2-8d63-24be142d3f11" providerId="ADAL" clId="{F81A0BA7-1DB1-4F33-BA95-5444F3DFDC30}" dt="2024-11-07T01:37:28.714" v="385" actId="20577"/>
        <pc:sldMkLst>
          <pc:docMk/>
          <pc:sldMk cId="653541559" sldId="408"/>
        </pc:sldMkLst>
        <pc:spChg chg="del mod">
          <ac:chgData name="에너지공학부 당정증/" userId="2c808faf-75ea-4dd2-8d63-24be142d3f11" providerId="ADAL" clId="{F81A0BA7-1DB1-4F33-BA95-5444F3DFDC30}" dt="2024-11-03T06:36:59.669" v="87" actId="478"/>
          <ac:spMkLst>
            <pc:docMk/>
            <pc:sldMk cId="653541559" sldId="408"/>
            <ac:spMk id="2" creationId="{2A74C0B9-7B78-A255-A992-DC44AA9904F0}"/>
          </ac:spMkLst>
        </pc:spChg>
        <pc:spChg chg="add del mod">
          <ac:chgData name="에너지공학부 당정증/" userId="2c808faf-75ea-4dd2-8d63-24be142d3f11" providerId="ADAL" clId="{F81A0BA7-1DB1-4F33-BA95-5444F3DFDC30}" dt="2024-11-03T06:36:55.046" v="85" actId="478"/>
          <ac:spMkLst>
            <pc:docMk/>
            <pc:sldMk cId="653541559" sldId="408"/>
            <ac:spMk id="3" creationId="{7C8DDDC1-DC07-481B-A0C6-8B442A5966C7}"/>
          </ac:spMkLst>
        </pc:spChg>
        <pc:spChg chg="add mod">
          <ac:chgData name="에너지공학부 당정증/" userId="2c808faf-75ea-4dd2-8d63-24be142d3f11" providerId="ADAL" clId="{F81A0BA7-1DB1-4F33-BA95-5444F3DFDC30}" dt="2024-11-03T06:37:15.428" v="91" actId="113"/>
          <ac:spMkLst>
            <pc:docMk/>
            <pc:sldMk cId="653541559" sldId="408"/>
            <ac:spMk id="4" creationId="{46A17B79-CBB1-49EE-888D-F6B3389F6A6F}"/>
          </ac:spMkLst>
        </pc:spChg>
        <pc:spChg chg="add del mod">
          <ac:chgData name="에너지공학부 당정증/" userId="2c808faf-75ea-4dd2-8d63-24be142d3f11" providerId="ADAL" clId="{F81A0BA7-1DB1-4F33-BA95-5444F3DFDC30}" dt="2024-11-03T06:37:18.755" v="92" actId="478"/>
          <ac:spMkLst>
            <pc:docMk/>
            <pc:sldMk cId="653541559" sldId="408"/>
            <ac:spMk id="5" creationId="{4EFFB293-4895-42B4-804F-2C722B0BB4B2}"/>
          </ac:spMkLst>
        </pc:spChg>
        <pc:spChg chg="mod">
          <ac:chgData name="에너지공학부 당정증/" userId="2c808faf-75ea-4dd2-8d63-24be142d3f11" providerId="ADAL" clId="{F81A0BA7-1DB1-4F33-BA95-5444F3DFDC30}" dt="2024-11-03T06:39:27.838" v="125" actId="255"/>
          <ac:spMkLst>
            <pc:docMk/>
            <pc:sldMk cId="653541559" sldId="408"/>
            <ac:spMk id="8" creationId="{1E0CCAE1-2BC3-45DD-AC70-5DFEFB2E883C}"/>
          </ac:spMkLst>
        </pc:spChg>
        <pc:spChg chg="mod">
          <ac:chgData name="에너지공학부 당정증/" userId="2c808faf-75ea-4dd2-8d63-24be142d3f11" providerId="ADAL" clId="{F81A0BA7-1DB1-4F33-BA95-5444F3DFDC30}" dt="2024-11-03T06:39:27.838" v="125" actId="255"/>
          <ac:spMkLst>
            <pc:docMk/>
            <pc:sldMk cId="653541559" sldId="408"/>
            <ac:spMk id="9" creationId="{52F9DCDE-4BBB-4B8C-BE77-A2A0574D90FE}"/>
          </ac:spMkLst>
        </pc:spChg>
        <pc:spChg chg="del">
          <ac:chgData name="에너지공학부 당정증/" userId="2c808faf-75ea-4dd2-8d63-24be142d3f11" providerId="ADAL" clId="{F81A0BA7-1DB1-4F33-BA95-5444F3DFDC30}" dt="2024-11-03T06:37:20.829" v="93" actId="478"/>
          <ac:spMkLst>
            <pc:docMk/>
            <pc:sldMk cId="653541559" sldId="408"/>
            <ac:spMk id="18" creationId="{E771C535-5D59-445A-AC3C-5A30F460CC33}"/>
          </ac:spMkLst>
        </pc:spChg>
        <pc:spChg chg="mod">
          <ac:chgData name="에너지공학부 당정증/" userId="2c808faf-75ea-4dd2-8d63-24be142d3f11" providerId="ADAL" clId="{F81A0BA7-1DB1-4F33-BA95-5444F3DFDC30}" dt="2024-11-07T01:37:28.714" v="385" actId="20577"/>
          <ac:spMkLst>
            <pc:docMk/>
            <pc:sldMk cId="653541559" sldId="408"/>
            <ac:spMk id="43" creationId="{DFE9D39A-6282-49EC-95A1-7DAD3285BFAA}"/>
          </ac:spMkLst>
        </pc:spChg>
        <pc:spChg chg="mod">
          <ac:chgData name="에너지공학부 당정증/" userId="2c808faf-75ea-4dd2-8d63-24be142d3f11" providerId="ADAL" clId="{F81A0BA7-1DB1-4F33-BA95-5444F3DFDC30}" dt="2024-11-03T06:39:27.838" v="125" actId="255"/>
          <ac:spMkLst>
            <pc:docMk/>
            <pc:sldMk cId="653541559" sldId="408"/>
            <ac:spMk id="44" creationId="{C78E2AF0-2C84-4ECC-A4B8-1F1C72078F83}"/>
          </ac:spMkLst>
        </pc:spChg>
        <pc:spChg chg="mod">
          <ac:chgData name="에너지공학부 당정증/" userId="2c808faf-75ea-4dd2-8d63-24be142d3f11" providerId="ADAL" clId="{F81A0BA7-1DB1-4F33-BA95-5444F3DFDC30}" dt="2024-11-07T01:37:09.936" v="353" actId="20577"/>
          <ac:spMkLst>
            <pc:docMk/>
            <pc:sldMk cId="653541559" sldId="408"/>
            <ac:spMk id="46" creationId="{EA59DFB8-99EA-42C2-A1DA-BB71C51B7A6F}"/>
          </ac:spMkLst>
        </pc:spChg>
        <pc:spChg chg="mod">
          <ac:chgData name="에너지공학부 당정증/" userId="2c808faf-75ea-4dd2-8d63-24be142d3f11" providerId="ADAL" clId="{F81A0BA7-1DB1-4F33-BA95-5444F3DFDC30}" dt="2024-11-03T06:39:27.838" v="125" actId="255"/>
          <ac:spMkLst>
            <pc:docMk/>
            <pc:sldMk cId="653541559" sldId="408"/>
            <ac:spMk id="48" creationId="{11EA7C88-DA72-4460-80A7-2538F2D132A9}"/>
          </ac:spMkLst>
        </pc:spChg>
        <pc:spChg chg="mod">
          <ac:chgData name="에너지공학부 당정증/" userId="2c808faf-75ea-4dd2-8d63-24be142d3f11" providerId="ADAL" clId="{F81A0BA7-1DB1-4F33-BA95-5444F3DFDC30}" dt="2024-11-07T01:37:06.917" v="349" actId="20577"/>
          <ac:spMkLst>
            <pc:docMk/>
            <pc:sldMk cId="653541559" sldId="408"/>
            <ac:spMk id="50" creationId="{7DDEE810-C0AA-4552-B3E2-0FE12C2FD7EE}"/>
          </ac:spMkLst>
        </pc:spChg>
        <pc:spChg chg="mod">
          <ac:chgData name="에너지공학부 당정증/" userId="2c808faf-75ea-4dd2-8d63-24be142d3f11" providerId="ADAL" clId="{F81A0BA7-1DB1-4F33-BA95-5444F3DFDC30}" dt="2024-11-03T06:39:27.838" v="125" actId="255"/>
          <ac:spMkLst>
            <pc:docMk/>
            <pc:sldMk cId="653541559" sldId="408"/>
            <ac:spMk id="51" creationId="{1EEE999D-F3BF-4272-B5F0-F05B93875E1B}"/>
          </ac:spMkLst>
        </pc:spChg>
      </pc:sldChg>
      <pc:sldChg chg="modSp">
        <pc:chgData name="에너지공학부 당정증/" userId="2c808faf-75ea-4dd2-8d63-24be142d3f11" providerId="ADAL" clId="{F81A0BA7-1DB1-4F33-BA95-5444F3DFDC30}" dt="2024-11-03T06:36:19.702" v="82" actId="1036"/>
        <pc:sldMkLst>
          <pc:docMk/>
          <pc:sldMk cId="369336831" sldId="495"/>
        </pc:sldMkLst>
        <pc:spChg chg="mod">
          <ac:chgData name="에너지공학부 당정증/" userId="2c808faf-75ea-4dd2-8d63-24be142d3f11" providerId="ADAL" clId="{F81A0BA7-1DB1-4F33-BA95-5444F3DFDC30}" dt="2024-11-03T06:36:19.702" v="82" actId="1036"/>
          <ac:spMkLst>
            <pc:docMk/>
            <pc:sldMk cId="369336831" sldId="495"/>
            <ac:spMk id="2" creationId="{E5AEC3EC-82D0-C592-FA6D-C01D46F3C9CA}"/>
          </ac:spMkLst>
        </pc:spChg>
      </pc:sldChg>
    </pc:docChg>
  </pc:docChgLst>
  <pc:docChgLst>
    <pc:chgData name="당정증" userId="2c808faf-75ea-4dd2-8d63-24be142d3f11" providerId="ADAL" clId="{85DD5CBC-AB2E-4C73-A6BD-CFB98C467D04}"/>
  </pc:docChgLst>
  <pc:docChgLst>
    <pc:chgData name="에너지공학부 당정증/" userId="2c808faf-75ea-4dd2-8d63-24be142d3f11" providerId="ADAL" clId="{BFF37DD3-93B5-4E93-B838-AAA691454DD3}"/>
  </pc:docChgLst>
  <pc:docChgLst>
    <pc:chgData name="당정증" userId="2c808faf-75ea-4dd2-8d63-24be142d3f11" providerId="ADAL" clId="{FECF151F-F502-4CE0-91B0-FFB68AD0FD7E}"/>
  </pc:docChgLst>
  <pc:docChgLst>
    <pc:chgData name="당정증" userId="2c808faf-75ea-4dd2-8d63-24be142d3f11" providerId="ADAL" clId="{007F6B45-C2D0-4C8A-A048-B0BA846FFC45}"/>
  </pc:docChgLst>
  <pc:docChgLst>
    <pc:chgData name="당정증" userId="2c808faf-75ea-4dd2-8d63-24be142d3f11" providerId="ADAL" clId="{17B2076D-47F6-471C-A00B-98E2EFC8E2AB}"/>
    <pc:docChg chg="undo custSel addSld delSld modSld sldOrd">
      <pc:chgData name="당정증" userId="2c808faf-75ea-4dd2-8d63-24be142d3f11" providerId="ADAL" clId="{17B2076D-47F6-471C-A00B-98E2EFC8E2AB}" dt="2024-10-05T08:59:54.396" v="3003"/>
      <pc:docMkLst>
        <pc:docMk/>
      </pc:docMkLst>
      <pc:sldChg chg="modSp">
        <pc:chgData name="당정증" userId="2c808faf-75ea-4dd2-8d63-24be142d3f11" providerId="ADAL" clId="{17B2076D-47F6-471C-A00B-98E2EFC8E2AB}" dt="2024-10-05T08:38:03.246" v="2229" actId="1035"/>
        <pc:sldMkLst>
          <pc:docMk/>
          <pc:sldMk cId="369336831" sldId="495"/>
        </pc:sldMkLst>
        <pc:spChg chg="mod">
          <ac:chgData name="당정증" userId="2c808faf-75ea-4dd2-8d63-24be142d3f11" providerId="ADAL" clId="{17B2076D-47F6-471C-A00B-98E2EFC8E2AB}" dt="2024-10-05T08:38:03.246" v="2229" actId="1035"/>
          <ac:spMkLst>
            <pc:docMk/>
            <pc:sldMk cId="369336831" sldId="495"/>
            <ac:spMk id="2" creationId="{E5AEC3EC-82D0-C592-FA6D-C01D46F3C9CA}"/>
          </ac:spMkLst>
        </pc:spChg>
      </pc:sldChg>
    </pc:docChg>
  </pc:docChgLst>
  <pc:docChgLst>
    <pc:chgData name="당정증" userId="2c808faf-75ea-4dd2-8d63-24be142d3f11" providerId="ADAL" clId="{CFA75256-8ED6-46BC-8129-6471F651D3EA}"/>
  </pc:docChgLst>
  <pc:docChgLst>
    <pc:chgData name="당정증" userId="2c808faf-75ea-4dd2-8d63-24be142d3f11" providerId="ADAL" clId="{6057333A-07F3-4D1D-B7CF-43F00B6327BD}"/>
    <pc:docChg chg="undo custSel addSld delSld modSld sldOrd">
      <pc:chgData name="당정증" userId="2c808faf-75ea-4dd2-8d63-24be142d3f11" providerId="ADAL" clId="{6057333A-07F3-4D1D-B7CF-43F00B6327BD}" dt="2024-08-24T06:45:34.272" v="15602" actId="6549"/>
      <pc:docMkLst>
        <pc:docMk/>
      </pc:docMkLst>
      <pc:sldChg chg="modSp">
        <pc:chgData name="당정증" userId="2c808faf-75ea-4dd2-8d63-24be142d3f11" providerId="ADAL" clId="{6057333A-07F3-4D1D-B7CF-43F00B6327BD}" dt="2024-08-23T04:33:44.943" v="27" actId="20577"/>
        <pc:sldMkLst>
          <pc:docMk/>
          <pc:sldMk cId="369336831" sldId="495"/>
        </pc:sldMkLst>
        <pc:spChg chg="mod">
          <ac:chgData name="당정증" userId="2c808faf-75ea-4dd2-8d63-24be142d3f11" providerId="ADAL" clId="{6057333A-07F3-4D1D-B7CF-43F00B6327BD}" dt="2024-08-23T04:33:44.943" v="27" actId="20577"/>
          <ac:spMkLst>
            <pc:docMk/>
            <pc:sldMk cId="369336831" sldId="495"/>
            <ac:spMk id="2" creationId="{E5AEC3EC-82D0-C592-FA6D-C01D46F3C9CA}"/>
          </ac:spMkLst>
        </pc:spChg>
      </pc:sldChg>
    </pc:docChg>
  </pc:docChgLst>
  <pc:docChgLst>
    <pc:chgData name="에너지공학부 당정증/" userId="2c808faf-75ea-4dd2-8d63-24be142d3f11" providerId="ADAL" clId="{0C5A2F0C-56EE-45FA-8EC2-4FC88DCF1B0F}"/>
    <pc:docChg chg="undo custSel addSld delSld modSld sldOrd">
      <pc:chgData name="에너지공학부 당정증/" userId="2c808faf-75ea-4dd2-8d63-24be142d3f11" providerId="ADAL" clId="{0C5A2F0C-56EE-45FA-8EC2-4FC88DCF1B0F}" dt="2024-10-03T02:23:48.543" v="192" actId="20577"/>
      <pc:docMkLst>
        <pc:docMk/>
      </pc:docMkLst>
      <pc:sldChg chg="modSp">
        <pc:chgData name="에너지공학부 당정증/" userId="2c808faf-75ea-4dd2-8d63-24be142d3f11" providerId="ADAL" clId="{0C5A2F0C-56EE-45FA-8EC2-4FC88DCF1B0F}" dt="2024-10-03T02:18:11.638" v="8" actId="20577"/>
        <pc:sldMkLst>
          <pc:docMk/>
          <pc:sldMk cId="369336831" sldId="495"/>
        </pc:sldMkLst>
        <pc:spChg chg="mod">
          <ac:chgData name="에너지공학부 당정증/" userId="2c808faf-75ea-4dd2-8d63-24be142d3f11" providerId="ADAL" clId="{0C5A2F0C-56EE-45FA-8EC2-4FC88DCF1B0F}" dt="2024-10-03T02:18:11.638" v="8" actId="20577"/>
          <ac:spMkLst>
            <pc:docMk/>
            <pc:sldMk cId="369336831" sldId="495"/>
            <ac:spMk id="2" creationId="{E5AEC3EC-82D0-C592-FA6D-C01D46F3C9CA}"/>
          </ac:spMkLst>
        </pc:spChg>
      </pc:sldChg>
    </pc:docChg>
  </pc:docChgLst>
  <pc:docChgLst>
    <pc:chgData name="당정증" userId="2c808faf-75ea-4dd2-8d63-24be142d3f11" providerId="ADAL" clId="{1B79223B-BFA5-444F-A953-873475E81C31}"/>
  </pc:docChgLst>
  <pc:docChgLst>
    <pc:chgData name="당정증" userId="2c808faf-75ea-4dd2-8d63-24be142d3f11" providerId="ADAL" clId="{0300AF20-6BAD-4839-BFB6-2ADA1966CDB7}"/>
    <pc:docChg chg="undo custSel addSld delSld modSld sldOrd">
      <pc:chgData name="당정증" userId="2c808faf-75ea-4dd2-8d63-24be142d3f11" providerId="ADAL" clId="{0300AF20-6BAD-4839-BFB6-2ADA1966CDB7}" dt="2024-08-23T03:54:49.359" v="15196" actId="1038"/>
      <pc:docMkLst>
        <pc:docMk/>
      </pc:docMkLst>
      <pc:sldChg chg="modSp">
        <pc:chgData name="당정증" userId="2c808faf-75ea-4dd2-8d63-24be142d3f11" providerId="ADAL" clId="{0300AF20-6BAD-4839-BFB6-2ADA1966CDB7}" dt="2024-08-22T01:12:23.805" v="5127" actId="20577"/>
        <pc:sldMkLst>
          <pc:docMk/>
          <pc:sldMk cId="369336831" sldId="495"/>
        </pc:sldMkLst>
        <pc:spChg chg="mod">
          <ac:chgData name="당정증" userId="2c808faf-75ea-4dd2-8d63-24be142d3f11" providerId="ADAL" clId="{0300AF20-6BAD-4839-BFB6-2ADA1966CDB7}" dt="2024-08-22T01:12:23.805" v="5127" actId="20577"/>
          <ac:spMkLst>
            <pc:docMk/>
            <pc:sldMk cId="369336831" sldId="495"/>
            <ac:spMk id="2" creationId="{E5AEC3EC-82D0-C592-FA6D-C01D46F3C9CA}"/>
          </ac:spMkLst>
        </pc:spChg>
      </pc:sldChg>
    </pc:docChg>
  </pc:docChgLst>
  <pc:docChgLst>
    <pc:chgData name="당정증" userId="2c808faf-75ea-4dd2-8d63-24be142d3f11" providerId="ADAL" clId="{BEC1DBE2-3728-44AB-BBCB-29F4FF2432F4}"/>
  </pc:docChgLst>
  <pc:docChgLst>
    <pc:chgData name="당정증" userId="2c808faf-75ea-4dd2-8d63-24be142d3f11" providerId="ADAL" clId="{7ADAA6AB-CB3C-413B-8CAE-7A48ED233BC0}"/>
  </pc:docChgLst>
  <pc:docChgLst>
    <pc:chgData name="에너지공학부 당정증/" userId="2c808faf-75ea-4dd2-8d63-24be142d3f11" providerId="ADAL" clId="{0317D051-3858-49CE-8EDD-660A7400EFCE}"/>
  </pc:docChgLst>
  <pc:docChgLst>
    <pc:chgData name="당정증" userId="2c808faf-75ea-4dd2-8d63-24be142d3f11" providerId="ADAL" clId="{CBF8DE9C-75D4-4933-8EBA-8B4C2D49C933}"/>
    <pc:docChg chg="undo custSel addSld delSld modSld sldOrd">
      <pc:chgData name="당정증" userId="2c808faf-75ea-4dd2-8d63-24be142d3f11" providerId="ADAL" clId="{CBF8DE9C-75D4-4933-8EBA-8B4C2D49C933}" dt="2024-08-25T05:46:19.078" v="6399" actId="1076"/>
      <pc:docMkLst>
        <pc:docMk/>
      </pc:docMkLst>
      <pc:sldChg chg="modSp">
        <pc:chgData name="당정증" userId="2c808faf-75ea-4dd2-8d63-24be142d3f11" providerId="ADAL" clId="{CBF8DE9C-75D4-4933-8EBA-8B4C2D49C933}" dt="2024-08-24T06:51:59.007" v="1" actId="20577"/>
        <pc:sldMkLst>
          <pc:docMk/>
          <pc:sldMk cId="369336831" sldId="495"/>
        </pc:sldMkLst>
        <pc:spChg chg="mod">
          <ac:chgData name="당정증" userId="2c808faf-75ea-4dd2-8d63-24be142d3f11" providerId="ADAL" clId="{CBF8DE9C-75D4-4933-8EBA-8B4C2D49C933}" dt="2024-08-24T06:51:59.007" v="1" actId="20577"/>
          <ac:spMkLst>
            <pc:docMk/>
            <pc:sldMk cId="369336831" sldId="495"/>
            <ac:spMk id="2" creationId="{E5AEC3EC-82D0-C592-FA6D-C01D46F3C9CA}"/>
          </ac:spMkLst>
        </pc:spChg>
      </pc:sldChg>
    </pc:docChg>
  </pc:docChgLst>
  <pc:docChgLst>
    <pc:chgData name="당정증" userId="2c808faf-75ea-4dd2-8d63-24be142d3f11" providerId="ADAL" clId="{46F20C89-537B-48A5-98DC-D17DE9DF1E9B}"/>
  </pc:docChgLst>
  <pc:docChgLst>
    <pc:chgData name="당정증" userId="2c808faf-75ea-4dd2-8d63-24be142d3f11" providerId="ADAL" clId="{439D0F8E-C71C-4595-9468-941B752611DE}"/>
    <pc:docChg chg="undo custSel addSld delSld modSld">
      <pc:chgData name="당정증" userId="2c808faf-75ea-4dd2-8d63-24be142d3f11" providerId="ADAL" clId="{439D0F8E-C71C-4595-9468-941B752611DE}" dt="2024-11-08T06:00:58.270" v="646" actId="6549"/>
      <pc:docMkLst>
        <pc:docMk/>
      </pc:docMkLst>
      <pc:sldChg chg="addSp modSp">
        <pc:chgData name="당정증" userId="2c808faf-75ea-4dd2-8d63-24be142d3f11" providerId="ADAL" clId="{439D0F8E-C71C-4595-9468-941B752611DE}" dt="2024-11-08T01:05:53.909" v="140" actId="1035"/>
        <pc:sldMkLst>
          <pc:docMk/>
          <pc:sldMk cId="369336831" sldId="495"/>
        </pc:sldMkLst>
        <pc:spChg chg="mod">
          <ac:chgData name="당정증" userId="2c808faf-75ea-4dd2-8d63-24be142d3f11" providerId="ADAL" clId="{439D0F8E-C71C-4595-9468-941B752611DE}" dt="2024-11-08T01:05:10.246" v="36" actId="1076"/>
          <ac:spMkLst>
            <pc:docMk/>
            <pc:sldMk cId="369336831" sldId="495"/>
            <ac:spMk id="2" creationId="{E5AEC3EC-82D0-C592-FA6D-C01D46F3C9CA}"/>
          </ac:spMkLst>
        </pc:spChg>
        <pc:picChg chg="add mod modCrop">
          <ac:chgData name="당정증" userId="2c808faf-75ea-4dd2-8d63-24be142d3f11" providerId="ADAL" clId="{439D0F8E-C71C-4595-9468-941B752611DE}" dt="2024-11-08T01:05:53.909" v="140" actId="1035"/>
          <ac:picMkLst>
            <pc:docMk/>
            <pc:sldMk cId="369336831" sldId="495"/>
            <ac:picMk id="3" creationId="{BDDDC6C9-F0D0-4914-9CA6-24129313B02E}"/>
          </ac:picMkLst>
        </pc:picChg>
      </pc:sldChg>
      <pc:sldChg chg="addSp delSp modSp add">
        <pc:chgData name="당정증" userId="2c808faf-75ea-4dd2-8d63-24be142d3f11" providerId="ADAL" clId="{439D0F8E-C71C-4595-9468-941B752611DE}" dt="2024-11-08T01:28:29.935" v="252" actId="1076"/>
        <pc:sldMkLst>
          <pc:docMk/>
          <pc:sldMk cId="176681047" sldId="653"/>
        </pc:sldMkLst>
        <pc:spChg chg="mod">
          <ac:chgData name="당정증" userId="2c808faf-75ea-4dd2-8d63-24be142d3f11" providerId="ADAL" clId="{439D0F8E-C71C-4595-9468-941B752611DE}" dt="2024-11-08T01:18:55.113" v="193"/>
          <ac:spMkLst>
            <pc:docMk/>
            <pc:sldMk cId="176681047" sldId="653"/>
            <ac:spMk id="2" creationId="{CF288B82-75F9-45D3-AD61-55454F3F71D0}"/>
          </ac:spMkLst>
        </pc:spChg>
        <pc:spChg chg="mod">
          <ac:chgData name="당정증" userId="2c808faf-75ea-4dd2-8d63-24be142d3f11" providerId="ADAL" clId="{439D0F8E-C71C-4595-9468-941B752611DE}" dt="2024-11-08T01:19:02.193" v="195" actId="6549"/>
          <ac:spMkLst>
            <pc:docMk/>
            <pc:sldMk cId="176681047" sldId="653"/>
            <ac:spMk id="3" creationId="{B657EC90-7D90-4E90-B8FC-FC337FEB0CA4}"/>
          </ac:spMkLst>
        </pc:spChg>
        <pc:picChg chg="add del">
          <ac:chgData name="당정증" userId="2c808faf-75ea-4dd2-8d63-24be142d3f11" providerId="ADAL" clId="{439D0F8E-C71C-4595-9468-941B752611DE}" dt="2024-11-08T01:22:49.036" v="235" actId="478"/>
          <ac:picMkLst>
            <pc:docMk/>
            <pc:sldMk cId="176681047" sldId="653"/>
            <ac:picMk id="4" creationId="{B5D4A479-7F43-43C7-9FF3-7EA3122629DD}"/>
          </ac:picMkLst>
        </pc:picChg>
        <pc:picChg chg="add del mod">
          <ac:chgData name="당정증" userId="2c808faf-75ea-4dd2-8d63-24be142d3f11" providerId="ADAL" clId="{439D0F8E-C71C-4595-9468-941B752611DE}" dt="2024-11-08T01:24:26.096" v="243" actId="478"/>
          <ac:picMkLst>
            <pc:docMk/>
            <pc:sldMk cId="176681047" sldId="653"/>
            <ac:picMk id="6" creationId="{743177F8-57B2-42BB-8E30-76413E64917B}"/>
          </ac:picMkLst>
        </pc:picChg>
        <pc:picChg chg="add del mod">
          <ac:chgData name="당정증" userId="2c808faf-75ea-4dd2-8d63-24be142d3f11" providerId="ADAL" clId="{439D0F8E-C71C-4595-9468-941B752611DE}" dt="2024-11-08T01:26:40.895" v="246" actId="478"/>
          <ac:picMkLst>
            <pc:docMk/>
            <pc:sldMk cId="176681047" sldId="653"/>
            <ac:picMk id="8" creationId="{8352F38F-ED63-473B-A976-9F130D6558B3}"/>
          </ac:picMkLst>
        </pc:picChg>
        <pc:picChg chg="add del mod">
          <ac:chgData name="당정증" userId="2c808faf-75ea-4dd2-8d63-24be142d3f11" providerId="ADAL" clId="{439D0F8E-C71C-4595-9468-941B752611DE}" dt="2024-11-08T01:27:10.412" v="249" actId="478"/>
          <ac:picMkLst>
            <pc:docMk/>
            <pc:sldMk cId="176681047" sldId="653"/>
            <ac:picMk id="10" creationId="{B3E389A8-FA39-48B5-BF97-206AA73BE1CD}"/>
          </ac:picMkLst>
        </pc:picChg>
        <pc:picChg chg="add mod">
          <ac:chgData name="당정증" userId="2c808faf-75ea-4dd2-8d63-24be142d3f11" providerId="ADAL" clId="{439D0F8E-C71C-4595-9468-941B752611DE}" dt="2024-11-08T01:28:29.935" v="252" actId="1076"/>
          <ac:picMkLst>
            <pc:docMk/>
            <pc:sldMk cId="176681047" sldId="653"/>
            <ac:picMk id="12" creationId="{32A25DC3-2AD1-4B83-AF2F-5629BE8BE622}"/>
          </ac:picMkLst>
        </pc:picChg>
      </pc:sldChg>
      <pc:sldChg chg="addSp delSp modSp add">
        <pc:chgData name="당정증" userId="2c808faf-75ea-4dd2-8d63-24be142d3f11" providerId="ADAL" clId="{439D0F8E-C71C-4595-9468-941B752611DE}" dt="2024-11-08T01:35:14.926" v="398" actId="6549"/>
        <pc:sldMkLst>
          <pc:docMk/>
          <pc:sldMk cId="1397451341" sldId="654"/>
        </pc:sldMkLst>
        <pc:spChg chg="mod">
          <ac:chgData name="당정증" userId="2c808faf-75ea-4dd2-8d63-24be142d3f11" providerId="ADAL" clId="{439D0F8E-C71C-4595-9468-941B752611DE}" dt="2024-11-08T01:35:14.926" v="398" actId="6549"/>
          <ac:spMkLst>
            <pc:docMk/>
            <pc:sldMk cId="1397451341" sldId="654"/>
            <ac:spMk id="3" creationId="{B657EC90-7D90-4E90-B8FC-FC337FEB0CA4}"/>
          </ac:spMkLst>
        </pc:spChg>
        <pc:picChg chg="add del">
          <ac:chgData name="당정증" userId="2c808faf-75ea-4dd2-8d63-24be142d3f11" providerId="ADAL" clId="{439D0F8E-C71C-4595-9468-941B752611DE}" dt="2024-11-08T01:19:31.941" v="205" actId="478"/>
          <ac:picMkLst>
            <pc:docMk/>
            <pc:sldMk cId="1397451341" sldId="654"/>
            <ac:picMk id="4" creationId="{B5D4A479-7F43-43C7-9FF3-7EA3122629DD}"/>
          </ac:picMkLst>
        </pc:picChg>
      </pc:sldChg>
      <pc:sldChg chg="modSp add">
        <pc:chgData name="당정증" userId="2c808faf-75ea-4dd2-8d63-24be142d3f11" providerId="ADAL" clId="{439D0F8E-C71C-4595-9468-941B752611DE}" dt="2024-11-08T06:00:58.270" v="646" actId="6549"/>
        <pc:sldMkLst>
          <pc:docMk/>
          <pc:sldMk cId="2504169231" sldId="655"/>
        </pc:sldMkLst>
        <pc:spChg chg="mod">
          <ac:chgData name="당정증" userId="2c808faf-75ea-4dd2-8d63-24be142d3f11" providerId="ADAL" clId="{439D0F8E-C71C-4595-9468-941B752611DE}" dt="2024-11-08T06:00:58.270" v="646" actId="6549"/>
          <ac:spMkLst>
            <pc:docMk/>
            <pc:sldMk cId="2504169231" sldId="655"/>
            <ac:spMk id="2" creationId="{CF288B82-75F9-45D3-AD61-55454F3F71D0}"/>
          </ac:spMkLst>
        </pc:spChg>
        <pc:spChg chg="mod">
          <ac:chgData name="당정증" userId="2c808faf-75ea-4dd2-8d63-24be142d3f11" providerId="ADAL" clId="{439D0F8E-C71C-4595-9468-941B752611DE}" dt="2024-11-08T02:19:35.356" v="623" actId="20577"/>
          <ac:spMkLst>
            <pc:docMk/>
            <pc:sldMk cId="2504169231" sldId="655"/>
            <ac:spMk id="3" creationId="{B657EC90-7D90-4E90-B8FC-FC337FEB0CA4}"/>
          </ac:spMkLst>
        </pc:spChg>
      </pc:sldChg>
      <pc:sldMasterChg chg="delSldLayout">
        <pc:chgData name="당정증" userId="2c808faf-75ea-4dd2-8d63-24be142d3f11" providerId="ADAL" clId="{439D0F8E-C71C-4595-9468-941B752611DE}" dt="2024-11-08T01:06:08.801" v="142" actId="2696"/>
        <pc:sldMasterMkLst>
          <pc:docMk/>
          <pc:sldMasterMk cId="1105938149" sldId="2147483651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5B1E3-0E8F-46A1-9B82-CDC7395BD7F4}" type="datetimeFigureOut">
              <a:rPr lang="ko-KR" altLang="en-US" smtClean="0"/>
              <a:t>2024-11-13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EBBCA-39BB-458C-8872-19D84098E5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5529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EBBCA-39BB-458C-8872-19D84098E51A}" type="slidenum">
              <a:rPr lang="ko-KR" altLang="en-US" smtClean="0"/>
              <a:t>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3933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EBBCA-39BB-458C-8872-19D84098E51A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0899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EBBCA-39BB-458C-8872-19D84098E51A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0202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EBBCA-39BB-458C-8872-19D84098E51A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3268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EBBCA-39BB-458C-8872-19D84098E51A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3257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EBBCA-39BB-458C-8872-19D84098E51A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4327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EBBCA-39BB-458C-8872-19D84098E51A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665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46A35BF-1E8E-6C2D-74D0-6AF7DE6818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9051"/>
            <a:ext cx="9144000" cy="923330"/>
          </a:xfrm>
        </p:spPr>
        <p:txBody>
          <a:bodyPr anchor="b"/>
          <a:lstStyle>
            <a:lvl1pPr algn="ctr">
              <a:defRPr sz="6000">
                <a:latin typeface="HY헤드라인M" panose="02030600000101010101" pitchFamily="18" charset="-127"/>
                <a:ea typeface="HY헤드라인M" panose="02030600000101010101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5B4A8DC1-7D10-A7F9-CA2B-8CE4896B28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클릭하여 마스터 부제목 스타일 편집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07D6C29-E879-44F3-9774-2EC49CCFB2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0" y="6539833"/>
            <a:ext cx="716432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422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D760E79-99EB-5E6A-61B2-1520A1007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08000"/>
            <a:ext cx="11652000" cy="701731"/>
          </a:xfrm>
        </p:spPr>
        <p:txBody>
          <a:bodyPr/>
          <a:lstStyle>
            <a:lvl1pPr>
              <a:defRPr b="1">
                <a:solidFill>
                  <a:srgbClr val="00306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61795F4-CA36-CE72-3C62-FEA569D255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895152"/>
            <a:ext cx="11340000" cy="5656848"/>
          </a:xfrm>
        </p:spPr>
        <p:txBody>
          <a:bodyPr>
            <a:noAutofit/>
          </a:bodyPr>
          <a:lstStyle>
            <a:lvl1pPr algn="l" latinLnBrk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600" b="1">
                <a:solidFill>
                  <a:srgbClr val="00306C"/>
                </a:solidFill>
                <a:latin typeface="Franklin Gothic Medium" panose="020B0603020102020204" pitchFamily="34" charset="0"/>
              </a:defRPr>
            </a:lvl1pPr>
            <a:lvl2pPr marL="631825" indent="-273050" algn="l" latinLnBrk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200">
                <a:solidFill>
                  <a:srgbClr val="00306C"/>
                </a:solidFill>
                <a:latin typeface="Franklin Gothic Medium" panose="020B0603020102020204" pitchFamily="34" charset="0"/>
              </a:defRPr>
            </a:lvl2pPr>
            <a:lvl3pPr marL="803275" indent="-177800" algn="l" latinLnBrk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rgbClr val="00306C"/>
                </a:solidFill>
                <a:latin typeface="Franklin Gothic Medium" panose="020B0603020102020204" pitchFamily="34" charset="0"/>
              </a:defRPr>
            </a:lvl3pPr>
            <a:lvl4pPr marL="1076325" indent="-180975" algn="l" latinLnBrk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Franklin Gothic Medium" panose="020B0603020102020204" pitchFamily="34" charset="0"/>
              <a:buChar char="–"/>
              <a:defRPr sz="2000">
                <a:solidFill>
                  <a:srgbClr val="00306C"/>
                </a:solidFill>
                <a:latin typeface="Franklin Gothic Medium" panose="020B0603020102020204" pitchFamily="34" charset="0"/>
              </a:defRPr>
            </a:lvl4pPr>
            <a:lvl5pPr marL="1438275" indent="-276225" algn="l" latinLnBrk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 sz="2000">
                <a:solidFill>
                  <a:srgbClr val="00306C"/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9BA75A3-D775-579D-DB29-7353F450F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57" y="6578127"/>
            <a:ext cx="336952" cy="276999"/>
          </a:xfrm>
        </p:spPr>
        <p:txBody>
          <a:bodyPr wrap="none">
            <a:spAutoFit/>
          </a:bodyPr>
          <a:lstStyle>
            <a:lvl1pPr algn="l">
              <a:defRPr>
                <a:solidFill>
                  <a:srgbClr val="00306C"/>
                </a:solidFill>
                <a:latin typeface="Franklin Gothic Medium Cond" panose="020B0606030402020204" pitchFamily="34" charset="0"/>
              </a:defRPr>
            </a:lvl1pPr>
          </a:lstStyle>
          <a:p>
            <a:fld id="{A4CB62C5-97C5-42FF-8AC1-ACABD83F051F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FFB841AA-74CF-E879-4778-D7D6D63BA7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6" t="23286" r="10586" b="47781"/>
          <a:stretch/>
        </p:blipFill>
        <p:spPr>
          <a:xfrm>
            <a:off x="10691667" y="744441"/>
            <a:ext cx="1466784" cy="216000"/>
          </a:xfrm>
          <a:prstGeom prst="rect">
            <a:avLst/>
          </a:prstGeom>
        </p:spPr>
      </p:pic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154DB79F-2A9B-4665-38C0-6C4697F00796}"/>
              </a:ext>
            </a:extLst>
          </p:cNvPr>
          <p:cNvCxnSpPr>
            <a:cxnSpLocks/>
          </p:cNvCxnSpPr>
          <p:nvPr userDrawn="1"/>
        </p:nvCxnSpPr>
        <p:spPr>
          <a:xfrm>
            <a:off x="0" y="852441"/>
            <a:ext cx="10692000" cy="0"/>
          </a:xfrm>
          <a:prstGeom prst="line">
            <a:avLst/>
          </a:prstGeom>
          <a:ln w="69850">
            <a:gradFill flip="none" rotWithShape="1">
              <a:gsLst>
                <a:gs pos="0">
                  <a:srgbClr val="00306C"/>
                </a:gs>
                <a:gs pos="70000">
                  <a:srgbClr val="007DCB"/>
                </a:gs>
                <a:gs pos="85000">
                  <a:srgbClr val="1EB9EE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>
            <a:extLst>
              <a:ext uri="{FF2B5EF4-FFF2-40B4-BE49-F238E27FC236}">
                <a16:creationId xmlns:a16="http://schemas.microsoft.com/office/drawing/2014/main" id="{6BE9ED25-FF77-4297-83A7-21487E52B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000"/>
            <a:ext cx="537324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964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64711C13-77C7-1502-73AC-FAB588432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68000"/>
            <a:ext cx="10764000" cy="7017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91F59E4-9213-9FB7-53E7-7B989D06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368000"/>
            <a:ext cx="10764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3E43E79-3362-94FD-AAB4-D8CC66E76B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EC98037-5C2E-60D9-6321-AFB538E05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588599D-B292-5916-A4F4-4F3721DC16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B62C5-97C5-42FF-8AC1-ACABD83F051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593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sldNum="0"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rgbClr val="00306C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358775" indent="-358775" algn="l" defTabSz="914400" rtl="0" eaLnBrk="1" latinLnBrk="1" hangingPunct="1">
        <a:lnSpc>
          <a:spcPct val="90000"/>
        </a:lnSpc>
        <a:spcBef>
          <a:spcPts val="1000"/>
        </a:spcBef>
        <a:buFont typeface="Franklin Gothic Book" panose="020B0503020102020204" pitchFamily="34" charset="0"/>
        <a:buChar char="■"/>
        <a:defRPr sz="2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631825" indent="-27305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990600" indent="-274638" algn="l" defTabSz="914400" rtl="0" eaLnBrk="1" latinLnBrk="1" hangingPunct="1">
        <a:lnSpc>
          <a:spcPct val="90000"/>
        </a:lnSpc>
        <a:spcBef>
          <a:spcPts val="500"/>
        </a:spcBef>
        <a:buFont typeface="Franklin Gothic Book" panose="020B0503020102020204" pitchFamily="34" charset="0"/>
        <a:buChar char="–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11" Type="http://schemas.openxmlformats.org/officeDocument/2006/relationships/image" Target="../media/image17.png"/><Relationship Id="rId5" Type="http://schemas.openxmlformats.org/officeDocument/2006/relationships/image" Target="../media/image11.gif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AEC3EC-82D0-C592-FA6D-C01D46F3C9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6000" y="318604"/>
            <a:ext cx="11160000" cy="6186309"/>
          </a:xfrm>
        </p:spPr>
        <p:txBody>
          <a:bodyPr wrap="square">
            <a:spAutoFit/>
          </a:bodyPr>
          <a:lstStyle/>
          <a:p>
            <a:r>
              <a:rPr lang="en-US" altLang="ko-KR" sz="5000" b="1" dirty="0"/>
              <a:t>Fundamental Diagnostics Results of KOMAC 100 MeV </a:t>
            </a:r>
            <a:r>
              <a:rPr lang="en-US" altLang="ko-KR" sz="5000" b="1" dirty="0" err="1"/>
              <a:t>Linac</a:t>
            </a:r>
            <a:r>
              <a:rPr lang="en-US" altLang="ko-KR" sz="5000" b="1" dirty="0"/>
              <a:t> Neutrons Using Neutron Activation System</a:t>
            </a:r>
            <a:br>
              <a:rPr lang="en-US" altLang="ko-KR" sz="5000" b="1" dirty="0"/>
            </a:br>
            <a:br>
              <a:rPr lang="en-US" altLang="ko-KR" sz="2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br>
              <a:rPr lang="en-US" altLang="ko-KR" sz="2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3000" dirty="0"/>
              <a:t>26th International Conference on Accelerators and Beam Utilizations (ICABU2024)</a:t>
            </a:r>
            <a:br>
              <a:rPr lang="en-US" altLang="ko-KR" sz="3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br>
              <a:rPr lang="en-US" altLang="ko-KR" sz="2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2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14</a:t>
            </a:r>
            <a:r>
              <a:rPr lang="en-US" altLang="ko-KR" sz="2000" baseline="30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th</a:t>
            </a:r>
            <a:r>
              <a:rPr lang="en-US" altLang="ko-KR" sz="2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Nov. 2024</a:t>
            </a:r>
            <a:br>
              <a:rPr lang="en-US" altLang="ko-KR" sz="2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br>
              <a:rPr lang="en-US" altLang="ko-KR" sz="2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3000" dirty="0" err="1">
                <a:latin typeface="Franklin Gothic Medium" panose="020B0603020102020204" pitchFamily="34" charset="0"/>
              </a:rPr>
              <a:t>Jeong-Jeung</a:t>
            </a:r>
            <a:r>
              <a:rPr lang="en-US" altLang="ko-KR" sz="3000" dirty="0">
                <a:latin typeface="Franklin Gothic Medium" panose="020B0603020102020204" pitchFamily="34" charset="0"/>
              </a:rPr>
              <a:t> Dang</a:t>
            </a:r>
            <a:r>
              <a:rPr lang="en-US" altLang="ko-KR" sz="3000" baseline="30000" dirty="0">
                <a:latin typeface="Franklin Gothic Medium" panose="020B0603020102020204" pitchFamily="34" charset="0"/>
              </a:rPr>
              <a:t>1</a:t>
            </a:r>
            <a:br>
              <a:rPr lang="en-US" altLang="ko-KR" sz="3000" dirty="0">
                <a:latin typeface="Franklin Gothic Medium" panose="020B0603020102020204" pitchFamily="34" charset="0"/>
              </a:rPr>
            </a:br>
            <a:r>
              <a:rPr lang="en-US" altLang="ko-KR" sz="3000" dirty="0" err="1">
                <a:latin typeface="Franklin Gothic Medium" panose="020B0603020102020204" pitchFamily="34" charset="0"/>
              </a:rPr>
              <a:t>Jooyub</a:t>
            </a:r>
            <a:r>
              <a:rPr lang="en-US" altLang="ko-KR" sz="3000" dirty="0">
                <a:latin typeface="Franklin Gothic Medium" panose="020B0603020102020204" pitchFamily="34" charset="0"/>
              </a:rPr>
              <a:t> Lee</a:t>
            </a:r>
            <a:r>
              <a:rPr lang="en-US" altLang="ko-KR" sz="3000" baseline="30000" dirty="0">
                <a:latin typeface="Franklin Gothic Medium" panose="020B0603020102020204" pitchFamily="34" charset="0"/>
              </a:rPr>
              <a:t>2</a:t>
            </a:r>
            <a:r>
              <a:rPr lang="en-US" altLang="ko-KR" sz="3000" dirty="0">
                <a:latin typeface="Franklin Gothic Medium" panose="020B0603020102020204" pitchFamily="34" charset="0"/>
              </a:rPr>
              <a:t>, </a:t>
            </a:r>
            <a:r>
              <a:rPr lang="en-US" altLang="ko-KR" sz="3000" dirty="0" err="1">
                <a:latin typeface="Franklin Gothic Medium" panose="020B0603020102020204" pitchFamily="34" charset="0"/>
              </a:rPr>
              <a:t>Junsik</a:t>
            </a:r>
            <a:r>
              <a:rPr lang="en-US" altLang="ko-KR" sz="3000" dirty="0">
                <a:latin typeface="Franklin Gothic Medium" panose="020B0603020102020204" pitchFamily="34" charset="0"/>
              </a:rPr>
              <a:t> Kim</a:t>
            </a:r>
            <a:r>
              <a:rPr lang="en-US" altLang="ko-KR" sz="3000" baseline="30000" dirty="0">
                <a:latin typeface="Franklin Gothic Medium" panose="020B0603020102020204" pitchFamily="34" charset="0"/>
              </a:rPr>
              <a:t>2</a:t>
            </a:r>
            <a:r>
              <a:rPr lang="en-US" altLang="ko-KR" sz="3000" dirty="0">
                <a:latin typeface="Franklin Gothic Medium" panose="020B0603020102020204" pitchFamily="34" charset="0"/>
              </a:rPr>
              <a:t>, </a:t>
            </a:r>
            <a:r>
              <a:rPr lang="en-US" altLang="ko-KR" sz="3000" dirty="0" err="1">
                <a:latin typeface="Franklin Gothic Medium" panose="020B0603020102020204" pitchFamily="34" charset="0"/>
              </a:rPr>
              <a:t>Geehyun</a:t>
            </a:r>
            <a:r>
              <a:rPr lang="en-US" altLang="ko-KR" sz="3000" dirty="0">
                <a:latin typeface="Franklin Gothic Medium" panose="020B0603020102020204" pitchFamily="34" charset="0"/>
              </a:rPr>
              <a:t> Kim</a:t>
            </a:r>
            <a:r>
              <a:rPr lang="en-US" altLang="ko-KR" sz="3000" baseline="30000" dirty="0">
                <a:latin typeface="Franklin Gothic Medium" panose="020B0603020102020204" pitchFamily="34" charset="0"/>
              </a:rPr>
              <a:t>2</a:t>
            </a:r>
            <a:r>
              <a:rPr lang="en-US" altLang="ko-KR" sz="3000" dirty="0">
                <a:latin typeface="Franklin Gothic Medium" panose="020B0603020102020204" pitchFamily="34" charset="0"/>
              </a:rPr>
              <a:t>, </a:t>
            </a:r>
            <a:r>
              <a:rPr lang="en-US" altLang="ko-KR" sz="3000" dirty="0" err="1">
                <a:latin typeface="Franklin Gothic Medium" panose="020B0603020102020204" pitchFamily="34" charset="0"/>
              </a:rPr>
              <a:t>Kyoung</a:t>
            </a:r>
            <a:r>
              <a:rPr lang="en-US" altLang="ko-KR" sz="3000" dirty="0">
                <a:latin typeface="Franklin Gothic Medium" panose="020B0603020102020204" pitchFamily="34" charset="0"/>
              </a:rPr>
              <a:t>-Jae Chung</a:t>
            </a:r>
            <a:r>
              <a:rPr lang="en-US" altLang="ko-KR" sz="3000" baseline="30000" dirty="0">
                <a:latin typeface="Franklin Gothic Medium" panose="020B0603020102020204" pitchFamily="34" charset="0"/>
              </a:rPr>
              <a:t>2</a:t>
            </a:r>
            <a:r>
              <a:rPr lang="en-US" altLang="ko-KR" sz="3000" dirty="0">
                <a:latin typeface="Franklin Gothic Medium" panose="020B0603020102020204" pitchFamily="34" charset="0"/>
              </a:rPr>
              <a:t>, and Dong-Hwan Kim</a:t>
            </a:r>
            <a:r>
              <a:rPr lang="en-US" altLang="ko-KR" sz="3000" baseline="30000" dirty="0">
                <a:latin typeface="Franklin Gothic Medium" panose="020B0603020102020204" pitchFamily="34" charset="0"/>
              </a:rPr>
              <a:t>3</a:t>
            </a:r>
            <a:br>
              <a:rPr lang="en-US" altLang="ko-KR" sz="2000" dirty="0">
                <a:latin typeface="Franklin Gothic Medium" panose="020B0603020102020204" pitchFamily="34" charset="0"/>
              </a:rPr>
            </a:br>
            <a:br>
              <a:rPr lang="en-US" altLang="ko-KR" sz="2000" dirty="0">
                <a:latin typeface="Franklin Gothic Medium" panose="020B0603020102020204" pitchFamily="34" charset="0"/>
              </a:rPr>
            </a:br>
            <a:r>
              <a:rPr lang="en-US" altLang="ko-KR" sz="2000" baseline="30000" dirty="0">
                <a:latin typeface="Franklin Gothic Medium" panose="020B0603020102020204" pitchFamily="34" charset="0"/>
              </a:rPr>
              <a:t>1</a:t>
            </a:r>
            <a:r>
              <a:rPr lang="en-US" altLang="ko-KR" sz="2000" dirty="0">
                <a:latin typeface="Franklin Gothic Medium" panose="020B0603020102020204" pitchFamily="34" charset="0"/>
              </a:rPr>
              <a:t>KENTECH, </a:t>
            </a:r>
            <a:r>
              <a:rPr lang="en-US" altLang="ko-KR" sz="2000" baseline="30000" dirty="0">
                <a:latin typeface="Franklin Gothic Medium" panose="020B0603020102020204" pitchFamily="34" charset="0"/>
              </a:rPr>
              <a:t>2</a:t>
            </a:r>
            <a:r>
              <a:rPr lang="en-US" altLang="ko-KR" sz="2000" dirty="0">
                <a:latin typeface="Franklin Gothic Medium" panose="020B0603020102020204" pitchFamily="34" charset="0"/>
              </a:rPr>
              <a:t>Seoul National University, </a:t>
            </a:r>
            <a:r>
              <a:rPr lang="en-US" altLang="ko-KR" sz="2000" baseline="30000" dirty="0">
                <a:latin typeface="Franklin Gothic Medium" panose="020B0603020102020204" pitchFamily="34" charset="0"/>
              </a:rPr>
              <a:t>3</a:t>
            </a:r>
            <a:r>
              <a:rPr lang="en-US" altLang="ko-KR" sz="2000" dirty="0">
                <a:latin typeface="Franklin Gothic Medium" panose="020B0603020102020204" pitchFamily="34" charset="0"/>
              </a:rPr>
              <a:t>KAERI/KOMAC</a:t>
            </a:r>
            <a:endParaRPr lang="ko-KR" altLang="en-US" sz="20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3" name="그림 2" descr="스크린샷, 그래픽, 그래픽 디자인, 디자인이(가) 표시된 사진&#10;&#10;자동 생성된 설명">
            <a:extLst>
              <a:ext uri="{FF2B5EF4-FFF2-40B4-BE49-F238E27FC236}">
                <a16:creationId xmlns:a16="http://schemas.microsoft.com/office/drawing/2014/main" id="{BDDDC6C9-F0D0-4914-9CA6-24129313B0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28"/>
          <a:stretch/>
        </p:blipFill>
        <p:spPr>
          <a:xfrm>
            <a:off x="800437" y="6504216"/>
            <a:ext cx="803442" cy="360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0EA2835-DE3E-48CE-84D2-BB0AF8F1D9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669" r="23416" b="64094"/>
          <a:stretch/>
        </p:blipFill>
        <p:spPr>
          <a:xfrm>
            <a:off x="10103148" y="6529864"/>
            <a:ext cx="1241776" cy="288000"/>
          </a:xfrm>
          <a:prstGeom prst="rect">
            <a:avLst/>
          </a:prstGeom>
        </p:spPr>
      </p:pic>
      <p:pic>
        <p:nvPicPr>
          <p:cNvPr id="5" name="Picture 17" descr="사본 -KAERI_Basic">
            <a:extLst>
              <a:ext uri="{FF2B5EF4-FFF2-40B4-BE49-F238E27FC236}">
                <a16:creationId xmlns:a16="http://schemas.microsoft.com/office/drawing/2014/main" id="{F0B90669-7775-4A3C-9996-890BE1549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024" y="6353593"/>
            <a:ext cx="771814" cy="46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EEF48D05-03AF-43F9-BB55-BB952493C8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6" t="23286" r="10586" b="47781"/>
          <a:stretch/>
        </p:blipFill>
        <p:spPr>
          <a:xfrm>
            <a:off x="8083936" y="6529864"/>
            <a:ext cx="1955712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6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40000" y="107999"/>
            <a:ext cx="11652000" cy="701731"/>
          </a:xfrm>
        </p:spPr>
        <p:txBody>
          <a:bodyPr/>
          <a:lstStyle/>
          <a:p>
            <a:pPr fontAlgn="base"/>
            <a:r>
              <a:rPr lang="en-US" altLang="ko-KR" dirty="0"/>
              <a:t>Fusion Neutron Radiation Test Technology</a:t>
            </a:r>
          </a:p>
        </p:txBody>
      </p:sp>
      <p:sp>
        <p:nvSpPr>
          <p:cNvPr id="43" name="내용 개체 틀 10">
            <a:extLst>
              <a:ext uri="{FF2B5EF4-FFF2-40B4-BE49-F238E27FC236}">
                <a16:creationId xmlns:a16="http://schemas.microsoft.com/office/drawing/2014/main" id="{D8094337-FEDF-45BF-B6F5-34E400EEB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Development of Fusion Neutron Radiation Test Technology</a:t>
            </a:r>
          </a:p>
          <a:p>
            <a:pPr lvl="1"/>
            <a:r>
              <a:rPr lang="en-US" altLang="ko-KR" dirty="0"/>
              <a:t>Subproject of “Center for Integrated Diagnostics and Control for Burning Plasma”</a:t>
            </a:r>
          </a:p>
          <a:p>
            <a:pPr lvl="1"/>
            <a:r>
              <a:rPr lang="en-US" altLang="ko-KR" dirty="0"/>
              <a:t>Establishing a radiation test environment for fusion reactor researchers</a:t>
            </a:r>
          </a:p>
          <a:p>
            <a:pPr lvl="2"/>
            <a:r>
              <a:rPr lang="en-US" altLang="ko-KR" dirty="0"/>
              <a:t>Electronics or materials exposed to high flux fusion neutrons should be tested for their radiation hardness.</a:t>
            </a:r>
          </a:p>
          <a:p>
            <a:pPr lvl="2"/>
            <a:r>
              <a:rPr lang="en-US" altLang="ko-KR" dirty="0"/>
              <a:t>There is no high flux fusion neutron source.</a:t>
            </a:r>
          </a:p>
        </p:txBody>
      </p:sp>
      <p:pic>
        <p:nvPicPr>
          <p:cNvPr id="11" name="_x93889744" descr="EMB00001aa45d8c">
            <a:extLst>
              <a:ext uri="{FF2B5EF4-FFF2-40B4-BE49-F238E27FC236}">
                <a16:creationId xmlns:a16="http://schemas.microsoft.com/office/drawing/2014/main" id="{353B04BE-7AA7-4E73-B28E-1D79A5D89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994" y="3365291"/>
            <a:ext cx="3658815" cy="3307843"/>
          </a:xfrm>
          <a:prstGeom prst="rect">
            <a:avLst/>
          </a:prstGeom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E4C64CAE-D068-4BBC-A332-7DDA0EEEAEFC}"/>
              </a:ext>
            </a:extLst>
          </p:cNvPr>
          <p:cNvSpPr/>
          <p:nvPr/>
        </p:nvSpPr>
        <p:spPr>
          <a:xfrm>
            <a:off x="131944" y="6083424"/>
            <a:ext cx="2369559" cy="553998"/>
          </a:xfrm>
          <a:prstGeom prst="rect">
            <a:avLst/>
          </a:prstGeom>
        </p:spPr>
        <p:txBody>
          <a:bodyPr wrap="none" anchor="b">
            <a:spAutoFit/>
          </a:bodyPr>
          <a:lstStyle/>
          <a:p>
            <a:pPr fontAlgn="base" latinLnBrk="0"/>
            <a:r>
              <a:rPr lang="en-US" altLang="ko-KR" sz="2000" kern="0" dirty="0">
                <a:solidFill>
                  <a:srgbClr val="00306C"/>
                </a:solidFill>
                <a:cs typeface="Calibri" panose="020F0502020204030204" pitchFamily="34" charset="0"/>
              </a:rPr>
              <a:t>Neutron flux of ITER</a:t>
            </a:r>
          </a:p>
          <a:p>
            <a:pPr fontAlgn="base" latinLnBrk="0"/>
            <a:r>
              <a:rPr lang="en-US" altLang="ko-KR" sz="1000" kern="0" dirty="0">
                <a:solidFill>
                  <a:srgbClr val="00306C"/>
                </a:solidFill>
                <a:cs typeface="Calibri" panose="020F0502020204030204" pitchFamily="34" charset="0"/>
              </a:rPr>
              <a:t> R. Juarez et al., Nature Energy 2021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5089531-163A-4D91-B60B-918DF333B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723" y="3130394"/>
            <a:ext cx="4191000" cy="3019425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0C35B6E8-B369-426C-8A46-BC955970F889}"/>
              </a:ext>
            </a:extLst>
          </p:cNvPr>
          <p:cNvSpPr/>
          <p:nvPr/>
        </p:nvSpPr>
        <p:spPr>
          <a:xfrm>
            <a:off x="7314489" y="6140772"/>
            <a:ext cx="4243469" cy="553998"/>
          </a:xfrm>
          <a:prstGeom prst="rect">
            <a:avLst/>
          </a:prstGeom>
        </p:spPr>
        <p:txBody>
          <a:bodyPr wrap="none" anchor="b">
            <a:spAutoFit/>
          </a:bodyPr>
          <a:lstStyle/>
          <a:p>
            <a:pPr fontAlgn="base" latinLnBrk="0"/>
            <a:r>
              <a:rPr lang="en-US" altLang="ko-KR" sz="2000" kern="0" dirty="0">
                <a:solidFill>
                  <a:srgbClr val="00306C"/>
                </a:solidFill>
                <a:cs typeface="Calibri" panose="020F0502020204030204" pitchFamily="34" charset="0"/>
              </a:rPr>
              <a:t>Typical neutron spectra of reactors</a:t>
            </a:r>
          </a:p>
          <a:p>
            <a:pPr fontAlgn="base" latinLnBrk="0"/>
            <a:r>
              <a:rPr lang="en-US" altLang="ko-KR" sz="1000" kern="0" dirty="0">
                <a:solidFill>
                  <a:srgbClr val="00306C"/>
                </a:solidFill>
                <a:cs typeface="Calibri" panose="020F0502020204030204" pitchFamily="34" charset="0"/>
              </a:rPr>
              <a:t>Jean-Christophe Sublet et al., EPJ Web of Conferences 146, 02003 (2017)</a:t>
            </a:r>
          </a:p>
        </p:txBody>
      </p:sp>
    </p:spTree>
    <p:extLst>
      <p:ext uri="{BB962C8B-B14F-4D97-AF65-F5344CB8AC3E}">
        <p14:creationId xmlns:p14="http://schemas.microsoft.com/office/powerpoint/2010/main" val="838411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40000" y="107999"/>
            <a:ext cx="11652000" cy="701731"/>
          </a:xfrm>
        </p:spPr>
        <p:txBody>
          <a:bodyPr/>
          <a:lstStyle/>
          <a:p>
            <a:pPr fontAlgn="base"/>
            <a:r>
              <a:rPr lang="en-US" altLang="ko-KR" dirty="0"/>
              <a:t>Fusion Neutron Radiation Test Technology</a:t>
            </a:r>
          </a:p>
        </p:txBody>
      </p:sp>
      <p:sp>
        <p:nvSpPr>
          <p:cNvPr id="43" name="내용 개체 틀 10">
            <a:extLst>
              <a:ext uri="{FF2B5EF4-FFF2-40B4-BE49-F238E27FC236}">
                <a16:creationId xmlns:a16="http://schemas.microsoft.com/office/drawing/2014/main" id="{D8094337-FEDF-45BF-B6F5-34E400EEB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Development of Fusion Neutron Radiation Test Technology</a:t>
            </a:r>
          </a:p>
          <a:p>
            <a:pPr lvl="1"/>
            <a:r>
              <a:rPr lang="en-US" altLang="ko-KR" dirty="0"/>
              <a:t>Accelerator-based neutron sources</a:t>
            </a:r>
          </a:p>
          <a:p>
            <a:pPr lvl="2"/>
            <a:r>
              <a:rPr lang="en-US" altLang="ko-KR" dirty="0"/>
              <a:t>Wide range of neutron energy and flux</a:t>
            </a:r>
          </a:p>
          <a:p>
            <a:pPr lvl="2"/>
            <a:r>
              <a:rPr lang="en-US" altLang="ko-KR" dirty="0"/>
              <a:t>Characterizing sources and building a database to simulate fusion neutrons for nuclear fusion relevant engineers and researchers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C822492-E36D-4FB4-AD1B-3C108A8C0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02" y="2992944"/>
            <a:ext cx="4814066" cy="3618111"/>
          </a:xfrm>
          <a:prstGeom prst="rect">
            <a:avLst/>
          </a:prstGeom>
        </p:spPr>
      </p:pic>
      <p:grpSp>
        <p:nvGrpSpPr>
          <p:cNvPr id="22" name="그룹 21">
            <a:extLst>
              <a:ext uri="{FF2B5EF4-FFF2-40B4-BE49-F238E27FC236}">
                <a16:creationId xmlns:a16="http://schemas.microsoft.com/office/drawing/2014/main" id="{ED2D74FA-992A-469D-ABC2-B87F8AFF560D}"/>
              </a:ext>
            </a:extLst>
          </p:cNvPr>
          <p:cNvGrpSpPr/>
          <p:nvPr/>
        </p:nvGrpSpPr>
        <p:grpSpPr>
          <a:xfrm>
            <a:off x="7858547" y="2897205"/>
            <a:ext cx="3971503" cy="3773609"/>
            <a:chOff x="7858547" y="2743200"/>
            <a:chExt cx="3971503" cy="3773609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A1351988-7E94-4F66-985F-5FB752D9BC0B}"/>
                </a:ext>
              </a:extLst>
            </p:cNvPr>
            <p:cNvGrpSpPr/>
            <p:nvPr/>
          </p:nvGrpSpPr>
          <p:grpSpPr>
            <a:xfrm>
              <a:off x="7886324" y="3404410"/>
              <a:ext cx="1163655" cy="1392601"/>
              <a:chOff x="7629149" y="3490135"/>
              <a:chExt cx="1163655" cy="1392601"/>
            </a:xfrm>
          </p:grpSpPr>
          <p:sp>
            <p:nvSpPr>
              <p:cNvPr id="15" name="타원 14">
                <a:extLst>
                  <a:ext uri="{FF2B5EF4-FFF2-40B4-BE49-F238E27FC236}">
                    <a16:creationId xmlns:a16="http://schemas.microsoft.com/office/drawing/2014/main" id="{2F2A8523-9EA7-4834-9895-130FA4984311}"/>
                  </a:ext>
                </a:extLst>
              </p:cNvPr>
              <p:cNvSpPr/>
              <p:nvPr/>
            </p:nvSpPr>
            <p:spPr>
              <a:xfrm rot="5400000">
                <a:off x="7595709" y="3685640"/>
                <a:ext cx="1392600" cy="1001591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2000" b="1" dirty="0"/>
                  <a:t>HANARO</a:t>
                </a:r>
                <a:endParaRPr lang="ko-KR" altLang="en-US" sz="2000" b="1" dirty="0"/>
              </a:p>
            </p:txBody>
          </p:sp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E3F2EEF0-82E1-4D07-9E44-B1A0FF139B4D}"/>
                  </a:ext>
                </a:extLst>
              </p:cNvPr>
              <p:cNvSpPr/>
              <p:nvPr/>
            </p:nvSpPr>
            <p:spPr>
              <a:xfrm>
                <a:off x="7629149" y="3490135"/>
                <a:ext cx="480689" cy="13926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BFFE1AE3-A068-4AC3-81E7-0F7E6095E43D}"/>
                </a:ext>
              </a:extLst>
            </p:cNvPr>
            <p:cNvSpPr/>
            <p:nvPr/>
          </p:nvSpPr>
          <p:spPr>
            <a:xfrm>
              <a:off x="8999972" y="3022755"/>
              <a:ext cx="1392600" cy="1001591"/>
            </a:xfrm>
            <a:prstGeom prst="ellipse">
              <a:avLst/>
            </a:prstGeom>
            <a:solidFill>
              <a:srgbClr val="1EB9EE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2000" b="1" dirty="0"/>
                <a:t>DEMO,</a:t>
              </a:r>
              <a:br>
                <a:rPr lang="en-US" altLang="ko-KR" sz="2000" b="1" dirty="0"/>
              </a:br>
              <a:r>
                <a:rPr lang="en-US" altLang="ko-KR" sz="2000" b="1" dirty="0"/>
                <a:t>FPP</a:t>
              </a:r>
              <a:endParaRPr lang="ko-KR" altLang="en-US" sz="2000" b="1" dirty="0"/>
            </a:p>
          </p:txBody>
        </p:sp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F959B237-57C3-456D-A6F7-69769B627267}"/>
                </a:ext>
              </a:extLst>
            </p:cNvPr>
            <p:cNvSpPr/>
            <p:nvPr/>
          </p:nvSpPr>
          <p:spPr>
            <a:xfrm>
              <a:off x="9949665" y="4528410"/>
              <a:ext cx="1392600" cy="100159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2000" b="1" dirty="0"/>
                <a:t>KOMAC</a:t>
              </a:r>
              <a:br>
                <a:rPr lang="en-US" altLang="ko-KR" sz="2000" b="1" dirty="0"/>
              </a:br>
              <a:r>
                <a:rPr lang="en-US" altLang="ko-KR" sz="2000" b="1" dirty="0" err="1"/>
                <a:t>linac</a:t>
              </a:r>
              <a:endParaRPr lang="ko-KR" altLang="en-US" sz="2000" b="1" dirty="0"/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5999D686-048D-40CE-8E55-AE5ED59869DC}"/>
                </a:ext>
              </a:extLst>
            </p:cNvPr>
            <p:cNvGrpSpPr/>
            <p:nvPr/>
          </p:nvGrpSpPr>
          <p:grpSpPr>
            <a:xfrm>
              <a:off x="8425289" y="4837723"/>
              <a:ext cx="1505326" cy="1221897"/>
              <a:chOff x="8444339" y="4837723"/>
              <a:chExt cx="1505326" cy="1221897"/>
            </a:xfrm>
          </p:grpSpPr>
          <p:sp>
            <p:nvSpPr>
              <p:cNvPr id="13" name="타원 12">
                <a:extLst>
                  <a:ext uri="{FF2B5EF4-FFF2-40B4-BE49-F238E27FC236}">
                    <a16:creationId xmlns:a16="http://schemas.microsoft.com/office/drawing/2014/main" id="{8C231D0C-23FA-4305-8107-516B4B95438B}"/>
                  </a:ext>
                </a:extLst>
              </p:cNvPr>
              <p:cNvSpPr/>
              <p:nvPr/>
            </p:nvSpPr>
            <p:spPr>
              <a:xfrm>
                <a:off x="8500702" y="4837723"/>
                <a:ext cx="1392600" cy="1001591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2000" b="1" dirty="0"/>
                  <a:t>ARTI</a:t>
                </a:r>
                <a:br>
                  <a:rPr lang="en-US" altLang="ko-KR" sz="2000" b="1" dirty="0"/>
                </a:br>
                <a:r>
                  <a:rPr lang="en-US" altLang="ko-KR" sz="2000" b="1" dirty="0"/>
                  <a:t>cyclotron</a:t>
                </a:r>
                <a:endParaRPr lang="ko-KR" altLang="en-US" sz="2000" b="1" dirty="0"/>
              </a:p>
            </p:txBody>
          </p:sp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AC12BD5D-BF34-4E19-9D6B-CA4A2885837A}"/>
                  </a:ext>
                </a:extLst>
              </p:cNvPr>
              <p:cNvSpPr/>
              <p:nvPr/>
            </p:nvSpPr>
            <p:spPr>
              <a:xfrm>
                <a:off x="8444339" y="5683098"/>
                <a:ext cx="1505326" cy="3765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3" name="직선 화살표 연결선 2">
              <a:extLst>
                <a:ext uri="{FF2B5EF4-FFF2-40B4-BE49-F238E27FC236}">
                  <a16:creationId xmlns:a16="http://schemas.microsoft.com/office/drawing/2014/main" id="{A674682A-FC9D-4EFA-99F6-C17C8647E90E}"/>
                </a:ext>
              </a:extLst>
            </p:cNvPr>
            <p:cNvCxnSpPr>
              <a:cxnSpLocks/>
            </p:cNvCxnSpPr>
            <p:nvPr/>
          </p:nvCxnSpPr>
          <p:spPr>
            <a:xfrm>
              <a:off x="8217267" y="5684618"/>
              <a:ext cx="3612783" cy="0"/>
            </a:xfrm>
            <a:prstGeom prst="straightConnector1">
              <a:avLst/>
            </a:prstGeom>
            <a:ln w="222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화살표 연결선 6">
              <a:extLst>
                <a:ext uri="{FF2B5EF4-FFF2-40B4-BE49-F238E27FC236}">
                  <a16:creationId xmlns:a16="http://schemas.microsoft.com/office/drawing/2014/main" id="{0B6C59F3-061A-4DF7-9E0B-4BF8993175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67013" y="2743200"/>
              <a:ext cx="0" cy="3119412"/>
            </a:xfrm>
            <a:prstGeom prst="straightConnector1">
              <a:avLst/>
            </a:prstGeom>
            <a:ln w="222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BFF349-3399-45EC-9332-B25486E4228C}"/>
                </a:ext>
              </a:extLst>
            </p:cNvPr>
            <p:cNvSpPr txBox="1"/>
            <p:nvPr/>
          </p:nvSpPr>
          <p:spPr>
            <a:xfrm>
              <a:off x="8714271" y="6116699"/>
              <a:ext cx="25636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Neutron energy [MeV]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93BA425-7966-4A63-BE91-51DE2F17D9A1}"/>
                </a:ext>
              </a:extLst>
            </p:cNvPr>
            <p:cNvSpPr txBox="1"/>
            <p:nvPr/>
          </p:nvSpPr>
          <p:spPr>
            <a:xfrm rot="16200000">
              <a:off x="7296085" y="3958044"/>
              <a:ext cx="15250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Neutron flux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55ABE4-C14C-44DD-8120-06CC3564AB1C}"/>
                </a:ext>
              </a:extLst>
            </p:cNvPr>
            <p:cNvSpPr txBox="1"/>
            <p:nvPr/>
          </p:nvSpPr>
          <p:spPr>
            <a:xfrm>
              <a:off x="9068801" y="5710833"/>
              <a:ext cx="23661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1           10         100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2634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40000" y="107999"/>
            <a:ext cx="11652000" cy="701731"/>
          </a:xfrm>
        </p:spPr>
        <p:txBody>
          <a:bodyPr/>
          <a:lstStyle/>
          <a:p>
            <a:pPr fontAlgn="base"/>
            <a:r>
              <a:rPr lang="en-US" altLang="ko-KR" dirty="0"/>
              <a:t>KOMAC Neutron </a:t>
            </a:r>
            <a:r>
              <a:rPr lang="en-US" altLang="ko-KR" dirty="0" err="1"/>
              <a:t>BeamLine</a:t>
            </a:r>
            <a:endParaRPr lang="en-US" altLang="ko-KR" dirty="0"/>
          </a:p>
        </p:txBody>
      </p:sp>
      <p:sp>
        <p:nvSpPr>
          <p:cNvPr id="43" name="내용 개체 틀 10">
            <a:extLst>
              <a:ext uri="{FF2B5EF4-FFF2-40B4-BE49-F238E27FC236}">
                <a16:creationId xmlns:a16="http://schemas.microsoft.com/office/drawing/2014/main" id="{D8094337-FEDF-45BF-B6F5-34E400EEB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100 MeV </a:t>
            </a:r>
            <a:r>
              <a:rPr lang="en-US" altLang="ko-KR" dirty="0" err="1"/>
              <a:t>Linac</a:t>
            </a:r>
            <a:r>
              <a:rPr lang="en-US" altLang="ko-KR" dirty="0"/>
              <a:t> Neutron Beamline</a:t>
            </a:r>
          </a:p>
          <a:p>
            <a:pPr lvl="1"/>
            <a:r>
              <a:rPr lang="en-US" altLang="ko-KR" dirty="0"/>
              <a:t>Neutrons are produced in the beam dump at the end of the </a:t>
            </a:r>
            <a:r>
              <a:rPr lang="en-US" altLang="ko-KR" dirty="0" err="1"/>
              <a:t>linac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9FA0937-FF7A-4160-9E96-EABDD7FABA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9" t="3446" r="1032"/>
          <a:stretch/>
        </p:blipFill>
        <p:spPr>
          <a:xfrm>
            <a:off x="424237" y="1869878"/>
            <a:ext cx="7732024" cy="266400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B95B35BF-A07E-40A8-A653-137372AC8230}"/>
              </a:ext>
            </a:extLst>
          </p:cNvPr>
          <p:cNvSpPr/>
          <p:nvPr/>
        </p:nvSpPr>
        <p:spPr>
          <a:xfrm>
            <a:off x="819752" y="6588765"/>
            <a:ext cx="4028347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altLang="ko-KR" sz="1000" dirty="0"/>
              <a:t>P. Lee, et al., Journal of Physics: Conference Series, 1350 (2019) 012066</a:t>
            </a:r>
            <a:endParaRPr lang="ko-KR" altLang="en-US" sz="1000" dirty="0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04517AE2-A7EC-438B-85CA-7949B7BAD840}"/>
              </a:ext>
            </a:extLst>
          </p:cNvPr>
          <p:cNvSpPr/>
          <p:nvPr/>
        </p:nvSpPr>
        <p:spPr>
          <a:xfrm>
            <a:off x="8184286" y="6480613"/>
            <a:ext cx="2636940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ko-KR" altLang="en-US" sz="1000" dirty="0" err="1"/>
              <a:t>Han‑Sung</a:t>
            </a:r>
            <a:r>
              <a:rPr lang="ko-KR" altLang="en-US" sz="1000" dirty="0"/>
              <a:t> </a:t>
            </a:r>
            <a:r>
              <a:rPr lang="ko-KR" altLang="en-US" sz="1000" dirty="0" err="1"/>
              <a:t>Kim</a:t>
            </a:r>
            <a:r>
              <a:rPr lang="en-US" altLang="ko-KR" sz="1000" dirty="0"/>
              <a:t>, et al., JKPS, 80 (2022) 799–807</a:t>
            </a:r>
            <a:endParaRPr lang="ko-KR" altLang="en-US" sz="1000" dirty="0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0F9FD719-99D4-4E76-B579-FF61D8BBA660}"/>
              </a:ext>
            </a:extLst>
          </p:cNvPr>
          <p:cNvSpPr/>
          <p:nvPr/>
        </p:nvSpPr>
        <p:spPr>
          <a:xfrm>
            <a:off x="312001" y="3099335"/>
            <a:ext cx="9871528" cy="310231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7A3F2A1-0F43-43F2-B076-D250497CFA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0" t="5261"/>
          <a:stretch/>
        </p:blipFill>
        <p:spPr>
          <a:xfrm>
            <a:off x="819752" y="4291197"/>
            <a:ext cx="4677626" cy="2160000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E2A51D3-6E3C-420B-AD65-A31BF2D749EA}"/>
              </a:ext>
            </a:extLst>
          </p:cNvPr>
          <p:cNvCxnSpPr>
            <a:cxnSpLocks/>
          </p:cNvCxnSpPr>
          <p:nvPr/>
        </p:nvCxnSpPr>
        <p:spPr>
          <a:xfrm flipH="1">
            <a:off x="807245" y="2772076"/>
            <a:ext cx="675046" cy="1502268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05CA3B10-E5F4-466D-A560-7368D1B4C0B4}"/>
              </a:ext>
            </a:extLst>
          </p:cNvPr>
          <p:cNvCxnSpPr>
            <a:cxnSpLocks/>
          </p:cNvCxnSpPr>
          <p:nvPr/>
        </p:nvCxnSpPr>
        <p:spPr>
          <a:xfrm>
            <a:off x="2444817" y="2800952"/>
            <a:ext cx="3060633" cy="1473392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그림 19">
            <a:extLst>
              <a:ext uri="{FF2B5EF4-FFF2-40B4-BE49-F238E27FC236}">
                <a16:creationId xmlns:a16="http://schemas.microsoft.com/office/drawing/2014/main" id="{3193B920-D9D5-49B9-8D45-1235AF1EC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9997" y="1824016"/>
            <a:ext cx="3589868" cy="4684105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3F5002E4-FD44-4B6C-8B41-4FD045A5DD9D}"/>
              </a:ext>
            </a:extLst>
          </p:cNvPr>
          <p:cNvSpPr/>
          <p:nvPr/>
        </p:nvSpPr>
        <p:spPr>
          <a:xfrm>
            <a:off x="5686531" y="4341167"/>
            <a:ext cx="2322752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altLang="ko-KR" sz="1000" dirty="0"/>
              <a:t>Han-Sung Kim, et al., LINAC2016, TH1A02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829271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40000" y="107999"/>
            <a:ext cx="11652000" cy="701731"/>
          </a:xfrm>
        </p:spPr>
        <p:txBody>
          <a:bodyPr/>
          <a:lstStyle/>
          <a:p>
            <a:pPr fontAlgn="base"/>
            <a:r>
              <a:rPr lang="en-US" altLang="ko-KR" dirty="0"/>
              <a:t>Neutron Energy Measurement by NAS</a:t>
            </a:r>
          </a:p>
        </p:txBody>
      </p:sp>
      <p:sp>
        <p:nvSpPr>
          <p:cNvPr id="43" name="내용 개체 틀 10">
            <a:extLst>
              <a:ext uri="{FF2B5EF4-FFF2-40B4-BE49-F238E27FC236}">
                <a16:creationId xmlns:a16="http://schemas.microsoft.com/office/drawing/2014/main" id="{D8094337-FEDF-45BF-B6F5-34E400EEB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Neutron Activation System</a:t>
            </a:r>
          </a:p>
          <a:p>
            <a:pPr lvl="1"/>
            <a:r>
              <a:rPr lang="en-US" altLang="ko-KR" dirty="0"/>
              <a:t>Neutron energy measurement by analyzing activation (gamma) of irradiated metal samples (specimens)</a:t>
            </a:r>
          </a:p>
          <a:p>
            <a:pPr lvl="1"/>
            <a:r>
              <a:rPr lang="en-US" altLang="ko-KR" dirty="0"/>
              <a:t>Metal samples: bismuth, aluminum, nickel, indium, niobium</a:t>
            </a: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A635EF3E-1914-49D5-B6D2-DFF7E8914A05}"/>
              </a:ext>
            </a:extLst>
          </p:cNvPr>
          <p:cNvSpPr/>
          <p:nvPr/>
        </p:nvSpPr>
        <p:spPr>
          <a:xfrm>
            <a:off x="10785018" y="4247251"/>
            <a:ext cx="972000" cy="50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ko-KR" sz="1500" dirty="0">
                <a:cs typeface="Arial" panose="020B0604020202020204" pitchFamily="34" charset="0"/>
              </a:rPr>
              <a:t>P. S.,</a:t>
            </a:r>
            <a:br>
              <a:rPr lang="en-US" altLang="ko-KR" sz="1500" dirty="0">
                <a:cs typeface="Arial" panose="020B0604020202020204" pitchFamily="34" charset="0"/>
              </a:rPr>
            </a:br>
            <a:r>
              <a:rPr lang="en-US" altLang="ko-KR" sz="1500" dirty="0">
                <a:cs typeface="Arial" panose="020B0604020202020204" pitchFamily="34" charset="0"/>
              </a:rPr>
              <a:t>digitizer</a:t>
            </a:r>
            <a:endParaRPr lang="ko-KR" altLang="en-US" sz="1500" dirty="0">
              <a:cs typeface="Arial" panose="020B0604020202020204" pitchFamily="34" charset="0"/>
            </a:endParaRPr>
          </a:p>
        </p:txBody>
      </p: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56A8C9C1-F8AD-4DE7-AC43-E7D73F94C844}"/>
              </a:ext>
            </a:extLst>
          </p:cNvPr>
          <p:cNvCxnSpPr>
            <a:cxnSpLocks/>
            <a:stCxn id="42" idx="3"/>
            <a:endCxn id="48" idx="1"/>
          </p:cNvCxnSpPr>
          <p:nvPr/>
        </p:nvCxnSpPr>
        <p:spPr>
          <a:xfrm flipV="1">
            <a:off x="5855668" y="4025304"/>
            <a:ext cx="1863631" cy="601040"/>
          </a:xfrm>
          <a:prstGeom prst="line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F52B4A0-6083-4EEE-AFC6-B15FD92FBF25}"/>
              </a:ext>
            </a:extLst>
          </p:cNvPr>
          <p:cNvSpPr txBox="1"/>
          <p:nvPr/>
        </p:nvSpPr>
        <p:spPr>
          <a:xfrm>
            <a:off x="7404322" y="2976114"/>
            <a:ext cx="347774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2000" dirty="0" err="1">
                <a:solidFill>
                  <a:srgbClr val="002060"/>
                </a:solidFill>
                <a:cs typeface="Arial" panose="020B0604020202020204" pitchFamily="34" charset="0"/>
              </a:rPr>
              <a:t>HPGe</a:t>
            </a:r>
            <a:r>
              <a:rPr lang="en-US" altLang="ko-KR" sz="2000" dirty="0">
                <a:solidFill>
                  <a:srgbClr val="002060"/>
                </a:solidFill>
                <a:cs typeface="Arial" panose="020B0604020202020204" pitchFamily="34" charset="0"/>
              </a:rPr>
              <a:t> gamma detection system</a:t>
            </a:r>
            <a:endParaRPr lang="ko-KR" altLang="en-US" sz="2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9E8794-A37A-4F9F-9A32-ADF906BF37D9}"/>
              </a:ext>
            </a:extLst>
          </p:cNvPr>
          <p:cNvSpPr txBox="1"/>
          <p:nvPr/>
        </p:nvSpPr>
        <p:spPr>
          <a:xfrm>
            <a:off x="3541606" y="3886804"/>
            <a:ext cx="99880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cs typeface="Arial" panose="020B0604020202020204" pitchFamily="34" charset="0"/>
              </a:rPr>
              <a:t>Neutrons</a:t>
            </a:r>
            <a:endParaRPr lang="ko-KR" altLang="en-US" sz="2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8F205A9-8D09-4A45-AB4A-5550EC3CEC9B}"/>
              </a:ext>
            </a:extLst>
          </p:cNvPr>
          <p:cNvSpPr txBox="1"/>
          <p:nvPr/>
        </p:nvSpPr>
        <p:spPr>
          <a:xfrm>
            <a:off x="2612773" y="4860732"/>
            <a:ext cx="207601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cs typeface="Arial" panose="020B0604020202020204" pitchFamily="34" charset="0"/>
              </a:rPr>
              <a:t>Neutron irradiation</a:t>
            </a:r>
            <a:endParaRPr lang="ko-KR" altLang="en-US" sz="2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6FAFC44B-7F13-426D-A3DD-CE3A088FC5E3}"/>
              </a:ext>
            </a:extLst>
          </p:cNvPr>
          <p:cNvSpPr/>
          <p:nvPr/>
        </p:nvSpPr>
        <p:spPr>
          <a:xfrm>
            <a:off x="1453433" y="3305305"/>
            <a:ext cx="2520000" cy="1440000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cs typeface="Arial" panose="020B0604020202020204" pitchFamily="34" charset="0"/>
              </a:rPr>
              <a:t>Beam</a:t>
            </a:r>
            <a:br>
              <a:rPr lang="en-US" altLang="ko-KR" sz="2000" b="1" dirty="0">
                <a:cs typeface="Arial" panose="020B0604020202020204" pitchFamily="34" charset="0"/>
              </a:rPr>
            </a:br>
            <a:r>
              <a:rPr lang="en-US" altLang="ko-KR" sz="2000" b="1" dirty="0">
                <a:cs typeface="Arial" panose="020B0604020202020204" pitchFamily="34" charset="0"/>
              </a:rPr>
              <a:t>Dump</a:t>
            </a:r>
            <a:endParaRPr lang="ko-KR" altLang="en-US" sz="2000" b="1" dirty="0">
              <a:cs typeface="Arial" panose="020B0604020202020204" pitchFamily="34" charset="0"/>
            </a:endParaRPr>
          </a:p>
        </p:txBody>
      </p:sp>
      <p:sp>
        <p:nvSpPr>
          <p:cNvPr id="37" name="화살표: 오른쪽 36">
            <a:extLst>
              <a:ext uri="{FF2B5EF4-FFF2-40B4-BE49-F238E27FC236}">
                <a16:creationId xmlns:a16="http://schemas.microsoft.com/office/drawing/2014/main" id="{2D431F42-3B7A-4B5E-8379-9111CB60E206}"/>
              </a:ext>
            </a:extLst>
          </p:cNvPr>
          <p:cNvSpPr/>
          <p:nvPr/>
        </p:nvSpPr>
        <p:spPr>
          <a:xfrm>
            <a:off x="698555" y="3557305"/>
            <a:ext cx="1440000" cy="936000"/>
          </a:xfrm>
          <a:prstGeom prst="rightArrow">
            <a:avLst/>
          </a:prstGeom>
          <a:solidFill>
            <a:schemeClr val="accent4"/>
          </a:solidFill>
          <a:ln w="2222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cs typeface="Arial" panose="020B0604020202020204" pitchFamily="34" charset="0"/>
              </a:rPr>
              <a:t>Beam</a:t>
            </a:r>
            <a:endParaRPr lang="ko-KR" altLang="en-US" sz="2000" b="1" dirty="0">
              <a:cs typeface="Arial" panose="020B0604020202020204" pitchFamily="34" charset="0"/>
            </a:endParaRPr>
          </a:p>
        </p:txBody>
      </p:sp>
      <p:sp>
        <p:nvSpPr>
          <p:cNvPr id="8" name="사다리꼴 7">
            <a:extLst>
              <a:ext uri="{FF2B5EF4-FFF2-40B4-BE49-F238E27FC236}">
                <a16:creationId xmlns:a16="http://schemas.microsoft.com/office/drawing/2014/main" id="{6DAAED49-F4DE-4647-953F-8D2B96124632}"/>
              </a:ext>
            </a:extLst>
          </p:cNvPr>
          <p:cNvSpPr/>
          <p:nvPr/>
        </p:nvSpPr>
        <p:spPr>
          <a:xfrm rot="16200000">
            <a:off x="3384120" y="3018063"/>
            <a:ext cx="1885473" cy="2014483"/>
          </a:xfrm>
          <a:prstGeom prst="trapezoid">
            <a:avLst/>
          </a:prstGeom>
          <a:gradFill>
            <a:gsLst>
              <a:gs pos="100000">
                <a:schemeClr val="bg1"/>
              </a:gs>
              <a:gs pos="70000">
                <a:schemeClr val="accent2">
                  <a:lumMod val="20000"/>
                  <a:lumOff val="80000"/>
                </a:schemeClr>
              </a:gs>
              <a:gs pos="0">
                <a:schemeClr val="accent2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77C6EE3C-827B-461A-B268-A4C7C03EB974}"/>
              </a:ext>
            </a:extLst>
          </p:cNvPr>
          <p:cNvSpPr/>
          <p:nvPr/>
        </p:nvSpPr>
        <p:spPr>
          <a:xfrm>
            <a:off x="4775668" y="4356344"/>
            <a:ext cx="1080000" cy="540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24833DE-650A-465D-9BFF-44438218B11F}"/>
              </a:ext>
            </a:extLst>
          </p:cNvPr>
          <p:cNvSpPr txBox="1"/>
          <p:nvPr/>
        </p:nvSpPr>
        <p:spPr>
          <a:xfrm>
            <a:off x="6589157" y="4986696"/>
            <a:ext cx="4422364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2000" dirty="0">
                <a:solidFill>
                  <a:srgbClr val="002060"/>
                </a:solidFill>
                <a:cs typeface="Arial" panose="020B0604020202020204" pitchFamily="34" charset="0"/>
              </a:rPr>
              <a:t>Retrieving and analyzing gammas of</a:t>
            </a:r>
            <a:br>
              <a:rPr lang="en-US" altLang="ko-KR" sz="2000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en-US" altLang="ko-KR" sz="2000" dirty="0">
                <a:solidFill>
                  <a:srgbClr val="002060"/>
                </a:solidFill>
                <a:cs typeface="Arial" panose="020B0604020202020204" pitchFamily="34" charset="0"/>
              </a:rPr>
              <a:t>the samples after irradiation (activation)</a:t>
            </a:r>
            <a:endParaRPr lang="ko-KR" altLang="en-US" sz="2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7E293E45-191B-4443-B4CC-26629FA66040}"/>
              </a:ext>
            </a:extLst>
          </p:cNvPr>
          <p:cNvGrpSpPr/>
          <p:nvPr/>
        </p:nvGrpSpPr>
        <p:grpSpPr>
          <a:xfrm>
            <a:off x="7719299" y="3305304"/>
            <a:ext cx="2882386" cy="1440000"/>
            <a:chOff x="7719299" y="2319207"/>
            <a:chExt cx="2882386" cy="1440000"/>
          </a:xfrm>
        </p:grpSpPr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7360490A-00D6-4920-9DBB-A095F5D2F44A}"/>
                </a:ext>
              </a:extLst>
            </p:cNvPr>
            <p:cNvSpPr/>
            <p:nvPr/>
          </p:nvSpPr>
          <p:spPr>
            <a:xfrm>
              <a:off x="7721685" y="2319207"/>
              <a:ext cx="2880000" cy="1440000"/>
            </a:xfrm>
            <a:prstGeom prst="rect">
              <a:avLst/>
            </a:prstGeom>
            <a:solidFill>
              <a:schemeClr val="accent4"/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>
                  <a:cs typeface="Arial" panose="020B0604020202020204" pitchFamily="34" charset="0"/>
                </a:rPr>
                <a:t>Shield</a:t>
              </a:r>
            </a:p>
            <a:p>
              <a:pPr algn="ctr"/>
              <a:endParaRPr lang="en-US" altLang="ko-KR" sz="2000" b="1" dirty="0">
                <a:cs typeface="Arial" panose="020B0604020202020204" pitchFamily="34" charset="0"/>
              </a:endParaRPr>
            </a:p>
            <a:p>
              <a:pPr algn="ctr"/>
              <a:endParaRPr lang="en-US" altLang="ko-KR" sz="2000" b="1" dirty="0">
                <a:cs typeface="Arial" panose="020B0604020202020204" pitchFamily="34" charset="0"/>
              </a:endParaRPr>
            </a:p>
            <a:p>
              <a:pPr algn="ctr"/>
              <a:endParaRPr lang="en-US" altLang="ko-KR" sz="2000" b="1" dirty="0">
                <a:cs typeface="Arial" panose="020B0604020202020204" pitchFamily="34" charset="0"/>
              </a:endParaRPr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9A8FF5AF-F70E-4014-B8DC-A378AC09502F}"/>
                </a:ext>
              </a:extLst>
            </p:cNvPr>
            <p:cNvSpPr/>
            <p:nvPr/>
          </p:nvSpPr>
          <p:spPr>
            <a:xfrm>
              <a:off x="9253196" y="2859207"/>
              <a:ext cx="1260000" cy="360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latin typeface="Arial" panose="020B0604020202020204" pitchFamily="34" charset="0"/>
                  <a:cs typeface="Arial" panose="020B0604020202020204" pitchFamily="34" charset="0"/>
                </a:rPr>
                <a:t>Detector</a:t>
              </a:r>
              <a:endParaRPr lang="ko-KR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14BD7016-4C60-4716-9326-2B4E48E550FF}"/>
                </a:ext>
              </a:extLst>
            </p:cNvPr>
            <p:cNvSpPr/>
            <p:nvPr/>
          </p:nvSpPr>
          <p:spPr>
            <a:xfrm>
              <a:off x="7719299" y="2769207"/>
              <a:ext cx="1080000" cy="540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latin typeface="Arial" panose="020B0604020202020204" pitchFamily="34" charset="0"/>
                  <a:cs typeface="Arial" panose="020B0604020202020204" pitchFamily="34" charset="0"/>
                </a:rPr>
                <a:t>Sample</a:t>
              </a:r>
              <a:endParaRPr lang="ko-KR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6" name="연결선: 꺾임 35">
            <a:extLst>
              <a:ext uri="{FF2B5EF4-FFF2-40B4-BE49-F238E27FC236}">
                <a16:creationId xmlns:a16="http://schemas.microsoft.com/office/drawing/2014/main" id="{9FF13007-65BA-488D-9E69-3BC13DC74F3D}"/>
              </a:ext>
            </a:extLst>
          </p:cNvPr>
          <p:cNvCxnSpPr>
            <a:cxnSpLocks/>
            <a:stCxn id="40" idx="3"/>
            <a:endCxn id="29" idx="0"/>
          </p:cNvCxnSpPr>
          <p:nvPr/>
        </p:nvCxnSpPr>
        <p:spPr>
          <a:xfrm>
            <a:off x="10513196" y="4025304"/>
            <a:ext cx="757822" cy="221947"/>
          </a:xfrm>
          <a:prstGeom prst="bentConnector2">
            <a:avLst/>
          </a:prstGeom>
          <a:ln w="28575">
            <a:solidFill>
              <a:schemeClr val="tx2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그룹 1">
            <a:extLst>
              <a:ext uri="{FF2B5EF4-FFF2-40B4-BE49-F238E27FC236}">
                <a16:creationId xmlns:a16="http://schemas.microsoft.com/office/drawing/2014/main" id="{BE210B1A-3D8B-4DCD-BCC9-A65B24207F90}"/>
              </a:ext>
            </a:extLst>
          </p:cNvPr>
          <p:cNvGrpSpPr/>
          <p:nvPr/>
        </p:nvGrpSpPr>
        <p:grpSpPr>
          <a:xfrm>
            <a:off x="1564684" y="2774881"/>
            <a:ext cx="3695701" cy="3705226"/>
            <a:chOff x="1564684" y="2774881"/>
            <a:chExt cx="3695701" cy="3705226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D7F6AF99-4C00-427A-B8C5-D16FAD94F4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15" t="829" r="1254" b="1090"/>
            <a:stretch/>
          </p:blipFill>
          <p:spPr>
            <a:xfrm>
              <a:off x="1564684" y="2774881"/>
              <a:ext cx="3695701" cy="3705226"/>
            </a:xfrm>
            <a:prstGeom prst="rect">
              <a:avLst/>
            </a:prstGeom>
          </p:spPr>
        </p:pic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0AC68157-3270-4BF8-8647-DEA7D46E2B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82" t="35732" r="9991" b="37238"/>
            <a:stretch/>
          </p:blipFill>
          <p:spPr>
            <a:xfrm>
              <a:off x="1564684" y="5751445"/>
              <a:ext cx="2307431" cy="728662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80507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40000" y="107999"/>
            <a:ext cx="11652000" cy="701731"/>
          </a:xfrm>
        </p:spPr>
        <p:txBody>
          <a:bodyPr/>
          <a:lstStyle/>
          <a:p>
            <a:pPr fontAlgn="base"/>
            <a:r>
              <a:rPr lang="en-US" altLang="ko-KR" dirty="0"/>
              <a:t>Neutron Activation of Bi Sample</a:t>
            </a:r>
          </a:p>
        </p:txBody>
      </p:sp>
      <p:sp>
        <p:nvSpPr>
          <p:cNvPr id="43" name="내용 개체 틀 10">
            <a:extLst>
              <a:ext uri="{FF2B5EF4-FFF2-40B4-BE49-F238E27FC236}">
                <a16:creationId xmlns:a16="http://schemas.microsoft.com/office/drawing/2014/main" id="{D8094337-FEDF-45BF-B6F5-34E400EEB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Activation by (n, </a:t>
            </a:r>
            <a:r>
              <a:rPr lang="en-US" altLang="ko-KR" dirty="0" err="1"/>
              <a:t>xn</a:t>
            </a:r>
            <a:r>
              <a:rPr lang="en-US" altLang="ko-KR" dirty="0"/>
              <a:t>) Reaction</a:t>
            </a:r>
          </a:p>
          <a:p>
            <a:pPr lvl="1"/>
            <a:r>
              <a:rPr lang="en-US" altLang="ko-KR" dirty="0"/>
              <a:t>Estimating of a half-life evaluated from net counts and comparing it with a theoretical half-life, to verify the validity of the analysis method and measured gamma ray data.</a:t>
            </a: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C5C506AC-D4EF-40BB-B144-50BFA20EC4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" t="9922" r="6862"/>
          <a:stretch/>
        </p:blipFill>
        <p:spPr>
          <a:xfrm>
            <a:off x="621419" y="2186956"/>
            <a:ext cx="3296542" cy="2520000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6ED1BC80-94B5-4DD3-8385-5F36A9AE2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" y="4176733"/>
            <a:ext cx="3476066" cy="2520000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40031731-EBBD-4038-B3EB-87BCC2C10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657" y="3799078"/>
            <a:ext cx="3350256" cy="2520000"/>
          </a:xfrm>
          <a:prstGeom prst="rect">
            <a:avLst/>
          </a:prstGeom>
        </p:spPr>
      </p:pic>
      <p:sp>
        <p:nvSpPr>
          <p:cNvPr id="68" name="직사각형 67">
            <a:extLst>
              <a:ext uri="{FF2B5EF4-FFF2-40B4-BE49-F238E27FC236}">
                <a16:creationId xmlns:a16="http://schemas.microsoft.com/office/drawing/2014/main" id="{69335A49-CC9B-40E4-97C0-3189BDC717F4}"/>
              </a:ext>
            </a:extLst>
          </p:cNvPr>
          <p:cNvSpPr/>
          <p:nvPr/>
        </p:nvSpPr>
        <p:spPr>
          <a:xfrm>
            <a:off x="679668" y="6081239"/>
            <a:ext cx="1376980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</a:rPr>
              <a:t>(n,7n) Bi203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E93C4DA6-63C4-4FF1-A4F3-2E56050D1145}"/>
              </a:ext>
            </a:extLst>
          </p:cNvPr>
          <p:cNvSpPr/>
          <p:nvPr/>
        </p:nvSpPr>
        <p:spPr>
          <a:xfrm>
            <a:off x="2971536" y="5696088"/>
            <a:ext cx="1376980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</a:rPr>
              <a:t>(n,5n) Bi205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672B2B1B-10EB-48C2-88A2-B0E2DD897FF4}"/>
              </a:ext>
            </a:extLst>
          </p:cNvPr>
          <p:cNvSpPr/>
          <p:nvPr/>
        </p:nvSpPr>
        <p:spPr>
          <a:xfrm>
            <a:off x="1041618" y="3672369"/>
            <a:ext cx="1376980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</a:rPr>
              <a:t>(n,4n) Bi206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D8E020CC-C09E-46E9-A6A0-C8003D9A54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1949" y="2301228"/>
            <a:ext cx="5237029" cy="3929157"/>
          </a:xfrm>
          <a:prstGeom prst="rect">
            <a:avLst/>
          </a:prstGeom>
        </p:spPr>
      </p:pic>
      <p:pic>
        <p:nvPicPr>
          <p:cNvPr id="75" name="그림 74">
            <a:extLst>
              <a:ext uri="{FF2B5EF4-FFF2-40B4-BE49-F238E27FC236}">
                <a16:creationId xmlns:a16="http://schemas.microsoft.com/office/drawing/2014/main" id="{5336F110-E99E-41B2-81ED-1AA93C333F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457" t="16061" r="1389" b="31488"/>
          <a:stretch/>
        </p:blipFill>
        <p:spPr>
          <a:xfrm>
            <a:off x="7484369" y="2526899"/>
            <a:ext cx="1059555" cy="966186"/>
          </a:xfrm>
          <a:prstGeom prst="rect">
            <a:avLst/>
          </a:prstGeom>
        </p:spPr>
      </p:pic>
      <p:sp>
        <p:nvSpPr>
          <p:cNvPr id="76" name="직사각형 75">
            <a:extLst>
              <a:ext uri="{FF2B5EF4-FFF2-40B4-BE49-F238E27FC236}">
                <a16:creationId xmlns:a16="http://schemas.microsoft.com/office/drawing/2014/main" id="{D8358AAC-06F8-439A-8FE4-7FBF89823BA5}"/>
              </a:ext>
            </a:extLst>
          </p:cNvPr>
          <p:cNvSpPr/>
          <p:nvPr/>
        </p:nvSpPr>
        <p:spPr>
          <a:xfrm>
            <a:off x="7542267" y="6058149"/>
            <a:ext cx="42094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000" dirty="0"/>
              <a:t>Decay data (symbol) and</a:t>
            </a:r>
            <a:br>
              <a:rPr lang="en-US" altLang="ko-KR" sz="2000" dirty="0"/>
            </a:br>
            <a:r>
              <a:rPr lang="en-US" altLang="ko-KR" sz="2000" dirty="0"/>
              <a:t>theoretical decay curve (dashed line)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072527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40000" y="107999"/>
            <a:ext cx="11652000" cy="701731"/>
          </a:xfrm>
        </p:spPr>
        <p:txBody>
          <a:bodyPr/>
          <a:lstStyle/>
          <a:p>
            <a:pPr fontAlgn="base"/>
            <a:r>
              <a:rPr lang="en-US" altLang="ko-KR" dirty="0"/>
              <a:t>Neutron Energy Measurement by NAS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내용 개체 틀 10">
                <a:extLst>
                  <a:ext uri="{FF2B5EF4-FFF2-40B4-BE49-F238E27FC236}">
                    <a16:creationId xmlns:a16="http://schemas.microsoft.com/office/drawing/2014/main" id="{D8094337-FEDF-45BF-B6F5-34E400EEBE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dirty="0"/>
                  <a:t>Neutron Unfolding Algorithm</a:t>
                </a:r>
              </a:p>
              <a:p>
                <a:pPr lvl="1"/>
                <a:r>
                  <a:rPr lang="en-US" altLang="ko-KR" dirty="0"/>
                  <a:t>The metal samples were irradiated by white spectrum (continuum) neutrons.</a:t>
                </a:r>
              </a:p>
              <a:p>
                <a:pPr lvl="1"/>
                <a:r>
                  <a:rPr lang="en-US" altLang="ko-KR" dirty="0"/>
                  <a:t>Thus, the neutron activation (net count of gammas) was a result of integration of (</a:t>
                </a:r>
                <a:r>
                  <a:rPr lang="en-US" altLang="ko-KR" dirty="0" err="1"/>
                  <a:t>n,xn</a:t>
                </a:r>
                <a:r>
                  <a:rPr lang="en-US" altLang="ko-KR" dirty="0"/>
                  <a:t>) cross-section and the neutron spectrum.</a:t>
                </a:r>
              </a:p>
              <a:p>
                <a:pPr lvl="1"/>
                <a:r>
                  <a:rPr lang="en-US" altLang="ko-KR" dirty="0"/>
                  <a:t>White neutron spectrum can be approximated n-group distribution</a:t>
                </a:r>
              </a:p>
              <a:p>
                <a:pPr marL="803275" lvl="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~</m:t>
                      </m:r>
                      <m:nary>
                        <m:nary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100 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𝑀𝑒𝑉</m:t>
                          </m:r>
                        </m:sup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e>
                      </m:nary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                 →                  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ko-KR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altLang="ko-KR" dirty="0"/>
              </a:p>
              <a:p>
                <a:pPr marL="803275" lvl="3" indent="0">
                  <a:buNone/>
                </a:pPr>
                <a:endParaRPr lang="en-US" altLang="ko-KR" dirty="0"/>
              </a:p>
              <a:p>
                <a:pPr marL="803275" lvl="3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6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ko-KR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ko-KR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ko-KR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altLang="ko-KR" dirty="0"/>
              </a:p>
            </p:txBody>
          </p:sp>
        </mc:Choice>
        <mc:Fallback xmlns="">
          <p:sp>
            <p:nvSpPr>
              <p:cNvPr id="43" name="내용 개체 틀 10">
                <a:extLst>
                  <a:ext uri="{FF2B5EF4-FFF2-40B4-BE49-F238E27FC236}">
                    <a16:creationId xmlns:a16="http://schemas.microsoft.com/office/drawing/2014/main" id="{D8094337-FEDF-45BF-B6F5-34E400EEBE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60" t="-86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0393129-DCCF-4999-8297-55B41B270C31}"/>
              </a:ext>
            </a:extLst>
          </p:cNvPr>
          <p:cNvSpPr txBox="1"/>
          <p:nvPr/>
        </p:nvSpPr>
        <p:spPr>
          <a:xfrm>
            <a:off x="995689" y="4184440"/>
            <a:ext cx="106452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z="2000" dirty="0"/>
              <a:t>Net count</a:t>
            </a:r>
            <a:br>
              <a:rPr lang="en-US" altLang="ko-KR" sz="2000" dirty="0"/>
            </a:br>
            <a:r>
              <a:rPr lang="en-US" altLang="ko-KR" sz="2000" dirty="0"/>
              <a:t>(</a:t>
            </a:r>
            <a:r>
              <a:rPr lang="en-US" altLang="ko-KR" sz="2000" dirty="0" err="1"/>
              <a:t>HPGe</a:t>
            </a:r>
            <a:r>
              <a:rPr lang="en-US" altLang="ko-KR" sz="2000" dirty="0"/>
              <a:t>)</a:t>
            </a:r>
            <a:endParaRPr lang="ko-KR" alt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8A5B1B-4537-45B0-8DD8-8FC495F891E3}"/>
              </a:ext>
            </a:extLst>
          </p:cNvPr>
          <p:cNvSpPr txBox="1"/>
          <p:nvPr/>
        </p:nvSpPr>
        <p:spPr>
          <a:xfrm>
            <a:off x="4132525" y="5990303"/>
            <a:ext cx="3790076" cy="58477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z="2000" dirty="0"/>
              <a:t>Sample response by activation</a:t>
            </a:r>
            <a:br>
              <a:rPr lang="en-US" altLang="ko-KR" sz="2000" dirty="0"/>
            </a:br>
            <a:r>
              <a:rPr lang="en-US" altLang="ko-KR" dirty="0"/>
              <a:t>(is under calculation using </a:t>
            </a:r>
            <a:r>
              <a:rPr lang="en-US" altLang="ko-KR" baseline="30000" dirty="0"/>
              <a:t>*</a:t>
            </a:r>
            <a:r>
              <a:rPr lang="en-US" altLang="ko-KR" dirty="0"/>
              <a:t>FISPACT-II)</a:t>
            </a:r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64CED9-A4ED-4B95-8843-2033F3CAEE27}"/>
              </a:ext>
            </a:extLst>
          </p:cNvPr>
          <p:cNvSpPr txBox="1"/>
          <p:nvPr/>
        </p:nvSpPr>
        <p:spPr>
          <a:xfrm>
            <a:off x="9405618" y="4526555"/>
            <a:ext cx="198464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z="2000" dirty="0"/>
              <a:t>Neutron spectrum</a:t>
            </a:r>
          </a:p>
        </p:txBody>
      </p:sp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E3EC0DC1-F942-4E16-ABAC-5B6A86A08278}"/>
              </a:ext>
            </a:extLst>
          </p:cNvPr>
          <p:cNvSpPr/>
          <p:nvPr/>
        </p:nvSpPr>
        <p:spPr>
          <a:xfrm>
            <a:off x="2077274" y="4492217"/>
            <a:ext cx="1064522" cy="338352"/>
          </a:xfrm>
          <a:custGeom>
            <a:avLst/>
            <a:gdLst>
              <a:gd name="connsiteX0" fmla="*/ 0 w 760396"/>
              <a:gd name="connsiteY0" fmla="*/ 0 h 714570"/>
              <a:gd name="connsiteX1" fmla="*/ 490888 w 760396"/>
              <a:gd name="connsiteY1" fmla="*/ 356135 h 714570"/>
              <a:gd name="connsiteX2" fmla="*/ 433137 w 760396"/>
              <a:gd name="connsiteY2" fmla="*/ 423511 h 714570"/>
              <a:gd name="connsiteX3" fmla="*/ 385010 w 760396"/>
              <a:gd name="connsiteY3" fmla="*/ 471638 h 714570"/>
              <a:gd name="connsiteX4" fmla="*/ 211756 w 760396"/>
              <a:gd name="connsiteY4" fmla="*/ 596766 h 714570"/>
              <a:gd name="connsiteX5" fmla="*/ 192505 w 760396"/>
              <a:gd name="connsiteY5" fmla="*/ 625642 h 714570"/>
              <a:gd name="connsiteX6" fmla="*/ 182880 w 760396"/>
              <a:gd name="connsiteY6" fmla="*/ 654518 h 714570"/>
              <a:gd name="connsiteX7" fmla="*/ 356135 w 760396"/>
              <a:gd name="connsiteY7" fmla="*/ 712269 h 714570"/>
              <a:gd name="connsiteX8" fmla="*/ 760396 w 760396"/>
              <a:gd name="connsiteY8" fmla="*/ 712269 h 714570"/>
              <a:gd name="connsiteX0" fmla="*/ 0 w 760396"/>
              <a:gd name="connsiteY0" fmla="*/ 0 h 714570"/>
              <a:gd name="connsiteX1" fmla="*/ 490888 w 760396"/>
              <a:gd name="connsiteY1" fmla="*/ 356135 h 714570"/>
              <a:gd name="connsiteX2" fmla="*/ 433137 w 760396"/>
              <a:gd name="connsiteY2" fmla="*/ 423511 h 714570"/>
              <a:gd name="connsiteX3" fmla="*/ 385010 w 760396"/>
              <a:gd name="connsiteY3" fmla="*/ 471638 h 714570"/>
              <a:gd name="connsiteX4" fmla="*/ 211756 w 760396"/>
              <a:gd name="connsiteY4" fmla="*/ 596766 h 714570"/>
              <a:gd name="connsiteX5" fmla="*/ 192505 w 760396"/>
              <a:gd name="connsiteY5" fmla="*/ 625642 h 714570"/>
              <a:gd name="connsiteX6" fmla="*/ 182880 w 760396"/>
              <a:gd name="connsiteY6" fmla="*/ 654518 h 714570"/>
              <a:gd name="connsiteX7" fmla="*/ 356135 w 760396"/>
              <a:gd name="connsiteY7" fmla="*/ 712269 h 714570"/>
              <a:gd name="connsiteX8" fmla="*/ 760396 w 760396"/>
              <a:gd name="connsiteY8" fmla="*/ 712269 h 714570"/>
              <a:gd name="connsiteX0" fmla="*/ 0 w 760396"/>
              <a:gd name="connsiteY0" fmla="*/ 0 h 714570"/>
              <a:gd name="connsiteX1" fmla="*/ 490888 w 760396"/>
              <a:gd name="connsiteY1" fmla="*/ 356135 h 714570"/>
              <a:gd name="connsiteX2" fmla="*/ 385010 w 760396"/>
              <a:gd name="connsiteY2" fmla="*/ 471638 h 714570"/>
              <a:gd name="connsiteX3" fmla="*/ 211756 w 760396"/>
              <a:gd name="connsiteY3" fmla="*/ 596766 h 714570"/>
              <a:gd name="connsiteX4" fmla="*/ 192505 w 760396"/>
              <a:gd name="connsiteY4" fmla="*/ 625642 h 714570"/>
              <a:gd name="connsiteX5" fmla="*/ 182880 w 760396"/>
              <a:gd name="connsiteY5" fmla="*/ 654518 h 714570"/>
              <a:gd name="connsiteX6" fmla="*/ 356135 w 760396"/>
              <a:gd name="connsiteY6" fmla="*/ 712269 h 714570"/>
              <a:gd name="connsiteX7" fmla="*/ 760396 w 760396"/>
              <a:gd name="connsiteY7" fmla="*/ 712269 h 714570"/>
              <a:gd name="connsiteX0" fmla="*/ 0 w 760396"/>
              <a:gd name="connsiteY0" fmla="*/ 0 h 714570"/>
              <a:gd name="connsiteX1" fmla="*/ 490888 w 760396"/>
              <a:gd name="connsiteY1" fmla="*/ 356135 h 714570"/>
              <a:gd name="connsiteX2" fmla="*/ 211756 w 760396"/>
              <a:gd name="connsiteY2" fmla="*/ 596766 h 714570"/>
              <a:gd name="connsiteX3" fmla="*/ 192505 w 760396"/>
              <a:gd name="connsiteY3" fmla="*/ 625642 h 714570"/>
              <a:gd name="connsiteX4" fmla="*/ 182880 w 760396"/>
              <a:gd name="connsiteY4" fmla="*/ 654518 h 714570"/>
              <a:gd name="connsiteX5" fmla="*/ 356135 w 760396"/>
              <a:gd name="connsiteY5" fmla="*/ 712269 h 714570"/>
              <a:gd name="connsiteX6" fmla="*/ 760396 w 760396"/>
              <a:gd name="connsiteY6" fmla="*/ 712269 h 714570"/>
              <a:gd name="connsiteX0" fmla="*/ 0 w 760396"/>
              <a:gd name="connsiteY0" fmla="*/ 0 h 714570"/>
              <a:gd name="connsiteX1" fmla="*/ 490888 w 760396"/>
              <a:gd name="connsiteY1" fmla="*/ 356135 h 714570"/>
              <a:gd name="connsiteX2" fmla="*/ 192505 w 760396"/>
              <a:gd name="connsiteY2" fmla="*/ 625642 h 714570"/>
              <a:gd name="connsiteX3" fmla="*/ 182880 w 760396"/>
              <a:gd name="connsiteY3" fmla="*/ 654518 h 714570"/>
              <a:gd name="connsiteX4" fmla="*/ 356135 w 760396"/>
              <a:gd name="connsiteY4" fmla="*/ 712269 h 714570"/>
              <a:gd name="connsiteX5" fmla="*/ 760396 w 760396"/>
              <a:gd name="connsiteY5" fmla="*/ 712269 h 714570"/>
              <a:gd name="connsiteX0" fmla="*/ 0 w 760396"/>
              <a:gd name="connsiteY0" fmla="*/ 0 h 714570"/>
              <a:gd name="connsiteX1" fmla="*/ 490888 w 760396"/>
              <a:gd name="connsiteY1" fmla="*/ 356135 h 714570"/>
              <a:gd name="connsiteX2" fmla="*/ 182880 w 760396"/>
              <a:gd name="connsiteY2" fmla="*/ 654518 h 714570"/>
              <a:gd name="connsiteX3" fmla="*/ 356135 w 760396"/>
              <a:gd name="connsiteY3" fmla="*/ 712269 h 714570"/>
              <a:gd name="connsiteX4" fmla="*/ 760396 w 760396"/>
              <a:gd name="connsiteY4" fmla="*/ 712269 h 714570"/>
              <a:gd name="connsiteX0" fmla="*/ 0 w 760396"/>
              <a:gd name="connsiteY0" fmla="*/ 0 h 714570"/>
              <a:gd name="connsiteX1" fmla="*/ 490888 w 760396"/>
              <a:gd name="connsiteY1" fmla="*/ 356135 h 714570"/>
              <a:gd name="connsiteX2" fmla="*/ 182880 w 760396"/>
              <a:gd name="connsiteY2" fmla="*/ 654518 h 714570"/>
              <a:gd name="connsiteX3" fmla="*/ 356135 w 760396"/>
              <a:gd name="connsiteY3" fmla="*/ 712269 h 714570"/>
              <a:gd name="connsiteX4" fmla="*/ 760396 w 760396"/>
              <a:gd name="connsiteY4" fmla="*/ 712269 h 714570"/>
              <a:gd name="connsiteX0" fmla="*/ 0 w 760396"/>
              <a:gd name="connsiteY0" fmla="*/ 0 h 712269"/>
              <a:gd name="connsiteX1" fmla="*/ 490888 w 760396"/>
              <a:gd name="connsiteY1" fmla="*/ 356135 h 712269"/>
              <a:gd name="connsiteX2" fmla="*/ 182880 w 760396"/>
              <a:gd name="connsiteY2" fmla="*/ 654518 h 712269"/>
              <a:gd name="connsiteX3" fmla="*/ 760396 w 760396"/>
              <a:gd name="connsiteY3" fmla="*/ 712269 h 712269"/>
              <a:gd name="connsiteX0" fmla="*/ 0 w 760396"/>
              <a:gd name="connsiteY0" fmla="*/ 0 h 712269"/>
              <a:gd name="connsiteX1" fmla="*/ 540894 w 760396"/>
              <a:gd name="connsiteY1" fmla="*/ 194210 h 712269"/>
              <a:gd name="connsiteX2" fmla="*/ 182880 w 760396"/>
              <a:gd name="connsiteY2" fmla="*/ 654518 h 712269"/>
              <a:gd name="connsiteX3" fmla="*/ 760396 w 760396"/>
              <a:gd name="connsiteY3" fmla="*/ 712269 h 712269"/>
              <a:gd name="connsiteX0" fmla="*/ 0 w 760396"/>
              <a:gd name="connsiteY0" fmla="*/ 0 h 676550"/>
              <a:gd name="connsiteX1" fmla="*/ 540894 w 760396"/>
              <a:gd name="connsiteY1" fmla="*/ 158491 h 676550"/>
              <a:gd name="connsiteX2" fmla="*/ 182880 w 760396"/>
              <a:gd name="connsiteY2" fmla="*/ 618799 h 676550"/>
              <a:gd name="connsiteX3" fmla="*/ 760396 w 760396"/>
              <a:gd name="connsiteY3" fmla="*/ 676550 h 676550"/>
              <a:gd name="connsiteX0" fmla="*/ 0 w 760396"/>
              <a:gd name="connsiteY0" fmla="*/ 0 h 676550"/>
              <a:gd name="connsiteX1" fmla="*/ 540894 w 760396"/>
              <a:gd name="connsiteY1" fmla="*/ 158491 h 676550"/>
              <a:gd name="connsiteX2" fmla="*/ 182880 w 760396"/>
              <a:gd name="connsiteY2" fmla="*/ 618799 h 676550"/>
              <a:gd name="connsiteX3" fmla="*/ 760396 w 760396"/>
              <a:gd name="connsiteY3" fmla="*/ 676550 h 676550"/>
              <a:gd name="connsiteX0" fmla="*/ 0 w 760396"/>
              <a:gd name="connsiteY0" fmla="*/ 0 h 676856"/>
              <a:gd name="connsiteX1" fmla="*/ 400400 w 760396"/>
              <a:gd name="connsiteY1" fmla="*/ 141822 h 676856"/>
              <a:gd name="connsiteX2" fmla="*/ 182880 w 760396"/>
              <a:gd name="connsiteY2" fmla="*/ 618799 h 676856"/>
              <a:gd name="connsiteX3" fmla="*/ 760396 w 760396"/>
              <a:gd name="connsiteY3" fmla="*/ 676550 h 676856"/>
              <a:gd name="connsiteX0" fmla="*/ 0 w 841358"/>
              <a:gd name="connsiteY0" fmla="*/ 0 h 620245"/>
              <a:gd name="connsiteX1" fmla="*/ 400400 w 841358"/>
              <a:gd name="connsiteY1" fmla="*/ 141822 h 620245"/>
              <a:gd name="connsiteX2" fmla="*/ 182880 w 841358"/>
              <a:gd name="connsiteY2" fmla="*/ 618799 h 620245"/>
              <a:gd name="connsiteX3" fmla="*/ 841358 w 841358"/>
              <a:gd name="connsiteY3" fmla="*/ 302693 h 620245"/>
              <a:gd name="connsiteX0" fmla="*/ 0 w 841358"/>
              <a:gd name="connsiteY0" fmla="*/ 0 h 339275"/>
              <a:gd name="connsiteX1" fmla="*/ 400400 w 841358"/>
              <a:gd name="connsiteY1" fmla="*/ 141822 h 339275"/>
              <a:gd name="connsiteX2" fmla="*/ 206692 w 841358"/>
              <a:gd name="connsiteY2" fmla="*/ 333049 h 339275"/>
              <a:gd name="connsiteX3" fmla="*/ 841358 w 841358"/>
              <a:gd name="connsiteY3" fmla="*/ 302693 h 339275"/>
              <a:gd name="connsiteX0" fmla="*/ 0 w 841358"/>
              <a:gd name="connsiteY0" fmla="*/ 0 h 354064"/>
              <a:gd name="connsiteX1" fmla="*/ 400400 w 841358"/>
              <a:gd name="connsiteY1" fmla="*/ 141822 h 354064"/>
              <a:gd name="connsiteX2" fmla="*/ 206692 w 841358"/>
              <a:gd name="connsiteY2" fmla="*/ 333049 h 354064"/>
              <a:gd name="connsiteX3" fmla="*/ 841358 w 841358"/>
              <a:gd name="connsiteY3" fmla="*/ 302693 h 354064"/>
              <a:gd name="connsiteX0" fmla="*/ 0 w 841358"/>
              <a:gd name="connsiteY0" fmla="*/ 0 h 340388"/>
              <a:gd name="connsiteX1" fmla="*/ 457550 w 841358"/>
              <a:gd name="connsiteY1" fmla="*/ 122772 h 340388"/>
              <a:gd name="connsiteX2" fmla="*/ 206692 w 841358"/>
              <a:gd name="connsiteY2" fmla="*/ 333049 h 340388"/>
              <a:gd name="connsiteX3" fmla="*/ 841358 w 841358"/>
              <a:gd name="connsiteY3" fmla="*/ 302693 h 340388"/>
              <a:gd name="connsiteX0" fmla="*/ 0 w 841358"/>
              <a:gd name="connsiteY0" fmla="*/ 0 h 340388"/>
              <a:gd name="connsiteX1" fmla="*/ 457550 w 841358"/>
              <a:gd name="connsiteY1" fmla="*/ 122772 h 340388"/>
              <a:gd name="connsiteX2" fmla="*/ 206692 w 841358"/>
              <a:gd name="connsiteY2" fmla="*/ 333049 h 340388"/>
              <a:gd name="connsiteX3" fmla="*/ 841358 w 841358"/>
              <a:gd name="connsiteY3" fmla="*/ 302693 h 340388"/>
              <a:gd name="connsiteX0" fmla="*/ 0 w 841358"/>
              <a:gd name="connsiteY0" fmla="*/ 0 h 317165"/>
              <a:gd name="connsiteX1" fmla="*/ 457550 w 841358"/>
              <a:gd name="connsiteY1" fmla="*/ 122772 h 317165"/>
              <a:gd name="connsiteX2" fmla="*/ 194786 w 841358"/>
              <a:gd name="connsiteY2" fmla="*/ 306855 h 317165"/>
              <a:gd name="connsiteX3" fmla="*/ 841358 w 841358"/>
              <a:gd name="connsiteY3" fmla="*/ 302693 h 317165"/>
              <a:gd name="connsiteX0" fmla="*/ 0 w 841358"/>
              <a:gd name="connsiteY0" fmla="*/ 0 h 323304"/>
              <a:gd name="connsiteX1" fmla="*/ 457550 w 841358"/>
              <a:gd name="connsiteY1" fmla="*/ 122772 h 323304"/>
              <a:gd name="connsiteX2" fmla="*/ 194786 w 841358"/>
              <a:gd name="connsiteY2" fmla="*/ 306855 h 323304"/>
              <a:gd name="connsiteX3" fmla="*/ 841358 w 841358"/>
              <a:gd name="connsiteY3" fmla="*/ 302693 h 323304"/>
              <a:gd name="connsiteX0" fmla="*/ 0 w 841358"/>
              <a:gd name="connsiteY0" fmla="*/ 0 h 329357"/>
              <a:gd name="connsiteX1" fmla="*/ 457550 w 841358"/>
              <a:gd name="connsiteY1" fmla="*/ 122772 h 329357"/>
              <a:gd name="connsiteX2" fmla="*/ 194786 w 841358"/>
              <a:gd name="connsiteY2" fmla="*/ 306855 h 329357"/>
              <a:gd name="connsiteX3" fmla="*/ 841358 w 841358"/>
              <a:gd name="connsiteY3" fmla="*/ 302693 h 329357"/>
              <a:gd name="connsiteX0" fmla="*/ 0 w 841358"/>
              <a:gd name="connsiteY0" fmla="*/ 0 h 357798"/>
              <a:gd name="connsiteX1" fmla="*/ 457550 w 841358"/>
              <a:gd name="connsiteY1" fmla="*/ 122772 h 357798"/>
              <a:gd name="connsiteX2" fmla="*/ 194786 w 841358"/>
              <a:gd name="connsiteY2" fmla="*/ 306855 h 357798"/>
              <a:gd name="connsiteX3" fmla="*/ 841358 w 841358"/>
              <a:gd name="connsiteY3" fmla="*/ 302693 h 357798"/>
              <a:gd name="connsiteX0" fmla="*/ 0 w 841358"/>
              <a:gd name="connsiteY0" fmla="*/ 0 h 357798"/>
              <a:gd name="connsiteX1" fmla="*/ 457550 w 841358"/>
              <a:gd name="connsiteY1" fmla="*/ 122772 h 357798"/>
              <a:gd name="connsiteX2" fmla="*/ 194786 w 841358"/>
              <a:gd name="connsiteY2" fmla="*/ 306855 h 357798"/>
              <a:gd name="connsiteX3" fmla="*/ 841358 w 841358"/>
              <a:gd name="connsiteY3" fmla="*/ 302693 h 357798"/>
              <a:gd name="connsiteX0" fmla="*/ 0 w 841358"/>
              <a:gd name="connsiteY0" fmla="*/ 0 h 343753"/>
              <a:gd name="connsiteX1" fmla="*/ 457550 w 841358"/>
              <a:gd name="connsiteY1" fmla="*/ 122772 h 343753"/>
              <a:gd name="connsiteX2" fmla="*/ 194786 w 841358"/>
              <a:gd name="connsiteY2" fmla="*/ 306855 h 343753"/>
              <a:gd name="connsiteX3" fmla="*/ 841358 w 841358"/>
              <a:gd name="connsiteY3" fmla="*/ 336030 h 343753"/>
              <a:gd name="connsiteX0" fmla="*/ 0 w 841358"/>
              <a:gd name="connsiteY0" fmla="*/ 0 h 337450"/>
              <a:gd name="connsiteX1" fmla="*/ 457550 w 841358"/>
              <a:gd name="connsiteY1" fmla="*/ 122772 h 337450"/>
              <a:gd name="connsiteX2" fmla="*/ 194786 w 841358"/>
              <a:gd name="connsiteY2" fmla="*/ 306855 h 337450"/>
              <a:gd name="connsiteX3" fmla="*/ 841358 w 841358"/>
              <a:gd name="connsiteY3" fmla="*/ 336030 h 337450"/>
              <a:gd name="connsiteX0" fmla="*/ 0 w 841358"/>
              <a:gd name="connsiteY0" fmla="*/ 0 h 343675"/>
              <a:gd name="connsiteX1" fmla="*/ 457550 w 841358"/>
              <a:gd name="connsiteY1" fmla="*/ 122772 h 343675"/>
              <a:gd name="connsiteX2" fmla="*/ 194786 w 841358"/>
              <a:gd name="connsiteY2" fmla="*/ 306855 h 343675"/>
              <a:gd name="connsiteX3" fmla="*/ 841358 w 841358"/>
              <a:gd name="connsiteY3" fmla="*/ 336030 h 343675"/>
              <a:gd name="connsiteX0" fmla="*/ 0 w 841358"/>
              <a:gd name="connsiteY0" fmla="*/ 0 h 337895"/>
              <a:gd name="connsiteX1" fmla="*/ 457550 w 841358"/>
              <a:gd name="connsiteY1" fmla="*/ 122772 h 337895"/>
              <a:gd name="connsiteX2" fmla="*/ 182880 w 841358"/>
              <a:gd name="connsiteY2" fmla="*/ 290187 h 337895"/>
              <a:gd name="connsiteX3" fmla="*/ 841358 w 841358"/>
              <a:gd name="connsiteY3" fmla="*/ 336030 h 337895"/>
              <a:gd name="connsiteX0" fmla="*/ 0 w 841358"/>
              <a:gd name="connsiteY0" fmla="*/ 0 h 338352"/>
              <a:gd name="connsiteX1" fmla="*/ 457550 w 841358"/>
              <a:gd name="connsiteY1" fmla="*/ 122772 h 338352"/>
              <a:gd name="connsiteX2" fmla="*/ 182880 w 841358"/>
              <a:gd name="connsiteY2" fmla="*/ 290187 h 338352"/>
              <a:gd name="connsiteX3" fmla="*/ 841358 w 841358"/>
              <a:gd name="connsiteY3" fmla="*/ 336030 h 338352"/>
              <a:gd name="connsiteX0" fmla="*/ 0 w 841358"/>
              <a:gd name="connsiteY0" fmla="*/ 0 h 338352"/>
              <a:gd name="connsiteX1" fmla="*/ 457550 w 841358"/>
              <a:gd name="connsiteY1" fmla="*/ 122772 h 338352"/>
              <a:gd name="connsiteX2" fmla="*/ 182880 w 841358"/>
              <a:gd name="connsiteY2" fmla="*/ 290187 h 338352"/>
              <a:gd name="connsiteX3" fmla="*/ 841358 w 841358"/>
              <a:gd name="connsiteY3" fmla="*/ 336030 h 338352"/>
              <a:gd name="connsiteX0" fmla="*/ 0 w 841358"/>
              <a:gd name="connsiteY0" fmla="*/ 0 h 338352"/>
              <a:gd name="connsiteX1" fmla="*/ 457550 w 841358"/>
              <a:gd name="connsiteY1" fmla="*/ 122772 h 338352"/>
              <a:gd name="connsiteX2" fmla="*/ 182880 w 841358"/>
              <a:gd name="connsiteY2" fmla="*/ 290187 h 338352"/>
              <a:gd name="connsiteX3" fmla="*/ 841358 w 841358"/>
              <a:gd name="connsiteY3" fmla="*/ 336030 h 33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358" h="338352">
                <a:moveTo>
                  <a:pt x="0" y="0"/>
                </a:moveTo>
                <a:cubicBezTo>
                  <a:pt x="108861" y="13936"/>
                  <a:pt x="453263" y="57739"/>
                  <a:pt x="457550" y="122772"/>
                </a:cubicBezTo>
                <a:cubicBezTo>
                  <a:pt x="461837" y="187805"/>
                  <a:pt x="183205" y="230831"/>
                  <a:pt x="182880" y="290187"/>
                </a:cubicBezTo>
                <a:cubicBezTo>
                  <a:pt x="182555" y="349543"/>
                  <a:pt x="754379" y="338286"/>
                  <a:pt x="841358" y="336030"/>
                </a:cubicBezTo>
              </a:path>
            </a:pathLst>
          </a:custGeom>
          <a:noFill/>
          <a:ln w="19050"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FC91DA60-CAEF-4653-A1CA-E8D83DB7BB94}"/>
              </a:ext>
            </a:extLst>
          </p:cNvPr>
          <p:cNvSpPr/>
          <p:nvPr/>
        </p:nvSpPr>
        <p:spPr>
          <a:xfrm>
            <a:off x="8523797" y="4683985"/>
            <a:ext cx="850004" cy="439217"/>
          </a:xfrm>
          <a:custGeom>
            <a:avLst/>
            <a:gdLst>
              <a:gd name="connsiteX0" fmla="*/ 0 w 760396"/>
              <a:gd name="connsiteY0" fmla="*/ 0 h 714570"/>
              <a:gd name="connsiteX1" fmla="*/ 490888 w 760396"/>
              <a:gd name="connsiteY1" fmla="*/ 356135 h 714570"/>
              <a:gd name="connsiteX2" fmla="*/ 433137 w 760396"/>
              <a:gd name="connsiteY2" fmla="*/ 423511 h 714570"/>
              <a:gd name="connsiteX3" fmla="*/ 385010 w 760396"/>
              <a:gd name="connsiteY3" fmla="*/ 471638 h 714570"/>
              <a:gd name="connsiteX4" fmla="*/ 211756 w 760396"/>
              <a:gd name="connsiteY4" fmla="*/ 596766 h 714570"/>
              <a:gd name="connsiteX5" fmla="*/ 192505 w 760396"/>
              <a:gd name="connsiteY5" fmla="*/ 625642 h 714570"/>
              <a:gd name="connsiteX6" fmla="*/ 182880 w 760396"/>
              <a:gd name="connsiteY6" fmla="*/ 654518 h 714570"/>
              <a:gd name="connsiteX7" fmla="*/ 356135 w 760396"/>
              <a:gd name="connsiteY7" fmla="*/ 712269 h 714570"/>
              <a:gd name="connsiteX8" fmla="*/ 760396 w 760396"/>
              <a:gd name="connsiteY8" fmla="*/ 712269 h 714570"/>
              <a:gd name="connsiteX0" fmla="*/ 0 w 760396"/>
              <a:gd name="connsiteY0" fmla="*/ 0 h 714570"/>
              <a:gd name="connsiteX1" fmla="*/ 490888 w 760396"/>
              <a:gd name="connsiteY1" fmla="*/ 356135 h 714570"/>
              <a:gd name="connsiteX2" fmla="*/ 433137 w 760396"/>
              <a:gd name="connsiteY2" fmla="*/ 423511 h 714570"/>
              <a:gd name="connsiteX3" fmla="*/ 385010 w 760396"/>
              <a:gd name="connsiteY3" fmla="*/ 471638 h 714570"/>
              <a:gd name="connsiteX4" fmla="*/ 211756 w 760396"/>
              <a:gd name="connsiteY4" fmla="*/ 596766 h 714570"/>
              <a:gd name="connsiteX5" fmla="*/ 192505 w 760396"/>
              <a:gd name="connsiteY5" fmla="*/ 625642 h 714570"/>
              <a:gd name="connsiteX6" fmla="*/ 182880 w 760396"/>
              <a:gd name="connsiteY6" fmla="*/ 654518 h 714570"/>
              <a:gd name="connsiteX7" fmla="*/ 356135 w 760396"/>
              <a:gd name="connsiteY7" fmla="*/ 712269 h 714570"/>
              <a:gd name="connsiteX8" fmla="*/ 760396 w 760396"/>
              <a:gd name="connsiteY8" fmla="*/ 712269 h 714570"/>
              <a:gd name="connsiteX0" fmla="*/ 0 w 760396"/>
              <a:gd name="connsiteY0" fmla="*/ 0 h 714570"/>
              <a:gd name="connsiteX1" fmla="*/ 490888 w 760396"/>
              <a:gd name="connsiteY1" fmla="*/ 356135 h 714570"/>
              <a:gd name="connsiteX2" fmla="*/ 385010 w 760396"/>
              <a:gd name="connsiteY2" fmla="*/ 471638 h 714570"/>
              <a:gd name="connsiteX3" fmla="*/ 211756 w 760396"/>
              <a:gd name="connsiteY3" fmla="*/ 596766 h 714570"/>
              <a:gd name="connsiteX4" fmla="*/ 192505 w 760396"/>
              <a:gd name="connsiteY4" fmla="*/ 625642 h 714570"/>
              <a:gd name="connsiteX5" fmla="*/ 182880 w 760396"/>
              <a:gd name="connsiteY5" fmla="*/ 654518 h 714570"/>
              <a:gd name="connsiteX6" fmla="*/ 356135 w 760396"/>
              <a:gd name="connsiteY6" fmla="*/ 712269 h 714570"/>
              <a:gd name="connsiteX7" fmla="*/ 760396 w 760396"/>
              <a:gd name="connsiteY7" fmla="*/ 712269 h 714570"/>
              <a:gd name="connsiteX0" fmla="*/ 0 w 760396"/>
              <a:gd name="connsiteY0" fmla="*/ 0 h 714570"/>
              <a:gd name="connsiteX1" fmla="*/ 490888 w 760396"/>
              <a:gd name="connsiteY1" fmla="*/ 356135 h 714570"/>
              <a:gd name="connsiteX2" fmla="*/ 211756 w 760396"/>
              <a:gd name="connsiteY2" fmla="*/ 596766 h 714570"/>
              <a:gd name="connsiteX3" fmla="*/ 192505 w 760396"/>
              <a:gd name="connsiteY3" fmla="*/ 625642 h 714570"/>
              <a:gd name="connsiteX4" fmla="*/ 182880 w 760396"/>
              <a:gd name="connsiteY4" fmla="*/ 654518 h 714570"/>
              <a:gd name="connsiteX5" fmla="*/ 356135 w 760396"/>
              <a:gd name="connsiteY5" fmla="*/ 712269 h 714570"/>
              <a:gd name="connsiteX6" fmla="*/ 760396 w 760396"/>
              <a:gd name="connsiteY6" fmla="*/ 712269 h 714570"/>
              <a:gd name="connsiteX0" fmla="*/ 0 w 760396"/>
              <a:gd name="connsiteY0" fmla="*/ 0 h 714570"/>
              <a:gd name="connsiteX1" fmla="*/ 490888 w 760396"/>
              <a:gd name="connsiteY1" fmla="*/ 356135 h 714570"/>
              <a:gd name="connsiteX2" fmla="*/ 192505 w 760396"/>
              <a:gd name="connsiteY2" fmla="*/ 625642 h 714570"/>
              <a:gd name="connsiteX3" fmla="*/ 182880 w 760396"/>
              <a:gd name="connsiteY3" fmla="*/ 654518 h 714570"/>
              <a:gd name="connsiteX4" fmla="*/ 356135 w 760396"/>
              <a:gd name="connsiteY4" fmla="*/ 712269 h 714570"/>
              <a:gd name="connsiteX5" fmla="*/ 760396 w 760396"/>
              <a:gd name="connsiteY5" fmla="*/ 712269 h 714570"/>
              <a:gd name="connsiteX0" fmla="*/ 0 w 760396"/>
              <a:gd name="connsiteY0" fmla="*/ 0 h 714570"/>
              <a:gd name="connsiteX1" fmla="*/ 490888 w 760396"/>
              <a:gd name="connsiteY1" fmla="*/ 356135 h 714570"/>
              <a:gd name="connsiteX2" fmla="*/ 182880 w 760396"/>
              <a:gd name="connsiteY2" fmla="*/ 654518 h 714570"/>
              <a:gd name="connsiteX3" fmla="*/ 356135 w 760396"/>
              <a:gd name="connsiteY3" fmla="*/ 712269 h 714570"/>
              <a:gd name="connsiteX4" fmla="*/ 760396 w 760396"/>
              <a:gd name="connsiteY4" fmla="*/ 712269 h 714570"/>
              <a:gd name="connsiteX0" fmla="*/ 0 w 760396"/>
              <a:gd name="connsiteY0" fmla="*/ 0 h 714570"/>
              <a:gd name="connsiteX1" fmla="*/ 490888 w 760396"/>
              <a:gd name="connsiteY1" fmla="*/ 356135 h 714570"/>
              <a:gd name="connsiteX2" fmla="*/ 182880 w 760396"/>
              <a:gd name="connsiteY2" fmla="*/ 654518 h 714570"/>
              <a:gd name="connsiteX3" fmla="*/ 356135 w 760396"/>
              <a:gd name="connsiteY3" fmla="*/ 712269 h 714570"/>
              <a:gd name="connsiteX4" fmla="*/ 760396 w 760396"/>
              <a:gd name="connsiteY4" fmla="*/ 712269 h 714570"/>
              <a:gd name="connsiteX0" fmla="*/ 0 w 760396"/>
              <a:gd name="connsiteY0" fmla="*/ 0 h 712269"/>
              <a:gd name="connsiteX1" fmla="*/ 490888 w 760396"/>
              <a:gd name="connsiteY1" fmla="*/ 356135 h 712269"/>
              <a:gd name="connsiteX2" fmla="*/ 182880 w 760396"/>
              <a:gd name="connsiteY2" fmla="*/ 654518 h 712269"/>
              <a:gd name="connsiteX3" fmla="*/ 760396 w 760396"/>
              <a:gd name="connsiteY3" fmla="*/ 712269 h 712269"/>
              <a:gd name="connsiteX0" fmla="*/ 0 w 760396"/>
              <a:gd name="connsiteY0" fmla="*/ 0 h 712269"/>
              <a:gd name="connsiteX1" fmla="*/ 540894 w 760396"/>
              <a:gd name="connsiteY1" fmla="*/ 194210 h 712269"/>
              <a:gd name="connsiteX2" fmla="*/ 182880 w 760396"/>
              <a:gd name="connsiteY2" fmla="*/ 654518 h 712269"/>
              <a:gd name="connsiteX3" fmla="*/ 760396 w 760396"/>
              <a:gd name="connsiteY3" fmla="*/ 712269 h 712269"/>
              <a:gd name="connsiteX0" fmla="*/ 0 w 760396"/>
              <a:gd name="connsiteY0" fmla="*/ 0 h 676550"/>
              <a:gd name="connsiteX1" fmla="*/ 540894 w 760396"/>
              <a:gd name="connsiteY1" fmla="*/ 158491 h 676550"/>
              <a:gd name="connsiteX2" fmla="*/ 182880 w 760396"/>
              <a:gd name="connsiteY2" fmla="*/ 618799 h 676550"/>
              <a:gd name="connsiteX3" fmla="*/ 760396 w 760396"/>
              <a:gd name="connsiteY3" fmla="*/ 676550 h 676550"/>
              <a:gd name="connsiteX0" fmla="*/ 0 w 760396"/>
              <a:gd name="connsiteY0" fmla="*/ 0 h 676550"/>
              <a:gd name="connsiteX1" fmla="*/ 540894 w 760396"/>
              <a:gd name="connsiteY1" fmla="*/ 158491 h 676550"/>
              <a:gd name="connsiteX2" fmla="*/ 182880 w 760396"/>
              <a:gd name="connsiteY2" fmla="*/ 618799 h 676550"/>
              <a:gd name="connsiteX3" fmla="*/ 760396 w 760396"/>
              <a:gd name="connsiteY3" fmla="*/ 676550 h 676550"/>
              <a:gd name="connsiteX0" fmla="*/ 0 w 760396"/>
              <a:gd name="connsiteY0" fmla="*/ 0 h 676856"/>
              <a:gd name="connsiteX1" fmla="*/ 400400 w 760396"/>
              <a:gd name="connsiteY1" fmla="*/ 141822 h 676856"/>
              <a:gd name="connsiteX2" fmla="*/ 182880 w 760396"/>
              <a:gd name="connsiteY2" fmla="*/ 618799 h 676856"/>
              <a:gd name="connsiteX3" fmla="*/ 760396 w 760396"/>
              <a:gd name="connsiteY3" fmla="*/ 676550 h 676856"/>
              <a:gd name="connsiteX0" fmla="*/ 0 w 841358"/>
              <a:gd name="connsiteY0" fmla="*/ 0 h 620245"/>
              <a:gd name="connsiteX1" fmla="*/ 400400 w 841358"/>
              <a:gd name="connsiteY1" fmla="*/ 141822 h 620245"/>
              <a:gd name="connsiteX2" fmla="*/ 182880 w 841358"/>
              <a:gd name="connsiteY2" fmla="*/ 618799 h 620245"/>
              <a:gd name="connsiteX3" fmla="*/ 841358 w 841358"/>
              <a:gd name="connsiteY3" fmla="*/ 302693 h 620245"/>
              <a:gd name="connsiteX0" fmla="*/ 0 w 841358"/>
              <a:gd name="connsiteY0" fmla="*/ 0 h 339275"/>
              <a:gd name="connsiteX1" fmla="*/ 400400 w 841358"/>
              <a:gd name="connsiteY1" fmla="*/ 141822 h 339275"/>
              <a:gd name="connsiteX2" fmla="*/ 206692 w 841358"/>
              <a:gd name="connsiteY2" fmla="*/ 333049 h 339275"/>
              <a:gd name="connsiteX3" fmla="*/ 841358 w 841358"/>
              <a:gd name="connsiteY3" fmla="*/ 302693 h 339275"/>
              <a:gd name="connsiteX0" fmla="*/ 0 w 841358"/>
              <a:gd name="connsiteY0" fmla="*/ 0 h 354064"/>
              <a:gd name="connsiteX1" fmla="*/ 400400 w 841358"/>
              <a:gd name="connsiteY1" fmla="*/ 141822 h 354064"/>
              <a:gd name="connsiteX2" fmla="*/ 206692 w 841358"/>
              <a:gd name="connsiteY2" fmla="*/ 333049 h 354064"/>
              <a:gd name="connsiteX3" fmla="*/ 841358 w 841358"/>
              <a:gd name="connsiteY3" fmla="*/ 302693 h 354064"/>
              <a:gd name="connsiteX0" fmla="*/ 0 w 841358"/>
              <a:gd name="connsiteY0" fmla="*/ 0 h 340388"/>
              <a:gd name="connsiteX1" fmla="*/ 457550 w 841358"/>
              <a:gd name="connsiteY1" fmla="*/ 122772 h 340388"/>
              <a:gd name="connsiteX2" fmla="*/ 206692 w 841358"/>
              <a:gd name="connsiteY2" fmla="*/ 333049 h 340388"/>
              <a:gd name="connsiteX3" fmla="*/ 841358 w 841358"/>
              <a:gd name="connsiteY3" fmla="*/ 302693 h 340388"/>
              <a:gd name="connsiteX0" fmla="*/ 0 w 841358"/>
              <a:gd name="connsiteY0" fmla="*/ 0 h 340388"/>
              <a:gd name="connsiteX1" fmla="*/ 457550 w 841358"/>
              <a:gd name="connsiteY1" fmla="*/ 122772 h 340388"/>
              <a:gd name="connsiteX2" fmla="*/ 206692 w 841358"/>
              <a:gd name="connsiteY2" fmla="*/ 333049 h 340388"/>
              <a:gd name="connsiteX3" fmla="*/ 841358 w 841358"/>
              <a:gd name="connsiteY3" fmla="*/ 302693 h 340388"/>
              <a:gd name="connsiteX0" fmla="*/ 0 w 841358"/>
              <a:gd name="connsiteY0" fmla="*/ 0 h 317165"/>
              <a:gd name="connsiteX1" fmla="*/ 457550 w 841358"/>
              <a:gd name="connsiteY1" fmla="*/ 122772 h 317165"/>
              <a:gd name="connsiteX2" fmla="*/ 194786 w 841358"/>
              <a:gd name="connsiteY2" fmla="*/ 306855 h 317165"/>
              <a:gd name="connsiteX3" fmla="*/ 841358 w 841358"/>
              <a:gd name="connsiteY3" fmla="*/ 302693 h 317165"/>
              <a:gd name="connsiteX0" fmla="*/ 0 w 841358"/>
              <a:gd name="connsiteY0" fmla="*/ 0 h 323304"/>
              <a:gd name="connsiteX1" fmla="*/ 457550 w 841358"/>
              <a:gd name="connsiteY1" fmla="*/ 122772 h 323304"/>
              <a:gd name="connsiteX2" fmla="*/ 194786 w 841358"/>
              <a:gd name="connsiteY2" fmla="*/ 306855 h 323304"/>
              <a:gd name="connsiteX3" fmla="*/ 841358 w 841358"/>
              <a:gd name="connsiteY3" fmla="*/ 302693 h 323304"/>
              <a:gd name="connsiteX0" fmla="*/ 0 w 841358"/>
              <a:gd name="connsiteY0" fmla="*/ 0 h 329357"/>
              <a:gd name="connsiteX1" fmla="*/ 457550 w 841358"/>
              <a:gd name="connsiteY1" fmla="*/ 122772 h 329357"/>
              <a:gd name="connsiteX2" fmla="*/ 194786 w 841358"/>
              <a:gd name="connsiteY2" fmla="*/ 306855 h 329357"/>
              <a:gd name="connsiteX3" fmla="*/ 841358 w 841358"/>
              <a:gd name="connsiteY3" fmla="*/ 302693 h 329357"/>
              <a:gd name="connsiteX0" fmla="*/ 0 w 841358"/>
              <a:gd name="connsiteY0" fmla="*/ 0 h 357798"/>
              <a:gd name="connsiteX1" fmla="*/ 457550 w 841358"/>
              <a:gd name="connsiteY1" fmla="*/ 122772 h 357798"/>
              <a:gd name="connsiteX2" fmla="*/ 194786 w 841358"/>
              <a:gd name="connsiteY2" fmla="*/ 306855 h 357798"/>
              <a:gd name="connsiteX3" fmla="*/ 841358 w 841358"/>
              <a:gd name="connsiteY3" fmla="*/ 302693 h 357798"/>
              <a:gd name="connsiteX0" fmla="*/ 0 w 841358"/>
              <a:gd name="connsiteY0" fmla="*/ 0 h 357798"/>
              <a:gd name="connsiteX1" fmla="*/ 457550 w 841358"/>
              <a:gd name="connsiteY1" fmla="*/ 122772 h 357798"/>
              <a:gd name="connsiteX2" fmla="*/ 194786 w 841358"/>
              <a:gd name="connsiteY2" fmla="*/ 306855 h 357798"/>
              <a:gd name="connsiteX3" fmla="*/ 841358 w 841358"/>
              <a:gd name="connsiteY3" fmla="*/ 302693 h 357798"/>
              <a:gd name="connsiteX0" fmla="*/ 0 w 841358"/>
              <a:gd name="connsiteY0" fmla="*/ 0 h 343753"/>
              <a:gd name="connsiteX1" fmla="*/ 457550 w 841358"/>
              <a:gd name="connsiteY1" fmla="*/ 122772 h 343753"/>
              <a:gd name="connsiteX2" fmla="*/ 194786 w 841358"/>
              <a:gd name="connsiteY2" fmla="*/ 306855 h 343753"/>
              <a:gd name="connsiteX3" fmla="*/ 841358 w 841358"/>
              <a:gd name="connsiteY3" fmla="*/ 336030 h 343753"/>
              <a:gd name="connsiteX0" fmla="*/ 0 w 841358"/>
              <a:gd name="connsiteY0" fmla="*/ 0 h 337450"/>
              <a:gd name="connsiteX1" fmla="*/ 457550 w 841358"/>
              <a:gd name="connsiteY1" fmla="*/ 122772 h 337450"/>
              <a:gd name="connsiteX2" fmla="*/ 194786 w 841358"/>
              <a:gd name="connsiteY2" fmla="*/ 306855 h 337450"/>
              <a:gd name="connsiteX3" fmla="*/ 841358 w 841358"/>
              <a:gd name="connsiteY3" fmla="*/ 336030 h 337450"/>
              <a:gd name="connsiteX0" fmla="*/ 0 w 841358"/>
              <a:gd name="connsiteY0" fmla="*/ 0 h 343675"/>
              <a:gd name="connsiteX1" fmla="*/ 457550 w 841358"/>
              <a:gd name="connsiteY1" fmla="*/ 122772 h 343675"/>
              <a:gd name="connsiteX2" fmla="*/ 194786 w 841358"/>
              <a:gd name="connsiteY2" fmla="*/ 306855 h 343675"/>
              <a:gd name="connsiteX3" fmla="*/ 841358 w 841358"/>
              <a:gd name="connsiteY3" fmla="*/ 336030 h 343675"/>
              <a:gd name="connsiteX0" fmla="*/ 0 w 841358"/>
              <a:gd name="connsiteY0" fmla="*/ 0 h 337895"/>
              <a:gd name="connsiteX1" fmla="*/ 457550 w 841358"/>
              <a:gd name="connsiteY1" fmla="*/ 122772 h 337895"/>
              <a:gd name="connsiteX2" fmla="*/ 182880 w 841358"/>
              <a:gd name="connsiteY2" fmla="*/ 290187 h 337895"/>
              <a:gd name="connsiteX3" fmla="*/ 841358 w 841358"/>
              <a:gd name="connsiteY3" fmla="*/ 336030 h 337895"/>
              <a:gd name="connsiteX0" fmla="*/ 0 w 841358"/>
              <a:gd name="connsiteY0" fmla="*/ 0 h 338352"/>
              <a:gd name="connsiteX1" fmla="*/ 457550 w 841358"/>
              <a:gd name="connsiteY1" fmla="*/ 122772 h 338352"/>
              <a:gd name="connsiteX2" fmla="*/ 182880 w 841358"/>
              <a:gd name="connsiteY2" fmla="*/ 290187 h 338352"/>
              <a:gd name="connsiteX3" fmla="*/ 841358 w 841358"/>
              <a:gd name="connsiteY3" fmla="*/ 336030 h 338352"/>
              <a:gd name="connsiteX0" fmla="*/ 0 w 841358"/>
              <a:gd name="connsiteY0" fmla="*/ 0 h 338352"/>
              <a:gd name="connsiteX1" fmla="*/ 457550 w 841358"/>
              <a:gd name="connsiteY1" fmla="*/ 122772 h 338352"/>
              <a:gd name="connsiteX2" fmla="*/ 182880 w 841358"/>
              <a:gd name="connsiteY2" fmla="*/ 290187 h 338352"/>
              <a:gd name="connsiteX3" fmla="*/ 841358 w 841358"/>
              <a:gd name="connsiteY3" fmla="*/ 336030 h 338352"/>
              <a:gd name="connsiteX0" fmla="*/ 0 w 841358"/>
              <a:gd name="connsiteY0" fmla="*/ 0 h 338352"/>
              <a:gd name="connsiteX1" fmla="*/ 457550 w 841358"/>
              <a:gd name="connsiteY1" fmla="*/ 122772 h 338352"/>
              <a:gd name="connsiteX2" fmla="*/ 182880 w 841358"/>
              <a:gd name="connsiteY2" fmla="*/ 290187 h 338352"/>
              <a:gd name="connsiteX3" fmla="*/ 841358 w 841358"/>
              <a:gd name="connsiteY3" fmla="*/ 336030 h 338352"/>
              <a:gd name="connsiteX0" fmla="*/ 167338 w 1008696"/>
              <a:gd name="connsiteY0" fmla="*/ 0 h 336326"/>
              <a:gd name="connsiteX1" fmla="*/ 48 w 1008696"/>
              <a:gd name="connsiteY1" fmla="*/ 108485 h 336326"/>
              <a:gd name="connsiteX2" fmla="*/ 350218 w 1008696"/>
              <a:gd name="connsiteY2" fmla="*/ 290187 h 336326"/>
              <a:gd name="connsiteX3" fmla="*/ 1008696 w 1008696"/>
              <a:gd name="connsiteY3" fmla="*/ 336030 h 336326"/>
              <a:gd name="connsiteX0" fmla="*/ 410448 w 1009021"/>
              <a:gd name="connsiteY0" fmla="*/ 0 h 350614"/>
              <a:gd name="connsiteX1" fmla="*/ 373 w 1009021"/>
              <a:gd name="connsiteY1" fmla="*/ 122773 h 350614"/>
              <a:gd name="connsiteX2" fmla="*/ 350543 w 1009021"/>
              <a:gd name="connsiteY2" fmla="*/ 304475 h 350614"/>
              <a:gd name="connsiteX3" fmla="*/ 1009021 w 1009021"/>
              <a:gd name="connsiteY3" fmla="*/ 350318 h 350614"/>
              <a:gd name="connsiteX0" fmla="*/ 410448 w 1009021"/>
              <a:gd name="connsiteY0" fmla="*/ 0 h 350614"/>
              <a:gd name="connsiteX1" fmla="*/ 373 w 1009021"/>
              <a:gd name="connsiteY1" fmla="*/ 122773 h 350614"/>
              <a:gd name="connsiteX2" fmla="*/ 350543 w 1009021"/>
              <a:gd name="connsiteY2" fmla="*/ 304475 h 350614"/>
              <a:gd name="connsiteX3" fmla="*/ 1009021 w 1009021"/>
              <a:gd name="connsiteY3" fmla="*/ 350318 h 350614"/>
              <a:gd name="connsiteX0" fmla="*/ 273543 w 872116"/>
              <a:gd name="connsiteY0" fmla="*/ 0 h 350682"/>
              <a:gd name="connsiteX1" fmla="*/ 858 w 872116"/>
              <a:gd name="connsiteY1" fmla="*/ 106104 h 350682"/>
              <a:gd name="connsiteX2" fmla="*/ 213638 w 872116"/>
              <a:gd name="connsiteY2" fmla="*/ 304475 h 350682"/>
              <a:gd name="connsiteX3" fmla="*/ 872116 w 872116"/>
              <a:gd name="connsiteY3" fmla="*/ 350318 h 350682"/>
              <a:gd name="connsiteX0" fmla="*/ 277491 w 876064"/>
              <a:gd name="connsiteY0" fmla="*/ 0 h 350356"/>
              <a:gd name="connsiteX1" fmla="*/ 4806 w 876064"/>
              <a:gd name="connsiteY1" fmla="*/ 106104 h 350356"/>
              <a:gd name="connsiteX2" fmla="*/ 509304 w 876064"/>
              <a:gd name="connsiteY2" fmla="*/ 213988 h 350356"/>
              <a:gd name="connsiteX3" fmla="*/ 876064 w 876064"/>
              <a:gd name="connsiteY3" fmla="*/ 350318 h 350356"/>
              <a:gd name="connsiteX0" fmla="*/ 277491 w 510202"/>
              <a:gd name="connsiteY0" fmla="*/ 0 h 371781"/>
              <a:gd name="connsiteX1" fmla="*/ 4806 w 510202"/>
              <a:gd name="connsiteY1" fmla="*/ 106104 h 371781"/>
              <a:gd name="connsiteX2" fmla="*/ 509304 w 510202"/>
              <a:gd name="connsiteY2" fmla="*/ 213988 h 371781"/>
              <a:gd name="connsiteX3" fmla="*/ 149593 w 510202"/>
              <a:gd name="connsiteY3" fmla="*/ 371749 h 371781"/>
              <a:gd name="connsiteX0" fmla="*/ 277491 w 511214"/>
              <a:gd name="connsiteY0" fmla="*/ 0 h 371749"/>
              <a:gd name="connsiteX1" fmla="*/ 4806 w 511214"/>
              <a:gd name="connsiteY1" fmla="*/ 106104 h 371749"/>
              <a:gd name="connsiteX2" fmla="*/ 509304 w 511214"/>
              <a:gd name="connsiteY2" fmla="*/ 213988 h 371749"/>
              <a:gd name="connsiteX3" fmla="*/ 149593 w 511214"/>
              <a:gd name="connsiteY3" fmla="*/ 371749 h 371749"/>
              <a:gd name="connsiteX0" fmla="*/ 566417 w 801508"/>
              <a:gd name="connsiteY0" fmla="*/ 0 h 293167"/>
              <a:gd name="connsiteX1" fmla="*/ 293732 w 801508"/>
              <a:gd name="connsiteY1" fmla="*/ 106104 h 293167"/>
              <a:gd name="connsiteX2" fmla="*/ 798230 w 801508"/>
              <a:gd name="connsiteY2" fmla="*/ 213988 h 293167"/>
              <a:gd name="connsiteX3" fmla="*/ 0 w 801508"/>
              <a:gd name="connsiteY3" fmla="*/ 293167 h 293167"/>
              <a:gd name="connsiteX0" fmla="*/ 566417 w 801508"/>
              <a:gd name="connsiteY0" fmla="*/ 0 h 293167"/>
              <a:gd name="connsiteX1" fmla="*/ 293732 w 801508"/>
              <a:gd name="connsiteY1" fmla="*/ 106104 h 293167"/>
              <a:gd name="connsiteX2" fmla="*/ 798230 w 801508"/>
              <a:gd name="connsiteY2" fmla="*/ 213988 h 293167"/>
              <a:gd name="connsiteX3" fmla="*/ 0 w 801508"/>
              <a:gd name="connsiteY3" fmla="*/ 293167 h 293167"/>
              <a:gd name="connsiteX0" fmla="*/ 566417 w 625807"/>
              <a:gd name="connsiteY0" fmla="*/ 0 h 293167"/>
              <a:gd name="connsiteX1" fmla="*/ 293732 w 625807"/>
              <a:gd name="connsiteY1" fmla="*/ 106104 h 293167"/>
              <a:gd name="connsiteX2" fmla="*/ 621318 w 625807"/>
              <a:gd name="connsiteY2" fmla="*/ 233038 h 293167"/>
              <a:gd name="connsiteX3" fmla="*/ 0 w 625807"/>
              <a:gd name="connsiteY3" fmla="*/ 293167 h 293167"/>
              <a:gd name="connsiteX0" fmla="*/ 566417 w 621318"/>
              <a:gd name="connsiteY0" fmla="*/ 0 h 293167"/>
              <a:gd name="connsiteX1" fmla="*/ 293732 w 621318"/>
              <a:gd name="connsiteY1" fmla="*/ 106104 h 293167"/>
              <a:gd name="connsiteX2" fmla="*/ 621318 w 621318"/>
              <a:gd name="connsiteY2" fmla="*/ 233038 h 293167"/>
              <a:gd name="connsiteX3" fmla="*/ 0 w 621318"/>
              <a:gd name="connsiteY3" fmla="*/ 293167 h 293167"/>
              <a:gd name="connsiteX0" fmla="*/ 671812 w 734433"/>
              <a:gd name="connsiteY0" fmla="*/ 0 h 439217"/>
              <a:gd name="connsiteX1" fmla="*/ 399127 w 734433"/>
              <a:gd name="connsiteY1" fmla="*/ 106104 h 439217"/>
              <a:gd name="connsiteX2" fmla="*/ 726713 w 734433"/>
              <a:gd name="connsiteY2" fmla="*/ 233038 h 439217"/>
              <a:gd name="connsiteX3" fmla="*/ 0 w 734433"/>
              <a:gd name="connsiteY3" fmla="*/ 439217 h 439217"/>
              <a:gd name="connsiteX0" fmla="*/ 671812 w 734433"/>
              <a:gd name="connsiteY0" fmla="*/ 0 h 439217"/>
              <a:gd name="connsiteX1" fmla="*/ 399127 w 734433"/>
              <a:gd name="connsiteY1" fmla="*/ 106104 h 439217"/>
              <a:gd name="connsiteX2" fmla="*/ 726713 w 734433"/>
              <a:gd name="connsiteY2" fmla="*/ 233038 h 439217"/>
              <a:gd name="connsiteX3" fmla="*/ 0 w 734433"/>
              <a:gd name="connsiteY3" fmla="*/ 439217 h 439217"/>
              <a:gd name="connsiteX0" fmla="*/ 671812 w 671812"/>
              <a:gd name="connsiteY0" fmla="*/ 0 h 439217"/>
              <a:gd name="connsiteX1" fmla="*/ 399127 w 671812"/>
              <a:gd name="connsiteY1" fmla="*/ 106104 h 439217"/>
              <a:gd name="connsiteX2" fmla="*/ 551055 w 671812"/>
              <a:gd name="connsiteY2" fmla="*/ 271138 h 439217"/>
              <a:gd name="connsiteX3" fmla="*/ 0 w 671812"/>
              <a:gd name="connsiteY3" fmla="*/ 439217 h 439217"/>
              <a:gd name="connsiteX0" fmla="*/ 671812 w 671812"/>
              <a:gd name="connsiteY0" fmla="*/ 0 h 439217"/>
              <a:gd name="connsiteX1" fmla="*/ 228488 w 671812"/>
              <a:gd name="connsiteY1" fmla="*/ 144204 h 439217"/>
              <a:gd name="connsiteX2" fmla="*/ 551055 w 671812"/>
              <a:gd name="connsiteY2" fmla="*/ 271138 h 439217"/>
              <a:gd name="connsiteX3" fmla="*/ 0 w 671812"/>
              <a:gd name="connsiteY3" fmla="*/ 439217 h 439217"/>
              <a:gd name="connsiteX0" fmla="*/ 671812 w 671812"/>
              <a:gd name="connsiteY0" fmla="*/ 0 h 439217"/>
              <a:gd name="connsiteX1" fmla="*/ 228488 w 671812"/>
              <a:gd name="connsiteY1" fmla="*/ 144204 h 439217"/>
              <a:gd name="connsiteX2" fmla="*/ 551055 w 671812"/>
              <a:gd name="connsiteY2" fmla="*/ 271138 h 439217"/>
              <a:gd name="connsiteX3" fmla="*/ 0 w 671812"/>
              <a:gd name="connsiteY3" fmla="*/ 439217 h 439217"/>
              <a:gd name="connsiteX0" fmla="*/ 671812 w 671812"/>
              <a:gd name="connsiteY0" fmla="*/ 0 h 439217"/>
              <a:gd name="connsiteX1" fmla="*/ 228488 w 671812"/>
              <a:gd name="connsiteY1" fmla="*/ 144204 h 439217"/>
              <a:gd name="connsiteX2" fmla="*/ 551055 w 671812"/>
              <a:gd name="connsiteY2" fmla="*/ 271138 h 439217"/>
              <a:gd name="connsiteX3" fmla="*/ 0 w 671812"/>
              <a:gd name="connsiteY3" fmla="*/ 439217 h 439217"/>
              <a:gd name="connsiteX0" fmla="*/ 671812 w 671812"/>
              <a:gd name="connsiteY0" fmla="*/ 0 h 439217"/>
              <a:gd name="connsiteX1" fmla="*/ 286831 w 671812"/>
              <a:gd name="connsiteY1" fmla="*/ 146585 h 439217"/>
              <a:gd name="connsiteX2" fmla="*/ 551055 w 671812"/>
              <a:gd name="connsiteY2" fmla="*/ 271138 h 439217"/>
              <a:gd name="connsiteX3" fmla="*/ 0 w 671812"/>
              <a:gd name="connsiteY3" fmla="*/ 439217 h 439217"/>
              <a:gd name="connsiteX0" fmla="*/ 671812 w 671812"/>
              <a:gd name="connsiteY0" fmla="*/ 0 h 439217"/>
              <a:gd name="connsiteX1" fmla="*/ 286831 w 671812"/>
              <a:gd name="connsiteY1" fmla="*/ 146585 h 439217"/>
              <a:gd name="connsiteX2" fmla="*/ 551055 w 671812"/>
              <a:gd name="connsiteY2" fmla="*/ 271138 h 439217"/>
              <a:gd name="connsiteX3" fmla="*/ 0 w 671812"/>
              <a:gd name="connsiteY3" fmla="*/ 439217 h 439217"/>
              <a:gd name="connsiteX0" fmla="*/ 671812 w 671812"/>
              <a:gd name="connsiteY0" fmla="*/ 0 h 439217"/>
              <a:gd name="connsiteX1" fmla="*/ 286831 w 671812"/>
              <a:gd name="connsiteY1" fmla="*/ 146585 h 439217"/>
              <a:gd name="connsiteX2" fmla="*/ 562347 w 671812"/>
              <a:gd name="connsiteY2" fmla="*/ 261613 h 439217"/>
              <a:gd name="connsiteX3" fmla="*/ 0 w 671812"/>
              <a:gd name="connsiteY3" fmla="*/ 439217 h 439217"/>
              <a:gd name="connsiteX0" fmla="*/ 671812 w 671812"/>
              <a:gd name="connsiteY0" fmla="*/ 0 h 439217"/>
              <a:gd name="connsiteX1" fmla="*/ 286831 w 671812"/>
              <a:gd name="connsiteY1" fmla="*/ 146585 h 439217"/>
              <a:gd name="connsiteX2" fmla="*/ 562347 w 671812"/>
              <a:gd name="connsiteY2" fmla="*/ 261613 h 439217"/>
              <a:gd name="connsiteX3" fmla="*/ 0 w 671812"/>
              <a:gd name="connsiteY3" fmla="*/ 439217 h 439217"/>
              <a:gd name="connsiteX0" fmla="*/ 671812 w 671812"/>
              <a:gd name="connsiteY0" fmla="*/ 0 h 439217"/>
              <a:gd name="connsiteX1" fmla="*/ 286831 w 671812"/>
              <a:gd name="connsiteY1" fmla="*/ 146585 h 439217"/>
              <a:gd name="connsiteX2" fmla="*/ 562347 w 671812"/>
              <a:gd name="connsiteY2" fmla="*/ 261613 h 439217"/>
              <a:gd name="connsiteX3" fmla="*/ 0 w 671812"/>
              <a:gd name="connsiteY3" fmla="*/ 439217 h 439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1812" h="439217">
                <a:moveTo>
                  <a:pt x="671812" y="0"/>
                </a:moveTo>
                <a:cubicBezTo>
                  <a:pt x="564237" y="4411"/>
                  <a:pt x="286254" y="88696"/>
                  <a:pt x="286831" y="146585"/>
                </a:cubicBezTo>
                <a:cubicBezTo>
                  <a:pt x="287408" y="204474"/>
                  <a:pt x="561218" y="193791"/>
                  <a:pt x="562347" y="261613"/>
                </a:cubicBezTo>
                <a:cubicBezTo>
                  <a:pt x="563476" y="329435"/>
                  <a:pt x="191564" y="393848"/>
                  <a:pt x="0" y="439217"/>
                </a:cubicBezTo>
              </a:path>
            </a:pathLst>
          </a:custGeom>
          <a:noFill/>
          <a:ln w="19050"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FFC0D8-EC5E-4119-AE46-8ABB6B0A51F7}"/>
              </a:ext>
            </a:extLst>
          </p:cNvPr>
          <p:cNvSpPr txBox="1"/>
          <p:nvPr/>
        </p:nvSpPr>
        <p:spPr>
          <a:xfrm>
            <a:off x="8503255" y="6363809"/>
            <a:ext cx="365471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z="1400" dirty="0"/>
              <a:t>FISPACT: nuclide inventory code implementing</a:t>
            </a:r>
            <a:br>
              <a:rPr lang="en-US" altLang="ko-KR" sz="1400" dirty="0"/>
            </a:br>
            <a:r>
              <a:rPr lang="en-US" altLang="ko-KR" sz="1400" dirty="0"/>
              <a:t>radioactivity and nuclear transformation model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733294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40000" y="107999"/>
            <a:ext cx="11652000" cy="701731"/>
          </a:xfrm>
        </p:spPr>
        <p:txBody>
          <a:bodyPr/>
          <a:lstStyle/>
          <a:p>
            <a:pPr fontAlgn="base"/>
            <a:r>
              <a:rPr lang="en-US" altLang="ko-KR" dirty="0"/>
              <a:t>Discussion and Summary</a:t>
            </a:r>
          </a:p>
        </p:txBody>
      </p:sp>
      <p:sp>
        <p:nvSpPr>
          <p:cNvPr id="43" name="내용 개체 틀 10">
            <a:extLst>
              <a:ext uri="{FF2B5EF4-FFF2-40B4-BE49-F238E27FC236}">
                <a16:creationId xmlns:a16="http://schemas.microsoft.com/office/drawing/2014/main" id="{D8094337-FEDF-45BF-B6F5-34E400EEB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Fundamental Diagnostics Results of KOMAC 100 MeV </a:t>
            </a:r>
            <a:r>
              <a:rPr lang="en-US" altLang="ko-KR" dirty="0" err="1"/>
              <a:t>Linac</a:t>
            </a:r>
            <a:r>
              <a:rPr lang="en-US" altLang="ko-KR" dirty="0"/>
              <a:t> Neutrons Using Neutron Activation System</a:t>
            </a:r>
          </a:p>
          <a:p>
            <a:pPr lvl="1"/>
            <a:r>
              <a:rPr lang="en-US" altLang="ko-KR" dirty="0"/>
              <a:t>Development of fusion neutron radiation test environment</a:t>
            </a:r>
          </a:p>
          <a:p>
            <a:pPr lvl="1"/>
            <a:r>
              <a:rPr lang="en-US" altLang="ko-KR" dirty="0"/>
              <a:t>Various domestic accelerator based neutron sources to provide wide range of energy and flux of neutrons</a:t>
            </a:r>
          </a:p>
          <a:p>
            <a:pPr lvl="1"/>
            <a:r>
              <a:rPr lang="en-US" altLang="ko-KR" dirty="0"/>
              <a:t>Neutron measurement of KOMAC neutron beamline by NAS</a:t>
            </a:r>
          </a:p>
          <a:p>
            <a:pPr lvl="2"/>
            <a:r>
              <a:rPr lang="en-US" altLang="ko-KR" dirty="0"/>
              <a:t>Activation (gamma) was measured and under analyzation.</a:t>
            </a:r>
          </a:p>
          <a:p>
            <a:pPr lvl="2"/>
            <a:r>
              <a:rPr lang="en-US" altLang="ko-KR" dirty="0"/>
              <a:t>Neutron unfolding is in progress. We expect to get the neutron spectrum of KOMAC neutron beamline soon.</a:t>
            </a:r>
          </a:p>
          <a:p>
            <a:pPr lvl="1"/>
            <a:r>
              <a:rPr lang="en-US" altLang="ko-KR" dirty="0"/>
              <a:t>Characterization of other accelerator based neutrons will be conducted.</a:t>
            </a:r>
          </a:p>
        </p:txBody>
      </p:sp>
    </p:spTree>
    <p:extLst>
      <p:ext uri="{BB962C8B-B14F-4D97-AF65-F5344CB8AC3E}">
        <p14:creationId xmlns:p14="http://schemas.microsoft.com/office/powerpoint/2010/main" val="1467456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BB697A5E-0950-4796-9809-5D231B7295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E5AEC3EC-82D0-C592-FA6D-C01D46F3C9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6000" y="2938164"/>
            <a:ext cx="11160000" cy="1006429"/>
          </a:xfrm>
        </p:spPr>
        <p:txBody>
          <a:bodyPr wrap="square">
            <a:spAutoFit/>
          </a:bodyPr>
          <a:lstStyle/>
          <a:p>
            <a:r>
              <a:rPr lang="en-US" altLang="ko-KR" sz="6600" b="1" dirty="0"/>
              <a:t>Thank you</a:t>
            </a:r>
            <a:endParaRPr lang="ko-KR" altLang="en-US" sz="32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6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EEF48D05-03AF-43F9-BB55-BB952493C8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6" t="23286" r="10586" b="47781"/>
          <a:stretch/>
        </p:blipFill>
        <p:spPr>
          <a:xfrm>
            <a:off x="10205728" y="6539833"/>
            <a:ext cx="1955712" cy="28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399324F-4F26-4E48-9609-FF201A356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0" y="6539833"/>
            <a:ext cx="716432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78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46A17B79-CBB1-49EE-888D-F6B3389F6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Outline</a:t>
            </a:r>
            <a:endParaRPr lang="ko-KR" altLang="en-US" b="1" dirty="0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D08DC09D-0C6A-4E47-91F8-8D87ED8D2E65}"/>
              </a:ext>
            </a:extLst>
          </p:cNvPr>
          <p:cNvGrpSpPr/>
          <p:nvPr/>
        </p:nvGrpSpPr>
        <p:grpSpPr>
          <a:xfrm>
            <a:off x="672000" y="1414584"/>
            <a:ext cx="11520000" cy="1260000"/>
            <a:chOff x="672000" y="1414584"/>
            <a:chExt cx="11520000" cy="1260000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1E0CCAE1-2BC3-45DD-AC70-5DFEFB2E883C}"/>
                </a:ext>
              </a:extLst>
            </p:cNvPr>
            <p:cNvSpPr/>
            <p:nvPr/>
          </p:nvSpPr>
          <p:spPr>
            <a:xfrm>
              <a:off x="672000" y="1414584"/>
              <a:ext cx="11520000" cy="1260000"/>
            </a:xfrm>
            <a:prstGeom prst="rect">
              <a:avLst/>
            </a:prstGeom>
            <a:solidFill>
              <a:srgbClr val="1EB9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440000"/>
              <a:r>
                <a:rPr lang="en-US" altLang="ko-KR" sz="2800" dirty="0"/>
                <a:t>Introduction to Development of Fusion Neutron Radiation Test Environment</a:t>
              </a:r>
              <a:endParaRPr lang="en-US" sz="2800" b="1" dirty="0"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화살표: 오각형 8">
              <a:extLst>
                <a:ext uri="{FF2B5EF4-FFF2-40B4-BE49-F238E27FC236}">
                  <a16:creationId xmlns:a16="http://schemas.microsoft.com/office/drawing/2014/main" id="{52F9DCDE-4BBB-4B8C-BE77-A2A0574D90FE}"/>
                </a:ext>
              </a:extLst>
            </p:cNvPr>
            <p:cNvSpPr/>
            <p:nvPr/>
          </p:nvSpPr>
          <p:spPr>
            <a:xfrm>
              <a:off x="672000" y="1414584"/>
              <a:ext cx="1114425" cy="1260000"/>
            </a:xfrm>
            <a:prstGeom prst="homePlate">
              <a:avLst>
                <a:gd name="adj" fmla="val 267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1EB9EE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01</a:t>
              </a: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E3C5BBEC-E3FF-4549-A558-E4A915570FE2}"/>
              </a:ext>
            </a:extLst>
          </p:cNvPr>
          <p:cNvGrpSpPr/>
          <p:nvPr/>
        </p:nvGrpSpPr>
        <p:grpSpPr>
          <a:xfrm>
            <a:off x="2112000" y="3172681"/>
            <a:ext cx="10080000" cy="1260000"/>
            <a:chOff x="1032000" y="3155134"/>
            <a:chExt cx="10080000" cy="1260000"/>
          </a:xfrm>
        </p:grpSpPr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DFE9D39A-6282-49EC-95A1-7DAD3285BFAA}"/>
                </a:ext>
              </a:extLst>
            </p:cNvPr>
            <p:cNvSpPr/>
            <p:nvPr/>
          </p:nvSpPr>
          <p:spPr>
            <a:xfrm>
              <a:off x="1032000" y="3155134"/>
              <a:ext cx="10080000" cy="1260000"/>
            </a:xfrm>
            <a:prstGeom prst="rect">
              <a:avLst/>
            </a:prstGeom>
            <a:solidFill>
              <a:srgbClr val="007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440000"/>
              <a:r>
                <a:rPr lang="en-US" sz="2800" dirty="0">
                  <a:ea typeface="Calibri" panose="020F0502020204030204" pitchFamily="34" charset="0"/>
                  <a:cs typeface="Calibri" panose="020F0502020204030204" pitchFamily="34" charset="0"/>
                </a:rPr>
                <a:t>NAS Experiment at KOMAC Neutron Beamline</a:t>
              </a:r>
            </a:p>
          </p:txBody>
        </p:sp>
        <p:sp>
          <p:nvSpPr>
            <p:cNvPr id="44" name="화살표: 오각형 43">
              <a:extLst>
                <a:ext uri="{FF2B5EF4-FFF2-40B4-BE49-F238E27FC236}">
                  <a16:creationId xmlns:a16="http://schemas.microsoft.com/office/drawing/2014/main" id="{C78E2AF0-2C84-4ECC-A4B8-1F1C72078F83}"/>
                </a:ext>
              </a:extLst>
            </p:cNvPr>
            <p:cNvSpPr/>
            <p:nvPr/>
          </p:nvSpPr>
          <p:spPr>
            <a:xfrm>
              <a:off x="1032000" y="3155134"/>
              <a:ext cx="1114425" cy="1260000"/>
            </a:xfrm>
            <a:prstGeom prst="homePlate">
              <a:avLst>
                <a:gd name="adj" fmla="val 267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B92D6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02</a:t>
              </a: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24C4B07D-8466-4F63-A59C-F28903CC4A82}"/>
              </a:ext>
            </a:extLst>
          </p:cNvPr>
          <p:cNvGrpSpPr/>
          <p:nvPr/>
        </p:nvGrpSpPr>
        <p:grpSpPr>
          <a:xfrm>
            <a:off x="3552000" y="4930779"/>
            <a:ext cx="8640000" cy="1260000"/>
            <a:chOff x="1752000" y="5479420"/>
            <a:chExt cx="8640000" cy="1260000"/>
          </a:xfrm>
        </p:grpSpPr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7DDEE810-C0AA-4552-B3E2-0FE12C2FD7EE}"/>
                </a:ext>
              </a:extLst>
            </p:cNvPr>
            <p:cNvSpPr/>
            <p:nvPr/>
          </p:nvSpPr>
          <p:spPr>
            <a:xfrm>
              <a:off x="1752000" y="5479420"/>
              <a:ext cx="8640000" cy="1260000"/>
            </a:xfrm>
            <a:prstGeom prst="rect">
              <a:avLst/>
            </a:prstGeom>
            <a:solidFill>
              <a:srgbClr val="0030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440000"/>
              <a:r>
                <a:rPr lang="en-US" sz="2800" b="1" dirty="0">
                  <a:ea typeface="Calibri" panose="020F0502020204030204" pitchFamily="34" charset="0"/>
                  <a:cs typeface="Calibri" panose="020F0502020204030204" pitchFamily="34" charset="0"/>
                </a:rPr>
                <a:t>Discussion</a:t>
              </a:r>
              <a:r>
                <a:rPr lang="ko-KR" altLang="en-US" sz="2800" b="1" dirty="0"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ko-KR" sz="2800" b="1" dirty="0">
                  <a:ea typeface="Calibri" panose="020F0502020204030204" pitchFamily="34" charset="0"/>
                  <a:cs typeface="Calibri" panose="020F0502020204030204" pitchFamily="34" charset="0"/>
                </a:rPr>
                <a:t>and</a:t>
              </a:r>
              <a:r>
                <a:rPr lang="ko-KR" altLang="en-US" sz="2800" b="1" dirty="0"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ea typeface="Calibri" panose="020F0502020204030204" pitchFamily="34" charset="0"/>
                  <a:cs typeface="Calibri" panose="020F0502020204030204" pitchFamily="34" charset="0"/>
                </a:rPr>
                <a:t>Summary</a:t>
              </a:r>
            </a:p>
          </p:txBody>
        </p:sp>
        <p:sp>
          <p:nvSpPr>
            <p:cNvPr id="51" name="화살표: 오각형 50">
              <a:extLst>
                <a:ext uri="{FF2B5EF4-FFF2-40B4-BE49-F238E27FC236}">
                  <a16:creationId xmlns:a16="http://schemas.microsoft.com/office/drawing/2014/main" id="{1EEE999D-F3BF-4272-B5F0-F05B93875E1B}"/>
                </a:ext>
              </a:extLst>
            </p:cNvPr>
            <p:cNvSpPr/>
            <p:nvPr/>
          </p:nvSpPr>
          <p:spPr>
            <a:xfrm>
              <a:off x="1752000" y="5479420"/>
              <a:ext cx="1114425" cy="1260000"/>
            </a:xfrm>
            <a:prstGeom prst="homePlate">
              <a:avLst>
                <a:gd name="adj" fmla="val 267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306C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3541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F288B82-75F9-45D3-AD61-55454F3F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Calibri" panose="020F0502020204030204" pitchFamily="34" charset="0"/>
                <a:cs typeface="Calibri" panose="020F0502020204030204" pitchFamily="34" charset="0"/>
              </a:rPr>
              <a:t>Introduction to KENTECH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657EC90-7D90-4E90-B8FC-FC337FEB0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Korea Institute of Energy Technology (</a:t>
            </a:r>
            <a:r>
              <a:rPr lang="ko-KR" altLang="en-US" dirty="0"/>
              <a:t>한국에너지공과대학교</a:t>
            </a:r>
            <a:r>
              <a:rPr lang="en-US" altLang="ko-KR" dirty="0"/>
              <a:t>)</a:t>
            </a:r>
          </a:p>
          <a:p>
            <a:pPr lvl="1"/>
            <a:r>
              <a:rPr lang="en-US" altLang="ko-KR" dirty="0"/>
              <a:t>Opened in 2021</a:t>
            </a:r>
          </a:p>
          <a:p>
            <a:pPr lvl="1"/>
            <a:r>
              <a:rPr lang="en-US" altLang="ko-KR" dirty="0"/>
              <a:t>Gwangju-</a:t>
            </a:r>
            <a:r>
              <a:rPr lang="en-US" altLang="ko-KR" dirty="0" err="1"/>
              <a:t>Jeonnam</a:t>
            </a:r>
            <a:r>
              <a:rPr lang="en-US" altLang="ko-KR" dirty="0"/>
              <a:t> Joint Innovation City, </a:t>
            </a:r>
            <a:r>
              <a:rPr lang="en-US" altLang="ko-KR" dirty="0" err="1"/>
              <a:t>Naju-si</a:t>
            </a:r>
            <a:r>
              <a:rPr lang="en-US" altLang="ko-KR" dirty="0"/>
              <a:t>, </a:t>
            </a:r>
            <a:r>
              <a:rPr lang="en-US" altLang="ko-KR" dirty="0" err="1"/>
              <a:t>Jeollanam</a:t>
            </a:r>
            <a:r>
              <a:rPr lang="en-US" altLang="ko-KR" dirty="0"/>
              <a:t>-do</a:t>
            </a:r>
          </a:p>
          <a:p>
            <a:pPr lvl="1"/>
            <a:r>
              <a:rPr lang="en-US" altLang="ko-KR" dirty="0"/>
              <a:t>Specialized in energy engineering</a:t>
            </a:r>
          </a:p>
          <a:p>
            <a:pPr lvl="2"/>
            <a:r>
              <a:rPr lang="en-US" altLang="ko-KR" dirty="0"/>
              <a:t>Fostering energy talents</a:t>
            </a:r>
          </a:p>
          <a:p>
            <a:pPr lvl="2"/>
            <a:r>
              <a:rPr lang="en-US" altLang="ko-KR" dirty="0"/>
              <a:t>Leading future energy research</a:t>
            </a:r>
          </a:p>
          <a:p>
            <a:pPr lvl="1"/>
            <a:r>
              <a:rPr lang="en-US" altLang="ko-KR" dirty="0"/>
              <a:t>Department of Energy Engineering</a:t>
            </a:r>
          </a:p>
          <a:p>
            <a:pPr lvl="1"/>
            <a:r>
              <a:rPr lang="en-US" altLang="ko-KR" dirty="0"/>
              <a:t>Members</a:t>
            </a:r>
            <a:r>
              <a:rPr lang="ko-KR" altLang="en-US" dirty="0"/>
              <a:t> </a:t>
            </a:r>
            <a:r>
              <a:rPr lang="en-US" altLang="ko-KR" dirty="0"/>
              <a:t>(- ’25)</a:t>
            </a:r>
          </a:p>
          <a:p>
            <a:pPr lvl="2"/>
            <a:r>
              <a:rPr lang="en-US" altLang="ko-KR" dirty="0"/>
              <a:t>400 undergraduate</a:t>
            </a:r>
            <a:r>
              <a:rPr lang="ko-KR" altLang="en-US" dirty="0"/>
              <a:t> </a:t>
            </a:r>
            <a:r>
              <a:rPr lang="en-US" altLang="ko-KR" dirty="0"/>
              <a:t>students</a:t>
            </a:r>
          </a:p>
          <a:p>
            <a:pPr lvl="2"/>
            <a:r>
              <a:rPr lang="en-US" altLang="ko-KR" dirty="0"/>
              <a:t>600 graduate</a:t>
            </a:r>
            <a:r>
              <a:rPr lang="ko-KR" altLang="en-US" dirty="0"/>
              <a:t> </a:t>
            </a:r>
            <a:r>
              <a:rPr lang="en-US" altLang="ko-KR" dirty="0"/>
              <a:t>students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32A25DC3-2AD1-4B83-AF2F-5629BE8BE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500" y="3723576"/>
            <a:ext cx="47625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1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F288B82-75F9-45D3-AD61-55454F3F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Calibri" panose="020F0502020204030204" pitchFamily="34" charset="0"/>
                <a:cs typeface="Calibri" panose="020F0502020204030204" pitchFamily="34" charset="0"/>
              </a:rPr>
              <a:t>Introduction to KENTECH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657EC90-7D90-4E90-B8FC-FC337FEB0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Korea Institute of Energy Technology</a:t>
            </a:r>
          </a:p>
          <a:p>
            <a:pPr lvl="1"/>
            <a:r>
              <a:rPr lang="en-US" altLang="ko-KR" dirty="0"/>
              <a:t>Five Specialized Energy Fields (Research Institutes)</a:t>
            </a:r>
          </a:p>
          <a:p>
            <a:pPr lvl="2"/>
            <a:r>
              <a:rPr lang="en-US" altLang="ko-KR" dirty="0"/>
              <a:t>Energy AI</a:t>
            </a:r>
          </a:p>
          <a:p>
            <a:pPr lvl="2"/>
            <a:r>
              <a:rPr lang="en-US" altLang="ko-KR" dirty="0"/>
              <a:t>Energy Materials and Devices</a:t>
            </a:r>
          </a:p>
          <a:p>
            <a:pPr lvl="2"/>
            <a:r>
              <a:rPr lang="en-US" altLang="ko-KR" dirty="0"/>
              <a:t>Grid Modernization</a:t>
            </a:r>
          </a:p>
          <a:p>
            <a:pPr lvl="2"/>
            <a:r>
              <a:rPr lang="en-US" altLang="ko-KR" dirty="0"/>
              <a:t>Hydrogen Energy</a:t>
            </a:r>
          </a:p>
          <a:p>
            <a:pPr lvl="2"/>
            <a:r>
              <a:rPr lang="en-US" altLang="ko-KR" dirty="0"/>
              <a:t>Environmental and Climate Technology</a:t>
            </a:r>
          </a:p>
          <a:p>
            <a:pPr lvl="1"/>
            <a:endParaRPr lang="en-US" altLang="ko-KR" dirty="0"/>
          </a:p>
          <a:p>
            <a:pPr lvl="1"/>
            <a:r>
              <a:rPr lang="en-US" altLang="ko-KR" dirty="0"/>
              <a:t>Recently, the </a:t>
            </a:r>
            <a:r>
              <a:rPr lang="en-US" altLang="ko-KR" b="1" dirty="0"/>
              <a:t>Nuclear Energy Research Institute</a:t>
            </a:r>
            <a:r>
              <a:rPr lang="en-US" altLang="ko-KR" dirty="0"/>
              <a:t> has been established.</a:t>
            </a:r>
          </a:p>
          <a:p>
            <a:pPr lvl="2"/>
            <a:r>
              <a:rPr lang="en-US" altLang="ko-KR" dirty="0"/>
              <a:t>Advanced nuclear energy systems such as fusion reactor and molten salt reactor.</a:t>
            </a:r>
          </a:p>
        </p:txBody>
      </p:sp>
    </p:spTree>
    <p:extLst>
      <p:ext uri="{BB962C8B-B14F-4D97-AF65-F5344CB8AC3E}">
        <p14:creationId xmlns:p14="http://schemas.microsoft.com/office/powerpoint/2010/main" val="1397451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A74C0B9-7B78-A255-A992-DC44AA990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Clean Energy Resources</a:t>
            </a:r>
            <a:endParaRPr lang="ko-KR" altLang="en-US" dirty="0">
              <a:solidFill>
                <a:srgbClr val="00306C"/>
              </a:solidFill>
            </a:endParaRPr>
          </a:p>
        </p:txBody>
      </p:sp>
      <p:pic>
        <p:nvPicPr>
          <p:cNvPr id="2050" name="Picture 2" descr="What is Renewable Energy? Sources, Examples, Pros, Cons">
            <a:extLst>
              <a:ext uri="{FF2B5EF4-FFF2-40B4-BE49-F238E27FC236}">
                <a16:creationId xmlns:a16="http://schemas.microsoft.com/office/drawing/2014/main" id="{F45649E7-DFF6-49D9-BEC6-9F30C5E14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12192000" cy="585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플라스마 발생 시 토카막 내부의 모습. 밝게 빛나는 부분이 사실은 온도가 더 낮다. 국가핵융합연구소 제공 ">
            <a:extLst>
              <a:ext uri="{FF2B5EF4-FFF2-40B4-BE49-F238E27FC236}">
                <a16:creationId xmlns:a16="http://schemas.microsoft.com/office/drawing/2014/main" id="{9110340F-6A12-4353-B408-40DE9D2B59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 r="64910"/>
          <a:stretch/>
        </p:blipFill>
        <p:spPr bwMode="auto">
          <a:xfrm>
            <a:off x="10130971" y="1000125"/>
            <a:ext cx="2061029" cy="58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11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F288B82-75F9-45D3-AD61-55454F3F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Calibri" panose="020F0502020204030204" pitchFamily="34" charset="0"/>
                <a:cs typeface="Calibri" panose="020F0502020204030204" pitchFamily="34" charset="0"/>
              </a:rPr>
              <a:t>Way To Nuclear Fusion Power Plant</a:t>
            </a:r>
            <a:endParaRPr lang="ko-KR" altLang="en-US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650203BF-FE7A-430E-9224-F11AEA6E4C55}"/>
              </a:ext>
            </a:extLst>
          </p:cNvPr>
          <p:cNvGrpSpPr/>
          <p:nvPr/>
        </p:nvGrpSpPr>
        <p:grpSpPr>
          <a:xfrm>
            <a:off x="101600" y="2736600"/>
            <a:ext cx="11916000" cy="1080000"/>
            <a:chOff x="457200" y="2889000"/>
            <a:chExt cx="11916000" cy="1080000"/>
          </a:xfrm>
        </p:grpSpPr>
        <p:sp>
          <p:nvSpPr>
            <p:cNvPr id="7" name="화살표: 오른쪽 6">
              <a:extLst>
                <a:ext uri="{FF2B5EF4-FFF2-40B4-BE49-F238E27FC236}">
                  <a16:creationId xmlns:a16="http://schemas.microsoft.com/office/drawing/2014/main" id="{0357DE45-CF73-4B6E-A920-055DEB20BBC9}"/>
                </a:ext>
              </a:extLst>
            </p:cNvPr>
            <p:cNvSpPr/>
            <p:nvPr/>
          </p:nvSpPr>
          <p:spPr>
            <a:xfrm>
              <a:off x="457200" y="2889000"/>
              <a:ext cx="11916000" cy="1080000"/>
            </a:xfrm>
            <a:prstGeom prst="rightArrow">
              <a:avLst>
                <a:gd name="adj1" fmla="val 50000"/>
                <a:gd name="adj2" fmla="val 69025"/>
              </a:avLst>
            </a:prstGeom>
            <a:gradFill>
              <a:gsLst>
                <a:gs pos="0">
                  <a:srgbClr val="00306C"/>
                </a:gs>
                <a:gs pos="33000">
                  <a:srgbClr val="007BC7"/>
                </a:gs>
                <a:gs pos="100000">
                  <a:srgbClr val="CCFFFF"/>
                </a:gs>
                <a:gs pos="67000">
                  <a:srgbClr val="1EB9EE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01D21E2-78A8-430C-95ED-992E68B3E341}"/>
                </a:ext>
              </a:extLst>
            </p:cNvPr>
            <p:cNvSpPr txBox="1"/>
            <p:nvPr/>
          </p:nvSpPr>
          <p:spPr>
            <a:xfrm>
              <a:off x="462686" y="3238760"/>
              <a:ext cx="668314" cy="38048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bg1"/>
                  </a:solidFill>
                </a:rPr>
                <a:t>2024</a:t>
              </a:r>
              <a:endParaRPr lang="ko-KR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1628FE9-492F-4DCF-9172-C9BAE149DB82}"/>
                </a:ext>
              </a:extLst>
            </p:cNvPr>
            <p:cNvSpPr txBox="1"/>
            <p:nvPr/>
          </p:nvSpPr>
          <p:spPr>
            <a:xfrm>
              <a:off x="3049927" y="3238760"/>
              <a:ext cx="675433" cy="38048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bg1"/>
                  </a:solidFill>
                </a:rPr>
                <a:t>2030</a:t>
              </a:r>
              <a:endParaRPr lang="ko-KR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C4096D2-7F16-439B-AD2C-C17E2B37A6B9}"/>
                </a:ext>
              </a:extLst>
            </p:cNvPr>
            <p:cNvSpPr txBox="1"/>
            <p:nvPr/>
          </p:nvSpPr>
          <p:spPr>
            <a:xfrm>
              <a:off x="6691268" y="3238760"/>
              <a:ext cx="675433" cy="38048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bg1"/>
                  </a:solidFill>
                </a:rPr>
                <a:t>2040</a:t>
              </a:r>
              <a:endParaRPr lang="ko-KR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D0A39E-E66F-42D1-A6C4-1C72300C33A7}"/>
                </a:ext>
              </a:extLst>
            </p:cNvPr>
            <p:cNvSpPr txBox="1"/>
            <p:nvPr/>
          </p:nvSpPr>
          <p:spPr>
            <a:xfrm>
              <a:off x="10256409" y="3238760"/>
              <a:ext cx="675433" cy="38048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bg1"/>
                  </a:solidFill>
                </a:rPr>
                <a:t>2050</a:t>
              </a:r>
              <a:endParaRPr lang="ko-KR" alt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5FCAB14-587B-4081-B4DD-3CEC008CC2AA}"/>
              </a:ext>
            </a:extLst>
          </p:cNvPr>
          <p:cNvSpPr txBox="1"/>
          <p:nvPr/>
        </p:nvSpPr>
        <p:spPr>
          <a:xfrm>
            <a:off x="6335668" y="6615632"/>
            <a:ext cx="5813399" cy="22659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ko-KR" sz="1000" dirty="0"/>
              <a:t>Source: </a:t>
            </a:r>
            <a:r>
              <a:rPr lang="ko-KR" altLang="en-US" sz="1000" dirty="0"/>
              <a:t>제</a:t>
            </a:r>
            <a:r>
              <a:rPr lang="en-US" altLang="ko-KR" sz="1000" dirty="0"/>
              <a:t>4</a:t>
            </a:r>
            <a:r>
              <a:rPr lang="ko-KR" altLang="en-US" sz="1000" dirty="0"/>
              <a:t>차 핵융합에너지 개발 진흥 기본계획</a:t>
            </a:r>
            <a:r>
              <a:rPr lang="en-US" altLang="ko-KR" sz="1000" dirty="0"/>
              <a:t>(2022~2026), The Global Fusion Industry in 2023 (FIA)</a:t>
            </a:r>
            <a:endParaRPr lang="en-US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E7D8F3-CAF3-4852-8D00-5FFC849AB0F2}"/>
              </a:ext>
            </a:extLst>
          </p:cNvPr>
          <p:cNvSpPr txBox="1"/>
          <p:nvPr/>
        </p:nvSpPr>
        <p:spPr>
          <a:xfrm>
            <a:off x="56415" y="1702370"/>
            <a:ext cx="1216798" cy="99603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Advanced</a:t>
            </a:r>
            <a:br>
              <a:rPr lang="en-US" sz="2000" b="1" dirty="0">
                <a:solidFill>
                  <a:srgbClr val="002060"/>
                </a:solidFill>
              </a:rPr>
            </a:br>
            <a:r>
              <a:rPr lang="en-US" sz="2000" b="1" dirty="0">
                <a:solidFill>
                  <a:srgbClr val="002060"/>
                </a:solidFill>
              </a:rPr>
              <a:t>operation</a:t>
            </a:r>
            <a:br>
              <a:rPr lang="en-US" sz="2000" b="1" dirty="0">
                <a:solidFill>
                  <a:srgbClr val="002060"/>
                </a:solidFill>
              </a:rPr>
            </a:br>
            <a:r>
              <a:rPr lang="en-US" sz="2000" b="1" dirty="0">
                <a:solidFill>
                  <a:srgbClr val="002060"/>
                </a:solidFill>
              </a:rPr>
              <a:t> of KSTAR</a:t>
            </a:r>
            <a:r>
              <a:rPr lang="ko-KR" altLang="en-US" sz="2000" b="1" dirty="0">
                <a:solidFill>
                  <a:srgbClr val="002060"/>
                </a:solidFill>
              </a:rPr>
              <a:t> 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F3EAE90F-4F25-4F10-8C30-6477B37A407B}"/>
              </a:ext>
            </a:extLst>
          </p:cNvPr>
          <p:cNvSpPr/>
          <p:nvPr/>
        </p:nvSpPr>
        <p:spPr>
          <a:xfrm>
            <a:off x="1117660" y="3186600"/>
            <a:ext cx="180000" cy="180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연결선: 꺾임 14">
            <a:extLst>
              <a:ext uri="{FF2B5EF4-FFF2-40B4-BE49-F238E27FC236}">
                <a16:creationId xmlns:a16="http://schemas.microsoft.com/office/drawing/2014/main" id="{6C04C908-5CFE-4063-B61B-5B18D3E440B7}"/>
              </a:ext>
            </a:extLst>
          </p:cNvPr>
          <p:cNvCxnSpPr>
            <a:cxnSpLocks/>
            <a:stCxn id="14" idx="0"/>
            <a:endCxn id="13" idx="2"/>
          </p:cNvCxnSpPr>
          <p:nvPr/>
        </p:nvCxnSpPr>
        <p:spPr>
          <a:xfrm rot="16200000" flipV="1">
            <a:off x="692139" y="2671079"/>
            <a:ext cx="488197" cy="542846"/>
          </a:xfrm>
          <a:prstGeom prst="bentConnector3">
            <a:avLst>
              <a:gd name="adj1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2890D47-DE4B-4E01-B58A-9B3707B75F5B}"/>
              </a:ext>
            </a:extLst>
          </p:cNvPr>
          <p:cNvSpPr txBox="1"/>
          <p:nvPr/>
        </p:nvSpPr>
        <p:spPr>
          <a:xfrm>
            <a:off x="1569044" y="1437556"/>
            <a:ext cx="914280" cy="68825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002060"/>
                </a:solidFill>
              </a:rPr>
              <a:t>ITER 1</a:t>
            </a:r>
            <a:r>
              <a:rPr lang="en-US" altLang="ko-KR" sz="2000" b="1" baseline="30000" dirty="0">
                <a:solidFill>
                  <a:srgbClr val="002060"/>
                </a:solidFill>
              </a:rPr>
              <a:t>st</a:t>
            </a:r>
            <a:br>
              <a:rPr lang="en-US" altLang="ko-KR" sz="2000" b="1" baseline="30000" dirty="0">
                <a:solidFill>
                  <a:srgbClr val="002060"/>
                </a:solidFill>
              </a:rPr>
            </a:br>
            <a:r>
              <a:rPr lang="en-US" altLang="ko-KR" sz="2000" b="1" dirty="0">
                <a:solidFill>
                  <a:srgbClr val="002060"/>
                </a:solidFill>
              </a:rPr>
              <a:t>plasma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3E2D2549-1424-487B-BB34-C56173BC1A37}"/>
              </a:ext>
            </a:extLst>
          </p:cNvPr>
          <p:cNvSpPr/>
          <p:nvPr/>
        </p:nvSpPr>
        <p:spPr>
          <a:xfrm>
            <a:off x="1818913" y="3186600"/>
            <a:ext cx="180000" cy="180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연결선: 꺾임 17">
            <a:extLst>
              <a:ext uri="{FF2B5EF4-FFF2-40B4-BE49-F238E27FC236}">
                <a16:creationId xmlns:a16="http://schemas.microsoft.com/office/drawing/2014/main" id="{DDB3241A-23E5-4358-88E4-05A270FFE93D}"/>
              </a:ext>
            </a:extLst>
          </p:cNvPr>
          <p:cNvCxnSpPr>
            <a:cxnSpLocks/>
            <a:stCxn id="17" idx="0"/>
            <a:endCxn id="16" idx="2"/>
          </p:cNvCxnSpPr>
          <p:nvPr/>
        </p:nvCxnSpPr>
        <p:spPr>
          <a:xfrm rot="5400000" flipH="1" flipV="1">
            <a:off x="1437154" y="2597571"/>
            <a:ext cx="1060788" cy="117271"/>
          </a:xfrm>
          <a:prstGeom prst="bentConnector3">
            <a:avLst>
              <a:gd name="adj1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BC96B6A-F895-4374-B761-6AE906B8A54C}"/>
              </a:ext>
            </a:extLst>
          </p:cNvPr>
          <p:cNvSpPr txBox="1"/>
          <p:nvPr/>
        </p:nvSpPr>
        <p:spPr>
          <a:xfrm>
            <a:off x="2779155" y="1702370"/>
            <a:ext cx="1254053" cy="99603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002060"/>
                </a:solidFill>
              </a:rPr>
              <a:t>Beginning</a:t>
            </a:r>
            <a:br>
              <a:rPr lang="en-US" altLang="ko-KR" sz="2000" b="1" dirty="0">
                <a:solidFill>
                  <a:srgbClr val="002060"/>
                </a:solidFill>
              </a:rPr>
            </a:br>
            <a:r>
              <a:rPr lang="en-US" altLang="ko-KR" sz="2000" b="1" dirty="0">
                <a:solidFill>
                  <a:srgbClr val="002060"/>
                </a:solidFill>
              </a:rPr>
              <a:t>of K-DEMO</a:t>
            </a:r>
            <a:br>
              <a:rPr lang="en-US" altLang="ko-KR" sz="2000" b="1" dirty="0">
                <a:solidFill>
                  <a:srgbClr val="002060"/>
                </a:solidFill>
              </a:rPr>
            </a:br>
            <a:r>
              <a:rPr lang="en-US" altLang="ko-KR" sz="2000" b="1" dirty="0">
                <a:solidFill>
                  <a:srgbClr val="002060"/>
                </a:solidFill>
              </a:rPr>
              <a:t>designing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0961E186-2C35-4104-A98B-99CE4C12B64D}"/>
              </a:ext>
            </a:extLst>
          </p:cNvPr>
          <p:cNvSpPr/>
          <p:nvPr/>
        </p:nvSpPr>
        <p:spPr>
          <a:xfrm>
            <a:off x="3592131" y="3186600"/>
            <a:ext cx="180000" cy="180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연결선: 꺾임 20">
            <a:extLst>
              <a:ext uri="{FF2B5EF4-FFF2-40B4-BE49-F238E27FC236}">
                <a16:creationId xmlns:a16="http://schemas.microsoft.com/office/drawing/2014/main" id="{27F1DD38-1306-44FF-B064-D16679692079}"/>
              </a:ext>
            </a:extLst>
          </p:cNvPr>
          <p:cNvCxnSpPr>
            <a:cxnSpLocks/>
            <a:stCxn id="20" idx="0"/>
            <a:endCxn id="19" idx="2"/>
          </p:cNvCxnSpPr>
          <p:nvPr/>
        </p:nvCxnSpPr>
        <p:spPr>
          <a:xfrm rot="16200000" flipV="1">
            <a:off x="3300059" y="2804527"/>
            <a:ext cx="488197" cy="275949"/>
          </a:xfrm>
          <a:prstGeom prst="bentConnector3">
            <a:avLst>
              <a:gd name="adj1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74D7EF2-CA1E-4F2D-992E-2B85DBF10041}"/>
              </a:ext>
            </a:extLst>
          </p:cNvPr>
          <p:cNvSpPr txBox="1"/>
          <p:nvPr/>
        </p:nvSpPr>
        <p:spPr>
          <a:xfrm>
            <a:off x="4329039" y="1437556"/>
            <a:ext cx="1318301" cy="68825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002060"/>
                </a:solidFill>
              </a:rPr>
              <a:t>ITER fusion</a:t>
            </a:r>
            <a:br>
              <a:rPr lang="en-US" altLang="ko-KR" sz="2000" b="1" dirty="0">
                <a:solidFill>
                  <a:srgbClr val="002060"/>
                </a:solidFill>
              </a:rPr>
            </a:br>
            <a:r>
              <a:rPr lang="en-US" altLang="ko-KR" sz="2000" b="1" dirty="0">
                <a:solidFill>
                  <a:srgbClr val="002060"/>
                </a:solidFill>
              </a:rPr>
              <a:t>experiment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245B57FC-345B-46A1-B545-ADF91EA239D9}"/>
              </a:ext>
            </a:extLst>
          </p:cNvPr>
          <p:cNvSpPr/>
          <p:nvPr/>
        </p:nvSpPr>
        <p:spPr>
          <a:xfrm>
            <a:off x="5443752" y="3186600"/>
            <a:ext cx="180000" cy="180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연결선: 꺾임 23">
            <a:extLst>
              <a:ext uri="{FF2B5EF4-FFF2-40B4-BE49-F238E27FC236}">
                <a16:creationId xmlns:a16="http://schemas.microsoft.com/office/drawing/2014/main" id="{AE0B94CE-575C-4279-A44F-2EF73263871A}"/>
              </a:ext>
            </a:extLst>
          </p:cNvPr>
          <p:cNvCxnSpPr>
            <a:cxnSpLocks/>
            <a:stCxn id="23" idx="0"/>
            <a:endCxn id="22" idx="2"/>
          </p:cNvCxnSpPr>
          <p:nvPr/>
        </p:nvCxnSpPr>
        <p:spPr>
          <a:xfrm rot="16200000" flipV="1">
            <a:off x="4730577" y="2383425"/>
            <a:ext cx="1060788" cy="545562"/>
          </a:xfrm>
          <a:prstGeom prst="bentConnector3">
            <a:avLst>
              <a:gd name="adj1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A56D665-797B-4D48-9BCE-75EB105D58EA}"/>
              </a:ext>
            </a:extLst>
          </p:cNvPr>
          <p:cNvSpPr txBox="1"/>
          <p:nvPr/>
        </p:nvSpPr>
        <p:spPr>
          <a:xfrm>
            <a:off x="5943171" y="1702370"/>
            <a:ext cx="1497772" cy="99603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002060"/>
                </a:solidFill>
              </a:rPr>
              <a:t>Beginning of</a:t>
            </a:r>
            <a:br>
              <a:rPr lang="en-US" altLang="ko-KR" sz="2000" b="1" dirty="0">
                <a:solidFill>
                  <a:srgbClr val="002060"/>
                </a:solidFill>
              </a:rPr>
            </a:br>
            <a:r>
              <a:rPr lang="en-US" altLang="ko-KR" sz="2000" b="1" dirty="0">
                <a:solidFill>
                  <a:srgbClr val="002060"/>
                </a:solidFill>
              </a:rPr>
              <a:t>K-DEMO</a:t>
            </a:r>
            <a:br>
              <a:rPr lang="en-US" altLang="ko-KR" sz="2000" b="1" dirty="0">
                <a:solidFill>
                  <a:srgbClr val="002060"/>
                </a:solidFill>
              </a:rPr>
            </a:br>
            <a:r>
              <a:rPr lang="en-US" altLang="ko-KR" sz="2000" b="1" dirty="0">
                <a:solidFill>
                  <a:srgbClr val="002060"/>
                </a:solidFill>
              </a:rPr>
              <a:t>construction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FCC08263-D1C8-451B-833D-79D5E7D171E6}"/>
              </a:ext>
            </a:extLst>
          </p:cNvPr>
          <p:cNvSpPr/>
          <p:nvPr/>
        </p:nvSpPr>
        <p:spPr>
          <a:xfrm>
            <a:off x="7107344" y="3186600"/>
            <a:ext cx="180000" cy="180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연결선: 꺾임 26">
            <a:extLst>
              <a:ext uri="{FF2B5EF4-FFF2-40B4-BE49-F238E27FC236}">
                <a16:creationId xmlns:a16="http://schemas.microsoft.com/office/drawing/2014/main" id="{528ED575-F468-482B-868C-B894AFFADB90}"/>
              </a:ext>
            </a:extLst>
          </p:cNvPr>
          <p:cNvCxnSpPr>
            <a:cxnSpLocks/>
            <a:stCxn id="26" idx="0"/>
            <a:endCxn id="25" idx="2"/>
          </p:cNvCxnSpPr>
          <p:nvPr/>
        </p:nvCxnSpPr>
        <p:spPr>
          <a:xfrm rot="16200000" flipV="1">
            <a:off x="6700603" y="2689858"/>
            <a:ext cx="488197" cy="505287"/>
          </a:xfrm>
          <a:prstGeom prst="bentConnector3">
            <a:avLst>
              <a:gd name="adj1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89DF776-9E86-40A1-9E7B-210AFE3202BD}"/>
              </a:ext>
            </a:extLst>
          </p:cNvPr>
          <p:cNvSpPr txBox="1"/>
          <p:nvPr/>
        </p:nvSpPr>
        <p:spPr>
          <a:xfrm>
            <a:off x="7736773" y="1086817"/>
            <a:ext cx="1545349" cy="161158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002060"/>
                </a:solidFill>
              </a:rPr>
              <a:t>K-DEMO</a:t>
            </a:r>
            <a:br>
              <a:rPr lang="en-US" altLang="ko-KR" sz="2000" b="1" dirty="0">
                <a:solidFill>
                  <a:srgbClr val="002060"/>
                </a:solidFill>
              </a:rPr>
            </a:br>
            <a:r>
              <a:rPr lang="en-US" altLang="ko-KR" sz="2000" b="1" dirty="0">
                <a:solidFill>
                  <a:srgbClr val="002060"/>
                </a:solidFill>
              </a:rPr>
              <a:t>operation,</a:t>
            </a:r>
            <a:br>
              <a:rPr lang="en-US" altLang="ko-KR" sz="2000" b="1" dirty="0">
                <a:solidFill>
                  <a:srgbClr val="002060"/>
                </a:solidFill>
              </a:rPr>
            </a:br>
            <a:r>
              <a:rPr lang="en-US" altLang="ko-KR" sz="2000" b="1" dirty="0">
                <a:solidFill>
                  <a:srgbClr val="002060"/>
                </a:solidFill>
              </a:rPr>
              <a:t>designing</a:t>
            </a:r>
            <a:br>
              <a:rPr lang="en-US" altLang="ko-KR" sz="2000" b="1" dirty="0">
                <a:solidFill>
                  <a:srgbClr val="002060"/>
                </a:solidFill>
              </a:rPr>
            </a:br>
            <a:r>
              <a:rPr lang="en-US" altLang="ko-KR" sz="2000" b="1" dirty="0">
                <a:solidFill>
                  <a:srgbClr val="002060"/>
                </a:solidFill>
              </a:rPr>
              <a:t> fusion power</a:t>
            </a:r>
            <a:br>
              <a:rPr lang="en-US" altLang="ko-KR" sz="2000" b="1" dirty="0">
                <a:solidFill>
                  <a:srgbClr val="002060"/>
                </a:solidFill>
              </a:rPr>
            </a:br>
            <a:r>
              <a:rPr lang="en-US" altLang="ko-KR" sz="2000" b="1" dirty="0">
                <a:solidFill>
                  <a:srgbClr val="002060"/>
                </a:solidFill>
              </a:rPr>
              <a:t> plant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266838F6-41FF-4E3D-8615-8CF614316693}"/>
              </a:ext>
            </a:extLst>
          </p:cNvPr>
          <p:cNvSpPr/>
          <p:nvPr/>
        </p:nvSpPr>
        <p:spPr>
          <a:xfrm>
            <a:off x="9456418" y="3186600"/>
            <a:ext cx="180000" cy="180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연결선: 꺾임 29">
            <a:extLst>
              <a:ext uri="{FF2B5EF4-FFF2-40B4-BE49-F238E27FC236}">
                <a16:creationId xmlns:a16="http://schemas.microsoft.com/office/drawing/2014/main" id="{D54F1B66-FEA4-476E-A200-56A2F1E6A5DD}"/>
              </a:ext>
            </a:extLst>
          </p:cNvPr>
          <p:cNvCxnSpPr>
            <a:cxnSpLocks/>
            <a:stCxn id="29" idx="0"/>
            <a:endCxn id="28" idx="2"/>
          </p:cNvCxnSpPr>
          <p:nvPr/>
        </p:nvCxnSpPr>
        <p:spPr>
          <a:xfrm rot="16200000" flipV="1">
            <a:off x="8783835" y="2424017"/>
            <a:ext cx="488197" cy="1036970"/>
          </a:xfrm>
          <a:prstGeom prst="bentConnector3">
            <a:avLst>
              <a:gd name="adj1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A54A4A1-37EB-460A-A99F-1BAD584FAD22}"/>
              </a:ext>
            </a:extLst>
          </p:cNvPr>
          <p:cNvSpPr txBox="1"/>
          <p:nvPr/>
        </p:nvSpPr>
        <p:spPr>
          <a:xfrm>
            <a:off x="49819" y="914625"/>
            <a:ext cx="3796214" cy="514738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wrap="none" lIns="72000" tIns="72000" rIns="72000" bIns="72000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</a:rPr>
              <a:t>Government / Public Sector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771D259-5B96-4277-8FEF-C9AF43C74548}"/>
              </a:ext>
            </a:extLst>
          </p:cNvPr>
          <p:cNvSpPr txBox="1"/>
          <p:nvPr/>
        </p:nvSpPr>
        <p:spPr>
          <a:xfrm>
            <a:off x="49819" y="6318626"/>
            <a:ext cx="3524793" cy="514738"/>
          </a:xfrm>
          <a:prstGeom prst="rect">
            <a:avLst/>
          </a:prstGeom>
          <a:solidFill>
            <a:srgbClr val="1EBBF1"/>
          </a:solidFill>
          <a:ln>
            <a:noFill/>
          </a:ln>
          <a:effectLst/>
        </p:spPr>
        <p:txBody>
          <a:bodyPr wrap="none" lIns="72000" tIns="72000" rIns="72000" bIns="72000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</a:rPr>
              <a:t>Company / Private Sector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827C70C4-374D-4080-AAB2-993F4A6AD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6604" y="1098351"/>
            <a:ext cx="2431983" cy="1595347"/>
          </a:xfrm>
          <a:prstGeom prst="rect">
            <a:avLst/>
          </a:prstGeom>
        </p:spPr>
      </p:pic>
      <p:grpSp>
        <p:nvGrpSpPr>
          <p:cNvPr id="34" name="그룹 33">
            <a:extLst>
              <a:ext uri="{FF2B5EF4-FFF2-40B4-BE49-F238E27FC236}">
                <a16:creationId xmlns:a16="http://schemas.microsoft.com/office/drawing/2014/main" id="{1032300E-0BD0-42C1-B959-E8AC70BC990D}"/>
              </a:ext>
            </a:extLst>
          </p:cNvPr>
          <p:cNvGrpSpPr/>
          <p:nvPr/>
        </p:nvGrpSpPr>
        <p:grpSpPr>
          <a:xfrm>
            <a:off x="2212001" y="3186600"/>
            <a:ext cx="2006108" cy="1192552"/>
            <a:chOff x="2212001" y="3186600"/>
            <a:chExt cx="2006108" cy="1192552"/>
          </a:xfrm>
        </p:grpSpPr>
        <p:sp>
          <p:nvSpPr>
            <p:cNvPr id="35" name="타원 34">
              <a:extLst>
                <a:ext uri="{FF2B5EF4-FFF2-40B4-BE49-F238E27FC236}">
                  <a16:creationId xmlns:a16="http://schemas.microsoft.com/office/drawing/2014/main" id="{891D7EE9-0753-41F3-B868-3CAB2E86C956}"/>
                </a:ext>
              </a:extLst>
            </p:cNvPr>
            <p:cNvSpPr/>
            <p:nvPr/>
          </p:nvSpPr>
          <p:spPr>
            <a:xfrm>
              <a:off x="4038109" y="3186600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1EBB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6" name="연결선: 꺾임 35">
              <a:extLst>
                <a:ext uri="{FF2B5EF4-FFF2-40B4-BE49-F238E27FC236}">
                  <a16:creationId xmlns:a16="http://schemas.microsoft.com/office/drawing/2014/main" id="{F3E450EC-0710-4F4B-8CC4-785F3D8E2D68}"/>
                </a:ext>
              </a:extLst>
            </p:cNvPr>
            <p:cNvCxnSpPr>
              <a:cxnSpLocks/>
              <a:stCxn id="35" idx="4"/>
              <a:endCxn id="37" idx="0"/>
            </p:cNvCxnSpPr>
            <p:nvPr/>
          </p:nvCxnSpPr>
          <p:spPr>
            <a:xfrm rot="5400000">
              <a:off x="3377479" y="3160522"/>
              <a:ext cx="544552" cy="956708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1EBB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745B4CB1-B0EA-4EEA-812C-FE86CCBCEA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1528" b="8472"/>
            <a:stretch/>
          </p:blipFill>
          <p:spPr>
            <a:xfrm>
              <a:off x="2212001" y="3911152"/>
              <a:ext cx="1918800" cy="468000"/>
            </a:xfrm>
            <a:prstGeom prst="rect">
              <a:avLst/>
            </a:prstGeom>
          </p:spPr>
        </p:pic>
      </p:grpSp>
      <p:pic>
        <p:nvPicPr>
          <p:cNvPr id="38" name="그림 37">
            <a:extLst>
              <a:ext uri="{FF2B5EF4-FFF2-40B4-BE49-F238E27FC236}">
                <a16:creationId xmlns:a16="http://schemas.microsoft.com/office/drawing/2014/main" id="{462FDBDF-46B1-4946-A2CB-FE15B568BC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401" y="5222915"/>
            <a:ext cx="1856000" cy="1044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F5A5C3A-7BDE-4B9F-8CB9-BA522D9FE2C0}"/>
              </a:ext>
            </a:extLst>
          </p:cNvPr>
          <p:cNvSpPr txBox="1"/>
          <p:nvPr/>
        </p:nvSpPr>
        <p:spPr>
          <a:xfrm>
            <a:off x="2341046" y="4385823"/>
            <a:ext cx="1660711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00B0F0"/>
                </a:solidFill>
              </a:rPr>
              <a:t>US, &gt; $2,000M</a:t>
            </a:r>
          </a:p>
          <a:p>
            <a:pPr algn="ctr"/>
            <a:r>
              <a:rPr lang="en-US" sz="1600" b="1" dirty="0">
                <a:solidFill>
                  <a:srgbClr val="00B0F0"/>
                </a:solidFill>
              </a:rPr>
              <a:t>(Bill Gates,</a:t>
            </a:r>
            <a:r>
              <a:rPr lang="en-US" altLang="ko-KR" sz="1600" b="1" dirty="0">
                <a:solidFill>
                  <a:srgbClr val="00B0F0"/>
                </a:solidFill>
              </a:rPr>
              <a:t> MIT)</a:t>
            </a:r>
            <a:endParaRPr lang="en-US" sz="1600" b="1" dirty="0">
              <a:solidFill>
                <a:srgbClr val="00B0F0"/>
              </a:solidFill>
            </a:endParaRPr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AEEC5592-D973-491D-B286-276AB50A1A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934" y="5222915"/>
            <a:ext cx="1856000" cy="1044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FEECF70-BAF4-4874-B98E-44EDA13D393D}"/>
              </a:ext>
            </a:extLst>
          </p:cNvPr>
          <p:cNvSpPr txBox="1"/>
          <p:nvPr/>
        </p:nvSpPr>
        <p:spPr>
          <a:xfrm>
            <a:off x="4317629" y="4385823"/>
            <a:ext cx="1666611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00B0F0"/>
                </a:solidFill>
              </a:rPr>
              <a:t>US, &gt; $1,200M</a:t>
            </a:r>
            <a:br>
              <a:rPr lang="en-US" altLang="ko-KR" sz="2000" b="1" dirty="0">
                <a:solidFill>
                  <a:srgbClr val="00B0F0"/>
                </a:solidFill>
              </a:rPr>
            </a:br>
            <a:r>
              <a:rPr lang="en-US" sz="1600" b="1" dirty="0">
                <a:solidFill>
                  <a:srgbClr val="00B0F0"/>
                </a:solidFill>
              </a:rPr>
              <a:t>(</a:t>
            </a:r>
            <a:r>
              <a:rPr lang="en-US" altLang="ko-KR" sz="1600" b="1" dirty="0">
                <a:solidFill>
                  <a:srgbClr val="00B0F0"/>
                </a:solidFill>
              </a:rPr>
              <a:t>Google</a:t>
            </a:r>
            <a:r>
              <a:rPr lang="en-US" sz="1600" b="1" dirty="0">
                <a:solidFill>
                  <a:srgbClr val="00B0F0"/>
                </a:solidFill>
              </a:rPr>
              <a:t>, </a:t>
            </a:r>
            <a:r>
              <a:rPr lang="en-US" altLang="ko-KR" sz="1600" b="1" dirty="0" err="1">
                <a:solidFill>
                  <a:srgbClr val="00B0F0"/>
                </a:solidFill>
              </a:rPr>
              <a:t>Cheveron</a:t>
            </a:r>
            <a:r>
              <a:rPr lang="en-US" altLang="ko-KR" sz="1600" b="1" dirty="0">
                <a:solidFill>
                  <a:srgbClr val="00B0F0"/>
                </a:solidFill>
              </a:rPr>
              <a:t>)</a:t>
            </a:r>
            <a:endParaRPr lang="en-US" sz="1600" b="1" dirty="0">
              <a:solidFill>
                <a:srgbClr val="00B0F0"/>
              </a:solidFill>
            </a:endParaRPr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C15C58F1-FD5D-4AD1-9FC0-42B888C0CC87}"/>
              </a:ext>
            </a:extLst>
          </p:cNvPr>
          <p:cNvGrpSpPr/>
          <p:nvPr/>
        </p:nvGrpSpPr>
        <p:grpSpPr>
          <a:xfrm>
            <a:off x="266919" y="3186600"/>
            <a:ext cx="2252144" cy="1192552"/>
            <a:chOff x="266919" y="3186600"/>
            <a:chExt cx="2252144" cy="1192552"/>
          </a:xfrm>
        </p:grpSpPr>
        <p:sp>
          <p:nvSpPr>
            <p:cNvPr id="43" name="타원 42">
              <a:extLst>
                <a:ext uri="{FF2B5EF4-FFF2-40B4-BE49-F238E27FC236}">
                  <a16:creationId xmlns:a16="http://schemas.microsoft.com/office/drawing/2014/main" id="{646FD627-3BB3-4AD3-89B1-B84ED340CF4E}"/>
                </a:ext>
              </a:extLst>
            </p:cNvPr>
            <p:cNvSpPr/>
            <p:nvPr/>
          </p:nvSpPr>
          <p:spPr>
            <a:xfrm>
              <a:off x="2339063" y="3186600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1EBB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4" name="연결선: 꺾임 43">
              <a:extLst>
                <a:ext uri="{FF2B5EF4-FFF2-40B4-BE49-F238E27FC236}">
                  <a16:creationId xmlns:a16="http://schemas.microsoft.com/office/drawing/2014/main" id="{367FF0EC-4E8F-4A64-8520-BA6E65D1792E}"/>
                </a:ext>
              </a:extLst>
            </p:cNvPr>
            <p:cNvCxnSpPr>
              <a:cxnSpLocks/>
              <a:stCxn id="43" idx="4"/>
              <a:endCxn id="45" idx="0"/>
            </p:cNvCxnSpPr>
            <p:nvPr/>
          </p:nvCxnSpPr>
          <p:spPr>
            <a:xfrm rot="5400000">
              <a:off x="1538190" y="3020279"/>
              <a:ext cx="544552" cy="1237194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1EBB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그림 44">
              <a:extLst>
                <a:ext uri="{FF2B5EF4-FFF2-40B4-BE49-F238E27FC236}">
                  <a16:creationId xmlns:a16="http://schemas.microsoft.com/office/drawing/2014/main" id="{5203A20E-4D9B-4C5A-BAF0-EA7A81537D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5528"/>
            <a:stretch/>
          </p:blipFill>
          <p:spPr>
            <a:xfrm>
              <a:off x="266919" y="3911152"/>
              <a:ext cx="1849900" cy="468000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B58E435-9897-4154-9B80-99053B548BBE}"/>
              </a:ext>
            </a:extLst>
          </p:cNvPr>
          <p:cNvSpPr txBox="1"/>
          <p:nvPr/>
        </p:nvSpPr>
        <p:spPr>
          <a:xfrm>
            <a:off x="135492" y="4385823"/>
            <a:ext cx="2112758" cy="8002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00B0F0"/>
                </a:solidFill>
              </a:rPr>
              <a:t>US, $577M</a:t>
            </a:r>
          </a:p>
          <a:p>
            <a:pPr algn="ctr"/>
            <a:r>
              <a:rPr lang="en-US" sz="1600" b="1" dirty="0">
                <a:solidFill>
                  <a:srgbClr val="00B0F0"/>
                </a:solidFill>
              </a:rPr>
              <a:t>(Sam Altman,</a:t>
            </a:r>
            <a:r>
              <a:rPr lang="en-US" altLang="ko-KR" sz="1600" b="1" dirty="0">
                <a:solidFill>
                  <a:srgbClr val="00B0F0"/>
                </a:solidFill>
              </a:rPr>
              <a:t> Supplying</a:t>
            </a:r>
            <a:br>
              <a:rPr lang="en-US" altLang="ko-KR" sz="1600" b="1" dirty="0">
                <a:solidFill>
                  <a:srgbClr val="00B0F0"/>
                </a:solidFill>
              </a:rPr>
            </a:br>
            <a:r>
              <a:rPr lang="en-US" altLang="ko-KR" sz="1600" b="1" dirty="0">
                <a:solidFill>
                  <a:srgbClr val="00B0F0"/>
                </a:solidFill>
              </a:rPr>
              <a:t>contract with MS)</a:t>
            </a:r>
            <a:endParaRPr lang="en-US" sz="1600" b="1" dirty="0">
              <a:solidFill>
                <a:srgbClr val="00B0F0"/>
              </a:solidFill>
            </a:endParaRPr>
          </a:p>
        </p:txBody>
      </p:sp>
      <p:pic>
        <p:nvPicPr>
          <p:cNvPr id="47" name="그림 46">
            <a:extLst>
              <a:ext uri="{FF2B5EF4-FFF2-40B4-BE49-F238E27FC236}">
                <a16:creationId xmlns:a16="http://schemas.microsoft.com/office/drawing/2014/main" id="{87928E9A-A039-4197-90DF-0E42DAF2B0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69" y="5222915"/>
            <a:ext cx="1856000" cy="1044000"/>
          </a:xfrm>
          <a:prstGeom prst="rect">
            <a:avLst/>
          </a:prstGeom>
        </p:spPr>
      </p:pic>
      <p:grpSp>
        <p:nvGrpSpPr>
          <p:cNvPr id="48" name="그룹 47">
            <a:extLst>
              <a:ext uri="{FF2B5EF4-FFF2-40B4-BE49-F238E27FC236}">
                <a16:creationId xmlns:a16="http://schemas.microsoft.com/office/drawing/2014/main" id="{5CA411C3-974E-45E6-90D2-88AAA35598AD}"/>
              </a:ext>
            </a:extLst>
          </p:cNvPr>
          <p:cNvGrpSpPr/>
          <p:nvPr/>
        </p:nvGrpSpPr>
        <p:grpSpPr>
          <a:xfrm>
            <a:off x="4463527" y="3186600"/>
            <a:ext cx="1374815" cy="1192552"/>
            <a:chOff x="4463527" y="3186600"/>
            <a:chExt cx="1374815" cy="1192552"/>
          </a:xfrm>
        </p:grpSpPr>
        <p:pic>
          <p:nvPicPr>
            <p:cNvPr id="49" name="그림 48">
              <a:extLst>
                <a:ext uri="{FF2B5EF4-FFF2-40B4-BE49-F238E27FC236}">
                  <a16:creationId xmlns:a16="http://schemas.microsoft.com/office/drawing/2014/main" id="{ACFE8A66-3B2E-482B-A205-76CCA165F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9718"/>
            <a:stretch/>
          </p:blipFill>
          <p:spPr>
            <a:xfrm>
              <a:off x="4463527" y="3911152"/>
              <a:ext cx="1374815" cy="468000"/>
            </a:xfrm>
            <a:prstGeom prst="rect">
              <a:avLst/>
            </a:prstGeom>
          </p:spPr>
        </p:pic>
        <p:sp>
          <p:nvSpPr>
            <p:cNvPr id="50" name="타원 49">
              <a:extLst>
                <a:ext uri="{FF2B5EF4-FFF2-40B4-BE49-F238E27FC236}">
                  <a16:creationId xmlns:a16="http://schemas.microsoft.com/office/drawing/2014/main" id="{13DFE621-7537-4E65-A5CB-64C897A1D2E4}"/>
                </a:ext>
              </a:extLst>
            </p:cNvPr>
            <p:cNvSpPr/>
            <p:nvPr/>
          </p:nvSpPr>
          <p:spPr>
            <a:xfrm>
              <a:off x="4667308" y="3186600"/>
              <a:ext cx="180000" cy="18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1EBB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1" name="연결선: 꺾임 50">
              <a:extLst>
                <a:ext uri="{FF2B5EF4-FFF2-40B4-BE49-F238E27FC236}">
                  <a16:creationId xmlns:a16="http://schemas.microsoft.com/office/drawing/2014/main" id="{2EBF986F-8BDF-4A99-959C-0807D8E06E06}"/>
                </a:ext>
              </a:extLst>
            </p:cNvPr>
            <p:cNvCxnSpPr>
              <a:cxnSpLocks/>
              <a:stCxn id="50" idx="4"/>
              <a:endCxn id="49" idx="0"/>
            </p:cNvCxnSpPr>
            <p:nvPr/>
          </p:nvCxnSpPr>
          <p:spPr>
            <a:xfrm rot="16200000" flipH="1">
              <a:off x="4681845" y="3442062"/>
              <a:ext cx="544552" cy="393627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1EBB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그림 51">
            <a:extLst>
              <a:ext uri="{FF2B5EF4-FFF2-40B4-BE49-F238E27FC236}">
                <a16:creationId xmlns:a16="http://schemas.microsoft.com/office/drawing/2014/main" id="{3722B44C-A90A-4809-9B3E-CBFD8DAC4D9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86" t="6278" r="555"/>
          <a:stretch/>
        </p:blipFill>
        <p:spPr>
          <a:xfrm>
            <a:off x="6262896" y="3908276"/>
            <a:ext cx="4047627" cy="2415490"/>
          </a:xfrm>
          <a:prstGeom prst="rect">
            <a:avLst/>
          </a:prstGeom>
        </p:spPr>
      </p:pic>
      <p:grpSp>
        <p:nvGrpSpPr>
          <p:cNvPr id="53" name="그룹 52">
            <a:extLst>
              <a:ext uri="{FF2B5EF4-FFF2-40B4-BE49-F238E27FC236}">
                <a16:creationId xmlns:a16="http://schemas.microsoft.com/office/drawing/2014/main" id="{279E9BF3-29EF-41DE-87FF-8184ECBBF6CC}"/>
              </a:ext>
            </a:extLst>
          </p:cNvPr>
          <p:cNvGrpSpPr/>
          <p:nvPr/>
        </p:nvGrpSpPr>
        <p:grpSpPr>
          <a:xfrm>
            <a:off x="10441149" y="3805699"/>
            <a:ext cx="1757555" cy="2695147"/>
            <a:chOff x="10310523" y="3849241"/>
            <a:chExt cx="1757555" cy="2695147"/>
          </a:xfrm>
        </p:grpSpPr>
        <p:pic>
          <p:nvPicPr>
            <p:cNvPr id="54" name="그림 53">
              <a:extLst>
                <a:ext uri="{FF2B5EF4-FFF2-40B4-BE49-F238E27FC236}">
                  <a16:creationId xmlns:a16="http://schemas.microsoft.com/office/drawing/2014/main" id="{2F2EE3E3-16C9-461C-9D72-0C5922580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7598" t="14165" r="28076" b="3657"/>
            <a:stretch/>
          </p:blipFill>
          <p:spPr>
            <a:xfrm>
              <a:off x="10310523" y="4145152"/>
              <a:ext cx="1757555" cy="2399236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CA8B84E-A00E-4314-9BCB-703F77DD236C}"/>
                </a:ext>
              </a:extLst>
            </p:cNvPr>
            <p:cNvSpPr txBox="1"/>
            <p:nvPr/>
          </p:nvSpPr>
          <p:spPr>
            <a:xfrm>
              <a:off x="10790153" y="4554544"/>
              <a:ext cx="798295" cy="5232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chemeClr val="bg1"/>
                  </a:solidFill>
                </a:rPr>
                <a:t>$ 5.9 B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(private)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46F30A7-A5BF-458C-BD2A-377ACCF9B83F}"/>
                </a:ext>
              </a:extLst>
            </p:cNvPr>
            <p:cNvSpPr txBox="1"/>
            <p:nvPr/>
          </p:nvSpPr>
          <p:spPr>
            <a:xfrm>
              <a:off x="10718244" y="5647699"/>
              <a:ext cx="942117" cy="5232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chemeClr val="bg1"/>
                  </a:solidFill>
                </a:rPr>
                <a:t>$ 0.27 B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(public)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cxnSp>
          <p:nvCxnSpPr>
            <p:cNvPr id="57" name="직선 화살표 연결선 56">
              <a:extLst>
                <a:ext uri="{FF2B5EF4-FFF2-40B4-BE49-F238E27FC236}">
                  <a16:creationId xmlns:a16="http://schemas.microsoft.com/office/drawing/2014/main" id="{3E746093-AA13-45CF-B490-EBF47E6D84AB}"/>
                </a:ext>
              </a:extLst>
            </p:cNvPr>
            <p:cNvCxnSpPr>
              <a:cxnSpLocks/>
              <a:stCxn id="56" idx="2"/>
            </p:cNvCxnSpPr>
            <p:nvPr/>
          </p:nvCxnSpPr>
          <p:spPr>
            <a:xfrm>
              <a:off x="11189303" y="6170919"/>
              <a:ext cx="10059" cy="271042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027CC27-8E1D-4989-8927-C51FC6EB3E9E}"/>
                </a:ext>
              </a:extLst>
            </p:cNvPr>
            <p:cNvSpPr txBox="1"/>
            <p:nvPr/>
          </p:nvSpPr>
          <p:spPr>
            <a:xfrm>
              <a:off x="10753867" y="3849241"/>
              <a:ext cx="798295" cy="30777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rgbClr val="002060"/>
                  </a:solidFill>
                </a:rPr>
                <a:t>$ 6.2 B</a:t>
              </a:r>
              <a:endParaRPr lang="en-US" sz="16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4169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A74C0B9-7B78-A255-A992-DC44AA990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Nuclear Fusion Energy</a:t>
            </a:r>
            <a:endParaRPr lang="ko-KR" altLang="en-US" dirty="0">
              <a:solidFill>
                <a:srgbClr val="00306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내용 개체 틀 5">
                <a:extLst>
                  <a:ext uri="{FF2B5EF4-FFF2-40B4-BE49-F238E27FC236}">
                    <a16:creationId xmlns:a16="http://schemas.microsoft.com/office/drawing/2014/main" id="{C873780F-C7E4-4202-B02E-3238BF85E7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dirty="0"/>
                  <a:t>Nuclear Fusion Energy and Tokamak</a:t>
                </a:r>
              </a:p>
              <a:p>
                <a:pPr lvl="1"/>
                <a:r>
                  <a:rPr lang="en-US" altLang="ko-KR" dirty="0"/>
                  <a:t>Nuclear fusion reaction: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𝐻𝑒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3.5 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𝑀𝑒𝑉</m:t>
                        </m:r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14.1 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𝑀𝑒𝑉</m:t>
                        </m:r>
                      </m:e>
                    </m:d>
                  </m:oMath>
                </a14:m>
                <a:endParaRPr lang="en-US" altLang="ko-KR" dirty="0"/>
              </a:p>
              <a:p>
                <a:pPr lvl="1"/>
                <a:r>
                  <a:rPr lang="en-US" altLang="ko-KR" dirty="0"/>
                  <a:t>Fusion reactor (Tokamak)</a:t>
                </a:r>
              </a:p>
              <a:p>
                <a:pPr lvl="2"/>
                <a:r>
                  <a:rPr lang="en-US" altLang="ko-KR" dirty="0"/>
                  <a:t>Confining fusion plasma using closed magnetic fields resembling a donut</a:t>
                </a:r>
              </a:p>
              <a:p>
                <a:pPr lvl="2"/>
                <a:r>
                  <a:rPr lang="en-US" altLang="ko-KR" dirty="0"/>
                  <a:t>Heating plasma and sustaining its thermal energy to be favorable to fusion reaction</a:t>
                </a:r>
              </a:p>
              <a:p>
                <a:pPr lvl="2"/>
                <a:r>
                  <a:rPr lang="en-US" altLang="ko-KR" dirty="0"/>
                  <a:t>Recovering produced fusion energy (neutron energy, blanket)</a:t>
                </a:r>
              </a:p>
            </p:txBody>
          </p:sp>
        </mc:Choice>
        <mc:Fallback xmlns="">
          <p:sp>
            <p:nvSpPr>
              <p:cNvPr id="6" name="내용 개체 틀 5">
                <a:extLst>
                  <a:ext uri="{FF2B5EF4-FFF2-40B4-BE49-F238E27FC236}">
                    <a16:creationId xmlns:a16="http://schemas.microsoft.com/office/drawing/2014/main" id="{C873780F-C7E4-4202-B02E-3238BF85E7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60" t="-86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8" name="Picture 2" descr="https://steemitimages.com/0x0/https:/thumbs.gfycat.com/CheapDeficientBrocketdeer-size_restricted.gif">
            <a:extLst>
              <a:ext uri="{FF2B5EF4-FFF2-40B4-BE49-F238E27FC236}">
                <a16:creationId xmlns:a16="http://schemas.microsoft.com/office/drawing/2014/main" id="{824D26CD-90A3-4B94-8ECA-013257BA07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019" y="3540207"/>
            <a:ext cx="5637599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 descr="태양 전지 패널과 Thermonuclear 융합 반응 기 다이어그램. 수소를 헬륨으로 융합 하 고 빛을 전기로 변환 하는 과정에서 에너지를 받는 장치. - 로열티 프리 핵융합 벡터 아트">
            <a:extLst>
              <a:ext uri="{FF2B5EF4-FFF2-40B4-BE49-F238E27FC236}">
                <a16:creationId xmlns:a16="http://schemas.microsoft.com/office/drawing/2014/main" id="{5DED985F-4098-4EC8-9A34-2F2D52C946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t="20551" r="43303" b="6981"/>
          <a:stretch/>
        </p:blipFill>
        <p:spPr bwMode="auto">
          <a:xfrm>
            <a:off x="7735326" y="3540207"/>
            <a:ext cx="3660735" cy="3240000"/>
          </a:xfrm>
          <a:custGeom>
            <a:avLst/>
            <a:gdLst>
              <a:gd name="connsiteX0" fmla="*/ 0 w 3660735"/>
              <a:gd name="connsiteY0" fmla="*/ 0 h 3240000"/>
              <a:gd name="connsiteX1" fmla="*/ 3660735 w 3660735"/>
              <a:gd name="connsiteY1" fmla="*/ 0 h 3240000"/>
              <a:gd name="connsiteX2" fmla="*/ 3660735 w 3660735"/>
              <a:gd name="connsiteY2" fmla="*/ 839288 h 3240000"/>
              <a:gd name="connsiteX3" fmla="*/ 3429478 w 3660735"/>
              <a:gd name="connsiteY3" fmla="*/ 839288 h 3240000"/>
              <a:gd name="connsiteX4" fmla="*/ 3429478 w 3660735"/>
              <a:gd name="connsiteY4" fmla="*/ 1166547 h 3240000"/>
              <a:gd name="connsiteX5" fmla="*/ 3660735 w 3660735"/>
              <a:gd name="connsiteY5" fmla="*/ 1166547 h 3240000"/>
              <a:gd name="connsiteX6" fmla="*/ 3660735 w 3660735"/>
              <a:gd name="connsiteY6" fmla="*/ 2272275 h 3240000"/>
              <a:gd name="connsiteX7" fmla="*/ 3486681 w 3660735"/>
              <a:gd name="connsiteY7" fmla="*/ 2272275 h 3240000"/>
              <a:gd name="connsiteX8" fmla="*/ 3486681 w 3660735"/>
              <a:gd name="connsiteY8" fmla="*/ 2668259 h 3240000"/>
              <a:gd name="connsiteX9" fmla="*/ 3660735 w 3660735"/>
              <a:gd name="connsiteY9" fmla="*/ 2668259 h 3240000"/>
              <a:gd name="connsiteX10" fmla="*/ 3660735 w 3660735"/>
              <a:gd name="connsiteY10" fmla="*/ 3240000 h 3240000"/>
              <a:gd name="connsiteX11" fmla="*/ 0 w 3660735"/>
              <a:gd name="connsiteY11" fmla="*/ 3240000 h 32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60735" h="3240000">
                <a:moveTo>
                  <a:pt x="0" y="0"/>
                </a:moveTo>
                <a:lnTo>
                  <a:pt x="3660735" y="0"/>
                </a:lnTo>
                <a:lnTo>
                  <a:pt x="3660735" y="839288"/>
                </a:lnTo>
                <a:lnTo>
                  <a:pt x="3429478" y="839288"/>
                </a:lnTo>
                <a:lnTo>
                  <a:pt x="3429478" y="1166547"/>
                </a:lnTo>
                <a:lnTo>
                  <a:pt x="3660735" y="1166547"/>
                </a:lnTo>
                <a:lnTo>
                  <a:pt x="3660735" y="2272275"/>
                </a:lnTo>
                <a:lnTo>
                  <a:pt x="3486681" y="2272275"/>
                </a:lnTo>
                <a:lnTo>
                  <a:pt x="3486681" y="2668259"/>
                </a:lnTo>
                <a:lnTo>
                  <a:pt x="3660735" y="2668259"/>
                </a:lnTo>
                <a:lnTo>
                  <a:pt x="3660735" y="3240000"/>
                </a:lnTo>
                <a:lnTo>
                  <a:pt x="0" y="3240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8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A74C0B9-7B78-A255-A992-DC44AA990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08000"/>
            <a:ext cx="11340000" cy="701731"/>
          </a:xfrm>
        </p:spPr>
        <p:txBody>
          <a:bodyPr/>
          <a:lstStyle/>
          <a:p>
            <a:r>
              <a:rPr lang="en-US" altLang="ko-KR" dirty="0"/>
              <a:t>Core Technologies to Harness Fusion</a:t>
            </a:r>
            <a:endParaRPr lang="ko-KR" altLang="en-US" dirty="0">
              <a:solidFill>
                <a:srgbClr val="00306C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87D1DB-0857-413C-8CCE-AF7539B14FAC}"/>
              </a:ext>
            </a:extLst>
          </p:cNvPr>
          <p:cNvSpPr txBox="1"/>
          <p:nvPr/>
        </p:nvSpPr>
        <p:spPr>
          <a:xfrm>
            <a:off x="8509387" y="6561935"/>
            <a:ext cx="36343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/>
              <a:t>Source: </a:t>
            </a:r>
            <a:r>
              <a:rPr lang="ko-KR" altLang="en-US" sz="1000" dirty="0"/>
              <a:t>제</a:t>
            </a:r>
            <a:r>
              <a:rPr lang="en-US" altLang="ko-KR" sz="1000" dirty="0"/>
              <a:t>4</a:t>
            </a:r>
            <a:r>
              <a:rPr lang="ko-KR" altLang="en-US" sz="1000" dirty="0"/>
              <a:t>차 핵융합에너지 개발 진흥 기본계획</a:t>
            </a:r>
            <a:r>
              <a:rPr lang="en-US" altLang="ko-KR" sz="1000" dirty="0"/>
              <a:t>(2022~2026)</a:t>
            </a:r>
            <a:endParaRPr lang="en-US" sz="1000" dirty="0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509AB2EA-EA47-4850-BCDA-5D8D4839943F}"/>
              </a:ext>
            </a:extLst>
          </p:cNvPr>
          <p:cNvGrpSpPr/>
          <p:nvPr/>
        </p:nvGrpSpPr>
        <p:grpSpPr>
          <a:xfrm>
            <a:off x="369818" y="1005922"/>
            <a:ext cx="11483931" cy="5634027"/>
            <a:chOff x="646043" y="1053547"/>
            <a:chExt cx="11483931" cy="5634027"/>
          </a:xfrm>
        </p:grpSpPr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45156B57-DA51-4292-9AAC-545E4EA13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l="1472" t="973" r="1470" b="2369"/>
            <a:stretch/>
          </p:blipFill>
          <p:spPr>
            <a:xfrm>
              <a:off x="646043" y="1053547"/>
              <a:ext cx="9889436" cy="5347253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5A13D72-AFB1-428B-96EE-8A62FD84CB8B}"/>
                </a:ext>
              </a:extLst>
            </p:cNvPr>
            <p:cNvSpPr txBox="1"/>
            <p:nvPr/>
          </p:nvSpPr>
          <p:spPr>
            <a:xfrm>
              <a:off x="1165483" y="1537826"/>
              <a:ext cx="37203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/>
                <a:t>Reactor core plasma technology</a:t>
              </a:r>
              <a:endParaRPr lang="en-US" sz="20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2A9AEC7-E1CA-4059-A9C6-BDE6DF0EF9D2}"/>
                </a:ext>
              </a:extLst>
            </p:cNvPr>
            <p:cNvSpPr txBox="1"/>
            <p:nvPr/>
          </p:nvSpPr>
          <p:spPr>
            <a:xfrm>
              <a:off x="1165483" y="2483780"/>
              <a:ext cx="29486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/>
                <a:t>Superconducting magnet</a:t>
              </a:r>
              <a:endParaRPr lang="en-US" sz="20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4CDB944-21B5-443D-86F8-A27983E9A39A}"/>
                </a:ext>
              </a:extLst>
            </p:cNvPr>
            <p:cNvSpPr txBox="1"/>
            <p:nvPr/>
          </p:nvSpPr>
          <p:spPr>
            <a:xfrm>
              <a:off x="1165483" y="3903254"/>
              <a:ext cx="17684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Heating and</a:t>
              </a:r>
              <a:br>
                <a:rPr lang="en-US" sz="2000" dirty="0"/>
              </a:br>
              <a:r>
                <a:rPr lang="en-US" sz="2000" dirty="0"/>
                <a:t>current driving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2805CCB-1E2F-4418-B222-D1DC5C2AED0C}"/>
                </a:ext>
              </a:extLst>
            </p:cNvPr>
            <p:cNvSpPr txBox="1"/>
            <p:nvPr/>
          </p:nvSpPr>
          <p:spPr>
            <a:xfrm>
              <a:off x="2229179" y="6287464"/>
              <a:ext cx="21927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Safety and license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B100EAB-7774-448A-8375-CB5C63AE7B69}"/>
                </a:ext>
              </a:extLst>
            </p:cNvPr>
            <p:cNvSpPr txBox="1"/>
            <p:nvPr/>
          </p:nvSpPr>
          <p:spPr>
            <a:xfrm>
              <a:off x="8832085" y="5613343"/>
              <a:ext cx="10517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Divertor</a:t>
              </a:r>
              <a:endParaRPr lang="en-US" sz="20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ACFA82-A485-4665-BFAF-E784D7DB317D}"/>
                </a:ext>
              </a:extLst>
            </p:cNvPr>
            <p:cNvSpPr txBox="1"/>
            <p:nvPr/>
          </p:nvSpPr>
          <p:spPr>
            <a:xfrm>
              <a:off x="10028117" y="4889528"/>
              <a:ext cx="210185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Blanket</a:t>
              </a:r>
              <a:br>
                <a:rPr lang="en-US" sz="2000" dirty="0"/>
              </a:br>
              <a:r>
                <a:rPr lang="en-US" sz="2000" dirty="0"/>
                <a:t>(tritium breeding)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1C6216-C1FC-47E4-AFA4-2C810A851B6B}"/>
                </a:ext>
              </a:extLst>
            </p:cNvPr>
            <p:cNvSpPr txBox="1"/>
            <p:nvPr/>
          </p:nvSpPr>
          <p:spPr>
            <a:xfrm>
              <a:off x="10319664" y="3809476"/>
              <a:ext cx="17654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Materials for</a:t>
              </a:r>
              <a:br>
                <a:rPr lang="en-US" sz="2000" dirty="0"/>
              </a:br>
              <a:r>
                <a:rPr lang="en-US" sz="2000" dirty="0"/>
                <a:t>fusion reactor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B949C40-9C07-41B3-9863-E5B88D0620E3}"/>
                </a:ext>
              </a:extLst>
            </p:cNvPr>
            <p:cNvSpPr txBox="1"/>
            <p:nvPr/>
          </p:nvSpPr>
          <p:spPr>
            <a:xfrm>
              <a:off x="5668160" y="4932598"/>
              <a:ext cx="12523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Fuel cycle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9871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40000" y="107999"/>
            <a:ext cx="11652000" cy="701731"/>
          </a:xfrm>
        </p:spPr>
        <p:txBody>
          <a:bodyPr/>
          <a:lstStyle/>
          <a:p>
            <a:pPr fontAlgn="base"/>
            <a:r>
              <a:rPr lang="en-US" altLang="ko-KR" dirty="0"/>
              <a:t>Control Integrated with Diagnostics</a:t>
            </a:r>
          </a:p>
        </p:txBody>
      </p:sp>
      <p:sp>
        <p:nvSpPr>
          <p:cNvPr id="43" name="내용 개체 틀 10">
            <a:extLst>
              <a:ext uri="{FF2B5EF4-FFF2-40B4-BE49-F238E27FC236}">
                <a16:creationId xmlns:a16="http://schemas.microsoft.com/office/drawing/2014/main" id="{D8094337-FEDF-45BF-B6F5-34E400EEB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Center for Integrated Diagnostics and Control for Burning Plasma</a:t>
            </a:r>
          </a:p>
          <a:p>
            <a:pPr lvl="1"/>
            <a:r>
              <a:rPr lang="en-US" altLang="ko-KR" dirty="0"/>
              <a:t>Advanced fusion technology center</a:t>
            </a:r>
          </a:p>
          <a:p>
            <a:pPr lvl="2"/>
            <a:r>
              <a:rPr lang="en-US" altLang="ko-KR" dirty="0"/>
              <a:t>Reactor core plasma technology: fusion plasma control and diagnostics</a:t>
            </a:r>
          </a:p>
          <a:p>
            <a:pPr lvl="1"/>
            <a:r>
              <a:rPr lang="en-US" altLang="ko-KR" dirty="0"/>
              <a:t>Diagnostic device technology suitable for the demonstration fusion reactor (DEMO)</a:t>
            </a:r>
          </a:p>
          <a:p>
            <a:pPr lvl="1"/>
            <a:r>
              <a:rPr lang="en-US" altLang="ko-KR" dirty="0"/>
              <a:t>Integrated diagnosis and control method for burning plasma</a:t>
            </a:r>
          </a:p>
          <a:p>
            <a:pPr lvl="1"/>
            <a:r>
              <a:rPr lang="en-US" altLang="ko-KR" dirty="0"/>
              <a:t>Advanced core control and stable operation 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8A2AAEE-6B0C-48B4-A2A4-540FAB85DA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" t="2271" r="54922" b="273"/>
          <a:stretch/>
        </p:blipFill>
        <p:spPr>
          <a:xfrm>
            <a:off x="1289127" y="4510080"/>
            <a:ext cx="3042437" cy="182110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986E6C8-622D-4CEB-8DA5-3F3051209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729" y="5012906"/>
            <a:ext cx="6705950" cy="90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813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테마">
  <a:themeElements>
    <a:clrScheme name="사용자 지정 1">
      <a:dk1>
        <a:srgbClr val="002060"/>
      </a:dk1>
      <a:lt1>
        <a:sysClr val="window" lastClr="FFFFFF"/>
      </a:lt1>
      <a:dk2>
        <a:srgbClr val="000000"/>
      </a:dk2>
      <a:lt2>
        <a:srgbClr val="A5A5A5"/>
      </a:lt2>
      <a:accent1>
        <a:srgbClr val="002060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3">
      <a:majorFont>
        <a:latin typeface="HY헤드라인M"/>
        <a:ea typeface="맑은 고딕"/>
        <a:cs typeface=""/>
      </a:majorFont>
      <a:minorFont>
        <a:latin typeface="Franklin Gothic Medium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44615</TotalTime>
  <Words>1038</Words>
  <Application>Microsoft Office PowerPoint</Application>
  <PresentationFormat>와이드스크린</PresentationFormat>
  <Paragraphs>158</Paragraphs>
  <Slides>17</Slides>
  <Notes>7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8" baseType="lpstr">
      <vt:lpstr>HY헤드라인M</vt:lpstr>
      <vt:lpstr>맑은 고딕</vt:lpstr>
      <vt:lpstr>Arial</vt:lpstr>
      <vt:lpstr>Calibri</vt:lpstr>
      <vt:lpstr>Cambria Math</vt:lpstr>
      <vt:lpstr>Courier New</vt:lpstr>
      <vt:lpstr>Franklin Gothic Book</vt:lpstr>
      <vt:lpstr>Franklin Gothic Medium</vt:lpstr>
      <vt:lpstr>Franklin Gothic Medium Cond</vt:lpstr>
      <vt:lpstr>Wingdings</vt:lpstr>
      <vt:lpstr>1_Office 테마</vt:lpstr>
      <vt:lpstr>Fundamental Diagnostics Results of KOMAC 100 MeV Linac Neutrons Using Neutron Activation System   26th International Conference on Accelerators and Beam Utilizations (ICABU2024)  14th Nov. 2024  Jeong-Jeung Dang1 Jooyub Lee2, Junsik Kim2, Geehyun Kim2, Kyoung-Jae Chung2, and Dong-Hwan Kim3  1KENTECH, 2Seoul National University, 3KAERI/KOMAC</vt:lpstr>
      <vt:lpstr>Outline</vt:lpstr>
      <vt:lpstr>Introduction to KENTECH</vt:lpstr>
      <vt:lpstr>Introduction to KENTECH</vt:lpstr>
      <vt:lpstr>Clean Energy Resources</vt:lpstr>
      <vt:lpstr>Way To Nuclear Fusion Power Plant</vt:lpstr>
      <vt:lpstr>Nuclear Fusion Energy</vt:lpstr>
      <vt:lpstr>Core Technologies to Harness Fusion</vt:lpstr>
      <vt:lpstr>Control Integrated with Diagnostics</vt:lpstr>
      <vt:lpstr>Fusion Neutron Radiation Test Technology</vt:lpstr>
      <vt:lpstr>Fusion Neutron Radiation Test Technology</vt:lpstr>
      <vt:lpstr>KOMAC Neutron BeamLine</vt:lpstr>
      <vt:lpstr>Neutron Energy Measurement by NAS</vt:lpstr>
      <vt:lpstr>Neutron Activation of Bi Sample</vt:lpstr>
      <vt:lpstr>Neutron Energy Measurement by NAS</vt:lpstr>
      <vt:lpstr>Discussion and Summary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C3900</dc:creator>
  <cp:lastModifiedBy>에너지공학부 당정증/</cp:lastModifiedBy>
  <cp:revision>810</cp:revision>
  <dcterms:created xsi:type="dcterms:W3CDTF">2022-10-05T09:16:54Z</dcterms:created>
  <dcterms:modified xsi:type="dcterms:W3CDTF">2024-11-13T11:56:19Z</dcterms:modified>
</cp:coreProperties>
</file>