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8"/>
  </p:notesMasterIdLst>
  <p:sldIdLst>
    <p:sldId id="257" r:id="rId6"/>
    <p:sldId id="299" r:id="rId7"/>
    <p:sldId id="301" r:id="rId8"/>
    <p:sldId id="300" r:id="rId9"/>
    <p:sldId id="287" r:id="rId10"/>
    <p:sldId id="293" r:id="rId11"/>
    <p:sldId id="298" r:id="rId12"/>
    <p:sldId id="269" r:id="rId13"/>
    <p:sldId id="282" r:id="rId14"/>
    <p:sldId id="297" r:id="rId15"/>
    <p:sldId id="302" r:id="rId16"/>
    <p:sldId id="303" r:id="rId17"/>
    <p:sldId id="295" r:id="rId18"/>
    <p:sldId id="296" r:id="rId19"/>
    <p:sldId id="291" r:id="rId20"/>
    <p:sldId id="285" r:id="rId21"/>
    <p:sldId id="286" r:id="rId22"/>
    <p:sldId id="288" r:id="rId23"/>
    <p:sldId id="294" r:id="rId24"/>
    <p:sldId id="289" r:id="rId25"/>
    <p:sldId id="29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F08900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F8569-922B-40EB-AF38-B379A03438D1}" v="9" dt="2024-04-17T23:34:43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4422"/>
  </p:normalViewPr>
  <p:slideViewPr>
    <p:cSldViewPr snapToGrid="0" snapToObjects="1">
      <p:cViewPr varScale="1">
        <p:scale>
          <a:sx n="120" d="100"/>
          <a:sy n="120" d="100"/>
        </p:scale>
        <p:origin x="432" y="8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per, Jack (STFC,RAL,ISIS)" userId="55119fcc-e381-4dc7-8735-cb3c3e93e144" providerId="ADAL" clId="{27DCE712-345B-41BD-9A8B-2D4A259F2072}"/>
    <pc:docChg chg="undo custSel addSld delSld modSld sldOrd">
      <pc:chgData name="Harper, Jack (STFC,RAL,ISIS)" userId="55119fcc-e381-4dc7-8735-cb3c3e93e144" providerId="ADAL" clId="{27DCE712-345B-41BD-9A8B-2D4A259F2072}" dt="2023-02-09T13:26:45.497" v="880" actId="20577"/>
      <pc:docMkLst>
        <pc:docMk/>
      </pc:docMkLst>
      <pc:sldChg chg="modSp mod">
        <pc:chgData name="Harper, Jack (STFC,RAL,ISIS)" userId="55119fcc-e381-4dc7-8735-cb3c3e93e144" providerId="ADAL" clId="{27DCE712-345B-41BD-9A8B-2D4A259F2072}" dt="2023-02-09T10:31:30.152" v="41" actId="20577"/>
        <pc:sldMkLst>
          <pc:docMk/>
          <pc:sldMk cId="3224382533" sldId="257"/>
        </pc:sldMkLst>
        <pc:spChg chg="mod">
          <ac:chgData name="Harper, Jack (STFC,RAL,ISIS)" userId="55119fcc-e381-4dc7-8735-cb3c3e93e144" providerId="ADAL" clId="{27DCE712-345B-41BD-9A8B-2D4A259F2072}" dt="2023-02-09T10:31:30.152" v="41" actId="2057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Harper, Jack (STFC,RAL,ISIS)" userId="55119fcc-e381-4dc7-8735-cb3c3e93e144" providerId="ADAL" clId="{27DCE712-345B-41BD-9A8B-2D4A259F2072}" dt="2023-02-09T10:24:00.256" v="23" actId="20577"/>
          <ac:spMkLst>
            <pc:docMk/>
            <pc:sldMk cId="3224382533" sldId="257"/>
            <ac:spMk id="5" creationId="{0BEB0AE4-391E-6F41-84C6-D4EEDF519A31}"/>
          </ac:spMkLst>
        </pc:spChg>
      </pc:sldChg>
      <pc:sldChg chg="addSp delSp modSp mod">
        <pc:chgData name="Harper, Jack (STFC,RAL,ISIS)" userId="55119fcc-e381-4dc7-8735-cb3c3e93e144" providerId="ADAL" clId="{27DCE712-345B-41BD-9A8B-2D4A259F2072}" dt="2023-02-09T10:48:24.304" v="62" actId="14100"/>
        <pc:sldMkLst>
          <pc:docMk/>
          <pc:sldMk cId="282679849" sldId="269"/>
        </pc:sldMkLst>
        <pc:spChg chg="add del">
          <ac:chgData name="Harper, Jack (STFC,RAL,ISIS)" userId="55119fcc-e381-4dc7-8735-cb3c3e93e144" providerId="ADAL" clId="{27DCE712-345B-41BD-9A8B-2D4A259F2072}" dt="2023-02-09T10:46:01.552" v="51" actId="22"/>
          <ac:spMkLst>
            <pc:docMk/>
            <pc:sldMk cId="282679849" sldId="269"/>
            <ac:spMk id="3" creationId="{96ADDD4B-E165-1452-3058-A68184901270}"/>
          </ac:spMkLst>
        </pc:spChg>
        <pc:picChg chg="add del mod">
          <ac:chgData name="Harper, Jack (STFC,RAL,ISIS)" userId="55119fcc-e381-4dc7-8735-cb3c3e93e144" providerId="ADAL" clId="{27DCE712-345B-41BD-9A8B-2D4A259F2072}" dt="2023-02-09T10:48:17.901" v="59" actId="478"/>
          <ac:picMkLst>
            <pc:docMk/>
            <pc:sldMk cId="282679849" sldId="269"/>
            <ac:picMk id="5" creationId="{BDE5B9B3-9429-68F8-1290-0802C228565A}"/>
          </ac:picMkLst>
        </pc:picChg>
        <pc:picChg chg="add mod">
          <ac:chgData name="Harper, Jack (STFC,RAL,ISIS)" userId="55119fcc-e381-4dc7-8735-cb3c3e93e144" providerId="ADAL" clId="{27DCE712-345B-41BD-9A8B-2D4A259F2072}" dt="2023-02-09T10:48:24.304" v="62" actId="14100"/>
          <ac:picMkLst>
            <pc:docMk/>
            <pc:sldMk cId="282679849" sldId="269"/>
            <ac:picMk id="6" creationId="{6F4AF935-A006-C2D7-2C38-A8354A221588}"/>
          </ac:picMkLst>
        </pc:picChg>
        <pc:picChg chg="del">
          <ac:chgData name="Harper, Jack (STFC,RAL,ISIS)" userId="55119fcc-e381-4dc7-8735-cb3c3e93e144" providerId="ADAL" clId="{27DCE712-345B-41BD-9A8B-2D4A259F2072}" dt="2023-02-09T10:45:59.614" v="49" actId="478"/>
          <ac:picMkLst>
            <pc:docMk/>
            <pc:sldMk cId="282679849" sldId="269"/>
            <ac:picMk id="1026" creationId="{80AE0311-7979-2786-D868-D1EF6A3385FE}"/>
          </ac:picMkLst>
        </pc:picChg>
      </pc:sldChg>
      <pc:sldChg chg="modSp mod">
        <pc:chgData name="Harper, Jack (STFC,RAL,ISIS)" userId="55119fcc-e381-4dc7-8735-cb3c3e93e144" providerId="ADAL" clId="{27DCE712-345B-41BD-9A8B-2D4A259F2072}" dt="2023-02-09T10:58:28.138" v="468" actId="20577"/>
        <pc:sldMkLst>
          <pc:docMk/>
          <pc:sldMk cId="3722688059" sldId="282"/>
        </pc:sldMkLst>
        <pc:spChg chg="mod">
          <ac:chgData name="Harper, Jack (STFC,RAL,ISIS)" userId="55119fcc-e381-4dc7-8735-cb3c3e93e144" providerId="ADAL" clId="{27DCE712-345B-41BD-9A8B-2D4A259F2072}" dt="2023-02-09T10:58:28.138" v="468" actId="20577"/>
          <ac:spMkLst>
            <pc:docMk/>
            <pc:sldMk cId="3722688059" sldId="282"/>
            <ac:spMk id="7" creationId="{108DC7F5-099C-FD4D-905A-DC79A38901EC}"/>
          </ac:spMkLst>
        </pc:spChg>
      </pc:sldChg>
      <pc:sldChg chg="del ord">
        <pc:chgData name="Harper, Jack (STFC,RAL,ISIS)" userId="55119fcc-e381-4dc7-8735-cb3c3e93e144" providerId="ADAL" clId="{27DCE712-345B-41BD-9A8B-2D4A259F2072}" dt="2023-02-09T10:49:26.917" v="128" actId="47"/>
        <pc:sldMkLst>
          <pc:docMk/>
          <pc:sldMk cId="739658782" sldId="284"/>
        </pc:sldMkLst>
      </pc:sldChg>
      <pc:sldChg chg="addSp delSp modSp mod">
        <pc:chgData name="Harper, Jack (STFC,RAL,ISIS)" userId="55119fcc-e381-4dc7-8735-cb3c3e93e144" providerId="ADAL" clId="{27DCE712-345B-41BD-9A8B-2D4A259F2072}" dt="2023-02-09T11:03:08.881" v="495" actId="20577"/>
        <pc:sldMkLst>
          <pc:docMk/>
          <pc:sldMk cId="4152469411" sldId="286"/>
        </pc:sldMkLst>
        <pc:spChg chg="add del mod">
          <ac:chgData name="Harper, Jack (STFC,RAL,ISIS)" userId="55119fcc-e381-4dc7-8735-cb3c3e93e144" providerId="ADAL" clId="{27DCE712-345B-41BD-9A8B-2D4A259F2072}" dt="2023-02-09T11:01:00.581" v="471"/>
          <ac:spMkLst>
            <pc:docMk/>
            <pc:sldMk cId="4152469411" sldId="286"/>
            <ac:spMk id="3" creationId="{2B44DD04-7356-39FF-8CB0-1FB6355C5E62}"/>
          </ac:spMkLst>
        </pc:spChg>
        <pc:spChg chg="add del mod">
          <ac:chgData name="Harper, Jack (STFC,RAL,ISIS)" userId="55119fcc-e381-4dc7-8735-cb3c3e93e144" providerId="ADAL" clId="{27DCE712-345B-41BD-9A8B-2D4A259F2072}" dt="2023-02-09T11:03:08.881" v="495" actId="20577"/>
          <ac:spMkLst>
            <pc:docMk/>
            <pc:sldMk cId="4152469411" sldId="286"/>
            <ac:spMk id="8" creationId="{8B01E770-7603-6EF1-210E-2850AA2D2EF9}"/>
          </ac:spMkLst>
        </pc:spChg>
        <pc:graphicFrameChg chg="add del mod">
          <ac:chgData name="Harper, Jack (STFC,RAL,ISIS)" userId="55119fcc-e381-4dc7-8735-cb3c3e93e144" providerId="ADAL" clId="{27DCE712-345B-41BD-9A8B-2D4A259F2072}" dt="2023-02-09T11:01:00.581" v="471"/>
          <ac:graphicFrameMkLst>
            <pc:docMk/>
            <pc:sldMk cId="4152469411" sldId="286"/>
            <ac:graphicFrameMk id="2" creationId="{1CBD1A77-8DEF-B77E-C29D-88924400103A}"/>
          </ac:graphicFrameMkLst>
        </pc:graphicFrameChg>
      </pc:sldChg>
      <pc:sldChg chg="modSp mod">
        <pc:chgData name="Harper, Jack (STFC,RAL,ISIS)" userId="55119fcc-e381-4dc7-8735-cb3c3e93e144" providerId="ADAL" clId="{27DCE712-345B-41BD-9A8B-2D4A259F2072}" dt="2023-02-09T13:21:38.281" v="630" actId="20577"/>
        <pc:sldMkLst>
          <pc:docMk/>
          <pc:sldMk cId="3833532093" sldId="287"/>
        </pc:sldMkLst>
        <pc:spChg chg="mod">
          <ac:chgData name="Harper, Jack (STFC,RAL,ISIS)" userId="55119fcc-e381-4dc7-8735-cb3c3e93e144" providerId="ADAL" clId="{27DCE712-345B-41BD-9A8B-2D4A259F2072}" dt="2023-02-09T13:21:38.281" v="630" actId="20577"/>
          <ac:spMkLst>
            <pc:docMk/>
            <pc:sldMk cId="3833532093" sldId="287"/>
            <ac:spMk id="5" creationId="{697BFE5A-7C82-E244-83C3-A634D5C30E22}"/>
          </ac:spMkLst>
        </pc:spChg>
      </pc:sldChg>
      <pc:sldChg chg="modSp mod">
        <pc:chgData name="Harper, Jack (STFC,RAL,ISIS)" userId="55119fcc-e381-4dc7-8735-cb3c3e93e144" providerId="ADAL" clId="{27DCE712-345B-41BD-9A8B-2D4A259F2072}" dt="2023-02-09T11:04:21.951" v="571" actId="20577"/>
        <pc:sldMkLst>
          <pc:docMk/>
          <pc:sldMk cId="374991570" sldId="290"/>
        </pc:sldMkLst>
        <pc:spChg chg="mod">
          <ac:chgData name="Harper, Jack (STFC,RAL,ISIS)" userId="55119fcc-e381-4dc7-8735-cb3c3e93e144" providerId="ADAL" clId="{27DCE712-345B-41BD-9A8B-2D4A259F2072}" dt="2023-02-09T11:04:21.951" v="571" actId="20577"/>
          <ac:spMkLst>
            <pc:docMk/>
            <pc:sldMk cId="374991570" sldId="290"/>
            <ac:spMk id="4" creationId="{01EC142F-CB21-78CE-7940-B84B3DF84267}"/>
          </ac:spMkLst>
        </pc:spChg>
      </pc:sldChg>
      <pc:sldChg chg="modSp mod ord">
        <pc:chgData name="Harper, Jack (STFC,RAL,ISIS)" userId="55119fcc-e381-4dc7-8735-cb3c3e93e144" providerId="ADAL" clId="{27DCE712-345B-41BD-9A8B-2D4A259F2072}" dt="2023-02-09T10:49:35.444" v="131"/>
        <pc:sldMkLst>
          <pc:docMk/>
          <pc:sldMk cId="3479461183" sldId="291"/>
        </pc:sldMkLst>
        <pc:spChg chg="mod">
          <ac:chgData name="Harper, Jack (STFC,RAL,ISIS)" userId="55119fcc-e381-4dc7-8735-cb3c3e93e144" providerId="ADAL" clId="{27DCE712-345B-41BD-9A8B-2D4A259F2072}" dt="2023-02-09T10:29:55.939" v="30" actId="20577"/>
          <ac:spMkLst>
            <pc:docMk/>
            <pc:sldMk cId="3479461183" sldId="291"/>
            <ac:spMk id="7" creationId="{67B54F19-1212-9345-95FF-9D2815FD6E96}"/>
          </ac:spMkLst>
        </pc:spChg>
        <pc:spChg chg="mod">
          <ac:chgData name="Harper, Jack (STFC,RAL,ISIS)" userId="55119fcc-e381-4dc7-8735-cb3c3e93e144" providerId="ADAL" clId="{27DCE712-345B-41BD-9A8B-2D4A259F2072}" dt="2023-02-09T10:30:03.965" v="31" actId="20577"/>
          <ac:spMkLst>
            <pc:docMk/>
            <pc:sldMk cId="3479461183" sldId="291"/>
            <ac:spMk id="8" creationId="{C316F53D-4A6A-6658-D1E5-D721E4A6CB17}"/>
          </ac:spMkLst>
        </pc:spChg>
      </pc:sldChg>
      <pc:sldChg chg="del">
        <pc:chgData name="Harper, Jack (STFC,RAL,ISIS)" userId="55119fcc-e381-4dc7-8735-cb3c3e93e144" providerId="ADAL" clId="{27DCE712-345B-41BD-9A8B-2D4A259F2072}" dt="2023-02-09T10:49:28.041" v="129" actId="47"/>
        <pc:sldMkLst>
          <pc:docMk/>
          <pc:sldMk cId="3967926621" sldId="292"/>
        </pc:sldMkLst>
      </pc:sldChg>
      <pc:sldChg chg="addSp delSp modSp add mod">
        <pc:chgData name="Harper, Jack (STFC,RAL,ISIS)" userId="55119fcc-e381-4dc7-8735-cb3c3e93e144" providerId="ADAL" clId="{27DCE712-345B-41BD-9A8B-2D4A259F2072}" dt="2023-02-09T10:53:13.423" v="185" actId="5793"/>
        <pc:sldMkLst>
          <pc:docMk/>
          <pc:sldMk cId="2931773056" sldId="295"/>
        </pc:sldMkLst>
        <pc:spChg chg="add del mod">
          <ac:chgData name="Harper, Jack (STFC,RAL,ISIS)" userId="55119fcc-e381-4dc7-8735-cb3c3e93e144" providerId="ADAL" clId="{27DCE712-345B-41BD-9A8B-2D4A259F2072}" dt="2023-02-09T10:50:56.915" v="158"/>
          <ac:spMkLst>
            <pc:docMk/>
            <pc:sldMk cId="2931773056" sldId="295"/>
            <ac:spMk id="3" creationId="{FDF69377-068F-0B8C-B4A1-CF018876B7F5}"/>
          </ac:spMkLst>
        </pc:spChg>
        <pc:spChg chg="del mod">
          <ac:chgData name="Harper, Jack (STFC,RAL,ISIS)" userId="55119fcc-e381-4dc7-8735-cb3c3e93e144" providerId="ADAL" clId="{27DCE712-345B-41BD-9A8B-2D4A259F2072}" dt="2023-02-09T10:49:57.002" v="156"/>
          <ac:spMkLst>
            <pc:docMk/>
            <pc:sldMk cId="2931773056" sldId="295"/>
            <ac:spMk id="5" creationId="{697BFE5A-7C82-E244-83C3-A634D5C30E22}"/>
          </ac:spMkLst>
        </pc:spChg>
        <pc:spChg chg="add del mod">
          <ac:chgData name="Harper, Jack (STFC,RAL,ISIS)" userId="55119fcc-e381-4dc7-8735-cb3c3e93e144" providerId="ADAL" clId="{27DCE712-345B-41BD-9A8B-2D4A259F2072}" dt="2023-02-09T10:51:02.406" v="160"/>
          <ac:spMkLst>
            <pc:docMk/>
            <pc:sldMk cId="2931773056" sldId="295"/>
            <ac:spMk id="6" creationId="{AF7785DC-FFF6-A319-FD61-EA8011E4CEB0}"/>
          </ac:spMkLst>
        </pc:spChg>
        <pc:spChg chg="mod">
          <ac:chgData name="Harper, Jack (STFC,RAL,ISIS)" userId="55119fcc-e381-4dc7-8735-cb3c3e93e144" providerId="ADAL" clId="{27DCE712-345B-41BD-9A8B-2D4A259F2072}" dt="2023-02-09T10:49:51.782" v="153" actId="20577"/>
          <ac:spMkLst>
            <pc:docMk/>
            <pc:sldMk cId="2931773056" sldId="295"/>
            <ac:spMk id="7" creationId="{67B54F19-1212-9345-95FF-9D2815FD6E96}"/>
          </ac:spMkLst>
        </pc:spChg>
        <pc:spChg chg="add del mod">
          <ac:chgData name="Harper, Jack (STFC,RAL,ISIS)" userId="55119fcc-e381-4dc7-8735-cb3c3e93e144" providerId="ADAL" clId="{27DCE712-345B-41BD-9A8B-2D4A259F2072}" dt="2023-02-09T10:52:04.708" v="167"/>
          <ac:spMkLst>
            <pc:docMk/>
            <pc:sldMk cId="2931773056" sldId="295"/>
            <ac:spMk id="11" creationId="{8AE7F6DF-9511-6167-BE66-E91DD5D9B351}"/>
          </ac:spMkLst>
        </pc:spChg>
        <pc:spChg chg="add del mod">
          <ac:chgData name="Harper, Jack (STFC,RAL,ISIS)" userId="55119fcc-e381-4dc7-8735-cb3c3e93e144" providerId="ADAL" clId="{27DCE712-345B-41BD-9A8B-2D4A259F2072}" dt="2023-02-09T10:52:20.718" v="172"/>
          <ac:spMkLst>
            <pc:docMk/>
            <pc:sldMk cId="2931773056" sldId="295"/>
            <ac:spMk id="12" creationId="{570C4587-A84A-139F-3E51-00B2354E58C7}"/>
          </ac:spMkLst>
        </pc:spChg>
        <pc:spChg chg="add del mod">
          <ac:chgData name="Harper, Jack (STFC,RAL,ISIS)" userId="55119fcc-e381-4dc7-8735-cb3c3e93e144" providerId="ADAL" clId="{27DCE712-345B-41BD-9A8B-2D4A259F2072}" dt="2023-02-09T10:52:20.716" v="170"/>
          <ac:spMkLst>
            <pc:docMk/>
            <pc:sldMk cId="2931773056" sldId="295"/>
            <ac:spMk id="14" creationId="{89E5EDC0-2A5E-187B-0419-9247F6A336ED}"/>
          </ac:spMkLst>
        </pc:spChg>
        <pc:spChg chg="add mod">
          <ac:chgData name="Harper, Jack (STFC,RAL,ISIS)" userId="55119fcc-e381-4dc7-8735-cb3c3e93e144" providerId="ADAL" clId="{27DCE712-345B-41BD-9A8B-2D4A259F2072}" dt="2023-02-09T10:53:13.423" v="185" actId="5793"/>
          <ac:spMkLst>
            <pc:docMk/>
            <pc:sldMk cId="2931773056" sldId="295"/>
            <ac:spMk id="16" creationId="{0BD51FE7-B078-1336-A58D-90B343E67DEA}"/>
          </ac:spMkLst>
        </pc:spChg>
        <pc:graphicFrameChg chg="add del mod">
          <ac:chgData name="Harper, Jack (STFC,RAL,ISIS)" userId="55119fcc-e381-4dc7-8735-cb3c3e93e144" providerId="ADAL" clId="{27DCE712-345B-41BD-9A8B-2D4A259F2072}" dt="2023-02-09T10:50:56.915" v="158"/>
          <ac:graphicFrameMkLst>
            <pc:docMk/>
            <pc:sldMk cId="2931773056" sldId="295"/>
            <ac:graphicFrameMk id="2" creationId="{87AA8BB0-B013-94C5-AC69-A8AD55BC1355}"/>
          </ac:graphicFrameMkLst>
        </pc:graphicFrameChg>
        <pc:graphicFrameChg chg="add del mod">
          <ac:chgData name="Harper, Jack (STFC,RAL,ISIS)" userId="55119fcc-e381-4dc7-8735-cb3c3e93e144" providerId="ADAL" clId="{27DCE712-345B-41BD-9A8B-2D4A259F2072}" dt="2023-02-09T10:51:02.406" v="160"/>
          <ac:graphicFrameMkLst>
            <pc:docMk/>
            <pc:sldMk cId="2931773056" sldId="295"/>
            <ac:graphicFrameMk id="4" creationId="{D16011EC-82DD-EE4A-60EE-BBD9CF424465}"/>
          </ac:graphicFrameMkLst>
        </pc:graphicFrameChg>
        <pc:graphicFrameChg chg="add del mod">
          <ac:chgData name="Harper, Jack (STFC,RAL,ISIS)" userId="55119fcc-e381-4dc7-8735-cb3c3e93e144" providerId="ADAL" clId="{27DCE712-345B-41BD-9A8B-2D4A259F2072}" dt="2023-02-09T10:52:04.708" v="167"/>
          <ac:graphicFrameMkLst>
            <pc:docMk/>
            <pc:sldMk cId="2931773056" sldId="295"/>
            <ac:graphicFrameMk id="10" creationId="{3EC999F9-A508-8919-FECD-C0A5F89A3D38}"/>
          </ac:graphicFrameMkLst>
        </pc:graphicFrameChg>
        <pc:graphicFrameChg chg="add del mod">
          <ac:chgData name="Harper, Jack (STFC,RAL,ISIS)" userId="55119fcc-e381-4dc7-8735-cb3c3e93e144" providerId="ADAL" clId="{27DCE712-345B-41BD-9A8B-2D4A259F2072}" dt="2023-02-09T10:52:20.716" v="170"/>
          <ac:graphicFrameMkLst>
            <pc:docMk/>
            <pc:sldMk cId="2931773056" sldId="295"/>
            <ac:graphicFrameMk id="13" creationId="{8C41C6B2-6AB3-212A-670B-B4C40B001067}"/>
          </ac:graphicFrameMkLst>
        </pc:graphicFrameChg>
        <pc:picChg chg="add del mod">
          <ac:chgData name="Harper, Jack (STFC,RAL,ISIS)" userId="55119fcc-e381-4dc7-8735-cb3c3e93e144" providerId="ADAL" clId="{27DCE712-345B-41BD-9A8B-2D4A259F2072}" dt="2023-02-09T10:51:50.429" v="165" actId="478"/>
          <ac:picMkLst>
            <pc:docMk/>
            <pc:sldMk cId="2931773056" sldId="295"/>
            <ac:picMk id="9" creationId="{633FA188-D517-1AF7-76A8-74EA3549774A}"/>
          </ac:picMkLst>
        </pc:picChg>
      </pc:sldChg>
      <pc:sldChg chg="addSp delSp modSp add mod">
        <pc:chgData name="Harper, Jack (STFC,RAL,ISIS)" userId="55119fcc-e381-4dc7-8735-cb3c3e93e144" providerId="ADAL" clId="{27DCE712-345B-41BD-9A8B-2D4A259F2072}" dt="2023-02-09T10:54:14.255" v="193" actId="20577"/>
        <pc:sldMkLst>
          <pc:docMk/>
          <pc:sldMk cId="2011417690" sldId="296"/>
        </pc:sldMkLst>
        <pc:spChg chg="add del mod">
          <ac:chgData name="Harper, Jack (STFC,RAL,ISIS)" userId="55119fcc-e381-4dc7-8735-cb3c3e93e144" providerId="ADAL" clId="{27DCE712-345B-41BD-9A8B-2D4A259F2072}" dt="2023-02-09T10:53:52.013" v="188"/>
          <ac:spMkLst>
            <pc:docMk/>
            <pc:sldMk cId="2011417690" sldId="296"/>
            <ac:spMk id="3" creationId="{EE782C46-7EA2-DC57-8719-11A2819DA189}"/>
          </ac:spMkLst>
        </pc:spChg>
        <pc:spChg chg="mod">
          <ac:chgData name="Harper, Jack (STFC,RAL,ISIS)" userId="55119fcc-e381-4dc7-8735-cb3c3e93e144" providerId="ADAL" clId="{27DCE712-345B-41BD-9A8B-2D4A259F2072}" dt="2023-02-09T10:54:14.255" v="193" actId="20577"/>
          <ac:spMkLst>
            <pc:docMk/>
            <pc:sldMk cId="2011417690" sldId="296"/>
            <ac:spMk id="16" creationId="{0BD51FE7-B078-1336-A58D-90B343E67DEA}"/>
          </ac:spMkLst>
        </pc:spChg>
        <pc:graphicFrameChg chg="add del mod">
          <ac:chgData name="Harper, Jack (STFC,RAL,ISIS)" userId="55119fcc-e381-4dc7-8735-cb3c3e93e144" providerId="ADAL" clId="{27DCE712-345B-41BD-9A8B-2D4A259F2072}" dt="2023-02-09T10:53:52.013" v="188"/>
          <ac:graphicFrameMkLst>
            <pc:docMk/>
            <pc:sldMk cId="2011417690" sldId="296"/>
            <ac:graphicFrameMk id="2" creationId="{70245A8C-40A8-FD1F-5311-D31362E2DA3A}"/>
          </ac:graphicFrameMkLst>
        </pc:graphicFrameChg>
      </pc:sldChg>
      <pc:sldChg chg="modSp add mod ord">
        <pc:chgData name="Harper, Jack (STFC,RAL,ISIS)" userId="55119fcc-e381-4dc7-8735-cb3c3e93e144" providerId="ADAL" clId="{27DCE712-345B-41BD-9A8B-2D4A259F2072}" dt="2023-02-09T13:26:45.497" v="880" actId="20577"/>
        <pc:sldMkLst>
          <pc:docMk/>
          <pc:sldMk cId="1542927964" sldId="297"/>
        </pc:sldMkLst>
        <pc:spChg chg="mod">
          <ac:chgData name="Harper, Jack (STFC,RAL,ISIS)" userId="55119fcc-e381-4dc7-8735-cb3c3e93e144" providerId="ADAL" clId="{27DCE712-345B-41BD-9A8B-2D4A259F2072}" dt="2023-02-09T13:26:45.497" v="880" actId="20577"/>
          <ac:spMkLst>
            <pc:docMk/>
            <pc:sldMk cId="1542927964" sldId="297"/>
            <ac:spMk id="5" creationId="{697BFE5A-7C82-E244-83C3-A634D5C30E22}"/>
          </ac:spMkLst>
        </pc:spChg>
        <pc:spChg chg="mod">
          <ac:chgData name="Harper, Jack (STFC,RAL,ISIS)" userId="55119fcc-e381-4dc7-8735-cb3c3e93e144" providerId="ADAL" clId="{27DCE712-345B-41BD-9A8B-2D4A259F2072}" dt="2023-02-09T10:55:51.616" v="212" actId="20577"/>
          <ac:spMkLst>
            <pc:docMk/>
            <pc:sldMk cId="1542927964" sldId="297"/>
            <ac:spMk id="7" creationId="{67B54F19-1212-9345-95FF-9D2815FD6E96}"/>
          </ac:spMkLst>
        </pc:spChg>
      </pc:sldChg>
    </pc:docChg>
  </pc:docChgLst>
  <pc:docChgLst>
    <pc:chgData name="Harper, Jack (STFC,RAL,ISIS)" userId="55119fcc-e381-4dc7-8735-cb3c3e93e144" providerId="ADAL" clId="{B3C6AD6C-C1B0-4BAC-8C8E-F4DCFF8957C5}"/>
    <pc:docChg chg="modSld">
      <pc:chgData name="Harper, Jack (STFC,RAL,ISIS)" userId="55119fcc-e381-4dc7-8735-cb3c3e93e144" providerId="ADAL" clId="{B3C6AD6C-C1B0-4BAC-8C8E-F4DCFF8957C5}" dt="2023-11-01T10:53:23.124" v="0" actId="14100"/>
      <pc:docMkLst>
        <pc:docMk/>
      </pc:docMkLst>
      <pc:sldChg chg="modSp mod">
        <pc:chgData name="Harper, Jack (STFC,RAL,ISIS)" userId="55119fcc-e381-4dc7-8735-cb3c3e93e144" providerId="ADAL" clId="{B3C6AD6C-C1B0-4BAC-8C8E-F4DCFF8957C5}" dt="2023-11-01T10:53:23.124" v="0" actId="14100"/>
        <pc:sldMkLst>
          <pc:docMk/>
          <pc:sldMk cId="3224382533" sldId="257"/>
        </pc:sldMkLst>
        <pc:spChg chg="mod">
          <ac:chgData name="Harper, Jack (STFC,RAL,ISIS)" userId="55119fcc-e381-4dc7-8735-cb3c3e93e144" providerId="ADAL" clId="{B3C6AD6C-C1B0-4BAC-8C8E-F4DCFF8957C5}" dt="2023-11-01T10:53:23.124" v="0" actId="14100"/>
          <ac:spMkLst>
            <pc:docMk/>
            <pc:sldMk cId="3224382533" sldId="257"/>
            <ac:spMk id="3" creationId="{78DB0FE0-A4AF-D848-8925-91A37993D74D}"/>
          </ac:spMkLst>
        </pc:spChg>
      </pc:sldChg>
    </pc:docChg>
  </pc:docChgLst>
  <pc:docChgLst>
    <pc:chgData name="Harper, Jack (STFC,RAL,ISIS)" userId="55119fcc-e381-4dc7-8735-cb3c3e93e144" providerId="ADAL" clId="{81EF8569-922B-40EB-AF38-B379A03438D1}"/>
    <pc:docChg chg="undo custSel addSld modSld sldOrd">
      <pc:chgData name="Harper, Jack (STFC,RAL,ISIS)" userId="55119fcc-e381-4dc7-8735-cb3c3e93e144" providerId="ADAL" clId="{81EF8569-922B-40EB-AF38-B379A03438D1}" dt="2024-04-18T02:14:48.507" v="1290" actId="255"/>
      <pc:docMkLst>
        <pc:docMk/>
      </pc:docMkLst>
      <pc:sldChg chg="modSp mod">
        <pc:chgData name="Harper, Jack (STFC,RAL,ISIS)" userId="55119fcc-e381-4dc7-8735-cb3c3e93e144" providerId="ADAL" clId="{81EF8569-922B-40EB-AF38-B379A03438D1}" dt="2024-04-16T03:42:47.624" v="651" actId="20577"/>
        <pc:sldMkLst>
          <pc:docMk/>
          <pc:sldMk cId="3224382533" sldId="257"/>
        </pc:sldMkLst>
        <pc:spChg chg="mod">
          <ac:chgData name="Harper, Jack (STFC,RAL,ISIS)" userId="55119fcc-e381-4dc7-8735-cb3c3e93e144" providerId="ADAL" clId="{81EF8569-922B-40EB-AF38-B379A03438D1}" dt="2024-04-16T03:42:47.624" v="651" actId="20577"/>
          <ac:spMkLst>
            <pc:docMk/>
            <pc:sldMk cId="3224382533" sldId="257"/>
            <ac:spMk id="5" creationId="{0BEB0AE4-391E-6F41-84C6-D4EEDF519A31}"/>
          </ac:spMkLst>
        </pc:spChg>
      </pc:sldChg>
      <pc:sldChg chg="addSp modSp mod">
        <pc:chgData name="Harper, Jack (STFC,RAL,ISIS)" userId="55119fcc-e381-4dc7-8735-cb3c3e93e144" providerId="ADAL" clId="{81EF8569-922B-40EB-AF38-B379A03438D1}" dt="2024-04-16T06:05:48.038" v="874" actId="1076"/>
        <pc:sldMkLst>
          <pc:docMk/>
          <pc:sldMk cId="3650511456" sldId="285"/>
        </pc:sldMkLst>
        <pc:spChg chg="add mod">
          <ac:chgData name="Harper, Jack (STFC,RAL,ISIS)" userId="55119fcc-e381-4dc7-8735-cb3c3e93e144" providerId="ADAL" clId="{81EF8569-922B-40EB-AF38-B379A03438D1}" dt="2024-04-16T06:05:48.038" v="874" actId="1076"/>
          <ac:spMkLst>
            <pc:docMk/>
            <pc:sldMk cId="3650511456" sldId="285"/>
            <ac:spMk id="3" creationId="{BB260382-6350-8BF3-612B-7A62F91A5138}"/>
          </ac:spMkLst>
        </pc:spChg>
      </pc:sldChg>
      <pc:sldChg chg="addSp modSp mod">
        <pc:chgData name="Harper, Jack (STFC,RAL,ISIS)" userId="55119fcc-e381-4dc7-8735-cb3c3e93e144" providerId="ADAL" clId="{81EF8569-922B-40EB-AF38-B379A03438D1}" dt="2024-04-16T06:05:35.608" v="872" actId="1076"/>
        <pc:sldMkLst>
          <pc:docMk/>
          <pc:sldMk cId="4152469411" sldId="286"/>
        </pc:sldMkLst>
        <pc:spChg chg="add mod">
          <ac:chgData name="Harper, Jack (STFC,RAL,ISIS)" userId="55119fcc-e381-4dc7-8735-cb3c3e93e144" providerId="ADAL" clId="{81EF8569-922B-40EB-AF38-B379A03438D1}" dt="2024-04-16T06:05:35.608" v="872" actId="1076"/>
          <ac:spMkLst>
            <pc:docMk/>
            <pc:sldMk cId="4152469411" sldId="286"/>
            <ac:spMk id="3" creationId="{8EBEEE65-4913-06FA-2AA8-952BB5EEA284}"/>
          </ac:spMkLst>
        </pc:spChg>
      </pc:sldChg>
      <pc:sldChg chg="addSp modSp mod">
        <pc:chgData name="Harper, Jack (STFC,RAL,ISIS)" userId="55119fcc-e381-4dc7-8735-cb3c3e93e144" providerId="ADAL" clId="{81EF8569-922B-40EB-AF38-B379A03438D1}" dt="2024-04-18T02:14:48.507" v="1290" actId="255"/>
        <pc:sldMkLst>
          <pc:docMk/>
          <pc:sldMk cId="3833532093" sldId="287"/>
        </pc:sldMkLst>
        <pc:spChg chg="add mod">
          <ac:chgData name="Harper, Jack (STFC,RAL,ISIS)" userId="55119fcc-e381-4dc7-8735-cb3c3e93e144" providerId="ADAL" clId="{81EF8569-922B-40EB-AF38-B379A03438D1}" dt="2024-04-16T06:10:23.802" v="974" actId="1076"/>
          <ac:spMkLst>
            <pc:docMk/>
            <pc:sldMk cId="3833532093" sldId="287"/>
            <ac:spMk id="3" creationId="{72A83C43-18B6-32DD-A9D2-598ACEB41768}"/>
          </ac:spMkLst>
        </pc:spChg>
        <pc:spChg chg="mod">
          <ac:chgData name="Harper, Jack (STFC,RAL,ISIS)" userId="55119fcc-e381-4dc7-8735-cb3c3e93e144" providerId="ADAL" clId="{81EF8569-922B-40EB-AF38-B379A03438D1}" dt="2024-04-18T02:14:48.507" v="1290" actId="255"/>
          <ac:spMkLst>
            <pc:docMk/>
            <pc:sldMk cId="3833532093" sldId="287"/>
            <ac:spMk id="5" creationId="{697BFE5A-7C82-E244-83C3-A634D5C30E22}"/>
          </ac:spMkLst>
        </pc:spChg>
      </pc:sldChg>
      <pc:sldChg chg="addSp modSp mod">
        <pc:chgData name="Harper, Jack (STFC,RAL,ISIS)" userId="55119fcc-e381-4dc7-8735-cb3c3e93e144" providerId="ADAL" clId="{81EF8569-922B-40EB-AF38-B379A03438D1}" dt="2024-04-18T01:08:32.752" v="1179" actId="20577"/>
        <pc:sldMkLst>
          <pc:docMk/>
          <pc:sldMk cId="1262447353" sldId="288"/>
        </pc:sldMkLst>
        <pc:spChg chg="add mod">
          <ac:chgData name="Harper, Jack (STFC,RAL,ISIS)" userId="55119fcc-e381-4dc7-8735-cb3c3e93e144" providerId="ADAL" clId="{81EF8569-922B-40EB-AF38-B379A03438D1}" dt="2024-04-16T06:05:01.523" v="870" actId="1076"/>
          <ac:spMkLst>
            <pc:docMk/>
            <pc:sldMk cId="1262447353" sldId="288"/>
            <ac:spMk id="3" creationId="{40E73FB3-0FE8-35A8-6E1E-594248A2B28C}"/>
          </ac:spMkLst>
        </pc:spChg>
        <pc:spChg chg="mod">
          <ac:chgData name="Harper, Jack (STFC,RAL,ISIS)" userId="55119fcc-e381-4dc7-8735-cb3c3e93e144" providerId="ADAL" clId="{81EF8569-922B-40EB-AF38-B379A03438D1}" dt="2024-04-18T01:08:32.752" v="1179" actId="20577"/>
          <ac:spMkLst>
            <pc:docMk/>
            <pc:sldMk cId="1262447353" sldId="288"/>
            <ac:spMk id="8" creationId="{5DA950BB-E46B-A1B0-BD7E-DC851B719484}"/>
          </ac:spMkLst>
        </pc:spChg>
      </pc:sldChg>
      <pc:sldChg chg="modSp mod">
        <pc:chgData name="Harper, Jack (STFC,RAL,ISIS)" userId="55119fcc-e381-4dc7-8735-cb3c3e93e144" providerId="ADAL" clId="{81EF8569-922B-40EB-AF38-B379A03438D1}" dt="2024-04-16T01:20:40.848" v="644" actId="20577"/>
        <pc:sldMkLst>
          <pc:docMk/>
          <pc:sldMk cId="4028896607" sldId="289"/>
        </pc:sldMkLst>
        <pc:spChg chg="mod">
          <ac:chgData name="Harper, Jack (STFC,RAL,ISIS)" userId="55119fcc-e381-4dc7-8735-cb3c3e93e144" providerId="ADAL" clId="{81EF8569-922B-40EB-AF38-B379A03438D1}" dt="2024-04-16T01:20:40.848" v="644" actId="20577"/>
          <ac:spMkLst>
            <pc:docMk/>
            <pc:sldMk cId="4028896607" sldId="289"/>
            <ac:spMk id="4" creationId="{1D78F11E-5039-7011-E528-33785221084B}"/>
          </ac:spMkLst>
        </pc:spChg>
      </pc:sldChg>
      <pc:sldChg chg="modSp mod">
        <pc:chgData name="Harper, Jack (STFC,RAL,ISIS)" userId="55119fcc-e381-4dc7-8735-cb3c3e93e144" providerId="ADAL" clId="{81EF8569-922B-40EB-AF38-B379A03438D1}" dt="2024-04-16T01:18:06.894" v="474" actId="20577"/>
        <pc:sldMkLst>
          <pc:docMk/>
          <pc:sldMk cId="374991570" sldId="290"/>
        </pc:sldMkLst>
        <pc:spChg chg="mod">
          <ac:chgData name="Harper, Jack (STFC,RAL,ISIS)" userId="55119fcc-e381-4dc7-8735-cb3c3e93e144" providerId="ADAL" clId="{81EF8569-922B-40EB-AF38-B379A03438D1}" dt="2024-04-16T01:18:06.894" v="474" actId="20577"/>
          <ac:spMkLst>
            <pc:docMk/>
            <pc:sldMk cId="374991570" sldId="290"/>
            <ac:spMk id="4" creationId="{01EC142F-CB21-78CE-7940-B84B3DF84267}"/>
          </ac:spMkLst>
        </pc:spChg>
      </pc:sldChg>
      <pc:sldChg chg="addSp modSp mod">
        <pc:chgData name="Harper, Jack (STFC,RAL,ISIS)" userId="55119fcc-e381-4dc7-8735-cb3c3e93e144" providerId="ADAL" clId="{81EF8569-922B-40EB-AF38-B379A03438D1}" dt="2024-04-18T01:06:43.521" v="1174" actId="20577"/>
        <pc:sldMkLst>
          <pc:docMk/>
          <pc:sldMk cId="3479461183" sldId="291"/>
        </pc:sldMkLst>
        <pc:spChg chg="add mod">
          <ac:chgData name="Harper, Jack (STFC,RAL,ISIS)" userId="55119fcc-e381-4dc7-8735-cb3c3e93e144" providerId="ADAL" clId="{81EF8569-922B-40EB-AF38-B379A03438D1}" dt="2024-04-16T06:06:07.960" v="876" actId="1076"/>
          <ac:spMkLst>
            <pc:docMk/>
            <pc:sldMk cId="3479461183" sldId="291"/>
            <ac:spMk id="3" creationId="{81FEDB8D-F4C5-5082-4B2B-8B9419E28560}"/>
          </ac:spMkLst>
        </pc:spChg>
        <pc:spChg chg="mod">
          <ac:chgData name="Harper, Jack (STFC,RAL,ISIS)" userId="55119fcc-e381-4dc7-8735-cb3c3e93e144" providerId="ADAL" clId="{81EF8569-922B-40EB-AF38-B379A03438D1}" dt="2024-04-18T01:06:43.521" v="1174" actId="20577"/>
          <ac:spMkLst>
            <pc:docMk/>
            <pc:sldMk cId="3479461183" sldId="291"/>
            <ac:spMk id="8" creationId="{C316F53D-4A6A-6658-D1E5-D721E4A6CB17}"/>
          </ac:spMkLst>
        </pc:spChg>
      </pc:sldChg>
      <pc:sldChg chg="addSp modSp mod ord">
        <pc:chgData name="Harper, Jack (STFC,RAL,ISIS)" userId="55119fcc-e381-4dc7-8735-cb3c3e93e144" providerId="ADAL" clId="{81EF8569-922B-40EB-AF38-B379A03438D1}" dt="2024-04-16T06:07:48.870" v="885" actId="1076"/>
        <pc:sldMkLst>
          <pc:docMk/>
          <pc:sldMk cId="1563304209" sldId="293"/>
        </pc:sldMkLst>
        <pc:spChg chg="add mod">
          <ac:chgData name="Harper, Jack (STFC,RAL,ISIS)" userId="55119fcc-e381-4dc7-8735-cb3c3e93e144" providerId="ADAL" clId="{81EF8569-922B-40EB-AF38-B379A03438D1}" dt="2024-04-16T06:07:48.870" v="885" actId="1076"/>
          <ac:spMkLst>
            <pc:docMk/>
            <pc:sldMk cId="1563304209" sldId="293"/>
            <ac:spMk id="5" creationId="{3D2A73D1-0574-5CD6-8EF7-DC24A2012E24}"/>
          </ac:spMkLst>
        </pc:spChg>
        <pc:picChg chg="add mod">
          <ac:chgData name="Harper, Jack (STFC,RAL,ISIS)" userId="55119fcc-e381-4dc7-8735-cb3c3e93e144" providerId="ADAL" clId="{81EF8569-922B-40EB-AF38-B379A03438D1}" dt="2024-04-16T01:11:23.874" v="450" actId="14100"/>
          <ac:picMkLst>
            <pc:docMk/>
            <pc:sldMk cId="1563304209" sldId="293"/>
            <ac:picMk id="4" creationId="{A54A869F-3DAA-217F-37ED-5B796788CB65}"/>
          </ac:picMkLst>
        </pc:picChg>
        <pc:picChg chg="mod">
          <ac:chgData name="Harper, Jack (STFC,RAL,ISIS)" userId="55119fcc-e381-4dc7-8735-cb3c3e93e144" providerId="ADAL" clId="{81EF8569-922B-40EB-AF38-B379A03438D1}" dt="2024-04-16T01:11:09.037" v="446" actId="1076"/>
          <ac:picMkLst>
            <pc:docMk/>
            <pc:sldMk cId="1563304209" sldId="293"/>
            <ac:picMk id="6" creationId="{704BFB9C-A473-E4AF-8E4A-ACB435781CBA}"/>
          </ac:picMkLst>
        </pc:picChg>
      </pc:sldChg>
      <pc:sldChg chg="addSp modSp mod">
        <pc:chgData name="Harper, Jack (STFC,RAL,ISIS)" userId="55119fcc-e381-4dc7-8735-cb3c3e93e144" providerId="ADAL" clId="{81EF8569-922B-40EB-AF38-B379A03438D1}" dt="2024-04-16T06:08:27.798" v="890" actId="20577"/>
        <pc:sldMkLst>
          <pc:docMk/>
          <pc:sldMk cId="641830835" sldId="294"/>
        </pc:sldMkLst>
        <pc:spChg chg="add mod">
          <ac:chgData name="Harper, Jack (STFC,RAL,ISIS)" userId="55119fcc-e381-4dc7-8735-cb3c3e93e144" providerId="ADAL" clId="{81EF8569-922B-40EB-AF38-B379A03438D1}" dt="2024-04-16T06:08:27.798" v="890" actId="20577"/>
          <ac:spMkLst>
            <pc:docMk/>
            <pc:sldMk cId="641830835" sldId="294"/>
            <ac:spMk id="4" creationId="{C533C635-C1CC-A3FE-4639-F6A713DAB28D}"/>
          </ac:spMkLst>
        </pc:spChg>
      </pc:sldChg>
      <pc:sldChg chg="addSp modSp mod">
        <pc:chgData name="Harper, Jack (STFC,RAL,ISIS)" userId="55119fcc-e381-4dc7-8735-cb3c3e93e144" providerId="ADAL" clId="{81EF8569-922B-40EB-AF38-B379A03438D1}" dt="2024-04-16T06:06:42.051" v="880" actId="1076"/>
        <pc:sldMkLst>
          <pc:docMk/>
          <pc:sldMk cId="2931773056" sldId="295"/>
        </pc:sldMkLst>
        <pc:spChg chg="add mod">
          <ac:chgData name="Harper, Jack (STFC,RAL,ISIS)" userId="55119fcc-e381-4dc7-8735-cb3c3e93e144" providerId="ADAL" clId="{81EF8569-922B-40EB-AF38-B379A03438D1}" dt="2024-04-16T06:06:42.051" v="880" actId="1076"/>
          <ac:spMkLst>
            <pc:docMk/>
            <pc:sldMk cId="2931773056" sldId="295"/>
            <ac:spMk id="3" creationId="{A072C3E6-7953-F558-8211-EDAD8A2D5396}"/>
          </ac:spMkLst>
        </pc:spChg>
      </pc:sldChg>
      <pc:sldChg chg="addSp modSp">
        <pc:chgData name="Harper, Jack (STFC,RAL,ISIS)" userId="55119fcc-e381-4dc7-8735-cb3c3e93e144" providerId="ADAL" clId="{81EF8569-922B-40EB-AF38-B379A03438D1}" dt="2024-04-16T06:06:53.359" v="881"/>
        <pc:sldMkLst>
          <pc:docMk/>
          <pc:sldMk cId="2011417690" sldId="296"/>
        </pc:sldMkLst>
        <pc:spChg chg="add mod">
          <ac:chgData name="Harper, Jack (STFC,RAL,ISIS)" userId="55119fcc-e381-4dc7-8735-cb3c3e93e144" providerId="ADAL" clId="{81EF8569-922B-40EB-AF38-B379A03438D1}" dt="2024-04-16T06:06:53.359" v="881"/>
          <ac:spMkLst>
            <pc:docMk/>
            <pc:sldMk cId="2011417690" sldId="296"/>
            <ac:spMk id="2" creationId="{DFA850DE-8A04-E166-0774-33ADA2C47464}"/>
          </ac:spMkLst>
        </pc:spChg>
      </pc:sldChg>
      <pc:sldChg chg="modSp mod">
        <pc:chgData name="Harper, Jack (STFC,RAL,ISIS)" userId="55119fcc-e381-4dc7-8735-cb3c3e93e144" providerId="ADAL" clId="{81EF8569-922B-40EB-AF38-B379A03438D1}" dt="2024-04-18T01:05:20.255" v="1146" actId="20577"/>
        <pc:sldMkLst>
          <pc:docMk/>
          <pc:sldMk cId="1542927964" sldId="297"/>
        </pc:sldMkLst>
        <pc:spChg chg="mod">
          <ac:chgData name="Harper, Jack (STFC,RAL,ISIS)" userId="55119fcc-e381-4dc7-8735-cb3c3e93e144" providerId="ADAL" clId="{81EF8569-922B-40EB-AF38-B379A03438D1}" dt="2024-04-18T01:05:20.255" v="1146" actId="20577"/>
          <ac:spMkLst>
            <pc:docMk/>
            <pc:sldMk cId="1542927964" sldId="297"/>
            <ac:spMk id="5" creationId="{697BFE5A-7C82-E244-83C3-A634D5C30E22}"/>
          </ac:spMkLst>
        </pc:spChg>
      </pc:sldChg>
      <pc:sldChg chg="modSp mod">
        <pc:chgData name="Harper, Jack (STFC,RAL,ISIS)" userId="55119fcc-e381-4dc7-8735-cb3c3e93e144" providerId="ADAL" clId="{81EF8569-922B-40EB-AF38-B379A03438D1}" dt="2024-04-16T03:45:55.572" v="765" actId="20577"/>
        <pc:sldMkLst>
          <pc:docMk/>
          <pc:sldMk cId="2918127591" sldId="298"/>
        </pc:sldMkLst>
        <pc:spChg chg="mod">
          <ac:chgData name="Harper, Jack (STFC,RAL,ISIS)" userId="55119fcc-e381-4dc7-8735-cb3c3e93e144" providerId="ADAL" clId="{81EF8569-922B-40EB-AF38-B379A03438D1}" dt="2024-04-16T03:45:55.572" v="765" actId="20577"/>
          <ac:spMkLst>
            <pc:docMk/>
            <pc:sldMk cId="2918127591" sldId="298"/>
            <ac:spMk id="5" creationId="{3A1A9371-A74B-69CE-7377-4433834D7987}"/>
          </ac:spMkLst>
        </pc:spChg>
      </pc:sldChg>
      <pc:sldChg chg="modSp mod">
        <pc:chgData name="Harper, Jack (STFC,RAL,ISIS)" userId="55119fcc-e381-4dc7-8735-cb3c3e93e144" providerId="ADAL" clId="{81EF8569-922B-40EB-AF38-B379A03438D1}" dt="2024-04-16T01:24:03.107" v="648" actId="1076"/>
        <pc:sldMkLst>
          <pc:docMk/>
          <pc:sldMk cId="2677616896" sldId="299"/>
        </pc:sldMkLst>
        <pc:spChg chg="mod">
          <ac:chgData name="Harper, Jack (STFC,RAL,ISIS)" userId="55119fcc-e381-4dc7-8735-cb3c3e93e144" providerId="ADAL" clId="{81EF8569-922B-40EB-AF38-B379A03438D1}" dt="2024-04-16T01:24:01.164" v="647" actId="1076"/>
          <ac:spMkLst>
            <pc:docMk/>
            <pc:sldMk cId="2677616896" sldId="299"/>
            <ac:spMk id="5" creationId="{62901A6F-EFBF-121F-10CF-DEC260F9432B}"/>
          </ac:spMkLst>
        </pc:spChg>
        <pc:picChg chg="mod">
          <ac:chgData name="Harper, Jack (STFC,RAL,ISIS)" userId="55119fcc-e381-4dc7-8735-cb3c3e93e144" providerId="ADAL" clId="{81EF8569-922B-40EB-AF38-B379A03438D1}" dt="2024-04-16T01:24:03.107" v="648" actId="1076"/>
          <ac:picMkLst>
            <pc:docMk/>
            <pc:sldMk cId="2677616896" sldId="299"/>
            <ac:picMk id="1026" creationId="{FE9249E7-61E0-9BDA-FA18-118C8DC39E2B}"/>
          </ac:picMkLst>
        </pc:picChg>
      </pc:sldChg>
      <pc:sldChg chg="modSp mod">
        <pc:chgData name="Harper, Jack (STFC,RAL,ISIS)" userId="55119fcc-e381-4dc7-8735-cb3c3e93e144" providerId="ADAL" clId="{81EF8569-922B-40EB-AF38-B379A03438D1}" dt="2024-04-16T03:44:37.659" v="764" actId="20577"/>
        <pc:sldMkLst>
          <pc:docMk/>
          <pc:sldMk cId="4046152354" sldId="300"/>
        </pc:sldMkLst>
        <pc:spChg chg="mod">
          <ac:chgData name="Harper, Jack (STFC,RAL,ISIS)" userId="55119fcc-e381-4dc7-8735-cb3c3e93e144" providerId="ADAL" clId="{81EF8569-922B-40EB-AF38-B379A03438D1}" dt="2024-04-16T03:44:37.659" v="764" actId="20577"/>
          <ac:spMkLst>
            <pc:docMk/>
            <pc:sldMk cId="4046152354" sldId="300"/>
            <ac:spMk id="5" creationId="{FD36A47B-B236-6A8E-C5C2-33675C106A9F}"/>
          </ac:spMkLst>
        </pc:spChg>
      </pc:sldChg>
      <pc:sldChg chg="addSp delSp add mod modNotesTx">
        <pc:chgData name="Harper, Jack (STFC,RAL,ISIS)" userId="55119fcc-e381-4dc7-8735-cb3c3e93e144" providerId="ADAL" clId="{81EF8569-922B-40EB-AF38-B379A03438D1}" dt="2024-04-16T00:49:03.755" v="22" actId="20577"/>
        <pc:sldMkLst>
          <pc:docMk/>
          <pc:sldMk cId="383790271" sldId="301"/>
        </pc:sldMkLst>
        <pc:spChg chg="del">
          <ac:chgData name="Harper, Jack (STFC,RAL,ISIS)" userId="55119fcc-e381-4dc7-8735-cb3c3e93e144" providerId="ADAL" clId="{81EF8569-922B-40EB-AF38-B379A03438D1}" dt="2024-04-16T00:48:31.245" v="1" actId="478"/>
          <ac:spMkLst>
            <pc:docMk/>
            <pc:sldMk cId="383790271" sldId="301"/>
            <ac:spMk id="5" creationId="{62901A6F-EFBF-121F-10CF-DEC260F9432B}"/>
          </ac:spMkLst>
        </pc:spChg>
        <pc:picChg chg="add">
          <ac:chgData name="Harper, Jack (STFC,RAL,ISIS)" userId="55119fcc-e381-4dc7-8735-cb3c3e93e144" providerId="ADAL" clId="{81EF8569-922B-40EB-AF38-B379A03438D1}" dt="2024-04-16T00:48:53.582" v="2" actId="22"/>
          <ac:picMkLst>
            <pc:docMk/>
            <pc:sldMk cId="383790271" sldId="301"/>
            <ac:picMk id="3" creationId="{0E7442C0-92B2-2A96-5C25-AA8D480362BF}"/>
          </ac:picMkLst>
        </pc:picChg>
        <pc:picChg chg="del">
          <ac:chgData name="Harper, Jack (STFC,RAL,ISIS)" userId="55119fcc-e381-4dc7-8735-cb3c3e93e144" providerId="ADAL" clId="{81EF8569-922B-40EB-AF38-B379A03438D1}" dt="2024-04-16T00:48:31.245" v="1" actId="478"/>
          <ac:picMkLst>
            <pc:docMk/>
            <pc:sldMk cId="383790271" sldId="301"/>
            <ac:picMk id="1026" creationId="{FE9249E7-61E0-9BDA-FA18-118C8DC39E2B}"/>
          </ac:picMkLst>
        </pc:picChg>
      </pc:sldChg>
      <pc:sldChg chg="addSp delSp modSp add mod">
        <pc:chgData name="Harper, Jack (STFC,RAL,ISIS)" userId="55119fcc-e381-4dc7-8735-cb3c3e93e144" providerId="ADAL" clId="{81EF8569-922B-40EB-AF38-B379A03438D1}" dt="2024-04-16T06:07:13.196" v="883" actId="1076"/>
        <pc:sldMkLst>
          <pc:docMk/>
          <pc:sldMk cId="1702473699" sldId="302"/>
        </pc:sldMkLst>
        <pc:spChg chg="del">
          <ac:chgData name="Harper, Jack (STFC,RAL,ISIS)" userId="55119fcc-e381-4dc7-8735-cb3c3e93e144" providerId="ADAL" clId="{81EF8569-922B-40EB-AF38-B379A03438D1}" dt="2024-04-16T03:50:19.048" v="767" actId="478"/>
          <ac:spMkLst>
            <pc:docMk/>
            <pc:sldMk cId="1702473699" sldId="302"/>
            <ac:spMk id="5" creationId="{697BFE5A-7C82-E244-83C3-A634D5C30E22}"/>
          </ac:spMkLst>
        </pc:spChg>
        <pc:spChg chg="add mod">
          <ac:chgData name="Harper, Jack (STFC,RAL,ISIS)" userId="55119fcc-e381-4dc7-8735-cb3c3e93e144" providerId="ADAL" clId="{81EF8569-922B-40EB-AF38-B379A03438D1}" dt="2024-04-16T06:07:13.196" v="883" actId="1076"/>
          <ac:spMkLst>
            <pc:docMk/>
            <pc:sldMk cId="1702473699" sldId="302"/>
            <ac:spMk id="6" creationId="{FAC090A9-36CA-F229-5FE2-F0C0E10CBA8A}"/>
          </ac:spMkLst>
        </pc:spChg>
        <pc:spChg chg="mod">
          <ac:chgData name="Harper, Jack (STFC,RAL,ISIS)" userId="55119fcc-e381-4dc7-8735-cb3c3e93e144" providerId="ADAL" clId="{81EF8569-922B-40EB-AF38-B379A03438D1}" dt="2024-04-16T03:50:23.266" v="777" actId="20577"/>
          <ac:spMkLst>
            <pc:docMk/>
            <pc:sldMk cId="1702473699" sldId="302"/>
            <ac:spMk id="7" creationId="{67B54F19-1212-9345-95FF-9D2815FD6E96}"/>
          </ac:spMkLst>
        </pc:spChg>
        <pc:picChg chg="add mod modCrop">
          <ac:chgData name="Harper, Jack (STFC,RAL,ISIS)" userId="55119fcc-e381-4dc7-8735-cb3c3e93e144" providerId="ADAL" clId="{81EF8569-922B-40EB-AF38-B379A03438D1}" dt="2024-04-16T03:51:16.310" v="791" actId="1076"/>
          <ac:picMkLst>
            <pc:docMk/>
            <pc:sldMk cId="1702473699" sldId="302"/>
            <ac:picMk id="3" creationId="{2D95F1A3-B550-D6E2-16D4-76E98FE8C930}"/>
          </ac:picMkLst>
        </pc:picChg>
      </pc:sldChg>
      <pc:sldChg chg="addSp delSp modSp add mod">
        <pc:chgData name="Harper, Jack (STFC,RAL,ISIS)" userId="55119fcc-e381-4dc7-8735-cb3c3e93e144" providerId="ADAL" clId="{81EF8569-922B-40EB-AF38-B379A03438D1}" dt="2024-04-17T23:35:13.427" v="1141" actId="1076"/>
        <pc:sldMkLst>
          <pc:docMk/>
          <pc:sldMk cId="2555803352" sldId="303"/>
        </pc:sldMkLst>
        <pc:spChg chg="add mod">
          <ac:chgData name="Harper, Jack (STFC,RAL,ISIS)" userId="55119fcc-e381-4dc7-8735-cb3c3e93e144" providerId="ADAL" clId="{81EF8569-922B-40EB-AF38-B379A03438D1}" dt="2024-04-17T23:34:43.387" v="1139" actId="1076"/>
          <ac:spMkLst>
            <pc:docMk/>
            <pc:sldMk cId="2555803352" sldId="303"/>
            <ac:spMk id="2" creationId="{69FBEB9E-FF36-6035-7D3C-4FB47F066CF1}"/>
          </ac:spMkLst>
        </pc:spChg>
        <pc:spChg chg="add mod">
          <ac:chgData name="Harper, Jack (STFC,RAL,ISIS)" userId="55119fcc-e381-4dc7-8735-cb3c3e93e144" providerId="ADAL" clId="{81EF8569-922B-40EB-AF38-B379A03438D1}" dt="2024-04-17T05:57:23.274" v="994" actId="1076"/>
          <ac:spMkLst>
            <pc:docMk/>
            <pc:sldMk cId="2555803352" sldId="303"/>
            <ac:spMk id="4" creationId="{88AD8C96-CB7B-A111-7E00-5A7FADB9297E}"/>
          </ac:spMkLst>
        </pc:spChg>
        <pc:spChg chg="del">
          <ac:chgData name="Harper, Jack (STFC,RAL,ISIS)" userId="55119fcc-e381-4dc7-8735-cb3c3e93e144" providerId="ADAL" clId="{81EF8569-922B-40EB-AF38-B379A03438D1}" dt="2024-04-17T05:57:16.196" v="991" actId="478"/>
          <ac:spMkLst>
            <pc:docMk/>
            <pc:sldMk cId="2555803352" sldId="303"/>
            <ac:spMk id="6" creationId="{FAC090A9-36CA-F229-5FE2-F0C0E10CBA8A}"/>
          </ac:spMkLst>
        </pc:spChg>
        <pc:spChg chg="mod">
          <ac:chgData name="Harper, Jack (STFC,RAL,ISIS)" userId="55119fcc-e381-4dc7-8735-cb3c3e93e144" providerId="ADAL" clId="{81EF8569-922B-40EB-AF38-B379A03438D1}" dt="2024-04-17T23:26:10.586" v="1061" actId="20577"/>
          <ac:spMkLst>
            <pc:docMk/>
            <pc:sldMk cId="2555803352" sldId="303"/>
            <ac:spMk id="7" creationId="{67B54F19-1212-9345-95FF-9D2815FD6E96}"/>
          </ac:spMkLst>
        </pc:spChg>
        <pc:spChg chg="add mod">
          <ac:chgData name="Harper, Jack (STFC,RAL,ISIS)" userId="55119fcc-e381-4dc7-8735-cb3c3e93e144" providerId="ADAL" clId="{81EF8569-922B-40EB-AF38-B379A03438D1}" dt="2024-04-17T05:59:03.236" v="1002" actId="1076"/>
          <ac:spMkLst>
            <pc:docMk/>
            <pc:sldMk cId="2555803352" sldId="303"/>
            <ac:spMk id="9" creationId="{D48722A7-E16B-EC63-8F49-5EBAF8D7214C}"/>
          </ac:spMkLst>
        </pc:spChg>
        <pc:picChg chg="del">
          <ac:chgData name="Harper, Jack (STFC,RAL,ISIS)" userId="55119fcc-e381-4dc7-8735-cb3c3e93e144" providerId="ADAL" clId="{81EF8569-922B-40EB-AF38-B379A03438D1}" dt="2024-04-17T05:57:17.542" v="992" actId="478"/>
          <ac:picMkLst>
            <pc:docMk/>
            <pc:sldMk cId="2555803352" sldId="303"/>
            <ac:picMk id="3" creationId="{2D95F1A3-B550-D6E2-16D4-76E98FE8C930}"/>
          </ac:picMkLst>
        </pc:picChg>
        <pc:picChg chg="add mod">
          <ac:chgData name="Harper, Jack (STFC,RAL,ISIS)" userId="55119fcc-e381-4dc7-8735-cb3c3e93e144" providerId="ADAL" clId="{81EF8569-922B-40EB-AF38-B379A03438D1}" dt="2024-04-17T23:35:13.427" v="1141" actId="1076"/>
          <ac:picMkLst>
            <pc:docMk/>
            <pc:sldMk cId="2555803352" sldId="303"/>
            <ac:picMk id="8" creationId="{E2602FD8-40D4-3D28-C240-11A7507460AF}"/>
          </ac:picMkLst>
        </pc:picChg>
        <pc:picChg chg="add mod">
          <ac:chgData name="Harper, Jack (STFC,RAL,ISIS)" userId="55119fcc-e381-4dc7-8735-cb3c3e93e144" providerId="ADAL" clId="{81EF8569-922B-40EB-AF38-B379A03438D1}" dt="2024-04-17T23:35:08.036" v="1140" actId="1076"/>
          <ac:picMkLst>
            <pc:docMk/>
            <pc:sldMk cId="2555803352" sldId="303"/>
            <ac:picMk id="11" creationId="{6BFF45C3-F32A-9203-F539-70B3DAB3BF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IOC </a:t>
            </a:r>
            <a:r>
              <a:rPr lang="en-GB" dirty="0" err="1"/>
              <a:t>startup</a:t>
            </a:r>
            <a:r>
              <a:rPr lang="en-GB" dirty="0"/>
              <a:t> we set a TWINCATCONFIG macro to wherever the TPY file lives. This is also where the generated DB goes.</a:t>
            </a:r>
          </a:p>
          <a:p>
            <a:r>
              <a:rPr lang="en-GB" dirty="0"/>
              <a:t>This is calling some Lua code (shown more on next slide) as well as some abstractions above the motor record (explained in slide after Lua)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10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use some Lua at IOC </a:t>
            </a:r>
            <a:r>
              <a:rPr lang="en-GB" dirty="0" err="1"/>
              <a:t>startup</a:t>
            </a:r>
            <a:r>
              <a:rPr lang="en-GB" dirty="0"/>
              <a:t> to determine how many axes the motor record needs to load – this is because we haven’t served any PVs yet so can’t just call ADS directly.</a:t>
            </a:r>
          </a:p>
          <a:p>
            <a:r>
              <a:rPr lang="en-GB" dirty="0"/>
              <a:t>It also passes through the version number here – this is so that any breaking changes in the collab code can be given a major version to differentiate. </a:t>
            </a:r>
          </a:p>
          <a:p>
            <a:r>
              <a:rPr lang="en-GB" dirty="0"/>
              <a:t>We haven’t used much Lua but it is fairly flexible so we’re keen to use it more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7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used for slits/jaws, sample changers and so on. Motion setpoints example on next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used for slits/jaws, sample changers and so on. A user can just click on a set position for a certain type of experiment and in this case it’ll move 10 axes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17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1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1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Minus endeavour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7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 screenshot of the table of motors, opening one of these up gives control over a motor. This can also be done through scripting via the motor record or an axis alias (explained later)</a:t>
            </a:r>
          </a:p>
          <a:p>
            <a:r>
              <a:rPr lang="en-GB" dirty="0"/>
              <a:t>We grey out the “disabled” motors in the table of motors, as you can see here the rotation and z stage are disabled in the PLC.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3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3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simple – there are a few layers that data travels around, but the main ones are the ADS comms between </a:t>
            </a:r>
            <a:r>
              <a:rPr lang="en-GB" dirty="0" err="1"/>
              <a:t>TwinCAT</a:t>
            </a:r>
            <a:r>
              <a:rPr lang="en-GB" dirty="0"/>
              <a:t> and the </a:t>
            </a:r>
            <a:r>
              <a:rPr lang="en-GB" dirty="0" err="1"/>
              <a:t>TcIoc</a:t>
            </a:r>
            <a:r>
              <a:rPr lang="en-GB" dirty="0"/>
              <a:t> library and the TC IOC itself and the motor record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DELETE/REPLACE PHOTO CREDIT IF CHANGING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7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0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8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ck.harper@stfc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ack.harper@stfc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6" y="2160730"/>
            <a:ext cx="1055287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 EPICS – </a:t>
            </a:r>
            <a:r>
              <a:rPr lang="en-US" sz="48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TwinCAT</a:t>
            </a: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 (2024)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3537695"/>
            <a:ext cx="107035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Harper – Experiment Controls Group - ISIS Neutron and Muon Source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jack.harper@stfc.ac.uk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https://github.com/ISISComputingGroup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Switched from TCIOC to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AdsDriver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much simpler design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dependency on TPY/TMC descriptors – this is a positive and a negative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 TPY removal, OPC tags no longer necessary plc code, comments don’t break everything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8+ axes per PLC – INTER has 30! This is a record for a single motor controller at ISIS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EGU, VELO, DESC forwarding from PLC 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 to get ads var at startup. May push upstream.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changes</a:t>
            </a:r>
          </a:p>
        </p:txBody>
      </p:sp>
    </p:spTree>
    <p:extLst>
      <p:ext uri="{BB962C8B-B14F-4D97-AF65-F5344CB8AC3E}">
        <p14:creationId xmlns:p14="http://schemas.microsoft.com/office/powerpoint/2010/main" val="154292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PLC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5F1A3-B550-D6E2-16D4-76E98FE8C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79"/>
          <a:stretch/>
        </p:blipFill>
        <p:spPr>
          <a:xfrm>
            <a:off x="5986131" y="1597158"/>
            <a:ext cx="6205869" cy="4093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090A9-36CA-F229-5FE2-F0C0E10CBA8A}"/>
              </a:ext>
            </a:extLst>
          </p:cNvPr>
          <p:cNvSpPr txBox="1"/>
          <p:nvPr/>
        </p:nvSpPr>
        <p:spPr>
          <a:xfrm>
            <a:off x="248422" y="1055524"/>
            <a:ext cx="58475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VAR_GLOBAL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// Semantic version in machine-readable format.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// Update it and commit it </a:t>
            </a:r>
            <a:r>
              <a:rPr lang="en-GB" sz="1200" dirty="0" err="1">
                <a:latin typeface="Consolas" panose="020B0609020204030204" pitchFamily="49" charset="0"/>
              </a:rPr>
              <a:t>immediatly</a:t>
            </a:r>
            <a:r>
              <a:rPr lang="en-GB" sz="1200" dirty="0">
                <a:latin typeface="Consolas" panose="020B0609020204030204" pitchFamily="49" charset="0"/>
              </a:rPr>
              <a:t> before setting a tag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nVersionMajor</a:t>
            </a:r>
            <a:r>
              <a:rPr lang="en-GB" sz="1200" dirty="0">
                <a:latin typeface="Consolas" panose="020B0609020204030204" pitchFamily="49" charset="0"/>
              </a:rPr>
              <a:t>: UINT := 2; // Major Version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nVersionMinor</a:t>
            </a:r>
            <a:r>
              <a:rPr lang="en-GB" sz="1200" dirty="0">
                <a:latin typeface="Consolas" panose="020B0609020204030204" pitchFamily="49" charset="0"/>
              </a:rPr>
              <a:t>: UINT := 2; // Minor Version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nVersionPatch</a:t>
            </a:r>
            <a:r>
              <a:rPr lang="en-GB" sz="1200" dirty="0">
                <a:latin typeface="Consolas" panose="020B0609020204030204" pitchFamily="49" charset="0"/>
              </a:rPr>
              <a:t>: UINT := 0; // Patch level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astAxes</a:t>
            </a:r>
            <a:r>
              <a:rPr lang="en-GB" sz="1200" dirty="0">
                <a:latin typeface="Consolas" panose="020B0609020204030204" pitchFamily="49" charset="0"/>
              </a:rPr>
              <a:t>: ARRAY [1..GVL_APP.nAXIS_NUM] OF </a:t>
            </a:r>
            <a:r>
              <a:rPr lang="en-GB" sz="1200" dirty="0" err="1">
                <a:latin typeface="Consolas" panose="020B0609020204030204" pitchFamily="49" charset="0"/>
              </a:rPr>
              <a:t>ST_AxisStruct</a:t>
            </a:r>
            <a:r>
              <a:rPr lang="en-GB" sz="1200" dirty="0">
                <a:latin typeface="Consolas" panose="020B0609020204030204" pitchFamily="49" charset="0"/>
              </a:rPr>
              <a:t>; //Array of </a:t>
            </a:r>
            <a:r>
              <a:rPr lang="en-GB" sz="1200" dirty="0" err="1">
                <a:latin typeface="Consolas" panose="020B0609020204030204" pitchFamily="49" charset="0"/>
              </a:rPr>
              <a:t>ST_AxisStruct</a:t>
            </a:r>
            <a:r>
              <a:rPr lang="en-GB" sz="1200" dirty="0">
                <a:latin typeface="Consolas" panose="020B0609020204030204" pitchFamily="49" charset="0"/>
              </a:rPr>
              <a:t> for holding axis parameters and controls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astPneumaticAxes</a:t>
            </a:r>
            <a:r>
              <a:rPr lang="en-GB" sz="1200" dirty="0">
                <a:latin typeface="Consolas" panose="020B0609020204030204" pitchFamily="49" charset="0"/>
              </a:rPr>
              <a:t>: ARRAY [1..GVL_APP.nPNEUMATIC_AXIS_NUM] OF </a:t>
            </a:r>
            <a:r>
              <a:rPr lang="en-GB" sz="1200" dirty="0" err="1">
                <a:latin typeface="Consolas" panose="020B0609020204030204" pitchFamily="49" charset="0"/>
              </a:rPr>
              <a:t>ST_PneumaticAxisStruct</a:t>
            </a:r>
            <a:r>
              <a:rPr lang="en-GB" sz="1200" dirty="0">
                <a:latin typeface="Consolas" panose="020B0609020204030204" pitchFamily="49" charset="0"/>
              </a:rPr>
              <a:t>; //Array of </a:t>
            </a:r>
            <a:r>
              <a:rPr lang="en-GB" sz="1200" dirty="0" err="1">
                <a:latin typeface="Consolas" panose="020B0609020204030204" pitchFamily="49" charset="0"/>
              </a:rPr>
              <a:t>ST_PneumaticAxisStruct</a:t>
            </a:r>
            <a:r>
              <a:rPr lang="en-GB" sz="1200" dirty="0">
                <a:latin typeface="Consolas" panose="020B0609020204030204" pitchFamily="49" charset="0"/>
              </a:rPr>
              <a:t> for holding pneumatic axis parameters and controls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iAxis</a:t>
            </a:r>
            <a:r>
              <a:rPr lang="en-GB" sz="1200" dirty="0">
                <a:latin typeface="Consolas" panose="020B0609020204030204" pitchFamily="49" charset="0"/>
              </a:rPr>
              <a:t>: UINT; //Index for </a:t>
            </a:r>
            <a:r>
              <a:rPr lang="en-GB" sz="1200" dirty="0" err="1">
                <a:latin typeface="Consolas" panose="020B0609020204030204" pitchFamily="49" charset="0"/>
              </a:rPr>
              <a:t>for</a:t>
            </a:r>
            <a:r>
              <a:rPr lang="en-GB" sz="1200" dirty="0">
                <a:latin typeface="Consolas" panose="020B0609020204030204" pitchFamily="49" charset="0"/>
              </a:rPr>
              <a:t> loops while going through axes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iPneumaticAxis</a:t>
            </a:r>
            <a:r>
              <a:rPr lang="en-GB" sz="1200" dirty="0">
                <a:latin typeface="Consolas" panose="020B0609020204030204" pitchFamily="49" charset="0"/>
              </a:rPr>
              <a:t>: UINT := 1; //Index for </a:t>
            </a:r>
            <a:r>
              <a:rPr lang="en-GB" sz="1200" dirty="0" err="1">
                <a:latin typeface="Consolas" panose="020B0609020204030204" pitchFamily="49" charset="0"/>
              </a:rPr>
              <a:t>for</a:t>
            </a:r>
            <a:r>
              <a:rPr lang="en-GB" sz="1200" dirty="0">
                <a:latin typeface="Consolas" panose="020B0609020204030204" pitchFamily="49" charset="0"/>
              </a:rPr>
              <a:t> loops while going through pneumatic axes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fbGetCurTaskIndex</a:t>
            </a:r>
            <a:r>
              <a:rPr lang="en-GB" sz="1200" dirty="0">
                <a:latin typeface="Consolas" panose="020B0609020204030204" pitchFamily="49" charset="0"/>
              </a:rPr>
              <a:t>: GETCURTASKINDEX;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bLocalMode</a:t>
            </a:r>
            <a:r>
              <a:rPr lang="en-GB" sz="1200" dirty="0">
                <a:latin typeface="Consolas" panose="020B0609020204030204" pitchFamily="49" charset="0"/>
              </a:rPr>
              <a:t>: BOOL;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END_VAR</a:t>
            </a:r>
          </a:p>
          <a:p>
            <a:endParaRPr lang="en-GB" sz="1200" dirty="0">
              <a:latin typeface="Consolas" panose="020B0609020204030204" pitchFamily="49" charset="0"/>
            </a:endParaRPr>
          </a:p>
          <a:p>
            <a:r>
              <a:rPr lang="en-GB" sz="1200" dirty="0">
                <a:latin typeface="Consolas" panose="020B0609020204030204" pitchFamily="49" charset="0"/>
              </a:rPr>
              <a:t>VAR_GLOBAL CONSTANT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nMAX_AXIS_NAME</a:t>
            </a:r>
            <a:r>
              <a:rPr lang="en-GB" sz="1200" dirty="0">
                <a:latin typeface="Consolas" panose="020B0609020204030204" pitchFamily="49" charset="0"/>
              </a:rPr>
              <a:t>: UINT := 32;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END_VAR</a:t>
            </a:r>
          </a:p>
          <a:p>
            <a:endParaRPr lang="en-GB" sz="1200" dirty="0">
              <a:latin typeface="Consolas" panose="020B0609020204030204" pitchFamily="49" charset="0"/>
            </a:endParaRPr>
          </a:p>
          <a:p>
            <a:r>
              <a:rPr lang="en-GB" sz="1200" dirty="0">
                <a:latin typeface="Consolas" panose="020B0609020204030204" pitchFamily="49" charset="0"/>
              </a:rPr>
              <a:t>VAR_GLOBAL PERSISTENT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astAxesPersistent</a:t>
            </a:r>
            <a:r>
              <a:rPr lang="en-GB" sz="1200" dirty="0">
                <a:latin typeface="Consolas" panose="020B0609020204030204" pitchFamily="49" charset="0"/>
              </a:rPr>
              <a:t>: ARRAY [1..GVL_APP.nAXIS_NUM] OF </a:t>
            </a:r>
            <a:r>
              <a:rPr lang="en-GB" sz="1200" dirty="0" err="1">
                <a:latin typeface="Consolas" panose="020B0609020204030204" pitchFamily="49" charset="0"/>
              </a:rPr>
              <a:t>ST_AxisPersistent</a:t>
            </a:r>
            <a:r>
              <a:rPr lang="en-GB" sz="1200" dirty="0">
                <a:latin typeface="Consolas" panose="020B0609020204030204" pitchFamily="49" charset="0"/>
              </a:rPr>
              <a:t>;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END_VAR</a:t>
            </a:r>
          </a:p>
        </p:txBody>
      </p:sp>
    </p:spTree>
    <p:extLst>
      <p:ext uri="{BB962C8B-B14F-4D97-AF65-F5344CB8AC3E}">
        <p14:creationId xmlns:p14="http://schemas.microsoft.com/office/powerpoint/2010/main" val="170247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ADSDriver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D8C96-CB7B-A111-7E00-5A7FADB9297E}"/>
              </a:ext>
            </a:extLst>
          </p:cNvPr>
          <p:cNvSpPr txBox="1"/>
          <p:nvPr/>
        </p:nvSpPr>
        <p:spPr>
          <a:xfrm>
            <a:off x="8152076" y="6327452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https://github.com/Cosylab/adsDriver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02FD8-40D4-3D28-C240-11A75074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5" y="3659843"/>
            <a:ext cx="6868484" cy="123842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D48722A7-E16B-EC63-8F49-5EBAF8D7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19" y="1344182"/>
            <a:ext cx="7053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AdsOpen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nsolas" panose="020B0609020204030204" pitchFamily="49" charset="0"/>
              </a:rPr>
              <a:t>"plc-01"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nsolas" panose="020B0609020204030204" pitchFamily="49" charset="0"/>
              </a:rPr>
              <a:t>"10.5.0.115"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nsolas" panose="020B0609020204030204" pitchFamily="49" charset="0"/>
              </a:rPr>
              <a:t>"10.5.0.115.1.1"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nsolas" panose="020B0609020204030204" pitchFamily="49" charset="0"/>
              </a:rPr>
              <a:t>)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F45C3-F32A-9203-F539-70B3DAB3B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19" y="2358984"/>
            <a:ext cx="6773220" cy="1019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FBEB9E-FF36-6035-7D3C-4FB47F06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19" y="1881517"/>
            <a:ext cx="66300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@asyn($(PORT) 0 0) PLCTYPE R/W ADSPORT VARNAME)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0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 library template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51FE7-B078-1336-A58D-90B343E67DEA}"/>
              </a:ext>
            </a:extLst>
          </p:cNvPr>
          <p:cNvSpPr txBox="1"/>
          <p:nvPr/>
        </p:nvSpPr>
        <p:spPr>
          <a:xfrm>
            <a:off x="484414" y="1351508"/>
            <a:ext cx="1177289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## Writable fields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#bools 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longout</a:t>
            </a:r>
            <a:r>
              <a:rPr lang="en-GB" sz="1200" dirty="0">
                <a:latin typeface="Consolas" panose="020B0609020204030204" pitchFamily="49" charset="0"/>
              </a:rPr>
              <a:t>,"$(P)ASTAXES_$(AXIS_NUM):STCONTROL-BEXECUTE")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field(OUT,"@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W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stControl.bExecute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longout</a:t>
            </a:r>
            <a:r>
              <a:rPr lang="en-GB" sz="1200" dirty="0">
                <a:latin typeface="Consolas" panose="020B0609020204030204" pitchFamily="49" charset="0"/>
              </a:rPr>
              <a:t>,"$(P)ASTAXES_$(AXIS_NUM):STCONTROL-BRESET")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field(OUT,"@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W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stControl.bReset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longout</a:t>
            </a:r>
            <a:r>
              <a:rPr lang="en-GB" sz="1200" dirty="0">
                <a:latin typeface="Consolas" panose="020B0609020204030204" pitchFamily="49" charset="0"/>
              </a:rPr>
              <a:t>,"$(P)ASTAXES_$(AXIS_NUM):STCONTROL-BSTOP")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field(OUT,"@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W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stControl.bStop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longout</a:t>
            </a:r>
            <a:r>
              <a:rPr lang="en-GB" sz="1200" dirty="0">
                <a:latin typeface="Consolas" panose="020B0609020204030204" pitchFamily="49" charset="0"/>
              </a:rPr>
              <a:t>,"$(P)ASTAXES_$(AXIS_NUM):STCONTROL-BHALT")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field(OUT,"@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W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stControl.bHalt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longout</a:t>
            </a:r>
            <a:r>
              <a:rPr lang="en-GB" sz="1200" dirty="0">
                <a:latin typeface="Consolas" panose="020B0609020204030204" pitchFamily="49" charset="0"/>
              </a:rPr>
              <a:t>,"$(P)ASTAXES_$(AXIS_NUM):STCONTROL-BENABLE")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field(OUT,"@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W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stControl.bEnable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2C3E6-7953-F558-8211-EDAD8A2D5396}"/>
              </a:ext>
            </a:extLst>
          </p:cNvPr>
          <p:cNvSpPr txBox="1"/>
          <p:nvPr/>
        </p:nvSpPr>
        <p:spPr>
          <a:xfrm>
            <a:off x="4840071" y="6189652"/>
            <a:ext cx="7417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https://github.com/ISISComputingGroup/EPICS-motorExtensions/blob/master/beckhoffApp/Db/single_axis_tc.substitutions</a:t>
            </a:r>
          </a:p>
        </p:txBody>
      </p:sp>
    </p:spTree>
    <p:extLst>
      <p:ext uri="{BB962C8B-B14F-4D97-AF65-F5344CB8AC3E}">
        <p14:creationId xmlns:p14="http://schemas.microsoft.com/office/powerpoint/2010/main" val="293177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 library template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51FE7-B078-1336-A58D-90B343E67DEA}"/>
              </a:ext>
            </a:extLst>
          </p:cNvPr>
          <p:cNvSpPr txBox="1"/>
          <p:nvPr/>
        </p:nvSpPr>
        <p:spPr>
          <a:xfrm>
            <a:off x="484414" y="1351508"/>
            <a:ext cx="1177289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 ### read-only fields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#bools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longin</a:t>
            </a:r>
            <a:r>
              <a:rPr lang="en-GB" sz="1200" dirty="0">
                <a:latin typeface="Consolas" panose="020B0609020204030204" pitchFamily="49" charset="0"/>
              </a:rPr>
              <a:t>,"$(P)ASTAXES_$(AXIS_NUM):STSTATUS-BENABLED")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field(SCAN,"I/O </a:t>
            </a:r>
            <a:r>
              <a:rPr lang="en-GB" sz="1200" dirty="0" err="1">
                <a:latin typeface="Consolas" panose="020B0609020204030204" pitchFamily="49" charset="0"/>
              </a:rPr>
              <a:t>Intr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field(INP,"@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R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stStatus.bEnabled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record(</a:t>
            </a:r>
            <a:r>
              <a:rPr lang="en-GB" sz="1200" dirty="0" err="1">
                <a:latin typeface="Consolas" panose="020B0609020204030204" pitchFamily="49" charset="0"/>
              </a:rPr>
              <a:t>longin</a:t>
            </a:r>
            <a:r>
              <a:rPr lang="en-GB" sz="1200" dirty="0">
                <a:latin typeface="Consolas" panose="020B0609020204030204" pitchFamily="49" charset="0"/>
              </a:rPr>
              <a:t>,"$(P)ASTAXES_$(AXIS_NUM):STSTATUS-BDONE")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field(SCAN,"I/O </a:t>
            </a:r>
            <a:r>
              <a:rPr lang="en-GB" sz="1200" dirty="0" err="1">
                <a:latin typeface="Consolas" panose="020B0609020204030204" pitchFamily="49" charset="0"/>
              </a:rPr>
              <a:t>Intr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field(INP,"@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R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stStatus.bDone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longin</a:t>
            </a:r>
            <a:r>
              <a:rPr lang="en-GB" sz="1200" dirty="0">
                <a:latin typeface="Consolas" panose="020B0609020204030204" pitchFamily="49" charset="0"/>
              </a:rPr>
              <a:t>,"$(P)ASTAXES_$(AXIS_NUM):STSTATUS-BHOMED")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field(SCAN,"I/O </a:t>
            </a:r>
            <a:r>
              <a:rPr lang="en-GB" sz="1200" dirty="0" err="1">
                <a:latin typeface="Consolas" panose="020B0609020204030204" pitchFamily="49" charset="0"/>
              </a:rPr>
              <a:t>Intr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field(INP,"@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R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stStatus.bHomed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record(</a:t>
            </a:r>
            <a:r>
              <a:rPr lang="en-GB" sz="1200" dirty="0" err="1">
                <a:latin typeface="Consolas" panose="020B0609020204030204" pitchFamily="49" charset="0"/>
              </a:rPr>
              <a:t>longin</a:t>
            </a:r>
            <a:r>
              <a:rPr lang="en-GB" sz="1200" dirty="0">
                <a:latin typeface="Consolas" panose="020B0609020204030204" pitchFamily="49" charset="0"/>
              </a:rPr>
              <a:t>,"$(P)ASTAXES_$(AXIS_NUM):STSTATUS-BMOVING") {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field(SCAN,"I/O </a:t>
            </a:r>
            <a:r>
              <a:rPr lang="en-GB" sz="1200" dirty="0" err="1">
                <a:latin typeface="Consolas" panose="020B0609020204030204" pitchFamily="49" charset="0"/>
              </a:rPr>
              <a:t>Intr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field(DTYP,"asynInt32")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	field(INP,"@</a:t>
            </a:r>
            <a:r>
              <a:rPr lang="en-GB" sz="1200" dirty="0" err="1">
                <a:latin typeface="Consolas" panose="020B0609020204030204" pitchFamily="49" charset="0"/>
              </a:rPr>
              <a:t>asyn</a:t>
            </a:r>
            <a:r>
              <a:rPr lang="en-GB" sz="1200" dirty="0">
                <a:latin typeface="Consolas" panose="020B0609020204030204" pitchFamily="49" charset="0"/>
              </a:rPr>
              <a:t>($(PORT) 0 0) BOOL R P=$(ADSPORT) V=</a:t>
            </a:r>
            <a:r>
              <a:rPr lang="en-GB" sz="1200" dirty="0" err="1">
                <a:latin typeface="Consolas" panose="020B0609020204030204" pitchFamily="49" charset="0"/>
              </a:rPr>
              <a:t>GVL.astAxes</a:t>
            </a:r>
            <a:r>
              <a:rPr lang="en-GB" sz="1200" dirty="0">
                <a:latin typeface="Consolas" panose="020B0609020204030204" pitchFamily="49" charset="0"/>
              </a:rPr>
              <a:t>[$(AXIS_NUM)].</a:t>
            </a:r>
            <a:r>
              <a:rPr lang="en-GB" sz="1200" dirty="0" err="1">
                <a:latin typeface="Consolas" panose="020B0609020204030204" pitchFamily="49" charset="0"/>
              </a:rPr>
              <a:t>stStatus.bMoving</a:t>
            </a:r>
            <a:r>
              <a:rPr lang="en-GB" sz="1200" dirty="0">
                <a:latin typeface="Consolas" panose="020B0609020204030204" pitchFamily="49" charset="0"/>
              </a:rPr>
              <a:t>")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 }</a:t>
            </a:r>
          </a:p>
          <a:p>
            <a:r>
              <a:rPr lang="en-GB" sz="1200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850DE-8A04-E166-0774-33ADA2C47464}"/>
              </a:ext>
            </a:extLst>
          </p:cNvPr>
          <p:cNvSpPr txBox="1"/>
          <p:nvPr/>
        </p:nvSpPr>
        <p:spPr>
          <a:xfrm>
            <a:off x="4840071" y="6189652"/>
            <a:ext cx="7417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https://github.com/ISISComputingGroup/EPICS-motorExtensions/blob/master/beckhoffApp/Db/single_axis_tc.substitutions</a:t>
            </a:r>
          </a:p>
        </p:txBody>
      </p:sp>
    </p:spTree>
    <p:extLst>
      <p:ext uri="{BB962C8B-B14F-4D97-AF65-F5344CB8AC3E}">
        <p14:creationId xmlns:p14="http://schemas.microsoft.com/office/powerpoint/2010/main" val="201141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914791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Twincat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Motor Record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24817-7E9C-EF72-3D92-66815B845766}"/>
              </a:ext>
            </a:extLst>
          </p:cNvPr>
          <p:cNvSpPr txBox="1"/>
          <p:nvPr/>
        </p:nvSpPr>
        <p:spPr>
          <a:xfrm>
            <a:off x="6096000" y="1335822"/>
            <a:ext cx="88001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class </a:t>
            </a:r>
            <a:r>
              <a:rPr lang="en-GB" sz="1000" dirty="0" err="1"/>
              <a:t>epicsShareClass</a:t>
            </a:r>
            <a:r>
              <a:rPr lang="en-GB" sz="1000" dirty="0"/>
              <a:t> </a:t>
            </a:r>
            <a:r>
              <a:rPr lang="en-GB" sz="1000" dirty="0" err="1"/>
              <a:t>twincatMotorAxis</a:t>
            </a:r>
            <a:r>
              <a:rPr lang="en-GB" sz="1000" dirty="0"/>
              <a:t> : public </a:t>
            </a:r>
            <a:r>
              <a:rPr lang="en-GB" sz="1000" dirty="0" err="1"/>
              <a:t>devMotorAxis</a:t>
            </a:r>
            <a:endParaRPr lang="en-GB" sz="1000" dirty="0"/>
          </a:p>
          <a:p>
            <a:r>
              <a:rPr lang="en-GB" sz="1000" dirty="0"/>
              <a:t>{</a:t>
            </a:r>
          </a:p>
          <a:p>
            <a:r>
              <a:rPr lang="en-GB" sz="1000" dirty="0"/>
              <a:t>public: </a:t>
            </a:r>
          </a:p>
          <a:p>
            <a:r>
              <a:rPr lang="en-GB" sz="1000" dirty="0"/>
              <a:t>    </a:t>
            </a:r>
            <a:r>
              <a:rPr lang="en-GB" sz="1000" dirty="0" err="1"/>
              <a:t>twincatMotorAxis</a:t>
            </a:r>
            <a:r>
              <a:rPr lang="en-GB" sz="1000" dirty="0"/>
              <a:t>(class </a:t>
            </a:r>
            <a:r>
              <a:rPr lang="en-GB" sz="1000" dirty="0" err="1"/>
              <a:t>devMotorController</a:t>
            </a:r>
            <a:r>
              <a:rPr lang="en-GB" sz="1000" dirty="0"/>
              <a:t> *</a:t>
            </a:r>
            <a:r>
              <a:rPr lang="en-GB" sz="1000" dirty="0" err="1"/>
              <a:t>pC</a:t>
            </a:r>
            <a:r>
              <a:rPr lang="en-GB" sz="1000" dirty="0"/>
              <a:t>, int </a:t>
            </a:r>
            <a:r>
              <a:rPr lang="en-GB" sz="1000" dirty="0" err="1"/>
              <a:t>axisNo</a:t>
            </a:r>
            <a:r>
              <a:rPr lang="en-GB" sz="1000" dirty="0"/>
              <a:t>): </a:t>
            </a:r>
            <a:r>
              <a:rPr lang="en-GB" sz="1000" dirty="0" err="1"/>
              <a:t>devMotorAxis</a:t>
            </a:r>
            <a:r>
              <a:rPr lang="en-GB" sz="1000" dirty="0"/>
              <a:t>(</a:t>
            </a:r>
            <a:r>
              <a:rPr lang="en-GB" sz="1000" dirty="0" err="1"/>
              <a:t>pC</a:t>
            </a:r>
            <a:r>
              <a:rPr lang="en-GB" sz="1000" dirty="0"/>
              <a:t>, </a:t>
            </a:r>
            <a:r>
              <a:rPr lang="en-GB" sz="1000" dirty="0" err="1"/>
              <a:t>axisNo</a:t>
            </a:r>
            <a:r>
              <a:rPr lang="en-GB" sz="1000" dirty="0"/>
              <a:t>) {};</a:t>
            </a:r>
          </a:p>
          <a:p>
            <a:endParaRPr lang="en-GB" sz="1000" dirty="0"/>
          </a:p>
          <a:p>
            <a:r>
              <a:rPr lang="en-GB" sz="1000" dirty="0"/>
              <a:t>private:</a:t>
            </a:r>
          </a:p>
          <a:p>
            <a:r>
              <a:rPr lang="en-GB" sz="1000" dirty="0"/>
              <a:t>	std::string ENABLE_STATUS() { return "STSTATUS-BENABLED"; };</a:t>
            </a:r>
          </a:p>
          <a:p>
            <a:r>
              <a:rPr lang="en-GB" sz="1000" dirty="0"/>
              <a:t>	std::string EXECUTE() { return "STCONTROL-BEXECUTE"; };</a:t>
            </a:r>
          </a:p>
          <a:p>
            <a:r>
              <a:rPr lang="en-GB" sz="1000" dirty="0"/>
              <a:t>	std::string STOP() { return "STCONTROL-BSTOP"; };</a:t>
            </a:r>
          </a:p>
          <a:p>
            <a:r>
              <a:rPr lang="en-GB" sz="1000" dirty="0"/>
              <a:t>	std::string VELOCITY_SP() { return "STCONTROL-FVELOCITY"; };</a:t>
            </a:r>
          </a:p>
          <a:p>
            <a:r>
              <a:rPr lang="en-GB" sz="1000" dirty="0"/>
              <a:t>	std::string POSITION_SP() { return "STCONTROL-FPOSITION"; };</a:t>
            </a:r>
          </a:p>
          <a:p>
            <a:r>
              <a:rPr lang="en-GB" sz="1000" dirty="0"/>
              <a:t>	std::string DISTANCE_SP() { return "STCONTROL-FPOSITION"; };</a:t>
            </a:r>
          </a:p>
          <a:p>
            <a:r>
              <a:rPr lang="en-GB" sz="1000" dirty="0"/>
              <a:t>	std::string ERROR_STATUS() { return "STSTATUS-BERROR"; };</a:t>
            </a:r>
          </a:p>
          <a:p>
            <a:r>
              <a:rPr lang="en-GB" sz="1000" dirty="0"/>
              <a:t>	std::string POSITION_RBV() { return "STSTATUS-FACTPOSITION"; };</a:t>
            </a:r>
          </a:p>
          <a:p>
            <a:r>
              <a:rPr lang="en-GB" sz="1000" dirty="0"/>
              <a:t>	std::string VELOCITY_RBV() { return "STSTATUS-FACTVELOCITY"; };</a:t>
            </a:r>
          </a:p>
          <a:p>
            <a:r>
              <a:rPr lang="en-GB" sz="1000" dirty="0"/>
              <a:t>	std::string HOMED() { return "STSTATUS-BHOMED"; };</a:t>
            </a:r>
          </a:p>
          <a:p>
            <a:r>
              <a:rPr lang="en-GB" sz="1000" dirty="0"/>
              <a:t>	std::string MOVING() { return "STSTATUS-BMOVING"; };</a:t>
            </a:r>
          </a:p>
          <a:p>
            <a:r>
              <a:rPr lang="en-GB" sz="1000" dirty="0"/>
              <a:t>	std::string COMMAND() { return "STCONTROL-ECOMMAND"; };</a:t>
            </a:r>
          </a:p>
          <a:p>
            <a:r>
              <a:rPr lang="en-GB" sz="1000" dirty="0"/>
              <a:t>	std::string POSITIVE_DIR() { return "STSTATUS-BMOVINGFORWARD"; };</a:t>
            </a:r>
          </a:p>
          <a:p>
            <a:r>
              <a:rPr lang="en-GB" sz="1000" dirty="0"/>
              <a:t>	std::string NEGATIVE_DIR() { return "STSTATUS-BMOVINGBACKWARD"; };</a:t>
            </a:r>
          </a:p>
          <a:p>
            <a:r>
              <a:rPr lang="en-GB" sz="1000" dirty="0"/>
              <a:t>	</a:t>
            </a:r>
          </a:p>
          <a:p>
            <a:r>
              <a:rPr lang="en-GB" sz="1000" dirty="0"/>
              <a:t>    epicsInt32 HOME_COMMAND() { return 10; };</a:t>
            </a:r>
          </a:p>
          <a:p>
            <a:r>
              <a:rPr lang="en-GB" sz="1000" dirty="0"/>
              <a:t>	epicsInt32 STOP_COMMAND() { return 15; };</a:t>
            </a:r>
          </a:p>
          <a:p>
            <a:r>
              <a:rPr lang="en-GB" sz="1000" dirty="0"/>
              <a:t>	epicsInt32 MOVE_ABS_COMMAND() { return 0; };</a:t>
            </a:r>
          </a:p>
          <a:p>
            <a:r>
              <a:rPr lang="en-GB" sz="1000" dirty="0"/>
              <a:t>	epicsInt32 MOVE_RELATIVE_COMMAND() { return 1; };</a:t>
            </a:r>
          </a:p>
          <a:p>
            <a:r>
              <a:rPr lang="en-GB" sz="1000" dirty="0"/>
              <a:t>	epicsInt32 MOVE_VELO_COMMAND() { return 3; };</a:t>
            </a:r>
          </a:p>
          <a:p>
            <a:endParaRPr lang="en-GB" sz="1000" dirty="0"/>
          </a:p>
          <a:p>
            <a:r>
              <a:rPr lang="en-GB" sz="1000" dirty="0"/>
              <a:t>    void </a:t>
            </a:r>
            <a:r>
              <a:rPr lang="en-GB" sz="1000" dirty="0" err="1"/>
              <a:t>populateLimitStatus</a:t>
            </a:r>
            <a:r>
              <a:rPr lang="en-GB" sz="1000" dirty="0"/>
              <a:t>(</a:t>
            </a:r>
            <a:r>
              <a:rPr lang="en-GB" sz="1000" dirty="0" err="1"/>
              <a:t>st_axis_status_type</a:t>
            </a:r>
            <a:r>
              <a:rPr lang="en-GB" sz="1000" dirty="0"/>
              <a:t> *</a:t>
            </a:r>
            <a:r>
              <a:rPr lang="en-GB" sz="1000" dirty="0" err="1"/>
              <a:t>axis_status</a:t>
            </a:r>
            <a:r>
              <a:rPr lang="en-GB" sz="1000" dirty="0"/>
              <a:t>);</a:t>
            </a:r>
          </a:p>
          <a:p>
            <a:r>
              <a:rPr lang="en-GB" sz="1000" dirty="0"/>
              <a:t>	</a:t>
            </a:r>
            <a:r>
              <a:rPr lang="en-GB" sz="1000" dirty="0" err="1"/>
              <a:t>asynStatus</a:t>
            </a:r>
            <a:r>
              <a:rPr lang="en-GB" sz="1000" dirty="0"/>
              <a:t> </a:t>
            </a:r>
            <a:r>
              <a:rPr lang="en-GB" sz="1000" dirty="0" err="1"/>
              <a:t>sendStop</a:t>
            </a:r>
            <a:r>
              <a:rPr lang="en-GB" sz="1000" dirty="0"/>
              <a:t>();</a:t>
            </a:r>
          </a:p>
          <a:p>
            <a:r>
              <a:rPr lang="en-GB" sz="1000" dirty="0"/>
              <a:t>};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6F53D-4A6A-6658-D1E5-D721E4A6CB17}"/>
              </a:ext>
            </a:extLst>
          </p:cNvPr>
          <p:cNvSpPr/>
          <p:nvPr/>
        </p:nvSpPr>
        <p:spPr>
          <a:xfrm>
            <a:off x="416314" y="1387941"/>
            <a:ext cx="5351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record interface maps to ADS PVs (see previous slide) 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 loop retrieves PV values and sets them to (and from) respective motor record fields via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dbgf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dbpf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very much logic involved as the PLC stores engineering units and deals with scaling, retries,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mres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EDB8D-F4C5-5082-4B2B-8B9419E28560}"/>
              </a:ext>
            </a:extLst>
          </p:cNvPr>
          <p:cNvSpPr txBox="1"/>
          <p:nvPr/>
        </p:nvSpPr>
        <p:spPr>
          <a:xfrm>
            <a:off x="7341734" y="6189652"/>
            <a:ext cx="7449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https://github.com/ISISComputingGroup/EPICS-TwincatMotor/tree/main/motorSupportApp/src</a:t>
            </a:r>
          </a:p>
        </p:txBody>
      </p:sp>
    </p:spTree>
    <p:extLst>
      <p:ext uri="{BB962C8B-B14F-4D97-AF65-F5344CB8AC3E}">
        <p14:creationId xmlns:p14="http://schemas.microsoft.com/office/powerpoint/2010/main" val="347946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 startup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58E3-C9AE-B012-C943-50B19A49E3A5}"/>
              </a:ext>
            </a:extLst>
          </p:cNvPr>
          <p:cNvSpPr txBox="1"/>
          <p:nvPr/>
        </p:nvSpPr>
        <p:spPr>
          <a:xfrm>
            <a:off x="3048718" y="1120325"/>
            <a:ext cx="796250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epicsEnvSet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"TWINCATCONFIG"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"$(TWINCATCONFIG=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$(ICPCONFIGROOT)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twincat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)"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luash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st-common.lua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 configure jaws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 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$(TWINCATCONFIG)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/jaws.cmd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 configure barndoors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 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$(TWINCATCONFIG)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/barndoors.cmd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 configure axes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 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$(TWINCATCONFIG)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/axes.cmd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 motion set points 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 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$(TWINCATCONFIG)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/motionsetpoints.cmd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 sample changer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 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$(TWINCATCONFIG)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/sampleChanger.cmd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## motor extensions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 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$(TWINCATCONFIG)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/motorExtensions.cmd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dbLoadRecords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$(MOTOR)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/motorUtil.</a:t>
            </a:r>
            <a:r>
              <a:rPr lang="en-GB" sz="1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"P=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$(MYPVPREFIX)$(IOCNAME)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:,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$(IFIOC)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 ,PVPREFIX=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$(MYPVPREFIX)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cd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${TOP}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iocBoot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${IOC}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iocInit</a:t>
            </a:r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sz="1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motorUtilInit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$(MYPVPREFIX)$(IOCNAME)</a:t>
            </a:r>
            <a:r>
              <a:rPr lang="en-GB" sz="1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:"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60382-6350-8BF3-612B-7A62F91A5138}"/>
              </a:ext>
            </a:extLst>
          </p:cNvPr>
          <p:cNvSpPr txBox="1"/>
          <p:nvPr/>
        </p:nvSpPr>
        <p:spPr>
          <a:xfrm>
            <a:off x="6172201" y="618965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https://github.com/ISISComputingGroup/EPICS-ioc/blob/master/TC/iocBoot/iocTC-IOC-01/st-common.cmd</a:t>
            </a:r>
          </a:p>
        </p:txBody>
      </p:sp>
    </p:spTree>
    <p:extLst>
      <p:ext uri="{BB962C8B-B14F-4D97-AF65-F5344CB8AC3E}">
        <p14:creationId xmlns:p14="http://schemas.microsoft.com/office/powerpoint/2010/main" val="365051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 startup - Lua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1E770-7603-6EF1-210E-2850AA2D2EF9}"/>
              </a:ext>
            </a:extLst>
          </p:cNvPr>
          <p:cNvSpPr txBox="1"/>
          <p:nvPr/>
        </p:nvSpPr>
        <p:spPr>
          <a:xfrm>
            <a:off x="495300" y="1114623"/>
            <a:ext cx="116967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function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twincat_stcommon_main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...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local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..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ioc_name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.. ":"</a:t>
            </a:r>
          </a:p>
          <a:p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iocsh.devMotorCreateController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"Controller",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num_axes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("P=%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s,Q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=MOT:MTR%02i:,AXES_NUM=%s",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mtrctrl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num_axes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iocsh.dbLoadRecords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("$(MOTOR)/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motorController.db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for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axis_num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=1,num_axes,1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do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local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single_axis_tc_args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("P=%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s,AXIS_NUM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s,ADSPORT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=%s",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axis_num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ads_port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asyn_port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iocsh.dbLoadRecords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("$(TOP)/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single_axis_tc.db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single_axis_tc_args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motor_pv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("MTR%02i%02i",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mtrctrl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axis_num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single_axis_db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"$(TOP)/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single_axis.db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("MYPVPREFIX=%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s,MOTOR_PV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s,MOTOR_PORT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s,ADDR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=%s",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motor_pv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axis_num-1)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iocsh.devMotorCreateAxis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motor_port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axis_num-1,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plc_version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iocsh.dbLoadRecords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single_axis_db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status_args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("P=%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=MOT:%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s,IOCNAME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=%s",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motor_pv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ioc_name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iocsh.dbLoadRecords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("$(MOTOR)/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motorStatus.db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status_args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axis_monitors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"$(TOP)/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axis_monitors.db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axis_monitors_args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("P=%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s,I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s,AXIS_NUM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s,MOTOR_PV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=%s",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pv_prefix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ioc_name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axis_num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motor_pv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iocsh.dbLoadRecords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axis_monitors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axis_monitors_args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GB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-- wrap around to next MTRCTRL - this is so we can show &gt;8 axes in the IBEX table of motors. 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if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axis_num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8 then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alias_args_orig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("$(MYPVPREFIX)MOT:%s(.*)",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motor_pv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alias_args_aliased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string.format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("$(MYPVPREFIX)MOT:MTR%02i%02i\\1", ((axis_num-1)//8) +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mtrctrl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(axis_num-1)%8 + 1)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iocsh.dbAliasRecordsRE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alias_args_orig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alias_args_aliased</a:t>
            </a:r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end</a:t>
            </a:r>
          </a:p>
          <a:p>
            <a:r>
              <a:rPr lang="en-GB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EEE65-4913-06FA-2AA8-952BB5EEA284}"/>
              </a:ext>
            </a:extLst>
          </p:cNvPr>
          <p:cNvSpPr txBox="1"/>
          <p:nvPr/>
        </p:nvSpPr>
        <p:spPr>
          <a:xfrm>
            <a:off x="5949564" y="611599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https://github.com/ISISComputingGroup/EPICS-ioc/blob/master/TC/iocBoot/iocTC-IOC-01/st-common.lua</a:t>
            </a:r>
          </a:p>
        </p:txBody>
      </p:sp>
    </p:spTree>
    <p:extLst>
      <p:ext uri="{BB962C8B-B14F-4D97-AF65-F5344CB8AC3E}">
        <p14:creationId xmlns:p14="http://schemas.microsoft.com/office/powerpoint/2010/main" val="415246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 + </a:t>
            </a: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MotionSetpoints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64C6F7-8F0D-010C-AEA6-3869F8EA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09" y="1647785"/>
            <a:ext cx="38671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A950BB-E46B-A1B0-BD7E-DC851B719484}"/>
              </a:ext>
            </a:extLst>
          </p:cNvPr>
          <p:cNvSpPr/>
          <p:nvPr/>
        </p:nvSpPr>
        <p:spPr>
          <a:xfrm>
            <a:off x="416314" y="1387942"/>
            <a:ext cx="54669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Axes abstraction – we use “human readable” PV aliases for ease of use in scripts, if a controller is being re-commissioned we don’t have to set up surrounding configurations etc. 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setpoints – Driving to “set” setpoints e.g. for collimation, for example the guide blocks and apertures on SANS2D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73FB3-0FE8-35A8-6E1E-594248A2B28C}"/>
              </a:ext>
            </a:extLst>
          </p:cNvPr>
          <p:cNvSpPr txBox="1"/>
          <p:nvPr/>
        </p:nvSpPr>
        <p:spPr>
          <a:xfrm>
            <a:off x="5528145" y="6260753"/>
            <a:ext cx="6573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https://github.com/ISISComputingGroup/EPICS-motionSetPoints</a:t>
            </a:r>
          </a:p>
        </p:txBody>
      </p:sp>
    </p:spTree>
    <p:extLst>
      <p:ext uri="{BB962C8B-B14F-4D97-AF65-F5344CB8AC3E}">
        <p14:creationId xmlns:p14="http://schemas.microsoft.com/office/powerpoint/2010/main" val="126244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MotionSetpoints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950BB-E46B-A1B0-BD7E-DC851B719484}"/>
              </a:ext>
            </a:extLst>
          </p:cNvPr>
          <p:cNvSpPr/>
          <p:nvPr/>
        </p:nvSpPr>
        <p:spPr>
          <a:xfrm>
            <a:off x="403341" y="1157859"/>
            <a:ext cx="74828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#               Guides                                  Apertures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# Position      1       2       3       4       5       1       2       3       4       5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4m_20_8mm       -133.9   134.9   -137.0   131.9   135.0   812.9   817.2   813.2   674.0   539.8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4m_20_12mm      -133.9   134.9   -137.0   131.9   135.0   812.9   817.2   813.2   674.0   674.6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4m_30x20_12mm   -133.9   134.9   -137.0   131.9   135.0   812.9   817.2   813.2   809.0   674.6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6m_20_8mm       -133.9   134.9   -137.0   -135.0   135.0   811.6   816.6   677.5   673.5   540.0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6m_16_8mm       -133.9   134.9   -137.0   -135.0   135.0   811.6   816.6   543.3   539.7   404.9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6m_GISANS       -133.9   134.9   -137.0   -135.0   135.0   811.6   816.6   002.0   673.5   540.0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8m_20_8mm       -133.9   134.9   135.0   -135.0   135.0   811.6   681.6   678.0   540.0   404.8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8m_GISANS       -133.9   134.9   135.0   -135.0   135.0   811.6   006.1   678.0   674.5   539.0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12m_20_8mm      135.0   -135.0   135.0   -135.0   135.0   677.1   683.9   544.0   541.0   405.0</a:t>
            </a:r>
          </a:p>
          <a:p>
            <a:r>
              <a:rPr lang="fr-FR" sz="800" dirty="0">
                <a:solidFill>
                  <a:srgbClr val="62626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12m_GISANS      135.0   -135.0   135.0   -135.0   135.0   001.8   683.9   679.0   675.5   539.3</a:t>
            </a:r>
          </a:p>
          <a:p>
            <a:endParaRPr lang="en-GB" sz="800" dirty="0">
              <a:solidFill>
                <a:srgbClr val="626262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2FBB3-A0C2-942D-8FDC-E4358193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77" y="345182"/>
            <a:ext cx="5948041" cy="2725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EA25E-B2CD-CAA1-36D7-6A5D14BF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647" y="3123710"/>
            <a:ext cx="7262493" cy="3045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3C635-C1CC-A3FE-4639-F6A713DAB28D}"/>
              </a:ext>
            </a:extLst>
          </p:cNvPr>
          <p:cNvSpPr txBox="1"/>
          <p:nvPr/>
        </p:nvSpPr>
        <p:spPr>
          <a:xfrm>
            <a:off x="4478572" y="6432359"/>
            <a:ext cx="763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https://github.com/ISISComputingGroup/EPICS-motionSetPoints</a:t>
            </a:r>
          </a:p>
        </p:txBody>
      </p:sp>
    </p:spTree>
    <p:extLst>
      <p:ext uri="{BB962C8B-B14F-4D97-AF65-F5344CB8AC3E}">
        <p14:creationId xmlns:p14="http://schemas.microsoft.com/office/powerpoint/2010/main" val="64183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10CDF-EBBD-3CD4-6C13-D9A19E3B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901A6F-EFBF-121F-10CF-DEC260F9432B}"/>
              </a:ext>
            </a:extLst>
          </p:cNvPr>
          <p:cNvSpPr/>
          <p:nvPr/>
        </p:nvSpPr>
        <p:spPr>
          <a:xfrm>
            <a:off x="416314" y="1180321"/>
            <a:ext cx="10719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 Neutron and Muon source – Harwell, Oxfordshire, England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D86F7-9CAE-889E-A09C-CC9045E12CC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9249E7-61E0-9BDA-FA18-118C8DC3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17" y="1774320"/>
            <a:ext cx="6317053" cy="42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1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72974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works well – improvements on Galil MCs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78F11E-5039-7011-E528-33785221084B}"/>
              </a:ext>
            </a:extLst>
          </p:cNvPr>
          <p:cNvSpPr/>
          <p:nvPr/>
        </p:nvSpPr>
        <p:spPr>
          <a:xfrm>
            <a:off x="416313" y="1387941"/>
            <a:ext cx="10863847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Galils (and other MCs in use at ISIS) usually limited to 8 axes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Ethercat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integration is easy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logic is abstracted to the controller rather than at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 robust control loops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encoders are now commonplace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moves now being used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limited to motion –pass through bump strips, light curtains, safety system signals through the PLC.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diagnosis info through error codes</a:t>
            </a:r>
          </a:p>
        </p:txBody>
      </p:sp>
    </p:spTree>
    <p:extLst>
      <p:ext uri="{BB962C8B-B14F-4D97-AF65-F5344CB8AC3E}">
        <p14:creationId xmlns:p14="http://schemas.microsoft.com/office/powerpoint/2010/main" val="402889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improvements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C142F-CB21-78CE-7940-B84B3DF84267}"/>
              </a:ext>
            </a:extLst>
          </p:cNvPr>
          <p:cNvSpPr/>
          <p:nvPr/>
        </p:nvSpPr>
        <p:spPr>
          <a:xfrm>
            <a:off x="416313" y="1387941"/>
            <a:ext cx="108638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we would like in the standard library: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400" strike="sngStrike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Human-readable axes descriptions (.DESC field in motor record)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now working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Engineering units per axis (.EGU field in motor record) 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we are working on currently: 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enabling/energising – though some debate on whether this is done EPICS level or PLC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Better system tests – Beckhoff automation interface is somewhat unreliable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jaws/slits logic on PLC</a:t>
            </a:r>
            <a:endParaRPr lang="en-GB" sz="2400" strike="sngStrike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applications!</a:t>
            </a:r>
          </a:p>
        </p:txBody>
      </p:sp>
    </p:spTree>
    <p:extLst>
      <p:ext uri="{BB962C8B-B14F-4D97-AF65-F5344CB8AC3E}">
        <p14:creationId xmlns:p14="http://schemas.microsoft.com/office/powerpoint/2010/main" val="37499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8039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69D5D6-9CBF-2F47-ABA6-C44F092862B7}"/>
              </a:ext>
            </a:extLst>
          </p:cNvPr>
          <p:cNvSpPr/>
          <p:nvPr/>
        </p:nvSpPr>
        <p:spPr>
          <a:xfrm>
            <a:off x="973969" y="5904254"/>
            <a:ext cx="355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539E4-64DB-C141-80BC-DC0282462C17}"/>
              </a:ext>
            </a:extLst>
          </p:cNvPr>
          <p:cNvSpPr/>
          <p:nvPr/>
        </p:nvSpPr>
        <p:spPr>
          <a:xfrm>
            <a:off x="4286723" y="5904254"/>
            <a:ext cx="27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Twitter:@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B0994-2D52-2647-9C24-1B83B0A77782}"/>
              </a:ext>
            </a:extLst>
          </p:cNvPr>
          <p:cNvSpPr/>
          <p:nvPr/>
        </p:nvSpPr>
        <p:spPr>
          <a:xfrm>
            <a:off x="7265120" y="5904254"/>
            <a:ext cx="331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D001-A1B7-57CA-8E6D-A2247A4B4ADD}"/>
              </a:ext>
            </a:extLst>
          </p:cNvPr>
          <p:cNvSpPr/>
          <p:nvPr/>
        </p:nvSpPr>
        <p:spPr>
          <a:xfrm>
            <a:off x="515939" y="3300563"/>
            <a:ext cx="1143897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Demo/Questions?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jack.harper@stfc.ac.uk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https://github.com/ISISComputingGroup</a:t>
            </a:r>
          </a:p>
        </p:txBody>
      </p:sp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10CDF-EBBD-3CD4-6C13-D9A19E3B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9D86F7-9CAE-889E-A09C-CC9045E12CC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442C0-92B2-2A96-5C25-AA8D48036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35" y="1466576"/>
            <a:ext cx="9345329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17916-18BB-C28A-FC1D-03655937E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36A47B-B236-6A8E-C5C2-33675C106A9F}"/>
              </a:ext>
            </a:extLst>
          </p:cNvPr>
          <p:cNvSpPr/>
          <p:nvPr/>
        </p:nvSpPr>
        <p:spPr>
          <a:xfrm>
            <a:off x="416314" y="1387942"/>
            <a:ext cx="10719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Controls group - Responsible for support, development of controls instrument-end – not accelerator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control system called IBEX, though some instruments on old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labview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system – being migrated. ~4 instruments left to </a:t>
            </a:r>
            <a:r>
              <a:rPr lang="en-GB" sz="2400" strike="sngStrike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exorcise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migrate from SECI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an (expanding) small team that covers most areas of controls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04DDB-72E8-C5DA-42E1-6183270954E1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4615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10  Instrument machine (VM) running IBEX (EPICS, Abstractions + GUI) 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Eclipse-RCP based (Java) GUI using Control Systems Studio (CSS) with a table of motors for general motion control 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EPICS V7 using CA. 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based user scripting framework (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genie_python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other things like a web dashboard for users to view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devices serial or ethernet. Serial handled using Moxa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Nport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boxes</a:t>
            </a: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Procserv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IOCs,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blockserver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procserver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collection of system tests using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python’s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unittest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83C43-18B6-32DD-A9D2-598ACEB41768}"/>
              </a:ext>
            </a:extLst>
          </p:cNvPr>
          <p:cNvSpPr txBox="1"/>
          <p:nvPr/>
        </p:nvSpPr>
        <p:spPr>
          <a:xfrm>
            <a:off x="3772231" y="6328152"/>
            <a:ext cx="9143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https://github.com/ISISComputingGroup/EPICS-inst_servers/tree/master/BlockServer</a:t>
            </a:r>
          </a:p>
        </p:txBody>
      </p:sp>
    </p:spTree>
    <p:extLst>
      <p:ext uri="{BB962C8B-B14F-4D97-AF65-F5344CB8AC3E}">
        <p14:creationId xmlns:p14="http://schemas.microsoft.com/office/powerpoint/2010/main" val="383353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931696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IBEX GUI – Table of Motors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9C648-2047-63E8-DE11-CE13BD9BB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42" y="1053152"/>
            <a:ext cx="7221730" cy="4648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BFB9C-A473-E4AF-8E4A-ACB43578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388" y="417091"/>
            <a:ext cx="3567387" cy="1993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4A869F-3DAA-217F-37ED-5B796788C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388" y="2482998"/>
            <a:ext cx="4217685" cy="4100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A73D1-0574-5CD6-8EF7-DC24A2012E24}"/>
              </a:ext>
            </a:extLst>
          </p:cNvPr>
          <p:cNvSpPr txBox="1"/>
          <p:nvPr/>
        </p:nvSpPr>
        <p:spPr>
          <a:xfrm>
            <a:off x="2594113" y="639901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https://github.com/ISISComputingGroup/ibex_gui</a:t>
            </a:r>
          </a:p>
        </p:txBody>
      </p:sp>
    </p:spTree>
    <p:extLst>
      <p:ext uri="{BB962C8B-B14F-4D97-AF65-F5344CB8AC3E}">
        <p14:creationId xmlns:p14="http://schemas.microsoft.com/office/powerpoint/2010/main" val="156330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FEFF0-501F-7DA8-4173-468CC3FB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1A9371-A74B-69CE-7377-4433834D7987}"/>
              </a:ext>
            </a:extLst>
          </p:cNvPr>
          <p:cNvSpPr/>
          <p:nvPr/>
        </p:nvSpPr>
        <p:spPr>
          <a:xfrm>
            <a:off x="416314" y="1387942"/>
            <a:ext cx="10719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MCs in use at ISIS. 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Commonly, Galil DMC2XXX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Others: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Mclennan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PM641/1000,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Linmot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Newport XPS, SMC100,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attocube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Galils have their limitations, we are upgrading to use Beckhoff PLCs for future motion control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the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Beckhoffs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“motion controllers” we need to use epics motor record!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BD3AD-E398-3A56-97B5-680680C55BB2}"/>
              </a:ext>
            </a:extLst>
          </p:cNvPr>
          <p:cNvSpPr txBox="1"/>
          <p:nvPr/>
        </p:nvSpPr>
        <p:spPr>
          <a:xfrm>
            <a:off x="403341" y="345182"/>
            <a:ext cx="909051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– motion control</a:t>
            </a:r>
          </a:p>
        </p:txBody>
      </p:sp>
    </p:spTree>
    <p:extLst>
      <p:ext uri="{BB962C8B-B14F-4D97-AF65-F5344CB8AC3E}">
        <p14:creationId xmlns:p14="http://schemas.microsoft.com/office/powerpoint/2010/main" val="291812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Overview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4AF935-A006-C2D7-2C38-A8354A22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1442358"/>
            <a:ext cx="7006703" cy="3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7" y="1393952"/>
            <a:ext cx="46044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 we have successfully driven from EPICS: </a:t>
            </a: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LARMOR Rotating Bench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 Height &amp; Rotation stage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SANS2D Collimating Guides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SANDALS Jaws/Slits &amp; Sample Changer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secondary flight path upgrade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Installations: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 Detector column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 redesign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8" name="Picture 4" descr="image preview">
            <a:extLst>
              <a:ext uri="{FF2B5EF4-FFF2-40B4-BE49-F238E27FC236}">
                <a16:creationId xmlns:a16="http://schemas.microsoft.com/office/drawing/2014/main" id="{F02CA562-A5A5-974F-4170-11AE11DD1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1" r="9463"/>
          <a:stretch/>
        </p:blipFill>
        <p:spPr bwMode="auto">
          <a:xfrm>
            <a:off x="6224067" y="-35859"/>
            <a:ext cx="5967933" cy="69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4" ma:contentTypeDescription="Create a new document." ma:contentTypeScope="" ma:versionID="a8d77cd685431dcf4cf1fca2f07cb51e">
  <xsd:schema xmlns:xsd="http://www.w3.org/2001/XMLSchema" xmlns:xs="http://www.w3.org/2001/XMLSchema" xmlns:p="http://schemas.microsoft.com/office/2006/metadata/properties" xmlns:ns2="1e0c0f35-d0b2-43fb-b8b8-147d937ebf45" xmlns:ns3="2e24dfb7-a69e-40eb-b94f-44b9ca9c25ed" targetNamespace="http://schemas.microsoft.com/office/2006/metadata/properties" ma:root="true" ma:fieldsID="597157de75d07e5cf34596620867d05c" ns2:_="" ns3:_="">
    <xsd:import namespace="1e0c0f35-d0b2-43fb-b8b8-147d937ebf45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2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FE28F-E808-4D13-89A4-C40B1B8D9C60}">
  <ds:schemaRefs>
    <ds:schemaRef ds:uri="http://schemas.microsoft.com/office/2006/metadata/properties"/>
    <ds:schemaRef ds:uri="http://schemas.microsoft.com/office/infopath/2007/PartnerControls"/>
    <ds:schemaRef ds:uri="1e0c0f35-d0b2-43fb-b8b8-147d937ebf45"/>
    <ds:schemaRef ds:uri="2e24dfb7-a69e-40eb-b94f-44b9ca9c25ed"/>
  </ds:schemaRefs>
</ds:datastoreItem>
</file>

<file path=customXml/itemProps3.xml><?xml version="1.0" encoding="utf-8"?>
<ds:datastoreItem xmlns:ds="http://schemas.openxmlformats.org/officeDocument/2006/customXml" ds:itemID="{A678AA82-5F24-4C22-A821-D5CA6C256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8261</TotalTime>
  <Words>3234</Words>
  <Application>Microsoft Office PowerPoint</Application>
  <PresentationFormat>Widescreen</PresentationFormat>
  <Paragraphs>315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Regular</vt:lpstr>
      <vt:lpstr>Calibri</vt:lpstr>
      <vt:lpstr>Consolas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basic</dc:title>
  <dc:creator>Philip Millard</dc:creator>
  <cp:lastModifiedBy>Harper, Jack (STFC,RAL,ISIS)</cp:lastModifiedBy>
  <cp:revision>193</cp:revision>
  <cp:lastPrinted>2019-10-02T08:27:37Z</cp:lastPrinted>
  <dcterms:created xsi:type="dcterms:W3CDTF">2019-09-17T08:04:08Z</dcterms:created>
  <dcterms:modified xsi:type="dcterms:W3CDTF">2024-04-18T02:14:51Z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</Properties>
</file>