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57" r:id="rId2"/>
    <p:sldId id="256" r:id="rId3"/>
    <p:sldId id="306" r:id="rId4"/>
    <p:sldId id="300" r:id="rId5"/>
    <p:sldId id="262" r:id="rId6"/>
    <p:sldId id="273" r:id="rId7"/>
    <p:sldId id="298" r:id="rId8"/>
    <p:sldId id="311" r:id="rId9"/>
    <p:sldId id="303" r:id="rId10"/>
    <p:sldId id="304" r:id="rId11"/>
    <p:sldId id="305" r:id="rId12"/>
    <p:sldId id="297" r:id="rId13"/>
    <p:sldId id="309" r:id="rId14"/>
    <p:sldId id="276" r:id="rId15"/>
    <p:sldId id="274" r:id="rId16"/>
    <p:sldId id="299" r:id="rId17"/>
    <p:sldId id="308" r:id="rId18"/>
    <p:sldId id="279" r:id="rId19"/>
    <p:sldId id="285" r:id="rId20"/>
    <p:sldId id="280" r:id="rId21"/>
    <p:sldId id="281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78" r:id="rId33"/>
    <p:sldId id="282" r:id="rId34"/>
    <p:sldId id="286" r:id="rId35"/>
    <p:sldId id="301" r:id="rId36"/>
    <p:sldId id="310" r:id="rId37"/>
    <p:sldId id="284" r:id="rId38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5"/>
    <p:restoredTop sz="94700"/>
  </p:normalViewPr>
  <p:slideViewPr>
    <p:cSldViewPr snapToGrid="0">
      <p:cViewPr varScale="1">
        <p:scale>
          <a:sx n="118" d="100"/>
          <a:sy n="118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B035-650E-9E42-A152-18ED7B2B370E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AE0A-4300-7746-A6FB-DA0E2D27AD2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5533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9093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30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8392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31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5241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5811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7885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6992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5841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6741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878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28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6814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AE0A-4300-7746-A6FB-DA0E2D27AD27}" type="slidenum">
              <a:rPr lang="en-PL" smtClean="0"/>
              <a:t>29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575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1A1E-9C19-1103-85E3-9C8832E66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426A1-0630-BE0E-FAB4-D9B904673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3C120-3B70-BFC4-8BC9-B8660CAA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42A4-EACE-D835-854E-1FE3845D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B520-D8EE-FD45-5EB0-622ED1A3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618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D4AD-0DFB-EC75-7246-8D5A7C3B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54216-38CC-0B70-71C7-4EC970166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92D75-B151-CD2D-3008-5D3E3BFC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2F8D-DCCC-7252-560B-F86DD4C1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F3B7-7DBC-058D-4CED-4D52D89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1825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40BE3-4D6F-61F1-CADB-0E98B63F2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35260-D246-37CE-A359-4A8F28A2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1A0BE-EB92-26D2-F03A-234E83B3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98B25-4985-4F89-A98D-67F8EF0B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16D2-1193-6FE1-52D2-B7A46660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738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89E0-0D31-F3C6-ACCD-5807E98A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0997-374E-142A-C970-4F39EDD1E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E2C4-B384-15E0-7B8E-1BCB6556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4FE9-8E57-A3F1-28AB-81290079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8C02-310E-ED2F-695B-8EF0B05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573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F297-E611-2DF5-1583-8C4B1AA2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0F9C2-4829-C06D-438F-D5FB9E28F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D0BA-2725-E8F4-D622-194F7482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FEB4-B20B-C2AB-746B-EAEE0E59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7C2F-D9E1-0948-B9E3-F2866108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865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DAA2-A532-E06E-9FC1-465FE396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B4EF-1495-1016-B020-AAF8B36E6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FD622-ECDF-251D-C1EE-8614C0ACD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5A7E2-AE72-E5DA-D582-7D767488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3F637-03B6-8FE5-C503-BC0D892E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3FC81-7AD3-E345-78D1-28729262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6262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C7C6-F87D-4795-182C-44EC082D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AE3B3-56CA-2FF0-17CD-01D80BF9C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1603-7C80-B1A2-8746-E901520CD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9A396-0D19-C8C2-D615-D56FC9D3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E6016-0881-51A3-CB17-05569CA6E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FC78A-F7DE-FF76-2329-CBB6FDBE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CA222-642E-4E77-7AC0-1D1A40F3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4E034-3EA5-9C48-7DF0-BAE80019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309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6720-40E5-75CD-6E60-B5A248FF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6717E-DB37-62F2-BD43-3C7219B9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8D7FF-8FBF-3652-A33A-DFD0CEC1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5E002-4167-7F08-FBD4-2B428787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9387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5CBCA-75FC-3447-8668-28331833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8A6C6-1286-2802-4D2E-60BD5F48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08ECD-B29F-D837-F9C8-5A153511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514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EA44-6C2A-4704-D89B-7CE82BA3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3829-1B41-520D-0DF2-E3FCDAD9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3599C-96A5-C07E-E643-7802DFF6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18FB0-2181-535A-9273-5E5C45B6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BDF38-89F4-1B4B-1E25-4D89EB77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0B178-D182-6DF5-3E54-1923477A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1867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0BAA-4EB2-056B-8D7F-6AEEC319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859C4-85CE-A7B0-1447-4CD391F88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54941-8152-6B2C-4529-529285CC5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60C12-A19E-4123-CC70-7D8DF86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BB00D-0EBB-8042-D284-D38C4BF8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1998D-7D11-7473-3C32-6D7E477A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4960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F42B2-AD55-DDED-7D46-392D953E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9EC03-7EE1-14A7-845E-F88944A9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F6520-9BA9-B5A9-9ABC-0340FDF57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A792C-5717-4848-A745-91B9C62FC631}" type="datetimeFigureOut">
              <a:rPr lang="en-PL" smtClean="0"/>
              <a:t>18/04/2024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6F61-AB25-8B4B-3F40-1E40B7511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032F-04A5-6CD3-E3E2-BBC4073DA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96A33-214A-4543-BC01-F92B6719EF3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375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0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00D9A8-29D9-2F3B-CB7A-1809396A6691}"/>
              </a:ext>
            </a:extLst>
          </p:cNvPr>
          <p:cNvSpPr/>
          <p:nvPr/>
        </p:nvSpPr>
        <p:spPr>
          <a:xfrm>
            <a:off x="7484721" y="1258957"/>
            <a:ext cx="3021496" cy="1007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9212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1F1DAF-5B62-7DA1-3925-231A95DC9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925478"/>
            <a:ext cx="7772400" cy="5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  <a:effectLst>
            <a:softEdge rad="270826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1F1DAF-5B62-7DA1-3925-231A95DC9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925478"/>
            <a:ext cx="7772400" cy="579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7A505-D7FC-77ED-790E-A65A61DA7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217" y="1053548"/>
            <a:ext cx="4230503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1F1DAF-5B62-7DA1-3925-231A95DC9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925478"/>
            <a:ext cx="7772400" cy="579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9C580-F1C6-DD42-E928-4FB2C63FE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19" y="1053547"/>
            <a:ext cx="4230502" cy="47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92CE5-F187-9192-3D32-DCA816BAE864}"/>
              </a:ext>
            </a:extLst>
          </p:cNvPr>
          <p:cNvSpPr/>
          <p:nvPr/>
        </p:nvSpPr>
        <p:spPr>
          <a:xfrm>
            <a:off x="5996608" y="562121"/>
            <a:ext cx="99392" cy="57337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967407" y="2767280"/>
            <a:ext cx="4505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</a:t>
            </a:r>
            <a:r>
              <a:rPr lang="en-PL" sz="4000" dirty="0"/>
              <a:t>rite </a:t>
            </a:r>
            <a:r>
              <a:rPr lang="en-GB" sz="4000" dirty="0"/>
              <a:t>a </a:t>
            </a:r>
            <a:r>
              <a:rPr lang="en-PL" sz="4000" dirty="0"/>
              <a:t>small script every single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36C12-A6C2-27D4-2038-1B378B68BD51}"/>
              </a:ext>
            </a:extLst>
          </p:cNvPr>
          <p:cNvSpPr txBox="1"/>
          <p:nvPr/>
        </p:nvSpPr>
        <p:spPr>
          <a:xfrm>
            <a:off x="6718347" y="2767279"/>
            <a:ext cx="4505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u</a:t>
            </a:r>
            <a:r>
              <a:rPr lang="en-PL" sz="4000" dirty="0"/>
              <a:t>se existing tool</a:t>
            </a:r>
          </a:p>
          <a:p>
            <a:pPr algn="ctr"/>
            <a:r>
              <a:rPr lang="en-PL" sz="4000" dirty="0"/>
              <a:t>(LEWIS)</a:t>
            </a:r>
          </a:p>
        </p:txBody>
      </p:sp>
    </p:spTree>
    <p:extLst>
      <p:ext uri="{BB962C8B-B14F-4D97-AF65-F5344CB8AC3E}">
        <p14:creationId xmlns:p14="http://schemas.microsoft.com/office/powerpoint/2010/main" val="142169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3578086" y="2967335"/>
            <a:ext cx="503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err="1"/>
              <a:t>build</a:t>
            </a:r>
            <a:r>
              <a:rPr lang="pl-PL" sz="5400" dirty="0"/>
              <a:t> a </a:t>
            </a:r>
            <a:r>
              <a:rPr lang="pl-PL" sz="5400" dirty="0" err="1"/>
              <a:t>new</a:t>
            </a:r>
            <a:r>
              <a:rPr lang="pl-PL" sz="5400" dirty="0"/>
              <a:t> </a:t>
            </a:r>
            <a:r>
              <a:rPr lang="pl-PL" sz="5400" dirty="0" err="1"/>
              <a:t>tool</a:t>
            </a:r>
            <a:endParaRPr lang="en-PL" sz="5400" dirty="0"/>
          </a:p>
        </p:txBody>
      </p:sp>
    </p:spTree>
    <p:extLst>
      <p:ext uri="{BB962C8B-B14F-4D97-AF65-F5344CB8AC3E}">
        <p14:creationId xmlns:p14="http://schemas.microsoft.com/office/powerpoint/2010/main" val="75432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err="1">
                <a:solidFill>
                  <a:srgbClr val="FF0000"/>
                </a:solidFill>
              </a:rPr>
              <a:t>vd</a:t>
            </a:r>
            <a:r>
              <a:rPr lang="pl-PL" sz="5400" dirty="0"/>
              <a:t> – </a:t>
            </a:r>
            <a:r>
              <a:rPr lang="pl-PL" sz="5400" dirty="0" err="1">
                <a:solidFill>
                  <a:srgbClr val="FF0000"/>
                </a:solidFill>
              </a:rPr>
              <a:t>v</a:t>
            </a:r>
            <a:r>
              <a:rPr lang="pl-PL" sz="5400" dirty="0" err="1"/>
              <a:t>irtual</a:t>
            </a:r>
            <a:r>
              <a:rPr lang="pl-PL" sz="5400" dirty="0"/>
              <a:t> </a:t>
            </a:r>
            <a:r>
              <a:rPr lang="pl-PL" sz="5400" dirty="0" err="1">
                <a:solidFill>
                  <a:srgbClr val="FF0000"/>
                </a:solidFill>
              </a:rPr>
              <a:t>d</a:t>
            </a:r>
            <a:r>
              <a:rPr lang="pl-PL" sz="5400" dirty="0" err="1"/>
              <a:t>evice</a:t>
            </a:r>
            <a:endParaRPr lang="en-PL" sz="5400" dirty="0"/>
          </a:p>
        </p:txBody>
      </p:sp>
    </p:spTree>
    <p:extLst>
      <p:ext uri="{BB962C8B-B14F-4D97-AF65-F5344CB8AC3E}">
        <p14:creationId xmlns:p14="http://schemas.microsoft.com/office/powerpoint/2010/main" val="301080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1126434" y="951119"/>
            <a:ext cx="99391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easy</a:t>
            </a:r>
            <a:r>
              <a:rPr lang="pl-PL" sz="4400" dirty="0"/>
              <a:t> to </a:t>
            </a:r>
            <a:r>
              <a:rPr lang="pl-PL" sz="4400" dirty="0" err="1"/>
              <a:t>configure</a:t>
            </a:r>
            <a:endParaRPr lang="en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with a d</a:t>
            </a:r>
            <a:r>
              <a:rPr lang="en-PL" sz="4400" dirty="0"/>
              <a:t>ecent defaults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PL" sz="4400" dirty="0"/>
              <a:t>multi-platform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PL" sz="4400" dirty="0"/>
              <a:t>easy to install &amp; run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PL" sz="4400" dirty="0"/>
              <a:t>developer and CI-friendly</a:t>
            </a:r>
          </a:p>
        </p:txBody>
      </p:sp>
    </p:spTree>
    <p:extLst>
      <p:ext uri="{BB962C8B-B14F-4D97-AF65-F5344CB8AC3E}">
        <p14:creationId xmlns:p14="http://schemas.microsoft.com/office/powerpoint/2010/main" val="214230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first created and drew the Golang gopher? | by Tremaine Eto | Medium">
            <a:extLst>
              <a:ext uri="{FF2B5EF4-FFF2-40B4-BE49-F238E27FC236}">
                <a16:creationId xmlns:a16="http://schemas.microsoft.com/office/drawing/2014/main" id="{1B47705C-3E65-9CE4-DAC9-EC35989C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749">
            <a:off x="8612162" y="3194861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F1943-07BA-2016-0F46-6A37B7309EDE}"/>
              </a:ext>
            </a:extLst>
          </p:cNvPr>
          <p:cNvSpPr txBox="1"/>
          <p:nvPr/>
        </p:nvSpPr>
        <p:spPr>
          <a:xfrm>
            <a:off x="1126434" y="951119"/>
            <a:ext cx="99391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/>
              <a:t>single </a:t>
            </a:r>
            <a:r>
              <a:rPr lang="pl-PL" sz="4400" dirty="0" err="1"/>
              <a:t>binary</a:t>
            </a:r>
            <a:r>
              <a:rPr lang="pl-PL" sz="44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low</a:t>
            </a:r>
            <a:r>
              <a:rPr lang="pl-PL" sz="4400" dirty="0"/>
              <a:t> </a:t>
            </a:r>
            <a:r>
              <a:rPr lang="pl-PL" sz="4400" dirty="0" err="1"/>
              <a:t>boilerplate</a:t>
            </a:r>
            <a:endParaRPr lang="pl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g</a:t>
            </a:r>
            <a:r>
              <a:rPr lang="en-PL" sz="4400" dirty="0"/>
              <a:t>ood support (open source)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d</a:t>
            </a:r>
            <a:r>
              <a:rPr lang="en-PL" sz="4400" dirty="0"/>
              <a:t>esign for cloud &amp; network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u</a:t>
            </a:r>
            <a:r>
              <a:rPr lang="en-PL" sz="4400" dirty="0"/>
              <a:t>sed widely in DevOps &amp; SRE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g</a:t>
            </a:r>
            <a:r>
              <a:rPr lang="en-PL" sz="4400" dirty="0"/>
              <a:t>ood fit for CLI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PL" sz="4400" dirty="0"/>
          </a:p>
        </p:txBody>
      </p:sp>
    </p:spTree>
    <p:extLst>
      <p:ext uri="{BB962C8B-B14F-4D97-AF65-F5344CB8AC3E}">
        <p14:creationId xmlns:p14="http://schemas.microsoft.com/office/powerpoint/2010/main" val="6617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20E3-346F-9099-FD0F-31174B3AF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3" y="468020"/>
            <a:ext cx="9618133" cy="296098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400" b="0" i="0" dirty="0">
                <a:effectLst/>
                <a:latin typeface="Liberation Sans"/>
              </a:rPr>
              <a:t>From Configuration to Simulation: </a:t>
            </a:r>
            <a:br>
              <a:rPr lang="en-GB" sz="5400" b="0" i="0" dirty="0">
                <a:effectLst/>
                <a:latin typeface="Liberation Sans"/>
              </a:rPr>
            </a:br>
            <a:r>
              <a:rPr lang="en-GB" sz="5400" b="0" i="0" dirty="0">
                <a:effectLst/>
                <a:latin typeface="Liberation Sans"/>
              </a:rPr>
              <a:t>“</a:t>
            </a:r>
            <a:r>
              <a:rPr lang="en-GB" sz="5400" b="0" i="0" dirty="0" err="1">
                <a:effectLst/>
                <a:latin typeface="Liberation Sans"/>
              </a:rPr>
              <a:t>vd</a:t>
            </a:r>
            <a:r>
              <a:rPr lang="en-GB" sz="5400" b="0" i="0" dirty="0">
                <a:effectLst/>
                <a:latin typeface="Liberation Sans"/>
              </a:rPr>
              <a:t>” in EPICS IOC Development</a:t>
            </a:r>
            <a:endParaRPr lang="en-PL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DF3B4-B90F-FCD1-34E5-C5E797999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791" y="4058321"/>
            <a:ext cx="8752416" cy="1463040"/>
          </a:xfrm>
        </p:spPr>
        <p:txBody>
          <a:bodyPr>
            <a:normAutofit/>
          </a:bodyPr>
          <a:lstStyle/>
          <a:p>
            <a:r>
              <a:rPr lang="en-PL" sz="3600" dirty="0"/>
              <a:t>Marcin Lukaszewski</a:t>
            </a:r>
          </a:p>
          <a:p>
            <a:r>
              <a:rPr lang="en-PL" sz="3600" dirty="0"/>
              <a:t>E9 Controls Ltd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A0F4A-AFD6-8B82-1AF3-BE927ACA3BA7}"/>
              </a:ext>
            </a:extLst>
          </p:cNvPr>
          <p:cNvSpPr txBox="1"/>
          <p:nvPr/>
        </p:nvSpPr>
        <p:spPr>
          <a:xfrm>
            <a:off x="0" y="61506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2400" dirty="0"/>
              <a:t>2024 Spring EPICS Collaboration Meeting, Pohang</a:t>
            </a:r>
          </a:p>
        </p:txBody>
      </p:sp>
    </p:spTree>
    <p:extLst>
      <p:ext uri="{BB962C8B-B14F-4D97-AF65-F5344CB8AC3E}">
        <p14:creationId xmlns:p14="http://schemas.microsoft.com/office/powerpoint/2010/main" val="210850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34551-31B4-F74C-3658-B9EF37EA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92" y="484787"/>
            <a:ext cx="11810215" cy="58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D91A385-2405-166D-2024-4ECED8EC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75" y="-38540"/>
            <a:ext cx="7759049" cy="69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BEAF5D-D2FE-FC0A-3BFE-31634A979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083" y="1603772"/>
            <a:ext cx="7321593" cy="3650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20BE1-23F9-D860-F648-117FF61EB1DD}"/>
              </a:ext>
            </a:extLst>
          </p:cNvPr>
          <p:cNvSpPr txBox="1"/>
          <p:nvPr/>
        </p:nvSpPr>
        <p:spPr>
          <a:xfrm>
            <a:off x="1" y="3167390"/>
            <a:ext cx="463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</a:t>
            </a:r>
            <a:r>
              <a:rPr lang="en-PL" sz="2800" dirty="0"/>
              <a:t>lient connects</a:t>
            </a:r>
          </a:p>
        </p:txBody>
      </p:sp>
    </p:spTree>
    <p:extLst>
      <p:ext uri="{BB962C8B-B14F-4D97-AF65-F5344CB8AC3E}">
        <p14:creationId xmlns:p14="http://schemas.microsoft.com/office/powerpoint/2010/main" val="21637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28221-55A0-DFA6-EE5B-C174A281D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8F033-1F79-B99E-F4D9-55AC55AC15D1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bytes</a:t>
            </a:r>
            <a:r>
              <a:rPr lang="pl-PL" sz="2800" dirty="0"/>
              <a:t> </a:t>
            </a:r>
            <a:r>
              <a:rPr lang="pl-PL" sz="2800" dirty="0" err="1"/>
              <a:t>received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410847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790B6F-CBFB-4A01-B22A-B0243A847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F595F-EE37-2877-E440-A38C1B1A397D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decode</a:t>
            </a:r>
            <a:r>
              <a:rPr lang="pl-PL" sz="2800" dirty="0"/>
              <a:t> </a:t>
            </a:r>
            <a:r>
              <a:rPr lang="pl-PL" sz="2800" dirty="0" err="1"/>
              <a:t>bytes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183109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5C8AFE-3FF4-1987-8189-0E5B1A8C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C2027-382C-4DBB-F09D-2C51FC9208E9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transaction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123521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9ADB1-79CC-A6AD-BB2F-DAF8CE434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52830-F9E8-537A-A2E8-A7EBCD030BFD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get</a:t>
            </a:r>
            <a:r>
              <a:rPr lang="pl-PL" sz="2800" dirty="0"/>
              <a:t>/set </a:t>
            </a:r>
            <a:r>
              <a:rPr lang="pl-PL" sz="2800" dirty="0" err="1"/>
              <a:t>value</a:t>
            </a:r>
            <a:r>
              <a:rPr lang="pl-PL" sz="2800" dirty="0"/>
              <a:t> 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187233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A91A18-701C-E5A5-697A-BBDCA321C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3B399F-ABA0-96BB-53F1-2563A6DF2116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value</a:t>
            </a:r>
            <a:r>
              <a:rPr lang="pl-PL" sz="2800" dirty="0"/>
              <a:t>/</a:t>
            </a:r>
            <a:r>
              <a:rPr lang="pl-PL" sz="2800" dirty="0" err="1"/>
              <a:t>confirmation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96078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2096F-517D-6769-4821-EAAE329D8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D0CA4-C22A-C47A-5BD6-224962A3A710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encode</a:t>
            </a:r>
            <a:r>
              <a:rPr lang="pl-PL" sz="2800" dirty="0"/>
              <a:t> </a:t>
            </a:r>
            <a:r>
              <a:rPr lang="pl-PL" sz="2800" dirty="0" err="1"/>
              <a:t>answer</a:t>
            </a:r>
            <a:r>
              <a:rPr lang="pl-PL" sz="2800" dirty="0"/>
              <a:t> 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813966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AE0EAA-6CA6-C8C1-6E0C-D6858F314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C65FB-A11A-B0AE-4454-BF439C54CC2F}"/>
              </a:ext>
            </a:extLst>
          </p:cNvPr>
          <p:cNvSpPr txBox="1"/>
          <p:nvPr/>
        </p:nvSpPr>
        <p:spPr>
          <a:xfrm>
            <a:off x="0" y="3167390"/>
            <a:ext cx="46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bytes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407362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D21C9-40D6-5365-FFC2-11F7777D336D}"/>
              </a:ext>
            </a:extLst>
          </p:cNvPr>
          <p:cNvSpPr txBox="1">
            <a:spLocks/>
          </p:cNvSpPr>
          <p:nvPr/>
        </p:nvSpPr>
        <p:spPr>
          <a:xfrm>
            <a:off x="1286933" y="0"/>
            <a:ext cx="9618133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/>
              <a:t>simulate device communication </a:t>
            </a:r>
            <a:br>
              <a:rPr lang="en-GB" sz="5400" dirty="0"/>
            </a:br>
            <a:r>
              <a:rPr lang="en-GB" sz="5400" dirty="0"/>
              <a:t>without coding</a:t>
            </a:r>
            <a:endParaRPr lang="en-PL" sz="5400" dirty="0"/>
          </a:p>
        </p:txBody>
      </p:sp>
    </p:spTree>
    <p:extLst>
      <p:ext uri="{BB962C8B-B14F-4D97-AF65-F5344CB8AC3E}">
        <p14:creationId xmlns:p14="http://schemas.microsoft.com/office/powerpoint/2010/main" val="86617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4AFFC8-4A7D-949E-9820-A9BDCB3AC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98138-BBB7-8E18-7BB3-7CA53DB73ACA}"/>
              </a:ext>
            </a:extLst>
          </p:cNvPr>
          <p:cNvSpPr txBox="1"/>
          <p:nvPr/>
        </p:nvSpPr>
        <p:spPr>
          <a:xfrm>
            <a:off x="1028700" y="3167390"/>
            <a:ext cx="276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return </a:t>
            </a:r>
            <a:r>
              <a:rPr lang="pl-PL" sz="2800" dirty="0" err="1"/>
              <a:t>bytes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38919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9AB93-FD10-3AA3-1C64-047BFB90C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4" y="1603800"/>
            <a:ext cx="7321482" cy="365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71BAE-15AE-0275-FD87-4E9C64659C8F}"/>
              </a:ext>
            </a:extLst>
          </p:cNvPr>
          <p:cNvSpPr txBox="1"/>
          <p:nvPr/>
        </p:nvSpPr>
        <p:spPr>
          <a:xfrm>
            <a:off x="1028700" y="3167390"/>
            <a:ext cx="276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control</a:t>
            </a:r>
            <a:r>
              <a:rPr lang="pl-PL" sz="2800" dirty="0"/>
              <a:t> </a:t>
            </a:r>
            <a:r>
              <a:rPr lang="pl-PL" sz="2800" dirty="0" err="1"/>
              <a:t>internals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361688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2835965" y="2967335"/>
            <a:ext cx="652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5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4421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1126434" y="951119"/>
            <a:ext cx="99391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new</a:t>
            </a:r>
            <a:r>
              <a:rPr lang="pl-PL" sz="4400" dirty="0"/>
              <a:t> </a:t>
            </a:r>
            <a:r>
              <a:rPr lang="pl-PL" sz="4400" dirty="0" err="1"/>
              <a:t>tool</a:t>
            </a:r>
            <a:r>
              <a:rPr lang="pl-PL" sz="4400" dirty="0"/>
              <a:t> </a:t>
            </a:r>
            <a:r>
              <a:rPr lang="pl-PL" sz="4400" dirty="0" err="1"/>
              <a:t>that</a:t>
            </a:r>
            <a:r>
              <a:rPr lang="pl-PL" sz="4400" dirty="0"/>
              <a:t> </a:t>
            </a:r>
            <a:r>
              <a:rPr lang="pl-PL" sz="4400" dirty="0" err="1"/>
              <a:t>helps</a:t>
            </a:r>
            <a:r>
              <a:rPr lang="pl-PL" sz="4400" dirty="0"/>
              <a:t> </a:t>
            </a:r>
            <a:r>
              <a:rPr lang="pl-PL" sz="4400" dirty="0" err="1"/>
              <a:t>troubleshoot</a:t>
            </a:r>
            <a:r>
              <a:rPr lang="pl-PL" sz="4400" dirty="0"/>
              <a:t> </a:t>
            </a:r>
            <a:r>
              <a:rPr lang="pl-PL" sz="4400" dirty="0" err="1"/>
              <a:t>communication</a:t>
            </a:r>
            <a:endParaRPr lang="pl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easy</a:t>
            </a:r>
            <a:r>
              <a:rPr lang="pl-PL" sz="4400" dirty="0"/>
              <a:t> to </a:t>
            </a:r>
            <a:r>
              <a:rPr lang="pl-PL" sz="4400" dirty="0" err="1"/>
              <a:t>use</a:t>
            </a:r>
            <a:endParaRPr lang="pl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more</a:t>
            </a:r>
            <a:r>
              <a:rPr lang="pl-PL" sz="4400" dirty="0"/>
              <a:t> </a:t>
            </a:r>
            <a:r>
              <a:rPr lang="pl-PL" sz="4400" dirty="0" err="1"/>
              <a:t>protocols</a:t>
            </a:r>
            <a:r>
              <a:rPr lang="pl-PL" sz="4400" dirty="0"/>
              <a:t> </a:t>
            </a:r>
            <a:r>
              <a:rPr lang="pl-PL" sz="4400" dirty="0" err="1"/>
              <a:t>are</a:t>
            </a:r>
            <a:r>
              <a:rPr lang="pl-PL" sz="4400" dirty="0"/>
              <a:t> </a:t>
            </a:r>
            <a:r>
              <a:rPr lang="pl-PL" sz="4400" dirty="0" err="1"/>
              <a:t>around</a:t>
            </a:r>
            <a:r>
              <a:rPr lang="pl-PL" sz="4400" dirty="0"/>
              <a:t> the </a:t>
            </a:r>
            <a:r>
              <a:rPr lang="pl-PL" sz="4400" dirty="0" err="1"/>
              <a:t>corner</a:t>
            </a:r>
            <a:endParaRPr lang="pl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can</a:t>
            </a:r>
            <a:r>
              <a:rPr lang="pl-PL" sz="4400" dirty="0"/>
              <a:t> be </a:t>
            </a:r>
            <a:r>
              <a:rPr lang="pl-PL" sz="4400" dirty="0" err="1"/>
              <a:t>used</a:t>
            </a:r>
            <a:r>
              <a:rPr lang="pl-PL" sz="4400" dirty="0"/>
              <a:t> in CI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free</a:t>
            </a:r>
            <a:r>
              <a:rPr lang="en-PL" sz="4400" dirty="0"/>
              <a:t> &amp; </a:t>
            </a:r>
            <a:r>
              <a:rPr lang="pl-PL" sz="4400" dirty="0"/>
              <a:t>open </a:t>
            </a:r>
            <a:r>
              <a:rPr lang="pl-PL" sz="4400" dirty="0" err="1"/>
              <a:t>source</a:t>
            </a:r>
            <a:r>
              <a:rPr lang="pl-PL" sz="4400" dirty="0"/>
              <a:t> (AGPLv3)</a:t>
            </a:r>
          </a:p>
        </p:txBody>
      </p:sp>
    </p:spTree>
    <p:extLst>
      <p:ext uri="{BB962C8B-B14F-4D97-AF65-F5344CB8AC3E}">
        <p14:creationId xmlns:p14="http://schemas.microsoft.com/office/powerpoint/2010/main" val="150496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2835965" y="2967335"/>
            <a:ext cx="652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g</a:t>
            </a:r>
            <a:r>
              <a:rPr lang="en-PL" sz="5400" dirty="0"/>
              <a:t>ithub.com/e9ctrl/vd</a:t>
            </a:r>
          </a:p>
        </p:txBody>
      </p:sp>
    </p:spTree>
    <p:extLst>
      <p:ext uri="{BB962C8B-B14F-4D97-AF65-F5344CB8AC3E}">
        <p14:creationId xmlns:p14="http://schemas.microsoft.com/office/powerpoint/2010/main" val="48305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1895061" y="2967335"/>
            <a:ext cx="840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marcin@e9controls.com</a:t>
            </a:r>
            <a:endParaRPr lang="en-PL" sz="5400" dirty="0"/>
          </a:p>
        </p:txBody>
      </p:sp>
    </p:spTree>
    <p:extLst>
      <p:ext uri="{BB962C8B-B14F-4D97-AF65-F5344CB8AC3E}">
        <p14:creationId xmlns:p14="http://schemas.microsoft.com/office/powerpoint/2010/main" val="2812950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1895061" y="2967335"/>
            <a:ext cx="932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err="1"/>
              <a:t>kacper</a:t>
            </a:r>
            <a:r>
              <a:rPr lang="pl-PL" sz="5400" dirty="0"/>
              <a:t> </a:t>
            </a:r>
            <a:r>
              <a:rPr lang="pl-PL" sz="5400" dirty="0" err="1"/>
              <a:t>klys</a:t>
            </a:r>
            <a:r>
              <a:rPr lang="pl-PL" sz="5400" dirty="0"/>
              <a:t> &amp; </a:t>
            </a:r>
            <a:r>
              <a:rPr lang="pl-PL" sz="5400" dirty="0" err="1"/>
              <a:t>indra</a:t>
            </a:r>
            <a:r>
              <a:rPr lang="pl-PL" sz="5400" dirty="0"/>
              <a:t> </a:t>
            </a:r>
            <a:r>
              <a:rPr lang="pl-PL" sz="5400" dirty="0" err="1"/>
              <a:t>kurniawan</a:t>
            </a:r>
            <a:endParaRPr lang="en-PL" sz="5400" dirty="0"/>
          </a:p>
        </p:txBody>
      </p:sp>
    </p:spTree>
    <p:extLst>
      <p:ext uri="{BB962C8B-B14F-4D97-AF65-F5344CB8AC3E}">
        <p14:creationId xmlns:p14="http://schemas.microsoft.com/office/powerpoint/2010/main" val="4254527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C0A77-AF54-B317-FC34-E6B9781A7589}"/>
              </a:ext>
            </a:extLst>
          </p:cNvPr>
          <p:cNvSpPr txBox="1"/>
          <p:nvPr/>
        </p:nvSpPr>
        <p:spPr>
          <a:xfrm>
            <a:off x="2835965" y="2967335"/>
            <a:ext cx="652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q</a:t>
            </a:r>
            <a:r>
              <a:rPr lang="en-PL" sz="5400" dirty="0"/>
              <a:t>uestions?</a:t>
            </a:r>
          </a:p>
        </p:txBody>
      </p:sp>
    </p:spTree>
    <p:extLst>
      <p:ext uri="{BB962C8B-B14F-4D97-AF65-F5344CB8AC3E}">
        <p14:creationId xmlns:p14="http://schemas.microsoft.com/office/powerpoint/2010/main" val="148522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lab coats working on electronics&#10;&#10;Description automatically generated">
            <a:extLst>
              <a:ext uri="{FF2B5EF4-FFF2-40B4-BE49-F238E27FC236}">
                <a16:creationId xmlns:a16="http://schemas.microsoft.com/office/drawing/2014/main" id="{EF4B1E12-5153-8A63-37AC-2857423A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76" y="177800"/>
            <a:ext cx="6502400" cy="6502400"/>
          </a:xfrm>
          <a:prstGeom prst="rect">
            <a:avLst/>
          </a:prstGeom>
          <a:effectLst>
            <a:softEdge rad="745780"/>
          </a:effectLst>
        </p:spPr>
      </p:pic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6A7B9-4D4D-B44A-A477-5BBC8DCA7E29}"/>
              </a:ext>
            </a:extLst>
          </p:cNvPr>
          <p:cNvSpPr txBox="1"/>
          <p:nvPr/>
        </p:nvSpPr>
        <p:spPr>
          <a:xfrm>
            <a:off x="480711" y="970169"/>
            <a:ext cx="56152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device</a:t>
            </a:r>
            <a:endParaRPr lang="en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documentation</a:t>
            </a:r>
            <a:endParaRPr lang="en-P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PL" sz="4400" dirty="0"/>
              <a:t>EPICS 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PL" sz="4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2014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97710-0287-8567-175D-0CE8FCC9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974" y="475974"/>
            <a:ext cx="5906052" cy="59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6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00D9A8-29D9-2F3B-CB7A-1809396A6691}"/>
              </a:ext>
            </a:extLst>
          </p:cNvPr>
          <p:cNvSpPr/>
          <p:nvPr/>
        </p:nvSpPr>
        <p:spPr>
          <a:xfrm>
            <a:off x="7484721" y="1258957"/>
            <a:ext cx="3021496" cy="1007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1DF848-A523-B235-B71A-58142B063DCC}"/>
              </a:ext>
            </a:extLst>
          </p:cNvPr>
          <p:cNvSpPr/>
          <p:nvPr/>
        </p:nvSpPr>
        <p:spPr>
          <a:xfrm>
            <a:off x="7867649" y="4436165"/>
            <a:ext cx="2400301" cy="1162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88ABA0-76B1-9E5D-4AF4-C853BDF85245}"/>
              </a:ext>
            </a:extLst>
          </p:cNvPr>
          <p:cNvSpPr/>
          <p:nvPr/>
        </p:nvSpPr>
        <p:spPr>
          <a:xfrm>
            <a:off x="7208018" y="2188265"/>
            <a:ext cx="3612382" cy="1162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CB1B62-07A6-1EAC-2023-5611BF0B6B70}"/>
              </a:ext>
            </a:extLst>
          </p:cNvPr>
          <p:cNvSpPr/>
          <p:nvPr/>
        </p:nvSpPr>
        <p:spPr>
          <a:xfrm>
            <a:off x="7024878" y="3351143"/>
            <a:ext cx="2226303" cy="1162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5889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00D9A8-29D9-2F3B-CB7A-1809396A6691}"/>
              </a:ext>
            </a:extLst>
          </p:cNvPr>
          <p:cNvSpPr/>
          <p:nvPr/>
        </p:nvSpPr>
        <p:spPr>
          <a:xfrm>
            <a:off x="7484721" y="1258957"/>
            <a:ext cx="3021496" cy="1007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1DF848-A523-B235-B71A-58142B063DCC}"/>
              </a:ext>
            </a:extLst>
          </p:cNvPr>
          <p:cNvSpPr/>
          <p:nvPr/>
        </p:nvSpPr>
        <p:spPr>
          <a:xfrm>
            <a:off x="7867649" y="4436165"/>
            <a:ext cx="2400301" cy="1162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88ABA0-76B1-9E5D-4AF4-C853BDF85245}"/>
              </a:ext>
            </a:extLst>
          </p:cNvPr>
          <p:cNvSpPr/>
          <p:nvPr/>
        </p:nvSpPr>
        <p:spPr>
          <a:xfrm>
            <a:off x="7208018" y="2188265"/>
            <a:ext cx="3612382" cy="11628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1960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number&#10;&#10;Description automatically generated">
            <a:extLst>
              <a:ext uri="{FF2B5EF4-FFF2-40B4-BE49-F238E27FC236}">
                <a16:creationId xmlns:a16="http://schemas.microsoft.com/office/drawing/2014/main" id="{863972AC-E6D7-21D6-B5EC-D284A04A7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86" y="6122505"/>
            <a:ext cx="728590" cy="494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41C7-3910-3BEF-285C-7EAB32E7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80" y="1053548"/>
            <a:ext cx="4230503" cy="47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3365B-4DC5-12E7-4B80-D9EC8DC1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18" y="1053548"/>
            <a:ext cx="4230503" cy="475090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00D9A8-29D9-2F3B-CB7A-1809396A6691}"/>
              </a:ext>
            </a:extLst>
          </p:cNvPr>
          <p:cNvSpPr/>
          <p:nvPr/>
        </p:nvSpPr>
        <p:spPr>
          <a:xfrm>
            <a:off x="7484721" y="1258957"/>
            <a:ext cx="3021496" cy="1007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1DF848-A523-B235-B71A-58142B063DCC}"/>
              </a:ext>
            </a:extLst>
          </p:cNvPr>
          <p:cNvSpPr/>
          <p:nvPr/>
        </p:nvSpPr>
        <p:spPr>
          <a:xfrm>
            <a:off x="6976533" y="2266122"/>
            <a:ext cx="4069645" cy="1079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6625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188</Words>
  <Application>Microsoft Macintosh PowerPoint</Application>
  <PresentationFormat>Widescreen</PresentationFormat>
  <Paragraphs>56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Aptos Display</vt:lpstr>
      <vt:lpstr>Arial</vt:lpstr>
      <vt:lpstr>Liberation Sans</vt:lpstr>
      <vt:lpstr>Office Theme</vt:lpstr>
      <vt:lpstr>PowerPoint Presentation</vt:lpstr>
      <vt:lpstr>From Configuration to Simulation:  “vd” in EPICS IOC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Lukaszewski, Marcin (E9 Controls,RAL,CLF)</dc:creator>
  <cp:lastModifiedBy>Lukaszewski, Marcin (E9 Controls,RAL,CLF)</cp:lastModifiedBy>
  <cp:revision>10</cp:revision>
  <cp:lastPrinted>2024-04-18T00:35:47Z</cp:lastPrinted>
  <dcterms:created xsi:type="dcterms:W3CDTF">2024-04-16T09:16:26Z</dcterms:created>
  <dcterms:modified xsi:type="dcterms:W3CDTF">2024-04-18T03:29:27Z</dcterms:modified>
</cp:coreProperties>
</file>