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1"/>
  </p:notesMasterIdLst>
  <p:sldIdLst>
    <p:sldId id="269" r:id="rId6"/>
    <p:sldId id="270" r:id="rId7"/>
    <p:sldId id="281" r:id="rId8"/>
    <p:sldId id="277" r:id="rId9"/>
    <p:sldId id="279" r:id="rId10"/>
    <p:sldId id="326" r:id="rId11"/>
    <p:sldId id="301" r:id="rId12"/>
    <p:sldId id="328" r:id="rId13"/>
    <p:sldId id="332" r:id="rId14"/>
    <p:sldId id="327" r:id="rId15"/>
    <p:sldId id="305" r:id="rId16"/>
    <p:sldId id="329" r:id="rId17"/>
    <p:sldId id="330" r:id="rId18"/>
    <p:sldId id="333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DC300-07EE-42B0-BA9D-007CC6395AAC}" v="28" dt="2024-04-17T01:11:12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1" autoAdjust="0"/>
    <p:restoredTop sz="84558" autoAdjust="0"/>
  </p:normalViewPr>
  <p:slideViewPr>
    <p:cSldViewPr snapToGrid="0">
      <p:cViewPr varScale="1">
        <p:scale>
          <a:sx n="72" d="100"/>
          <a:sy n="72" d="100"/>
        </p:scale>
        <p:origin x="85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ghran, Martin (DLSLtd,RAL,LSCI)" userId="S::martin.gaughran@diamond.ac.uk::ee30031e-72e0-40f1-8021-00bd2c47aeaa" providerId="AD" clId="Web-{12218FBC-86B8-BC2C-B966-FC7BBEF57843}"/>
    <pc:docChg chg="modSld">
      <pc:chgData name="Gaughran, Martin (DLSLtd,RAL,LSCI)" userId="S::martin.gaughran@diamond.ac.uk::ee30031e-72e0-40f1-8021-00bd2c47aeaa" providerId="AD" clId="Web-{12218FBC-86B8-BC2C-B966-FC7BBEF57843}" dt="2023-12-12T10:25:49.701" v="0"/>
      <pc:docMkLst>
        <pc:docMk/>
      </pc:docMkLst>
      <pc:sldChg chg="mod modShow">
        <pc:chgData name="Gaughran, Martin (DLSLtd,RAL,LSCI)" userId="S::martin.gaughran@diamond.ac.uk::ee30031e-72e0-40f1-8021-00bd2c47aeaa" providerId="AD" clId="Web-{12218FBC-86B8-BC2C-B966-FC7BBEF57843}" dt="2023-12-12T10:25:49.701" v="0"/>
        <pc:sldMkLst>
          <pc:docMk/>
          <pc:sldMk cId="4209285591" sldId="323"/>
        </pc:sldMkLst>
      </pc:sldChg>
    </pc:docChg>
  </pc:docChgLst>
  <pc:docChgLst>
    <pc:chgData name="Gaughran, Martin (DLSLtd,RAL,LSCI)" userId="ee30031e-72e0-40f1-8021-00bd2c47aeaa" providerId="ADAL" clId="{D32218C6-29F8-4BE4-975E-7F828F477BD7}"/>
    <pc:docChg chg="undo redo custSel addSld delSld modSld sldOrd delMainMaster">
      <pc:chgData name="Gaughran, Martin (DLSLtd,RAL,LSCI)" userId="ee30031e-72e0-40f1-8021-00bd2c47aeaa" providerId="ADAL" clId="{D32218C6-29F8-4BE4-975E-7F828F477BD7}" dt="2023-12-12T01:27:26.632" v="7975" actId="20577"/>
      <pc:docMkLst>
        <pc:docMk/>
      </pc:docMkLst>
      <pc:sldChg chg="modSp mod">
        <pc:chgData name="Gaughran, Martin (DLSLtd,RAL,LSCI)" userId="ee30031e-72e0-40f1-8021-00bd2c47aeaa" providerId="ADAL" clId="{D32218C6-29F8-4BE4-975E-7F828F477BD7}" dt="2023-12-11T18:24:27.932" v="3629" actId="20577"/>
        <pc:sldMkLst>
          <pc:docMk/>
          <pc:sldMk cId="4179030379" sldId="269"/>
        </pc:sldMkLst>
        <pc:spChg chg="mod">
          <ac:chgData name="Gaughran, Martin (DLSLtd,RAL,LSCI)" userId="ee30031e-72e0-40f1-8021-00bd2c47aeaa" providerId="ADAL" clId="{D32218C6-29F8-4BE4-975E-7F828F477BD7}" dt="2023-12-11T18:24:27.932" v="3629" actId="20577"/>
          <ac:spMkLst>
            <pc:docMk/>
            <pc:sldMk cId="4179030379" sldId="269"/>
            <ac:spMk id="4" creationId="{B31B08B1-7D07-47E1-9347-E02E93728285}"/>
          </ac:spMkLst>
        </pc:spChg>
        <pc:spChg chg="mod">
          <ac:chgData name="Gaughran, Martin (DLSLtd,RAL,LSCI)" userId="ee30031e-72e0-40f1-8021-00bd2c47aeaa" providerId="ADAL" clId="{D32218C6-29F8-4BE4-975E-7F828F477BD7}" dt="2023-12-11T11:08:12.737" v="64" actId="20577"/>
          <ac:spMkLst>
            <pc:docMk/>
            <pc:sldMk cId="4179030379" sldId="269"/>
            <ac:spMk id="5" creationId="{D9DA75DB-BAF7-4E74-9540-088DBBFDE167}"/>
          </ac:spMkLst>
        </pc:spChg>
      </pc:sldChg>
      <pc:sldChg chg="modSp mod">
        <pc:chgData name="Gaughran, Martin (DLSLtd,RAL,LSCI)" userId="ee30031e-72e0-40f1-8021-00bd2c47aeaa" providerId="ADAL" clId="{D32218C6-29F8-4BE4-975E-7F828F477BD7}" dt="2023-12-11T11:08:27.465" v="74" actId="20577"/>
        <pc:sldMkLst>
          <pc:docMk/>
          <pc:sldMk cId="397736563" sldId="270"/>
        </pc:sldMkLst>
        <pc:spChg chg="mod">
          <ac:chgData name="Gaughran, Martin (DLSLtd,RAL,LSCI)" userId="ee30031e-72e0-40f1-8021-00bd2c47aeaa" providerId="ADAL" clId="{D32218C6-29F8-4BE4-975E-7F828F477BD7}" dt="2023-12-11T11:08:27.465" v="74" actId="20577"/>
          <ac:spMkLst>
            <pc:docMk/>
            <pc:sldMk cId="397736563" sldId="270"/>
            <ac:spMk id="4" creationId="{B31B08B1-7D07-47E1-9347-E02E93728285}"/>
          </ac:spMkLst>
        </pc:spChg>
      </pc:sldChg>
      <pc:sldChg chg="del">
        <pc:chgData name="Gaughran, Martin (DLSLtd,RAL,LSCI)" userId="ee30031e-72e0-40f1-8021-00bd2c47aeaa" providerId="ADAL" clId="{D32218C6-29F8-4BE4-975E-7F828F477BD7}" dt="2023-12-11T23:04:54.549" v="6646" actId="47"/>
        <pc:sldMkLst>
          <pc:docMk/>
          <pc:sldMk cId="956901266" sldId="275"/>
        </pc:sldMkLst>
      </pc:sldChg>
      <pc:sldChg chg="del">
        <pc:chgData name="Gaughran, Martin (DLSLtd,RAL,LSCI)" userId="ee30031e-72e0-40f1-8021-00bd2c47aeaa" providerId="ADAL" clId="{D32218C6-29F8-4BE4-975E-7F828F477BD7}" dt="2023-12-11T23:04:54.725" v="6647" actId="47"/>
        <pc:sldMkLst>
          <pc:docMk/>
          <pc:sldMk cId="3354171554" sldId="276"/>
        </pc:sldMkLst>
      </pc:sldChg>
      <pc:sldChg chg="del">
        <pc:chgData name="Gaughran, Martin (DLSLtd,RAL,LSCI)" userId="ee30031e-72e0-40f1-8021-00bd2c47aeaa" providerId="ADAL" clId="{D32218C6-29F8-4BE4-975E-7F828F477BD7}" dt="2023-12-11T23:04:55.269" v="6649" actId="47"/>
        <pc:sldMkLst>
          <pc:docMk/>
          <pc:sldMk cId="2935926305" sldId="277"/>
        </pc:sldMkLst>
      </pc:sldChg>
      <pc:sldChg chg="del">
        <pc:chgData name="Gaughran, Martin (DLSLtd,RAL,LSCI)" userId="ee30031e-72e0-40f1-8021-00bd2c47aeaa" providerId="ADAL" clId="{D32218C6-29F8-4BE4-975E-7F828F477BD7}" dt="2023-12-11T23:04:55.628" v="6650" actId="47"/>
        <pc:sldMkLst>
          <pc:docMk/>
          <pc:sldMk cId="929125159" sldId="279"/>
        </pc:sldMkLst>
      </pc:sldChg>
      <pc:sldChg chg="del">
        <pc:chgData name="Gaughran, Martin (DLSLtd,RAL,LSCI)" userId="ee30031e-72e0-40f1-8021-00bd2c47aeaa" providerId="ADAL" clId="{D32218C6-29F8-4BE4-975E-7F828F477BD7}" dt="2023-12-11T23:04:55.060" v="6648" actId="47"/>
        <pc:sldMkLst>
          <pc:docMk/>
          <pc:sldMk cId="2108102161" sldId="281"/>
        </pc:sldMkLst>
      </pc:sldChg>
      <pc:sldChg chg="del">
        <pc:chgData name="Gaughran, Martin (DLSLtd,RAL,LSCI)" userId="ee30031e-72e0-40f1-8021-00bd2c47aeaa" providerId="ADAL" clId="{D32218C6-29F8-4BE4-975E-7F828F477BD7}" dt="2023-12-11T23:04:55.858" v="6651" actId="47"/>
        <pc:sldMkLst>
          <pc:docMk/>
          <pc:sldMk cId="688346040" sldId="282"/>
        </pc:sldMkLst>
      </pc:sldChg>
      <pc:sldChg chg="del">
        <pc:chgData name="Gaughran, Martin (DLSLtd,RAL,LSCI)" userId="ee30031e-72e0-40f1-8021-00bd2c47aeaa" providerId="ADAL" clId="{D32218C6-29F8-4BE4-975E-7F828F477BD7}" dt="2023-12-11T23:04:57.684" v="6656" actId="47"/>
        <pc:sldMkLst>
          <pc:docMk/>
          <pc:sldMk cId="1154997495" sldId="283"/>
        </pc:sldMkLst>
      </pc:sldChg>
      <pc:sldChg chg="del">
        <pc:chgData name="Gaughran, Martin (DLSLtd,RAL,LSCI)" userId="ee30031e-72e0-40f1-8021-00bd2c47aeaa" providerId="ADAL" clId="{D32218C6-29F8-4BE4-975E-7F828F477BD7}" dt="2023-12-11T23:04:56.476" v="6652" actId="47"/>
        <pc:sldMkLst>
          <pc:docMk/>
          <pc:sldMk cId="3230852595" sldId="284"/>
        </pc:sldMkLst>
      </pc:sldChg>
      <pc:sldChg chg="del">
        <pc:chgData name="Gaughran, Martin (DLSLtd,RAL,LSCI)" userId="ee30031e-72e0-40f1-8021-00bd2c47aeaa" providerId="ADAL" clId="{D32218C6-29F8-4BE4-975E-7F828F477BD7}" dt="2023-12-11T23:04:56.820" v="6653" actId="47"/>
        <pc:sldMkLst>
          <pc:docMk/>
          <pc:sldMk cId="296421780" sldId="285"/>
        </pc:sldMkLst>
      </pc:sldChg>
      <pc:sldChg chg="del">
        <pc:chgData name="Gaughran, Martin (DLSLtd,RAL,LSCI)" userId="ee30031e-72e0-40f1-8021-00bd2c47aeaa" providerId="ADAL" clId="{D32218C6-29F8-4BE4-975E-7F828F477BD7}" dt="2023-12-11T23:04:56.996" v="6654" actId="47"/>
        <pc:sldMkLst>
          <pc:docMk/>
          <pc:sldMk cId="3720792364" sldId="286"/>
        </pc:sldMkLst>
      </pc:sldChg>
      <pc:sldChg chg="del">
        <pc:chgData name="Gaughran, Martin (DLSLtd,RAL,LSCI)" userId="ee30031e-72e0-40f1-8021-00bd2c47aeaa" providerId="ADAL" clId="{D32218C6-29F8-4BE4-975E-7F828F477BD7}" dt="2023-12-11T23:04:57.257" v="6655" actId="47"/>
        <pc:sldMkLst>
          <pc:docMk/>
          <pc:sldMk cId="2999425451" sldId="287"/>
        </pc:sldMkLst>
      </pc:sldChg>
      <pc:sldChg chg="del">
        <pc:chgData name="Gaughran, Martin (DLSLtd,RAL,LSCI)" userId="ee30031e-72e0-40f1-8021-00bd2c47aeaa" providerId="ADAL" clId="{D32218C6-29F8-4BE4-975E-7F828F477BD7}" dt="2023-12-11T23:04:58.044" v="6657" actId="47"/>
        <pc:sldMkLst>
          <pc:docMk/>
          <pc:sldMk cId="993883496" sldId="288"/>
        </pc:sldMkLst>
      </pc:sldChg>
      <pc:sldChg chg="del">
        <pc:chgData name="Gaughran, Martin (DLSLtd,RAL,LSCI)" userId="ee30031e-72e0-40f1-8021-00bd2c47aeaa" providerId="ADAL" clId="{D32218C6-29F8-4BE4-975E-7F828F477BD7}" dt="2023-12-11T23:05:00.379" v="6660" actId="47"/>
        <pc:sldMkLst>
          <pc:docMk/>
          <pc:sldMk cId="730429417" sldId="290"/>
        </pc:sldMkLst>
      </pc:sldChg>
      <pc:sldChg chg="del">
        <pc:chgData name="Gaughran, Martin (DLSLtd,RAL,LSCI)" userId="ee30031e-72e0-40f1-8021-00bd2c47aeaa" providerId="ADAL" clId="{D32218C6-29F8-4BE4-975E-7F828F477BD7}" dt="2023-12-11T23:05:02.244" v="6665" actId="47"/>
        <pc:sldMkLst>
          <pc:docMk/>
          <pc:sldMk cId="3121459339" sldId="291"/>
        </pc:sldMkLst>
      </pc:sldChg>
      <pc:sldChg chg="addSp delSp modSp add del mod modClrScheme delDesignElem chgLayout">
        <pc:chgData name="Gaughran, Martin (DLSLtd,RAL,LSCI)" userId="ee30031e-72e0-40f1-8021-00bd2c47aeaa" providerId="ADAL" clId="{D32218C6-29F8-4BE4-975E-7F828F477BD7}" dt="2023-12-11T11:55:10.109" v="1798" actId="47"/>
        <pc:sldMkLst>
          <pc:docMk/>
          <pc:sldMk cId="23652593" sldId="292"/>
        </pc:sldMkLst>
        <pc:spChg chg="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2" creationId="{7B483353-535F-4FF3-B153-22D647EF23CD}"/>
          </ac:spMkLst>
        </pc:spChg>
        <pc:spChg chg="add 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3" creationId="{DBF2E602-B1CE-D1F5-2183-2843B56DC360}"/>
          </ac:spMkLst>
        </pc:spChg>
        <pc:spChg chg="add 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4" creationId="{A6174BF9-FF5E-E16B-9719-BAD7F595B3C3}"/>
          </ac:spMkLst>
        </pc:spChg>
        <pc:spChg chg="add 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5" creationId="{63F94779-3A67-FC3A-9B9E-88778E3A43B6}"/>
          </ac:spMkLst>
        </pc:spChg>
        <pc:spChg chg="del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11:55:03.509" v="1797" actId="700"/>
          <ac:grpSpMkLst>
            <pc:docMk/>
            <pc:sldMk cId="23652593" sldId="292"/>
            <ac:grpSpMk id="175" creationId="{65167ED7-6315-43AB-B1B6-C326D5FD8F84}"/>
          </ac:grpSpMkLst>
        </pc:grpChg>
        <pc:graphicFrameChg chg="mod ord">
          <ac:chgData name="Gaughran, Martin (DLSLtd,RAL,LSCI)" userId="ee30031e-72e0-40f1-8021-00bd2c47aeaa" providerId="ADAL" clId="{D32218C6-29F8-4BE4-975E-7F828F477BD7}" dt="2023-12-11T11:55:03.509" v="1797" actId="700"/>
          <ac:graphicFrameMkLst>
            <pc:docMk/>
            <pc:sldMk cId="23652593" sldId="292"/>
            <ac:graphicFrameMk id="181" creationId="{133EE235-9A2F-8D1E-6529-C7CBF3F0D220}"/>
          </ac:graphicFrameMkLst>
        </pc:graphicFrameChg>
      </pc:sldChg>
      <pc:sldChg chg="del">
        <pc:chgData name="Gaughran, Martin (DLSLtd,RAL,LSCI)" userId="ee30031e-72e0-40f1-8021-00bd2c47aeaa" providerId="ADAL" clId="{D32218C6-29F8-4BE4-975E-7F828F477BD7}" dt="2023-12-11T23:05:01.308" v="6663" actId="47"/>
        <pc:sldMkLst>
          <pc:docMk/>
          <pc:sldMk cId="3566688993" sldId="293"/>
        </pc:sldMkLst>
      </pc:sldChg>
      <pc:sldChg chg="del">
        <pc:chgData name="Gaughran, Martin (DLSLtd,RAL,LSCI)" userId="ee30031e-72e0-40f1-8021-00bd2c47aeaa" providerId="ADAL" clId="{D32218C6-29F8-4BE4-975E-7F828F477BD7}" dt="2023-12-11T23:05:00.835" v="6661" actId="47"/>
        <pc:sldMkLst>
          <pc:docMk/>
          <pc:sldMk cId="4084621642" sldId="294"/>
        </pc:sldMkLst>
      </pc:sldChg>
      <pc:sldChg chg="modSp mod">
        <pc:chgData name="Gaughran, Martin (DLSLtd,RAL,LSCI)" userId="ee30031e-72e0-40f1-8021-00bd2c47aeaa" providerId="ADAL" clId="{D32218C6-29F8-4BE4-975E-7F828F477BD7}" dt="2023-12-11T11:10:19.440" v="504" actId="20577"/>
        <pc:sldMkLst>
          <pc:docMk/>
          <pc:sldMk cId="1505680783" sldId="298"/>
        </pc:sldMkLst>
        <pc:spChg chg="mod">
          <ac:chgData name="Gaughran, Martin (DLSLtd,RAL,LSCI)" userId="ee30031e-72e0-40f1-8021-00bd2c47aeaa" providerId="ADAL" clId="{D32218C6-29F8-4BE4-975E-7F828F477BD7}" dt="2023-12-11T11:08:37.116" v="95" actId="20577"/>
          <ac:spMkLst>
            <pc:docMk/>
            <pc:sldMk cId="1505680783" sldId="298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11:10:19.440" v="504" actId="20577"/>
          <ac:spMkLst>
            <pc:docMk/>
            <pc:sldMk cId="1505680783" sldId="298"/>
            <ac:spMk id="3" creationId="{017D1FC0-FC7C-4476-B36F-7F00F3BCEA48}"/>
          </ac:spMkLst>
        </pc:spChg>
      </pc:sldChg>
      <pc:sldChg chg="del">
        <pc:chgData name="Gaughran, Martin (DLSLtd,RAL,LSCI)" userId="ee30031e-72e0-40f1-8021-00bd2c47aeaa" providerId="ADAL" clId="{D32218C6-29F8-4BE4-975E-7F828F477BD7}" dt="2023-12-11T23:04:59.596" v="6658" actId="47"/>
        <pc:sldMkLst>
          <pc:docMk/>
          <pc:sldMk cId="1011084188" sldId="299"/>
        </pc:sldMkLst>
      </pc:sldChg>
      <pc:sldChg chg="del">
        <pc:chgData name="Gaughran, Martin (DLSLtd,RAL,LSCI)" userId="ee30031e-72e0-40f1-8021-00bd2c47aeaa" providerId="ADAL" clId="{D32218C6-29F8-4BE4-975E-7F828F477BD7}" dt="2023-12-11T23:05:01.069" v="6662" actId="47"/>
        <pc:sldMkLst>
          <pc:docMk/>
          <pc:sldMk cId="708281365" sldId="300"/>
        </pc:sldMkLst>
      </pc:sldChg>
      <pc:sldChg chg="del">
        <pc:chgData name="Gaughran, Martin (DLSLtd,RAL,LSCI)" userId="ee30031e-72e0-40f1-8021-00bd2c47aeaa" providerId="ADAL" clId="{D32218C6-29F8-4BE4-975E-7F828F477BD7}" dt="2023-12-11T23:05:00.001" v="6659" actId="47"/>
        <pc:sldMkLst>
          <pc:docMk/>
          <pc:sldMk cId="3393830521" sldId="301"/>
        </pc:sldMkLst>
      </pc:sldChg>
      <pc:sldChg chg="del">
        <pc:chgData name="Gaughran, Martin (DLSLtd,RAL,LSCI)" userId="ee30031e-72e0-40f1-8021-00bd2c47aeaa" providerId="ADAL" clId="{D32218C6-29F8-4BE4-975E-7F828F477BD7}" dt="2023-12-11T23:05:01.545" v="6664" actId="47"/>
        <pc:sldMkLst>
          <pc:docMk/>
          <pc:sldMk cId="852357807" sldId="302"/>
        </pc:sldMkLst>
      </pc:sldChg>
      <pc:sldChg chg="modSp add mod">
        <pc:chgData name="Gaughran, Martin (DLSLtd,RAL,LSCI)" userId="ee30031e-72e0-40f1-8021-00bd2c47aeaa" providerId="ADAL" clId="{D32218C6-29F8-4BE4-975E-7F828F477BD7}" dt="2023-12-12T00:29:16.715" v="6864" actId="20577"/>
        <pc:sldMkLst>
          <pc:docMk/>
          <pc:sldMk cId="1366422681" sldId="303"/>
        </pc:sldMkLst>
        <pc:spChg chg="mod">
          <ac:chgData name="Gaughran, Martin (DLSLtd,RAL,LSCI)" userId="ee30031e-72e0-40f1-8021-00bd2c47aeaa" providerId="ADAL" clId="{D32218C6-29F8-4BE4-975E-7F828F477BD7}" dt="2023-12-12T00:29:16.715" v="6864" actId="20577"/>
          <ac:spMkLst>
            <pc:docMk/>
            <pc:sldMk cId="1366422681" sldId="303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1:51:29.994" v="5182" actId="20577"/>
          <ac:spMkLst>
            <pc:docMk/>
            <pc:sldMk cId="1366422681" sldId="303"/>
            <ac:spMk id="3" creationId="{017D1FC0-FC7C-4476-B36F-7F00F3BCEA48}"/>
          </ac:spMkLst>
        </pc:spChg>
      </pc:sldChg>
      <pc:sldChg chg="new del">
        <pc:chgData name="Gaughran, Martin (DLSLtd,RAL,LSCI)" userId="ee30031e-72e0-40f1-8021-00bd2c47aeaa" providerId="ADAL" clId="{D32218C6-29F8-4BE4-975E-7F828F477BD7}" dt="2023-12-11T11:10:31.307" v="506" actId="47"/>
        <pc:sldMkLst>
          <pc:docMk/>
          <pc:sldMk cId="1667639466" sldId="303"/>
        </pc:sldMkLst>
      </pc:sldChg>
      <pc:sldChg chg="addSp delSp add del setBg delDesignElem">
        <pc:chgData name="Gaughran, Martin (DLSLtd,RAL,LSCI)" userId="ee30031e-72e0-40f1-8021-00bd2c47aeaa" providerId="ADAL" clId="{D32218C6-29F8-4BE4-975E-7F828F477BD7}" dt="2023-12-11T11:10:36.815" v="509"/>
        <pc:sldMkLst>
          <pc:docMk/>
          <pc:sldMk cId="3483138152" sldId="303"/>
        </pc:sldMkLst>
        <pc:spChg chg="add del">
          <ac:chgData name="Gaughran, Martin (DLSLtd,RAL,LSCI)" userId="ee30031e-72e0-40f1-8021-00bd2c47aeaa" providerId="ADAL" clId="{D32218C6-29F8-4BE4-975E-7F828F477BD7}" dt="2023-12-11T11:10:36.815" v="509"/>
          <ac:spMkLst>
            <pc:docMk/>
            <pc:sldMk cId="3483138152" sldId="303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D32218C6-29F8-4BE4-975E-7F828F477BD7}" dt="2023-12-11T11:10:36.815" v="509"/>
          <ac:spMkLst>
            <pc:docMk/>
            <pc:sldMk cId="3483138152" sldId="303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D32218C6-29F8-4BE4-975E-7F828F477BD7}" dt="2023-12-11T11:10:36.815" v="509"/>
          <ac:grpSpMkLst>
            <pc:docMk/>
            <pc:sldMk cId="3483138152" sldId="303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1T11:11:04.660" v="542" actId="20577"/>
        <pc:sldMkLst>
          <pc:docMk/>
          <pc:sldMk cId="645510384" sldId="304"/>
        </pc:sldMkLst>
        <pc:spChg chg="mod">
          <ac:chgData name="Gaughran, Martin (DLSLtd,RAL,LSCI)" userId="ee30031e-72e0-40f1-8021-00bd2c47aeaa" providerId="ADAL" clId="{D32218C6-29F8-4BE4-975E-7F828F477BD7}" dt="2023-12-11T11:11:04.660" v="542" actId="20577"/>
          <ac:spMkLst>
            <pc:docMk/>
            <pc:sldMk cId="645510384" sldId="304"/>
            <ac:spMk id="4" creationId="{B31B08B1-7D07-47E1-9347-E02E93728285}"/>
          </ac:spMkLst>
        </pc:spChg>
      </pc:sldChg>
      <pc:sldChg chg="addSp delSp add del setBg delDesignElem">
        <pc:chgData name="Gaughran, Martin (DLSLtd,RAL,LSCI)" userId="ee30031e-72e0-40f1-8021-00bd2c47aeaa" providerId="ADAL" clId="{D32218C6-29F8-4BE4-975E-7F828F477BD7}" dt="2023-12-11T11:11:10.954" v="545"/>
        <pc:sldMkLst>
          <pc:docMk/>
          <pc:sldMk cId="863188513" sldId="305"/>
        </pc:sldMkLst>
        <pc:spChg chg="add del">
          <ac:chgData name="Gaughran, Martin (DLSLtd,RAL,LSCI)" userId="ee30031e-72e0-40f1-8021-00bd2c47aeaa" providerId="ADAL" clId="{D32218C6-29F8-4BE4-975E-7F828F477BD7}" dt="2023-12-11T11:11:10.954" v="545"/>
          <ac:spMkLst>
            <pc:docMk/>
            <pc:sldMk cId="863188513" sldId="305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D32218C6-29F8-4BE4-975E-7F828F477BD7}" dt="2023-12-11T11:11:10.954" v="545"/>
          <ac:spMkLst>
            <pc:docMk/>
            <pc:sldMk cId="863188513" sldId="305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D32218C6-29F8-4BE4-975E-7F828F477BD7}" dt="2023-12-11T11:11:10.954" v="545"/>
          <ac:grpSpMkLst>
            <pc:docMk/>
            <pc:sldMk cId="863188513" sldId="305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1T21:48:28.794" v="4934" actId="20577"/>
        <pc:sldMkLst>
          <pc:docMk/>
          <pc:sldMk cId="2488860868" sldId="305"/>
        </pc:sldMkLst>
        <pc:spChg chg="mod">
          <ac:chgData name="Gaughran, Martin (DLSLtd,RAL,LSCI)" userId="ee30031e-72e0-40f1-8021-00bd2c47aeaa" providerId="ADAL" clId="{D32218C6-29F8-4BE4-975E-7F828F477BD7}" dt="2023-12-11T11:11:20.836" v="577" actId="20577"/>
          <ac:spMkLst>
            <pc:docMk/>
            <pc:sldMk cId="2488860868" sldId="30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1:48:28.794" v="4934" actId="20577"/>
          <ac:spMkLst>
            <pc:docMk/>
            <pc:sldMk cId="2488860868" sldId="305"/>
            <ac:spMk id="3" creationId="{017D1FC0-FC7C-4476-B36F-7F00F3BCEA48}"/>
          </ac:spMkLst>
        </pc:spChg>
      </pc:sldChg>
      <pc:sldChg chg="modSp add del mod ord">
        <pc:chgData name="Gaughran, Martin (DLSLtd,RAL,LSCI)" userId="ee30031e-72e0-40f1-8021-00bd2c47aeaa" providerId="ADAL" clId="{D32218C6-29F8-4BE4-975E-7F828F477BD7}" dt="2023-12-11T11:23:01.504" v="1052" actId="47"/>
        <pc:sldMkLst>
          <pc:docMk/>
          <pc:sldMk cId="276015115" sldId="306"/>
        </pc:sldMkLst>
        <pc:spChg chg="mod">
          <ac:chgData name="Gaughran, Martin (DLSLtd,RAL,LSCI)" userId="ee30031e-72e0-40f1-8021-00bd2c47aeaa" providerId="ADAL" clId="{D32218C6-29F8-4BE4-975E-7F828F477BD7}" dt="2023-12-11T11:12:59" v="875" actId="20577"/>
          <ac:spMkLst>
            <pc:docMk/>
            <pc:sldMk cId="276015115" sldId="306"/>
            <ac:spMk id="4" creationId="{B31B08B1-7D07-47E1-9347-E02E93728285}"/>
          </ac:spMkLst>
        </pc:spChg>
      </pc:sldChg>
      <pc:sldChg chg="addSp delSp modSp add del mod">
        <pc:chgData name="Gaughran, Martin (DLSLtd,RAL,LSCI)" userId="ee30031e-72e0-40f1-8021-00bd2c47aeaa" providerId="ADAL" clId="{D32218C6-29F8-4BE4-975E-7F828F477BD7}" dt="2023-12-12T00:50:33.396" v="7458" actId="47"/>
        <pc:sldMkLst>
          <pc:docMk/>
          <pc:sldMk cId="3165033011" sldId="307"/>
        </pc:sldMkLst>
        <pc:spChg chg="mod">
          <ac:chgData name="Gaughran, Martin (DLSLtd,RAL,LSCI)" userId="ee30031e-72e0-40f1-8021-00bd2c47aeaa" providerId="ADAL" clId="{D32218C6-29F8-4BE4-975E-7F828F477BD7}" dt="2023-12-11T23:06:19.508" v="6667" actId="20577"/>
          <ac:spMkLst>
            <pc:docMk/>
            <pc:sldMk cId="3165033011" sldId="307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26:41.507" v="6801" actId="20577"/>
          <ac:spMkLst>
            <pc:docMk/>
            <pc:sldMk cId="3165033011" sldId="307"/>
            <ac:spMk id="3" creationId="{017D1FC0-FC7C-4476-B36F-7F00F3BCEA48}"/>
          </ac:spMkLst>
        </pc:spChg>
        <pc:picChg chg="add del">
          <ac:chgData name="Gaughran, Martin (DLSLtd,RAL,LSCI)" userId="ee30031e-72e0-40f1-8021-00bd2c47aeaa" providerId="ADAL" clId="{D32218C6-29F8-4BE4-975E-7F828F477BD7}" dt="2023-12-12T00:49:14.863" v="7427" actId="21"/>
          <ac:picMkLst>
            <pc:docMk/>
            <pc:sldMk cId="3165033011" sldId="307"/>
            <ac:picMk id="5" creationId="{CB9ECB8A-BDF2-DF32-39B1-F6A1F13F91FC}"/>
          </ac:picMkLst>
        </pc:picChg>
      </pc:sldChg>
      <pc:sldChg chg="addSp delSp add del setBg delDesignElem">
        <pc:chgData name="Gaughran, Martin (DLSLtd,RAL,LSCI)" userId="ee30031e-72e0-40f1-8021-00bd2c47aeaa" providerId="ADAL" clId="{D32218C6-29F8-4BE4-975E-7F828F477BD7}" dt="2023-12-11T11:14:18.683" v="879"/>
        <pc:sldMkLst>
          <pc:docMk/>
          <pc:sldMk cId="3568991780" sldId="307"/>
        </pc:sldMkLst>
        <pc:spChg chg="add del">
          <ac:chgData name="Gaughran, Martin (DLSLtd,RAL,LSCI)" userId="ee30031e-72e0-40f1-8021-00bd2c47aeaa" providerId="ADAL" clId="{D32218C6-29F8-4BE4-975E-7F828F477BD7}" dt="2023-12-11T11:14:18.683" v="879"/>
          <ac:spMkLst>
            <pc:docMk/>
            <pc:sldMk cId="3568991780" sldId="307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D32218C6-29F8-4BE4-975E-7F828F477BD7}" dt="2023-12-11T11:14:18.683" v="879"/>
          <ac:spMkLst>
            <pc:docMk/>
            <pc:sldMk cId="3568991780" sldId="307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D32218C6-29F8-4BE4-975E-7F828F477BD7}" dt="2023-12-11T11:14:18.683" v="879"/>
          <ac:grpSpMkLst>
            <pc:docMk/>
            <pc:sldMk cId="3568991780" sldId="307"/>
            <ac:grpSpMk id="175" creationId="{65167ED7-6315-43AB-B1B6-C326D5FD8F84}"/>
          </ac:grpSpMkLst>
        </pc:grpChg>
      </pc:sldChg>
      <pc:sldChg chg="modSp add mod ord">
        <pc:chgData name="Gaughran, Martin (DLSLtd,RAL,LSCI)" userId="ee30031e-72e0-40f1-8021-00bd2c47aeaa" providerId="ADAL" clId="{D32218C6-29F8-4BE4-975E-7F828F477BD7}" dt="2023-12-11T11:22:10.227" v="1032"/>
        <pc:sldMkLst>
          <pc:docMk/>
          <pc:sldMk cId="4290807392" sldId="308"/>
        </pc:sldMkLst>
        <pc:spChg chg="mod">
          <ac:chgData name="Gaughran, Martin (DLSLtd,RAL,LSCI)" userId="ee30031e-72e0-40f1-8021-00bd2c47aeaa" providerId="ADAL" clId="{D32218C6-29F8-4BE4-975E-7F828F477BD7}" dt="2023-12-11T11:21:50.565" v="1029" actId="20577"/>
          <ac:spMkLst>
            <pc:docMk/>
            <pc:sldMk cId="4290807392" sldId="308"/>
            <ac:spMk id="4" creationId="{B31B08B1-7D07-47E1-9347-E02E93728285}"/>
          </ac:spMkLst>
        </pc:spChg>
      </pc:sldChg>
      <pc:sldChg chg="modSp add mod ord">
        <pc:chgData name="Gaughran, Martin (DLSLtd,RAL,LSCI)" userId="ee30031e-72e0-40f1-8021-00bd2c47aeaa" providerId="ADAL" clId="{D32218C6-29F8-4BE4-975E-7F828F477BD7}" dt="2023-12-11T11:22:18.538" v="1051" actId="20577"/>
        <pc:sldMkLst>
          <pc:docMk/>
          <pc:sldMk cId="397381725" sldId="309"/>
        </pc:sldMkLst>
        <pc:spChg chg="mod">
          <ac:chgData name="Gaughran, Martin (DLSLtd,RAL,LSCI)" userId="ee30031e-72e0-40f1-8021-00bd2c47aeaa" providerId="ADAL" clId="{D32218C6-29F8-4BE4-975E-7F828F477BD7}" dt="2023-12-11T11:22:18.538" v="1051" actId="20577"/>
          <ac:spMkLst>
            <pc:docMk/>
            <pc:sldMk cId="397381725" sldId="309"/>
            <ac:spMk id="4" creationId="{B31B08B1-7D07-47E1-9347-E02E93728285}"/>
          </ac:spMkLst>
        </pc:spChg>
      </pc:sldChg>
      <pc:sldChg chg="modSp add del mod">
        <pc:chgData name="Gaughran, Martin (DLSLtd,RAL,LSCI)" userId="ee30031e-72e0-40f1-8021-00bd2c47aeaa" providerId="ADAL" clId="{D32218C6-29F8-4BE4-975E-7F828F477BD7}" dt="2023-12-12T00:52:51.011" v="7459" actId="113"/>
        <pc:sldMkLst>
          <pc:docMk/>
          <pc:sldMk cId="1675379772" sldId="310"/>
        </pc:sldMkLst>
        <pc:spChg chg="mod">
          <ac:chgData name="Gaughran, Martin (DLSLtd,RAL,LSCI)" userId="ee30031e-72e0-40f1-8021-00bd2c47aeaa" providerId="ADAL" clId="{D32218C6-29F8-4BE4-975E-7F828F477BD7}" dt="2023-12-11T22:10:58.154" v="5192" actId="20577"/>
          <ac:spMkLst>
            <pc:docMk/>
            <pc:sldMk cId="1675379772" sldId="310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52:51.011" v="7459" actId="113"/>
          <ac:spMkLst>
            <pc:docMk/>
            <pc:sldMk cId="1675379772" sldId="310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1T22:15:38.069" v="5839" actId="20577"/>
        <pc:sldMkLst>
          <pc:docMk/>
          <pc:sldMk cId="142365514" sldId="311"/>
        </pc:sldMkLst>
        <pc:spChg chg="mod">
          <ac:chgData name="Gaughran, Martin (DLSLtd,RAL,LSCI)" userId="ee30031e-72e0-40f1-8021-00bd2c47aeaa" providerId="ADAL" clId="{D32218C6-29F8-4BE4-975E-7F828F477BD7}" dt="2023-12-11T22:13:45.785" v="5533" actId="20577"/>
          <ac:spMkLst>
            <pc:docMk/>
            <pc:sldMk cId="142365514" sldId="31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2:15:38.069" v="5839" actId="20577"/>
          <ac:spMkLst>
            <pc:docMk/>
            <pc:sldMk cId="142365514" sldId="311"/>
            <ac:spMk id="3" creationId="{017D1FC0-FC7C-4476-B36F-7F00F3BCEA48}"/>
          </ac:spMkLst>
        </pc:spChg>
      </pc:sldChg>
      <pc:sldChg chg="addSp delSp modSp add mod ord modClrScheme delDesignElem chgLayout">
        <pc:chgData name="Gaughran, Martin (DLSLtd,RAL,LSCI)" userId="ee30031e-72e0-40f1-8021-00bd2c47aeaa" providerId="ADAL" clId="{D32218C6-29F8-4BE4-975E-7F828F477BD7}" dt="2023-12-12T00:35:44.627" v="6936" actId="20577"/>
        <pc:sldMkLst>
          <pc:docMk/>
          <pc:sldMk cId="150651109" sldId="312"/>
        </pc:sldMkLst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2" creationId="{8B7E762D-252F-CFCD-8FAC-682C6FBB6EBA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2" creationId="{90066E56-5643-8576-8A03-24DF485D4147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2" creationId="{BAA403F3-BDE6-DB26-25D8-42CDBABA7F7D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" creationId="{E8CB37D8-6F72-A026-2302-4464404A50D2}"/>
          </ac:spMkLst>
        </pc:spChg>
        <pc:spChg chg="add mod">
          <ac:chgData name="Gaughran, Martin (DLSLtd,RAL,LSCI)" userId="ee30031e-72e0-40f1-8021-00bd2c47aeaa" providerId="ADAL" clId="{D32218C6-29F8-4BE4-975E-7F828F477BD7}" dt="2023-12-11T17:45:16.787" v="2230" actId="255"/>
          <ac:spMkLst>
            <pc:docMk/>
            <pc:sldMk cId="150651109" sldId="312"/>
            <ac:spMk id="3" creationId="{6922057A-C4DB-7B26-CA44-66950557B49B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3" creationId="{DA5F51A3-BEE2-3F08-EBDA-0BCE11D600E8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3" creationId="{FBD653BF-5B2B-57A0-81E9-0E92CE24BA63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4" creationId="{5D3312BB-49CF-FFF9-ACF4-BA5C60B06246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4" creationId="{AEB1625A-712C-406F-034F-B2D2D355D406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4" creationId="{D934EFFF-23DF-09B3-B425-6C50C29F110F}"/>
          </ac:spMkLst>
        </pc:spChg>
        <pc:spChg chg="add mod">
          <ac:chgData name="Gaughran, Martin (DLSLtd,RAL,LSCI)" userId="ee30031e-72e0-40f1-8021-00bd2c47aeaa" providerId="ADAL" clId="{D32218C6-29F8-4BE4-975E-7F828F477BD7}" dt="2023-12-12T00:29:07.087" v="6859" actId="20577"/>
          <ac:spMkLst>
            <pc:docMk/>
            <pc:sldMk cId="150651109" sldId="312"/>
            <ac:spMk id="4" creationId="{E79008A2-1C08-0BFE-376E-507D048D9513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5" creationId="{03CAA2A8-CD94-04FA-60FF-A7C5F5FAA746}"/>
          </ac:spMkLst>
        </pc:spChg>
        <pc:spChg chg="add mod">
          <ac:chgData name="Gaughran, Martin (DLSLtd,RAL,LSCI)" userId="ee30031e-72e0-40f1-8021-00bd2c47aeaa" providerId="ADAL" clId="{D32218C6-29F8-4BE4-975E-7F828F477BD7}" dt="2023-12-11T17:45:11.537" v="2229" actId="255"/>
          <ac:spMkLst>
            <pc:docMk/>
            <pc:sldMk cId="150651109" sldId="312"/>
            <ac:spMk id="5" creationId="{0FB456AF-418F-2130-0D2C-DA4262EB3EC5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5" creationId="{AE74D7AC-E03F-6D70-1FFA-1E3FB0DC9A0D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5" creationId="{DCA2E535-CD39-A653-2B00-BDF30DAAE608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6" creationId="{2D240B03-850F-F4F4-889D-51F3DD2C10F2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6" creationId="{48526E5C-1143-1F73-D96D-09B6C757B71F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6" creationId="{BDCF0CCE-5D06-2895-1552-3F205DEBC700}"/>
          </ac:spMkLst>
        </pc:spChg>
        <pc:spChg chg="add mod">
          <ac:chgData name="Gaughran, Martin (DLSLtd,RAL,LSCI)" userId="ee30031e-72e0-40f1-8021-00bd2c47aeaa" providerId="ADAL" clId="{D32218C6-29F8-4BE4-975E-7F828F477BD7}" dt="2023-12-12T00:35:44.627" v="6936" actId="20577"/>
          <ac:spMkLst>
            <pc:docMk/>
            <pc:sldMk cId="150651109" sldId="312"/>
            <ac:spMk id="6" creationId="{FF5CAC67-C1BC-C860-F2D5-5AC0B0E21066}"/>
          </ac:spMkLst>
        </pc:spChg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9" creationId="{7301F447-EEF7-48F5-AF73-7566EE7F64AD}"/>
          </ac:spMkLst>
        </pc:spChg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0" creationId="{F7117410-A2A4-4085-9ADC-46744551DBDE}"/>
          </ac:spMkLst>
        </pc:spChg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1" creationId="{99F74EB5-E547-4FB4-95F5-BCC788F3C4A0}"/>
          </ac:spMkLst>
        </pc:spChg>
        <pc:spChg chg="add del">
          <ac:chgData name="Gaughran, Martin (DLSLtd,RAL,LSCI)" userId="ee30031e-72e0-40f1-8021-00bd2c47aeaa" providerId="ADAL" clId="{D32218C6-29F8-4BE4-975E-7F828F477BD7}" dt="2023-12-11T17:43:37.768" v="2207" actId="26606"/>
          <ac:spMkLst>
            <pc:docMk/>
            <pc:sldMk cId="150651109" sldId="312"/>
            <ac:spMk id="12" creationId="{53B021B3-DE93-4AB7-8A18-CF5F1CED88B8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2" creationId="{7B483353-535F-4FF3-B153-22D647EF23CD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3" creationId="{A7704CC4-4CD2-1EAC-8A2C-C715409BF1EF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4" creationId="{017D1FC0-FC7C-4476-B36F-7F00F3BCEA48}"/>
          </ac:spMkLst>
        </pc:spChg>
        <pc:spChg chg="add del">
          <ac:chgData name="Gaughran, Martin (DLSLtd,RAL,LSCI)" userId="ee30031e-72e0-40f1-8021-00bd2c47aeaa" providerId="ADAL" clId="{D32218C6-29F8-4BE4-975E-7F828F477BD7}" dt="2023-12-11T17:43:37.768" v="2207" actId="26606"/>
          <ac:spMkLst>
            <pc:docMk/>
            <pc:sldMk cId="150651109" sldId="312"/>
            <ac:spMk id="14" creationId="{52D502E5-F6B4-4D58-B4AE-FC466FF15EE8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5" creationId="{6E5BB702-6D36-D135-0C14-D849FA1850DA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6" creationId="{25D29CDA-6670-DCDF-976B-5E8016B31823}"/>
          </ac:spMkLst>
        </pc:spChg>
        <pc:spChg chg="add del">
          <ac:chgData name="Gaughran, Martin (DLSLtd,RAL,LSCI)" userId="ee30031e-72e0-40f1-8021-00bd2c47aeaa" providerId="ADAL" clId="{D32218C6-29F8-4BE4-975E-7F828F477BD7}" dt="2023-12-11T17:43:37.768" v="2207" actId="26606"/>
          <ac:spMkLst>
            <pc:docMk/>
            <pc:sldMk cId="150651109" sldId="312"/>
            <ac:spMk id="16" creationId="{9DECDBF4-02B6-4BB4-B65B-B8107AD6A9E8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18" creationId="{089440EF-9BE9-4AE9-8C28-00B02296CDB6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19" creationId="{89A320C9-9735-4D13-8279-C1C674841392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20" creationId="{92544CF4-9B52-4A7B-A4B3-88C72729B77D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21" creationId="{E75862C5-5C00-4421-BC7B-9B7B86DBC80D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7" creationId="{53B021B3-DE93-4AB7-8A18-CF5F1CED88B8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8" creationId="{52D502E5-F6B4-4D58-B4AE-FC466FF15EE8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9" creationId="{9DECDBF4-02B6-4BB4-B65B-B8107AD6A9E8}"/>
          </ac:spMkLst>
        </pc:spChg>
        <pc:spChg chg="del">
          <ac:chgData name="Gaughran, Martin (DLSLtd,RAL,LSCI)" userId="ee30031e-72e0-40f1-8021-00bd2c47aeaa" providerId="ADAL" clId="{D32218C6-29F8-4BE4-975E-7F828F477BD7}" dt="2023-12-11T11:56:08.018" v="1815" actId="700"/>
          <ac:spMkLst>
            <pc:docMk/>
            <pc:sldMk cId="150651109" sldId="312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11:56:08.018" v="1815" actId="700"/>
          <ac:spMkLst>
            <pc:docMk/>
            <pc:sldMk cId="150651109" sldId="312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11:56:08.018" v="1815" actId="700"/>
          <ac:grpSpMkLst>
            <pc:docMk/>
            <pc:sldMk cId="150651109" sldId="312"/>
            <ac:grpSpMk id="175" creationId="{65167ED7-6315-43AB-B1B6-C326D5FD8F84}"/>
          </ac:grpSpMkLst>
        </pc:grpChg>
        <pc:graphicFrameChg chg="add del">
          <ac:chgData name="Gaughran, Martin (DLSLtd,RAL,LSCI)" userId="ee30031e-72e0-40f1-8021-00bd2c47aeaa" providerId="ADAL" clId="{D32218C6-29F8-4BE4-975E-7F828F477BD7}" dt="2023-12-11T17:43:59.441" v="2216" actId="26606"/>
          <ac:graphicFrameMkLst>
            <pc:docMk/>
            <pc:sldMk cId="150651109" sldId="312"/>
            <ac:graphicFrameMk id="8" creationId="{F27B7AEC-B6AA-319E-8030-44FD8003E712}"/>
          </ac:graphicFrameMkLst>
        </pc:graphicFrameChg>
      </pc:sldChg>
      <pc:sldChg chg="add del">
        <pc:chgData name="Gaughran, Martin (DLSLtd,RAL,LSCI)" userId="ee30031e-72e0-40f1-8021-00bd2c47aeaa" providerId="ADAL" clId="{D32218C6-29F8-4BE4-975E-7F828F477BD7}" dt="2023-12-11T11:55:52.724" v="1800" actId="47"/>
        <pc:sldMkLst>
          <pc:docMk/>
          <pc:sldMk cId="2070992146" sldId="312"/>
        </pc:sldMkLst>
      </pc:sldChg>
      <pc:sldChg chg="modSp add mod">
        <pc:chgData name="Gaughran, Martin (DLSLtd,RAL,LSCI)" userId="ee30031e-72e0-40f1-8021-00bd2c47aeaa" providerId="ADAL" clId="{D32218C6-29F8-4BE4-975E-7F828F477BD7}" dt="2023-12-11T19:46:56.330" v="3775" actId="20577"/>
        <pc:sldMkLst>
          <pc:docMk/>
          <pc:sldMk cId="1913793791" sldId="313"/>
        </pc:sldMkLst>
        <pc:spChg chg="mod">
          <ac:chgData name="Gaughran, Martin (DLSLtd,RAL,LSCI)" userId="ee30031e-72e0-40f1-8021-00bd2c47aeaa" providerId="ADAL" clId="{D32218C6-29F8-4BE4-975E-7F828F477BD7}" dt="2023-12-11T17:46:36.007" v="2258" actId="20577"/>
          <ac:spMkLst>
            <pc:docMk/>
            <pc:sldMk cId="1913793791" sldId="313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19:46:56.330" v="3775" actId="20577"/>
          <ac:spMkLst>
            <pc:docMk/>
            <pc:sldMk cId="1913793791" sldId="313"/>
            <ac:spMk id="3" creationId="{017D1FC0-FC7C-4476-B36F-7F00F3BCEA48}"/>
          </ac:spMkLst>
        </pc:spChg>
      </pc:sldChg>
      <pc:sldChg chg="addSp delSp modSp add del mod modClrScheme delDesignElem chgLayout">
        <pc:chgData name="Gaughran, Martin (DLSLtd,RAL,LSCI)" userId="ee30031e-72e0-40f1-8021-00bd2c47aeaa" providerId="ADAL" clId="{D32218C6-29F8-4BE4-975E-7F828F477BD7}" dt="2023-12-11T17:44:52.549" v="2227" actId="47"/>
        <pc:sldMkLst>
          <pc:docMk/>
          <pc:sldMk cId="2895550612" sldId="313"/>
        </pc:sldMkLst>
        <pc:spChg chg="mod ord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2" creationId="{7B483353-535F-4FF3-B153-22D647EF23CD}"/>
          </ac:spMkLst>
        </pc:spChg>
        <pc:spChg chg="mod ord">
          <ac:chgData name="Gaughran, Martin (DLSLtd,RAL,LSCI)" userId="ee30031e-72e0-40f1-8021-00bd2c47aeaa" providerId="ADAL" clId="{D32218C6-29F8-4BE4-975E-7F828F477BD7}" dt="2023-12-11T17:41:34.163" v="2202" actId="27636"/>
          <ac:spMkLst>
            <pc:docMk/>
            <pc:sldMk cId="2895550612" sldId="313"/>
            <ac:spMk id="3" creationId="{017D1FC0-FC7C-4476-B36F-7F00F3BCEA48}"/>
          </ac:spMkLst>
        </pc:spChg>
        <pc:spChg chg="add mod ord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4" creationId="{7B1B53A0-7289-7D06-AA5D-A858FECDE1B4}"/>
          </ac:spMkLst>
        </pc:spChg>
        <pc:spChg chg="add mod ord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5" creationId="{A26D3FF9-2E49-DF9B-B46B-19BF4928CAB3}"/>
          </ac:spMkLst>
        </pc:spChg>
        <pc:spChg chg="add mod ord">
          <ac:chgData name="Gaughran, Martin (DLSLtd,RAL,LSCI)" userId="ee30031e-72e0-40f1-8021-00bd2c47aeaa" providerId="ADAL" clId="{D32218C6-29F8-4BE4-975E-7F828F477BD7}" dt="2023-12-11T17:41:34.162" v="2201" actId="27636"/>
          <ac:spMkLst>
            <pc:docMk/>
            <pc:sldMk cId="2895550612" sldId="313"/>
            <ac:spMk id="6" creationId="{8B6D921D-54AB-2850-434E-4705082E950F}"/>
          </ac:spMkLst>
        </pc:spChg>
        <pc:spChg chg="del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17:41:34.151" v="2200" actId="700"/>
          <ac:grpSpMkLst>
            <pc:docMk/>
            <pc:sldMk cId="2895550612" sldId="313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2T00:41:14.143" v="7008" actId="20577"/>
        <pc:sldMkLst>
          <pc:docMk/>
          <pc:sldMk cId="3272608608" sldId="314"/>
        </pc:sldMkLst>
        <pc:spChg chg="mod">
          <ac:chgData name="Gaughran, Martin (DLSLtd,RAL,LSCI)" userId="ee30031e-72e0-40f1-8021-00bd2c47aeaa" providerId="ADAL" clId="{D32218C6-29F8-4BE4-975E-7F828F477BD7}" dt="2023-12-11T17:48:32.787" v="2763" actId="20577"/>
          <ac:spMkLst>
            <pc:docMk/>
            <pc:sldMk cId="3272608608" sldId="314"/>
            <ac:spMk id="3" creationId="{6922057A-C4DB-7B26-CA44-66950557B49B}"/>
          </ac:spMkLst>
        </pc:spChg>
        <pc:spChg chg="mod">
          <ac:chgData name="Gaughran, Martin (DLSLtd,RAL,LSCI)" userId="ee30031e-72e0-40f1-8021-00bd2c47aeaa" providerId="ADAL" clId="{D32218C6-29F8-4BE4-975E-7F828F477BD7}" dt="2023-12-12T00:41:14.143" v="7008" actId="20577"/>
          <ac:spMkLst>
            <pc:docMk/>
            <pc:sldMk cId="3272608608" sldId="314"/>
            <ac:spMk id="6" creationId="{FF5CAC67-C1BC-C860-F2D5-5AC0B0E21066}"/>
          </ac:spMkLst>
        </pc:spChg>
      </pc:sldChg>
      <pc:sldChg chg="add del setBg">
        <pc:chgData name="Gaughran, Martin (DLSLtd,RAL,LSCI)" userId="ee30031e-72e0-40f1-8021-00bd2c47aeaa" providerId="ADAL" clId="{D32218C6-29F8-4BE4-975E-7F828F477BD7}" dt="2023-12-11T17:42:05.433" v="2204"/>
        <pc:sldMkLst>
          <pc:docMk/>
          <pc:sldMk cId="3551035184" sldId="314"/>
        </pc:sldMkLst>
      </pc:sldChg>
      <pc:sldChg chg="modSp add mod">
        <pc:chgData name="Gaughran, Martin (DLSLtd,RAL,LSCI)" userId="ee30031e-72e0-40f1-8021-00bd2c47aeaa" providerId="ADAL" clId="{D32218C6-29F8-4BE4-975E-7F828F477BD7}" dt="2023-12-11T17:50:02.758" v="3110" actId="20577"/>
        <pc:sldMkLst>
          <pc:docMk/>
          <pc:sldMk cId="4035891431" sldId="315"/>
        </pc:sldMkLst>
        <pc:spChg chg="mod">
          <ac:chgData name="Gaughran, Martin (DLSLtd,RAL,LSCI)" userId="ee30031e-72e0-40f1-8021-00bd2c47aeaa" providerId="ADAL" clId="{D32218C6-29F8-4BE4-975E-7F828F477BD7}" dt="2023-12-11T17:50:02.758" v="3110" actId="20577"/>
          <ac:spMkLst>
            <pc:docMk/>
            <pc:sldMk cId="4035891431" sldId="315"/>
            <ac:spMk id="4" creationId="{B31B08B1-7D07-47E1-9347-E02E93728285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2T00:43:20.543" v="7087" actId="20577"/>
        <pc:sldMkLst>
          <pc:docMk/>
          <pc:sldMk cId="2037988344" sldId="316"/>
        </pc:sldMkLst>
        <pc:spChg chg="mod">
          <ac:chgData name="Gaughran, Martin (DLSLtd,RAL,LSCI)" userId="ee30031e-72e0-40f1-8021-00bd2c47aeaa" providerId="ADAL" clId="{D32218C6-29F8-4BE4-975E-7F828F477BD7}" dt="2023-12-11T17:50:17.747" v="3139" actId="20577"/>
          <ac:spMkLst>
            <pc:docMk/>
            <pc:sldMk cId="2037988344" sldId="316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43:20.543" v="7087" actId="20577"/>
          <ac:spMkLst>
            <pc:docMk/>
            <pc:sldMk cId="2037988344" sldId="316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1T22:59:37.074" v="6617" actId="20577"/>
        <pc:sldMkLst>
          <pc:docMk/>
          <pc:sldMk cId="3919051362" sldId="317"/>
        </pc:sldMkLst>
        <pc:spChg chg="mod">
          <ac:chgData name="Gaughran, Martin (DLSLtd,RAL,LSCI)" userId="ee30031e-72e0-40f1-8021-00bd2c47aeaa" providerId="ADAL" clId="{D32218C6-29F8-4BE4-975E-7F828F477BD7}" dt="2023-12-11T17:52:34.135" v="3352" actId="20577"/>
          <ac:spMkLst>
            <pc:docMk/>
            <pc:sldMk cId="3919051362" sldId="317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2:59:37.074" v="6617" actId="20577"/>
          <ac:spMkLst>
            <pc:docMk/>
            <pc:sldMk cId="3919051362" sldId="317"/>
            <ac:spMk id="3" creationId="{017D1FC0-FC7C-4476-B36F-7F00F3BCEA48}"/>
          </ac:spMkLst>
        </pc:spChg>
      </pc:sldChg>
      <pc:sldChg chg="addSp delSp modSp add mod ord">
        <pc:chgData name="Gaughran, Martin (DLSLtd,RAL,LSCI)" userId="ee30031e-72e0-40f1-8021-00bd2c47aeaa" providerId="ADAL" clId="{D32218C6-29F8-4BE4-975E-7F828F477BD7}" dt="2023-12-12T00:31:59.811" v="6880" actId="20577"/>
        <pc:sldMkLst>
          <pc:docMk/>
          <pc:sldMk cId="1496091296" sldId="318"/>
        </pc:sldMkLst>
        <pc:spChg chg="mod">
          <ac:chgData name="Gaughran, Martin (DLSLtd,RAL,LSCI)" userId="ee30031e-72e0-40f1-8021-00bd2c47aeaa" providerId="ADAL" clId="{D32218C6-29F8-4BE4-975E-7F828F477BD7}" dt="2023-12-11T19:51:12.800" v="3845" actId="20577"/>
          <ac:spMkLst>
            <pc:docMk/>
            <pc:sldMk cId="1496091296" sldId="318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31:33.874" v="6874" actId="20577"/>
          <ac:spMkLst>
            <pc:docMk/>
            <pc:sldMk cId="1496091296" sldId="318"/>
            <ac:spMk id="3" creationId="{017D1FC0-FC7C-4476-B36F-7F00F3BCEA48}"/>
          </ac:spMkLst>
        </pc:spChg>
        <pc:spChg chg="add mod">
          <ac:chgData name="Gaughran, Martin (DLSLtd,RAL,LSCI)" userId="ee30031e-72e0-40f1-8021-00bd2c47aeaa" providerId="ADAL" clId="{D32218C6-29F8-4BE4-975E-7F828F477BD7}" dt="2023-12-12T00:31:59.811" v="6880" actId="20577"/>
          <ac:spMkLst>
            <pc:docMk/>
            <pc:sldMk cId="1496091296" sldId="318"/>
            <ac:spMk id="4" creationId="{D4376704-00ED-8449-6DE1-79249AE039D9}"/>
          </ac:spMkLst>
        </pc:spChg>
        <pc:picChg chg="add del">
          <ac:chgData name="Gaughran, Martin (DLSLtd,RAL,LSCI)" userId="ee30031e-72e0-40f1-8021-00bd2c47aeaa" providerId="ADAL" clId="{D32218C6-29F8-4BE4-975E-7F828F477BD7}" dt="2023-12-11T19:49:59.496" v="3796" actId="478"/>
          <ac:picMkLst>
            <pc:docMk/>
            <pc:sldMk cId="1496091296" sldId="318"/>
            <ac:picMk id="5" creationId="{E7979851-A4B4-8BED-FFBE-A282ED9DD3F7}"/>
          </ac:picMkLst>
        </pc:picChg>
      </pc:sldChg>
      <pc:sldChg chg="addSp delSp modSp add mod ord modNotesTx">
        <pc:chgData name="Gaughran, Martin (DLSLtd,RAL,LSCI)" userId="ee30031e-72e0-40f1-8021-00bd2c47aeaa" providerId="ADAL" clId="{D32218C6-29F8-4BE4-975E-7F828F477BD7}" dt="2023-12-12T00:26:09.745" v="6771" actId="20577"/>
        <pc:sldMkLst>
          <pc:docMk/>
          <pc:sldMk cId="3712048500" sldId="319"/>
        </pc:sldMkLst>
        <pc:spChg chg="mod">
          <ac:chgData name="Gaughran, Martin (DLSLtd,RAL,LSCI)" userId="ee30031e-72e0-40f1-8021-00bd2c47aeaa" providerId="ADAL" clId="{D32218C6-29F8-4BE4-975E-7F828F477BD7}" dt="2023-12-11T22:21:16.710" v="5856" actId="20577"/>
          <ac:spMkLst>
            <pc:docMk/>
            <pc:sldMk cId="3712048500" sldId="319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2:58:11.514" v="6535" actId="20577"/>
          <ac:spMkLst>
            <pc:docMk/>
            <pc:sldMk cId="3712048500" sldId="319"/>
            <ac:spMk id="3" creationId="{017D1FC0-FC7C-4476-B36F-7F00F3BCEA48}"/>
          </ac:spMkLst>
        </pc:spChg>
        <pc:spChg chg="add mod">
          <ac:chgData name="Gaughran, Martin (DLSLtd,RAL,LSCI)" userId="ee30031e-72e0-40f1-8021-00bd2c47aeaa" providerId="ADAL" clId="{D32218C6-29F8-4BE4-975E-7F828F477BD7}" dt="2023-12-11T22:57:05.906" v="6495" actId="20577"/>
          <ac:spMkLst>
            <pc:docMk/>
            <pc:sldMk cId="3712048500" sldId="319"/>
            <ac:spMk id="5" creationId="{7AAD4099-5466-C320-FDC1-937A84FD7757}"/>
          </ac:spMkLst>
        </pc:spChg>
        <pc:spChg chg="del">
          <ac:chgData name="Gaughran, Martin (DLSLtd,RAL,LSCI)" userId="ee30031e-72e0-40f1-8021-00bd2c47aeaa" providerId="ADAL" clId="{D32218C6-29F8-4BE4-975E-7F828F477BD7}" dt="2023-12-11T21:43:23.181" v="4352" actId="478"/>
          <ac:spMkLst>
            <pc:docMk/>
            <pc:sldMk cId="3712048500" sldId="319"/>
            <ac:spMk id="6" creationId="{19A9EAA2-A5B0-7994-B889-D3DED0317609}"/>
          </ac:spMkLst>
        </pc:spChg>
        <pc:graphicFrameChg chg="add mod modGraphic">
          <ac:chgData name="Gaughran, Martin (DLSLtd,RAL,LSCI)" userId="ee30031e-72e0-40f1-8021-00bd2c47aeaa" providerId="ADAL" clId="{D32218C6-29F8-4BE4-975E-7F828F477BD7}" dt="2023-12-11T22:57:53.246" v="6510" actId="1076"/>
          <ac:graphicFrameMkLst>
            <pc:docMk/>
            <pc:sldMk cId="3712048500" sldId="319"/>
            <ac:graphicFrameMk id="4" creationId="{118E98D2-4657-342B-049C-B68F7F02C621}"/>
          </ac:graphicFrameMkLst>
        </pc:graphicFrameChg>
        <pc:picChg chg="del">
          <ac:chgData name="Gaughran, Martin (DLSLtd,RAL,LSCI)" userId="ee30031e-72e0-40f1-8021-00bd2c47aeaa" providerId="ADAL" clId="{D32218C6-29F8-4BE4-975E-7F828F477BD7}" dt="2023-12-11T22:52:02.038" v="6187" actId="478"/>
          <ac:picMkLst>
            <pc:docMk/>
            <pc:sldMk cId="3712048500" sldId="319"/>
            <ac:picMk id="7" creationId="{EFFDF3D7-3EBA-6174-C191-5268B2C320EB}"/>
          </ac:picMkLst>
        </pc:picChg>
      </pc:sldChg>
      <pc:sldChg chg="addSp delSp add del setBg delDesignElem">
        <pc:chgData name="Gaughran, Martin (DLSLtd,RAL,LSCI)" userId="ee30031e-72e0-40f1-8021-00bd2c47aeaa" providerId="ADAL" clId="{D32218C6-29F8-4BE4-975E-7F828F477BD7}" dt="2023-12-11T19:48:35.272" v="3779"/>
        <pc:sldMkLst>
          <pc:docMk/>
          <pc:sldMk cId="4021461328" sldId="319"/>
        </pc:sldMkLst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98" creationId="{DBC6133C-0615-4CE4-9132-37E609A9BDFA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0" creationId="{169CC832-2974-4E8D-90ED-3E2941BA7336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2" creationId="{55222F96-971A-4F90-B841-6BAB416C7AC1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4" creationId="{08980754-6F4B-43C9-B9BE-127B6BED6586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5" creationId="{2C1BBA94-3F40-40AA-8BB9-E69E25E537C1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1T23:04:18.775" v="6645" actId="20577"/>
        <pc:sldMkLst>
          <pc:docMk/>
          <pc:sldMk cId="215403434" sldId="320"/>
        </pc:sldMkLst>
        <pc:spChg chg="mod">
          <ac:chgData name="Gaughran, Martin (DLSLtd,RAL,LSCI)" userId="ee30031e-72e0-40f1-8021-00bd2c47aeaa" providerId="ADAL" clId="{D32218C6-29F8-4BE4-975E-7F828F477BD7}" dt="2023-12-11T21:45:11.805" v="4642" actId="20577"/>
          <ac:spMkLst>
            <pc:docMk/>
            <pc:sldMk cId="215403434" sldId="320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3:04:18.775" v="6645" actId="20577"/>
          <ac:spMkLst>
            <pc:docMk/>
            <pc:sldMk cId="215403434" sldId="320"/>
            <ac:spMk id="3" creationId="{017D1FC0-FC7C-4476-B36F-7F00F3BCEA48}"/>
          </ac:spMkLst>
        </pc:spChg>
      </pc:sldChg>
      <pc:sldChg chg="add del">
        <pc:chgData name="Gaughran, Martin (DLSLtd,RAL,LSCI)" userId="ee30031e-72e0-40f1-8021-00bd2c47aeaa" providerId="ADAL" clId="{D32218C6-29F8-4BE4-975E-7F828F477BD7}" dt="2023-12-11T21:44:52.832" v="4560"/>
        <pc:sldMkLst>
          <pc:docMk/>
          <pc:sldMk cId="493363128" sldId="320"/>
        </pc:sldMkLst>
      </pc:sldChg>
      <pc:sldChg chg="delSp add del setBg delDesignElem">
        <pc:chgData name="Gaughran, Martin (DLSLtd,RAL,LSCI)" userId="ee30031e-72e0-40f1-8021-00bd2c47aeaa" providerId="ADAL" clId="{D32218C6-29F8-4BE4-975E-7F828F477BD7}" dt="2023-12-11T21:44:50.049" v="4558" actId="2696"/>
        <pc:sldMkLst>
          <pc:docMk/>
          <pc:sldMk cId="1600285947" sldId="320"/>
        </pc:sldMkLst>
        <pc:spChg chg="del">
          <ac:chgData name="Gaughran, Martin (DLSLtd,RAL,LSCI)" userId="ee30031e-72e0-40f1-8021-00bd2c47aeaa" providerId="ADAL" clId="{D32218C6-29F8-4BE4-975E-7F828F477BD7}" dt="2023-12-11T21:44:48.710" v="4557"/>
          <ac:spMkLst>
            <pc:docMk/>
            <pc:sldMk cId="1600285947" sldId="320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21:44:48.710" v="4557"/>
          <ac:spMkLst>
            <pc:docMk/>
            <pc:sldMk cId="1600285947" sldId="320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21:44:48.710" v="4557"/>
          <ac:grpSpMkLst>
            <pc:docMk/>
            <pc:sldMk cId="1600285947" sldId="320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2T01:27:26.632" v="7975" actId="20577"/>
        <pc:sldMkLst>
          <pc:docMk/>
          <pc:sldMk cId="1714684618" sldId="321"/>
        </pc:sldMkLst>
        <pc:spChg chg="mod">
          <ac:chgData name="Gaughran, Martin (DLSLtd,RAL,LSCI)" userId="ee30031e-72e0-40f1-8021-00bd2c47aeaa" providerId="ADAL" clId="{D32218C6-29F8-4BE4-975E-7F828F477BD7}" dt="2023-12-12T00:24:34.387" v="6685" actId="20577"/>
          <ac:spMkLst>
            <pc:docMk/>
            <pc:sldMk cId="1714684618" sldId="32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1:27:26.632" v="7975" actId="20577"/>
          <ac:spMkLst>
            <pc:docMk/>
            <pc:sldMk cId="1714684618" sldId="321"/>
            <ac:spMk id="3" creationId="{017D1FC0-FC7C-4476-B36F-7F00F3BCEA48}"/>
          </ac:spMkLst>
        </pc:spChg>
      </pc:sldChg>
      <pc:sldChg chg="modSp add del mod">
        <pc:chgData name="Gaughran, Martin (DLSLtd,RAL,LSCI)" userId="ee30031e-72e0-40f1-8021-00bd2c47aeaa" providerId="ADAL" clId="{D32218C6-29F8-4BE4-975E-7F828F477BD7}" dt="2023-12-12T00:33:28.664" v="6897" actId="47"/>
        <pc:sldMkLst>
          <pc:docMk/>
          <pc:sldMk cId="1446801288" sldId="322"/>
        </pc:sldMkLst>
        <pc:spChg chg="mod">
          <ac:chgData name="Gaughran, Martin (DLSLtd,RAL,LSCI)" userId="ee30031e-72e0-40f1-8021-00bd2c47aeaa" providerId="ADAL" clId="{D32218C6-29F8-4BE4-975E-7F828F477BD7}" dt="2023-12-12T00:33:08.631" v="6895" actId="20577"/>
          <ac:spMkLst>
            <pc:docMk/>
            <pc:sldMk cId="1446801288" sldId="322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32:58.907" v="6882" actId="20577"/>
          <ac:spMkLst>
            <pc:docMk/>
            <pc:sldMk cId="1446801288" sldId="322"/>
            <ac:spMk id="3" creationId="{017D1FC0-FC7C-4476-B36F-7F00F3BCEA48}"/>
          </ac:spMkLst>
        </pc:spChg>
      </pc:sldChg>
      <pc:sldChg chg="addSp delSp modSp add mod modShow">
        <pc:chgData name="Gaughran, Martin (DLSLtd,RAL,LSCI)" userId="ee30031e-72e0-40f1-8021-00bd2c47aeaa" providerId="ADAL" clId="{D32218C6-29F8-4BE4-975E-7F828F477BD7}" dt="2023-12-12T01:26:26.855" v="7923" actId="1076"/>
        <pc:sldMkLst>
          <pc:docMk/>
          <pc:sldMk cId="4209285591" sldId="323"/>
        </pc:sldMkLst>
        <pc:spChg chg="mod">
          <ac:chgData name="Gaughran, Martin (DLSLtd,RAL,LSCI)" userId="ee30031e-72e0-40f1-8021-00bd2c47aeaa" providerId="ADAL" clId="{D32218C6-29F8-4BE4-975E-7F828F477BD7}" dt="2023-12-12T01:25:29.126" v="7917" actId="20577"/>
          <ac:spMkLst>
            <pc:docMk/>
            <pc:sldMk cId="4209285591" sldId="323"/>
            <ac:spMk id="3" creationId="{017D1FC0-FC7C-4476-B36F-7F00F3BCEA48}"/>
          </ac:spMkLst>
        </pc:spChg>
        <pc:spChg chg="del">
          <ac:chgData name="Gaughran, Martin (DLSLtd,RAL,LSCI)" userId="ee30031e-72e0-40f1-8021-00bd2c47aeaa" providerId="ADAL" clId="{D32218C6-29F8-4BE4-975E-7F828F477BD7}" dt="2023-12-12T01:25:39.871" v="7918" actId="478"/>
          <ac:spMkLst>
            <pc:docMk/>
            <pc:sldMk cId="4209285591" sldId="323"/>
            <ac:spMk id="5" creationId="{7AAD4099-5466-C320-FDC1-937A84FD7757}"/>
          </ac:spMkLst>
        </pc:spChg>
        <pc:graphicFrameChg chg="del">
          <ac:chgData name="Gaughran, Martin (DLSLtd,RAL,LSCI)" userId="ee30031e-72e0-40f1-8021-00bd2c47aeaa" providerId="ADAL" clId="{D32218C6-29F8-4BE4-975E-7F828F477BD7}" dt="2023-12-12T01:26:24.220" v="7922" actId="478"/>
          <ac:graphicFrameMkLst>
            <pc:docMk/>
            <pc:sldMk cId="4209285591" sldId="323"/>
            <ac:graphicFrameMk id="4" creationId="{118E98D2-4657-342B-049C-B68F7F02C621}"/>
          </ac:graphicFrameMkLst>
        </pc:graphicFrameChg>
        <pc:picChg chg="add mod">
          <ac:chgData name="Gaughran, Martin (DLSLtd,RAL,LSCI)" userId="ee30031e-72e0-40f1-8021-00bd2c47aeaa" providerId="ADAL" clId="{D32218C6-29F8-4BE4-975E-7F828F477BD7}" dt="2023-12-12T01:26:26.855" v="7923" actId="1076"/>
          <ac:picMkLst>
            <pc:docMk/>
            <pc:sldMk cId="4209285591" sldId="323"/>
            <ac:picMk id="7" creationId="{74BFCD4F-395B-1F09-952F-22A0D058781B}"/>
          </ac:picMkLst>
        </pc:picChg>
      </pc:sldChg>
      <pc:sldChg chg="modSp add mod">
        <pc:chgData name="Gaughran, Martin (DLSLtd,RAL,LSCI)" userId="ee30031e-72e0-40f1-8021-00bd2c47aeaa" providerId="ADAL" clId="{D32218C6-29F8-4BE4-975E-7F828F477BD7}" dt="2023-12-12T00:53:13.988" v="7479" actId="20577"/>
        <pc:sldMkLst>
          <pc:docMk/>
          <pc:sldMk cId="3607185644" sldId="324"/>
        </pc:sldMkLst>
        <pc:spChg chg="mod">
          <ac:chgData name="Gaughran, Martin (DLSLtd,RAL,LSCI)" userId="ee30031e-72e0-40f1-8021-00bd2c47aeaa" providerId="ADAL" clId="{D32218C6-29F8-4BE4-975E-7F828F477BD7}" dt="2023-12-12T00:53:06.675" v="7473" actId="20577"/>
          <ac:spMkLst>
            <pc:docMk/>
            <pc:sldMk cId="3607185644" sldId="324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53:13.988" v="7479" actId="20577"/>
          <ac:spMkLst>
            <pc:docMk/>
            <pc:sldMk cId="3607185644" sldId="324"/>
            <ac:spMk id="3" creationId="{017D1FC0-FC7C-4476-B36F-7F00F3BCEA48}"/>
          </ac:spMkLst>
        </pc:spChg>
      </pc:sldChg>
      <pc:sldChg chg="addSp delSp modSp add mod modShow">
        <pc:chgData name="Gaughran, Martin (DLSLtd,RAL,LSCI)" userId="ee30031e-72e0-40f1-8021-00bd2c47aeaa" providerId="ADAL" clId="{D32218C6-29F8-4BE4-975E-7F828F477BD7}" dt="2023-12-12T00:50:29.425" v="7457"/>
        <pc:sldMkLst>
          <pc:docMk/>
          <pc:sldMk cId="678401010" sldId="325"/>
        </pc:sldMkLst>
        <pc:spChg chg="mod">
          <ac:chgData name="Gaughran, Martin (DLSLtd,RAL,LSCI)" userId="ee30031e-72e0-40f1-8021-00bd2c47aeaa" providerId="ADAL" clId="{D32218C6-29F8-4BE4-975E-7F828F477BD7}" dt="2023-12-12T00:50:20.622" v="7456" actId="20577"/>
          <ac:spMkLst>
            <pc:docMk/>
            <pc:sldMk cId="678401010" sldId="32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50:29.425" v="7457"/>
          <ac:spMkLst>
            <pc:docMk/>
            <pc:sldMk cId="678401010" sldId="325"/>
            <ac:spMk id="3" creationId="{017D1FC0-FC7C-4476-B36F-7F00F3BCEA48}"/>
          </ac:spMkLst>
        </pc:spChg>
        <pc:spChg chg="del">
          <ac:chgData name="Gaughran, Martin (DLSLtd,RAL,LSCI)" userId="ee30031e-72e0-40f1-8021-00bd2c47aeaa" providerId="ADAL" clId="{D32218C6-29F8-4BE4-975E-7F828F477BD7}" dt="2023-12-12T00:49:51.290" v="7437" actId="478"/>
          <ac:spMkLst>
            <pc:docMk/>
            <pc:sldMk cId="678401010" sldId="325"/>
            <ac:spMk id="5" creationId="{7AAD4099-5466-C320-FDC1-937A84FD7757}"/>
          </ac:spMkLst>
        </pc:spChg>
        <pc:graphicFrameChg chg="del">
          <ac:chgData name="Gaughran, Martin (DLSLtd,RAL,LSCI)" userId="ee30031e-72e0-40f1-8021-00bd2c47aeaa" providerId="ADAL" clId="{D32218C6-29F8-4BE4-975E-7F828F477BD7}" dt="2023-12-12T00:49:40.635" v="7435" actId="478"/>
          <ac:graphicFrameMkLst>
            <pc:docMk/>
            <pc:sldMk cId="678401010" sldId="325"/>
            <ac:graphicFrameMk id="4" creationId="{118E98D2-4657-342B-049C-B68F7F02C621}"/>
          </ac:graphicFrameMkLst>
        </pc:graphicFrameChg>
        <pc:picChg chg="add mod">
          <ac:chgData name="Gaughran, Martin (DLSLtd,RAL,LSCI)" userId="ee30031e-72e0-40f1-8021-00bd2c47aeaa" providerId="ADAL" clId="{D32218C6-29F8-4BE4-975E-7F828F477BD7}" dt="2023-12-12T00:49:55.919" v="7438" actId="1076"/>
          <ac:picMkLst>
            <pc:docMk/>
            <pc:sldMk cId="678401010" sldId="325"/>
            <ac:picMk id="6" creationId="{855AEB8B-C612-334B-957D-DA694D0F6A13}"/>
          </ac:picMkLst>
        </pc:picChg>
      </pc:sldChg>
      <pc:sldMasterChg chg="del delSldLayout">
        <pc:chgData name="Gaughran, Martin (DLSLtd,RAL,LSCI)" userId="ee30031e-72e0-40f1-8021-00bd2c47aeaa" providerId="ADAL" clId="{D32218C6-29F8-4BE4-975E-7F828F477BD7}" dt="2023-12-11T23:04:59.596" v="6658" actId="47"/>
        <pc:sldMasterMkLst>
          <pc:docMk/>
          <pc:sldMasterMk cId="630252329" sldId="2147483648"/>
        </pc:sldMasterMkLst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1961443868" sldId="214748364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3133447932" sldId="214748365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975729146" sldId="214748365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819467935" sldId="214748365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3342848213" sldId="214748365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3409734010" sldId="214748365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173251221" sldId="214748365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649590109" sldId="214748365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1144771373" sldId="214748365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523057262" sldId="214748365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1335969522" sldId="2147483659"/>
          </pc:sldLayoutMkLst>
        </pc:sldLayoutChg>
      </pc:sldMasterChg>
      <pc:sldMasterChg chg="del delSldLayout">
        <pc:chgData name="Gaughran, Martin (DLSLtd,RAL,LSCI)" userId="ee30031e-72e0-40f1-8021-00bd2c47aeaa" providerId="ADAL" clId="{D32218C6-29F8-4BE4-975E-7F828F477BD7}" dt="2023-12-11T11:55:52.724" v="1800" actId="47"/>
        <pc:sldMasterMkLst>
          <pc:docMk/>
          <pc:sldMasterMk cId="162838539" sldId="2147483672"/>
        </pc:sldMasterMkLst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285430668" sldId="214748367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393701191" sldId="214748367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3759237694" sldId="214748367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1138580723" sldId="214748367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432889654" sldId="214748367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18986437" sldId="214748367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188201015" sldId="214748367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4169237445" sldId="214748368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1244474000" sldId="214748368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19823139" sldId="214748368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592717222" sldId="2147483683"/>
          </pc:sldLayoutMkLst>
        </pc:sldLayoutChg>
      </pc:sldMasterChg>
      <pc:sldMasterChg chg="del delSldLayout">
        <pc:chgData name="Gaughran, Martin (DLSLtd,RAL,LSCI)" userId="ee30031e-72e0-40f1-8021-00bd2c47aeaa" providerId="ADAL" clId="{D32218C6-29F8-4BE4-975E-7F828F477BD7}" dt="2023-12-11T11:55:03.509" v="1797" actId="700"/>
        <pc:sldMasterMkLst>
          <pc:docMk/>
          <pc:sldMasterMk cId="2460954070" sldId="2147483672"/>
        </pc:sldMasterMkLst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2385387890" sldId="214748367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949138452" sldId="214748367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2591524520" sldId="214748367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1203092039" sldId="214748367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733172339" sldId="214748367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210312558" sldId="214748367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146388984" sldId="214748367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171841454" sldId="214748368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1718958274" sldId="214748368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2202905451" sldId="214748368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479445657" sldId="2147483683"/>
          </pc:sldLayoutMkLst>
        </pc:sldLayoutChg>
      </pc:sldMasterChg>
      <pc:sldMasterChg chg="del delSldLayout">
        <pc:chgData name="Gaughran, Martin (DLSLtd,RAL,LSCI)" userId="ee30031e-72e0-40f1-8021-00bd2c47aeaa" providerId="ADAL" clId="{D32218C6-29F8-4BE4-975E-7F828F477BD7}" dt="2023-12-11T11:55:10.109" v="1798" actId="47"/>
        <pc:sldMasterMkLst>
          <pc:docMk/>
          <pc:sldMasterMk cId="2331426899" sldId="2147483684"/>
        </pc:sldMasterMkLst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770273005" sldId="214748368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32443317" sldId="214748368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092693682" sldId="214748368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986879425" sldId="214748368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825789780" sldId="214748368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145440989" sldId="214748369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655131635" sldId="214748369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3303446472" sldId="214748369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4132788848" sldId="214748369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724173151" sldId="214748369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783945433" sldId="2147483695"/>
          </pc:sldLayoutMkLst>
        </pc:sldLayoutChg>
      </pc:sldMasterChg>
    </pc:docChg>
  </pc:docChgLst>
  <pc:docChgLst>
    <pc:chgData name="Gaughran, Martin (DLSLtd,RAL,LSCI)" userId="S::martin.gaughran@diamond.ac.uk::ee30031e-72e0-40f1-8021-00bd2c47aeaa" providerId="AD" clId="Web-{06329829-5535-01C7-EB98-AD15142DBF86}"/>
    <pc:docChg chg="modSld">
      <pc:chgData name="Gaughran, Martin (DLSLtd,RAL,LSCI)" userId="S::martin.gaughran@diamond.ac.uk::ee30031e-72e0-40f1-8021-00bd2c47aeaa" providerId="AD" clId="Web-{06329829-5535-01C7-EB98-AD15142DBF86}" dt="2023-12-12T09:45:08.292" v="1" actId="20577"/>
      <pc:docMkLst>
        <pc:docMk/>
      </pc:docMkLst>
      <pc:sldChg chg="modSp">
        <pc:chgData name="Gaughran, Martin (DLSLtd,RAL,LSCI)" userId="S::martin.gaughran@diamond.ac.uk::ee30031e-72e0-40f1-8021-00bd2c47aeaa" providerId="AD" clId="Web-{06329829-5535-01C7-EB98-AD15142DBF86}" dt="2023-12-12T09:45:08.292" v="1" actId="20577"/>
        <pc:sldMkLst>
          <pc:docMk/>
          <pc:sldMk cId="678401010" sldId="325"/>
        </pc:sldMkLst>
        <pc:spChg chg="mod">
          <ac:chgData name="Gaughran, Martin (DLSLtd,RAL,LSCI)" userId="S::martin.gaughran@diamond.ac.uk::ee30031e-72e0-40f1-8021-00bd2c47aeaa" providerId="AD" clId="Web-{06329829-5535-01C7-EB98-AD15142DBF86}" dt="2023-12-12T09:45:08.292" v="1" actId="20577"/>
          <ac:spMkLst>
            <pc:docMk/>
            <pc:sldMk cId="678401010" sldId="325"/>
            <ac:spMk id="3" creationId="{017D1FC0-FC7C-4476-B36F-7F00F3BCEA48}"/>
          </ac:spMkLst>
        </pc:spChg>
      </pc:sldChg>
    </pc:docChg>
  </pc:docChgLst>
  <pc:docChgLst>
    <pc:chgData name="Gaughran, Martin (DLSLtd,RAL,LSCI)" userId="ee30031e-72e0-40f1-8021-00bd2c47aeaa" providerId="ADAL" clId="{232DC300-07EE-42B0-BA9D-007CC6395AAC}"/>
    <pc:docChg chg="undo redo custSel addSld delSld modSld delMainMaster">
      <pc:chgData name="Gaughran, Martin (DLSLtd,RAL,LSCI)" userId="ee30031e-72e0-40f1-8021-00bd2c47aeaa" providerId="ADAL" clId="{232DC300-07EE-42B0-BA9D-007CC6395AAC}" dt="2024-04-17T01:11:54.204" v="4006" actId="20577"/>
      <pc:docMkLst>
        <pc:docMk/>
      </pc:docMkLst>
      <pc:sldChg chg="modSp mod">
        <pc:chgData name="Gaughran, Martin (DLSLtd,RAL,LSCI)" userId="ee30031e-72e0-40f1-8021-00bd2c47aeaa" providerId="ADAL" clId="{232DC300-07EE-42B0-BA9D-007CC6395AAC}" dt="2024-04-16T06:38:50.826" v="3173" actId="255"/>
        <pc:sldMkLst>
          <pc:docMk/>
          <pc:sldMk cId="4179030379" sldId="269"/>
        </pc:sldMkLst>
        <pc:spChg chg="mod">
          <ac:chgData name="Gaughran, Martin (DLSLtd,RAL,LSCI)" userId="ee30031e-72e0-40f1-8021-00bd2c47aeaa" providerId="ADAL" clId="{232DC300-07EE-42B0-BA9D-007CC6395AAC}" dt="2024-04-16T06:38:31.966" v="3147" actId="20577"/>
          <ac:spMkLst>
            <pc:docMk/>
            <pc:sldMk cId="4179030379" sldId="269"/>
            <ac:spMk id="4" creationId="{B31B08B1-7D07-47E1-9347-E02E93728285}"/>
          </ac:spMkLst>
        </pc:spChg>
        <pc:spChg chg="mod">
          <ac:chgData name="Gaughran, Martin (DLSLtd,RAL,LSCI)" userId="ee30031e-72e0-40f1-8021-00bd2c47aeaa" providerId="ADAL" clId="{232DC300-07EE-42B0-BA9D-007CC6395AAC}" dt="2024-04-16T06:38:50.826" v="3173" actId="255"/>
          <ac:spMkLst>
            <pc:docMk/>
            <pc:sldMk cId="4179030379" sldId="269"/>
            <ac:spMk id="5" creationId="{D9DA75DB-BAF7-4E74-9540-088DBBFDE167}"/>
          </ac:spMkLst>
        </pc:spChg>
      </pc:sldChg>
      <pc:sldChg chg="modSp mod">
        <pc:chgData name="Gaughran, Martin (DLSLtd,RAL,LSCI)" userId="ee30031e-72e0-40f1-8021-00bd2c47aeaa" providerId="ADAL" clId="{232DC300-07EE-42B0-BA9D-007CC6395AAC}" dt="2024-04-16T05:15:53.758" v="19" actId="20577"/>
        <pc:sldMkLst>
          <pc:docMk/>
          <pc:sldMk cId="397736563" sldId="270"/>
        </pc:sldMkLst>
        <pc:spChg chg="mod">
          <ac:chgData name="Gaughran, Martin (DLSLtd,RAL,LSCI)" userId="ee30031e-72e0-40f1-8021-00bd2c47aeaa" providerId="ADAL" clId="{232DC300-07EE-42B0-BA9D-007CC6395AAC}" dt="2024-04-16T05:15:53.758" v="19" actId="20577"/>
          <ac:spMkLst>
            <pc:docMk/>
            <pc:sldMk cId="397736563" sldId="270"/>
            <ac:spMk id="4" creationId="{B31B08B1-7D07-47E1-9347-E02E93728285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5:20:23.750" v="318" actId="6549"/>
        <pc:sldMkLst>
          <pc:docMk/>
          <pc:sldMk cId="2935926305" sldId="277"/>
        </pc:sldMkLst>
        <pc:spChg chg="mod">
          <ac:chgData name="Gaughran, Martin (DLSLtd,RAL,LSCI)" userId="ee30031e-72e0-40f1-8021-00bd2c47aeaa" providerId="ADAL" clId="{232DC300-07EE-42B0-BA9D-007CC6395AAC}" dt="2024-04-16T05:20:23.750" v="318" actId="6549"/>
          <ac:spMkLst>
            <pc:docMk/>
            <pc:sldMk cId="2935926305" sldId="277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5:20:44.334" v="329" actId="20577"/>
        <pc:sldMkLst>
          <pc:docMk/>
          <pc:sldMk cId="929125159" sldId="279"/>
        </pc:sldMkLst>
        <pc:spChg chg="mod">
          <ac:chgData name="Gaughran, Martin (DLSLtd,RAL,LSCI)" userId="ee30031e-72e0-40f1-8021-00bd2c47aeaa" providerId="ADAL" clId="{232DC300-07EE-42B0-BA9D-007CC6395AAC}" dt="2024-04-16T05:20:44.334" v="329" actId="20577"/>
          <ac:spMkLst>
            <pc:docMk/>
            <pc:sldMk cId="929125159" sldId="279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7:21:08.998" v="3989" actId="20577"/>
        <pc:sldMkLst>
          <pc:docMk/>
          <pc:sldMk cId="2108102161" sldId="281"/>
        </pc:sldMkLst>
        <pc:spChg chg="mod">
          <ac:chgData name="Gaughran, Martin (DLSLtd,RAL,LSCI)" userId="ee30031e-72e0-40f1-8021-00bd2c47aeaa" providerId="ADAL" clId="{232DC300-07EE-42B0-BA9D-007CC6395AAC}" dt="2024-04-16T05:18:07.509" v="87" actId="20577"/>
          <ac:spMkLst>
            <pc:docMk/>
            <pc:sldMk cId="2108102161" sldId="28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232DC300-07EE-42B0-BA9D-007CC6395AAC}" dt="2024-04-16T07:21:08.998" v="3989" actId="20577"/>
          <ac:spMkLst>
            <pc:docMk/>
            <pc:sldMk cId="2108102161" sldId="281"/>
            <ac:spMk id="3" creationId="{017D1FC0-FC7C-4476-B36F-7F00F3BCEA48}"/>
          </ac:spMkLst>
        </pc:spChg>
      </pc:sldChg>
      <pc:sldChg chg="add del">
        <pc:chgData name="Gaughran, Martin (DLSLtd,RAL,LSCI)" userId="ee30031e-72e0-40f1-8021-00bd2c47aeaa" providerId="ADAL" clId="{232DC300-07EE-42B0-BA9D-007CC6395AAC}" dt="2024-04-16T06:37:37.588" v="3097" actId="47"/>
        <pc:sldMkLst>
          <pc:docMk/>
          <pc:sldMk cId="1505680783" sldId="298"/>
        </pc:sldMkLst>
      </pc:sldChg>
      <pc:sldChg chg="modSp add del mod">
        <pc:chgData name="Gaughran, Martin (DLSLtd,RAL,LSCI)" userId="ee30031e-72e0-40f1-8021-00bd2c47aeaa" providerId="ADAL" clId="{232DC300-07EE-42B0-BA9D-007CC6395AAC}" dt="2024-04-16T05:27:42.137" v="362" actId="47"/>
        <pc:sldMkLst>
          <pc:docMk/>
          <pc:sldMk cId="1011084188" sldId="299"/>
        </pc:sldMkLst>
        <pc:spChg chg="mod">
          <ac:chgData name="Gaughran, Martin (DLSLtd,RAL,LSCI)" userId="ee30031e-72e0-40f1-8021-00bd2c47aeaa" providerId="ADAL" clId="{232DC300-07EE-42B0-BA9D-007CC6395AAC}" dt="2024-04-16T05:23:51.577" v="331" actId="20577"/>
          <ac:spMkLst>
            <pc:docMk/>
            <pc:sldMk cId="1011084188" sldId="299"/>
            <ac:spMk id="2" creationId="{523318B9-625C-49A9-6045-BF5AE6473C63}"/>
          </ac:spMkLst>
        </pc:spChg>
      </pc:sldChg>
      <pc:sldChg chg="addSp delSp modSp add mod">
        <pc:chgData name="Gaughran, Martin (DLSLtd,RAL,LSCI)" userId="ee30031e-72e0-40f1-8021-00bd2c47aeaa" providerId="ADAL" clId="{232DC300-07EE-42B0-BA9D-007CC6395AAC}" dt="2024-04-16T05:27:12.392" v="361" actId="1076"/>
        <pc:sldMkLst>
          <pc:docMk/>
          <pc:sldMk cId="3393830521" sldId="301"/>
        </pc:sldMkLst>
        <pc:spChg chg="mod">
          <ac:chgData name="Gaughran, Martin (DLSLtd,RAL,LSCI)" userId="ee30031e-72e0-40f1-8021-00bd2c47aeaa" providerId="ADAL" clId="{232DC300-07EE-42B0-BA9D-007CC6395AAC}" dt="2024-04-16T05:26:37.608" v="355" actId="6549"/>
          <ac:spMkLst>
            <pc:docMk/>
            <pc:sldMk cId="3393830521" sldId="301"/>
            <ac:spMk id="2" creationId="{7B483353-535F-4FF3-B153-22D647EF23CD}"/>
          </ac:spMkLst>
        </pc:spChg>
        <pc:spChg chg="del">
          <ac:chgData name="Gaughran, Martin (DLSLtd,RAL,LSCI)" userId="ee30031e-72e0-40f1-8021-00bd2c47aeaa" providerId="ADAL" clId="{232DC300-07EE-42B0-BA9D-007CC6395AAC}" dt="2024-04-16T05:26:57.006" v="356" actId="478"/>
          <ac:spMkLst>
            <pc:docMk/>
            <pc:sldMk cId="3393830521" sldId="301"/>
            <ac:spMk id="3" creationId="{017D1FC0-FC7C-4476-B36F-7F00F3BCEA48}"/>
          </ac:spMkLst>
        </pc:spChg>
        <pc:spChg chg="add del mod">
          <ac:chgData name="Gaughran, Martin (DLSLtd,RAL,LSCI)" userId="ee30031e-72e0-40f1-8021-00bd2c47aeaa" providerId="ADAL" clId="{232DC300-07EE-42B0-BA9D-007CC6395AAC}" dt="2024-04-16T05:26:59.727" v="357" actId="478"/>
          <ac:spMkLst>
            <pc:docMk/>
            <pc:sldMk cId="3393830521" sldId="301"/>
            <ac:spMk id="5" creationId="{8314A78B-397A-E933-C350-6F3D89E40EDE}"/>
          </ac:spMkLst>
        </pc:spChg>
        <pc:picChg chg="add mod">
          <ac:chgData name="Gaughran, Martin (DLSLtd,RAL,LSCI)" userId="ee30031e-72e0-40f1-8021-00bd2c47aeaa" providerId="ADAL" clId="{232DC300-07EE-42B0-BA9D-007CC6395AAC}" dt="2024-04-16T05:27:12.392" v="361" actId="1076"/>
          <ac:picMkLst>
            <pc:docMk/>
            <pc:sldMk cId="3393830521" sldId="301"/>
            <ac:picMk id="7" creationId="{17E1FD54-35A9-8BA0-82AC-1D60D4151FB2}"/>
          </ac:picMkLst>
        </pc:picChg>
      </pc:sldChg>
      <pc:sldChg chg="add del">
        <pc:chgData name="Gaughran, Martin (DLSLtd,RAL,LSCI)" userId="ee30031e-72e0-40f1-8021-00bd2c47aeaa" providerId="ADAL" clId="{232DC300-07EE-42B0-BA9D-007CC6395AAC}" dt="2024-04-16T06:37:41.293" v="3098" actId="47"/>
        <pc:sldMkLst>
          <pc:docMk/>
          <pc:sldMk cId="1366422681" sldId="303"/>
        </pc:sldMkLst>
      </pc:sldChg>
      <pc:sldChg chg="del">
        <pc:chgData name="Gaughran, Martin (DLSLtd,RAL,LSCI)" userId="ee30031e-72e0-40f1-8021-00bd2c47aeaa" providerId="ADAL" clId="{232DC300-07EE-42B0-BA9D-007CC6395AAC}" dt="2024-04-16T06:37:27.327" v="3092" actId="47"/>
        <pc:sldMkLst>
          <pc:docMk/>
          <pc:sldMk cId="645510384" sldId="304"/>
        </pc:sldMkLst>
      </pc:sldChg>
      <pc:sldChg chg="addSp delSp modSp mod">
        <pc:chgData name="Gaughran, Martin (DLSLtd,RAL,LSCI)" userId="ee30031e-72e0-40f1-8021-00bd2c47aeaa" providerId="ADAL" clId="{232DC300-07EE-42B0-BA9D-007CC6395AAC}" dt="2024-04-16T06:52:14.147" v="3213" actId="20577"/>
        <pc:sldMkLst>
          <pc:docMk/>
          <pc:sldMk cId="2488860868" sldId="305"/>
        </pc:sldMkLst>
        <pc:spChg chg="mod">
          <ac:chgData name="Gaughran, Martin (DLSLtd,RAL,LSCI)" userId="ee30031e-72e0-40f1-8021-00bd2c47aeaa" providerId="ADAL" clId="{232DC300-07EE-42B0-BA9D-007CC6395AAC}" dt="2024-04-16T06:34:07.394" v="2876" actId="20577"/>
          <ac:spMkLst>
            <pc:docMk/>
            <pc:sldMk cId="2488860868" sldId="30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232DC300-07EE-42B0-BA9D-007CC6395AAC}" dt="2024-04-16T06:52:14.147" v="3213" actId="20577"/>
          <ac:spMkLst>
            <pc:docMk/>
            <pc:sldMk cId="2488860868" sldId="305"/>
            <ac:spMk id="3" creationId="{017D1FC0-FC7C-4476-B36F-7F00F3BCEA48}"/>
          </ac:spMkLst>
        </pc:spChg>
        <pc:spChg chg="del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78" creationId="{CBC4F608-B4B8-48C3-9572-C0F061B1CD99}"/>
          </ac:spMkLst>
        </pc:spChg>
        <pc:spChg chg="add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83" creationId="{777A147A-9ED8-46B4-8660-1B3C2AA880B5}"/>
          </ac:spMkLst>
        </pc:spChg>
        <pc:spChg chg="add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85" creationId="{5D6C15A0-C087-4593-8414-2B4EC1CDC3DE}"/>
          </ac:spMkLst>
        </pc:spChg>
        <pc:grpChg chg="del">
          <ac:chgData name="Gaughran, Martin (DLSLtd,RAL,LSCI)" userId="ee30031e-72e0-40f1-8021-00bd2c47aeaa" providerId="ADAL" clId="{232DC300-07EE-42B0-BA9D-007CC6395AAC}" dt="2024-04-16T05:40:19.378" v="985" actId="26606"/>
          <ac:grpSpMkLst>
            <pc:docMk/>
            <pc:sldMk cId="2488860868" sldId="305"/>
            <ac:grpSpMk id="175" creationId="{65167ED7-6315-43AB-B1B6-C326D5FD8F84}"/>
          </ac:grpSpMkLst>
        </pc:grpChg>
        <pc:picChg chg="add del mod">
          <ac:chgData name="Gaughran, Martin (DLSLtd,RAL,LSCI)" userId="ee30031e-72e0-40f1-8021-00bd2c47aeaa" providerId="ADAL" clId="{232DC300-07EE-42B0-BA9D-007CC6395AAC}" dt="2024-04-16T05:39:14.509" v="984" actId="478"/>
          <ac:picMkLst>
            <pc:docMk/>
            <pc:sldMk cId="2488860868" sldId="305"/>
            <ac:picMk id="4" creationId="{6E4F1723-205D-185C-BEC6-89C8A4003E56}"/>
          </ac:picMkLst>
        </pc:picChg>
      </pc:sldChg>
      <pc:sldChg chg="del">
        <pc:chgData name="Gaughran, Martin (DLSLtd,RAL,LSCI)" userId="ee30031e-72e0-40f1-8021-00bd2c47aeaa" providerId="ADAL" clId="{232DC300-07EE-42B0-BA9D-007CC6395AAC}" dt="2024-04-16T06:37:44.356" v="3102" actId="47"/>
        <pc:sldMkLst>
          <pc:docMk/>
          <pc:sldMk cId="4290807392" sldId="308"/>
        </pc:sldMkLst>
      </pc:sldChg>
      <pc:sldChg chg="del">
        <pc:chgData name="Gaughran, Martin (DLSLtd,RAL,LSCI)" userId="ee30031e-72e0-40f1-8021-00bd2c47aeaa" providerId="ADAL" clId="{232DC300-07EE-42B0-BA9D-007CC6395AAC}" dt="2024-04-16T06:37:45.949" v="3105" actId="47"/>
        <pc:sldMkLst>
          <pc:docMk/>
          <pc:sldMk cId="397381725" sldId="309"/>
        </pc:sldMkLst>
      </pc:sldChg>
      <pc:sldChg chg="del">
        <pc:chgData name="Gaughran, Martin (DLSLtd,RAL,LSCI)" userId="ee30031e-72e0-40f1-8021-00bd2c47aeaa" providerId="ADAL" clId="{232DC300-07EE-42B0-BA9D-007CC6395AAC}" dt="2024-04-16T06:37:25.650" v="3090" actId="47"/>
        <pc:sldMkLst>
          <pc:docMk/>
          <pc:sldMk cId="1675379772" sldId="310"/>
        </pc:sldMkLst>
      </pc:sldChg>
      <pc:sldChg chg="del">
        <pc:chgData name="Gaughran, Martin (DLSLtd,RAL,LSCI)" userId="ee30031e-72e0-40f1-8021-00bd2c47aeaa" providerId="ADAL" clId="{232DC300-07EE-42B0-BA9D-007CC6395AAC}" dt="2024-04-16T06:37:24.338" v="3089" actId="47"/>
        <pc:sldMkLst>
          <pc:docMk/>
          <pc:sldMk cId="142365514" sldId="311"/>
        </pc:sldMkLst>
      </pc:sldChg>
      <pc:sldChg chg="del">
        <pc:chgData name="Gaughran, Martin (DLSLtd,RAL,LSCI)" userId="ee30031e-72e0-40f1-8021-00bd2c47aeaa" providerId="ADAL" clId="{232DC300-07EE-42B0-BA9D-007CC6395AAC}" dt="2024-04-16T06:37:42.323" v="3099" actId="47"/>
        <pc:sldMkLst>
          <pc:docMk/>
          <pc:sldMk cId="150651109" sldId="312"/>
        </pc:sldMkLst>
      </pc:sldChg>
      <pc:sldChg chg="del">
        <pc:chgData name="Gaughran, Martin (DLSLtd,RAL,LSCI)" userId="ee30031e-72e0-40f1-8021-00bd2c47aeaa" providerId="ADAL" clId="{232DC300-07EE-42B0-BA9D-007CC6395AAC}" dt="2024-04-16T06:37:46.464" v="3106" actId="47"/>
        <pc:sldMkLst>
          <pc:docMk/>
          <pc:sldMk cId="1913793791" sldId="313"/>
        </pc:sldMkLst>
      </pc:sldChg>
      <pc:sldChg chg="del">
        <pc:chgData name="Gaughran, Martin (DLSLtd,RAL,LSCI)" userId="ee30031e-72e0-40f1-8021-00bd2c47aeaa" providerId="ADAL" clId="{232DC300-07EE-42B0-BA9D-007CC6395AAC}" dt="2024-04-16T06:37:47.510" v="3107" actId="47"/>
        <pc:sldMkLst>
          <pc:docMk/>
          <pc:sldMk cId="3272608608" sldId="314"/>
        </pc:sldMkLst>
      </pc:sldChg>
      <pc:sldChg chg="del">
        <pc:chgData name="Gaughran, Martin (DLSLtd,RAL,LSCI)" userId="ee30031e-72e0-40f1-8021-00bd2c47aeaa" providerId="ADAL" clId="{232DC300-07EE-42B0-BA9D-007CC6395AAC}" dt="2024-04-16T06:37:48.049" v="3108" actId="47"/>
        <pc:sldMkLst>
          <pc:docMk/>
          <pc:sldMk cId="4035891431" sldId="315"/>
        </pc:sldMkLst>
      </pc:sldChg>
      <pc:sldChg chg="del">
        <pc:chgData name="Gaughran, Martin (DLSLtd,RAL,LSCI)" userId="ee30031e-72e0-40f1-8021-00bd2c47aeaa" providerId="ADAL" clId="{232DC300-07EE-42B0-BA9D-007CC6395AAC}" dt="2024-04-16T06:37:48.471" v="3109" actId="47"/>
        <pc:sldMkLst>
          <pc:docMk/>
          <pc:sldMk cId="2037988344" sldId="316"/>
        </pc:sldMkLst>
      </pc:sldChg>
      <pc:sldChg chg="del">
        <pc:chgData name="Gaughran, Martin (DLSLtd,RAL,LSCI)" userId="ee30031e-72e0-40f1-8021-00bd2c47aeaa" providerId="ADAL" clId="{232DC300-07EE-42B0-BA9D-007CC6395AAC}" dt="2024-04-16T06:37:48.912" v="3110" actId="47"/>
        <pc:sldMkLst>
          <pc:docMk/>
          <pc:sldMk cId="3919051362" sldId="317"/>
        </pc:sldMkLst>
      </pc:sldChg>
      <pc:sldChg chg="del">
        <pc:chgData name="Gaughran, Martin (DLSLtd,RAL,LSCI)" userId="ee30031e-72e0-40f1-8021-00bd2c47aeaa" providerId="ADAL" clId="{232DC300-07EE-42B0-BA9D-007CC6395AAC}" dt="2024-04-16T06:37:43.329" v="3100" actId="47"/>
        <pc:sldMkLst>
          <pc:docMk/>
          <pc:sldMk cId="1496091296" sldId="318"/>
        </pc:sldMkLst>
      </pc:sldChg>
      <pc:sldChg chg="del">
        <pc:chgData name="Gaughran, Martin (DLSLtd,RAL,LSCI)" userId="ee30031e-72e0-40f1-8021-00bd2c47aeaa" providerId="ADAL" clId="{232DC300-07EE-42B0-BA9D-007CC6395AAC}" dt="2024-04-16T06:37:45.390" v="3104" actId="47"/>
        <pc:sldMkLst>
          <pc:docMk/>
          <pc:sldMk cId="3712048500" sldId="319"/>
        </pc:sldMkLst>
      </pc:sldChg>
      <pc:sldChg chg="del">
        <pc:chgData name="Gaughran, Martin (DLSLtd,RAL,LSCI)" userId="ee30031e-72e0-40f1-8021-00bd2c47aeaa" providerId="ADAL" clId="{232DC300-07EE-42B0-BA9D-007CC6395AAC}" dt="2024-04-16T06:37:44.829" v="3103" actId="47"/>
        <pc:sldMkLst>
          <pc:docMk/>
          <pc:sldMk cId="215403434" sldId="320"/>
        </pc:sldMkLst>
      </pc:sldChg>
      <pc:sldChg chg="add del">
        <pc:chgData name="Gaughran, Martin (DLSLtd,RAL,LSCI)" userId="ee30031e-72e0-40f1-8021-00bd2c47aeaa" providerId="ADAL" clId="{232DC300-07EE-42B0-BA9D-007CC6395AAC}" dt="2024-04-16T06:37:53.561" v="3115" actId="47"/>
        <pc:sldMkLst>
          <pc:docMk/>
          <pc:sldMk cId="1714684618" sldId="321"/>
        </pc:sldMkLst>
      </pc:sldChg>
      <pc:sldChg chg="del">
        <pc:chgData name="Gaughran, Martin (DLSLtd,RAL,LSCI)" userId="ee30031e-72e0-40f1-8021-00bd2c47aeaa" providerId="ADAL" clId="{232DC300-07EE-42B0-BA9D-007CC6395AAC}" dt="2024-04-16T06:37:43.835" v="3101" actId="47"/>
        <pc:sldMkLst>
          <pc:docMk/>
          <pc:sldMk cId="4209285591" sldId="323"/>
        </pc:sldMkLst>
      </pc:sldChg>
      <pc:sldChg chg="del">
        <pc:chgData name="Gaughran, Martin (DLSLtd,RAL,LSCI)" userId="ee30031e-72e0-40f1-8021-00bd2c47aeaa" providerId="ADAL" clId="{232DC300-07EE-42B0-BA9D-007CC6395AAC}" dt="2024-04-16T06:37:26.616" v="3091" actId="47"/>
        <pc:sldMkLst>
          <pc:docMk/>
          <pc:sldMk cId="3607185644" sldId="324"/>
        </pc:sldMkLst>
      </pc:sldChg>
      <pc:sldChg chg="del">
        <pc:chgData name="Gaughran, Martin (DLSLtd,RAL,LSCI)" userId="ee30031e-72e0-40f1-8021-00bd2c47aeaa" providerId="ADAL" clId="{232DC300-07EE-42B0-BA9D-007CC6395AAC}" dt="2024-04-16T05:40:29.008" v="986" actId="47"/>
        <pc:sldMkLst>
          <pc:docMk/>
          <pc:sldMk cId="678401010" sldId="325"/>
        </pc:sldMkLst>
      </pc:sldChg>
      <pc:sldChg chg="modSp add mod">
        <pc:chgData name="Gaughran, Martin (DLSLtd,RAL,LSCI)" userId="ee30031e-72e0-40f1-8021-00bd2c47aeaa" providerId="ADAL" clId="{232DC300-07EE-42B0-BA9D-007CC6395AAC}" dt="2024-04-16T07:09:27.639" v="3678" actId="20577"/>
        <pc:sldMkLst>
          <pc:docMk/>
          <pc:sldMk cId="1878505574" sldId="326"/>
        </pc:sldMkLst>
        <pc:spChg chg="mod">
          <ac:chgData name="Gaughran, Martin (DLSLtd,RAL,LSCI)" userId="ee30031e-72e0-40f1-8021-00bd2c47aeaa" providerId="ADAL" clId="{232DC300-07EE-42B0-BA9D-007CC6395AAC}" dt="2024-04-16T07:09:27.639" v="3678" actId="20577"/>
          <ac:spMkLst>
            <pc:docMk/>
            <pc:sldMk cId="1878505574" sldId="326"/>
            <ac:spMk id="4" creationId="{002F8B23-36EA-ADEA-A24E-9F6A58C42162}"/>
          </ac:spMkLst>
        </pc:spChg>
      </pc:sldChg>
      <pc:sldChg chg="delSp add del setBg delDesignElem">
        <pc:chgData name="Gaughran, Martin (DLSLtd,RAL,LSCI)" userId="ee30031e-72e0-40f1-8021-00bd2c47aeaa" providerId="ADAL" clId="{232DC300-07EE-42B0-BA9D-007CC6395AAC}" dt="2024-04-16T05:16:04.208" v="20" actId="47"/>
        <pc:sldMkLst>
          <pc:docMk/>
          <pc:sldMk cId="2919994282" sldId="326"/>
        </pc:sldMkLst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3" creationId="{589DDE8B-69E1-92E5-C8C9-DCED8F792951}"/>
          </ac:spMkLst>
        </pc:spChg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4" creationId="{9B26E419-DB41-8761-DE6E-0BA99B1E413A}"/>
          </ac:spMkLst>
        </pc:spChg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5" creationId="{A52F6968-A4EA-5C2D-2ABA-996BA268DEAF}"/>
          </ac:spMkLst>
        </pc:spChg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6" creationId="{8C6B08AF-4CE8-C322-3356-D2772D0087EE}"/>
          </ac:spMkLst>
        </pc:spChg>
      </pc:sldChg>
      <pc:sldChg chg="delSp add del setBg delDesignElem">
        <pc:chgData name="Gaughran, Martin (DLSLtd,RAL,LSCI)" userId="ee30031e-72e0-40f1-8021-00bd2c47aeaa" providerId="ADAL" clId="{232DC300-07EE-42B0-BA9D-007CC6395AAC}" dt="2024-04-16T05:16:04.741" v="21" actId="47"/>
        <pc:sldMkLst>
          <pc:docMk/>
          <pc:sldMk cId="254919947" sldId="327"/>
        </pc:sldMkLst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3" creationId="{0B96F73E-29E8-FAED-87AA-16C0B6AA4B0B}"/>
          </ac:spMkLst>
        </pc:spChg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4" creationId="{0F98DFF6-3F02-DE6A-4843-74B2D4F041C4}"/>
          </ac:spMkLst>
        </pc:spChg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5" creationId="{7A43256F-5801-8593-56ED-387DF062E1FE}"/>
          </ac:spMkLst>
        </pc:spChg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6" creationId="{A491BDD1-4478-3508-3007-15765A9FB0EC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5:16:39.544" v="69" actId="20577"/>
        <pc:sldMkLst>
          <pc:docMk/>
          <pc:sldMk cId="1453172641" sldId="327"/>
        </pc:sldMkLst>
        <pc:spChg chg="mod">
          <ac:chgData name="Gaughran, Martin (DLSLtd,RAL,LSCI)" userId="ee30031e-72e0-40f1-8021-00bd2c47aeaa" providerId="ADAL" clId="{232DC300-07EE-42B0-BA9D-007CC6395AAC}" dt="2024-04-16T05:16:39.544" v="69" actId="20577"/>
          <ac:spMkLst>
            <pc:docMk/>
            <pc:sldMk cId="1453172641" sldId="327"/>
            <ac:spMk id="4" creationId="{77C57C72-D981-0D2A-99F4-DEF93FE70AE4}"/>
          </ac:spMkLst>
        </pc:spChg>
      </pc:sldChg>
      <pc:sldChg chg="delSp add del setBg delDesignElem">
        <pc:chgData name="Gaughran, Martin (DLSLtd,RAL,LSCI)" userId="ee30031e-72e0-40f1-8021-00bd2c47aeaa" providerId="ADAL" clId="{232DC300-07EE-42B0-BA9D-007CC6395AAC}" dt="2024-04-16T05:16:05.112" v="22" actId="47"/>
        <pc:sldMkLst>
          <pc:docMk/>
          <pc:sldMk cId="480365990" sldId="328"/>
        </pc:sldMkLst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3" creationId="{C115AC15-132B-7D14-1886-6FB093F846B4}"/>
          </ac:spMkLst>
        </pc:spChg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4" creationId="{1FAD9EB7-670E-88F3-F3B3-F01DF936E4F5}"/>
          </ac:spMkLst>
        </pc:spChg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5" creationId="{CE025174-ED2F-7D1D-1B64-322406127AE1}"/>
          </ac:spMkLst>
        </pc:spChg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6" creationId="{48360D31-62E3-1C19-2790-F16A0EB96CE8}"/>
          </ac:spMkLst>
        </pc:spChg>
      </pc:sldChg>
      <pc:sldChg chg="addSp modSp add del mod">
        <pc:chgData name="Gaughran, Martin (DLSLtd,RAL,LSCI)" userId="ee30031e-72e0-40f1-8021-00bd2c47aeaa" providerId="ADAL" clId="{232DC300-07EE-42B0-BA9D-007CC6395AAC}" dt="2024-04-16T05:26:05.802" v="344" actId="47"/>
        <pc:sldMkLst>
          <pc:docMk/>
          <pc:sldMk cId="1522577587" sldId="328"/>
        </pc:sldMkLst>
        <pc:spChg chg="mod">
          <ac:chgData name="Gaughran, Martin (DLSLtd,RAL,LSCI)" userId="ee30031e-72e0-40f1-8021-00bd2c47aeaa" providerId="ADAL" clId="{232DC300-07EE-42B0-BA9D-007CC6395AAC}" dt="2024-04-16T05:26:02.007" v="343" actId="20577"/>
          <ac:spMkLst>
            <pc:docMk/>
            <pc:sldMk cId="1522577587" sldId="328"/>
            <ac:spMk id="2" creationId="{78CA425B-2358-0DFF-D16F-E50D934FA443}"/>
          </ac:spMkLst>
        </pc:spChg>
        <pc:picChg chg="add mod">
          <ac:chgData name="Gaughran, Martin (DLSLtd,RAL,LSCI)" userId="ee30031e-72e0-40f1-8021-00bd2c47aeaa" providerId="ADAL" clId="{232DC300-07EE-42B0-BA9D-007CC6395AAC}" dt="2024-04-16T05:26:00.924" v="342" actId="1076"/>
          <ac:picMkLst>
            <pc:docMk/>
            <pc:sldMk cId="1522577587" sldId="328"/>
            <ac:picMk id="3" creationId="{56435140-100D-52E6-C7DD-F498ADBCF0E8}"/>
          </ac:picMkLst>
        </pc:picChg>
      </pc:sldChg>
      <pc:sldChg chg="addSp delSp modSp add mod">
        <pc:chgData name="Gaughran, Martin (DLSLtd,RAL,LSCI)" userId="ee30031e-72e0-40f1-8021-00bd2c47aeaa" providerId="ADAL" clId="{232DC300-07EE-42B0-BA9D-007CC6395AAC}" dt="2024-04-17T01:11:54.204" v="4006" actId="20577"/>
        <pc:sldMkLst>
          <pc:docMk/>
          <pc:sldMk cId="2908909377" sldId="328"/>
        </pc:sldMkLst>
        <pc:spChg chg="mod">
          <ac:chgData name="Gaughran, Martin (DLSLtd,RAL,LSCI)" userId="ee30031e-72e0-40f1-8021-00bd2c47aeaa" providerId="ADAL" clId="{232DC300-07EE-42B0-BA9D-007CC6395AAC}" dt="2024-04-16T05:28:32.190" v="372" actId="20577"/>
          <ac:spMkLst>
            <pc:docMk/>
            <pc:sldMk cId="2908909377" sldId="328"/>
            <ac:spMk id="2" creationId="{CBE3EFFE-4ABC-7F4A-423C-293EF90DC5E1}"/>
          </ac:spMkLst>
        </pc:spChg>
        <pc:spChg chg="mod">
          <ac:chgData name="Gaughran, Martin (DLSLtd,RAL,LSCI)" userId="ee30031e-72e0-40f1-8021-00bd2c47aeaa" providerId="ADAL" clId="{232DC300-07EE-42B0-BA9D-007CC6395AAC}" dt="2024-04-17T01:11:54.204" v="4006" actId="20577"/>
          <ac:spMkLst>
            <pc:docMk/>
            <pc:sldMk cId="2908909377" sldId="328"/>
            <ac:spMk id="3" creationId="{14829680-317B-165B-986C-434E83A01E0C}"/>
          </ac:spMkLst>
        </pc:spChg>
        <pc:spChg chg="del">
          <ac:chgData name="Gaughran, Martin (DLSLtd,RAL,LSCI)" userId="ee30031e-72e0-40f1-8021-00bd2c47aeaa" providerId="ADAL" clId="{232DC300-07EE-42B0-BA9D-007CC6395AAC}" dt="2024-04-16T05:28:37.759" v="373" actId="478"/>
          <ac:spMkLst>
            <pc:docMk/>
            <pc:sldMk cId="2908909377" sldId="328"/>
            <ac:spMk id="5" creationId="{DF0D9A2F-8BDB-96C5-1152-ABFF3DC6F5DE}"/>
          </ac:spMkLst>
        </pc:spChg>
        <pc:graphicFrameChg chg="del">
          <ac:chgData name="Gaughran, Martin (DLSLtd,RAL,LSCI)" userId="ee30031e-72e0-40f1-8021-00bd2c47aeaa" providerId="ADAL" clId="{232DC300-07EE-42B0-BA9D-007CC6395AAC}" dt="2024-04-16T05:29:20.217" v="380" actId="478"/>
          <ac:graphicFrameMkLst>
            <pc:docMk/>
            <pc:sldMk cId="2908909377" sldId="328"/>
            <ac:graphicFrameMk id="4" creationId="{5151C2A6-9AC0-398A-9549-A6FA38D3A74F}"/>
          </ac:graphicFrameMkLst>
        </pc:graphicFrameChg>
        <pc:picChg chg="add mod">
          <ac:chgData name="Gaughran, Martin (DLSLtd,RAL,LSCI)" userId="ee30031e-72e0-40f1-8021-00bd2c47aeaa" providerId="ADAL" clId="{232DC300-07EE-42B0-BA9D-007CC6395AAC}" dt="2024-04-16T05:29:39.910" v="462" actId="1036"/>
          <ac:picMkLst>
            <pc:docMk/>
            <pc:sldMk cId="2908909377" sldId="328"/>
            <ac:picMk id="7" creationId="{913FDE20-04D8-2B91-3627-B822A1789677}"/>
          </ac:picMkLst>
        </pc:picChg>
      </pc:sldChg>
      <pc:sldChg chg="addSp delSp add del setBg delDesignElem">
        <pc:chgData name="Gaughran, Martin (DLSLtd,RAL,LSCI)" userId="ee30031e-72e0-40f1-8021-00bd2c47aeaa" providerId="ADAL" clId="{232DC300-07EE-42B0-BA9D-007CC6395AAC}" dt="2024-04-16T05:24:23.166" v="334"/>
        <pc:sldMkLst>
          <pc:docMk/>
          <pc:sldMk cId="3190212572" sldId="328"/>
        </pc:sldMkLst>
        <pc:spChg chg="add del">
          <ac:chgData name="Gaughran, Martin (DLSLtd,RAL,LSCI)" userId="ee30031e-72e0-40f1-8021-00bd2c47aeaa" providerId="ADAL" clId="{232DC300-07EE-42B0-BA9D-007CC6395AAC}" dt="2024-04-16T05:24:23.166" v="334"/>
          <ac:spMkLst>
            <pc:docMk/>
            <pc:sldMk cId="3190212572" sldId="328"/>
            <ac:spMk id="86" creationId="{DE52407F-D965-1D7E-54D0-959085F33AF7}"/>
          </ac:spMkLst>
        </pc:spChg>
        <pc:spChg chg="add del">
          <ac:chgData name="Gaughran, Martin (DLSLtd,RAL,LSCI)" userId="ee30031e-72e0-40f1-8021-00bd2c47aeaa" providerId="ADAL" clId="{232DC300-07EE-42B0-BA9D-007CC6395AAC}" dt="2024-04-16T05:24:23.166" v="334"/>
          <ac:spMkLst>
            <pc:docMk/>
            <pc:sldMk cId="3190212572" sldId="328"/>
            <ac:spMk id="87" creationId="{193A02F9-3AEE-DFF2-4860-048E337208EB}"/>
          </ac:spMkLst>
        </pc:spChg>
      </pc:sldChg>
      <pc:sldChg chg="addSp delSp modSp add mod">
        <pc:chgData name="Gaughran, Martin (DLSLtd,RAL,LSCI)" userId="ee30031e-72e0-40f1-8021-00bd2c47aeaa" providerId="ADAL" clId="{232DC300-07EE-42B0-BA9D-007CC6395AAC}" dt="2024-04-16T07:04:30.116" v="3632" actId="20577"/>
        <pc:sldMkLst>
          <pc:docMk/>
          <pc:sldMk cId="141104841" sldId="329"/>
        </pc:sldMkLst>
        <pc:spChg chg="mod">
          <ac:chgData name="Gaughran, Martin (DLSLtd,RAL,LSCI)" userId="ee30031e-72e0-40f1-8021-00bd2c47aeaa" providerId="ADAL" clId="{232DC300-07EE-42B0-BA9D-007CC6395AAC}" dt="2024-04-16T05:44:35.943" v="1056" actId="20577"/>
          <ac:spMkLst>
            <pc:docMk/>
            <pc:sldMk cId="141104841" sldId="329"/>
            <ac:spMk id="2" creationId="{A424349D-6579-6661-4F24-6B569CA7360F}"/>
          </ac:spMkLst>
        </pc:spChg>
        <pc:spChg chg="mod">
          <ac:chgData name="Gaughran, Martin (DLSLtd,RAL,LSCI)" userId="ee30031e-72e0-40f1-8021-00bd2c47aeaa" providerId="ADAL" clId="{232DC300-07EE-42B0-BA9D-007CC6395AAC}" dt="2024-04-16T07:04:30.116" v="3632" actId="20577"/>
          <ac:spMkLst>
            <pc:docMk/>
            <pc:sldMk cId="141104841" sldId="329"/>
            <ac:spMk id="3" creationId="{3E130E3A-B7F8-766D-37C1-7697A6430D43}"/>
          </ac:spMkLst>
        </pc:spChg>
        <pc:spChg chg="add mod">
          <ac:chgData name="Gaughran, Martin (DLSLtd,RAL,LSCI)" userId="ee30031e-72e0-40f1-8021-00bd2c47aeaa" providerId="ADAL" clId="{232DC300-07EE-42B0-BA9D-007CC6395AAC}" dt="2024-04-16T05:47:09.187" v="1412" actId="20577"/>
          <ac:spMkLst>
            <pc:docMk/>
            <pc:sldMk cId="141104841" sldId="329"/>
            <ac:spMk id="7" creationId="{19980861-9A46-F8E9-91B8-C12D66809DF3}"/>
          </ac:spMkLst>
        </pc:spChg>
        <pc:picChg chg="del">
          <ac:chgData name="Gaughran, Martin (DLSLtd,RAL,LSCI)" userId="ee30031e-72e0-40f1-8021-00bd2c47aeaa" providerId="ADAL" clId="{232DC300-07EE-42B0-BA9D-007CC6395AAC}" dt="2024-04-16T05:45:40.379" v="1299" actId="478"/>
          <ac:picMkLst>
            <pc:docMk/>
            <pc:sldMk cId="141104841" sldId="329"/>
            <ac:picMk id="4" creationId="{63878A3A-8A26-8DE2-E6BF-1505EB0077C9}"/>
          </ac:picMkLst>
        </pc:picChg>
        <pc:picChg chg="add mod">
          <ac:chgData name="Gaughran, Martin (DLSLtd,RAL,LSCI)" userId="ee30031e-72e0-40f1-8021-00bd2c47aeaa" providerId="ADAL" clId="{232DC300-07EE-42B0-BA9D-007CC6395AAC}" dt="2024-04-16T05:46:47.288" v="1316" actId="1036"/>
          <ac:picMkLst>
            <pc:docMk/>
            <pc:sldMk cId="141104841" sldId="329"/>
            <ac:picMk id="6" creationId="{C9AF8AD9-CAB3-157A-0B16-3803A1B389F5}"/>
          </ac:picMkLst>
        </pc:picChg>
      </pc:sldChg>
      <pc:sldChg chg="delSp modSp add del mod">
        <pc:chgData name="Gaughran, Martin (DLSLtd,RAL,LSCI)" userId="ee30031e-72e0-40f1-8021-00bd2c47aeaa" providerId="ADAL" clId="{232DC300-07EE-42B0-BA9D-007CC6395AAC}" dt="2024-04-16T07:00:55.364" v="3328" actId="20577"/>
        <pc:sldMkLst>
          <pc:docMk/>
          <pc:sldMk cId="916863366" sldId="330"/>
        </pc:sldMkLst>
        <pc:spChg chg="mod">
          <ac:chgData name="Gaughran, Martin (DLSLtd,RAL,LSCI)" userId="ee30031e-72e0-40f1-8021-00bd2c47aeaa" providerId="ADAL" clId="{232DC300-07EE-42B0-BA9D-007CC6395AAC}" dt="2024-04-16T07:00:55.364" v="3328" actId="20577"/>
          <ac:spMkLst>
            <pc:docMk/>
            <pc:sldMk cId="916863366" sldId="330"/>
            <ac:spMk id="2" creationId="{FC01DB64-880B-DC87-A77F-F8D84E0F51D9}"/>
          </ac:spMkLst>
        </pc:spChg>
        <pc:spChg chg="mod">
          <ac:chgData name="Gaughran, Martin (DLSLtd,RAL,LSCI)" userId="ee30031e-72e0-40f1-8021-00bd2c47aeaa" providerId="ADAL" clId="{232DC300-07EE-42B0-BA9D-007CC6395AAC}" dt="2024-04-16T05:52:31.486" v="2351" actId="20577"/>
          <ac:spMkLst>
            <pc:docMk/>
            <pc:sldMk cId="916863366" sldId="330"/>
            <ac:spMk id="3" creationId="{17BFAAB1-C248-8E08-0826-30C436BD308F}"/>
          </ac:spMkLst>
        </pc:spChg>
        <pc:picChg chg="del">
          <ac:chgData name="Gaughran, Martin (DLSLtd,RAL,LSCI)" userId="ee30031e-72e0-40f1-8021-00bd2c47aeaa" providerId="ADAL" clId="{232DC300-07EE-42B0-BA9D-007CC6395AAC}" dt="2024-04-16T05:50:15.218" v="1819" actId="478"/>
          <ac:picMkLst>
            <pc:docMk/>
            <pc:sldMk cId="916863366" sldId="330"/>
            <ac:picMk id="5" creationId="{BF973FC0-0EF1-F3C8-0324-7E3D524F81F6}"/>
          </ac:picMkLst>
        </pc:picChg>
        <pc:picChg chg="del">
          <ac:chgData name="Gaughran, Martin (DLSLtd,RAL,LSCI)" userId="ee30031e-72e0-40f1-8021-00bd2c47aeaa" providerId="ADAL" clId="{232DC300-07EE-42B0-BA9D-007CC6395AAC}" dt="2024-04-16T05:50:15.218" v="1819" actId="478"/>
          <ac:picMkLst>
            <pc:docMk/>
            <pc:sldMk cId="916863366" sldId="330"/>
            <ac:picMk id="7" creationId="{9FD0509C-E2AA-970D-921A-54CDADEBE0A2}"/>
          </ac:picMkLst>
        </pc:picChg>
      </pc:sldChg>
      <pc:sldChg chg="modSp add del mod">
        <pc:chgData name="Gaughran, Martin (DLSLtd,RAL,LSCI)" userId="ee30031e-72e0-40f1-8021-00bd2c47aeaa" providerId="ADAL" clId="{232DC300-07EE-42B0-BA9D-007CC6395AAC}" dt="2024-04-16T05:56:50.355" v="2377" actId="47"/>
        <pc:sldMkLst>
          <pc:docMk/>
          <pc:sldMk cId="1516137556" sldId="331"/>
        </pc:sldMkLst>
        <pc:spChg chg="mod">
          <ac:chgData name="Gaughran, Martin (DLSLtd,RAL,LSCI)" userId="ee30031e-72e0-40f1-8021-00bd2c47aeaa" providerId="ADAL" clId="{232DC300-07EE-42B0-BA9D-007CC6395AAC}" dt="2024-04-16T05:55:38.126" v="2375" actId="20577"/>
          <ac:spMkLst>
            <pc:docMk/>
            <pc:sldMk cId="1516137556" sldId="331"/>
            <ac:spMk id="2" creationId="{6D8C2488-331A-1CCB-7AD5-C69838B49D66}"/>
          </ac:spMkLst>
        </pc:spChg>
      </pc:sldChg>
      <pc:sldChg chg="delSp modSp add mod">
        <pc:chgData name="Gaughran, Martin (DLSLtd,RAL,LSCI)" userId="ee30031e-72e0-40f1-8021-00bd2c47aeaa" providerId="ADAL" clId="{232DC300-07EE-42B0-BA9D-007CC6395AAC}" dt="2024-04-16T06:48:38.959" v="3211" actId="20577"/>
        <pc:sldMkLst>
          <pc:docMk/>
          <pc:sldMk cId="2804186789" sldId="332"/>
        </pc:sldMkLst>
        <pc:spChg chg="mod">
          <ac:chgData name="Gaughran, Martin (DLSLtd,RAL,LSCI)" userId="ee30031e-72e0-40f1-8021-00bd2c47aeaa" providerId="ADAL" clId="{232DC300-07EE-42B0-BA9D-007CC6395AAC}" dt="2024-04-16T05:57:00.767" v="2390" actId="20577"/>
          <ac:spMkLst>
            <pc:docMk/>
            <pc:sldMk cId="2804186789" sldId="332"/>
            <ac:spMk id="2" creationId="{450A74FD-EFE5-A3D7-652F-AE8C45EF337E}"/>
          </ac:spMkLst>
        </pc:spChg>
        <pc:spChg chg="mod">
          <ac:chgData name="Gaughran, Martin (DLSLtd,RAL,LSCI)" userId="ee30031e-72e0-40f1-8021-00bd2c47aeaa" providerId="ADAL" clId="{232DC300-07EE-42B0-BA9D-007CC6395AAC}" dt="2024-04-16T06:48:38.959" v="3211" actId="20577"/>
          <ac:spMkLst>
            <pc:docMk/>
            <pc:sldMk cId="2804186789" sldId="332"/>
            <ac:spMk id="3" creationId="{2A3E16C2-C141-3C96-2FFD-C5FDEC5BD46A}"/>
          </ac:spMkLst>
        </pc:spChg>
        <pc:picChg chg="del">
          <ac:chgData name="Gaughran, Martin (DLSLtd,RAL,LSCI)" userId="ee30031e-72e0-40f1-8021-00bd2c47aeaa" providerId="ADAL" clId="{232DC300-07EE-42B0-BA9D-007CC6395AAC}" dt="2024-04-16T05:57:03.091" v="2391" actId="478"/>
          <ac:picMkLst>
            <pc:docMk/>
            <pc:sldMk cId="2804186789" sldId="332"/>
            <ac:picMk id="5" creationId="{0893F636-CF39-32EA-BCF0-6B2124BCF97C}"/>
          </ac:picMkLst>
        </pc:picChg>
        <pc:picChg chg="del">
          <ac:chgData name="Gaughran, Martin (DLSLtd,RAL,LSCI)" userId="ee30031e-72e0-40f1-8021-00bd2c47aeaa" providerId="ADAL" clId="{232DC300-07EE-42B0-BA9D-007CC6395AAC}" dt="2024-04-16T05:57:08.057" v="2392" actId="478"/>
          <ac:picMkLst>
            <pc:docMk/>
            <pc:sldMk cId="2804186789" sldId="332"/>
            <ac:picMk id="7" creationId="{EC28C646-11D7-B115-31F5-8A92AE68933C}"/>
          </ac:picMkLst>
        </pc:picChg>
      </pc:sldChg>
      <pc:sldChg chg="modSp add mod">
        <pc:chgData name="Gaughran, Martin (DLSLtd,RAL,LSCI)" userId="ee30031e-72e0-40f1-8021-00bd2c47aeaa" providerId="ADAL" clId="{232DC300-07EE-42B0-BA9D-007CC6395AAC}" dt="2024-04-17T01:11:20.130" v="4004" actId="20577"/>
        <pc:sldMkLst>
          <pc:docMk/>
          <pc:sldMk cId="1496770137" sldId="333"/>
        </pc:sldMkLst>
        <pc:spChg chg="mod">
          <ac:chgData name="Gaughran, Martin (DLSLtd,RAL,LSCI)" userId="ee30031e-72e0-40f1-8021-00bd2c47aeaa" providerId="ADAL" clId="{232DC300-07EE-42B0-BA9D-007CC6395AAC}" dt="2024-04-16T07:01:34.766" v="3371" actId="20577"/>
          <ac:spMkLst>
            <pc:docMk/>
            <pc:sldMk cId="1496770137" sldId="333"/>
            <ac:spMk id="2" creationId="{251A6A59-EFEF-E721-0933-F0923F93A841}"/>
          </ac:spMkLst>
        </pc:spChg>
        <pc:spChg chg="mod">
          <ac:chgData name="Gaughran, Martin (DLSLtd,RAL,LSCI)" userId="ee30031e-72e0-40f1-8021-00bd2c47aeaa" providerId="ADAL" clId="{232DC300-07EE-42B0-BA9D-007CC6395AAC}" dt="2024-04-17T01:11:20.130" v="4004" actId="20577"/>
          <ac:spMkLst>
            <pc:docMk/>
            <pc:sldMk cId="1496770137" sldId="333"/>
            <ac:spMk id="3" creationId="{04F0A91A-DFC7-F68C-834D-C827FF947277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7:11:22.973" v="3960" actId="20577"/>
        <pc:sldMkLst>
          <pc:docMk/>
          <pc:sldMk cId="18914229" sldId="334"/>
        </pc:sldMkLst>
        <pc:spChg chg="mod">
          <ac:chgData name="Gaughran, Martin (DLSLtd,RAL,LSCI)" userId="ee30031e-72e0-40f1-8021-00bd2c47aeaa" providerId="ADAL" clId="{232DC300-07EE-42B0-BA9D-007CC6395AAC}" dt="2024-04-16T07:11:22.973" v="3960" actId="20577"/>
          <ac:spMkLst>
            <pc:docMk/>
            <pc:sldMk cId="18914229" sldId="334"/>
            <ac:spMk id="4" creationId="{77411D16-0595-9B46-1DA3-E41B8808D49E}"/>
          </ac:spMkLst>
        </pc:spChg>
      </pc:sldChg>
      <pc:sldMasterChg chg="del delSldLayout">
        <pc:chgData name="Gaughran, Martin (DLSLtd,RAL,LSCI)" userId="ee30031e-72e0-40f1-8021-00bd2c47aeaa" providerId="ADAL" clId="{232DC300-07EE-42B0-BA9D-007CC6395AAC}" dt="2024-04-16T05:27:42.137" v="362" actId="47"/>
        <pc:sldMasterMkLst>
          <pc:docMk/>
          <pc:sldMasterMk cId="928469656" sldId="2147483684"/>
        </pc:sldMasterMkLst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660025586" sldId="2147483685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804718814" sldId="2147483686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719068771" sldId="2147483687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1580201735" sldId="2147483688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1657647451" sldId="2147483689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107656932" sldId="2147483690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205870776" sldId="2147483691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750757470" sldId="2147483692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1723102098" sldId="2147483693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3139829291" sldId="2147483694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4041075449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AB1D-DA6C-4321-A8DF-A7A93A9FCA9F}" type="datetimeFigureOut"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707A-8833-4599-8180-155A15CBC8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80B01-3B21-BD14-0286-4F15188B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B88BC-55BB-D9F6-5195-D02458357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084F9-F207-BAD2-A660-C1F3BCA4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30269-7EF9-C6B7-7B37-AA7C041AC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4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6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F1229-956A-C87E-0B4A-F29FF23C8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7EFE8-7A28-7A2D-6512-445D45179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97297-BDDB-FDAE-449A-6E7DBA9A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8510F-9984-4F33-3887-BA7D99712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71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54F80-7896-03B7-F1D1-0042624C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45437-720D-8BB8-F947-837720FD7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8D64A-1D87-378D-C97F-0D9E51BAD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E55FA-7A3A-1076-27BF-8381A9EC9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5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407E-2889-7744-3B48-864C5A25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3B9C2-C8AA-B682-09A1-1784DF2BB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9C4A4-3DDF-8D91-B0C7-A627BEF4F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C23FB-D761-26AC-CC8A-FCCC814CE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52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9646-2058-FAD9-118A-7B9577EE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DD11E-B255-C368-C2D9-E19F98F0A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45E7D-BBD0-CD73-2402-5409957F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DEB5-BB43-3EF7-4AD9-E88256B30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8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1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54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7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0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1608F-17C9-03E5-D798-E82C138F3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89E1B-E3D5-C2BF-74AC-049F862B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2B213-B0FA-77BE-A379-EB59E9F8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207EC-9A95-020C-8858-19FF5CC53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6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03F17-646C-89E1-BE6E-5CEFE6681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E416AB-67B1-6418-922F-1303396F8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4F180-10AE-9BC9-FB0A-6DA9C2F0E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4E21-76A8-C198-A72D-B269D3548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6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0758C-4185-9BA3-4C5F-A8CE66F3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DCA11A-9EDE-6DA5-0F37-FB5B7DD95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2A9BA-4AFC-AB52-2BB5-325D7EBBC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E449-26D5-33D8-3F21-40D79B14C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6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5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0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0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1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6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2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4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66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0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191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0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5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8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0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7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2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ls-controls/cs-web-li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trolSystemStudio/phoeb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5400" b="1" dirty="0"/>
              <a:t>Diamond</a:t>
            </a:r>
            <a:br>
              <a:rPr lang="en-GB" sz="5400" b="1" dirty="0"/>
            </a:br>
            <a:r>
              <a:rPr lang="en-GB" sz="5400" b="1" dirty="0"/>
              <a:t>EPICS Web UI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DA75DB-BAF7-4E74-9540-088DBBFD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Martin Gaughran</a:t>
            </a:r>
          </a:p>
          <a:p>
            <a:r>
              <a:rPr lang="en-GB" sz="2000" dirty="0">
                <a:ea typeface="Calibri" panose="020F0502020204030204"/>
                <a:cs typeface="Calibri" panose="020F0502020204030204"/>
              </a:rPr>
              <a:t>Diamond Light Source, UK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812C3E-8103-CE69-AE15-CE9827D7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5" y="4956973"/>
            <a:ext cx="3291840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7354B-72B1-03CC-250E-66FF831A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EFFD4377-7BC8-1B97-E70B-BCDB1304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953D812C-A046-56BF-D48F-81BC061D5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EB49F8AB-3D4D-D653-A7B2-BACE4072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C57C72-D981-0D2A-99F4-DEF93FE7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EPICS Web UI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BE401C3-29EF-A3E6-6FD8-FDD63A652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7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dirty="0">
                <a:ea typeface="+mj-lt"/>
                <a:cs typeface="+mj-lt"/>
              </a:rPr>
              <a:t>Intended</a:t>
            </a:r>
            <a:br>
              <a:rPr lang="en-GB" sz="5400" dirty="0">
                <a:ea typeface="+mj-lt"/>
                <a:cs typeface="+mj-lt"/>
              </a:rPr>
            </a:br>
            <a:r>
              <a:rPr lang="en-GB" sz="5400" dirty="0">
                <a:ea typeface="+mj-lt"/>
                <a:cs typeface="+mj-lt"/>
              </a:rPr>
              <a:t>Features</a:t>
            </a:r>
            <a:endParaRPr lang="en-US" sz="5400" dirty="0"/>
          </a:p>
        </p:txBody>
      </p:sp>
      <p:sp>
        <p:nvSpPr>
          <p:cNvPr id="18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dirty="0">
                <a:cs typeface="Calibri"/>
              </a:rPr>
              <a:t>Screen display</a:t>
            </a:r>
          </a:p>
          <a:p>
            <a:pPr lvl="1"/>
            <a:r>
              <a:rPr lang="en-GB" sz="2200" dirty="0">
                <a:cs typeface="Calibri"/>
              </a:rPr>
              <a:t>Including file selection etc.</a:t>
            </a:r>
          </a:p>
          <a:p>
            <a:r>
              <a:rPr lang="en-GB" dirty="0">
                <a:cs typeface="Calibri"/>
              </a:rPr>
              <a:t>Screen editor</a:t>
            </a:r>
          </a:p>
          <a:p>
            <a:pPr lvl="1"/>
            <a:r>
              <a:rPr lang="en-GB" sz="2200" dirty="0">
                <a:cs typeface="Calibri"/>
              </a:rPr>
              <a:t>More focus on end users</a:t>
            </a:r>
          </a:p>
          <a:p>
            <a:r>
              <a:rPr lang="en-GB" dirty="0">
                <a:cs typeface="Calibri"/>
              </a:rPr>
              <a:t>Data browser</a:t>
            </a:r>
          </a:p>
          <a:p>
            <a:pPr lvl="1"/>
            <a:r>
              <a:rPr lang="en-GB" sz="2200" dirty="0">
                <a:cs typeface="Calibri"/>
              </a:rPr>
              <a:t>Lightweight, convenient and integrated</a:t>
            </a:r>
          </a:p>
        </p:txBody>
      </p:sp>
    </p:spTree>
    <p:extLst>
      <p:ext uri="{BB962C8B-B14F-4D97-AF65-F5344CB8AC3E}">
        <p14:creationId xmlns:p14="http://schemas.microsoft.com/office/powerpoint/2010/main" val="248886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48218-6BB6-BCB4-3219-0D32B0AB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CBDBFEF4-67EA-B06B-3305-0AA006B1D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349D-6579-6661-4F24-6B569CA7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cs typeface="Calibri Light"/>
              </a:rPr>
              <a:t>Phoebus Compatibility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3516250-9673-4955-AF64-66E5F68B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0E3A-B7F8-766D-37C1-7697A6430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Intended to have .bob file compatibility</a:t>
            </a:r>
          </a:p>
          <a:p>
            <a:r>
              <a:rPr lang="en-GB" sz="1800" dirty="0">
                <a:cs typeface="Calibri"/>
              </a:rPr>
              <a:t>Useful for external collaboration</a:t>
            </a:r>
          </a:p>
          <a:p>
            <a:r>
              <a:rPr lang="en-GB" sz="1800" dirty="0">
                <a:cs typeface="Calibri"/>
              </a:rPr>
              <a:t>Phoebus already has DBWR </a:t>
            </a:r>
          </a:p>
          <a:p>
            <a:pPr lvl="1"/>
            <a:r>
              <a:rPr lang="en-GB" sz="1400" dirty="0">
                <a:cs typeface="Calibri"/>
              </a:rPr>
              <a:t>May look at replacing this with our system</a:t>
            </a:r>
          </a:p>
          <a:p>
            <a:pPr lvl="1"/>
            <a:r>
              <a:rPr lang="en-GB" sz="1400" dirty="0">
                <a:cs typeface="Calibri"/>
              </a:rPr>
              <a:t>We are likely to adopt </a:t>
            </a:r>
            <a:r>
              <a:rPr lang="en-GB" sz="1400" dirty="0" err="1">
                <a:cs typeface="Calibri"/>
              </a:rPr>
              <a:t>pvws</a:t>
            </a:r>
            <a:r>
              <a:rPr lang="en-GB" sz="1400" dirty="0">
                <a:cs typeface="Calibri"/>
              </a:rPr>
              <a:t> (PV WebSocket)</a:t>
            </a:r>
          </a:p>
          <a:p>
            <a:r>
              <a:rPr lang="en-GB" sz="1800" dirty="0">
                <a:cs typeface="Calibri"/>
              </a:rPr>
              <a:t>Possibility of integrating .bob screens in more flexible top-level layouts</a:t>
            </a:r>
          </a:p>
          <a:p>
            <a:pPr lvl="1"/>
            <a:r>
              <a:rPr lang="en-GB" sz="1400" dirty="0">
                <a:cs typeface="Calibri"/>
              </a:rPr>
              <a:t>Not (too) limited by Phoebus screen file formats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6C963A-6A73-770E-82A5-6CDE44369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985B034-9D88-D6A4-6FA7-BB7A3A26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AD4F0E6-93E7-6A97-7DC3-1647652F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9AF8AD9-CAB3-157A-0B16-3803A1B3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609968"/>
            <a:ext cx="5736328" cy="3655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80861-9A46-F8E9-91B8-C12D66809DF3}"/>
              </a:ext>
            </a:extLst>
          </p:cNvPr>
          <p:cNvSpPr txBox="1"/>
          <p:nvPr/>
        </p:nvSpPr>
        <p:spPr>
          <a:xfrm>
            <a:off x="6249564" y="5341247"/>
            <a:ext cx="507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Demonstration of existing DBWR in development mode</a:t>
            </a:r>
          </a:p>
        </p:txBody>
      </p:sp>
    </p:spTree>
    <p:extLst>
      <p:ext uri="{BB962C8B-B14F-4D97-AF65-F5344CB8AC3E}">
        <p14:creationId xmlns:p14="http://schemas.microsoft.com/office/powerpoint/2010/main" val="14110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C2A7E-0D51-41AC-EE20-92AF42286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68927536-01F7-C470-C21E-6E4B19AEB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A28A57AA-8C98-4736-F3BB-E79908BB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821229B4-7D66-B952-4307-CB5BF8F2B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8695FE2-1AE3-48D0-94DA-343AC7912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618B8F4-1790-B452-99CF-311DF1C45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1DB64-880B-DC87-A77F-F8D84E0F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Working alongside Phoebus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AAB1-C248-8E08-0826-30C436BD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We do not intend for this tool to completely replace Phoebus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Many users (e.g. beamlines) will find Phoebus unnecessary</a:t>
            </a:r>
          </a:p>
          <a:p>
            <a:r>
              <a:rPr lang="en-GB" sz="2400" dirty="0">
                <a:ea typeface="+mn-lt"/>
                <a:cs typeface="+mn-lt"/>
              </a:rPr>
              <a:t>Allows us to focus on user-friendly features, rather than being feature-equivalent with Phoebus</a:t>
            </a:r>
          </a:p>
          <a:p>
            <a:r>
              <a:rPr lang="en-GB" sz="2400" dirty="0">
                <a:ea typeface="+mn-lt"/>
                <a:cs typeface="+mn-lt"/>
              </a:rPr>
              <a:t>Operations room will likely migrate to Phoebus for the near future, until we redesign their screen layouts and organisation</a:t>
            </a:r>
          </a:p>
          <a:p>
            <a:endParaRPr lang="en-GB" sz="2400" dirty="0">
              <a:ea typeface="+mn-lt"/>
              <a:cs typeface="+mn-lt"/>
            </a:endParaRPr>
          </a:p>
          <a:p>
            <a:endParaRPr lang="en-GB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86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49835-C956-4C6D-63F4-185333EC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BF85F2CF-2204-3A77-4B78-C720D2D8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97F84586-D7B9-A157-5C7C-4D5DAE45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FBF5135D-E69C-2DFB-1BDB-FCA61C843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19ADB10-4D9F-C314-30FB-1E0186E18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2C7189F4-080D-C637-073B-C935830BC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A6A59-EFEF-E721-0933-F0923F93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Final Comments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0A91A-DFC7-F68C-834D-C827FF94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Full development to start later this year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Covid delayed development</a:t>
            </a:r>
          </a:p>
          <a:p>
            <a:r>
              <a:rPr lang="en-GB" sz="2400" dirty="0">
                <a:ea typeface="+mn-lt"/>
                <a:cs typeface="+mn-lt"/>
              </a:rPr>
              <a:t>Near-term focus on providing tools to demo improved UI / UX</a:t>
            </a:r>
            <a:endParaRPr lang="en-GB" sz="2000" dirty="0">
              <a:ea typeface="+mn-lt"/>
              <a:cs typeface="+mn-lt"/>
            </a:endParaRPr>
          </a:p>
          <a:p>
            <a:pPr lvl="1"/>
            <a:r>
              <a:rPr lang="en-GB" sz="2000" dirty="0">
                <a:ea typeface="+mn-lt"/>
                <a:cs typeface="+mn-lt"/>
              </a:rPr>
              <a:t>Initial budget for EPICS Web UI adopted for this purpose</a:t>
            </a:r>
          </a:p>
          <a:p>
            <a:r>
              <a:rPr lang="en-GB" sz="2400" dirty="0">
                <a:ea typeface="+mn-lt"/>
                <a:cs typeface="+mn-lt"/>
              </a:rPr>
              <a:t>Link:</a:t>
            </a:r>
          </a:p>
          <a:p>
            <a:pPr lvl="1"/>
            <a:r>
              <a:rPr lang="en-GB" sz="2000" dirty="0">
                <a:ea typeface="+mn-lt"/>
                <a:cs typeface="+mn-lt"/>
                <a:hlinkClick r:id="rId3"/>
              </a:rPr>
              <a:t>https://github.com/dls-controls/cs-web-lib</a:t>
            </a:r>
            <a:endParaRPr lang="en-GB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77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6AB21-5D40-C87D-8773-5BC5E773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F474AA4-6BA3-7DE3-CB70-1290962ED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9DE5E7B6-BF74-5B82-ED91-E06980521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64A8DCCD-92E3-1DD9-2CC3-1555125E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411D16-0595-9B46-1DA3-E41B8808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Thanks for Listening!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BCB9C6A-FC9A-CF78-0599-19515D300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Introduction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EPICS Web UI prototype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>
                <a:ea typeface="+mn-lt"/>
                <a:cs typeface="+mn-lt"/>
              </a:rPr>
              <a:t>Bulk of work done 2019-2021</a:t>
            </a:r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React and Typescript </a:t>
            </a:r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Uses </a:t>
            </a:r>
            <a:r>
              <a:rPr lang="en-GB" sz="2400" dirty="0" err="1">
                <a:ea typeface="+mn-lt"/>
                <a:cs typeface="+mn-lt"/>
              </a:rPr>
              <a:t>Coniql</a:t>
            </a:r>
            <a:r>
              <a:rPr lang="en-GB" sz="2400" dirty="0">
                <a:ea typeface="+mn-lt"/>
                <a:cs typeface="+mn-lt"/>
              </a:rPr>
              <a:t> as EPICS backend </a:t>
            </a:r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Uses .bob file format, compatible with CSS </a:t>
            </a:r>
            <a:r>
              <a:rPr lang="en-GB" sz="2400" dirty="0">
                <a:ea typeface="+mn-lt"/>
                <a:cs typeface="+mn-lt"/>
                <a:hlinkClick r:id="rId3"/>
              </a:rPr>
              <a:t>Phoebus</a:t>
            </a:r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Only focused on screen display, with limited additional functionality</a:t>
            </a:r>
          </a:p>
        </p:txBody>
      </p:sp>
      <p:pic>
        <p:nvPicPr>
          <p:cNvPr id="5" name="Graphic 3" descr="A blue and black logo&#10;&#10;Description automatically generated">
            <a:extLst>
              <a:ext uri="{FF2B5EF4-FFF2-40B4-BE49-F238E27FC236}">
                <a16:creationId xmlns:a16="http://schemas.microsoft.com/office/drawing/2014/main" id="{EA876816-1684-DFF1-655B-4EA723DB2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14" y="3110163"/>
            <a:ext cx="815154" cy="826041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BF075FD0-C4F9-0E15-C77F-999B00825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79" y="3242392"/>
            <a:ext cx="2006286" cy="5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0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Machine status displays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Provide view of synchrotron status</a:t>
            </a:r>
          </a:p>
          <a:p>
            <a:r>
              <a:rPr lang="en-GB" sz="1800" dirty="0">
                <a:cs typeface="Calibri"/>
              </a:rPr>
              <a:t>Developed using our Web UI library</a:t>
            </a:r>
          </a:p>
          <a:p>
            <a:r>
              <a:rPr lang="en-GB" sz="1800" dirty="0">
                <a:cs typeface="Calibri"/>
              </a:rPr>
              <a:t>Currently used for all standard SDMs at Diamond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screen&#10;&#10;Description automatically generated">
            <a:extLst>
              <a:ext uri="{FF2B5EF4-FFF2-40B4-BE49-F238E27FC236}">
                <a16:creationId xmlns:a16="http://schemas.microsoft.com/office/drawing/2014/main" id="{F4B77124-4D1D-0EA6-5BDF-4810CA21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443" y="720433"/>
            <a:ext cx="4565373" cy="3285744"/>
          </a:xfrm>
          <a:prstGeom prst="rect">
            <a:avLst/>
          </a:prstGeom>
        </p:spPr>
      </p:pic>
      <p:pic>
        <p:nvPicPr>
          <p:cNvPr id="6" name="Picture 5" descr="A screen shot of a data display&#10;&#10;Description automatically generated">
            <a:extLst>
              <a:ext uri="{FF2B5EF4-FFF2-40B4-BE49-F238E27FC236}">
                <a16:creationId xmlns:a16="http://schemas.microsoft.com/office/drawing/2014/main" id="{FD3FF2D9-E460-420B-B6A8-9652AC49E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2364010"/>
            <a:ext cx="4565374" cy="35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cs typeface="Calibri Light"/>
              </a:rPr>
              <a:t>Prototype screens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Test of Web UI prototype using existing .</a:t>
            </a:r>
            <a:r>
              <a:rPr lang="en-GB" sz="1800" dirty="0" err="1">
                <a:cs typeface="Calibri"/>
              </a:rPr>
              <a:t>opi</a:t>
            </a:r>
            <a:r>
              <a:rPr lang="en-GB" sz="1800" dirty="0">
                <a:cs typeface="Calibri"/>
              </a:rPr>
              <a:t> files</a:t>
            </a:r>
          </a:p>
          <a:p>
            <a:r>
              <a:rPr lang="en-GB" sz="1800" dirty="0">
                <a:cs typeface="Calibri"/>
              </a:rPr>
              <a:t>Not all widgets have been implemented</a:t>
            </a:r>
          </a:p>
          <a:p>
            <a:r>
              <a:rPr lang="en-GB" sz="1800" dirty="0">
                <a:cs typeface="Calibri"/>
              </a:rPr>
              <a:t>Handles .</a:t>
            </a:r>
            <a:r>
              <a:rPr lang="en-GB" sz="1800" dirty="0" err="1">
                <a:cs typeface="Calibri"/>
              </a:rPr>
              <a:t>opi</a:t>
            </a:r>
            <a:r>
              <a:rPr lang="en-GB" sz="1800" dirty="0">
                <a:cs typeface="Calibri"/>
              </a:rPr>
              <a:t>, .bob and native .</a:t>
            </a:r>
            <a:r>
              <a:rPr lang="en-GB" sz="1800" dirty="0" err="1">
                <a:cs typeface="Calibri"/>
              </a:rPr>
              <a:t>json</a:t>
            </a:r>
            <a:r>
              <a:rPr lang="en-GB" sz="1800" dirty="0">
                <a:cs typeface="Calibri"/>
              </a:rPr>
              <a:t> files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BE1B99E-FB5C-8DA6-CDCB-16B53164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096" y="1981909"/>
            <a:ext cx="5747026" cy="36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7078B-D358-3047-A14D-71A88A37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D1403DFB-5138-D33A-EF16-CB77CFE8A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540A6768-81F8-C947-18A2-20DB5AD07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8B7611D2-9440-C367-4EE4-E57F6A80D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F8B23-36EA-ADEA-A24E-9F6A58C42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Existing Web UIs</a:t>
            </a:r>
            <a:br>
              <a:rPr lang="en-GB" sz="7200" dirty="0">
                <a:cs typeface="Calibri Light"/>
              </a:rPr>
            </a:br>
            <a:r>
              <a:rPr lang="en-GB" sz="7200" dirty="0">
                <a:cs typeface="Calibri Light"/>
              </a:rPr>
              <a:t>at Diamond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A3B7775-7CA8-5B12-3266-21315205F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50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 err="1"/>
              <a:t>Davidia</a:t>
            </a:r>
            <a:r>
              <a:rPr lang="en-GB" sz="3600" dirty="0"/>
              <a:t> &amp; </a:t>
            </a:r>
            <a:r>
              <a:rPr lang="en-GB" sz="3600" dirty="0" err="1"/>
              <a:t>PATo</a:t>
            </a:r>
            <a:endParaRPr lang="en-US" dirty="0" err="1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5A33715-CD3F-910E-5DC9-08D1486AB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6" r="17786"/>
          <a:stretch/>
        </p:blipFill>
        <p:spPr>
          <a:xfrm>
            <a:off x="6618534" y="979724"/>
            <a:ext cx="4348558" cy="4885039"/>
          </a:xfrm>
          <a:prstGeom prst="rect">
            <a:avLst/>
          </a:prstGeom>
        </p:spPr>
      </p:pic>
      <p:pic>
        <p:nvPicPr>
          <p:cNvPr id="7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7E1FD54-35A9-8BA0-82AC-1D60D4151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6533" y="2607025"/>
            <a:ext cx="5050239" cy="2519908"/>
          </a:xfrm>
        </p:spPr>
      </p:pic>
    </p:spTree>
    <p:extLst>
      <p:ext uri="{BB962C8B-B14F-4D97-AF65-F5344CB8AC3E}">
        <p14:creationId xmlns:p14="http://schemas.microsoft.com/office/powerpoint/2010/main" val="339383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93EA9-1B5A-FBA7-0E55-4F042E2A5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92C16400-9390-636C-1367-304250D30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EFFE-4ABC-7F4A-423C-293EF90D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UX review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525688B-D67C-4209-16AA-4047475E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9680-317B-165B-986C-434E83A01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/>
              <a:t>Intended to update and modernise the Diamond user interfaces</a:t>
            </a:r>
          </a:p>
          <a:p>
            <a:r>
              <a:rPr lang="en-GB" sz="1800" dirty="0"/>
              <a:t>Trialling the process with the </a:t>
            </a:r>
            <a:r>
              <a:rPr lang="en-GB" sz="1800"/>
              <a:t>EPICS UIs</a:t>
            </a:r>
            <a:endParaRPr lang="en-GB" sz="1800" dirty="0"/>
          </a:p>
          <a:p>
            <a:r>
              <a:rPr lang="en-GB" sz="1800" dirty="0"/>
              <a:t>Interest in accessibility requirements etc.</a:t>
            </a:r>
          </a:p>
          <a:p>
            <a:pPr lvl="1"/>
            <a:r>
              <a:rPr lang="en-GB" sz="1400" dirty="0"/>
              <a:t>Very hard with legacy display tools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3937661-A978-9DF9-6C8F-5563AB60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A7B6FCA-D112-88BD-23D3-3BA9D4E94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7B1701-5217-7928-96E3-677E55484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13FDE20-04D8-2B91-3627-B822A1789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51" y="1363011"/>
            <a:ext cx="5536957" cy="40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0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A45DC-C2E7-BD0E-F541-426EE5B8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832A67E9-4167-3D33-1E71-9E6DB557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8B9C2495-A0CC-D2FE-D0E8-9C7E7D670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B0A1ADD6-D79E-E3AE-5B2E-31580E0AC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69F042D-3AB0-61C0-1D1F-D5AE94165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03A8684B-8123-62CF-4D6A-464E53E23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A74FD-EFE5-A3D7-652F-AE8C45EF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Remote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E16C2-C141-3C96-2FFD-C5FDEC5BD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Diamond is interested in fully remote access with Web UIs</a:t>
            </a:r>
          </a:p>
          <a:p>
            <a:r>
              <a:rPr lang="en-GB" sz="2400" dirty="0">
                <a:ea typeface="+mn-lt"/>
                <a:cs typeface="+mn-lt"/>
              </a:rPr>
              <a:t>Component integration is very important for overall user experience</a:t>
            </a:r>
          </a:p>
          <a:p>
            <a:r>
              <a:rPr lang="en-GB" sz="2400" dirty="0">
                <a:ea typeface="+mn-lt"/>
                <a:cs typeface="+mn-lt"/>
              </a:rPr>
              <a:t>Authentication and Authorisation important considerations at all levels</a:t>
            </a:r>
          </a:p>
          <a:p>
            <a:r>
              <a:rPr lang="en-GB" sz="2400" dirty="0">
                <a:ea typeface="+mn-lt"/>
                <a:cs typeface="+mn-lt"/>
              </a:rPr>
              <a:t>Will guide development goals of the EPICS Web UI</a:t>
            </a:r>
          </a:p>
        </p:txBody>
      </p:sp>
    </p:spTree>
    <p:extLst>
      <p:ext uri="{BB962C8B-B14F-4D97-AF65-F5344CB8AC3E}">
        <p14:creationId xmlns:p14="http://schemas.microsoft.com/office/powerpoint/2010/main" val="2804186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511AEB5DC3446862388E63CC85ACB" ma:contentTypeVersion="13" ma:contentTypeDescription="Create a new document." ma:contentTypeScope="" ma:versionID="01560c3883e712e899e7bd2d10cc09bf">
  <xsd:schema xmlns:xsd="http://www.w3.org/2001/XMLSchema" xmlns:xs="http://www.w3.org/2001/XMLSchema" xmlns:p="http://schemas.microsoft.com/office/2006/metadata/properties" xmlns:ns3="81e21e21-392c-437b-9c6c-ca8ff57d7fd6" xmlns:ns4="35e2ab30-a9dc-4e25-bbb9-d2ad59db67cc" targetNamespace="http://schemas.microsoft.com/office/2006/metadata/properties" ma:root="true" ma:fieldsID="7636917c7126ca2956f2a6a3df4b393b" ns3:_="" ns4:_="">
    <xsd:import namespace="81e21e21-392c-437b-9c6c-ca8ff57d7fd6"/>
    <xsd:import namespace="35e2ab30-a9dc-4e25-bbb9-d2ad59db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e21-392c-437b-9c6c-ca8ff57d7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ab30-a9dc-4e25-bbb9-d2ad59db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21e21-392c-437b-9c6c-ca8ff57d7fd6" xsi:nil="true"/>
  </documentManagement>
</p:properties>
</file>

<file path=customXml/itemProps1.xml><?xml version="1.0" encoding="utf-8"?>
<ds:datastoreItem xmlns:ds="http://schemas.openxmlformats.org/officeDocument/2006/customXml" ds:itemID="{B2409FD3-FCD6-4A2F-8FCF-2C6C8D75A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21e21-392c-437b-9c6c-ca8ff57d7fd6"/>
    <ds:schemaRef ds:uri="35e2ab30-a9dc-4e25-bbb9-d2ad59db67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FCD072-7ECB-4673-9314-F76E698906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4B342-DDE8-4ED0-8A1B-F86B7E92F23A}">
  <ds:schemaRefs>
    <ds:schemaRef ds:uri="81e21e21-392c-437b-9c6c-ca8ff57d7fd6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5e2ab30-a9dc-4e25-bbb9-d2ad59db67c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392</Words>
  <Application>Microsoft Office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2_Office Theme</vt:lpstr>
      <vt:lpstr>Diamond EPICS Web UI</vt:lpstr>
      <vt:lpstr>Introduction</vt:lpstr>
      <vt:lpstr>EPICS Web UI prototype</vt:lpstr>
      <vt:lpstr>Machine status displays</vt:lpstr>
      <vt:lpstr>Prototype screens</vt:lpstr>
      <vt:lpstr>Existing Web UIs at Diamond</vt:lpstr>
      <vt:lpstr>Davidia &amp; PATo</vt:lpstr>
      <vt:lpstr>UX review</vt:lpstr>
      <vt:lpstr>Remote access</vt:lpstr>
      <vt:lpstr>EPICS Web UI</vt:lpstr>
      <vt:lpstr>Intended Features</vt:lpstr>
      <vt:lpstr>Phoebus Compatibility</vt:lpstr>
      <vt:lpstr>Working alongside Phoebus</vt:lpstr>
      <vt:lpstr>Final Comments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Gaughran, Martin (DLSLtd,RAL,LSCI)</cp:lastModifiedBy>
  <cp:revision>620</cp:revision>
  <dcterms:created xsi:type="dcterms:W3CDTF">2023-10-18T18:38:05Z</dcterms:created>
  <dcterms:modified xsi:type="dcterms:W3CDTF">2024-04-17T01:11:55Z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0x010100940511AEB5DC3446862388E63CC85ACB</vt:lpwstr>
  </property>
</Properties>
</file>