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5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Lst>
  <p:sldSz cx="12192000" cy="6858000"/>
  <p:notesSz cx="6858000" cy="9144000"/>
  <p:embeddedFontLst>
    <p:embeddedFont>
      <p:font typeface="Calibri" panose="020F0502020204030204" pitchFamily="34" charset="0"/>
      <p:regular r:id="rId60"/>
      <p:bold r:id="rId61"/>
      <p:italic r:id="rId62"/>
      <p:boldItalic r:id="rId63"/>
    </p:embeddedFont>
    <p:embeddedFont>
      <p:font typeface="Century Gothic" panose="020B0502020202020204" pitchFamily="34" charset="0"/>
      <p:regular r:id="rId64"/>
      <p:bold r:id="rId65"/>
      <p:italic r:id="rId66"/>
      <p:boldItalic r:id="rId67"/>
    </p:embeddedFont>
    <p:embeddedFont>
      <p:font typeface="Courier" panose="02070309020205020404" pitchFamily="49" charset="0"/>
      <p:regular r:id="rId68"/>
      <p:bold r:id="rId69"/>
      <p:italic r:id="rId70"/>
      <p:boldItalic r:id="rId71"/>
    </p:embeddedFont>
    <p:embeddedFont>
      <p:font typeface="Helvetica Neue" panose="02000503000000020004" pitchFamily="2" charset="0"/>
      <p:regular r:id="rId72"/>
      <p:bold r:id="rId73"/>
      <p:italic r:id="rId74"/>
      <p:boldItalic r:id="rId7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6" roundtripDataSignature="AMtx7mi/aNiVFpwoCQbYNJ7XtzNUb3CED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52"/>
    <p:restoredTop sz="92490"/>
  </p:normalViewPr>
  <p:slideViewPr>
    <p:cSldViewPr snapToGrid="0">
      <p:cViewPr varScale="1">
        <p:scale>
          <a:sx n="159" d="100"/>
          <a:sy n="159" d="100"/>
        </p:scale>
        <p:origin x="24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4.fntdata"/><Relationship Id="rId68" Type="http://schemas.openxmlformats.org/officeDocument/2006/relationships/font" Target="fonts/font9.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7.fntdata"/><Relationship Id="rId74" Type="http://schemas.openxmlformats.org/officeDocument/2006/relationships/font" Target="fonts/font15.fntdata"/><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2.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5.fntdata"/><Relationship Id="rId69" Type="http://schemas.openxmlformats.org/officeDocument/2006/relationships/font" Target="fonts/font10.fntdata"/><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3.fntdata"/><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67"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3.fntdata"/><Relationship Id="rId70" Type="http://schemas.openxmlformats.org/officeDocument/2006/relationships/font" Target="fonts/font11.fntdata"/><Relationship Id="rId75"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1.fntdata"/><Relationship Id="rId65" Type="http://schemas.openxmlformats.org/officeDocument/2006/relationships/font" Target="fonts/font6.fntdata"/><Relationship Id="rId73" Type="http://schemas.openxmlformats.org/officeDocument/2006/relationships/font" Target="fonts/font14.fntdata"/><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customschemas.google.com/relationships/presentationmetadata" Target="metadata"/><Relationship Id="rId7" Type="http://schemas.openxmlformats.org/officeDocument/2006/relationships/slide" Target="slides/slide6.xml"/><Relationship Id="rId71" Type="http://schemas.openxmlformats.org/officeDocument/2006/relationships/font" Target="fonts/font12.fntdata"/><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127.0.0.1:49237/help/topic/org.csstudio.opibuilder/html/script/AccessWidget.html"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 name="Google Shape;103;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7" name="Google Shape;17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Open Motor page 1:</a:t>
            </a:r>
            <a:endParaRPr/>
          </a:p>
          <a:p>
            <a:pPr marL="171450" lvl="0" indent="-171450" algn="l" rtl="0">
              <a:lnSpc>
                <a:spcPct val="100000"/>
              </a:lnSpc>
              <a:spcBef>
                <a:spcPts val="0"/>
              </a:spcBef>
              <a:spcAft>
                <a:spcPts val="0"/>
              </a:spcAft>
              <a:buClr>
                <a:schemeClr val="dk1"/>
              </a:buClr>
              <a:buSzPts val="1200"/>
              <a:buFont typeface="Arial"/>
              <a:buChar char="•"/>
            </a:pPr>
            <a:r>
              <a:rPr lang="en-US"/>
              <a:t>Explain the basic widgets here</a:t>
            </a:r>
            <a:endParaRPr/>
          </a:p>
          <a:p>
            <a:pPr marL="171450" lvl="0" indent="-171450" algn="l" rtl="0">
              <a:lnSpc>
                <a:spcPct val="100000"/>
              </a:lnSpc>
              <a:spcBef>
                <a:spcPts val="0"/>
              </a:spcBef>
              <a:spcAft>
                <a:spcPts val="0"/>
              </a:spcAft>
              <a:buClr>
                <a:schemeClr val="dk1"/>
              </a:buClr>
              <a:buSzPts val="1200"/>
              <a:buFont typeface="Arial"/>
              <a:buChar char="•"/>
            </a:pPr>
            <a:r>
              <a:rPr lang="en-US"/>
              <a:t>Have users change the PV set point</a:t>
            </a:r>
            <a:endParaRPr/>
          </a:p>
        </p:txBody>
      </p:sp>
      <p:sp>
        <p:nvSpPr>
          <p:cNvPr id="186" name="Google Shape;186;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Clr>
                <a:schemeClr val="dk1"/>
              </a:buClr>
              <a:buSzPts val="1200"/>
              <a:buFont typeface="Arial"/>
              <a:buChar char="•"/>
            </a:pPr>
            <a:r>
              <a:rPr lang="en-US"/>
              <a:t>Tooltip and right click</a:t>
            </a:r>
            <a:endParaRPr/>
          </a:p>
          <a:p>
            <a:pPr marL="171450" lvl="0" indent="-171450" algn="l" rtl="0">
              <a:lnSpc>
                <a:spcPct val="100000"/>
              </a:lnSpc>
              <a:spcBef>
                <a:spcPts val="0"/>
              </a:spcBef>
              <a:spcAft>
                <a:spcPts val="0"/>
              </a:spcAft>
              <a:buClr>
                <a:schemeClr val="dk1"/>
              </a:buClr>
              <a:buSzPts val="1200"/>
              <a:buFont typeface="Arial"/>
              <a:buChar char="•"/>
            </a:pPr>
            <a:r>
              <a:rPr lang="en-US"/>
              <a:t>Mouse over, tooltip will have instructions or hints on what control widgets are going to go</a:t>
            </a:r>
            <a:endParaRPr/>
          </a:p>
          <a:p>
            <a:pPr marL="171450" lvl="0" indent="-171450" algn="l" rtl="0">
              <a:lnSpc>
                <a:spcPct val="100000"/>
              </a:lnSpc>
              <a:spcBef>
                <a:spcPts val="0"/>
              </a:spcBef>
              <a:spcAft>
                <a:spcPts val="0"/>
              </a:spcAft>
              <a:buClr>
                <a:schemeClr val="dk1"/>
              </a:buClr>
              <a:buSzPts val="1200"/>
              <a:buFont typeface="Arial"/>
              <a:buChar char="•"/>
            </a:pPr>
            <a:r>
              <a:rPr lang="en-US"/>
              <a:t>If active PVs, tooltips will give information about the pv associated with the widget underneath</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Context menu:</a:t>
            </a:r>
            <a:endParaRPr/>
          </a:p>
          <a:p>
            <a:pPr marL="171450" lvl="0" indent="-171450" algn="l" rtl="0">
              <a:lnSpc>
                <a:spcPct val="100000"/>
              </a:lnSpc>
              <a:spcBef>
                <a:spcPts val="0"/>
              </a:spcBef>
              <a:spcAft>
                <a:spcPts val="0"/>
              </a:spcAft>
              <a:buClr>
                <a:schemeClr val="dk1"/>
              </a:buClr>
              <a:buSzPts val="1200"/>
              <a:buFont typeface="Arial"/>
              <a:buChar char="•"/>
            </a:pPr>
            <a:r>
              <a:rPr lang="en-US"/>
              <a:t>Action button – list of actions</a:t>
            </a:r>
            <a:endParaRPr/>
          </a:p>
          <a:p>
            <a:pPr marL="171450" lvl="0" indent="-171450" algn="l" rtl="0">
              <a:lnSpc>
                <a:spcPct val="100000"/>
              </a:lnSpc>
              <a:spcBef>
                <a:spcPts val="0"/>
              </a:spcBef>
              <a:spcAft>
                <a:spcPts val="0"/>
              </a:spcAft>
              <a:buClr>
                <a:schemeClr val="dk1"/>
              </a:buClr>
              <a:buSzPts val="1200"/>
              <a:buFont typeface="Arial"/>
              <a:buChar char="•"/>
            </a:pPr>
            <a:r>
              <a:rPr lang="en-US"/>
              <a:t>Options on where to open the screen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You will see how the context menu contains different commands based on where and what you have right clicked on</a:t>
            </a:r>
            <a:endParaRPr/>
          </a:p>
        </p:txBody>
      </p:sp>
      <p:sp>
        <p:nvSpPr>
          <p:cNvPr id="204" name="Google Shape;204;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Clr>
                <a:schemeClr val="dk1"/>
              </a:buClr>
              <a:buSzPts val="1200"/>
              <a:buFont typeface="Arial"/>
              <a:buChar char="•"/>
            </a:pPr>
            <a:r>
              <a:rPr lang="en-US"/>
              <a:t>Tooltip and right click</a:t>
            </a:r>
            <a:endParaRPr/>
          </a:p>
          <a:p>
            <a:pPr marL="171450" lvl="0" indent="-171450" algn="l" rtl="0">
              <a:lnSpc>
                <a:spcPct val="100000"/>
              </a:lnSpc>
              <a:spcBef>
                <a:spcPts val="0"/>
              </a:spcBef>
              <a:spcAft>
                <a:spcPts val="0"/>
              </a:spcAft>
              <a:buClr>
                <a:schemeClr val="dk1"/>
              </a:buClr>
              <a:buSzPts val="1200"/>
              <a:buFont typeface="Arial"/>
              <a:buChar char="•"/>
            </a:pPr>
            <a:r>
              <a:rPr lang="en-US"/>
              <a:t>Mouse over, tooltip will have instructions or hints on what control widgets are going to go</a:t>
            </a:r>
            <a:endParaRPr/>
          </a:p>
          <a:p>
            <a:pPr marL="171450" lvl="0" indent="-171450" algn="l" rtl="0">
              <a:lnSpc>
                <a:spcPct val="100000"/>
              </a:lnSpc>
              <a:spcBef>
                <a:spcPts val="0"/>
              </a:spcBef>
              <a:spcAft>
                <a:spcPts val="0"/>
              </a:spcAft>
              <a:buClr>
                <a:schemeClr val="dk1"/>
              </a:buClr>
              <a:buSzPts val="1200"/>
              <a:buFont typeface="Arial"/>
              <a:buChar char="•"/>
            </a:pPr>
            <a:r>
              <a:rPr lang="en-US"/>
              <a:t>If active PVs, tooltips will give information about the pv associated with the widget underneath</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Context menu:</a:t>
            </a:r>
            <a:endParaRPr/>
          </a:p>
          <a:p>
            <a:pPr marL="171450" lvl="0" indent="-171450" algn="l" rtl="0">
              <a:lnSpc>
                <a:spcPct val="100000"/>
              </a:lnSpc>
              <a:spcBef>
                <a:spcPts val="0"/>
              </a:spcBef>
              <a:spcAft>
                <a:spcPts val="0"/>
              </a:spcAft>
              <a:buClr>
                <a:schemeClr val="dk1"/>
              </a:buClr>
              <a:buSzPts val="1200"/>
              <a:buFont typeface="Arial"/>
              <a:buChar char="•"/>
            </a:pPr>
            <a:r>
              <a:rPr lang="en-US"/>
              <a:t>Action button – list of actions</a:t>
            </a:r>
            <a:endParaRPr/>
          </a:p>
          <a:p>
            <a:pPr marL="171450" lvl="0" indent="-171450" algn="l" rtl="0">
              <a:lnSpc>
                <a:spcPct val="100000"/>
              </a:lnSpc>
              <a:spcBef>
                <a:spcPts val="0"/>
              </a:spcBef>
              <a:spcAft>
                <a:spcPts val="0"/>
              </a:spcAft>
              <a:buClr>
                <a:schemeClr val="dk1"/>
              </a:buClr>
              <a:buSzPts val="1200"/>
              <a:buFont typeface="Arial"/>
              <a:buChar char="•"/>
            </a:pPr>
            <a:r>
              <a:rPr lang="en-US"/>
              <a:t>Options on where to open the screen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You will see how the context menu contains different commands based on where and what you have right clicked on</a:t>
            </a:r>
            <a:endParaRPr/>
          </a:p>
        </p:txBody>
      </p:sp>
      <p:sp>
        <p:nvSpPr>
          <p:cNvPr id="213" name="Google Shape;213;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1" name="Google Shape;22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4" name="Google Shape;23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In CSS project create a new Display Builder file</a:t>
            </a:r>
            <a:endParaRPr dirty="0"/>
          </a:p>
          <a:p>
            <a:pPr marL="0" lvl="0" indent="0" algn="l" rtl="0">
              <a:lnSpc>
                <a:spcPct val="100000"/>
              </a:lnSpc>
              <a:spcBef>
                <a:spcPts val="0"/>
              </a:spcBef>
              <a:spcAft>
                <a:spcPts val="0"/>
              </a:spcAft>
              <a:buSzPts val="1400"/>
              <a:buNone/>
            </a:pPr>
            <a:r>
              <a:rPr lang="en-US" dirty="0"/>
              <a:t>A test screen – with a single text update PV</a:t>
            </a:r>
            <a:endParaRPr dirty="0"/>
          </a:p>
          <a:p>
            <a:pPr marL="0" lvl="0" indent="0" algn="l" rtl="0">
              <a:lnSpc>
                <a:spcPct val="100000"/>
              </a:lnSpc>
              <a:spcBef>
                <a:spcPts val="0"/>
              </a:spcBef>
              <a:spcAft>
                <a:spcPts val="0"/>
              </a:spcAft>
              <a:buSzPts val="1400"/>
              <a:buNone/>
            </a:pPr>
            <a:r>
              <a:rPr lang="en-US" dirty="0"/>
              <a:t>sim://sine</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Show how to use the SEARCH filed inside the Palette to simplify finding a widget type.</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a:p>
            <a:pPr marL="514350" lvl="0" indent="-514350" algn="l" rtl="0">
              <a:lnSpc>
                <a:spcPct val="100000"/>
              </a:lnSpc>
              <a:spcBef>
                <a:spcPts val="0"/>
              </a:spcBef>
              <a:spcAft>
                <a:spcPts val="0"/>
              </a:spcAft>
              <a:buClr>
                <a:schemeClr val="dk1"/>
              </a:buClr>
              <a:buSzPts val="1200"/>
              <a:buFont typeface="Calibri"/>
              <a:buAutoNum type="arabicPeriod"/>
            </a:pPr>
            <a:r>
              <a:rPr lang="en-US" dirty="0"/>
              <a:t>Add a Widget</a:t>
            </a:r>
            <a:endParaRPr dirty="0"/>
          </a:p>
          <a:p>
            <a:pPr marL="514350" lvl="0" indent="-514350" algn="l" rtl="0">
              <a:lnSpc>
                <a:spcPct val="100000"/>
              </a:lnSpc>
              <a:spcBef>
                <a:spcPts val="0"/>
              </a:spcBef>
              <a:spcAft>
                <a:spcPts val="0"/>
              </a:spcAft>
              <a:buClr>
                <a:schemeClr val="dk1"/>
              </a:buClr>
              <a:buSzPts val="1200"/>
              <a:buFont typeface="Calibri"/>
              <a:buAutoNum type="arabicPeriod"/>
            </a:pPr>
            <a:r>
              <a:rPr lang="en-US" dirty="0"/>
              <a:t>Enter Label’s Text or Widget’s PV Name</a:t>
            </a:r>
            <a:endParaRPr dirty="0"/>
          </a:p>
          <a:p>
            <a:pPr marL="514350" lvl="0" indent="-514350" algn="l" rtl="0">
              <a:lnSpc>
                <a:spcPct val="100000"/>
              </a:lnSpc>
              <a:spcBef>
                <a:spcPts val="0"/>
              </a:spcBef>
              <a:spcAft>
                <a:spcPts val="0"/>
              </a:spcAft>
              <a:buClr>
                <a:schemeClr val="dk1"/>
              </a:buClr>
              <a:buSzPts val="1200"/>
              <a:buFont typeface="Calibri"/>
              <a:buAutoNum type="arabicPeriod"/>
            </a:pPr>
            <a:r>
              <a:rPr lang="en-US" dirty="0"/>
              <a:t>Done</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Clr>
                <a:schemeClr val="dk1"/>
              </a:buClr>
              <a:buSzPts val="1200"/>
              <a:buFont typeface="Calibri"/>
              <a:buNone/>
            </a:pPr>
            <a:r>
              <a:rPr lang="en-US" dirty="0"/>
              <a:t>At Runtime, widget will</a:t>
            </a:r>
            <a:endParaRPr dirty="0"/>
          </a:p>
          <a:p>
            <a:pPr marL="0" lvl="0" indent="0" algn="l" rtl="0">
              <a:lnSpc>
                <a:spcPct val="100000"/>
              </a:lnSpc>
              <a:spcBef>
                <a:spcPts val="0"/>
              </a:spcBef>
              <a:spcAft>
                <a:spcPts val="0"/>
              </a:spcAft>
              <a:buClr>
                <a:srgbClr val="00B050"/>
              </a:buClr>
              <a:buSzPts val="1200"/>
              <a:buFont typeface="Noto Sans Symbols"/>
              <a:buChar char="✔"/>
            </a:pPr>
            <a:r>
              <a:rPr lang="en-US" dirty="0"/>
              <a:t> </a:t>
            </a:r>
            <a:r>
              <a:rPr lang="en-US" sz="1200" dirty="0"/>
              <a:t>Show PV’s value, formatted, with units</a:t>
            </a:r>
            <a:endParaRPr dirty="0"/>
          </a:p>
          <a:p>
            <a:pPr marL="0" lvl="0" indent="0" algn="l" rtl="0">
              <a:lnSpc>
                <a:spcPct val="100000"/>
              </a:lnSpc>
              <a:spcBef>
                <a:spcPts val="0"/>
              </a:spcBef>
              <a:spcAft>
                <a:spcPts val="0"/>
              </a:spcAft>
              <a:buClr>
                <a:srgbClr val="00B050"/>
              </a:buClr>
              <a:buSzPts val="1200"/>
              <a:buFont typeface="Noto Sans Symbols"/>
              <a:buChar char="✔"/>
            </a:pPr>
            <a:r>
              <a:rPr lang="en-US" sz="1200" dirty="0"/>
              <a:t> Indicate alarm, disconnect</a:t>
            </a:r>
            <a:endParaRPr dirty="0"/>
          </a:p>
          <a:p>
            <a:pPr marL="0" lvl="0" indent="0" algn="l" rtl="0">
              <a:lnSpc>
                <a:spcPct val="100000"/>
              </a:lnSpc>
              <a:spcBef>
                <a:spcPts val="0"/>
              </a:spcBef>
              <a:spcAft>
                <a:spcPts val="0"/>
              </a:spcAft>
              <a:buClr>
                <a:srgbClr val="00B050"/>
              </a:buClr>
              <a:buSzPts val="1200"/>
              <a:buFont typeface="Noto Sans Symbols"/>
              <a:buChar char="✔"/>
            </a:pPr>
            <a:r>
              <a:rPr lang="en-US" sz="1200" dirty="0"/>
              <a:t> Show tool-tip with PV name and value</a:t>
            </a:r>
            <a:endParaRPr dirty="0"/>
          </a:p>
          <a:p>
            <a:pPr marL="0" lvl="0" indent="0" algn="l" rtl="0">
              <a:lnSpc>
                <a:spcPct val="100000"/>
              </a:lnSpc>
              <a:spcBef>
                <a:spcPts val="0"/>
              </a:spcBef>
              <a:spcAft>
                <a:spcPts val="0"/>
              </a:spcAft>
              <a:buClr>
                <a:srgbClr val="00B050"/>
              </a:buClr>
              <a:buSzPts val="1200"/>
              <a:buFont typeface="Noto Sans Symbols"/>
              <a:buChar char="✔"/>
            </a:pPr>
            <a:r>
              <a:rPr lang="en-US" sz="1200" dirty="0"/>
              <a:t>Combo options read from Enum PV, slider range from numeric PV</a:t>
            </a:r>
            <a:endParaRPr dirty="0"/>
          </a:p>
          <a:p>
            <a:pPr marL="0" lvl="0" indent="0" algn="l" rtl="0">
              <a:lnSpc>
                <a:spcPct val="100000"/>
              </a:lnSpc>
              <a:spcBef>
                <a:spcPts val="0"/>
              </a:spcBef>
              <a:spcAft>
                <a:spcPts val="0"/>
              </a:spcAft>
              <a:buClr>
                <a:srgbClr val="00B050"/>
              </a:buClr>
              <a:buSzPts val="1200"/>
              <a:buFont typeface="Noto Sans Symbols"/>
              <a:buChar char="✔"/>
            </a:pPr>
            <a:r>
              <a:rPr lang="en-US" sz="1200" dirty="0"/>
              <a:t>Disabled when ‘control’ widget has no PV write access</a:t>
            </a:r>
            <a:endParaRPr dirty="0"/>
          </a:p>
          <a:p>
            <a:pPr marL="0" lvl="0" indent="0" algn="l" rtl="0">
              <a:lnSpc>
                <a:spcPct val="100000"/>
              </a:lnSpc>
              <a:spcBef>
                <a:spcPts val="0"/>
              </a:spcBef>
              <a:spcAft>
                <a:spcPts val="0"/>
              </a:spcAft>
              <a:buSzPts val="1400"/>
              <a:buNone/>
            </a:pPr>
            <a:endParaRPr dirty="0"/>
          </a:p>
        </p:txBody>
      </p:sp>
      <p:sp>
        <p:nvSpPr>
          <p:cNvPr id="240" name="Google Shape;240;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a:solidFill>
                  <a:schemeClr val="dk1"/>
                </a:solidFill>
              </a:rPr>
              <a:t>Main Editor Area </a:t>
            </a:r>
            <a:br>
              <a:rPr lang="en-US" sz="1800">
                <a:solidFill>
                  <a:schemeClr val="dk1"/>
                </a:solidFill>
              </a:rPr>
            </a:br>
            <a:r>
              <a:rPr lang="en-US" sz="1200">
                <a:solidFill>
                  <a:schemeClr val="dk1"/>
                </a:solidFill>
              </a:rPr>
              <a:t>Select Widgets</a:t>
            </a:r>
            <a:br>
              <a:rPr lang="en-US" sz="1200">
                <a:solidFill>
                  <a:schemeClr val="dk1"/>
                </a:solidFill>
              </a:rPr>
            </a:br>
            <a:r>
              <a:rPr lang="en-US" sz="1200">
                <a:solidFill>
                  <a:schemeClr val="dk1"/>
                </a:solidFill>
              </a:rPr>
              <a:t>Move, resize widgets</a:t>
            </a:r>
            <a:br>
              <a:rPr lang="en-US" sz="1200">
                <a:solidFill>
                  <a:schemeClr val="dk1"/>
                </a:solidFill>
              </a:rPr>
            </a:br>
            <a:r>
              <a:rPr lang="en-US" sz="1200">
                <a:solidFill>
                  <a:schemeClr val="dk1"/>
                </a:solidFill>
              </a:rPr>
              <a:t>Ctrl-C, V, X to copy, paste, delete (</a:t>
            </a:r>
            <a:r>
              <a:rPr lang="en-US" sz="1200"/>
              <a:t>⌘ on Mac)</a:t>
            </a:r>
            <a:r>
              <a:rPr lang="en-US" sz="1200">
                <a:solidFill>
                  <a:schemeClr val="dk1"/>
                </a:solidFill>
              </a:rPr>
              <a:t> </a:t>
            </a:r>
            <a:endParaRPr/>
          </a:p>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rPr>
              <a:t>Save &amp; Execute the Display</a:t>
            </a:r>
            <a:endParaRPr sz="1000">
              <a:solidFill>
                <a:schemeClr val="dk1"/>
              </a:solidFill>
            </a:endParaRPr>
          </a:p>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chemeClr val="dk1"/>
              </a:buClr>
              <a:buSzPts val="1800"/>
              <a:buFont typeface="Calibri"/>
              <a:buNone/>
            </a:pPr>
            <a:r>
              <a:rPr lang="en-US" sz="1800">
                <a:solidFill>
                  <a:schemeClr val="dk1"/>
                </a:solidFill>
              </a:rPr>
              <a:t>Property Panel</a:t>
            </a:r>
            <a:br>
              <a:rPr lang="en-US" sz="1800">
                <a:solidFill>
                  <a:schemeClr val="dk1"/>
                </a:solidFill>
              </a:rPr>
            </a:br>
            <a:r>
              <a:rPr lang="en-US" sz="1200">
                <a:solidFill>
                  <a:schemeClr val="dk1"/>
                </a:solidFill>
              </a:rPr>
              <a:t>Edit properties of selected widgets</a:t>
            </a:r>
            <a:endParaRPr/>
          </a:p>
          <a:p>
            <a:pPr marL="0" lvl="0" indent="0" algn="l" rtl="0">
              <a:lnSpc>
                <a:spcPct val="100000"/>
              </a:lnSpc>
              <a:spcBef>
                <a:spcPts val="0"/>
              </a:spcBef>
              <a:spcAft>
                <a:spcPts val="0"/>
              </a:spcAft>
              <a:buSzPts val="1400"/>
              <a:buNone/>
            </a:pPr>
            <a:endParaRPr/>
          </a:p>
        </p:txBody>
      </p:sp>
      <p:sp>
        <p:nvSpPr>
          <p:cNvPr id="248" name="Google Shape;248;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a:solidFill>
                  <a:schemeClr val="dk1"/>
                </a:solidFill>
              </a:rPr>
              <a:t>Main Editor Area </a:t>
            </a:r>
            <a:br>
              <a:rPr lang="en-US" sz="1800">
                <a:solidFill>
                  <a:schemeClr val="dk1"/>
                </a:solidFill>
              </a:rPr>
            </a:br>
            <a:r>
              <a:rPr lang="en-US" sz="1200">
                <a:solidFill>
                  <a:schemeClr val="dk1"/>
                </a:solidFill>
              </a:rPr>
              <a:t>Select Widgets</a:t>
            </a:r>
            <a:br>
              <a:rPr lang="en-US" sz="1200">
                <a:solidFill>
                  <a:schemeClr val="dk1"/>
                </a:solidFill>
              </a:rPr>
            </a:br>
            <a:r>
              <a:rPr lang="en-US" sz="1200">
                <a:solidFill>
                  <a:schemeClr val="dk1"/>
                </a:solidFill>
              </a:rPr>
              <a:t>Move, resize widgets</a:t>
            </a:r>
            <a:br>
              <a:rPr lang="en-US" sz="1200">
                <a:solidFill>
                  <a:schemeClr val="dk1"/>
                </a:solidFill>
              </a:rPr>
            </a:br>
            <a:r>
              <a:rPr lang="en-US" sz="1200">
                <a:solidFill>
                  <a:schemeClr val="dk1"/>
                </a:solidFill>
              </a:rPr>
              <a:t>Ctrl-C, V, X to copy, paste, delete (</a:t>
            </a:r>
            <a:r>
              <a:rPr lang="en-US" sz="1200"/>
              <a:t>⌘ on Mac)</a:t>
            </a:r>
            <a:r>
              <a:rPr lang="en-US" sz="1200">
                <a:solidFill>
                  <a:schemeClr val="dk1"/>
                </a:solidFill>
              </a:rPr>
              <a:t> </a:t>
            </a:r>
            <a:endParaRPr/>
          </a:p>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rPr>
              <a:t>Save &amp; Execute the Display</a:t>
            </a:r>
            <a:endParaRPr sz="1000">
              <a:solidFill>
                <a:schemeClr val="dk1"/>
              </a:solidFill>
            </a:endParaRPr>
          </a:p>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chemeClr val="dk1"/>
              </a:buClr>
              <a:buSzPts val="1800"/>
              <a:buFont typeface="Calibri"/>
              <a:buNone/>
            </a:pPr>
            <a:r>
              <a:rPr lang="en-US" sz="1800">
                <a:solidFill>
                  <a:schemeClr val="dk1"/>
                </a:solidFill>
              </a:rPr>
              <a:t>Property Panel</a:t>
            </a:r>
            <a:br>
              <a:rPr lang="en-US" sz="1800">
                <a:solidFill>
                  <a:schemeClr val="dk1"/>
                </a:solidFill>
              </a:rPr>
            </a:br>
            <a:r>
              <a:rPr lang="en-US" sz="1200">
                <a:solidFill>
                  <a:schemeClr val="dk1"/>
                </a:solidFill>
              </a:rPr>
              <a:t>Edit properties of selected widgets</a:t>
            </a:r>
            <a:endParaRPr/>
          </a:p>
          <a:p>
            <a:pPr marL="0" lvl="0" indent="0" algn="l" rtl="0">
              <a:lnSpc>
                <a:spcPct val="100000"/>
              </a:lnSpc>
              <a:spcBef>
                <a:spcPts val="0"/>
              </a:spcBef>
              <a:spcAft>
                <a:spcPts val="0"/>
              </a:spcAft>
              <a:buSzPts val="1400"/>
              <a:buNone/>
            </a:pPr>
            <a:endParaRPr/>
          </a:p>
        </p:txBody>
      </p:sp>
      <p:sp>
        <p:nvSpPr>
          <p:cNvPr id="256" name="Google Shape;256;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0" name="Google Shape;11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a:solidFill>
                  <a:schemeClr val="dk1"/>
                </a:solidFill>
              </a:rPr>
              <a:t>Main Editor Area </a:t>
            </a:r>
            <a:br>
              <a:rPr lang="en-US" sz="1800">
                <a:solidFill>
                  <a:schemeClr val="dk1"/>
                </a:solidFill>
              </a:rPr>
            </a:br>
            <a:r>
              <a:rPr lang="en-US" sz="1200">
                <a:solidFill>
                  <a:schemeClr val="dk1"/>
                </a:solidFill>
              </a:rPr>
              <a:t>Select Widgets</a:t>
            </a:r>
            <a:br>
              <a:rPr lang="en-US" sz="1200">
                <a:solidFill>
                  <a:schemeClr val="dk1"/>
                </a:solidFill>
              </a:rPr>
            </a:br>
            <a:r>
              <a:rPr lang="en-US" sz="1200">
                <a:solidFill>
                  <a:schemeClr val="dk1"/>
                </a:solidFill>
              </a:rPr>
              <a:t>Move, resize widgets</a:t>
            </a:r>
            <a:br>
              <a:rPr lang="en-US" sz="1200">
                <a:solidFill>
                  <a:schemeClr val="dk1"/>
                </a:solidFill>
              </a:rPr>
            </a:br>
            <a:r>
              <a:rPr lang="en-US" sz="1200">
                <a:solidFill>
                  <a:schemeClr val="dk1"/>
                </a:solidFill>
              </a:rPr>
              <a:t>Ctrl-C, V, X to copy, paste, delete (</a:t>
            </a:r>
            <a:r>
              <a:rPr lang="en-US" sz="1200"/>
              <a:t>⌘ on Mac)</a:t>
            </a:r>
            <a:r>
              <a:rPr lang="en-US" sz="1200">
                <a:solidFill>
                  <a:schemeClr val="dk1"/>
                </a:solidFill>
              </a:rPr>
              <a:t> </a:t>
            </a:r>
            <a:endParaRPr/>
          </a:p>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rPr>
              <a:t>Save &amp; Execute the Display</a:t>
            </a:r>
            <a:endParaRPr sz="1000">
              <a:solidFill>
                <a:schemeClr val="dk1"/>
              </a:solidFill>
            </a:endParaRPr>
          </a:p>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chemeClr val="dk1"/>
              </a:buClr>
              <a:buSzPts val="1800"/>
              <a:buFont typeface="Calibri"/>
              <a:buNone/>
            </a:pPr>
            <a:r>
              <a:rPr lang="en-US" sz="1800">
                <a:solidFill>
                  <a:schemeClr val="dk1"/>
                </a:solidFill>
              </a:rPr>
              <a:t>Property Panel</a:t>
            </a:r>
            <a:br>
              <a:rPr lang="en-US" sz="1800">
                <a:solidFill>
                  <a:schemeClr val="dk1"/>
                </a:solidFill>
              </a:rPr>
            </a:br>
            <a:r>
              <a:rPr lang="en-US" sz="1200">
                <a:solidFill>
                  <a:schemeClr val="dk1"/>
                </a:solidFill>
              </a:rPr>
              <a:t>Edit properties of selected widgets</a:t>
            </a:r>
            <a:endParaRPr/>
          </a:p>
          <a:p>
            <a:pPr marL="0" lvl="0" indent="0" algn="l" rtl="0">
              <a:lnSpc>
                <a:spcPct val="100000"/>
              </a:lnSpc>
              <a:spcBef>
                <a:spcPts val="0"/>
              </a:spcBef>
              <a:spcAft>
                <a:spcPts val="0"/>
              </a:spcAft>
              <a:buSzPts val="1400"/>
              <a:buNone/>
            </a:pPr>
            <a:endParaRPr/>
          </a:p>
        </p:txBody>
      </p:sp>
      <p:sp>
        <p:nvSpPr>
          <p:cNvPr id="265" name="Google Shape;265;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Editing layout</a:t>
            </a:r>
            <a:endParaRPr/>
          </a:p>
        </p:txBody>
      </p:sp>
      <p:sp>
        <p:nvSpPr>
          <p:cNvPr id="272" name="Google Shape;272;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0" name="Google Shape;280;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7" name="Google Shape;287;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Shows all available widgets</a:t>
            </a:r>
            <a:endParaRPr/>
          </a:p>
          <a:p>
            <a:pPr marL="457200" lvl="1" indent="0" algn="l" rtl="0">
              <a:lnSpc>
                <a:spcPct val="100000"/>
              </a:lnSpc>
              <a:spcBef>
                <a:spcPts val="0"/>
              </a:spcBef>
              <a:spcAft>
                <a:spcPts val="0"/>
              </a:spcAft>
              <a:buSzPts val="1400"/>
              <a:buNone/>
            </a:pPr>
            <a:r>
              <a:rPr lang="en-US"/>
              <a:t>Enter name for ”Search”</a:t>
            </a:r>
            <a:endParaRPr/>
          </a:p>
          <a:p>
            <a:pPr marL="457200" lvl="1" indent="0" algn="l" rtl="0">
              <a:lnSpc>
                <a:spcPct val="100000"/>
              </a:lnSpc>
              <a:spcBef>
                <a:spcPts val="0"/>
              </a:spcBef>
              <a:spcAft>
                <a:spcPts val="0"/>
              </a:spcAft>
              <a:buSzPts val="1400"/>
              <a:buNone/>
            </a:pPr>
            <a:r>
              <a:rPr lang="en-US"/>
              <a:t>Hover mouse for description</a:t>
            </a:r>
            <a:endParaRPr/>
          </a:p>
          <a:p>
            <a:pPr marL="457200" lvl="1" indent="0" algn="l" rtl="0">
              <a:lnSpc>
                <a:spcPct val="100000"/>
              </a:lnSpc>
              <a:spcBef>
                <a:spcPts val="0"/>
              </a:spcBef>
              <a:spcAft>
                <a:spcPts val="0"/>
              </a:spcAft>
              <a:buSzPts val="1400"/>
              <a:buNone/>
            </a:pPr>
            <a:r>
              <a:rPr lang="en-US"/>
              <a:t>Drag    </a:t>
            </a:r>
            <a:r>
              <a:rPr lang="en-US" i="1"/>
              <a:t>-or-</a:t>
            </a:r>
            <a:r>
              <a:rPr lang="en-US"/>
              <a:t>   Select &amp; Rubberband</a:t>
            </a:r>
            <a:endParaRPr/>
          </a:p>
          <a:p>
            <a:pPr marL="0" lvl="0" indent="0" algn="l" rtl="0">
              <a:lnSpc>
                <a:spcPct val="100000"/>
              </a:lnSpc>
              <a:spcBef>
                <a:spcPts val="0"/>
              </a:spcBef>
              <a:spcAft>
                <a:spcPts val="0"/>
              </a:spcAft>
              <a:buSzPts val="1400"/>
              <a:buNone/>
            </a:pPr>
            <a:r>
              <a:rPr lang="en-US"/>
              <a:t>Categories</a:t>
            </a:r>
            <a:endParaRPr/>
          </a:p>
          <a:p>
            <a:pPr marL="457200" lvl="1" indent="0" algn="l" rtl="0">
              <a:lnSpc>
                <a:spcPct val="100000"/>
              </a:lnSpc>
              <a:spcBef>
                <a:spcPts val="0"/>
              </a:spcBef>
              <a:spcAft>
                <a:spcPts val="0"/>
              </a:spcAft>
              <a:buSzPts val="1400"/>
              <a:buNone/>
            </a:pPr>
            <a:r>
              <a:rPr lang="en-US"/>
              <a:t>Graphics show static label, picture, ..</a:t>
            </a:r>
            <a:endParaRPr/>
          </a:p>
          <a:p>
            <a:pPr marL="457200" lvl="1" indent="0" algn="l" rtl="0">
              <a:lnSpc>
                <a:spcPct val="100000"/>
              </a:lnSpc>
              <a:spcBef>
                <a:spcPts val="0"/>
              </a:spcBef>
              <a:spcAft>
                <a:spcPts val="0"/>
              </a:spcAft>
              <a:buSzPts val="1400"/>
              <a:buNone/>
            </a:pPr>
            <a:r>
              <a:rPr lang="en-US"/>
              <a:t>Monitors update based on reading a PV</a:t>
            </a:r>
            <a:endParaRPr/>
          </a:p>
          <a:p>
            <a:pPr marL="457200" lvl="1" indent="0" algn="l" rtl="0">
              <a:lnSpc>
                <a:spcPct val="100000"/>
              </a:lnSpc>
              <a:spcBef>
                <a:spcPts val="0"/>
              </a:spcBef>
              <a:spcAft>
                <a:spcPts val="0"/>
              </a:spcAft>
              <a:buSzPts val="1400"/>
              <a:buNone/>
            </a:pPr>
            <a:r>
              <a:rPr lang="en-US"/>
              <a:t>Controls read a PV and can write to the PV</a:t>
            </a:r>
            <a:endParaRPr/>
          </a:p>
          <a:p>
            <a:pPr marL="457200" lvl="1" indent="0" algn="l" rtl="0">
              <a:lnSpc>
                <a:spcPct val="100000"/>
              </a:lnSpc>
              <a:spcBef>
                <a:spcPts val="0"/>
              </a:spcBef>
              <a:spcAft>
                <a:spcPts val="0"/>
              </a:spcAft>
              <a:buSzPts val="1400"/>
              <a:buNone/>
            </a:pPr>
            <a:r>
              <a:rPr lang="en-US"/>
              <a:t>Plots tend to read from one or more (waveform) PVs</a:t>
            </a:r>
            <a:endParaRPr/>
          </a:p>
          <a:p>
            <a:pPr marL="457200" lvl="1" indent="0" algn="l" rtl="0">
              <a:lnSpc>
                <a:spcPct val="100000"/>
              </a:lnSpc>
              <a:spcBef>
                <a:spcPts val="0"/>
              </a:spcBef>
              <a:spcAft>
                <a:spcPts val="0"/>
              </a:spcAft>
              <a:buSzPts val="1400"/>
              <a:buNone/>
            </a:pPr>
            <a:r>
              <a:rPr lang="en-US"/>
              <a:t>Structures group widgets, embed sub-displays</a:t>
            </a:r>
            <a:endParaRPr/>
          </a:p>
        </p:txBody>
      </p:sp>
      <p:sp>
        <p:nvSpPr>
          <p:cNvPr id="295" name="Google Shape;295;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Clr>
                <a:schemeClr val="dk1"/>
              </a:buClr>
              <a:buSzPts val="1200"/>
              <a:buFont typeface="Arial"/>
              <a:buChar char="•"/>
            </a:pPr>
            <a:r>
              <a:rPr lang="en-US"/>
              <a:t>Show how to use the search filter.</a:t>
            </a:r>
            <a:endParaRPr/>
          </a:p>
          <a:p>
            <a:pPr marL="171450" lvl="0" indent="-171450" algn="l" rtl="0">
              <a:lnSpc>
                <a:spcPct val="100000"/>
              </a:lnSpc>
              <a:spcBef>
                <a:spcPts val="0"/>
              </a:spcBef>
              <a:spcAft>
                <a:spcPts val="0"/>
              </a:spcAft>
              <a:buClr>
                <a:schemeClr val="dk1"/>
              </a:buClr>
              <a:buSzPts val="1200"/>
              <a:buFont typeface="Arial"/>
              <a:buChar char="•"/>
            </a:pPr>
            <a:r>
              <a:rPr lang="en-US"/>
              <a:t>Show how to hide/show a section.</a:t>
            </a:r>
            <a:endParaRPr/>
          </a:p>
          <a:p>
            <a:pPr marL="171450" lvl="0" indent="-171450" algn="l" rtl="0">
              <a:lnSpc>
                <a:spcPct val="100000"/>
              </a:lnSpc>
              <a:spcBef>
                <a:spcPts val="0"/>
              </a:spcBef>
              <a:spcAft>
                <a:spcPts val="0"/>
              </a:spcAft>
              <a:buClr>
                <a:schemeClr val="dk1"/>
              </a:buClr>
              <a:buSzPts val="1200"/>
              <a:buFont typeface="Arial"/>
              <a:buChar char="•"/>
            </a:pPr>
            <a:r>
              <a:rPr lang="en-US"/>
              <a:t>Show how to resize the palette.</a:t>
            </a:r>
            <a:endParaRPr/>
          </a:p>
        </p:txBody>
      </p:sp>
      <p:sp>
        <p:nvSpPr>
          <p:cNvPr id="304" name="Google Shape;304;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8" name="Google Shape;318;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6" name="Google Shape;326;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Clr>
                <a:schemeClr val="dk1"/>
              </a:buClr>
              <a:buSzPts val="1200"/>
              <a:buFont typeface="Calibri"/>
              <a:buChar char="-"/>
            </a:pPr>
            <a:r>
              <a:rPr lang="en-US"/>
              <a:t>Show how to re-open the properties panel by resetting the perspective.</a:t>
            </a:r>
            <a:endParaRPr/>
          </a:p>
          <a:p>
            <a:pPr marL="171450" lvl="0" indent="-171450" algn="l" rtl="0">
              <a:lnSpc>
                <a:spcPct val="100000"/>
              </a:lnSpc>
              <a:spcBef>
                <a:spcPts val="0"/>
              </a:spcBef>
              <a:spcAft>
                <a:spcPts val="0"/>
              </a:spcAft>
              <a:buClr>
                <a:schemeClr val="dk1"/>
              </a:buClr>
              <a:buSzPts val="1200"/>
              <a:buFont typeface="Calibri"/>
              <a:buChar char="-"/>
            </a:pPr>
            <a:r>
              <a:rPr lang="en-US"/>
              <a:t>Show examples with classes.</a:t>
            </a:r>
            <a:endParaRPr/>
          </a:p>
          <a:p>
            <a:pPr marL="171450" lvl="0" indent="-171450" algn="l" rtl="0">
              <a:lnSpc>
                <a:spcPct val="100000"/>
              </a:lnSpc>
              <a:spcBef>
                <a:spcPts val="0"/>
              </a:spcBef>
              <a:spcAft>
                <a:spcPts val="0"/>
              </a:spcAft>
              <a:buClr>
                <a:schemeClr val="dk1"/>
              </a:buClr>
              <a:buSzPts val="1200"/>
              <a:buFont typeface="Calibri"/>
              <a:buChar char="-"/>
            </a:pPr>
            <a:r>
              <a:rPr lang="en-US"/>
              <a:t>Show how the search field works.</a:t>
            </a:r>
            <a:endParaRPr/>
          </a:p>
        </p:txBody>
      </p:sp>
      <p:sp>
        <p:nvSpPr>
          <p:cNvPr id="334" name="Google Shape;334;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Clr>
                <a:schemeClr val="dk1"/>
              </a:buClr>
              <a:buSzPts val="1200"/>
              <a:buFont typeface="Arial"/>
              <a:buChar char="•"/>
            </a:pPr>
            <a:r>
              <a:rPr lang="en-US"/>
              <a:t>Create another widget, </a:t>
            </a:r>
            <a:endParaRPr/>
          </a:p>
          <a:p>
            <a:pPr marL="171450" lvl="0" indent="-171450" algn="l" rtl="0">
              <a:lnSpc>
                <a:spcPct val="100000"/>
              </a:lnSpc>
              <a:spcBef>
                <a:spcPts val="0"/>
              </a:spcBef>
              <a:spcAft>
                <a:spcPts val="0"/>
              </a:spcAft>
              <a:buClr>
                <a:schemeClr val="dk1"/>
              </a:buClr>
              <a:buSzPts val="1200"/>
              <a:buFont typeface="Arial"/>
              <a:buChar char="•"/>
            </a:pPr>
            <a:r>
              <a:rPr lang="en-US"/>
              <a:t>Show alignment tools</a:t>
            </a:r>
            <a:endParaRPr/>
          </a:p>
          <a:p>
            <a:pPr marL="171450" lvl="0" indent="-171450" algn="l" rtl="0">
              <a:lnSpc>
                <a:spcPct val="100000"/>
              </a:lnSpc>
              <a:spcBef>
                <a:spcPts val="0"/>
              </a:spcBef>
              <a:spcAft>
                <a:spcPts val="0"/>
              </a:spcAft>
              <a:buClr>
                <a:schemeClr val="dk1"/>
              </a:buClr>
              <a:buSzPts val="1200"/>
              <a:buFont typeface="Arial"/>
              <a:buChar char="•"/>
            </a:pPr>
            <a:r>
              <a:rPr lang="en-US"/>
              <a:t>Show contextual menu.</a:t>
            </a:r>
            <a:endParaRPr/>
          </a:p>
          <a:p>
            <a:pPr marL="628650" lvl="1" indent="-171450" algn="l" rtl="0">
              <a:lnSpc>
                <a:spcPct val="100000"/>
              </a:lnSpc>
              <a:spcBef>
                <a:spcPts val="0"/>
              </a:spcBef>
              <a:spcAft>
                <a:spcPts val="0"/>
              </a:spcAft>
              <a:buClr>
                <a:schemeClr val="dk1"/>
              </a:buClr>
              <a:buSzPts val="1200"/>
              <a:buFont typeface="Arial"/>
              <a:buChar char="•"/>
            </a:pPr>
            <a:r>
              <a:rPr lang="en-US"/>
              <a:t>Replace with…</a:t>
            </a:r>
            <a:endParaRPr/>
          </a:p>
          <a:p>
            <a:pPr marL="0" lvl="0" indent="0" algn="l" rtl="0">
              <a:lnSpc>
                <a:spcPct val="100000"/>
              </a:lnSpc>
              <a:spcBef>
                <a:spcPts val="0"/>
              </a:spcBef>
              <a:spcAft>
                <a:spcPts val="0"/>
              </a:spcAft>
              <a:buSzPts val="1400"/>
              <a:buNone/>
            </a:pPr>
            <a:endParaRPr/>
          </a:p>
          <a:p>
            <a:pPr marL="0" lvl="0" indent="0" algn="l" rtl="0">
              <a:lnSpc>
                <a:spcPct val="90000"/>
              </a:lnSpc>
              <a:spcBef>
                <a:spcPts val="0"/>
              </a:spcBef>
              <a:spcAft>
                <a:spcPts val="0"/>
              </a:spcAft>
              <a:buSzPts val="1400"/>
              <a:buNone/>
            </a:pPr>
            <a:r>
              <a:rPr lang="en-US" sz="1800">
                <a:solidFill>
                  <a:schemeClr val="dk1"/>
                </a:solidFill>
              </a:rPr>
              <a:t>Selecting Widgets </a:t>
            </a:r>
            <a:br>
              <a:rPr lang="en-US" sz="1800">
                <a:solidFill>
                  <a:schemeClr val="dk1"/>
                </a:solidFill>
              </a:rPr>
            </a:br>
            <a:br>
              <a:rPr lang="en-US" sz="1800">
                <a:solidFill>
                  <a:schemeClr val="dk1"/>
                </a:solidFill>
              </a:rPr>
            </a:br>
            <a:r>
              <a:rPr lang="en-US" sz="1200">
                <a:solidFill>
                  <a:schemeClr val="dk1"/>
                </a:solidFill>
              </a:rPr>
              <a:t>a) Click single widget</a:t>
            </a:r>
            <a:endParaRPr/>
          </a:p>
          <a:p>
            <a:pPr marL="0" lvl="0" indent="0" algn="l" rtl="0">
              <a:lnSpc>
                <a:spcPct val="90000"/>
              </a:lnSpc>
              <a:spcBef>
                <a:spcPts val="0"/>
              </a:spcBef>
              <a:spcAft>
                <a:spcPts val="0"/>
              </a:spcAft>
              <a:buSzPts val="1400"/>
              <a:buNone/>
            </a:pPr>
            <a:r>
              <a:rPr lang="en-US" sz="1200">
                <a:solidFill>
                  <a:schemeClr val="dk1"/>
                </a:solidFill>
              </a:rPr>
              <a:t>b) Ctrl-click to add widget (</a:t>
            </a:r>
            <a:r>
              <a:rPr lang="en-US" sz="1200"/>
              <a:t>⌘ </a:t>
            </a:r>
            <a:r>
              <a:rPr lang="en-US" sz="1200">
                <a:solidFill>
                  <a:schemeClr val="dk1"/>
                </a:solidFill>
              </a:rPr>
              <a:t>on Mac)</a:t>
            </a:r>
            <a:endParaRPr/>
          </a:p>
          <a:p>
            <a:pPr marL="0" lvl="0" indent="0" algn="l" rtl="0">
              <a:lnSpc>
                <a:spcPct val="90000"/>
              </a:lnSpc>
              <a:spcBef>
                <a:spcPts val="0"/>
              </a:spcBef>
              <a:spcAft>
                <a:spcPts val="0"/>
              </a:spcAft>
              <a:buSzPts val="1400"/>
              <a:buNone/>
            </a:pPr>
            <a:r>
              <a:rPr lang="en-US" sz="1200">
                <a:solidFill>
                  <a:schemeClr val="dk1"/>
                </a:solidFill>
              </a:rPr>
              <a:t>c) Drag ‘rubberband’ around widgets</a:t>
            </a:r>
            <a:endParaRPr/>
          </a:p>
          <a:p>
            <a:pPr marL="0" lvl="0" indent="0" algn="l" rtl="0">
              <a:lnSpc>
                <a:spcPct val="90000"/>
              </a:lnSpc>
              <a:spcBef>
                <a:spcPts val="0"/>
              </a:spcBef>
              <a:spcAft>
                <a:spcPts val="0"/>
              </a:spcAft>
              <a:buSzPts val="1400"/>
              <a:buNone/>
            </a:pPr>
            <a:r>
              <a:rPr lang="en-US" sz="1200">
                <a:solidFill>
                  <a:schemeClr val="dk1"/>
                </a:solidFill>
              </a:rPr>
              <a:t>d) Click or Ctrl/</a:t>
            </a:r>
            <a:r>
              <a:rPr lang="en-US" sz="1200"/>
              <a:t> ⌘ click in widget list</a:t>
            </a:r>
            <a:endParaRPr sz="1200">
              <a:solidFill>
                <a:schemeClr val="dk1"/>
              </a:solidFill>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90000"/>
              </a:lnSpc>
              <a:spcBef>
                <a:spcPts val="0"/>
              </a:spcBef>
              <a:spcAft>
                <a:spcPts val="0"/>
              </a:spcAft>
              <a:buSzPts val="1400"/>
              <a:buNone/>
            </a:pPr>
            <a:r>
              <a:rPr lang="en-US" sz="1800">
                <a:solidFill>
                  <a:schemeClr val="dk1"/>
                </a:solidFill>
              </a:rPr>
              <a:t>Quick Edit </a:t>
            </a:r>
            <a:br>
              <a:rPr lang="en-US" sz="1800">
                <a:solidFill>
                  <a:schemeClr val="dk1"/>
                </a:solidFill>
              </a:rPr>
            </a:br>
            <a:br>
              <a:rPr lang="en-US" sz="1800">
                <a:solidFill>
                  <a:schemeClr val="dk1"/>
                </a:solidFill>
              </a:rPr>
            </a:br>
            <a:r>
              <a:rPr lang="en-US" sz="1200">
                <a:solidFill>
                  <a:schemeClr val="dk1"/>
                </a:solidFill>
              </a:rPr>
              <a:t>Double-click widget to</a:t>
            </a:r>
            <a:endParaRPr/>
          </a:p>
          <a:p>
            <a:pPr marL="0" lvl="0" indent="0" algn="l" rtl="0">
              <a:lnSpc>
                <a:spcPct val="90000"/>
              </a:lnSpc>
              <a:spcBef>
                <a:spcPts val="0"/>
              </a:spcBef>
              <a:spcAft>
                <a:spcPts val="0"/>
              </a:spcAft>
              <a:buSzPts val="1400"/>
              <a:buNone/>
            </a:pPr>
            <a:r>
              <a:rPr lang="en-US" sz="1200">
                <a:solidFill>
                  <a:schemeClr val="dk1"/>
                </a:solidFill>
              </a:rPr>
              <a:t>a) Edit text of Label</a:t>
            </a:r>
            <a:endParaRPr/>
          </a:p>
          <a:p>
            <a:pPr marL="0" lvl="0" indent="0" algn="l" rtl="0">
              <a:lnSpc>
                <a:spcPct val="90000"/>
              </a:lnSpc>
              <a:spcBef>
                <a:spcPts val="0"/>
              </a:spcBef>
              <a:spcAft>
                <a:spcPts val="0"/>
              </a:spcAft>
              <a:buSzPts val="1400"/>
              <a:buNone/>
            </a:pPr>
            <a:r>
              <a:rPr lang="en-US" sz="1200">
                <a:solidFill>
                  <a:schemeClr val="dk1"/>
                </a:solidFill>
              </a:rPr>
              <a:t>b) Edit PV of widgets that use a PV</a:t>
            </a:r>
            <a:endParaRPr/>
          </a:p>
          <a:p>
            <a:pPr marL="0" lvl="0" indent="0" algn="l" rtl="0">
              <a:lnSpc>
                <a:spcPct val="100000"/>
              </a:lnSpc>
              <a:spcBef>
                <a:spcPts val="0"/>
              </a:spcBef>
              <a:spcAft>
                <a:spcPts val="0"/>
              </a:spcAft>
              <a:buSzPts val="1400"/>
              <a:buNone/>
            </a:pPr>
            <a:endParaRPr/>
          </a:p>
        </p:txBody>
      </p:sp>
      <p:sp>
        <p:nvSpPr>
          <p:cNvPr id="346" name="Google Shape;346;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9" name="Google Shape;11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5" name="Google Shape;365;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2" name="Google Shape;372;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9" name="Google Shape;379;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7" name="Google Shape;387;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8" name="Google Shape;388;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6" name="Google Shape;396;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4000" b="1" i="1"/>
              <a:t>Actions button </a:t>
            </a:r>
            <a:endParaRPr/>
          </a:p>
          <a:p>
            <a:pPr marL="0" lvl="0" indent="0" algn="l" rtl="0">
              <a:lnSpc>
                <a:spcPct val="100000"/>
              </a:lnSpc>
              <a:spcBef>
                <a:spcPts val="0"/>
              </a:spcBef>
              <a:spcAft>
                <a:spcPts val="0"/>
              </a:spcAft>
              <a:buSzPts val="1400"/>
              <a:buNone/>
            </a:pPr>
            <a:endParaRPr sz="4000" b="1" i="1"/>
          </a:p>
          <a:p>
            <a:pPr marL="0" lvl="0" indent="0" algn="l" rtl="0">
              <a:lnSpc>
                <a:spcPct val="100000"/>
              </a:lnSpc>
              <a:spcBef>
                <a:spcPts val="0"/>
              </a:spcBef>
              <a:spcAft>
                <a:spcPts val="0"/>
              </a:spcAft>
              <a:buClr>
                <a:schemeClr val="dk1"/>
              </a:buClr>
              <a:buSzPts val="1200"/>
              <a:buFont typeface="Arial"/>
              <a:buNone/>
            </a:pPr>
            <a:r>
              <a:rPr lang="en-US"/>
              <a:t>Actions can be attached to any widget so that actions can be executed from that widget. They are configured from the Actions Property. There are several types of actions that can be associated with any type of widget. You may also add customzied action through Eclipse plugin mechanism. </a:t>
            </a:r>
            <a:endParaRPr/>
          </a:p>
          <a:p>
            <a:pPr marL="0" lvl="0" indent="0" algn="l" rtl="0">
              <a:lnSpc>
                <a:spcPct val="100000"/>
              </a:lnSpc>
              <a:spcBef>
                <a:spcPts val="0"/>
              </a:spcBef>
              <a:spcAft>
                <a:spcPts val="0"/>
              </a:spcAft>
              <a:buClr>
                <a:schemeClr val="dk1"/>
              </a:buClr>
              <a:buSzPts val="1200"/>
              <a:buFont typeface="Arial"/>
              <a:buNone/>
            </a:pPr>
            <a:endParaRPr/>
          </a:p>
          <a:p>
            <a:pPr marL="171450" lvl="0" indent="-171450" algn="l" rtl="0">
              <a:lnSpc>
                <a:spcPct val="100000"/>
              </a:lnSpc>
              <a:spcBef>
                <a:spcPts val="0"/>
              </a:spcBef>
              <a:spcAft>
                <a:spcPts val="0"/>
              </a:spcAft>
              <a:buClr>
                <a:schemeClr val="dk1"/>
              </a:buClr>
              <a:buSzPts val="1200"/>
              <a:buFont typeface="Arial"/>
              <a:buChar char="•"/>
            </a:pPr>
            <a:r>
              <a:rPr lang="en-US" b="1"/>
              <a:t>Open OPI</a:t>
            </a:r>
            <a:r>
              <a:rPr lang="en-US"/>
              <a:t> Open a related OPI. If Repalce is selected, it will replace the current OPI. You can send macros to the OPI to be opened by setting the Macros property. If a widget has this action hooked to its mouse click event, user will also be able to open the related OPI from its context menu: Open, Open in New Tab or Open in New Window. Or user can hold the Ctrl/Shift key while clicking on the widget to open the related OPI in new Tab/Window.</a:t>
            </a:r>
            <a:endParaRPr/>
          </a:p>
          <a:p>
            <a:pPr marL="171450" lvl="0" indent="-171450" algn="l" rtl="0">
              <a:lnSpc>
                <a:spcPct val="100000"/>
              </a:lnSpc>
              <a:spcBef>
                <a:spcPts val="0"/>
              </a:spcBef>
              <a:spcAft>
                <a:spcPts val="0"/>
              </a:spcAft>
              <a:buClr>
                <a:schemeClr val="dk1"/>
              </a:buClr>
              <a:buSzPts val="1200"/>
              <a:buFont typeface="Arial"/>
              <a:buChar char="•"/>
            </a:pPr>
            <a:r>
              <a:rPr lang="en-US" b="1"/>
              <a:t>Open OPI in View</a:t>
            </a:r>
            <a:r>
              <a:rPr lang="en-US"/>
              <a:t>Open an OPI in view. The view can be place in five possible positions: Left, Right, Top, Bottom or Detached. An undetached View can also be detached as standalone window floating on top by right clicking the view tab and click Detached. By clicking Detached again, you can put it back to the workbench window.</a:t>
            </a:r>
            <a:endParaRPr/>
          </a:p>
          <a:p>
            <a:pPr marL="171450" lvl="0" indent="-171450" algn="l" rtl="0">
              <a:lnSpc>
                <a:spcPct val="100000"/>
              </a:lnSpc>
              <a:spcBef>
                <a:spcPts val="0"/>
              </a:spcBef>
              <a:spcAft>
                <a:spcPts val="0"/>
              </a:spcAft>
              <a:buClr>
                <a:schemeClr val="dk1"/>
              </a:buClr>
              <a:buSzPts val="1200"/>
              <a:buFont typeface="Arial"/>
              <a:buChar char="•"/>
            </a:pPr>
            <a:r>
              <a:rPr lang="en-US" b="1"/>
              <a:t>Write PV</a:t>
            </a:r>
            <a:r>
              <a:rPr lang="en-US"/>
              <a:t> Write a PV. If the widget is a button, it is recommended to set the PV name in the "PV Name" property of the widget, and use $(pv_name) as PV Name of the action. This will allow the PV getting connected on OPI startup instead of connecting to it on each write. If Confirm Message is not empty, a confirm dialog will pop up before writing the new value to PV. </a:t>
            </a:r>
            <a:endParaRPr/>
          </a:p>
          <a:p>
            <a:pPr marL="171450" lvl="0" indent="-171450" algn="l" rtl="0">
              <a:lnSpc>
                <a:spcPct val="100000"/>
              </a:lnSpc>
              <a:spcBef>
                <a:spcPts val="0"/>
              </a:spcBef>
              <a:spcAft>
                <a:spcPts val="0"/>
              </a:spcAft>
              <a:buClr>
                <a:schemeClr val="dk1"/>
              </a:buClr>
              <a:buSzPts val="1200"/>
              <a:buFont typeface="Arial"/>
              <a:buChar char="•"/>
            </a:pPr>
            <a:r>
              <a:rPr lang="en-US" b="1"/>
              <a:t>Execute Command</a:t>
            </a:r>
            <a:r>
              <a:rPr lang="en-US"/>
              <a:t> Execute system command just as executing command from shell or command line on Windows. The command should be searchable from system PATH, otherwise, it should be a full path to the command. The output will be displayed in the console if there is. The property "Command Directory" is where the command will be executed. In most cases, you can just use the default directory which is user's home directory.</a:t>
            </a:r>
            <a:endParaRPr/>
          </a:p>
          <a:p>
            <a:pPr marL="171450" lvl="0" indent="-171450" algn="l" rtl="0">
              <a:lnSpc>
                <a:spcPct val="100000"/>
              </a:lnSpc>
              <a:spcBef>
                <a:spcPts val="0"/>
              </a:spcBef>
              <a:spcAft>
                <a:spcPts val="0"/>
              </a:spcAft>
              <a:buClr>
                <a:schemeClr val="dk1"/>
              </a:buClr>
              <a:buSzPts val="1200"/>
              <a:buFont typeface="Arial"/>
              <a:buChar char="•"/>
            </a:pPr>
            <a:r>
              <a:rPr lang="en-US" b="1"/>
              <a:t>Execute JavaScript</a:t>
            </a:r>
            <a:r>
              <a:rPr lang="en-US"/>
              <a:t>Execute a Javascript file, in which there are two accessible objects: widget and display so that you can access the widget or the display. See </a:t>
            </a:r>
            <a:r>
              <a:rPr lang="en-US" u="sng">
                <a:solidFill>
                  <a:schemeClr val="hlink"/>
                </a:solidFill>
                <a:hlinkClick r:id="rId3"/>
              </a:rPr>
              <a:t>Access Widget</a:t>
            </a:r>
            <a:endParaRPr/>
          </a:p>
          <a:p>
            <a:pPr marL="171450" lvl="0" indent="-171450" algn="l" rtl="0">
              <a:lnSpc>
                <a:spcPct val="100000"/>
              </a:lnSpc>
              <a:spcBef>
                <a:spcPts val="0"/>
              </a:spcBef>
              <a:spcAft>
                <a:spcPts val="0"/>
              </a:spcAft>
              <a:buClr>
                <a:schemeClr val="dk1"/>
              </a:buClr>
              <a:buSzPts val="1200"/>
              <a:buFont typeface="Arial"/>
              <a:buChar char="•"/>
            </a:pPr>
            <a:r>
              <a:rPr lang="en-US" b="1"/>
              <a:t>Execute Python Script</a:t>
            </a:r>
            <a:r>
              <a:rPr lang="en-US"/>
              <a:t>Execute a Python script file, in which there are two accessible objects: widget and display so that you can access the widget or the display. See </a:t>
            </a:r>
            <a:r>
              <a:rPr lang="en-US" u="sng">
                <a:solidFill>
                  <a:schemeClr val="hlink"/>
                </a:solidFill>
                <a:hlinkClick r:id="rId3"/>
              </a:rPr>
              <a:t>Access Widget</a:t>
            </a:r>
            <a:endParaRPr/>
          </a:p>
          <a:p>
            <a:pPr marL="171450" lvl="0" indent="-171450" algn="l" rtl="0">
              <a:lnSpc>
                <a:spcPct val="100000"/>
              </a:lnSpc>
              <a:spcBef>
                <a:spcPts val="0"/>
              </a:spcBef>
              <a:spcAft>
                <a:spcPts val="0"/>
              </a:spcAft>
              <a:buClr>
                <a:schemeClr val="dk1"/>
              </a:buClr>
              <a:buSzPts val="1200"/>
              <a:buFont typeface="Arial"/>
              <a:buChar char="•"/>
            </a:pPr>
            <a:r>
              <a:rPr lang="en-US" b="1"/>
              <a:t>Play WAV file</a:t>
            </a:r>
            <a:r>
              <a:rPr lang="en-US"/>
              <a:t> Play a sound file in WAV format.</a:t>
            </a:r>
            <a:endParaRPr/>
          </a:p>
          <a:p>
            <a:pPr marL="171450" lvl="0" indent="-171450" algn="l" rtl="0">
              <a:lnSpc>
                <a:spcPct val="100000"/>
              </a:lnSpc>
              <a:spcBef>
                <a:spcPts val="0"/>
              </a:spcBef>
              <a:spcAft>
                <a:spcPts val="0"/>
              </a:spcAft>
              <a:buClr>
                <a:schemeClr val="dk1"/>
              </a:buClr>
              <a:buSzPts val="1200"/>
              <a:buFont typeface="Arial"/>
              <a:buChar char="•"/>
            </a:pPr>
            <a:r>
              <a:rPr lang="en-US" b="1"/>
              <a:t>Open File</a:t>
            </a:r>
            <a:r>
              <a:rPr lang="en-US"/>
              <a:t> Open a file with the default editor. For example, you can open a databrowser file in databrowser. </a:t>
            </a:r>
            <a:endParaRPr/>
          </a:p>
          <a:p>
            <a:pPr marL="171450" lvl="0" indent="-171450" algn="l" rtl="0">
              <a:lnSpc>
                <a:spcPct val="100000"/>
              </a:lnSpc>
              <a:spcBef>
                <a:spcPts val="0"/>
              </a:spcBef>
              <a:spcAft>
                <a:spcPts val="0"/>
              </a:spcAft>
              <a:buClr>
                <a:schemeClr val="dk1"/>
              </a:buClr>
              <a:buSzPts val="1200"/>
              <a:buFont typeface="Arial"/>
              <a:buChar char="•"/>
            </a:pPr>
            <a:r>
              <a:rPr lang="en-US" b="1"/>
              <a:t>Open Webpage</a:t>
            </a:r>
            <a:r>
              <a:rPr lang="en-US"/>
              <a:t> Open a webpage in system default web browser.</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397" name="Google Shape;397;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6" name="Google Shape;406;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Explain the differences with the corresponding BOY widget.</a:t>
            </a:r>
            <a:endParaRPr/>
          </a:p>
        </p:txBody>
      </p:sp>
      <p:sp>
        <p:nvSpPr>
          <p:cNvPr id="407" name="Google Shape;407;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5" name="Google Shape;415;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3" name="Google Shape;423;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Explain what the red, dashed lines are.</a:t>
            </a:r>
            <a:endParaRPr/>
          </a:p>
        </p:txBody>
      </p:sp>
      <p:sp>
        <p:nvSpPr>
          <p:cNvPr id="424" name="Google Shape;424;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1" name="Google Shape;431;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8" name="Google Shape;438;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Clr>
                <a:schemeClr val="dk1"/>
              </a:buClr>
              <a:buSzPts val="1200"/>
              <a:buFont typeface="Arial"/>
              <a:buChar char="•"/>
            </a:pPr>
            <a:r>
              <a:rPr lang="en-US"/>
              <a:t>Explaining why is not safe using </a:t>
            </a:r>
            <a:r>
              <a:rPr lang="en-US" b="1"/>
              <a:t>{</a:t>
            </a:r>
            <a:r>
              <a:rPr lang="en-US"/>
              <a:t> and </a:t>
            </a:r>
            <a:r>
              <a:rPr lang="en-US" b="1"/>
              <a:t>}</a:t>
            </a:r>
            <a:r>
              <a:rPr lang="en-US"/>
              <a:t> as part of a PV name.</a:t>
            </a:r>
            <a:endParaRPr/>
          </a:p>
          <a:p>
            <a:pPr marL="171450" lvl="0" indent="-95250" algn="l" rtl="0">
              <a:lnSpc>
                <a:spcPct val="100000"/>
              </a:lnSpc>
              <a:spcBef>
                <a:spcPts val="0"/>
              </a:spcBef>
              <a:spcAft>
                <a:spcPts val="0"/>
              </a:spcAft>
              <a:buClr>
                <a:schemeClr val="dk1"/>
              </a:buClr>
              <a:buSzPts val="1200"/>
              <a:buFont typeface="Arial"/>
              <a:buNone/>
            </a:pPr>
            <a:endParaRPr/>
          </a:p>
          <a:p>
            <a:pPr marL="0" lvl="0" indent="0" algn="l" rtl="0">
              <a:lnSpc>
                <a:spcPct val="100000"/>
              </a:lnSpc>
              <a:spcBef>
                <a:spcPts val="0"/>
              </a:spcBef>
              <a:spcAft>
                <a:spcPts val="0"/>
              </a:spcAft>
              <a:buSzPts val="1400"/>
              <a:buNone/>
            </a:pPr>
            <a:r>
              <a:rPr lang="en-US"/>
              <a:t>Macros are passed into displays from</a:t>
            </a:r>
            <a:endParaRPr/>
          </a:p>
          <a:p>
            <a:pPr marL="855663" lvl="1" indent="-457200" algn="l" rtl="0">
              <a:lnSpc>
                <a:spcPct val="100000"/>
              </a:lnSpc>
              <a:spcBef>
                <a:spcPts val="0"/>
              </a:spcBef>
              <a:spcAft>
                <a:spcPts val="0"/>
              </a:spcAft>
              <a:buClr>
                <a:schemeClr val="dk1"/>
              </a:buClr>
              <a:buSzPts val="1200"/>
              <a:buFont typeface="Calibri"/>
              <a:buAutoNum type="arabicPeriod"/>
            </a:pPr>
            <a:r>
              <a:rPr lang="en-US"/>
              <a:t>Enclosing Group or Tab Widget</a:t>
            </a:r>
            <a:endParaRPr/>
          </a:p>
          <a:p>
            <a:pPr marL="855663" lvl="1" indent="-457200" algn="l" rtl="0">
              <a:lnSpc>
                <a:spcPct val="100000"/>
              </a:lnSpc>
              <a:spcBef>
                <a:spcPts val="0"/>
              </a:spcBef>
              <a:spcAft>
                <a:spcPts val="0"/>
              </a:spcAft>
              <a:buClr>
                <a:schemeClr val="dk1"/>
              </a:buClr>
              <a:buSzPts val="1200"/>
              <a:buFont typeface="Calibri"/>
              <a:buAutoNum type="arabicPeriod"/>
            </a:pPr>
            <a:r>
              <a:rPr lang="en-US"/>
              <a:t>Display</a:t>
            </a:r>
            <a:endParaRPr/>
          </a:p>
          <a:p>
            <a:pPr marL="855663" lvl="1" indent="-457200" algn="l" rtl="0">
              <a:lnSpc>
                <a:spcPct val="100000"/>
              </a:lnSpc>
              <a:spcBef>
                <a:spcPts val="0"/>
              </a:spcBef>
              <a:spcAft>
                <a:spcPts val="0"/>
              </a:spcAft>
              <a:buClr>
                <a:schemeClr val="dk1"/>
              </a:buClr>
              <a:buSzPts val="1200"/>
              <a:buFont typeface="Calibri"/>
              <a:buAutoNum type="arabicPeriod"/>
            </a:pPr>
            <a:r>
              <a:rPr lang="en-US"/>
              <a:t>Embedded widget container or Action that loaded the display</a:t>
            </a:r>
            <a:endParaRPr/>
          </a:p>
          <a:p>
            <a:pPr marL="855663" lvl="1" indent="-457200" algn="l" rtl="0">
              <a:lnSpc>
                <a:spcPct val="100000"/>
              </a:lnSpc>
              <a:spcBef>
                <a:spcPts val="0"/>
              </a:spcBef>
              <a:spcAft>
                <a:spcPts val="0"/>
              </a:spcAft>
              <a:buClr>
                <a:schemeClr val="dk1"/>
              </a:buClr>
              <a:buSzPts val="1200"/>
              <a:buFont typeface="Calibri"/>
              <a:buAutoNum type="arabicPeriod"/>
            </a:pPr>
            <a:r>
              <a:rPr lang="en-US"/>
              <a:t>Phoebus preferences</a:t>
            </a:r>
            <a:endParaRPr/>
          </a:p>
          <a:p>
            <a:pPr marL="0" lvl="0" indent="0" algn="l" rtl="0">
              <a:lnSpc>
                <a:spcPct val="100000"/>
              </a:lnSpc>
              <a:spcBef>
                <a:spcPts val="0"/>
              </a:spcBef>
              <a:spcAft>
                <a:spcPts val="0"/>
              </a:spcAft>
              <a:buSzPts val="1400"/>
              <a:buNone/>
            </a:pPr>
            <a:r>
              <a:rPr lang="en-US"/>
              <a:t>To use: $(NameOfMacro)</a:t>
            </a:r>
            <a:endParaRPr>
              <a:solidFill>
                <a:srgbClr val="7F7F7F"/>
              </a:solidFill>
            </a:endParaRPr>
          </a:p>
          <a:p>
            <a:pPr marL="0" lvl="0" indent="0" algn="l" rtl="0">
              <a:lnSpc>
                <a:spcPct val="100000"/>
              </a:lnSpc>
              <a:spcBef>
                <a:spcPts val="0"/>
              </a:spcBef>
              <a:spcAft>
                <a:spcPts val="0"/>
              </a:spcAft>
              <a:buSzPts val="1400"/>
              <a:buNone/>
            </a:pPr>
            <a:r>
              <a:rPr lang="en-US"/>
              <a:t>Examples:</a:t>
            </a:r>
            <a:endParaRPr/>
          </a:p>
          <a:p>
            <a:pPr marL="398463" lvl="1" indent="0" algn="l" rtl="0">
              <a:lnSpc>
                <a:spcPct val="100000"/>
              </a:lnSpc>
              <a:spcBef>
                <a:spcPts val="0"/>
              </a:spcBef>
              <a:spcAft>
                <a:spcPts val="0"/>
              </a:spcAft>
              <a:buClr>
                <a:schemeClr val="dk1"/>
              </a:buClr>
              <a:buSzPts val="1200"/>
              <a:buFont typeface="Calibri"/>
              <a:buNone/>
            </a:pPr>
            <a:r>
              <a:rPr lang="en-US"/>
              <a:t>PV Name:  	$(PV)  		with PV=TheFullPVName</a:t>
            </a:r>
            <a:endParaRPr/>
          </a:p>
          <a:p>
            <a:pPr marL="398463" lvl="1" indent="0" algn="l" rtl="0">
              <a:lnSpc>
                <a:spcPct val="100000"/>
              </a:lnSpc>
              <a:spcBef>
                <a:spcPts val="0"/>
              </a:spcBef>
              <a:spcAft>
                <a:spcPts val="0"/>
              </a:spcAft>
              <a:buClr>
                <a:schemeClr val="dk1"/>
              </a:buClr>
              <a:buSzPts val="1200"/>
              <a:buFont typeface="Calibri"/>
              <a:buNone/>
            </a:pPr>
            <a:r>
              <a:rPr lang="en-US"/>
              <a:t>PV Name: 	Motor$(N) 		with N=1, 2, 3, …</a:t>
            </a:r>
            <a:endParaRPr/>
          </a:p>
          <a:p>
            <a:pPr marL="398463" lvl="1" indent="0" algn="l" rtl="0">
              <a:lnSpc>
                <a:spcPct val="100000"/>
              </a:lnSpc>
              <a:spcBef>
                <a:spcPts val="0"/>
              </a:spcBef>
              <a:spcAft>
                <a:spcPts val="0"/>
              </a:spcAft>
              <a:buClr>
                <a:schemeClr val="dk1"/>
              </a:buClr>
              <a:buSzPts val="1200"/>
              <a:buFont typeface="Calibri"/>
              <a:buNone/>
            </a:pPr>
            <a:r>
              <a:rPr lang="en-US"/>
              <a:t>Width: 		$(WID)		with WID=200</a:t>
            </a:r>
            <a:endParaRPr/>
          </a:p>
          <a:p>
            <a:pPr marL="398463" lvl="1" indent="0" algn="l" rtl="0">
              <a:lnSpc>
                <a:spcPct val="100000"/>
              </a:lnSpc>
              <a:spcBef>
                <a:spcPts val="0"/>
              </a:spcBef>
              <a:spcAft>
                <a:spcPts val="0"/>
              </a:spcAft>
              <a:buClr>
                <a:schemeClr val="dk1"/>
              </a:buClr>
              <a:buSzPts val="1200"/>
              <a:buFont typeface="Calibri"/>
              <a:buNone/>
            </a:pPr>
            <a:r>
              <a:rPr lang="en-US"/>
              <a:t>Visible:		$(SHOW)		with SHOW=true</a:t>
            </a:r>
            <a:endParaRPr/>
          </a:p>
          <a:p>
            <a:pPr marL="171450" lvl="0" indent="-95250" algn="l" rtl="0">
              <a:lnSpc>
                <a:spcPct val="100000"/>
              </a:lnSpc>
              <a:spcBef>
                <a:spcPts val="0"/>
              </a:spcBef>
              <a:spcAft>
                <a:spcPts val="0"/>
              </a:spcAft>
              <a:buClr>
                <a:schemeClr val="dk1"/>
              </a:buClr>
              <a:buSzPts val="1200"/>
              <a:buFont typeface="Arial"/>
              <a:buNone/>
            </a:pPr>
            <a:endParaRPr/>
          </a:p>
          <a:p>
            <a:pPr marL="171450" lvl="0" indent="-95250" algn="l" rtl="0">
              <a:lnSpc>
                <a:spcPct val="100000"/>
              </a:lnSpc>
              <a:spcBef>
                <a:spcPts val="0"/>
              </a:spcBef>
              <a:spcAft>
                <a:spcPts val="0"/>
              </a:spcAft>
              <a:buClr>
                <a:schemeClr val="dk1"/>
              </a:buClr>
              <a:buSzPts val="1200"/>
              <a:buFont typeface="Arial"/>
              <a:buNone/>
            </a:pPr>
            <a:endParaRPr/>
          </a:p>
          <a:p>
            <a:pPr marL="398463" lvl="1" indent="0" algn="l" rtl="0">
              <a:lnSpc>
                <a:spcPct val="100000"/>
              </a:lnSpc>
              <a:spcBef>
                <a:spcPts val="0"/>
              </a:spcBef>
              <a:spcAft>
                <a:spcPts val="0"/>
              </a:spcAft>
              <a:buClr>
                <a:schemeClr val="dk1"/>
              </a:buClr>
              <a:buSzPts val="1200"/>
              <a:buFont typeface="Calibri"/>
              <a:buNone/>
            </a:pPr>
            <a:r>
              <a:rPr lang="en-US"/>
              <a:t>$(DID):  Unique display identifier, useful for per-display PVs</a:t>
            </a:r>
            <a:endParaRPr/>
          </a:p>
          <a:p>
            <a:pPr marL="398463" lvl="1" indent="0" algn="l" rtl="0">
              <a:lnSpc>
                <a:spcPct val="100000"/>
              </a:lnSpc>
              <a:spcBef>
                <a:spcPts val="0"/>
              </a:spcBef>
              <a:spcAft>
                <a:spcPts val="0"/>
              </a:spcAft>
              <a:buClr>
                <a:schemeClr val="dk1"/>
              </a:buClr>
              <a:buSzPts val="1200"/>
              <a:buFont typeface="Calibri"/>
              <a:buNone/>
            </a:pPr>
            <a:r>
              <a:rPr lang="en-US"/>
              <a:t>              loc://x$(DID)(10)</a:t>
            </a:r>
            <a:endParaRPr/>
          </a:p>
          <a:p>
            <a:pPr marL="398463" lvl="1" indent="0" algn="l" rtl="0">
              <a:lnSpc>
                <a:spcPct val="100000"/>
              </a:lnSpc>
              <a:spcBef>
                <a:spcPts val="0"/>
              </a:spcBef>
              <a:spcAft>
                <a:spcPts val="0"/>
              </a:spcAft>
              <a:buClr>
                <a:schemeClr val="dk1"/>
              </a:buClr>
              <a:buSzPts val="1200"/>
              <a:buFont typeface="Calibri"/>
              <a:buNone/>
            </a:pPr>
            <a:endParaRPr/>
          </a:p>
          <a:p>
            <a:pPr marL="398463" lvl="1" indent="0" algn="l" rtl="0">
              <a:lnSpc>
                <a:spcPct val="100000"/>
              </a:lnSpc>
              <a:spcBef>
                <a:spcPts val="0"/>
              </a:spcBef>
              <a:spcAft>
                <a:spcPts val="0"/>
              </a:spcAft>
              <a:buClr>
                <a:schemeClr val="dk1"/>
              </a:buClr>
              <a:buSzPts val="1200"/>
              <a:buFont typeface="Calibri"/>
              <a:buNone/>
            </a:pPr>
            <a:endParaRPr/>
          </a:p>
          <a:p>
            <a:pPr marL="398463" lvl="1" indent="0" algn="l" rtl="0">
              <a:lnSpc>
                <a:spcPct val="100000"/>
              </a:lnSpc>
              <a:spcBef>
                <a:spcPts val="0"/>
              </a:spcBef>
              <a:spcAft>
                <a:spcPts val="0"/>
              </a:spcAft>
              <a:buClr>
                <a:schemeClr val="dk1"/>
              </a:buClr>
              <a:buSzPts val="1200"/>
              <a:buFont typeface="Calibri"/>
              <a:buNone/>
            </a:pPr>
            <a:r>
              <a:rPr lang="en-US"/>
              <a:t>$(DNAME): Display Name</a:t>
            </a:r>
            <a:endParaRPr/>
          </a:p>
          <a:p>
            <a:pPr marL="171450" lvl="0" indent="-95250" algn="l" rtl="0">
              <a:lnSpc>
                <a:spcPct val="100000"/>
              </a:lnSpc>
              <a:spcBef>
                <a:spcPts val="0"/>
              </a:spcBef>
              <a:spcAft>
                <a:spcPts val="0"/>
              </a:spcAft>
              <a:buClr>
                <a:schemeClr val="dk1"/>
              </a:buClr>
              <a:buSzPts val="1200"/>
              <a:buFont typeface="Arial"/>
              <a:buNone/>
            </a:pPr>
            <a:endParaRPr/>
          </a:p>
        </p:txBody>
      </p:sp>
      <p:sp>
        <p:nvSpPr>
          <p:cNvPr id="439" name="Google Shape;439;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8" name="Google Shape;12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8" name="Google Shape;448;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5" name="Google Shape;455;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98463" lvl="1" indent="0" algn="l" rtl="0">
              <a:lnSpc>
                <a:spcPct val="100000"/>
              </a:lnSpc>
              <a:spcBef>
                <a:spcPts val="0"/>
              </a:spcBef>
              <a:spcAft>
                <a:spcPts val="0"/>
              </a:spcAft>
              <a:buClr>
                <a:schemeClr val="dk1"/>
              </a:buClr>
              <a:buSzPts val="1200"/>
              <a:buFont typeface="Calibri"/>
              <a:buNone/>
            </a:pPr>
            <a:r>
              <a:rPr lang="en-US"/>
              <a:t>$(DID):  Unique display identifier, useful for per-display PVs</a:t>
            </a:r>
            <a:endParaRPr/>
          </a:p>
          <a:p>
            <a:pPr marL="398463" lvl="1" indent="0" algn="l" rtl="0">
              <a:lnSpc>
                <a:spcPct val="100000"/>
              </a:lnSpc>
              <a:spcBef>
                <a:spcPts val="0"/>
              </a:spcBef>
              <a:spcAft>
                <a:spcPts val="0"/>
              </a:spcAft>
              <a:buClr>
                <a:schemeClr val="dk1"/>
              </a:buClr>
              <a:buSzPts val="1200"/>
              <a:buFont typeface="Calibri"/>
              <a:buNone/>
            </a:pPr>
            <a:r>
              <a:rPr lang="en-US"/>
              <a:t>              loc://x$(DID)(10)</a:t>
            </a:r>
            <a:endParaRPr/>
          </a:p>
          <a:p>
            <a:pPr marL="398463" lvl="1" indent="0" algn="l" rtl="0">
              <a:lnSpc>
                <a:spcPct val="100000"/>
              </a:lnSpc>
              <a:spcBef>
                <a:spcPts val="0"/>
              </a:spcBef>
              <a:spcAft>
                <a:spcPts val="0"/>
              </a:spcAft>
              <a:buClr>
                <a:schemeClr val="dk1"/>
              </a:buClr>
              <a:buSzPts val="1200"/>
              <a:buFont typeface="Calibri"/>
              <a:buNone/>
            </a:pPr>
            <a:endParaRPr/>
          </a:p>
          <a:p>
            <a:pPr marL="398463" lvl="1" indent="0" algn="l" rtl="0">
              <a:lnSpc>
                <a:spcPct val="100000"/>
              </a:lnSpc>
              <a:spcBef>
                <a:spcPts val="0"/>
              </a:spcBef>
              <a:spcAft>
                <a:spcPts val="0"/>
              </a:spcAft>
              <a:buClr>
                <a:schemeClr val="dk1"/>
              </a:buClr>
              <a:buSzPts val="1200"/>
              <a:buFont typeface="Calibri"/>
              <a:buNone/>
            </a:pPr>
            <a:endParaRPr/>
          </a:p>
          <a:p>
            <a:pPr marL="398463" lvl="1" indent="0" algn="l" rtl="0">
              <a:lnSpc>
                <a:spcPct val="100000"/>
              </a:lnSpc>
              <a:spcBef>
                <a:spcPts val="0"/>
              </a:spcBef>
              <a:spcAft>
                <a:spcPts val="0"/>
              </a:spcAft>
              <a:buClr>
                <a:schemeClr val="dk1"/>
              </a:buClr>
              <a:buSzPts val="1200"/>
              <a:buFont typeface="Calibri"/>
              <a:buNone/>
            </a:pPr>
            <a:r>
              <a:rPr lang="en-US"/>
              <a:t>$(DNAME): Display Name</a:t>
            </a:r>
            <a:endParaRPr/>
          </a:p>
          <a:p>
            <a:pPr marL="0" lvl="0" indent="0" algn="l" rtl="0">
              <a:lnSpc>
                <a:spcPct val="100000"/>
              </a:lnSpc>
              <a:spcBef>
                <a:spcPts val="0"/>
              </a:spcBef>
              <a:spcAft>
                <a:spcPts val="0"/>
              </a:spcAft>
              <a:buSzPts val="1400"/>
              <a:buNone/>
            </a:pPr>
            <a:endParaRPr/>
          </a:p>
        </p:txBody>
      </p:sp>
      <p:sp>
        <p:nvSpPr>
          <p:cNvPr id="456" name="Google Shape;456;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7" name="Google Shape;467;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98463" lvl="1" indent="0" algn="l" rtl="0">
              <a:lnSpc>
                <a:spcPct val="100000"/>
              </a:lnSpc>
              <a:spcBef>
                <a:spcPts val="0"/>
              </a:spcBef>
              <a:spcAft>
                <a:spcPts val="0"/>
              </a:spcAft>
              <a:buClr>
                <a:schemeClr val="dk1"/>
              </a:buClr>
              <a:buSzPts val="1200"/>
              <a:buFont typeface="Calibri"/>
              <a:buNone/>
            </a:pPr>
            <a:r>
              <a:rPr lang="en-US"/>
              <a:t>$(DID):  Unique display identifier, useful for per-display PVs</a:t>
            </a:r>
            <a:endParaRPr/>
          </a:p>
          <a:p>
            <a:pPr marL="398463" lvl="1" indent="0" algn="l" rtl="0">
              <a:lnSpc>
                <a:spcPct val="100000"/>
              </a:lnSpc>
              <a:spcBef>
                <a:spcPts val="0"/>
              </a:spcBef>
              <a:spcAft>
                <a:spcPts val="0"/>
              </a:spcAft>
              <a:buClr>
                <a:schemeClr val="dk1"/>
              </a:buClr>
              <a:buSzPts val="1200"/>
              <a:buFont typeface="Calibri"/>
              <a:buNone/>
            </a:pPr>
            <a:r>
              <a:rPr lang="en-US"/>
              <a:t>              loc://x$(DID)(10)</a:t>
            </a:r>
            <a:endParaRPr/>
          </a:p>
          <a:p>
            <a:pPr marL="398463" lvl="1" indent="0" algn="l" rtl="0">
              <a:lnSpc>
                <a:spcPct val="100000"/>
              </a:lnSpc>
              <a:spcBef>
                <a:spcPts val="0"/>
              </a:spcBef>
              <a:spcAft>
                <a:spcPts val="0"/>
              </a:spcAft>
              <a:buClr>
                <a:schemeClr val="dk1"/>
              </a:buClr>
              <a:buSzPts val="1200"/>
              <a:buFont typeface="Calibri"/>
              <a:buNone/>
            </a:pPr>
            <a:endParaRPr/>
          </a:p>
          <a:p>
            <a:pPr marL="398463" lvl="1" indent="0" algn="l" rtl="0">
              <a:lnSpc>
                <a:spcPct val="100000"/>
              </a:lnSpc>
              <a:spcBef>
                <a:spcPts val="0"/>
              </a:spcBef>
              <a:spcAft>
                <a:spcPts val="0"/>
              </a:spcAft>
              <a:buClr>
                <a:schemeClr val="dk1"/>
              </a:buClr>
              <a:buSzPts val="1200"/>
              <a:buFont typeface="Calibri"/>
              <a:buNone/>
            </a:pPr>
            <a:endParaRPr/>
          </a:p>
          <a:p>
            <a:pPr marL="398463" lvl="1" indent="0" algn="l" rtl="0">
              <a:lnSpc>
                <a:spcPct val="100000"/>
              </a:lnSpc>
              <a:spcBef>
                <a:spcPts val="0"/>
              </a:spcBef>
              <a:spcAft>
                <a:spcPts val="0"/>
              </a:spcAft>
              <a:buClr>
                <a:schemeClr val="dk1"/>
              </a:buClr>
              <a:buSzPts val="1200"/>
              <a:buFont typeface="Calibri"/>
              <a:buNone/>
            </a:pPr>
            <a:r>
              <a:rPr lang="en-US"/>
              <a:t>$(DNAME): Display Name</a:t>
            </a:r>
            <a:endParaRPr/>
          </a:p>
          <a:p>
            <a:pPr marL="0" lvl="0" indent="0" algn="l" rtl="0">
              <a:lnSpc>
                <a:spcPct val="100000"/>
              </a:lnSpc>
              <a:spcBef>
                <a:spcPts val="0"/>
              </a:spcBef>
              <a:spcAft>
                <a:spcPts val="0"/>
              </a:spcAft>
              <a:buSzPts val="1400"/>
              <a:buNone/>
            </a:pPr>
            <a:endParaRPr/>
          </a:p>
        </p:txBody>
      </p:sp>
      <p:sp>
        <p:nvSpPr>
          <p:cNvPr id="468" name="Google Shape;468;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5" name="Google Shape;475;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6" name="Google Shape;476;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3" name="Google Shape;483;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Name:</a:t>
            </a:r>
            <a:br>
              <a:rPr lang="en-US"/>
            </a:br>
            <a:r>
              <a:rPr lang="en-US"/>
              <a:t>Shown in border</a:t>
            </a:r>
            <a:endParaRPr/>
          </a:p>
          <a:p>
            <a:pPr marL="0" lvl="0" indent="0" algn="l" rtl="0">
              <a:lnSpc>
                <a:spcPct val="100000"/>
              </a:lnSpc>
              <a:spcBef>
                <a:spcPts val="0"/>
              </a:spcBef>
              <a:spcAft>
                <a:spcPts val="0"/>
              </a:spcAft>
              <a:buSzPts val="1400"/>
              <a:buNone/>
            </a:pPr>
            <a:r>
              <a:rPr lang="en-US"/>
              <a:t>Style:</a:t>
            </a:r>
            <a:br>
              <a:rPr lang="en-US"/>
            </a:br>
            <a:r>
              <a:rPr lang="en-US"/>
              <a:t>“Group Box” for named border</a:t>
            </a:r>
            <a:endParaRPr/>
          </a:p>
          <a:p>
            <a:pPr marL="0" lvl="0" indent="0" algn="l" rtl="0">
              <a:lnSpc>
                <a:spcPct val="100000"/>
              </a:lnSpc>
              <a:spcBef>
                <a:spcPts val="0"/>
              </a:spcBef>
              <a:spcAft>
                <a:spcPts val="0"/>
              </a:spcAft>
              <a:buSzPts val="1400"/>
              <a:buNone/>
            </a:pPr>
            <a:r>
              <a:rPr lang="en-US"/>
              <a:t>Macros:</a:t>
            </a:r>
            <a:br>
              <a:rPr lang="en-US"/>
            </a:br>
            <a:r>
              <a:rPr lang="en-US"/>
              <a:t>Passed to contained widgets</a:t>
            </a:r>
            <a:br>
              <a:rPr lang="en-US"/>
            </a:br>
            <a:br>
              <a:rPr lang="en-US"/>
            </a:br>
            <a:r>
              <a:rPr lang="en-US"/>
              <a:t>Create from Widget View or Context Menu</a:t>
            </a:r>
            <a:endParaRPr/>
          </a:p>
          <a:p>
            <a:pPr marL="0" lvl="0" indent="0" algn="l" rtl="0">
              <a:lnSpc>
                <a:spcPct val="100000"/>
              </a:lnSpc>
              <a:spcBef>
                <a:spcPts val="0"/>
              </a:spcBef>
              <a:spcAft>
                <a:spcPts val="0"/>
              </a:spcAft>
              <a:buSzPts val="1400"/>
              <a:buNone/>
            </a:pPr>
            <a:endParaRPr/>
          </a:p>
        </p:txBody>
      </p:sp>
      <p:sp>
        <p:nvSpPr>
          <p:cNvPr id="484" name="Google Shape;484;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1" name="Google Shape;491;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2" name="Google Shape;492;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2" name="Google Shape;502;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3" name="Google Shape;503;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3" name="Google Shape;513;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4" name="Google Shape;514;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4" name="Google Shape;524;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3" name="Google Shape;533;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5" name="Google Shape;13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0" name="Google Shape;540;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Clr>
                <a:schemeClr val="dk1"/>
              </a:buClr>
              <a:buSzPts val="1200"/>
              <a:buFont typeface="Arial"/>
              <a:buChar char="•"/>
            </a:pPr>
            <a:r>
              <a:rPr lang="en-US"/>
              <a:t>Reorder widgets from left to right using the </a:t>
            </a:r>
            <a:r>
              <a:rPr lang="en-US" b="1" i="1"/>
              <a:t>Outline</a:t>
            </a:r>
            <a:r>
              <a:rPr lang="en-US"/>
              <a:t> view: first widget from left must be the first one in </a:t>
            </a:r>
            <a:r>
              <a:rPr lang="en-US" b="1" i="1"/>
              <a:t>Outline</a:t>
            </a:r>
            <a:r>
              <a:rPr lang="en-US"/>
              <a:t>.</a:t>
            </a:r>
            <a:endParaRPr/>
          </a:p>
        </p:txBody>
      </p:sp>
      <p:sp>
        <p:nvSpPr>
          <p:cNvPr id="541" name="Google Shape;541;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8" name="Google Shape;548;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5" name="Google Shape;555;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514350" lvl="0" indent="-514350" algn="l" rtl="0">
              <a:lnSpc>
                <a:spcPct val="100000"/>
              </a:lnSpc>
              <a:spcBef>
                <a:spcPts val="0"/>
              </a:spcBef>
              <a:spcAft>
                <a:spcPts val="0"/>
              </a:spcAft>
              <a:buClr>
                <a:schemeClr val="dk1"/>
              </a:buClr>
              <a:buSzPts val="1200"/>
              <a:buFont typeface="Calibri"/>
              <a:buAutoNum type="alphaLcParenR"/>
            </a:pPr>
            <a:r>
              <a:rPr lang="en-US"/>
              <a:t>Embedded Display Size</a:t>
            </a:r>
            <a:endParaRPr/>
          </a:p>
          <a:p>
            <a:pPr marL="457200" lvl="1" indent="0" algn="l" rtl="0">
              <a:lnSpc>
                <a:spcPct val="100000"/>
              </a:lnSpc>
              <a:spcBef>
                <a:spcPts val="0"/>
              </a:spcBef>
              <a:spcAft>
                <a:spcPts val="0"/>
              </a:spcAft>
              <a:buSzPts val="1400"/>
              <a:buNone/>
            </a:pPr>
            <a:r>
              <a:rPr lang="en-US"/>
              <a:t>Size of the widget that will host the *.bob</a:t>
            </a:r>
            <a:endParaRPr/>
          </a:p>
          <a:p>
            <a:pPr marL="457200" lvl="1" indent="0" algn="l" rtl="0">
              <a:lnSpc>
                <a:spcPct val="100000"/>
              </a:lnSpc>
              <a:spcBef>
                <a:spcPts val="0"/>
              </a:spcBef>
              <a:spcAft>
                <a:spcPts val="0"/>
              </a:spcAft>
              <a:buSzPts val="1400"/>
              <a:buNone/>
            </a:pPr>
            <a:r>
              <a:rPr lang="en-US"/>
              <a:t>Defined by the widget Width and Height properties</a:t>
            </a:r>
            <a:endParaRPr/>
          </a:p>
          <a:p>
            <a:pPr marL="514350" lvl="0" indent="-514350" algn="l" rtl="0">
              <a:lnSpc>
                <a:spcPct val="100000"/>
              </a:lnSpc>
              <a:spcBef>
                <a:spcPts val="0"/>
              </a:spcBef>
              <a:spcAft>
                <a:spcPts val="0"/>
              </a:spcAft>
              <a:buClr>
                <a:schemeClr val="dk1"/>
              </a:buClr>
              <a:buSzPts val="1200"/>
              <a:buFont typeface="Calibri"/>
              <a:buAutoNum type="alphaLcParenR"/>
            </a:pPr>
            <a:r>
              <a:rPr lang="en-US"/>
              <a:t>Content Size</a:t>
            </a:r>
            <a:endParaRPr/>
          </a:p>
          <a:p>
            <a:pPr marL="457200" lvl="1" indent="0" algn="l" rtl="0">
              <a:lnSpc>
                <a:spcPct val="100000"/>
              </a:lnSpc>
              <a:spcBef>
                <a:spcPts val="0"/>
              </a:spcBef>
              <a:spcAft>
                <a:spcPts val="0"/>
              </a:spcAft>
              <a:buSzPts val="1400"/>
              <a:buNone/>
            </a:pPr>
            <a:r>
              <a:rPr lang="en-US"/>
              <a:t>Size of the *.bob</a:t>
            </a:r>
            <a:endParaRPr/>
          </a:p>
          <a:p>
            <a:pPr marL="457200" lvl="1" indent="0" algn="l" rtl="0">
              <a:lnSpc>
                <a:spcPct val="100000"/>
              </a:lnSpc>
              <a:spcBef>
                <a:spcPts val="0"/>
              </a:spcBef>
              <a:spcAft>
                <a:spcPts val="0"/>
              </a:spcAft>
              <a:buSzPts val="1400"/>
              <a:buNone/>
            </a:pPr>
            <a:r>
              <a:rPr lang="en-US"/>
              <a:t>Defined by that Display Width and Height properties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4000"/>
              <a:buFont typeface="Calibri"/>
              <a:buNone/>
            </a:pPr>
            <a:r>
              <a:rPr lang="en-US" sz="4000"/>
              <a:t>What if those sizes differ?</a:t>
            </a:r>
            <a:endParaRPr/>
          </a:p>
          <a:p>
            <a:pPr marL="0" lvl="0" indent="0" algn="l" rtl="0">
              <a:lnSpc>
                <a:spcPct val="100000"/>
              </a:lnSpc>
              <a:spcBef>
                <a:spcPts val="0"/>
              </a:spcBef>
              <a:spcAft>
                <a:spcPts val="0"/>
              </a:spcAft>
              <a:buSzPts val="1400"/>
              <a:buNone/>
            </a:pPr>
            <a:endParaRPr/>
          </a:p>
        </p:txBody>
      </p:sp>
      <p:sp>
        <p:nvSpPr>
          <p:cNvPr id="556" name="Google Shape;556;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3" name="Google Shape;563;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9" name="Google Shape;569;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0" name="Google Shape;570;p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8" name="Google Shape;578;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9" name="Google Shape;579;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7" name="Google Shape;587;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3" name="Google Shape;593;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Editor and Runtime</a:t>
            </a:r>
            <a:endParaRPr/>
          </a:p>
        </p:txBody>
      </p:sp>
      <p:sp>
        <p:nvSpPr>
          <p:cNvPr id="143" name="Google Shape;14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1" name="Google Shape;15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Clr>
                <a:schemeClr val="dk1"/>
              </a:buClr>
              <a:buSzPts val="1200"/>
              <a:buFont typeface="Arial"/>
              <a:buChar char="•"/>
            </a:pPr>
            <a:r>
              <a:rPr lang="en-US"/>
              <a:t>Launching the main screen from tool bar – main set of examples</a:t>
            </a:r>
            <a:endParaRPr/>
          </a:p>
          <a:p>
            <a:pPr marL="171450" lvl="0" indent="-171450" algn="l" rtl="0">
              <a:lnSpc>
                <a:spcPct val="100000"/>
              </a:lnSpc>
              <a:spcBef>
                <a:spcPts val="0"/>
              </a:spcBef>
              <a:spcAft>
                <a:spcPts val="0"/>
              </a:spcAft>
              <a:buClr>
                <a:schemeClr val="dk1"/>
              </a:buClr>
              <a:buSzPts val="1200"/>
              <a:buFont typeface="Arial"/>
              <a:buChar char="•"/>
            </a:pPr>
            <a:r>
              <a:rPr lang="en-US"/>
              <a:t>Explore the drop down</a:t>
            </a:r>
            <a:endParaRPr/>
          </a:p>
          <a:p>
            <a:pPr marL="628650" lvl="1" indent="-171450" algn="l" rtl="0">
              <a:lnSpc>
                <a:spcPct val="100000"/>
              </a:lnSpc>
              <a:spcBef>
                <a:spcPts val="0"/>
              </a:spcBef>
              <a:spcAft>
                <a:spcPts val="0"/>
              </a:spcAft>
              <a:buClr>
                <a:schemeClr val="dk1"/>
              </a:buClr>
              <a:buSzPts val="1200"/>
              <a:buFont typeface="Arial"/>
              <a:buChar char="•"/>
            </a:pPr>
            <a:r>
              <a:rPr lang="en-US"/>
              <a:t>Main, Motor_main, tank_main</a:t>
            </a:r>
            <a:endParaRPr/>
          </a:p>
        </p:txBody>
      </p:sp>
      <p:sp>
        <p:nvSpPr>
          <p:cNvPr id="157" name="Google Shape;15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8" name="Google Shape;168;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Main Title">
  <p:cSld name="Main Title">
    <p:spTree>
      <p:nvGrpSpPr>
        <p:cNvPr id="1" name="Shape 19"/>
        <p:cNvGrpSpPr/>
        <p:nvPr/>
      </p:nvGrpSpPr>
      <p:grpSpPr>
        <a:xfrm>
          <a:off x="0" y="0"/>
          <a:ext cx="0" cy="0"/>
          <a:chOff x="0" y="0"/>
          <a:chExt cx="0" cy="0"/>
        </a:xfrm>
      </p:grpSpPr>
      <p:sp>
        <p:nvSpPr>
          <p:cNvPr id="20" name="Google Shape;20;p59"/>
          <p:cNvSpPr/>
          <p:nvPr/>
        </p:nvSpPr>
        <p:spPr>
          <a:xfrm>
            <a:off x="0" y="1"/>
            <a:ext cx="12192000" cy="6857999"/>
          </a:xfrm>
          <a:prstGeom prst="rect">
            <a:avLst/>
          </a:prstGeom>
          <a:gradFill>
            <a:gsLst>
              <a:gs pos="0">
                <a:srgbClr val="3F90C1"/>
              </a:gs>
              <a:gs pos="100000">
                <a:srgbClr val="22669D"/>
              </a:gs>
            </a:gsLst>
            <a:lin ang="16800000" scaled="0"/>
          </a:gra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757070"/>
              </a:solidFill>
              <a:latin typeface="Calibri"/>
              <a:ea typeface="Calibri"/>
              <a:cs typeface="Calibri"/>
              <a:sym typeface="Calibri"/>
            </a:endParaRPr>
          </a:p>
        </p:txBody>
      </p:sp>
      <p:pic>
        <p:nvPicPr>
          <p:cNvPr id="21" name="Google Shape;21;p59"/>
          <p:cNvPicPr preferRelativeResize="0"/>
          <p:nvPr/>
        </p:nvPicPr>
        <p:blipFill rotWithShape="1">
          <a:blip r:embed="rId2">
            <a:alphaModFix/>
          </a:blip>
          <a:srcRect/>
          <a:stretch/>
        </p:blipFill>
        <p:spPr>
          <a:xfrm>
            <a:off x="0" y="1"/>
            <a:ext cx="12192000" cy="6858000"/>
          </a:xfrm>
          <a:prstGeom prst="rect">
            <a:avLst/>
          </a:prstGeom>
          <a:noFill/>
          <a:ln>
            <a:noFill/>
          </a:ln>
        </p:spPr>
      </p:pic>
      <p:pic>
        <p:nvPicPr>
          <p:cNvPr id="22" name="Google Shape;22;p59"/>
          <p:cNvPicPr preferRelativeResize="0"/>
          <p:nvPr/>
        </p:nvPicPr>
        <p:blipFill rotWithShape="1">
          <a:blip r:embed="rId3">
            <a:alphaModFix/>
          </a:blip>
          <a:srcRect/>
          <a:stretch/>
        </p:blipFill>
        <p:spPr>
          <a:xfrm>
            <a:off x="10877550" y="6092957"/>
            <a:ext cx="848861" cy="346074"/>
          </a:xfrm>
          <a:prstGeom prst="rect">
            <a:avLst/>
          </a:prstGeom>
          <a:noFill/>
          <a:ln>
            <a:noFill/>
          </a:ln>
        </p:spPr>
      </p:pic>
      <p:sp>
        <p:nvSpPr>
          <p:cNvPr id="23" name="Google Shape;23;p59"/>
          <p:cNvSpPr txBox="1">
            <a:spLocks noGrp="1"/>
          </p:cNvSpPr>
          <p:nvPr>
            <p:ph type="title"/>
          </p:nvPr>
        </p:nvSpPr>
        <p:spPr>
          <a:xfrm>
            <a:off x="6015656" y="452176"/>
            <a:ext cx="5710755" cy="174061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000"/>
              <a:buFont typeface="Helvetica Neue"/>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59"/>
          <p:cNvSpPr txBox="1">
            <a:spLocks noGrp="1"/>
          </p:cNvSpPr>
          <p:nvPr>
            <p:ph type="body" idx="1"/>
          </p:nvPr>
        </p:nvSpPr>
        <p:spPr>
          <a:xfrm>
            <a:off x="6030000" y="2198687"/>
            <a:ext cx="5696411" cy="3924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Font typeface="Helvetica Neue"/>
              <a:buNone/>
              <a:defRPr sz="1400" b="1" i="0">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59"/>
          <p:cNvSpPr txBox="1">
            <a:spLocks noGrp="1"/>
          </p:cNvSpPr>
          <p:nvPr>
            <p:ph type="body" idx="2"/>
          </p:nvPr>
        </p:nvSpPr>
        <p:spPr>
          <a:xfrm>
            <a:off x="9600772" y="2729509"/>
            <a:ext cx="2125639" cy="328433"/>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1100"/>
              <a:buFont typeface="Helvetica Neue"/>
              <a:buNone/>
              <a:defRPr sz="1100" b="0" i="0">
                <a:latin typeface="Helvetica Neue"/>
                <a:ea typeface="Helvetica Neue"/>
                <a:cs typeface="Helvetica Neue"/>
                <a:sym typeface="Helvetica Neue"/>
              </a:defRPr>
            </a:lvl1pPr>
            <a:lvl2pPr marL="914400" lvl="1" indent="-228600" algn="l">
              <a:lnSpc>
                <a:spcPct val="90000"/>
              </a:lnSpc>
              <a:spcBef>
                <a:spcPts val="500"/>
              </a:spcBef>
              <a:spcAft>
                <a:spcPts val="0"/>
              </a:spcAft>
              <a:buClr>
                <a:schemeClr val="lt1"/>
              </a:buClr>
              <a:buSzPts val="1400"/>
              <a:buFont typeface="Helvetica Neue"/>
              <a:buNone/>
              <a:defRPr sz="1400"/>
            </a:lvl2pPr>
            <a:lvl3pPr marL="1371600" lvl="2" indent="-228600" algn="l">
              <a:lnSpc>
                <a:spcPct val="90000"/>
              </a:lnSpc>
              <a:spcBef>
                <a:spcPts val="500"/>
              </a:spcBef>
              <a:spcAft>
                <a:spcPts val="0"/>
              </a:spcAft>
              <a:buClr>
                <a:schemeClr val="lt1"/>
              </a:buClr>
              <a:buSzPts val="1400"/>
              <a:buFont typeface="Helvetica Neue"/>
              <a:buNone/>
              <a:defRPr sz="1400"/>
            </a:lvl3pPr>
            <a:lvl4pPr marL="1828800" lvl="3" indent="-228600" algn="l">
              <a:lnSpc>
                <a:spcPct val="90000"/>
              </a:lnSpc>
              <a:spcBef>
                <a:spcPts val="500"/>
              </a:spcBef>
              <a:spcAft>
                <a:spcPts val="0"/>
              </a:spcAft>
              <a:buClr>
                <a:schemeClr val="lt1"/>
              </a:buClr>
              <a:buSzPts val="1400"/>
              <a:buFont typeface="Helvetica Neue"/>
              <a:buNone/>
              <a:defRPr sz="1400"/>
            </a:lvl4pPr>
            <a:lvl5pPr marL="2286000" lvl="4" indent="-228600" algn="l">
              <a:lnSpc>
                <a:spcPct val="90000"/>
              </a:lnSpc>
              <a:spcBef>
                <a:spcPts val="500"/>
              </a:spcBef>
              <a:spcAft>
                <a:spcPts val="0"/>
              </a:spcAft>
              <a:buClr>
                <a:schemeClr val="lt1"/>
              </a:buClr>
              <a:buSzPts val="1400"/>
              <a:buFont typeface="Helvetica Neue"/>
              <a:buNone/>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Empty Black">
  <p:cSld name="Empty Black">
    <p:bg>
      <p:bgPr>
        <a:solidFill>
          <a:schemeClr val="dk1"/>
        </a:solidFill>
        <a:effectLst/>
      </p:bgPr>
    </p:bg>
    <p:spTree>
      <p:nvGrpSpPr>
        <p:cNvPr id="1" name="Shape 57"/>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58"/>
        <p:cNvGrpSpPr/>
        <p:nvPr/>
      </p:nvGrpSpPr>
      <p:grpSpPr>
        <a:xfrm>
          <a:off x="0" y="0"/>
          <a:ext cx="0" cy="0"/>
          <a:chOff x="0" y="0"/>
          <a:chExt cx="0" cy="0"/>
        </a:xfrm>
      </p:grpSpPr>
      <p:pic>
        <p:nvPicPr>
          <p:cNvPr id="59" name="Google Shape;59;p69"/>
          <p:cNvPicPr preferRelativeResize="0"/>
          <p:nvPr/>
        </p:nvPicPr>
        <p:blipFill rotWithShape="1">
          <a:blip r:embed="rId2">
            <a:alphaModFix/>
          </a:blip>
          <a:srcRect/>
          <a:stretch/>
        </p:blipFill>
        <p:spPr>
          <a:xfrm>
            <a:off x="0" y="0"/>
            <a:ext cx="12192000" cy="6863328"/>
          </a:xfrm>
          <a:prstGeom prst="rect">
            <a:avLst/>
          </a:prstGeom>
          <a:noFill/>
          <a:ln>
            <a:noFill/>
          </a:ln>
        </p:spPr>
      </p:pic>
      <p:pic>
        <p:nvPicPr>
          <p:cNvPr id="60" name="Google Shape;60;p69"/>
          <p:cNvPicPr preferRelativeResize="0"/>
          <p:nvPr/>
        </p:nvPicPr>
        <p:blipFill rotWithShape="1">
          <a:blip r:embed="rId3">
            <a:alphaModFix/>
          </a:blip>
          <a:srcRect/>
          <a:stretch/>
        </p:blipFill>
        <p:spPr>
          <a:xfrm>
            <a:off x="10877550" y="6092957"/>
            <a:ext cx="848861" cy="346074"/>
          </a:xfrm>
          <a:prstGeom prst="rect">
            <a:avLst/>
          </a:prstGeom>
          <a:noFill/>
          <a:ln>
            <a:noFill/>
          </a:ln>
        </p:spPr>
      </p:pic>
      <p:sp>
        <p:nvSpPr>
          <p:cNvPr id="61" name="Google Shape;61;p69"/>
          <p:cNvSpPr txBox="1">
            <a:spLocks noGrp="1"/>
          </p:cNvSpPr>
          <p:nvPr>
            <p:ph type="body" idx="1"/>
          </p:nvPr>
        </p:nvSpPr>
        <p:spPr>
          <a:xfrm>
            <a:off x="1364547" y="1688428"/>
            <a:ext cx="4259762" cy="32609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800"/>
              <a:buFont typeface="Helvetica Neue"/>
              <a:buNone/>
              <a:defRPr sz="1800" b="0" i="0">
                <a:latin typeface="Helvetica Neue"/>
                <a:ea typeface="Helvetica Neue"/>
                <a:cs typeface="Helvetica Neue"/>
                <a:sym typeface="Helvetica Neue"/>
              </a:defRPr>
            </a:lvl1pPr>
            <a:lvl2pPr marL="914400" lvl="1" indent="-228600" algn="l">
              <a:lnSpc>
                <a:spcPct val="90000"/>
              </a:lnSpc>
              <a:spcBef>
                <a:spcPts val="500"/>
              </a:spcBef>
              <a:spcAft>
                <a:spcPts val="0"/>
              </a:spcAft>
              <a:buClr>
                <a:schemeClr val="lt1"/>
              </a:buClr>
              <a:buSzPts val="1600"/>
              <a:buFont typeface="Helvetica Neue"/>
              <a:buNone/>
              <a:defRPr sz="1600"/>
            </a:lvl2pPr>
            <a:lvl3pPr marL="1371600" lvl="2" indent="-228600" algn="l">
              <a:lnSpc>
                <a:spcPct val="90000"/>
              </a:lnSpc>
              <a:spcBef>
                <a:spcPts val="500"/>
              </a:spcBef>
              <a:spcAft>
                <a:spcPts val="0"/>
              </a:spcAft>
              <a:buClr>
                <a:schemeClr val="lt1"/>
              </a:buClr>
              <a:buSzPts val="1600"/>
              <a:buFont typeface="Helvetica Neue"/>
              <a:buNone/>
              <a:defRPr sz="1600"/>
            </a:lvl3pPr>
            <a:lvl4pPr marL="1828800" lvl="3" indent="-228600" algn="l">
              <a:lnSpc>
                <a:spcPct val="90000"/>
              </a:lnSpc>
              <a:spcBef>
                <a:spcPts val="500"/>
              </a:spcBef>
              <a:spcAft>
                <a:spcPts val="0"/>
              </a:spcAft>
              <a:buClr>
                <a:schemeClr val="lt1"/>
              </a:buClr>
              <a:buSzPts val="1600"/>
              <a:buFont typeface="Helvetica Neue"/>
              <a:buNone/>
              <a:defRPr sz="1600"/>
            </a:lvl4pPr>
            <a:lvl5pPr marL="2286000" lvl="4" indent="-228600" algn="l">
              <a:lnSpc>
                <a:spcPct val="90000"/>
              </a:lnSpc>
              <a:spcBef>
                <a:spcPts val="500"/>
              </a:spcBef>
              <a:spcAft>
                <a:spcPts val="0"/>
              </a:spcAft>
              <a:buClr>
                <a:schemeClr val="lt1"/>
              </a:buClr>
              <a:buSzPts val="1600"/>
              <a:buFont typeface="Helvetica Neue"/>
              <a:buNone/>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69"/>
          <p:cNvSpPr txBox="1">
            <a:spLocks noGrp="1"/>
          </p:cNvSpPr>
          <p:nvPr>
            <p:ph type="body" idx="2"/>
          </p:nvPr>
        </p:nvSpPr>
        <p:spPr>
          <a:xfrm>
            <a:off x="347870" y="740981"/>
            <a:ext cx="4907124" cy="249931"/>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1200"/>
              <a:buFont typeface="Helvetica Neue"/>
              <a:buNone/>
              <a:defRPr sz="1200" b="1"/>
            </a:lvl1pPr>
            <a:lvl2pPr marL="914400" lvl="1" indent="-228600" algn="l">
              <a:lnSpc>
                <a:spcPct val="90000"/>
              </a:lnSpc>
              <a:spcBef>
                <a:spcPts val="500"/>
              </a:spcBef>
              <a:spcAft>
                <a:spcPts val="0"/>
              </a:spcAft>
              <a:buClr>
                <a:schemeClr val="lt1"/>
              </a:buClr>
              <a:buSzPts val="3200"/>
              <a:buFont typeface="Helvetica Neue"/>
              <a:buNone/>
              <a:defRPr/>
            </a:lvl2pPr>
            <a:lvl3pPr marL="1371600" lvl="2" indent="-228600" algn="l">
              <a:lnSpc>
                <a:spcPct val="90000"/>
              </a:lnSpc>
              <a:spcBef>
                <a:spcPts val="500"/>
              </a:spcBef>
              <a:spcAft>
                <a:spcPts val="0"/>
              </a:spcAft>
              <a:buClr>
                <a:schemeClr val="lt1"/>
              </a:buClr>
              <a:buSzPts val="3200"/>
              <a:buFont typeface="Helvetica Neue"/>
              <a:buNone/>
              <a:defRPr/>
            </a:lvl3pPr>
            <a:lvl4pPr marL="1828800" lvl="3" indent="-228600" algn="l">
              <a:lnSpc>
                <a:spcPct val="90000"/>
              </a:lnSpc>
              <a:spcBef>
                <a:spcPts val="500"/>
              </a:spcBef>
              <a:spcAft>
                <a:spcPts val="0"/>
              </a:spcAft>
              <a:buClr>
                <a:schemeClr val="lt1"/>
              </a:buClr>
              <a:buSzPts val="3200"/>
              <a:buFont typeface="Helvetica Neue"/>
              <a:buNone/>
              <a:defRPr/>
            </a:lvl4pPr>
            <a:lvl5pPr marL="2286000" lvl="4" indent="-228600" algn="l">
              <a:lnSpc>
                <a:spcPct val="90000"/>
              </a:lnSpc>
              <a:spcBef>
                <a:spcPts val="500"/>
              </a:spcBef>
              <a:spcAft>
                <a:spcPts val="0"/>
              </a:spcAft>
              <a:buClr>
                <a:schemeClr val="lt1"/>
              </a:buClr>
              <a:buSzPts val="3200"/>
              <a:buFont typeface="Helvetica Neue"/>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69"/>
          <p:cNvSpPr txBox="1">
            <a:spLocks noGrp="1"/>
          </p:cNvSpPr>
          <p:nvPr>
            <p:ph type="body" idx="3"/>
          </p:nvPr>
        </p:nvSpPr>
        <p:spPr>
          <a:xfrm>
            <a:off x="2291562" y="2014528"/>
            <a:ext cx="3332747" cy="216741"/>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1200"/>
              <a:buFont typeface="Helvetica Neue"/>
              <a:buNone/>
              <a:defRPr sz="1200" b="0" i="0">
                <a:latin typeface="Helvetica Neue"/>
                <a:ea typeface="Helvetica Neue"/>
                <a:cs typeface="Helvetica Neue"/>
                <a:sym typeface="Helvetica Neue"/>
              </a:defRPr>
            </a:lvl1pPr>
            <a:lvl2pPr marL="914400" lvl="1" indent="-228600" algn="l">
              <a:lnSpc>
                <a:spcPct val="90000"/>
              </a:lnSpc>
              <a:spcBef>
                <a:spcPts val="500"/>
              </a:spcBef>
              <a:spcAft>
                <a:spcPts val="0"/>
              </a:spcAft>
              <a:buClr>
                <a:schemeClr val="lt1"/>
              </a:buClr>
              <a:buSzPts val="3200"/>
              <a:buFont typeface="Helvetica Neue"/>
              <a:buNone/>
              <a:defRPr/>
            </a:lvl2pPr>
            <a:lvl3pPr marL="1371600" lvl="2" indent="-228600" algn="l">
              <a:lnSpc>
                <a:spcPct val="90000"/>
              </a:lnSpc>
              <a:spcBef>
                <a:spcPts val="500"/>
              </a:spcBef>
              <a:spcAft>
                <a:spcPts val="0"/>
              </a:spcAft>
              <a:buClr>
                <a:schemeClr val="lt1"/>
              </a:buClr>
              <a:buSzPts val="3200"/>
              <a:buFont typeface="Helvetica Neue"/>
              <a:buNone/>
              <a:defRPr/>
            </a:lvl3pPr>
            <a:lvl4pPr marL="1828800" lvl="3" indent="-228600" algn="l">
              <a:lnSpc>
                <a:spcPct val="90000"/>
              </a:lnSpc>
              <a:spcBef>
                <a:spcPts val="500"/>
              </a:spcBef>
              <a:spcAft>
                <a:spcPts val="0"/>
              </a:spcAft>
              <a:buClr>
                <a:schemeClr val="lt1"/>
              </a:buClr>
              <a:buSzPts val="3200"/>
              <a:buFont typeface="Helvetica Neue"/>
              <a:buNone/>
              <a:defRPr/>
            </a:lvl4pPr>
            <a:lvl5pPr marL="2286000" lvl="4" indent="-228600" algn="l">
              <a:lnSpc>
                <a:spcPct val="90000"/>
              </a:lnSpc>
              <a:spcBef>
                <a:spcPts val="500"/>
              </a:spcBef>
              <a:spcAft>
                <a:spcPts val="0"/>
              </a:spcAft>
              <a:buClr>
                <a:schemeClr val="lt1"/>
              </a:buClr>
              <a:buSzPts val="3200"/>
              <a:buFont typeface="Helvetica Neue"/>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69"/>
          <p:cNvSpPr txBox="1">
            <a:spLocks noGrp="1"/>
          </p:cNvSpPr>
          <p:nvPr>
            <p:ph type="body" idx="4"/>
          </p:nvPr>
        </p:nvSpPr>
        <p:spPr>
          <a:xfrm>
            <a:off x="1364547" y="2393142"/>
            <a:ext cx="4259762" cy="32609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800"/>
              <a:buFont typeface="Helvetica Neue"/>
              <a:buNone/>
              <a:defRPr sz="1800" b="0" i="0">
                <a:latin typeface="Helvetica Neue"/>
                <a:ea typeface="Helvetica Neue"/>
                <a:cs typeface="Helvetica Neue"/>
                <a:sym typeface="Helvetica Neue"/>
              </a:defRPr>
            </a:lvl1pPr>
            <a:lvl2pPr marL="914400" lvl="1" indent="-228600" algn="l">
              <a:lnSpc>
                <a:spcPct val="90000"/>
              </a:lnSpc>
              <a:spcBef>
                <a:spcPts val="500"/>
              </a:spcBef>
              <a:spcAft>
                <a:spcPts val="0"/>
              </a:spcAft>
              <a:buClr>
                <a:schemeClr val="lt1"/>
              </a:buClr>
              <a:buSzPts val="1600"/>
              <a:buFont typeface="Helvetica Neue"/>
              <a:buNone/>
              <a:defRPr sz="1600"/>
            </a:lvl2pPr>
            <a:lvl3pPr marL="1371600" lvl="2" indent="-228600" algn="l">
              <a:lnSpc>
                <a:spcPct val="90000"/>
              </a:lnSpc>
              <a:spcBef>
                <a:spcPts val="500"/>
              </a:spcBef>
              <a:spcAft>
                <a:spcPts val="0"/>
              </a:spcAft>
              <a:buClr>
                <a:schemeClr val="lt1"/>
              </a:buClr>
              <a:buSzPts val="1600"/>
              <a:buFont typeface="Helvetica Neue"/>
              <a:buNone/>
              <a:defRPr sz="1600"/>
            </a:lvl3pPr>
            <a:lvl4pPr marL="1828800" lvl="3" indent="-228600" algn="l">
              <a:lnSpc>
                <a:spcPct val="90000"/>
              </a:lnSpc>
              <a:spcBef>
                <a:spcPts val="500"/>
              </a:spcBef>
              <a:spcAft>
                <a:spcPts val="0"/>
              </a:spcAft>
              <a:buClr>
                <a:schemeClr val="lt1"/>
              </a:buClr>
              <a:buSzPts val="1600"/>
              <a:buFont typeface="Helvetica Neue"/>
              <a:buNone/>
              <a:defRPr sz="1600"/>
            </a:lvl4pPr>
            <a:lvl5pPr marL="2286000" lvl="4" indent="-228600" algn="l">
              <a:lnSpc>
                <a:spcPct val="90000"/>
              </a:lnSpc>
              <a:spcBef>
                <a:spcPts val="500"/>
              </a:spcBef>
              <a:spcAft>
                <a:spcPts val="0"/>
              </a:spcAft>
              <a:buClr>
                <a:schemeClr val="lt1"/>
              </a:buClr>
              <a:buSzPts val="1600"/>
              <a:buFont typeface="Helvetica Neue"/>
              <a:buNone/>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69"/>
          <p:cNvSpPr txBox="1">
            <a:spLocks noGrp="1"/>
          </p:cNvSpPr>
          <p:nvPr>
            <p:ph type="body" idx="5"/>
          </p:nvPr>
        </p:nvSpPr>
        <p:spPr>
          <a:xfrm>
            <a:off x="2291562" y="2719242"/>
            <a:ext cx="3332747" cy="216741"/>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1200"/>
              <a:buFont typeface="Helvetica Neue"/>
              <a:buNone/>
              <a:defRPr sz="1200" b="0" i="0">
                <a:latin typeface="Helvetica Neue"/>
                <a:ea typeface="Helvetica Neue"/>
                <a:cs typeface="Helvetica Neue"/>
                <a:sym typeface="Helvetica Neue"/>
              </a:defRPr>
            </a:lvl1pPr>
            <a:lvl2pPr marL="914400" lvl="1" indent="-228600" algn="l">
              <a:lnSpc>
                <a:spcPct val="90000"/>
              </a:lnSpc>
              <a:spcBef>
                <a:spcPts val="500"/>
              </a:spcBef>
              <a:spcAft>
                <a:spcPts val="0"/>
              </a:spcAft>
              <a:buClr>
                <a:schemeClr val="lt1"/>
              </a:buClr>
              <a:buSzPts val="3200"/>
              <a:buFont typeface="Helvetica Neue"/>
              <a:buNone/>
              <a:defRPr/>
            </a:lvl2pPr>
            <a:lvl3pPr marL="1371600" lvl="2" indent="-228600" algn="l">
              <a:lnSpc>
                <a:spcPct val="90000"/>
              </a:lnSpc>
              <a:spcBef>
                <a:spcPts val="500"/>
              </a:spcBef>
              <a:spcAft>
                <a:spcPts val="0"/>
              </a:spcAft>
              <a:buClr>
                <a:schemeClr val="lt1"/>
              </a:buClr>
              <a:buSzPts val="3200"/>
              <a:buFont typeface="Helvetica Neue"/>
              <a:buNone/>
              <a:defRPr/>
            </a:lvl3pPr>
            <a:lvl4pPr marL="1828800" lvl="3" indent="-228600" algn="l">
              <a:lnSpc>
                <a:spcPct val="90000"/>
              </a:lnSpc>
              <a:spcBef>
                <a:spcPts val="500"/>
              </a:spcBef>
              <a:spcAft>
                <a:spcPts val="0"/>
              </a:spcAft>
              <a:buClr>
                <a:schemeClr val="lt1"/>
              </a:buClr>
              <a:buSzPts val="3200"/>
              <a:buFont typeface="Helvetica Neue"/>
              <a:buNone/>
              <a:defRPr/>
            </a:lvl4pPr>
            <a:lvl5pPr marL="2286000" lvl="4" indent="-228600" algn="l">
              <a:lnSpc>
                <a:spcPct val="90000"/>
              </a:lnSpc>
              <a:spcBef>
                <a:spcPts val="500"/>
              </a:spcBef>
              <a:spcAft>
                <a:spcPts val="0"/>
              </a:spcAft>
              <a:buClr>
                <a:schemeClr val="lt1"/>
              </a:buClr>
              <a:buSzPts val="3200"/>
              <a:buFont typeface="Helvetica Neue"/>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69"/>
          <p:cNvSpPr txBox="1">
            <a:spLocks noGrp="1"/>
          </p:cNvSpPr>
          <p:nvPr>
            <p:ph type="body" idx="6"/>
          </p:nvPr>
        </p:nvSpPr>
        <p:spPr>
          <a:xfrm>
            <a:off x="1358490" y="3097856"/>
            <a:ext cx="4259762" cy="32609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800"/>
              <a:buFont typeface="Helvetica Neue"/>
              <a:buNone/>
              <a:defRPr sz="1800" b="0" i="0">
                <a:latin typeface="Helvetica Neue"/>
                <a:ea typeface="Helvetica Neue"/>
                <a:cs typeface="Helvetica Neue"/>
                <a:sym typeface="Helvetica Neue"/>
              </a:defRPr>
            </a:lvl1pPr>
            <a:lvl2pPr marL="914400" lvl="1" indent="-228600" algn="l">
              <a:lnSpc>
                <a:spcPct val="90000"/>
              </a:lnSpc>
              <a:spcBef>
                <a:spcPts val="500"/>
              </a:spcBef>
              <a:spcAft>
                <a:spcPts val="0"/>
              </a:spcAft>
              <a:buClr>
                <a:schemeClr val="lt1"/>
              </a:buClr>
              <a:buSzPts val="1600"/>
              <a:buFont typeface="Helvetica Neue"/>
              <a:buNone/>
              <a:defRPr sz="1600"/>
            </a:lvl2pPr>
            <a:lvl3pPr marL="1371600" lvl="2" indent="-228600" algn="l">
              <a:lnSpc>
                <a:spcPct val="90000"/>
              </a:lnSpc>
              <a:spcBef>
                <a:spcPts val="500"/>
              </a:spcBef>
              <a:spcAft>
                <a:spcPts val="0"/>
              </a:spcAft>
              <a:buClr>
                <a:schemeClr val="lt1"/>
              </a:buClr>
              <a:buSzPts val="1600"/>
              <a:buFont typeface="Helvetica Neue"/>
              <a:buNone/>
              <a:defRPr sz="1600"/>
            </a:lvl3pPr>
            <a:lvl4pPr marL="1828800" lvl="3" indent="-228600" algn="l">
              <a:lnSpc>
                <a:spcPct val="90000"/>
              </a:lnSpc>
              <a:spcBef>
                <a:spcPts val="500"/>
              </a:spcBef>
              <a:spcAft>
                <a:spcPts val="0"/>
              </a:spcAft>
              <a:buClr>
                <a:schemeClr val="lt1"/>
              </a:buClr>
              <a:buSzPts val="1600"/>
              <a:buFont typeface="Helvetica Neue"/>
              <a:buNone/>
              <a:defRPr sz="1600"/>
            </a:lvl4pPr>
            <a:lvl5pPr marL="2286000" lvl="4" indent="-228600" algn="l">
              <a:lnSpc>
                <a:spcPct val="90000"/>
              </a:lnSpc>
              <a:spcBef>
                <a:spcPts val="500"/>
              </a:spcBef>
              <a:spcAft>
                <a:spcPts val="0"/>
              </a:spcAft>
              <a:buClr>
                <a:schemeClr val="lt1"/>
              </a:buClr>
              <a:buSzPts val="1600"/>
              <a:buFont typeface="Helvetica Neue"/>
              <a:buNone/>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69"/>
          <p:cNvSpPr txBox="1">
            <a:spLocks noGrp="1"/>
          </p:cNvSpPr>
          <p:nvPr>
            <p:ph type="body" idx="7"/>
          </p:nvPr>
        </p:nvSpPr>
        <p:spPr>
          <a:xfrm>
            <a:off x="2285505" y="3423956"/>
            <a:ext cx="3332747" cy="216741"/>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1200"/>
              <a:buFont typeface="Helvetica Neue"/>
              <a:buNone/>
              <a:defRPr sz="1200" b="0" i="0">
                <a:latin typeface="Helvetica Neue"/>
                <a:ea typeface="Helvetica Neue"/>
                <a:cs typeface="Helvetica Neue"/>
                <a:sym typeface="Helvetica Neue"/>
              </a:defRPr>
            </a:lvl1pPr>
            <a:lvl2pPr marL="914400" lvl="1" indent="-228600" algn="l">
              <a:lnSpc>
                <a:spcPct val="90000"/>
              </a:lnSpc>
              <a:spcBef>
                <a:spcPts val="500"/>
              </a:spcBef>
              <a:spcAft>
                <a:spcPts val="0"/>
              </a:spcAft>
              <a:buClr>
                <a:schemeClr val="lt1"/>
              </a:buClr>
              <a:buSzPts val="3200"/>
              <a:buFont typeface="Helvetica Neue"/>
              <a:buNone/>
              <a:defRPr/>
            </a:lvl2pPr>
            <a:lvl3pPr marL="1371600" lvl="2" indent="-228600" algn="l">
              <a:lnSpc>
                <a:spcPct val="90000"/>
              </a:lnSpc>
              <a:spcBef>
                <a:spcPts val="500"/>
              </a:spcBef>
              <a:spcAft>
                <a:spcPts val="0"/>
              </a:spcAft>
              <a:buClr>
                <a:schemeClr val="lt1"/>
              </a:buClr>
              <a:buSzPts val="3200"/>
              <a:buFont typeface="Helvetica Neue"/>
              <a:buNone/>
              <a:defRPr/>
            </a:lvl3pPr>
            <a:lvl4pPr marL="1828800" lvl="3" indent="-228600" algn="l">
              <a:lnSpc>
                <a:spcPct val="90000"/>
              </a:lnSpc>
              <a:spcBef>
                <a:spcPts val="500"/>
              </a:spcBef>
              <a:spcAft>
                <a:spcPts val="0"/>
              </a:spcAft>
              <a:buClr>
                <a:schemeClr val="lt1"/>
              </a:buClr>
              <a:buSzPts val="3200"/>
              <a:buFont typeface="Helvetica Neue"/>
              <a:buNone/>
              <a:defRPr/>
            </a:lvl4pPr>
            <a:lvl5pPr marL="2286000" lvl="4" indent="-228600" algn="l">
              <a:lnSpc>
                <a:spcPct val="90000"/>
              </a:lnSpc>
              <a:spcBef>
                <a:spcPts val="500"/>
              </a:spcBef>
              <a:spcAft>
                <a:spcPts val="0"/>
              </a:spcAft>
              <a:buClr>
                <a:schemeClr val="lt1"/>
              </a:buClr>
              <a:buSzPts val="3200"/>
              <a:buFont typeface="Helvetica Neue"/>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69"/>
          <p:cNvSpPr txBox="1">
            <a:spLocks noGrp="1"/>
          </p:cNvSpPr>
          <p:nvPr>
            <p:ph type="body" idx="8"/>
          </p:nvPr>
        </p:nvSpPr>
        <p:spPr>
          <a:xfrm>
            <a:off x="1358490" y="3802570"/>
            <a:ext cx="4259762" cy="32609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800"/>
              <a:buFont typeface="Helvetica Neue"/>
              <a:buNone/>
              <a:defRPr sz="1800" b="0" i="0">
                <a:latin typeface="Helvetica Neue"/>
                <a:ea typeface="Helvetica Neue"/>
                <a:cs typeface="Helvetica Neue"/>
                <a:sym typeface="Helvetica Neue"/>
              </a:defRPr>
            </a:lvl1pPr>
            <a:lvl2pPr marL="914400" lvl="1" indent="-228600" algn="l">
              <a:lnSpc>
                <a:spcPct val="90000"/>
              </a:lnSpc>
              <a:spcBef>
                <a:spcPts val="500"/>
              </a:spcBef>
              <a:spcAft>
                <a:spcPts val="0"/>
              </a:spcAft>
              <a:buClr>
                <a:schemeClr val="lt1"/>
              </a:buClr>
              <a:buSzPts val="1600"/>
              <a:buFont typeface="Helvetica Neue"/>
              <a:buNone/>
              <a:defRPr sz="1600"/>
            </a:lvl2pPr>
            <a:lvl3pPr marL="1371600" lvl="2" indent="-228600" algn="l">
              <a:lnSpc>
                <a:spcPct val="90000"/>
              </a:lnSpc>
              <a:spcBef>
                <a:spcPts val="500"/>
              </a:spcBef>
              <a:spcAft>
                <a:spcPts val="0"/>
              </a:spcAft>
              <a:buClr>
                <a:schemeClr val="lt1"/>
              </a:buClr>
              <a:buSzPts val="1600"/>
              <a:buFont typeface="Helvetica Neue"/>
              <a:buNone/>
              <a:defRPr sz="1600"/>
            </a:lvl3pPr>
            <a:lvl4pPr marL="1828800" lvl="3" indent="-228600" algn="l">
              <a:lnSpc>
                <a:spcPct val="90000"/>
              </a:lnSpc>
              <a:spcBef>
                <a:spcPts val="500"/>
              </a:spcBef>
              <a:spcAft>
                <a:spcPts val="0"/>
              </a:spcAft>
              <a:buClr>
                <a:schemeClr val="lt1"/>
              </a:buClr>
              <a:buSzPts val="1600"/>
              <a:buFont typeface="Helvetica Neue"/>
              <a:buNone/>
              <a:defRPr sz="1600"/>
            </a:lvl4pPr>
            <a:lvl5pPr marL="2286000" lvl="4" indent="-228600" algn="l">
              <a:lnSpc>
                <a:spcPct val="90000"/>
              </a:lnSpc>
              <a:spcBef>
                <a:spcPts val="500"/>
              </a:spcBef>
              <a:spcAft>
                <a:spcPts val="0"/>
              </a:spcAft>
              <a:buClr>
                <a:schemeClr val="lt1"/>
              </a:buClr>
              <a:buSzPts val="1600"/>
              <a:buFont typeface="Helvetica Neue"/>
              <a:buNone/>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69"/>
          <p:cNvSpPr txBox="1">
            <a:spLocks noGrp="1"/>
          </p:cNvSpPr>
          <p:nvPr>
            <p:ph type="body" idx="9"/>
          </p:nvPr>
        </p:nvSpPr>
        <p:spPr>
          <a:xfrm>
            <a:off x="2285505" y="4128670"/>
            <a:ext cx="3332747" cy="216741"/>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1200"/>
              <a:buFont typeface="Helvetica Neue"/>
              <a:buNone/>
              <a:defRPr sz="1200" b="0" i="0">
                <a:latin typeface="Helvetica Neue"/>
                <a:ea typeface="Helvetica Neue"/>
                <a:cs typeface="Helvetica Neue"/>
                <a:sym typeface="Helvetica Neue"/>
              </a:defRPr>
            </a:lvl1pPr>
            <a:lvl2pPr marL="914400" lvl="1" indent="-228600" algn="l">
              <a:lnSpc>
                <a:spcPct val="90000"/>
              </a:lnSpc>
              <a:spcBef>
                <a:spcPts val="500"/>
              </a:spcBef>
              <a:spcAft>
                <a:spcPts val="0"/>
              </a:spcAft>
              <a:buClr>
                <a:schemeClr val="lt1"/>
              </a:buClr>
              <a:buSzPts val="3200"/>
              <a:buFont typeface="Helvetica Neue"/>
              <a:buNone/>
              <a:defRPr/>
            </a:lvl2pPr>
            <a:lvl3pPr marL="1371600" lvl="2" indent="-228600" algn="l">
              <a:lnSpc>
                <a:spcPct val="90000"/>
              </a:lnSpc>
              <a:spcBef>
                <a:spcPts val="500"/>
              </a:spcBef>
              <a:spcAft>
                <a:spcPts val="0"/>
              </a:spcAft>
              <a:buClr>
                <a:schemeClr val="lt1"/>
              </a:buClr>
              <a:buSzPts val="3200"/>
              <a:buFont typeface="Helvetica Neue"/>
              <a:buNone/>
              <a:defRPr/>
            </a:lvl3pPr>
            <a:lvl4pPr marL="1828800" lvl="3" indent="-228600" algn="l">
              <a:lnSpc>
                <a:spcPct val="90000"/>
              </a:lnSpc>
              <a:spcBef>
                <a:spcPts val="500"/>
              </a:spcBef>
              <a:spcAft>
                <a:spcPts val="0"/>
              </a:spcAft>
              <a:buClr>
                <a:schemeClr val="lt1"/>
              </a:buClr>
              <a:buSzPts val="3200"/>
              <a:buFont typeface="Helvetica Neue"/>
              <a:buNone/>
              <a:defRPr/>
            </a:lvl4pPr>
            <a:lvl5pPr marL="2286000" lvl="4" indent="-228600" algn="l">
              <a:lnSpc>
                <a:spcPct val="90000"/>
              </a:lnSpc>
              <a:spcBef>
                <a:spcPts val="500"/>
              </a:spcBef>
              <a:spcAft>
                <a:spcPts val="0"/>
              </a:spcAft>
              <a:buClr>
                <a:schemeClr val="lt1"/>
              </a:buClr>
              <a:buSzPts val="3200"/>
              <a:buFont typeface="Helvetica Neue"/>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69"/>
          <p:cNvSpPr txBox="1">
            <a:spLocks noGrp="1"/>
          </p:cNvSpPr>
          <p:nvPr>
            <p:ph type="body" idx="13"/>
          </p:nvPr>
        </p:nvSpPr>
        <p:spPr>
          <a:xfrm>
            <a:off x="1358490" y="4481841"/>
            <a:ext cx="4259762" cy="32609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800"/>
              <a:buFont typeface="Helvetica Neue"/>
              <a:buNone/>
              <a:defRPr sz="1800" b="0" i="0">
                <a:latin typeface="Helvetica Neue"/>
                <a:ea typeface="Helvetica Neue"/>
                <a:cs typeface="Helvetica Neue"/>
                <a:sym typeface="Helvetica Neue"/>
              </a:defRPr>
            </a:lvl1pPr>
            <a:lvl2pPr marL="914400" lvl="1" indent="-228600" algn="l">
              <a:lnSpc>
                <a:spcPct val="90000"/>
              </a:lnSpc>
              <a:spcBef>
                <a:spcPts val="500"/>
              </a:spcBef>
              <a:spcAft>
                <a:spcPts val="0"/>
              </a:spcAft>
              <a:buClr>
                <a:schemeClr val="lt1"/>
              </a:buClr>
              <a:buSzPts val="1600"/>
              <a:buFont typeface="Helvetica Neue"/>
              <a:buNone/>
              <a:defRPr sz="1600"/>
            </a:lvl2pPr>
            <a:lvl3pPr marL="1371600" lvl="2" indent="-228600" algn="l">
              <a:lnSpc>
                <a:spcPct val="90000"/>
              </a:lnSpc>
              <a:spcBef>
                <a:spcPts val="500"/>
              </a:spcBef>
              <a:spcAft>
                <a:spcPts val="0"/>
              </a:spcAft>
              <a:buClr>
                <a:schemeClr val="lt1"/>
              </a:buClr>
              <a:buSzPts val="1600"/>
              <a:buFont typeface="Helvetica Neue"/>
              <a:buNone/>
              <a:defRPr sz="1600"/>
            </a:lvl3pPr>
            <a:lvl4pPr marL="1828800" lvl="3" indent="-228600" algn="l">
              <a:lnSpc>
                <a:spcPct val="90000"/>
              </a:lnSpc>
              <a:spcBef>
                <a:spcPts val="500"/>
              </a:spcBef>
              <a:spcAft>
                <a:spcPts val="0"/>
              </a:spcAft>
              <a:buClr>
                <a:schemeClr val="lt1"/>
              </a:buClr>
              <a:buSzPts val="1600"/>
              <a:buFont typeface="Helvetica Neue"/>
              <a:buNone/>
              <a:defRPr sz="1600"/>
            </a:lvl4pPr>
            <a:lvl5pPr marL="2286000" lvl="4" indent="-228600" algn="l">
              <a:lnSpc>
                <a:spcPct val="90000"/>
              </a:lnSpc>
              <a:spcBef>
                <a:spcPts val="500"/>
              </a:spcBef>
              <a:spcAft>
                <a:spcPts val="0"/>
              </a:spcAft>
              <a:buClr>
                <a:schemeClr val="lt1"/>
              </a:buClr>
              <a:buSzPts val="1600"/>
              <a:buFont typeface="Helvetica Neue"/>
              <a:buNone/>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69"/>
          <p:cNvSpPr txBox="1">
            <a:spLocks noGrp="1"/>
          </p:cNvSpPr>
          <p:nvPr>
            <p:ph type="body" idx="14"/>
          </p:nvPr>
        </p:nvSpPr>
        <p:spPr>
          <a:xfrm>
            <a:off x="2285505" y="4807941"/>
            <a:ext cx="3332747" cy="216741"/>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1200"/>
              <a:buFont typeface="Helvetica Neue"/>
              <a:buNone/>
              <a:defRPr sz="1200" b="0" i="0">
                <a:latin typeface="Helvetica Neue"/>
                <a:ea typeface="Helvetica Neue"/>
                <a:cs typeface="Helvetica Neue"/>
                <a:sym typeface="Helvetica Neue"/>
              </a:defRPr>
            </a:lvl1pPr>
            <a:lvl2pPr marL="914400" lvl="1" indent="-228600" algn="l">
              <a:lnSpc>
                <a:spcPct val="90000"/>
              </a:lnSpc>
              <a:spcBef>
                <a:spcPts val="500"/>
              </a:spcBef>
              <a:spcAft>
                <a:spcPts val="0"/>
              </a:spcAft>
              <a:buClr>
                <a:schemeClr val="lt1"/>
              </a:buClr>
              <a:buSzPts val="3200"/>
              <a:buFont typeface="Helvetica Neue"/>
              <a:buNone/>
              <a:defRPr/>
            </a:lvl2pPr>
            <a:lvl3pPr marL="1371600" lvl="2" indent="-228600" algn="l">
              <a:lnSpc>
                <a:spcPct val="90000"/>
              </a:lnSpc>
              <a:spcBef>
                <a:spcPts val="500"/>
              </a:spcBef>
              <a:spcAft>
                <a:spcPts val="0"/>
              </a:spcAft>
              <a:buClr>
                <a:schemeClr val="lt1"/>
              </a:buClr>
              <a:buSzPts val="3200"/>
              <a:buFont typeface="Helvetica Neue"/>
              <a:buNone/>
              <a:defRPr/>
            </a:lvl3pPr>
            <a:lvl4pPr marL="1828800" lvl="3" indent="-228600" algn="l">
              <a:lnSpc>
                <a:spcPct val="90000"/>
              </a:lnSpc>
              <a:spcBef>
                <a:spcPts val="500"/>
              </a:spcBef>
              <a:spcAft>
                <a:spcPts val="0"/>
              </a:spcAft>
              <a:buClr>
                <a:schemeClr val="lt1"/>
              </a:buClr>
              <a:buSzPts val="3200"/>
              <a:buFont typeface="Helvetica Neue"/>
              <a:buNone/>
              <a:defRPr/>
            </a:lvl4pPr>
            <a:lvl5pPr marL="2286000" lvl="4" indent="-228600" algn="l">
              <a:lnSpc>
                <a:spcPct val="90000"/>
              </a:lnSpc>
              <a:spcBef>
                <a:spcPts val="500"/>
              </a:spcBef>
              <a:spcAft>
                <a:spcPts val="0"/>
              </a:spcAft>
              <a:buClr>
                <a:schemeClr val="lt1"/>
              </a:buClr>
              <a:buSzPts val="3200"/>
              <a:buFont typeface="Helvetica Neue"/>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69"/>
          <p:cNvSpPr txBox="1">
            <a:spLocks noGrp="1"/>
          </p:cNvSpPr>
          <p:nvPr>
            <p:ph type="body" idx="15"/>
          </p:nvPr>
        </p:nvSpPr>
        <p:spPr>
          <a:xfrm>
            <a:off x="1358490" y="5152246"/>
            <a:ext cx="4259762" cy="32609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800"/>
              <a:buFont typeface="Helvetica Neue"/>
              <a:buNone/>
              <a:defRPr sz="1800" b="0" i="0">
                <a:latin typeface="Helvetica Neue"/>
                <a:ea typeface="Helvetica Neue"/>
                <a:cs typeface="Helvetica Neue"/>
                <a:sym typeface="Helvetica Neue"/>
              </a:defRPr>
            </a:lvl1pPr>
            <a:lvl2pPr marL="914400" lvl="1" indent="-228600" algn="l">
              <a:lnSpc>
                <a:spcPct val="90000"/>
              </a:lnSpc>
              <a:spcBef>
                <a:spcPts val="500"/>
              </a:spcBef>
              <a:spcAft>
                <a:spcPts val="0"/>
              </a:spcAft>
              <a:buClr>
                <a:schemeClr val="lt1"/>
              </a:buClr>
              <a:buSzPts val="1600"/>
              <a:buFont typeface="Helvetica Neue"/>
              <a:buNone/>
              <a:defRPr sz="1600"/>
            </a:lvl2pPr>
            <a:lvl3pPr marL="1371600" lvl="2" indent="-228600" algn="l">
              <a:lnSpc>
                <a:spcPct val="90000"/>
              </a:lnSpc>
              <a:spcBef>
                <a:spcPts val="500"/>
              </a:spcBef>
              <a:spcAft>
                <a:spcPts val="0"/>
              </a:spcAft>
              <a:buClr>
                <a:schemeClr val="lt1"/>
              </a:buClr>
              <a:buSzPts val="1600"/>
              <a:buFont typeface="Helvetica Neue"/>
              <a:buNone/>
              <a:defRPr sz="1600"/>
            </a:lvl3pPr>
            <a:lvl4pPr marL="1828800" lvl="3" indent="-228600" algn="l">
              <a:lnSpc>
                <a:spcPct val="90000"/>
              </a:lnSpc>
              <a:spcBef>
                <a:spcPts val="500"/>
              </a:spcBef>
              <a:spcAft>
                <a:spcPts val="0"/>
              </a:spcAft>
              <a:buClr>
                <a:schemeClr val="lt1"/>
              </a:buClr>
              <a:buSzPts val="1600"/>
              <a:buFont typeface="Helvetica Neue"/>
              <a:buNone/>
              <a:defRPr sz="1600"/>
            </a:lvl4pPr>
            <a:lvl5pPr marL="2286000" lvl="4" indent="-228600" algn="l">
              <a:lnSpc>
                <a:spcPct val="90000"/>
              </a:lnSpc>
              <a:spcBef>
                <a:spcPts val="500"/>
              </a:spcBef>
              <a:spcAft>
                <a:spcPts val="0"/>
              </a:spcAft>
              <a:buClr>
                <a:schemeClr val="lt1"/>
              </a:buClr>
              <a:buSzPts val="1600"/>
              <a:buFont typeface="Helvetica Neue"/>
              <a:buNone/>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69"/>
          <p:cNvSpPr txBox="1">
            <a:spLocks noGrp="1"/>
          </p:cNvSpPr>
          <p:nvPr>
            <p:ph type="body" idx="16"/>
          </p:nvPr>
        </p:nvSpPr>
        <p:spPr>
          <a:xfrm>
            <a:off x="2285505" y="5478346"/>
            <a:ext cx="3332747" cy="216741"/>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1200"/>
              <a:buFont typeface="Helvetica Neue"/>
              <a:buNone/>
              <a:defRPr sz="1200" b="0" i="0">
                <a:latin typeface="Helvetica Neue"/>
                <a:ea typeface="Helvetica Neue"/>
                <a:cs typeface="Helvetica Neue"/>
                <a:sym typeface="Helvetica Neue"/>
              </a:defRPr>
            </a:lvl1pPr>
            <a:lvl2pPr marL="914400" lvl="1" indent="-228600" algn="l">
              <a:lnSpc>
                <a:spcPct val="90000"/>
              </a:lnSpc>
              <a:spcBef>
                <a:spcPts val="500"/>
              </a:spcBef>
              <a:spcAft>
                <a:spcPts val="0"/>
              </a:spcAft>
              <a:buClr>
                <a:schemeClr val="lt1"/>
              </a:buClr>
              <a:buSzPts val="3200"/>
              <a:buFont typeface="Helvetica Neue"/>
              <a:buNone/>
              <a:defRPr/>
            </a:lvl2pPr>
            <a:lvl3pPr marL="1371600" lvl="2" indent="-228600" algn="l">
              <a:lnSpc>
                <a:spcPct val="90000"/>
              </a:lnSpc>
              <a:spcBef>
                <a:spcPts val="500"/>
              </a:spcBef>
              <a:spcAft>
                <a:spcPts val="0"/>
              </a:spcAft>
              <a:buClr>
                <a:schemeClr val="lt1"/>
              </a:buClr>
              <a:buSzPts val="3200"/>
              <a:buFont typeface="Helvetica Neue"/>
              <a:buNone/>
              <a:defRPr/>
            </a:lvl3pPr>
            <a:lvl4pPr marL="1828800" lvl="3" indent="-228600" algn="l">
              <a:lnSpc>
                <a:spcPct val="90000"/>
              </a:lnSpc>
              <a:spcBef>
                <a:spcPts val="500"/>
              </a:spcBef>
              <a:spcAft>
                <a:spcPts val="0"/>
              </a:spcAft>
              <a:buClr>
                <a:schemeClr val="lt1"/>
              </a:buClr>
              <a:buSzPts val="3200"/>
              <a:buFont typeface="Helvetica Neue"/>
              <a:buNone/>
              <a:defRPr/>
            </a:lvl4pPr>
            <a:lvl5pPr marL="2286000" lvl="4" indent="-228600" algn="l">
              <a:lnSpc>
                <a:spcPct val="90000"/>
              </a:lnSpc>
              <a:spcBef>
                <a:spcPts val="500"/>
              </a:spcBef>
              <a:spcAft>
                <a:spcPts val="0"/>
              </a:spcAft>
              <a:buClr>
                <a:schemeClr val="lt1"/>
              </a:buClr>
              <a:buSzPts val="3200"/>
              <a:buFont typeface="Helvetica Neue"/>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69"/>
          <p:cNvSpPr txBox="1">
            <a:spLocks noGrp="1"/>
          </p:cNvSpPr>
          <p:nvPr>
            <p:ph type="body" idx="17"/>
          </p:nvPr>
        </p:nvSpPr>
        <p:spPr>
          <a:xfrm>
            <a:off x="6285982" y="1688428"/>
            <a:ext cx="4259762" cy="32609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800"/>
              <a:buFont typeface="Helvetica Neue"/>
              <a:buNone/>
              <a:defRPr sz="1800" b="0" i="0">
                <a:latin typeface="Helvetica Neue"/>
                <a:ea typeface="Helvetica Neue"/>
                <a:cs typeface="Helvetica Neue"/>
                <a:sym typeface="Helvetica Neue"/>
              </a:defRPr>
            </a:lvl1pPr>
            <a:lvl2pPr marL="914400" lvl="1" indent="-228600" algn="l">
              <a:lnSpc>
                <a:spcPct val="90000"/>
              </a:lnSpc>
              <a:spcBef>
                <a:spcPts val="500"/>
              </a:spcBef>
              <a:spcAft>
                <a:spcPts val="0"/>
              </a:spcAft>
              <a:buClr>
                <a:schemeClr val="lt1"/>
              </a:buClr>
              <a:buSzPts val="1600"/>
              <a:buFont typeface="Helvetica Neue"/>
              <a:buNone/>
              <a:defRPr sz="1600"/>
            </a:lvl2pPr>
            <a:lvl3pPr marL="1371600" lvl="2" indent="-228600" algn="l">
              <a:lnSpc>
                <a:spcPct val="90000"/>
              </a:lnSpc>
              <a:spcBef>
                <a:spcPts val="500"/>
              </a:spcBef>
              <a:spcAft>
                <a:spcPts val="0"/>
              </a:spcAft>
              <a:buClr>
                <a:schemeClr val="lt1"/>
              </a:buClr>
              <a:buSzPts val="1600"/>
              <a:buFont typeface="Helvetica Neue"/>
              <a:buNone/>
              <a:defRPr sz="1600"/>
            </a:lvl3pPr>
            <a:lvl4pPr marL="1828800" lvl="3" indent="-228600" algn="l">
              <a:lnSpc>
                <a:spcPct val="90000"/>
              </a:lnSpc>
              <a:spcBef>
                <a:spcPts val="500"/>
              </a:spcBef>
              <a:spcAft>
                <a:spcPts val="0"/>
              </a:spcAft>
              <a:buClr>
                <a:schemeClr val="lt1"/>
              </a:buClr>
              <a:buSzPts val="1600"/>
              <a:buFont typeface="Helvetica Neue"/>
              <a:buNone/>
              <a:defRPr sz="1600"/>
            </a:lvl4pPr>
            <a:lvl5pPr marL="2286000" lvl="4" indent="-228600" algn="l">
              <a:lnSpc>
                <a:spcPct val="90000"/>
              </a:lnSpc>
              <a:spcBef>
                <a:spcPts val="500"/>
              </a:spcBef>
              <a:spcAft>
                <a:spcPts val="0"/>
              </a:spcAft>
              <a:buClr>
                <a:schemeClr val="lt1"/>
              </a:buClr>
              <a:buSzPts val="1600"/>
              <a:buFont typeface="Helvetica Neue"/>
              <a:buNone/>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69"/>
          <p:cNvSpPr txBox="1">
            <a:spLocks noGrp="1"/>
          </p:cNvSpPr>
          <p:nvPr>
            <p:ph type="body" idx="18"/>
          </p:nvPr>
        </p:nvSpPr>
        <p:spPr>
          <a:xfrm>
            <a:off x="7212997" y="2014528"/>
            <a:ext cx="3332747" cy="216741"/>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1200"/>
              <a:buFont typeface="Helvetica Neue"/>
              <a:buNone/>
              <a:defRPr sz="1200" b="0" i="0">
                <a:latin typeface="Helvetica Neue"/>
                <a:ea typeface="Helvetica Neue"/>
                <a:cs typeface="Helvetica Neue"/>
                <a:sym typeface="Helvetica Neue"/>
              </a:defRPr>
            </a:lvl1pPr>
            <a:lvl2pPr marL="914400" lvl="1" indent="-228600" algn="l">
              <a:lnSpc>
                <a:spcPct val="90000"/>
              </a:lnSpc>
              <a:spcBef>
                <a:spcPts val="500"/>
              </a:spcBef>
              <a:spcAft>
                <a:spcPts val="0"/>
              </a:spcAft>
              <a:buClr>
                <a:schemeClr val="lt1"/>
              </a:buClr>
              <a:buSzPts val="3200"/>
              <a:buFont typeface="Helvetica Neue"/>
              <a:buNone/>
              <a:defRPr/>
            </a:lvl2pPr>
            <a:lvl3pPr marL="1371600" lvl="2" indent="-228600" algn="l">
              <a:lnSpc>
                <a:spcPct val="90000"/>
              </a:lnSpc>
              <a:spcBef>
                <a:spcPts val="500"/>
              </a:spcBef>
              <a:spcAft>
                <a:spcPts val="0"/>
              </a:spcAft>
              <a:buClr>
                <a:schemeClr val="lt1"/>
              </a:buClr>
              <a:buSzPts val="3200"/>
              <a:buFont typeface="Helvetica Neue"/>
              <a:buNone/>
              <a:defRPr/>
            </a:lvl3pPr>
            <a:lvl4pPr marL="1828800" lvl="3" indent="-228600" algn="l">
              <a:lnSpc>
                <a:spcPct val="90000"/>
              </a:lnSpc>
              <a:spcBef>
                <a:spcPts val="500"/>
              </a:spcBef>
              <a:spcAft>
                <a:spcPts val="0"/>
              </a:spcAft>
              <a:buClr>
                <a:schemeClr val="lt1"/>
              </a:buClr>
              <a:buSzPts val="3200"/>
              <a:buFont typeface="Helvetica Neue"/>
              <a:buNone/>
              <a:defRPr/>
            </a:lvl4pPr>
            <a:lvl5pPr marL="2286000" lvl="4" indent="-228600" algn="l">
              <a:lnSpc>
                <a:spcPct val="90000"/>
              </a:lnSpc>
              <a:spcBef>
                <a:spcPts val="500"/>
              </a:spcBef>
              <a:spcAft>
                <a:spcPts val="0"/>
              </a:spcAft>
              <a:buClr>
                <a:schemeClr val="lt1"/>
              </a:buClr>
              <a:buSzPts val="3200"/>
              <a:buFont typeface="Helvetica Neue"/>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69"/>
          <p:cNvSpPr txBox="1">
            <a:spLocks noGrp="1"/>
          </p:cNvSpPr>
          <p:nvPr>
            <p:ph type="body" idx="19"/>
          </p:nvPr>
        </p:nvSpPr>
        <p:spPr>
          <a:xfrm>
            <a:off x="6285982" y="2393142"/>
            <a:ext cx="4259762" cy="32609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800"/>
              <a:buFont typeface="Helvetica Neue"/>
              <a:buNone/>
              <a:defRPr sz="1800" b="0" i="0">
                <a:latin typeface="Helvetica Neue"/>
                <a:ea typeface="Helvetica Neue"/>
                <a:cs typeface="Helvetica Neue"/>
                <a:sym typeface="Helvetica Neue"/>
              </a:defRPr>
            </a:lvl1pPr>
            <a:lvl2pPr marL="914400" lvl="1" indent="-228600" algn="l">
              <a:lnSpc>
                <a:spcPct val="90000"/>
              </a:lnSpc>
              <a:spcBef>
                <a:spcPts val="500"/>
              </a:spcBef>
              <a:spcAft>
                <a:spcPts val="0"/>
              </a:spcAft>
              <a:buClr>
                <a:schemeClr val="lt1"/>
              </a:buClr>
              <a:buSzPts val="1600"/>
              <a:buFont typeface="Helvetica Neue"/>
              <a:buNone/>
              <a:defRPr sz="1600"/>
            </a:lvl2pPr>
            <a:lvl3pPr marL="1371600" lvl="2" indent="-228600" algn="l">
              <a:lnSpc>
                <a:spcPct val="90000"/>
              </a:lnSpc>
              <a:spcBef>
                <a:spcPts val="500"/>
              </a:spcBef>
              <a:spcAft>
                <a:spcPts val="0"/>
              </a:spcAft>
              <a:buClr>
                <a:schemeClr val="lt1"/>
              </a:buClr>
              <a:buSzPts val="1600"/>
              <a:buFont typeface="Helvetica Neue"/>
              <a:buNone/>
              <a:defRPr sz="1600"/>
            </a:lvl3pPr>
            <a:lvl4pPr marL="1828800" lvl="3" indent="-228600" algn="l">
              <a:lnSpc>
                <a:spcPct val="90000"/>
              </a:lnSpc>
              <a:spcBef>
                <a:spcPts val="500"/>
              </a:spcBef>
              <a:spcAft>
                <a:spcPts val="0"/>
              </a:spcAft>
              <a:buClr>
                <a:schemeClr val="lt1"/>
              </a:buClr>
              <a:buSzPts val="1600"/>
              <a:buFont typeface="Helvetica Neue"/>
              <a:buNone/>
              <a:defRPr sz="1600"/>
            </a:lvl4pPr>
            <a:lvl5pPr marL="2286000" lvl="4" indent="-228600" algn="l">
              <a:lnSpc>
                <a:spcPct val="90000"/>
              </a:lnSpc>
              <a:spcBef>
                <a:spcPts val="500"/>
              </a:spcBef>
              <a:spcAft>
                <a:spcPts val="0"/>
              </a:spcAft>
              <a:buClr>
                <a:schemeClr val="lt1"/>
              </a:buClr>
              <a:buSzPts val="1600"/>
              <a:buFont typeface="Helvetica Neue"/>
              <a:buNone/>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69"/>
          <p:cNvSpPr txBox="1">
            <a:spLocks noGrp="1"/>
          </p:cNvSpPr>
          <p:nvPr>
            <p:ph type="body" idx="20"/>
          </p:nvPr>
        </p:nvSpPr>
        <p:spPr>
          <a:xfrm>
            <a:off x="7212997" y="2719242"/>
            <a:ext cx="3332747" cy="216741"/>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1200"/>
              <a:buFont typeface="Helvetica Neue"/>
              <a:buNone/>
              <a:defRPr sz="1200" b="0" i="0">
                <a:latin typeface="Helvetica Neue"/>
                <a:ea typeface="Helvetica Neue"/>
                <a:cs typeface="Helvetica Neue"/>
                <a:sym typeface="Helvetica Neue"/>
              </a:defRPr>
            </a:lvl1pPr>
            <a:lvl2pPr marL="914400" lvl="1" indent="-228600" algn="l">
              <a:lnSpc>
                <a:spcPct val="90000"/>
              </a:lnSpc>
              <a:spcBef>
                <a:spcPts val="500"/>
              </a:spcBef>
              <a:spcAft>
                <a:spcPts val="0"/>
              </a:spcAft>
              <a:buClr>
                <a:schemeClr val="lt1"/>
              </a:buClr>
              <a:buSzPts val="3200"/>
              <a:buFont typeface="Helvetica Neue"/>
              <a:buNone/>
              <a:defRPr/>
            </a:lvl2pPr>
            <a:lvl3pPr marL="1371600" lvl="2" indent="-228600" algn="l">
              <a:lnSpc>
                <a:spcPct val="90000"/>
              </a:lnSpc>
              <a:spcBef>
                <a:spcPts val="500"/>
              </a:spcBef>
              <a:spcAft>
                <a:spcPts val="0"/>
              </a:spcAft>
              <a:buClr>
                <a:schemeClr val="lt1"/>
              </a:buClr>
              <a:buSzPts val="3200"/>
              <a:buFont typeface="Helvetica Neue"/>
              <a:buNone/>
              <a:defRPr/>
            </a:lvl3pPr>
            <a:lvl4pPr marL="1828800" lvl="3" indent="-228600" algn="l">
              <a:lnSpc>
                <a:spcPct val="90000"/>
              </a:lnSpc>
              <a:spcBef>
                <a:spcPts val="500"/>
              </a:spcBef>
              <a:spcAft>
                <a:spcPts val="0"/>
              </a:spcAft>
              <a:buClr>
                <a:schemeClr val="lt1"/>
              </a:buClr>
              <a:buSzPts val="3200"/>
              <a:buFont typeface="Helvetica Neue"/>
              <a:buNone/>
              <a:defRPr/>
            </a:lvl4pPr>
            <a:lvl5pPr marL="2286000" lvl="4" indent="-228600" algn="l">
              <a:lnSpc>
                <a:spcPct val="90000"/>
              </a:lnSpc>
              <a:spcBef>
                <a:spcPts val="500"/>
              </a:spcBef>
              <a:spcAft>
                <a:spcPts val="0"/>
              </a:spcAft>
              <a:buClr>
                <a:schemeClr val="lt1"/>
              </a:buClr>
              <a:buSzPts val="3200"/>
              <a:buFont typeface="Helvetica Neue"/>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69"/>
          <p:cNvSpPr txBox="1">
            <a:spLocks noGrp="1"/>
          </p:cNvSpPr>
          <p:nvPr>
            <p:ph type="body" idx="21"/>
          </p:nvPr>
        </p:nvSpPr>
        <p:spPr>
          <a:xfrm>
            <a:off x="6279925" y="3097856"/>
            <a:ext cx="4259762" cy="32609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800"/>
              <a:buFont typeface="Helvetica Neue"/>
              <a:buNone/>
              <a:defRPr sz="1800" b="0" i="0">
                <a:latin typeface="Helvetica Neue"/>
                <a:ea typeface="Helvetica Neue"/>
                <a:cs typeface="Helvetica Neue"/>
                <a:sym typeface="Helvetica Neue"/>
              </a:defRPr>
            </a:lvl1pPr>
            <a:lvl2pPr marL="914400" lvl="1" indent="-228600" algn="l">
              <a:lnSpc>
                <a:spcPct val="90000"/>
              </a:lnSpc>
              <a:spcBef>
                <a:spcPts val="500"/>
              </a:spcBef>
              <a:spcAft>
                <a:spcPts val="0"/>
              </a:spcAft>
              <a:buClr>
                <a:schemeClr val="lt1"/>
              </a:buClr>
              <a:buSzPts val="1600"/>
              <a:buFont typeface="Helvetica Neue"/>
              <a:buNone/>
              <a:defRPr sz="1600"/>
            </a:lvl2pPr>
            <a:lvl3pPr marL="1371600" lvl="2" indent="-228600" algn="l">
              <a:lnSpc>
                <a:spcPct val="90000"/>
              </a:lnSpc>
              <a:spcBef>
                <a:spcPts val="500"/>
              </a:spcBef>
              <a:spcAft>
                <a:spcPts val="0"/>
              </a:spcAft>
              <a:buClr>
                <a:schemeClr val="lt1"/>
              </a:buClr>
              <a:buSzPts val="1600"/>
              <a:buFont typeface="Helvetica Neue"/>
              <a:buNone/>
              <a:defRPr sz="1600"/>
            </a:lvl3pPr>
            <a:lvl4pPr marL="1828800" lvl="3" indent="-228600" algn="l">
              <a:lnSpc>
                <a:spcPct val="90000"/>
              </a:lnSpc>
              <a:spcBef>
                <a:spcPts val="500"/>
              </a:spcBef>
              <a:spcAft>
                <a:spcPts val="0"/>
              </a:spcAft>
              <a:buClr>
                <a:schemeClr val="lt1"/>
              </a:buClr>
              <a:buSzPts val="1600"/>
              <a:buFont typeface="Helvetica Neue"/>
              <a:buNone/>
              <a:defRPr sz="1600"/>
            </a:lvl4pPr>
            <a:lvl5pPr marL="2286000" lvl="4" indent="-228600" algn="l">
              <a:lnSpc>
                <a:spcPct val="90000"/>
              </a:lnSpc>
              <a:spcBef>
                <a:spcPts val="500"/>
              </a:spcBef>
              <a:spcAft>
                <a:spcPts val="0"/>
              </a:spcAft>
              <a:buClr>
                <a:schemeClr val="lt1"/>
              </a:buClr>
              <a:buSzPts val="1600"/>
              <a:buFont typeface="Helvetica Neue"/>
              <a:buNone/>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69"/>
          <p:cNvSpPr txBox="1">
            <a:spLocks noGrp="1"/>
          </p:cNvSpPr>
          <p:nvPr>
            <p:ph type="body" idx="22"/>
          </p:nvPr>
        </p:nvSpPr>
        <p:spPr>
          <a:xfrm>
            <a:off x="7206940" y="3423956"/>
            <a:ext cx="3332747" cy="216741"/>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1200"/>
              <a:buFont typeface="Helvetica Neue"/>
              <a:buNone/>
              <a:defRPr sz="1200" b="0" i="0">
                <a:latin typeface="Helvetica Neue"/>
                <a:ea typeface="Helvetica Neue"/>
                <a:cs typeface="Helvetica Neue"/>
                <a:sym typeface="Helvetica Neue"/>
              </a:defRPr>
            </a:lvl1pPr>
            <a:lvl2pPr marL="914400" lvl="1" indent="-228600" algn="l">
              <a:lnSpc>
                <a:spcPct val="90000"/>
              </a:lnSpc>
              <a:spcBef>
                <a:spcPts val="500"/>
              </a:spcBef>
              <a:spcAft>
                <a:spcPts val="0"/>
              </a:spcAft>
              <a:buClr>
                <a:schemeClr val="lt1"/>
              </a:buClr>
              <a:buSzPts val="3200"/>
              <a:buFont typeface="Helvetica Neue"/>
              <a:buNone/>
              <a:defRPr/>
            </a:lvl2pPr>
            <a:lvl3pPr marL="1371600" lvl="2" indent="-228600" algn="l">
              <a:lnSpc>
                <a:spcPct val="90000"/>
              </a:lnSpc>
              <a:spcBef>
                <a:spcPts val="500"/>
              </a:spcBef>
              <a:spcAft>
                <a:spcPts val="0"/>
              </a:spcAft>
              <a:buClr>
                <a:schemeClr val="lt1"/>
              </a:buClr>
              <a:buSzPts val="3200"/>
              <a:buFont typeface="Helvetica Neue"/>
              <a:buNone/>
              <a:defRPr/>
            </a:lvl3pPr>
            <a:lvl4pPr marL="1828800" lvl="3" indent="-228600" algn="l">
              <a:lnSpc>
                <a:spcPct val="90000"/>
              </a:lnSpc>
              <a:spcBef>
                <a:spcPts val="500"/>
              </a:spcBef>
              <a:spcAft>
                <a:spcPts val="0"/>
              </a:spcAft>
              <a:buClr>
                <a:schemeClr val="lt1"/>
              </a:buClr>
              <a:buSzPts val="3200"/>
              <a:buFont typeface="Helvetica Neue"/>
              <a:buNone/>
              <a:defRPr/>
            </a:lvl4pPr>
            <a:lvl5pPr marL="2286000" lvl="4" indent="-228600" algn="l">
              <a:lnSpc>
                <a:spcPct val="90000"/>
              </a:lnSpc>
              <a:spcBef>
                <a:spcPts val="500"/>
              </a:spcBef>
              <a:spcAft>
                <a:spcPts val="0"/>
              </a:spcAft>
              <a:buClr>
                <a:schemeClr val="lt1"/>
              </a:buClr>
              <a:buSzPts val="3200"/>
              <a:buFont typeface="Helvetica Neue"/>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69"/>
          <p:cNvSpPr txBox="1">
            <a:spLocks noGrp="1"/>
          </p:cNvSpPr>
          <p:nvPr>
            <p:ph type="body" idx="23"/>
          </p:nvPr>
        </p:nvSpPr>
        <p:spPr>
          <a:xfrm>
            <a:off x="6279925" y="3802570"/>
            <a:ext cx="4259762" cy="32609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800"/>
              <a:buFont typeface="Helvetica Neue"/>
              <a:buNone/>
              <a:defRPr sz="1800" b="0" i="0">
                <a:latin typeface="Helvetica Neue"/>
                <a:ea typeface="Helvetica Neue"/>
                <a:cs typeface="Helvetica Neue"/>
                <a:sym typeface="Helvetica Neue"/>
              </a:defRPr>
            </a:lvl1pPr>
            <a:lvl2pPr marL="914400" lvl="1" indent="-228600" algn="l">
              <a:lnSpc>
                <a:spcPct val="90000"/>
              </a:lnSpc>
              <a:spcBef>
                <a:spcPts val="500"/>
              </a:spcBef>
              <a:spcAft>
                <a:spcPts val="0"/>
              </a:spcAft>
              <a:buClr>
                <a:schemeClr val="lt1"/>
              </a:buClr>
              <a:buSzPts val="1600"/>
              <a:buFont typeface="Helvetica Neue"/>
              <a:buNone/>
              <a:defRPr sz="1600"/>
            </a:lvl2pPr>
            <a:lvl3pPr marL="1371600" lvl="2" indent="-228600" algn="l">
              <a:lnSpc>
                <a:spcPct val="90000"/>
              </a:lnSpc>
              <a:spcBef>
                <a:spcPts val="500"/>
              </a:spcBef>
              <a:spcAft>
                <a:spcPts val="0"/>
              </a:spcAft>
              <a:buClr>
                <a:schemeClr val="lt1"/>
              </a:buClr>
              <a:buSzPts val="1600"/>
              <a:buFont typeface="Helvetica Neue"/>
              <a:buNone/>
              <a:defRPr sz="1600"/>
            </a:lvl3pPr>
            <a:lvl4pPr marL="1828800" lvl="3" indent="-228600" algn="l">
              <a:lnSpc>
                <a:spcPct val="90000"/>
              </a:lnSpc>
              <a:spcBef>
                <a:spcPts val="500"/>
              </a:spcBef>
              <a:spcAft>
                <a:spcPts val="0"/>
              </a:spcAft>
              <a:buClr>
                <a:schemeClr val="lt1"/>
              </a:buClr>
              <a:buSzPts val="1600"/>
              <a:buFont typeface="Helvetica Neue"/>
              <a:buNone/>
              <a:defRPr sz="1600"/>
            </a:lvl4pPr>
            <a:lvl5pPr marL="2286000" lvl="4" indent="-228600" algn="l">
              <a:lnSpc>
                <a:spcPct val="90000"/>
              </a:lnSpc>
              <a:spcBef>
                <a:spcPts val="500"/>
              </a:spcBef>
              <a:spcAft>
                <a:spcPts val="0"/>
              </a:spcAft>
              <a:buClr>
                <a:schemeClr val="lt1"/>
              </a:buClr>
              <a:buSzPts val="1600"/>
              <a:buFont typeface="Helvetica Neue"/>
              <a:buNone/>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69"/>
          <p:cNvSpPr txBox="1">
            <a:spLocks noGrp="1"/>
          </p:cNvSpPr>
          <p:nvPr>
            <p:ph type="body" idx="24"/>
          </p:nvPr>
        </p:nvSpPr>
        <p:spPr>
          <a:xfrm>
            <a:off x="7206940" y="4128670"/>
            <a:ext cx="3332747" cy="216741"/>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1200"/>
              <a:buFont typeface="Helvetica Neue"/>
              <a:buNone/>
              <a:defRPr sz="1200" b="0" i="0">
                <a:latin typeface="Helvetica Neue"/>
                <a:ea typeface="Helvetica Neue"/>
                <a:cs typeface="Helvetica Neue"/>
                <a:sym typeface="Helvetica Neue"/>
              </a:defRPr>
            </a:lvl1pPr>
            <a:lvl2pPr marL="914400" lvl="1" indent="-228600" algn="l">
              <a:lnSpc>
                <a:spcPct val="90000"/>
              </a:lnSpc>
              <a:spcBef>
                <a:spcPts val="500"/>
              </a:spcBef>
              <a:spcAft>
                <a:spcPts val="0"/>
              </a:spcAft>
              <a:buClr>
                <a:schemeClr val="lt1"/>
              </a:buClr>
              <a:buSzPts val="3200"/>
              <a:buFont typeface="Helvetica Neue"/>
              <a:buNone/>
              <a:defRPr/>
            </a:lvl2pPr>
            <a:lvl3pPr marL="1371600" lvl="2" indent="-228600" algn="l">
              <a:lnSpc>
                <a:spcPct val="90000"/>
              </a:lnSpc>
              <a:spcBef>
                <a:spcPts val="500"/>
              </a:spcBef>
              <a:spcAft>
                <a:spcPts val="0"/>
              </a:spcAft>
              <a:buClr>
                <a:schemeClr val="lt1"/>
              </a:buClr>
              <a:buSzPts val="3200"/>
              <a:buFont typeface="Helvetica Neue"/>
              <a:buNone/>
              <a:defRPr/>
            </a:lvl3pPr>
            <a:lvl4pPr marL="1828800" lvl="3" indent="-228600" algn="l">
              <a:lnSpc>
                <a:spcPct val="90000"/>
              </a:lnSpc>
              <a:spcBef>
                <a:spcPts val="500"/>
              </a:spcBef>
              <a:spcAft>
                <a:spcPts val="0"/>
              </a:spcAft>
              <a:buClr>
                <a:schemeClr val="lt1"/>
              </a:buClr>
              <a:buSzPts val="3200"/>
              <a:buFont typeface="Helvetica Neue"/>
              <a:buNone/>
              <a:defRPr/>
            </a:lvl4pPr>
            <a:lvl5pPr marL="2286000" lvl="4" indent="-228600" algn="l">
              <a:lnSpc>
                <a:spcPct val="90000"/>
              </a:lnSpc>
              <a:spcBef>
                <a:spcPts val="500"/>
              </a:spcBef>
              <a:spcAft>
                <a:spcPts val="0"/>
              </a:spcAft>
              <a:buClr>
                <a:schemeClr val="lt1"/>
              </a:buClr>
              <a:buSzPts val="3200"/>
              <a:buFont typeface="Helvetica Neue"/>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69"/>
          <p:cNvSpPr txBox="1">
            <a:spLocks noGrp="1"/>
          </p:cNvSpPr>
          <p:nvPr>
            <p:ph type="body" idx="25"/>
          </p:nvPr>
        </p:nvSpPr>
        <p:spPr>
          <a:xfrm>
            <a:off x="6279925" y="4481841"/>
            <a:ext cx="4259762" cy="32609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800"/>
              <a:buFont typeface="Helvetica Neue"/>
              <a:buNone/>
              <a:defRPr sz="1800" b="0" i="0">
                <a:latin typeface="Helvetica Neue"/>
                <a:ea typeface="Helvetica Neue"/>
                <a:cs typeface="Helvetica Neue"/>
                <a:sym typeface="Helvetica Neue"/>
              </a:defRPr>
            </a:lvl1pPr>
            <a:lvl2pPr marL="914400" lvl="1" indent="-228600" algn="l">
              <a:lnSpc>
                <a:spcPct val="90000"/>
              </a:lnSpc>
              <a:spcBef>
                <a:spcPts val="500"/>
              </a:spcBef>
              <a:spcAft>
                <a:spcPts val="0"/>
              </a:spcAft>
              <a:buClr>
                <a:schemeClr val="lt1"/>
              </a:buClr>
              <a:buSzPts val="1600"/>
              <a:buFont typeface="Helvetica Neue"/>
              <a:buNone/>
              <a:defRPr sz="1600"/>
            </a:lvl2pPr>
            <a:lvl3pPr marL="1371600" lvl="2" indent="-228600" algn="l">
              <a:lnSpc>
                <a:spcPct val="90000"/>
              </a:lnSpc>
              <a:spcBef>
                <a:spcPts val="500"/>
              </a:spcBef>
              <a:spcAft>
                <a:spcPts val="0"/>
              </a:spcAft>
              <a:buClr>
                <a:schemeClr val="lt1"/>
              </a:buClr>
              <a:buSzPts val="1600"/>
              <a:buFont typeface="Helvetica Neue"/>
              <a:buNone/>
              <a:defRPr sz="1600"/>
            </a:lvl3pPr>
            <a:lvl4pPr marL="1828800" lvl="3" indent="-228600" algn="l">
              <a:lnSpc>
                <a:spcPct val="90000"/>
              </a:lnSpc>
              <a:spcBef>
                <a:spcPts val="500"/>
              </a:spcBef>
              <a:spcAft>
                <a:spcPts val="0"/>
              </a:spcAft>
              <a:buClr>
                <a:schemeClr val="lt1"/>
              </a:buClr>
              <a:buSzPts val="1600"/>
              <a:buFont typeface="Helvetica Neue"/>
              <a:buNone/>
              <a:defRPr sz="1600"/>
            </a:lvl4pPr>
            <a:lvl5pPr marL="2286000" lvl="4" indent="-228600" algn="l">
              <a:lnSpc>
                <a:spcPct val="90000"/>
              </a:lnSpc>
              <a:spcBef>
                <a:spcPts val="500"/>
              </a:spcBef>
              <a:spcAft>
                <a:spcPts val="0"/>
              </a:spcAft>
              <a:buClr>
                <a:schemeClr val="lt1"/>
              </a:buClr>
              <a:buSzPts val="1600"/>
              <a:buFont typeface="Helvetica Neue"/>
              <a:buNone/>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69"/>
          <p:cNvSpPr txBox="1">
            <a:spLocks noGrp="1"/>
          </p:cNvSpPr>
          <p:nvPr>
            <p:ph type="body" idx="26"/>
          </p:nvPr>
        </p:nvSpPr>
        <p:spPr>
          <a:xfrm>
            <a:off x="7206940" y="4807941"/>
            <a:ext cx="3332747" cy="216741"/>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1200"/>
              <a:buFont typeface="Helvetica Neue"/>
              <a:buNone/>
              <a:defRPr sz="1200" b="0" i="0">
                <a:latin typeface="Helvetica Neue"/>
                <a:ea typeface="Helvetica Neue"/>
                <a:cs typeface="Helvetica Neue"/>
                <a:sym typeface="Helvetica Neue"/>
              </a:defRPr>
            </a:lvl1pPr>
            <a:lvl2pPr marL="914400" lvl="1" indent="-228600" algn="l">
              <a:lnSpc>
                <a:spcPct val="90000"/>
              </a:lnSpc>
              <a:spcBef>
                <a:spcPts val="500"/>
              </a:spcBef>
              <a:spcAft>
                <a:spcPts val="0"/>
              </a:spcAft>
              <a:buClr>
                <a:schemeClr val="lt1"/>
              </a:buClr>
              <a:buSzPts val="3200"/>
              <a:buFont typeface="Helvetica Neue"/>
              <a:buNone/>
              <a:defRPr/>
            </a:lvl2pPr>
            <a:lvl3pPr marL="1371600" lvl="2" indent="-228600" algn="l">
              <a:lnSpc>
                <a:spcPct val="90000"/>
              </a:lnSpc>
              <a:spcBef>
                <a:spcPts val="500"/>
              </a:spcBef>
              <a:spcAft>
                <a:spcPts val="0"/>
              </a:spcAft>
              <a:buClr>
                <a:schemeClr val="lt1"/>
              </a:buClr>
              <a:buSzPts val="3200"/>
              <a:buFont typeface="Helvetica Neue"/>
              <a:buNone/>
              <a:defRPr/>
            </a:lvl3pPr>
            <a:lvl4pPr marL="1828800" lvl="3" indent="-228600" algn="l">
              <a:lnSpc>
                <a:spcPct val="90000"/>
              </a:lnSpc>
              <a:spcBef>
                <a:spcPts val="500"/>
              </a:spcBef>
              <a:spcAft>
                <a:spcPts val="0"/>
              </a:spcAft>
              <a:buClr>
                <a:schemeClr val="lt1"/>
              </a:buClr>
              <a:buSzPts val="3200"/>
              <a:buFont typeface="Helvetica Neue"/>
              <a:buNone/>
              <a:defRPr/>
            </a:lvl4pPr>
            <a:lvl5pPr marL="2286000" lvl="4" indent="-228600" algn="l">
              <a:lnSpc>
                <a:spcPct val="90000"/>
              </a:lnSpc>
              <a:spcBef>
                <a:spcPts val="500"/>
              </a:spcBef>
              <a:spcAft>
                <a:spcPts val="0"/>
              </a:spcAft>
              <a:buClr>
                <a:schemeClr val="lt1"/>
              </a:buClr>
              <a:buSzPts val="3200"/>
              <a:buFont typeface="Helvetica Neue"/>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69"/>
          <p:cNvSpPr txBox="1">
            <a:spLocks noGrp="1"/>
          </p:cNvSpPr>
          <p:nvPr>
            <p:ph type="body" idx="27"/>
          </p:nvPr>
        </p:nvSpPr>
        <p:spPr>
          <a:xfrm>
            <a:off x="6279925" y="5152246"/>
            <a:ext cx="4259762" cy="32609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800"/>
              <a:buFont typeface="Helvetica Neue"/>
              <a:buNone/>
              <a:defRPr sz="1800" b="0" i="0">
                <a:latin typeface="Helvetica Neue"/>
                <a:ea typeface="Helvetica Neue"/>
                <a:cs typeface="Helvetica Neue"/>
                <a:sym typeface="Helvetica Neue"/>
              </a:defRPr>
            </a:lvl1pPr>
            <a:lvl2pPr marL="914400" lvl="1" indent="-228600" algn="l">
              <a:lnSpc>
                <a:spcPct val="90000"/>
              </a:lnSpc>
              <a:spcBef>
                <a:spcPts val="500"/>
              </a:spcBef>
              <a:spcAft>
                <a:spcPts val="0"/>
              </a:spcAft>
              <a:buClr>
                <a:schemeClr val="lt1"/>
              </a:buClr>
              <a:buSzPts val="1600"/>
              <a:buFont typeface="Helvetica Neue"/>
              <a:buNone/>
              <a:defRPr sz="1600"/>
            </a:lvl2pPr>
            <a:lvl3pPr marL="1371600" lvl="2" indent="-228600" algn="l">
              <a:lnSpc>
                <a:spcPct val="90000"/>
              </a:lnSpc>
              <a:spcBef>
                <a:spcPts val="500"/>
              </a:spcBef>
              <a:spcAft>
                <a:spcPts val="0"/>
              </a:spcAft>
              <a:buClr>
                <a:schemeClr val="lt1"/>
              </a:buClr>
              <a:buSzPts val="1600"/>
              <a:buFont typeface="Helvetica Neue"/>
              <a:buNone/>
              <a:defRPr sz="1600"/>
            </a:lvl3pPr>
            <a:lvl4pPr marL="1828800" lvl="3" indent="-228600" algn="l">
              <a:lnSpc>
                <a:spcPct val="90000"/>
              </a:lnSpc>
              <a:spcBef>
                <a:spcPts val="500"/>
              </a:spcBef>
              <a:spcAft>
                <a:spcPts val="0"/>
              </a:spcAft>
              <a:buClr>
                <a:schemeClr val="lt1"/>
              </a:buClr>
              <a:buSzPts val="1600"/>
              <a:buFont typeface="Helvetica Neue"/>
              <a:buNone/>
              <a:defRPr sz="1600"/>
            </a:lvl4pPr>
            <a:lvl5pPr marL="2286000" lvl="4" indent="-228600" algn="l">
              <a:lnSpc>
                <a:spcPct val="90000"/>
              </a:lnSpc>
              <a:spcBef>
                <a:spcPts val="500"/>
              </a:spcBef>
              <a:spcAft>
                <a:spcPts val="0"/>
              </a:spcAft>
              <a:buClr>
                <a:schemeClr val="lt1"/>
              </a:buClr>
              <a:buSzPts val="1600"/>
              <a:buFont typeface="Helvetica Neue"/>
              <a:buNone/>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69"/>
          <p:cNvSpPr txBox="1">
            <a:spLocks noGrp="1"/>
          </p:cNvSpPr>
          <p:nvPr>
            <p:ph type="body" idx="28"/>
          </p:nvPr>
        </p:nvSpPr>
        <p:spPr>
          <a:xfrm>
            <a:off x="7206940" y="5478346"/>
            <a:ext cx="3332747" cy="216741"/>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1200"/>
              <a:buFont typeface="Helvetica Neue"/>
              <a:buNone/>
              <a:defRPr sz="1200" b="0" i="0">
                <a:latin typeface="Helvetica Neue"/>
                <a:ea typeface="Helvetica Neue"/>
                <a:cs typeface="Helvetica Neue"/>
                <a:sym typeface="Helvetica Neue"/>
              </a:defRPr>
            </a:lvl1pPr>
            <a:lvl2pPr marL="914400" lvl="1" indent="-228600" algn="l">
              <a:lnSpc>
                <a:spcPct val="90000"/>
              </a:lnSpc>
              <a:spcBef>
                <a:spcPts val="500"/>
              </a:spcBef>
              <a:spcAft>
                <a:spcPts val="0"/>
              </a:spcAft>
              <a:buClr>
                <a:schemeClr val="lt1"/>
              </a:buClr>
              <a:buSzPts val="3200"/>
              <a:buFont typeface="Helvetica Neue"/>
              <a:buNone/>
              <a:defRPr/>
            </a:lvl2pPr>
            <a:lvl3pPr marL="1371600" lvl="2" indent="-228600" algn="l">
              <a:lnSpc>
                <a:spcPct val="90000"/>
              </a:lnSpc>
              <a:spcBef>
                <a:spcPts val="500"/>
              </a:spcBef>
              <a:spcAft>
                <a:spcPts val="0"/>
              </a:spcAft>
              <a:buClr>
                <a:schemeClr val="lt1"/>
              </a:buClr>
              <a:buSzPts val="3200"/>
              <a:buFont typeface="Helvetica Neue"/>
              <a:buNone/>
              <a:defRPr/>
            </a:lvl3pPr>
            <a:lvl4pPr marL="1828800" lvl="3" indent="-228600" algn="l">
              <a:lnSpc>
                <a:spcPct val="90000"/>
              </a:lnSpc>
              <a:spcBef>
                <a:spcPts val="500"/>
              </a:spcBef>
              <a:spcAft>
                <a:spcPts val="0"/>
              </a:spcAft>
              <a:buClr>
                <a:schemeClr val="lt1"/>
              </a:buClr>
              <a:buSzPts val="3200"/>
              <a:buFont typeface="Helvetica Neue"/>
              <a:buNone/>
              <a:defRPr/>
            </a:lvl4pPr>
            <a:lvl5pPr marL="2286000" lvl="4" indent="-228600" algn="l">
              <a:lnSpc>
                <a:spcPct val="90000"/>
              </a:lnSpc>
              <a:spcBef>
                <a:spcPts val="500"/>
              </a:spcBef>
              <a:spcAft>
                <a:spcPts val="0"/>
              </a:spcAft>
              <a:buClr>
                <a:schemeClr val="lt1"/>
              </a:buClr>
              <a:buSzPts val="3200"/>
              <a:buFont typeface="Helvetica Neue"/>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69"/>
          <p:cNvSpPr txBox="1">
            <a:spLocks noGrp="1"/>
          </p:cNvSpPr>
          <p:nvPr>
            <p:ph type="title"/>
          </p:nvPr>
        </p:nvSpPr>
        <p:spPr>
          <a:xfrm>
            <a:off x="347870" y="237571"/>
            <a:ext cx="11455660" cy="535531"/>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SS on Blue">
  <p:cSld name="CSS on Blue">
    <p:spTree>
      <p:nvGrpSpPr>
        <p:cNvPr id="1" name="Shape 87"/>
        <p:cNvGrpSpPr/>
        <p:nvPr/>
      </p:nvGrpSpPr>
      <p:grpSpPr>
        <a:xfrm>
          <a:off x="0" y="0"/>
          <a:ext cx="0" cy="0"/>
          <a:chOff x="0" y="0"/>
          <a:chExt cx="0" cy="0"/>
        </a:xfrm>
      </p:grpSpPr>
      <p:pic>
        <p:nvPicPr>
          <p:cNvPr id="88" name="Google Shape;88;p70"/>
          <p:cNvPicPr preferRelativeResize="0"/>
          <p:nvPr/>
        </p:nvPicPr>
        <p:blipFill rotWithShape="1">
          <a:blip r:embed="rId2">
            <a:alphaModFix/>
          </a:blip>
          <a:srcRect/>
          <a:stretch/>
        </p:blipFill>
        <p:spPr>
          <a:xfrm>
            <a:off x="0" y="0"/>
            <a:ext cx="12192000" cy="6863328"/>
          </a:xfrm>
          <a:prstGeom prst="rect">
            <a:avLst/>
          </a:prstGeom>
          <a:noFill/>
          <a:ln>
            <a:noFill/>
          </a:ln>
        </p:spPr>
      </p:pic>
      <p:pic>
        <p:nvPicPr>
          <p:cNvPr id="89" name="Google Shape;89;p70"/>
          <p:cNvPicPr preferRelativeResize="0"/>
          <p:nvPr/>
        </p:nvPicPr>
        <p:blipFill rotWithShape="1">
          <a:blip r:embed="rId3">
            <a:alphaModFix/>
          </a:blip>
          <a:srcRect/>
          <a:stretch/>
        </p:blipFill>
        <p:spPr>
          <a:xfrm>
            <a:off x="10877550" y="6092957"/>
            <a:ext cx="848861" cy="346074"/>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SS on White">
  <p:cSld name="CSS on White">
    <p:spTree>
      <p:nvGrpSpPr>
        <p:cNvPr id="1" name="Shape 90"/>
        <p:cNvGrpSpPr/>
        <p:nvPr/>
      </p:nvGrpSpPr>
      <p:grpSpPr>
        <a:xfrm>
          <a:off x="0" y="0"/>
          <a:ext cx="0" cy="0"/>
          <a:chOff x="0" y="0"/>
          <a:chExt cx="0" cy="0"/>
        </a:xfrm>
      </p:grpSpPr>
      <p:pic>
        <p:nvPicPr>
          <p:cNvPr id="91" name="Google Shape;91;p71"/>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92" name="Google Shape;92;p71"/>
          <p:cNvPicPr preferRelativeResize="0"/>
          <p:nvPr/>
        </p:nvPicPr>
        <p:blipFill rotWithShape="1">
          <a:blip r:embed="rId3">
            <a:alphaModFix/>
          </a:blip>
          <a:srcRect/>
          <a:stretch/>
        </p:blipFill>
        <p:spPr>
          <a:xfrm>
            <a:off x="10877550" y="6092957"/>
            <a:ext cx="848861" cy="346074"/>
          </a:xfrm>
          <a:prstGeom prst="rect">
            <a:avLst/>
          </a:prstGeom>
          <a:noFill/>
          <a:ln>
            <a:noFill/>
          </a:ln>
          <a:effectLst>
            <a:outerShdw blurRad="215900" algn="tl" rotWithShape="0">
              <a:srgbClr val="2D75AA">
                <a:alpha val="27450"/>
              </a:srgbClr>
            </a:outerShdw>
          </a:effectLst>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1_Title and Content">
  <p:cSld name="1_Title and Content">
    <p:spTree>
      <p:nvGrpSpPr>
        <p:cNvPr id="1" name="Shape 93"/>
        <p:cNvGrpSpPr/>
        <p:nvPr/>
      </p:nvGrpSpPr>
      <p:grpSpPr>
        <a:xfrm>
          <a:off x="0" y="0"/>
          <a:ext cx="0" cy="0"/>
          <a:chOff x="0" y="0"/>
          <a:chExt cx="0" cy="0"/>
        </a:xfrm>
      </p:grpSpPr>
      <p:sp>
        <p:nvSpPr>
          <p:cNvPr id="94" name="Google Shape;94;p72"/>
          <p:cNvSpPr txBox="1">
            <a:spLocks noGrp="1"/>
          </p:cNvSpPr>
          <p:nvPr>
            <p:ph type="title"/>
          </p:nvPr>
        </p:nvSpPr>
        <p:spPr>
          <a:xfrm>
            <a:off x="429767" y="274320"/>
            <a:ext cx="11430000" cy="539496"/>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3F3F3F"/>
              </a:buClr>
              <a:buSzPts val="3200"/>
              <a:buFont typeface="Helvetica Neue"/>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72"/>
          <p:cNvSpPr txBox="1">
            <a:spLocks noGrp="1"/>
          </p:cNvSpPr>
          <p:nvPr>
            <p:ph type="body" idx="1"/>
          </p:nvPr>
        </p:nvSpPr>
        <p:spPr>
          <a:xfrm>
            <a:off x="448055" y="1653735"/>
            <a:ext cx="11430000" cy="4047778"/>
          </a:xfrm>
          <a:prstGeom prst="rect">
            <a:avLst/>
          </a:prstGeom>
          <a:noFill/>
          <a:ln>
            <a:noFill/>
          </a:ln>
        </p:spPr>
        <p:txBody>
          <a:bodyPr spcFirstLastPara="1" wrap="square" lIns="91425" tIns="45700" rIns="91425" bIns="45700" anchor="t" anchorCtr="0">
            <a:normAutofit/>
          </a:bodyPr>
          <a:lstStyle>
            <a:lvl1pPr marL="457200" lvl="0" indent="-388620" algn="l">
              <a:lnSpc>
                <a:spcPct val="90000"/>
              </a:lnSpc>
              <a:spcBef>
                <a:spcPts val="1800"/>
              </a:spcBef>
              <a:spcAft>
                <a:spcPts val="0"/>
              </a:spcAft>
              <a:buClr>
                <a:schemeClr val="dk1"/>
              </a:buClr>
              <a:buSzPts val="2520"/>
              <a:buFont typeface="Century Gothic"/>
              <a:buChar char="•"/>
              <a:defRPr sz="2800">
                <a:solidFill>
                  <a:schemeClr val="dk1"/>
                </a:solidFill>
                <a:latin typeface="Century Gothic"/>
                <a:ea typeface="Century Gothic"/>
                <a:cs typeface="Century Gothic"/>
                <a:sym typeface="Century Gothic"/>
              </a:defRPr>
            </a:lvl1pPr>
            <a:lvl2pPr marL="914400" lvl="1" indent="-411480" algn="l">
              <a:lnSpc>
                <a:spcPct val="90000"/>
              </a:lnSpc>
              <a:spcBef>
                <a:spcPts val="500"/>
              </a:spcBef>
              <a:spcAft>
                <a:spcPts val="0"/>
              </a:spcAft>
              <a:buClr>
                <a:schemeClr val="dk1"/>
              </a:buClr>
              <a:buSzPts val="2880"/>
              <a:buFont typeface="Century Gothic"/>
              <a:buChar char="–"/>
              <a:defRPr>
                <a:latin typeface="Calibri"/>
                <a:ea typeface="Calibri"/>
                <a:cs typeface="Calibri"/>
                <a:sym typeface="Calibri"/>
              </a:defRPr>
            </a:lvl2pPr>
            <a:lvl3pPr marL="1371600" lvl="2" indent="-411480" algn="l">
              <a:lnSpc>
                <a:spcPct val="90000"/>
              </a:lnSpc>
              <a:spcBef>
                <a:spcPts val="500"/>
              </a:spcBef>
              <a:spcAft>
                <a:spcPts val="0"/>
              </a:spcAft>
              <a:buClr>
                <a:schemeClr val="dk1"/>
              </a:buClr>
              <a:buSzPts val="2880"/>
              <a:buFont typeface="Century Gothic"/>
              <a:buChar char="•"/>
              <a:defRPr>
                <a:latin typeface="Calibri"/>
                <a:ea typeface="Calibri"/>
                <a:cs typeface="Calibri"/>
                <a:sym typeface="Calibri"/>
              </a:defRPr>
            </a:lvl3pPr>
            <a:lvl4pPr marL="1828800" lvl="3" indent="-431800" algn="l">
              <a:lnSpc>
                <a:spcPct val="90000"/>
              </a:lnSpc>
              <a:spcBef>
                <a:spcPts val="500"/>
              </a:spcBef>
              <a:spcAft>
                <a:spcPts val="0"/>
              </a:spcAft>
              <a:buClr>
                <a:schemeClr val="dk1"/>
              </a:buClr>
              <a:buSzPts val="3200"/>
              <a:buChar char="•"/>
              <a:defRPr>
                <a:latin typeface="Calibri"/>
                <a:ea typeface="Calibri"/>
                <a:cs typeface="Calibri"/>
                <a:sym typeface="Calibri"/>
              </a:defRPr>
            </a:lvl4pPr>
            <a:lvl5pPr marL="2286000" lvl="4" indent="-431800" algn="l">
              <a:lnSpc>
                <a:spcPct val="90000"/>
              </a:lnSpc>
              <a:spcBef>
                <a:spcPts val="500"/>
              </a:spcBef>
              <a:spcAft>
                <a:spcPts val="0"/>
              </a:spcAft>
              <a:buClr>
                <a:schemeClr val="dk1"/>
              </a:buClr>
              <a:buSzPts val="3200"/>
              <a:buFont typeface="Arial"/>
              <a:buChar char="•"/>
              <a:defRPr>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72"/>
          <p:cNvSpPr/>
          <p:nvPr/>
        </p:nvSpPr>
        <p:spPr>
          <a:xfrm>
            <a:off x="0" y="320040"/>
            <a:ext cx="274320" cy="6537959"/>
          </a:xfrm>
          <a:prstGeom prst="rect">
            <a:avLst/>
          </a:prstGeom>
          <a:solidFill>
            <a:schemeClr val="dk2"/>
          </a:solid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7" name="Google Shape;97;p72"/>
          <p:cNvSpPr/>
          <p:nvPr/>
        </p:nvSpPr>
        <p:spPr>
          <a:xfrm flipH="1">
            <a:off x="-4391" y="6626132"/>
            <a:ext cx="280401" cy="1524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000000"/>
              </a:buClr>
              <a:buSzPts val="900"/>
              <a:buFont typeface="Arial"/>
              <a:buNone/>
            </a:pPr>
            <a:fld id="{00000000-1234-1234-1234-123412341234}" type="slidenum">
              <a:rPr lang="en-US" sz="900" b="0" i="0" u="none" strike="noStrike" cap="none">
                <a:solidFill>
                  <a:schemeClr val="dk1"/>
                </a:solidFill>
                <a:latin typeface="Calibri"/>
                <a:ea typeface="Calibri"/>
                <a:cs typeface="Calibri"/>
                <a:sym typeface="Calibri"/>
              </a:rPr>
              <a:t>‹#›</a:t>
            </a:fld>
            <a:endParaRPr sz="900" b="0" i="0" u="none" strike="noStrike" cap="none">
              <a:solidFill>
                <a:schemeClr val="dk1"/>
              </a:solidFill>
              <a:latin typeface="Calibri"/>
              <a:ea typeface="Calibri"/>
              <a:cs typeface="Calibri"/>
              <a:sym typeface="Calibri"/>
            </a:endParaRPr>
          </a:p>
        </p:txBody>
      </p:sp>
      <p:sp>
        <p:nvSpPr>
          <p:cNvPr id="98" name="Google Shape;98;p72"/>
          <p:cNvSpPr txBox="1"/>
          <p:nvPr/>
        </p:nvSpPr>
        <p:spPr>
          <a:xfrm>
            <a:off x="8010282" y="6583680"/>
            <a:ext cx="3860800" cy="182562"/>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000" b="0" i="0" u="none" strike="noStrike" cap="none">
                <a:solidFill>
                  <a:srgbClr val="BFBFBF"/>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pic>
        <p:nvPicPr>
          <p:cNvPr id="99" name="Google Shape;99;p72"/>
          <p:cNvPicPr preferRelativeResize="0"/>
          <p:nvPr/>
        </p:nvPicPr>
        <p:blipFill rotWithShape="1">
          <a:blip r:embed="rId2">
            <a:alphaModFix/>
          </a:blip>
          <a:srcRect/>
          <a:stretch/>
        </p:blipFill>
        <p:spPr>
          <a:xfrm>
            <a:off x="405644" y="6452482"/>
            <a:ext cx="1626108" cy="30175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ubtitle and Content">
  <p:cSld name="Title, Subtitle and Content">
    <p:bg>
      <p:bgPr>
        <a:solidFill>
          <a:schemeClr val="lt1"/>
        </a:solidFill>
        <a:effectLst/>
      </p:bgPr>
    </p:bg>
    <p:spTree>
      <p:nvGrpSpPr>
        <p:cNvPr id="1" name="Shape 26"/>
        <p:cNvGrpSpPr/>
        <p:nvPr/>
      </p:nvGrpSpPr>
      <p:grpSpPr>
        <a:xfrm>
          <a:off x="0" y="0"/>
          <a:ext cx="0" cy="0"/>
          <a:chOff x="0" y="0"/>
          <a:chExt cx="0" cy="0"/>
        </a:xfrm>
      </p:grpSpPr>
      <p:sp>
        <p:nvSpPr>
          <p:cNvPr id="27" name="Google Shape;27;p60"/>
          <p:cNvSpPr txBox="1">
            <a:spLocks noGrp="1"/>
          </p:cNvSpPr>
          <p:nvPr>
            <p:ph type="body" idx="1"/>
          </p:nvPr>
        </p:nvSpPr>
        <p:spPr>
          <a:xfrm>
            <a:off x="180000" y="972000"/>
            <a:ext cx="11832000" cy="5702497"/>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02192B"/>
              </a:buClr>
              <a:buSzPts val="3200"/>
              <a:buChar char="•"/>
              <a:defRPr sz="3200">
                <a:solidFill>
                  <a:srgbClr val="02192B"/>
                </a:solidFill>
              </a:defRPr>
            </a:lvl1pPr>
            <a:lvl2pPr marL="914400" lvl="1" indent="-406400" algn="l">
              <a:lnSpc>
                <a:spcPct val="90000"/>
              </a:lnSpc>
              <a:spcBef>
                <a:spcPts val="500"/>
              </a:spcBef>
              <a:spcAft>
                <a:spcPts val="0"/>
              </a:spcAft>
              <a:buClr>
                <a:srgbClr val="02192B"/>
              </a:buClr>
              <a:buSzPts val="2800"/>
              <a:buChar char="•"/>
              <a:defRPr sz="2800">
                <a:solidFill>
                  <a:srgbClr val="02192B"/>
                </a:solidFill>
              </a:defRPr>
            </a:lvl2pPr>
            <a:lvl3pPr marL="1371600" lvl="2" indent="-381000" algn="l">
              <a:lnSpc>
                <a:spcPct val="90000"/>
              </a:lnSpc>
              <a:spcBef>
                <a:spcPts val="500"/>
              </a:spcBef>
              <a:spcAft>
                <a:spcPts val="0"/>
              </a:spcAft>
              <a:buClr>
                <a:srgbClr val="02192B"/>
              </a:buClr>
              <a:buSzPts val="2400"/>
              <a:buChar char="•"/>
              <a:defRPr sz="2400">
                <a:solidFill>
                  <a:srgbClr val="02192B"/>
                </a:solidFill>
              </a:defRPr>
            </a:lvl3pPr>
            <a:lvl4pPr marL="1828800" lvl="3" indent="-355600" algn="l">
              <a:lnSpc>
                <a:spcPct val="90000"/>
              </a:lnSpc>
              <a:spcBef>
                <a:spcPts val="500"/>
              </a:spcBef>
              <a:spcAft>
                <a:spcPts val="0"/>
              </a:spcAft>
              <a:buClr>
                <a:srgbClr val="02192B"/>
              </a:buClr>
              <a:buSzPts val="2000"/>
              <a:buChar char="•"/>
              <a:defRPr sz="2000">
                <a:solidFill>
                  <a:srgbClr val="02192B"/>
                </a:solidFill>
              </a:defRPr>
            </a:lvl4pPr>
            <a:lvl5pPr marL="2286000" lvl="4" indent="-342900" algn="l">
              <a:lnSpc>
                <a:spcPct val="90000"/>
              </a:lnSpc>
              <a:spcBef>
                <a:spcPts val="500"/>
              </a:spcBef>
              <a:spcAft>
                <a:spcPts val="0"/>
              </a:spcAft>
              <a:buClr>
                <a:srgbClr val="02192B"/>
              </a:buClr>
              <a:buSzPts val="1800"/>
              <a:buChar char="•"/>
              <a:defRPr sz="1800">
                <a:solidFill>
                  <a:srgbClr val="02192B"/>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60"/>
          <p:cNvSpPr txBox="1">
            <a:spLocks noGrp="1"/>
          </p:cNvSpPr>
          <p:nvPr>
            <p:ph type="title"/>
          </p:nvPr>
        </p:nvSpPr>
        <p:spPr>
          <a:xfrm>
            <a:off x="180000" y="1"/>
            <a:ext cx="11832000" cy="503999"/>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3F3F3F"/>
              </a:buClr>
              <a:buSzPts val="2000"/>
              <a:buFont typeface="Helvetica Neue"/>
              <a:buNone/>
              <a:defRPr sz="2000">
                <a:solidFill>
                  <a:srgbClr val="3F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60"/>
          <p:cNvSpPr txBox="1">
            <a:spLocks noGrp="1"/>
          </p:cNvSpPr>
          <p:nvPr>
            <p:ph type="body" idx="2"/>
          </p:nvPr>
        </p:nvSpPr>
        <p:spPr>
          <a:xfrm>
            <a:off x="180000" y="503999"/>
            <a:ext cx="11832000" cy="464497"/>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595959"/>
              </a:buClr>
              <a:buSzPts val="1400"/>
              <a:buFont typeface="Helvetica Neue"/>
              <a:buNone/>
              <a:defRPr sz="1400" b="0" i="0">
                <a:solidFill>
                  <a:srgbClr val="595959"/>
                </a:solidFill>
                <a:latin typeface="Helvetica Neue"/>
                <a:ea typeface="Helvetica Neue"/>
                <a:cs typeface="Helvetica Neue"/>
                <a:sym typeface="Helvetica Neue"/>
              </a:defRPr>
            </a:lvl1pPr>
            <a:lvl2pPr marL="914400" lvl="1" indent="-228600" algn="ctr">
              <a:lnSpc>
                <a:spcPct val="90000"/>
              </a:lnSpc>
              <a:spcBef>
                <a:spcPts val="500"/>
              </a:spcBef>
              <a:spcAft>
                <a:spcPts val="0"/>
              </a:spcAft>
              <a:buClr>
                <a:schemeClr val="lt1"/>
              </a:buClr>
              <a:buSzPts val="1200"/>
              <a:buFont typeface="Arial"/>
              <a:buNone/>
              <a:defRPr sz="1200" b="1" i="0">
                <a:latin typeface="Arial"/>
                <a:ea typeface="Arial"/>
                <a:cs typeface="Arial"/>
                <a:sym typeface="Arial"/>
              </a:defRPr>
            </a:lvl2pPr>
            <a:lvl3pPr marL="1371600" lvl="2" indent="-228600" algn="ctr">
              <a:lnSpc>
                <a:spcPct val="90000"/>
              </a:lnSpc>
              <a:spcBef>
                <a:spcPts val="500"/>
              </a:spcBef>
              <a:spcAft>
                <a:spcPts val="0"/>
              </a:spcAft>
              <a:buClr>
                <a:schemeClr val="lt1"/>
              </a:buClr>
              <a:buSzPts val="1200"/>
              <a:buFont typeface="Arial"/>
              <a:buNone/>
              <a:defRPr sz="1200" b="1" i="0">
                <a:latin typeface="Arial"/>
                <a:ea typeface="Arial"/>
                <a:cs typeface="Arial"/>
                <a:sym typeface="Arial"/>
              </a:defRPr>
            </a:lvl3pPr>
            <a:lvl4pPr marL="1828800" lvl="3" indent="-228600" algn="ctr">
              <a:lnSpc>
                <a:spcPct val="90000"/>
              </a:lnSpc>
              <a:spcBef>
                <a:spcPts val="500"/>
              </a:spcBef>
              <a:spcAft>
                <a:spcPts val="0"/>
              </a:spcAft>
              <a:buClr>
                <a:schemeClr val="lt1"/>
              </a:buClr>
              <a:buSzPts val="1200"/>
              <a:buFont typeface="Arial"/>
              <a:buNone/>
              <a:defRPr sz="1200" b="1" i="0">
                <a:latin typeface="Arial"/>
                <a:ea typeface="Arial"/>
                <a:cs typeface="Arial"/>
                <a:sym typeface="Arial"/>
              </a:defRPr>
            </a:lvl4pPr>
            <a:lvl5pPr marL="2286000" lvl="4" indent="-228600" algn="ctr">
              <a:lnSpc>
                <a:spcPct val="90000"/>
              </a:lnSpc>
              <a:spcBef>
                <a:spcPts val="500"/>
              </a:spcBef>
              <a:spcAft>
                <a:spcPts val="0"/>
              </a:spcAft>
              <a:buClr>
                <a:schemeClr val="lt1"/>
              </a:buClr>
              <a:buSzPts val="1200"/>
              <a:buFont typeface="Arial"/>
              <a:buNone/>
              <a:defRPr sz="1200" b="1" i="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hank You">
  <p:cSld name="Thank You">
    <p:spTree>
      <p:nvGrpSpPr>
        <p:cNvPr id="1" name="Shape 30"/>
        <p:cNvGrpSpPr/>
        <p:nvPr/>
      </p:nvGrpSpPr>
      <p:grpSpPr>
        <a:xfrm>
          <a:off x="0" y="0"/>
          <a:ext cx="0" cy="0"/>
          <a:chOff x="0" y="0"/>
          <a:chExt cx="0" cy="0"/>
        </a:xfrm>
      </p:grpSpPr>
      <p:sp>
        <p:nvSpPr>
          <p:cNvPr id="31" name="Google Shape;31;p61"/>
          <p:cNvSpPr/>
          <p:nvPr/>
        </p:nvSpPr>
        <p:spPr>
          <a:xfrm>
            <a:off x="0" y="1"/>
            <a:ext cx="12192000" cy="6857999"/>
          </a:xfrm>
          <a:prstGeom prst="rect">
            <a:avLst/>
          </a:prstGeom>
          <a:gradFill>
            <a:gsLst>
              <a:gs pos="0">
                <a:srgbClr val="3F90C1"/>
              </a:gs>
              <a:gs pos="100000">
                <a:srgbClr val="22669D"/>
              </a:gs>
            </a:gsLst>
            <a:lin ang="16800000" scaled="0"/>
          </a:gra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757070"/>
              </a:solidFill>
              <a:latin typeface="Calibri"/>
              <a:ea typeface="Calibri"/>
              <a:cs typeface="Calibri"/>
              <a:sym typeface="Calibri"/>
            </a:endParaRPr>
          </a:p>
        </p:txBody>
      </p:sp>
      <p:pic>
        <p:nvPicPr>
          <p:cNvPr id="32" name="Google Shape;32;p61"/>
          <p:cNvPicPr preferRelativeResize="0"/>
          <p:nvPr/>
        </p:nvPicPr>
        <p:blipFill rotWithShape="1">
          <a:blip r:embed="rId2">
            <a:alphaModFix/>
          </a:blip>
          <a:srcRect/>
          <a:stretch/>
        </p:blipFill>
        <p:spPr>
          <a:xfrm rot="-300000">
            <a:off x="-7116844" y="-1426255"/>
            <a:ext cx="18582465" cy="10452638"/>
          </a:xfrm>
          <a:prstGeom prst="rect">
            <a:avLst/>
          </a:prstGeom>
          <a:noFill/>
          <a:ln>
            <a:noFill/>
          </a:ln>
        </p:spPr>
      </p:pic>
      <p:pic>
        <p:nvPicPr>
          <p:cNvPr id="33" name="Google Shape;33;p61"/>
          <p:cNvPicPr preferRelativeResize="0"/>
          <p:nvPr/>
        </p:nvPicPr>
        <p:blipFill rotWithShape="1">
          <a:blip r:embed="rId3">
            <a:alphaModFix/>
          </a:blip>
          <a:srcRect/>
          <a:stretch/>
        </p:blipFill>
        <p:spPr>
          <a:xfrm>
            <a:off x="10877550" y="6092957"/>
            <a:ext cx="848861" cy="346074"/>
          </a:xfrm>
          <a:prstGeom prst="rect">
            <a:avLst/>
          </a:prstGeom>
          <a:noFill/>
          <a:ln>
            <a:noFill/>
          </a:ln>
        </p:spPr>
      </p:pic>
      <p:sp>
        <p:nvSpPr>
          <p:cNvPr id="34" name="Google Shape;34;p61"/>
          <p:cNvSpPr txBox="1">
            <a:spLocks noGrp="1"/>
          </p:cNvSpPr>
          <p:nvPr>
            <p:ph type="title"/>
          </p:nvPr>
        </p:nvSpPr>
        <p:spPr>
          <a:xfrm>
            <a:off x="6015656" y="452176"/>
            <a:ext cx="5710755" cy="174061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000"/>
              <a:buFont typeface="Helvetica Neue"/>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61"/>
          <p:cNvSpPr txBox="1">
            <a:spLocks noGrp="1"/>
          </p:cNvSpPr>
          <p:nvPr>
            <p:ph type="body" idx="1"/>
          </p:nvPr>
        </p:nvSpPr>
        <p:spPr>
          <a:xfrm>
            <a:off x="6030000" y="2198687"/>
            <a:ext cx="5696411" cy="3924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Font typeface="Helvetica Neue"/>
              <a:buNone/>
              <a:defRPr sz="1400" b="1" i="0">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ubtitle, Two Colums">
  <p:cSld name="Title, Subtitle, Two Colums">
    <p:spTree>
      <p:nvGrpSpPr>
        <p:cNvPr id="1" name="Shape 36"/>
        <p:cNvGrpSpPr/>
        <p:nvPr/>
      </p:nvGrpSpPr>
      <p:grpSpPr>
        <a:xfrm>
          <a:off x="0" y="0"/>
          <a:ext cx="0" cy="0"/>
          <a:chOff x="0" y="0"/>
          <a:chExt cx="0" cy="0"/>
        </a:xfrm>
      </p:grpSpPr>
      <p:sp>
        <p:nvSpPr>
          <p:cNvPr id="37" name="Google Shape;37;p62"/>
          <p:cNvSpPr txBox="1">
            <a:spLocks noGrp="1"/>
          </p:cNvSpPr>
          <p:nvPr>
            <p:ph type="title"/>
          </p:nvPr>
        </p:nvSpPr>
        <p:spPr>
          <a:xfrm>
            <a:off x="180000" y="1"/>
            <a:ext cx="11832000" cy="503999"/>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3F3F3F"/>
              </a:buClr>
              <a:buSzPts val="2000"/>
              <a:buFont typeface="Helvetica Neue"/>
              <a:buNone/>
              <a:defRPr sz="2000">
                <a:solidFill>
                  <a:srgbClr val="3F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62"/>
          <p:cNvSpPr txBox="1">
            <a:spLocks noGrp="1"/>
          </p:cNvSpPr>
          <p:nvPr>
            <p:ph type="body" idx="1"/>
          </p:nvPr>
        </p:nvSpPr>
        <p:spPr>
          <a:xfrm>
            <a:off x="180000" y="503999"/>
            <a:ext cx="11832000" cy="464497"/>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595959"/>
              </a:buClr>
              <a:buSzPts val="1400"/>
              <a:buFont typeface="Helvetica Neue"/>
              <a:buNone/>
              <a:defRPr sz="1400" b="0" i="0">
                <a:solidFill>
                  <a:srgbClr val="595959"/>
                </a:solidFill>
                <a:latin typeface="Helvetica Neue"/>
                <a:ea typeface="Helvetica Neue"/>
                <a:cs typeface="Helvetica Neue"/>
                <a:sym typeface="Helvetica Neue"/>
              </a:defRPr>
            </a:lvl1pPr>
            <a:lvl2pPr marL="914400" lvl="1" indent="-228600" algn="ctr">
              <a:lnSpc>
                <a:spcPct val="90000"/>
              </a:lnSpc>
              <a:spcBef>
                <a:spcPts val="500"/>
              </a:spcBef>
              <a:spcAft>
                <a:spcPts val="0"/>
              </a:spcAft>
              <a:buClr>
                <a:schemeClr val="lt1"/>
              </a:buClr>
              <a:buSzPts val="1200"/>
              <a:buFont typeface="Arial"/>
              <a:buNone/>
              <a:defRPr sz="1200" b="1" i="0">
                <a:latin typeface="Arial"/>
                <a:ea typeface="Arial"/>
                <a:cs typeface="Arial"/>
                <a:sym typeface="Arial"/>
              </a:defRPr>
            </a:lvl2pPr>
            <a:lvl3pPr marL="1371600" lvl="2" indent="-228600" algn="ctr">
              <a:lnSpc>
                <a:spcPct val="90000"/>
              </a:lnSpc>
              <a:spcBef>
                <a:spcPts val="500"/>
              </a:spcBef>
              <a:spcAft>
                <a:spcPts val="0"/>
              </a:spcAft>
              <a:buClr>
                <a:schemeClr val="lt1"/>
              </a:buClr>
              <a:buSzPts val="1200"/>
              <a:buFont typeface="Arial"/>
              <a:buNone/>
              <a:defRPr sz="1200" b="1" i="0">
                <a:latin typeface="Arial"/>
                <a:ea typeface="Arial"/>
                <a:cs typeface="Arial"/>
                <a:sym typeface="Arial"/>
              </a:defRPr>
            </a:lvl3pPr>
            <a:lvl4pPr marL="1828800" lvl="3" indent="-228600" algn="ctr">
              <a:lnSpc>
                <a:spcPct val="90000"/>
              </a:lnSpc>
              <a:spcBef>
                <a:spcPts val="500"/>
              </a:spcBef>
              <a:spcAft>
                <a:spcPts val="0"/>
              </a:spcAft>
              <a:buClr>
                <a:schemeClr val="lt1"/>
              </a:buClr>
              <a:buSzPts val="1200"/>
              <a:buFont typeface="Arial"/>
              <a:buNone/>
              <a:defRPr sz="1200" b="1" i="0">
                <a:latin typeface="Arial"/>
                <a:ea typeface="Arial"/>
                <a:cs typeface="Arial"/>
                <a:sym typeface="Arial"/>
              </a:defRPr>
            </a:lvl4pPr>
            <a:lvl5pPr marL="2286000" lvl="4" indent="-228600" algn="ctr">
              <a:lnSpc>
                <a:spcPct val="90000"/>
              </a:lnSpc>
              <a:spcBef>
                <a:spcPts val="500"/>
              </a:spcBef>
              <a:spcAft>
                <a:spcPts val="0"/>
              </a:spcAft>
              <a:buClr>
                <a:schemeClr val="lt1"/>
              </a:buClr>
              <a:buSzPts val="1200"/>
              <a:buFont typeface="Arial"/>
              <a:buNone/>
              <a:defRPr sz="1200" b="1" i="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62"/>
          <p:cNvSpPr txBox="1">
            <a:spLocks noGrp="1"/>
          </p:cNvSpPr>
          <p:nvPr>
            <p:ph type="body" idx="2"/>
          </p:nvPr>
        </p:nvSpPr>
        <p:spPr>
          <a:xfrm>
            <a:off x="180000" y="968496"/>
            <a:ext cx="5826000" cy="5706001"/>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02192B"/>
              </a:buClr>
              <a:buSzPts val="3200"/>
              <a:buChar char="•"/>
              <a:defRPr sz="3200">
                <a:solidFill>
                  <a:srgbClr val="02192B"/>
                </a:solidFill>
              </a:defRPr>
            </a:lvl1pPr>
            <a:lvl2pPr marL="914400" lvl="1" indent="-406400" algn="l">
              <a:lnSpc>
                <a:spcPct val="90000"/>
              </a:lnSpc>
              <a:spcBef>
                <a:spcPts val="500"/>
              </a:spcBef>
              <a:spcAft>
                <a:spcPts val="0"/>
              </a:spcAft>
              <a:buClr>
                <a:srgbClr val="02192B"/>
              </a:buClr>
              <a:buSzPts val="2800"/>
              <a:buChar char="•"/>
              <a:defRPr sz="2800">
                <a:solidFill>
                  <a:srgbClr val="02192B"/>
                </a:solidFill>
              </a:defRPr>
            </a:lvl2pPr>
            <a:lvl3pPr marL="1371600" lvl="2" indent="-381000" algn="l">
              <a:lnSpc>
                <a:spcPct val="90000"/>
              </a:lnSpc>
              <a:spcBef>
                <a:spcPts val="500"/>
              </a:spcBef>
              <a:spcAft>
                <a:spcPts val="0"/>
              </a:spcAft>
              <a:buClr>
                <a:srgbClr val="02192B"/>
              </a:buClr>
              <a:buSzPts val="2400"/>
              <a:buChar char="•"/>
              <a:defRPr sz="2400">
                <a:solidFill>
                  <a:srgbClr val="02192B"/>
                </a:solidFill>
              </a:defRPr>
            </a:lvl3pPr>
            <a:lvl4pPr marL="1828800" lvl="3" indent="-355600" algn="l">
              <a:lnSpc>
                <a:spcPct val="90000"/>
              </a:lnSpc>
              <a:spcBef>
                <a:spcPts val="500"/>
              </a:spcBef>
              <a:spcAft>
                <a:spcPts val="0"/>
              </a:spcAft>
              <a:buClr>
                <a:srgbClr val="02192B"/>
              </a:buClr>
              <a:buSzPts val="2000"/>
              <a:buChar char="•"/>
              <a:defRPr sz="2000">
                <a:solidFill>
                  <a:srgbClr val="02192B"/>
                </a:solidFill>
              </a:defRPr>
            </a:lvl4pPr>
            <a:lvl5pPr marL="2286000" lvl="4" indent="-342900" algn="l">
              <a:lnSpc>
                <a:spcPct val="90000"/>
              </a:lnSpc>
              <a:spcBef>
                <a:spcPts val="500"/>
              </a:spcBef>
              <a:spcAft>
                <a:spcPts val="0"/>
              </a:spcAft>
              <a:buClr>
                <a:srgbClr val="02192B"/>
              </a:buClr>
              <a:buSzPts val="1800"/>
              <a:buChar char="•"/>
              <a:defRPr sz="1800">
                <a:solidFill>
                  <a:srgbClr val="02192B"/>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2"/>
          <p:cNvSpPr txBox="1">
            <a:spLocks noGrp="1"/>
          </p:cNvSpPr>
          <p:nvPr>
            <p:ph type="body" idx="3"/>
          </p:nvPr>
        </p:nvSpPr>
        <p:spPr>
          <a:xfrm>
            <a:off x="6186000" y="968496"/>
            <a:ext cx="5826000" cy="5706001"/>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02192B"/>
              </a:buClr>
              <a:buSzPts val="3200"/>
              <a:buChar char="•"/>
              <a:defRPr sz="3200">
                <a:solidFill>
                  <a:srgbClr val="02192B"/>
                </a:solidFill>
              </a:defRPr>
            </a:lvl1pPr>
            <a:lvl2pPr marL="914400" lvl="1" indent="-406400" algn="l">
              <a:lnSpc>
                <a:spcPct val="90000"/>
              </a:lnSpc>
              <a:spcBef>
                <a:spcPts val="500"/>
              </a:spcBef>
              <a:spcAft>
                <a:spcPts val="0"/>
              </a:spcAft>
              <a:buClr>
                <a:srgbClr val="02192B"/>
              </a:buClr>
              <a:buSzPts val="2800"/>
              <a:buChar char="•"/>
              <a:defRPr sz="2800">
                <a:solidFill>
                  <a:srgbClr val="02192B"/>
                </a:solidFill>
              </a:defRPr>
            </a:lvl2pPr>
            <a:lvl3pPr marL="1371600" lvl="2" indent="-381000" algn="l">
              <a:lnSpc>
                <a:spcPct val="90000"/>
              </a:lnSpc>
              <a:spcBef>
                <a:spcPts val="500"/>
              </a:spcBef>
              <a:spcAft>
                <a:spcPts val="0"/>
              </a:spcAft>
              <a:buClr>
                <a:srgbClr val="02192B"/>
              </a:buClr>
              <a:buSzPts val="2400"/>
              <a:buChar char="•"/>
              <a:defRPr sz="2400">
                <a:solidFill>
                  <a:srgbClr val="02192B"/>
                </a:solidFill>
              </a:defRPr>
            </a:lvl3pPr>
            <a:lvl4pPr marL="1828800" lvl="3" indent="-355600" algn="l">
              <a:lnSpc>
                <a:spcPct val="90000"/>
              </a:lnSpc>
              <a:spcBef>
                <a:spcPts val="500"/>
              </a:spcBef>
              <a:spcAft>
                <a:spcPts val="0"/>
              </a:spcAft>
              <a:buClr>
                <a:srgbClr val="02192B"/>
              </a:buClr>
              <a:buSzPts val="2000"/>
              <a:buChar char="•"/>
              <a:defRPr sz="2000">
                <a:solidFill>
                  <a:srgbClr val="02192B"/>
                </a:solidFill>
              </a:defRPr>
            </a:lvl4pPr>
            <a:lvl5pPr marL="2286000" lvl="4" indent="-342900" algn="l">
              <a:lnSpc>
                <a:spcPct val="90000"/>
              </a:lnSpc>
              <a:spcBef>
                <a:spcPts val="500"/>
              </a:spcBef>
              <a:spcAft>
                <a:spcPts val="0"/>
              </a:spcAft>
              <a:buClr>
                <a:srgbClr val="02192B"/>
              </a:buClr>
              <a:buSzPts val="1800"/>
              <a:buChar char="•"/>
              <a:defRPr sz="1800">
                <a:solidFill>
                  <a:srgbClr val="02192B"/>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solidFill>
          <a:schemeClr val="lt1"/>
        </a:solidFill>
        <a:effectLst/>
      </p:bgPr>
    </p:bg>
    <p:spTree>
      <p:nvGrpSpPr>
        <p:cNvPr id="1" name="Shape 41"/>
        <p:cNvGrpSpPr/>
        <p:nvPr/>
      </p:nvGrpSpPr>
      <p:grpSpPr>
        <a:xfrm>
          <a:off x="0" y="0"/>
          <a:ext cx="0" cy="0"/>
          <a:chOff x="0" y="0"/>
          <a:chExt cx="0" cy="0"/>
        </a:xfrm>
      </p:grpSpPr>
      <p:sp>
        <p:nvSpPr>
          <p:cNvPr id="42" name="Google Shape;42;p63"/>
          <p:cNvSpPr txBox="1">
            <a:spLocks noGrp="1"/>
          </p:cNvSpPr>
          <p:nvPr>
            <p:ph type="body" idx="1"/>
          </p:nvPr>
        </p:nvSpPr>
        <p:spPr>
          <a:xfrm>
            <a:off x="180000" y="972000"/>
            <a:ext cx="11832000" cy="5702497"/>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02192B"/>
              </a:buClr>
              <a:buSzPts val="3200"/>
              <a:buChar char="•"/>
              <a:defRPr sz="3200">
                <a:solidFill>
                  <a:srgbClr val="02192B"/>
                </a:solidFill>
              </a:defRPr>
            </a:lvl1pPr>
            <a:lvl2pPr marL="914400" lvl="1" indent="-406400" algn="l">
              <a:lnSpc>
                <a:spcPct val="90000"/>
              </a:lnSpc>
              <a:spcBef>
                <a:spcPts val="500"/>
              </a:spcBef>
              <a:spcAft>
                <a:spcPts val="0"/>
              </a:spcAft>
              <a:buClr>
                <a:srgbClr val="02192B"/>
              </a:buClr>
              <a:buSzPts val="2800"/>
              <a:buChar char="•"/>
              <a:defRPr sz="2800">
                <a:solidFill>
                  <a:srgbClr val="02192B"/>
                </a:solidFill>
              </a:defRPr>
            </a:lvl2pPr>
            <a:lvl3pPr marL="1371600" lvl="2" indent="-381000" algn="l">
              <a:lnSpc>
                <a:spcPct val="90000"/>
              </a:lnSpc>
              <a:spcBef>
                <a:spcPts val="500"/>
              </a:spcBef>
              <a:spcAft>
                <a:spcPts val="0"/>
              </a:spcAft>
              <a:buClr>
                <a:srgbClr val="02192B"/>
              </a:buClr>
              <a:buSzPts val="2400"/>
              <a:buChar char="•"/>
              <a:defRPr sz="2400">
                <a:solidFill>
                  <a:srgbClr val="02192B"/>
                </a:solidFill>
              </a:defRPr>
            </a:lvl3pPr>
            <a:lvl4pPr marL="1828800" lvl="3" indent="-355600" algn="l">
              <a:lnSpc>
                <a:spcPct val="90000"/>
              </a:lnSpc>
              <a:spcBef>
                <a:spcPts val="500"/>
              </a:spcBef>
              <a:spcAft>
                <a:spcPts val="0"/>
              </a:spcAft>
              <a:buClr>
                <a:srgbClr val="02192B"/>
              </a:buClr>
              <a:buSzPts val="2000"/>
              <a:buChar char="•"/>
              <a:defRPr sz="2000">
                <a:solidFill>
                  <a:srgbClr val="02192B"/>
                </a:solidFill>
              </a:defRPr>
            </a:lvl4pPr>
            <a:lvl5pPr marL="2286000" lvl="4" indent="-342900" algn="l">
              <a:lnSpc>
                <a:spcPct val="90000"/>
              </a:lnSpc>
              <a:spcBef>
                <a:spcPts val="500"/>
              </a:spcBef>
              <a:spcAft>
                <a:spcPts val="0"/>
              </a:spcAft>
              <a:buClr>
                <a:srgbClr val="02192B"/>
              </a:buClr>
              <a:buSzPts val="1800"/>
              <a:buChar char="•"/>
              <a:defRPr sz="1800">
                <a:solidFill>
                  <a:srgbClr val="02192B"/>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63"/>
          <p:cNvSpPr txBox="1">
            <a:spLocks noGrp="1"/>
          </p:cNvSpPr>
          <p:nvPr>
            <p:ph type="title"/>
          </p:nvPr>
        </p:nvSpPr>
        <p:spPr>
          <a:xfrm>
            <a:off x="180000" y="1"/>
            <a:ext cx="11832000" cy="503999"/>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3F3F3F"/>
              </a:buClr>
              <a:buSzPts val="2000"/>
              <a:buFont typeface="Helvetica Neue"/>
              <a:buNone/>
              <a:defRPr sz="2000">
                <a:solidFill>
                  <a:srgbClr val="3F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ubtitle, Two Colums With Titles">
  <p:cSld name="Title, Subtitle, Two Colums With Titles">
    <p:spTree>
      <p:nvGrpSpPr>
        <p:cNvPr id="1" name="Shape 44"/>
        <p:cNvGrpSpPr/>
        <p:nvPr/>
      </p:nvGrpSpPr>
      <p:grpSpPr>
        <a:xfrm>
          <a:off x="0" y="0"/>
          <a:ext cx="0" cy="0"/>
          <a:chOff x="0" y="0"/>
          <a:chExt cx="0" cy="0"/>
        </a:xfrm>
      </p:grpSpPr>
      <p:sp>
        <p:nvSpPr>
          <p:cNvPr id="45" name="Google Shape;45;p64"/>
          <p:cNvSpPr txBox="1">
            <a:spLocks noGrp="1"/>
          </p:cNvSpPr>
          <p:nvPr>
            <p:ph type="body" idx="1"/>
          </p:nvPr>
        </p:nvSpPr>
        <p:spPr>
          <a:xfrm>
            <a:off x="180001" y="980346"/>
            <a:ext cx="5825999" cy="476346"/>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dk1"/>
              </a:buClr>
              <a:buSzPts val="1800"/>
              <a:buFont typeface="Helvetica Neue"/>
              <a:buNone/>
              <a:defRPr sz="1800" b="0">
                <a:solidFill>
                  <a:schemeClr val="dk1"/>
                </a:solidFill>
              </a:defRPr>
            </a:lvl1pPr>
            <a:lvl2pPr marL="914400" lvl="1" indent="-228600" algn="l">
              <a:lnSpc>
                <a:spcPct val="90000"/>
              </a:lnSpc>
              <a:spcBef>
                <a:spcPts val="500"/>
              </a:spcBef>
              <a:spcAft>
                <a:spcPts val="0"/>
              </a:spcAft>
              <a:buClr>
                <a:schemeClr val="dk1"/>
              </a:buClr>
              <a:buSzPts val="3200"/>
              <a:buFont typeface="Helvetica Neue"/>
              <a:buNone/>
              <a:defRPr>
                <a:solidFill>
                  <a:schemeClr val="dk1"/>
                </a:solidFill>
              </a:defRPr>
            </a:lvl2pPr>
            <a:lvl3pPr marL="1371600" lvl="2" indent="-228600" algn="l">
              <a:lnSpc>
                <a:spcPct val="90000"/>
              </a:lnSpc>
              <a:spcBef>
                <a:spcPts val="500"/>
              </a:spcBef>
              <a:spcAft>
                <a:spcPts val="0"/>
              </a:spcAft>
              <a:buClr>
                <a:schemeClr val="dk1"/>
              </a:buClr>
              <a:buSzPts val="3200"/>
              <a:buFont typeface="Helvetica Neue"/>
              <a:buNone/>
              <a:defRPr>
                <a:solidFill>
                  <a:schemeClr val="dk1"/>
                </a:solidFill>
              </a:defRPr>
            </a:lvl3pPr>
            <a:lvl4pPr marL="1828800" lvl="3" indent="-228600" algn="l">
              <a:lnSpc>
                <a:spcPct val="90000"/>
              </a:lnSpc>
              <a:spcBef>
                <a:spcPts val="500"/>
              </a:spcBef>
              <a:spcAft>
                <a:spcPts val="0"/>
              </a:spcAft>
              <a:buClr>
                <a:schemeClr val="dk1"/>
              </a:buClr>
              <a:buSzPts val="3200"/>
              <a:buFont typeface="Helvetica Neue"/>
              <a:buNone/>
              <a:defRPr>
                <a:solidFill>
                  <a:schemeClr val="dk1"/>
                </a:solidFill>
              </a:defRPr>
            </a:lvl4pPr>
            <a:lvl5pPr marL="2286000" lvl="4" indent="-228600" algn="l">
              <a:lnSpc>
                <a:spcPct val="90000"/>
              </a:lnSpc>
              <a:spcBef>
                <a:spcPts val="500"/>
              </a:spcBef>
              <a:spcAft>
                <a:spcPts val="0"/>
              </a:spcAft>
              <a:buClr>
                <a:schemeClr val="dk1"/>
              </a:buClr>
              <a:buSzPts val="3200"/>
              <a:buFont typeface="Helvetica Neue"/>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4"/>
          <p:cNvSpPr txBox="1">
            <a:spLocks noGrp="1"/>
          </p:cNvSpPr>
          <p:nvPr>
            <p:ph type="body" idx="2"/>
          </p:nvPr>
        </p:nvSpPr>
        <p:spPr>
          <a:xfrm>
            <a:off x="6186000" y="980346"/>
            <a:ext cx="5826001" cy="476346"/>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dk1"/>
              </a:buClr>
              <a:buSzPts val="1800"/>
              <a:buFont typeface="Helvetica Neue"/>
              <a:buNone/>
              <a:defRPr sz="1800" b="0">
                <a:solidFill>
                  <a:schemeClr val="dk1"/>
                </a:solidFill>
              </a:defRPr>
            </a:lvl1pPr>
            <a:lvl2pPr marL="914400" lvl="1" indent="-228600" algn="l">
              <a:lnSpc>
                <a:spcPct val="90000"/>
              </a:lnSpc>
              <a:spcBef>
                <a:spcPts val="500"/>
              </a:spcBef>
              <a:spcAft>
                <a:spcPts val="0"/>
              </a:spcAft>
              <a:buClr>
                <a:schemeClr val="dk1"/>
              </a:buClr>
              <a:buSzPts val="3200"/>
              <a:buFont typeface="Helvetica Neue"/>
              <a:buNone/>
              <a:defRPr>
                <a:solidFill>
                  <a:schemeClr val="dk1"/>
                </a:solidFill>
              </a:defRPr>
            </a:lvl2pPr>
            <a:lvl3pPr marL="1371600" lvl="2" indent="-228600" algn="l">
              <a:lnSpc>
                <a:spcPct val="90000"/>
              </a:lnSpc>
              <a:spcBef>
                <a:spcPts val="500"/>
              </a:spcBef>
              <a:spcAft>
                <a:spcPts val="0"/>
              </a:spcAft>
              <a:buClr>
                <a:schemeClr val="dk1"/>
              </a:buClr>
              <a:buSzPts val="3200"/>
              <a:buFont typeface="Helvetica Neue"/>
              <a:buNone/>
              <a:defRPr>
                <a:solidFill>
                  <a:schemeClr val="dk1"/>
                </a:solidFill>
              </a:defRPr>
            </a:lvl3pPr>
            <a:lvl4pPr marL="1828800" lvl="3" indent="-228600" algn="l">
              <a:lnSpc>
                <a:spcPct val="90000"/>
              </a:lnSpc>
              <a:spcBef>
                <a:spcPts val="500"/>
              </a:spcBef>
              <a:spcAft>
                <a:spcPts val="0"/>
              </a:spcAft>
              <a:buClr>
                <a:schemeClr val="dk1"/>
              </a:buClr>
              <a:buSzPts val="3200"/>
              <a:buFont typeface="Helvetica Neue"/>
              <a:buNone/>
              <a:defRPr>
                <a:solidFill>
                  <a:schemeClr val="dk1"/>
                </a:solidFill>
              </a:defRPr>
            </a:lvl4pPr>
            <a:lvl5pPr marL="2286000" lvl="4" indent="-228600" algn="l">
              <a:lnSpc>
                <a:spcPct val="90000"/>
              </a:lnSpc>
              <a:spcBef>
                <a:spcPts val="500"/>
              </a:spcBef>
              <a:spcAft>
                <a:spcPts val="0"/>
              </a:spcAft>
              <a:buClr>
                <a:schemeClr val="dk1"/>
              </a:buClr>
              <a:buSzPts val="3200"/>
              <a:buFont typeface="Helvetica Neue"/>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64"/>
          <p:cNvSpPr txBox="1">
            <a:spLocks noGrp="1"/>
          </p:cNvSpPr>
          <p:nvPr>
            <p:ph type="title"/>
          </p:nvPr>
        </p:nvSpPr>
        <p:spPr>
          <a:xfrm>
            <a:off x="180000" y="1"/>
            <a:ext cx="11832000" cy="503999"/>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3F3F3F"/>
              </a:buClr>
              <a:buSzPts val="2000"/>
              <a:buFont typeface="Helvetica Neue"/>
              <a:buNone/>
              <a:defRPr sz="2000">
                <a:solidFill>
                  <a:srgbClr val="3F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4"/>
          <p:cNvSpPr txBox="1">
            <a:spLocks noGrp="1"/>
          </p:cNvSpPr>
          <p:nvPr>
            <p:ph type="body" idx="3"/>
          </p:nvPr>
        </p:nvSpPr>
        <p:spPr>
          <a:xfrm>
            <a:off x="180000" y="503999"/>
            <a:ext cx="11832000" cy="464497"/>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595959"/>
              </a:buClr>
              <a:buSzPts val="1400"/>
              <a:buFont typeface="Helvetica Neue"/>
              <a:buNone/>
              <a:defRPr sz="1400" b="0" i="0">
                <a:solidFill>
                  <a:srgbClr val="595959"/>
                </a:solidFill>
                <a:latin typeface="Helvetica Neue"/>
                <a:ea typeface="Helvetica Neue"/>
                <a:cs typeface="Helvetica Neue"/>
                <a:sym typeface="Helvetica Neue"/>
              </a:defRPr>
            </a:lvl1pPr>
            <a:lvl2pPr marL="914400" lvl="1" indent="-228600" algn="ctr">
              <a:lnSpc>
                <a:spcPct val="90000"/>
              </a:lnSpc>
              <a:spcBef>
                <a:spcPts val="500"/>
              </a:spcBef>
              <a:spcAft>
                <a:spcPts val="0"/>
              </a:spcAft>
              <a:buClr>
                <a:schemeClr val="lt1"/>
              </a:buClr>
              <a:buSzPts val="1200"/>
              <a:buFont typeface="Arial"/>
              <a:buNone/>
              <a:defRPr sz="1200" b="1" i="0">
                <a:latin typeface="Arial"/>
                <a:ea typeface="Arial"/>
                <a:cs typeface="Arial"/>
                <a:sym typeface="Arial"/>
              </a:defRPr>
            </a:lvl2pPr>
            <a:lvl3pPr marL="1371600" lvl="2" indent="-228600" algn="ctr">
              <a:lnSpc>
                <a:spcPct val="90000"/>
              </a:lnSpc>
              <a:spcBef>
                <a:spcPts val="500"/>
              </a:spcBef>
              <a:spcAft>
                <a:spcPts val="0"/>
              </a:spcAft>
              <a:buClr>
                <a:schemeClr val="lt1"/>
              </a:buClr>
              <a:buSzPts val="1200"/>
              <a:buFont typeface="Arial"/>
              <a:buNone/>
              <a:defRPr sz="1200" b="1" i="0">
                <a:latin typeface="Arial"/>
                <a:ea typeface="Arial"/>
                <a:cs typeface="Arial"/>
                <a:sym typeface="Arial"/>
              </a:defRPr>
            </a:lvl3pPr>
            <a:lvl4pPr marL="1828800" lvl="3" indent="-228600" algn="ctr">
              <a:lnSpc>
                <a:spcPct val="90000"/>
              </a:lnSpc>
              <a:spcBef>
                <a:spcPts val="500"/>
              </a:spcBef>
              <a:spcAft>
                <a:spcPts val="0"/>
              </a:spcAft>
              <a:buClr>
                <a:schemeClr val="lt1"/>
              </a:buClr>
              <a:buSzPts val="1200"/>
              <a:buFont typeface="Arial"/>
              <a:buNone/>
              <a:defRPr sz="1200" b="1" i="0">
                <a:latin typeface="Arial"/>
                <a:ea typeface="Arial"/>
                <a:cs typeface="Arial"/>
                <a:sym typeface="Arial"/>
              </a:defRPr>
            </a:lvl4pPr>
            <a:lvl5pPr marL="2286000" lvl="4" indent="-228600" algn="ctr">
              <a:lnSpc>
                <a:spcPct val="90000"/>
              </a:lnSpc>
              <a:spcBef>
                <a:spcPts val="500"/>
              </a:spcBef>
              <a:spcAft>
                <a:spcPts val="0"/>
              </a:spcAft>
              <a:buClr>
                <a:schemeClr val="lt1"/>
              </a:buClr>
              <a:buSzPts val="1200"/>
              <a:buFont typeface="Arial"/>
              <a:buNone/>
              <a:defRPr sz="1200" b="1" i="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64"/>
          <p:cNvSpPr txBox="1">
            <a:spLocks noGrp="1"/>
          </p:cNvSpPr>
          <p:nvPr>
            <p:ph type="body" idx="4"/>
          </p:nvPr>
        </p:nvSpPr>
        <p:spPr>
          <a:xfrm>
            <a:off x="180000" y="1624842"/>
            <a:ext cx="5826000" cy="504965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02192B"/>
              </a:buClr>
              <a:buSzPts val="3200"/>
              <a:buChar char="•"/>
              <a:defRPr sz="3200">
                <a:solidFill>
                  <a:srgbClr val="02192B"/>
                </a:solidFill>
              </a:defRPr>
            </a:lvl1pPr>
            <a:lvl2pPr marL="914400" lvl="1" indent="-406400" algn="l">
              <a:lnSpc>
                <a:spcPct val="90000"/>
              </a:lnSpc>
              <a:spcBef>
                <a:spcPts val="500"/>
              </a:spcBef>
              <a:spcAft>
                <a:spcPts val="0"/>
              </a:spcAft>
              <a:buClr>
                <a:srgbClr val="02192B"/>
              </a:buClr>
              <a:buSzPts val="2800"/>
              <a:buChar char="•"/>
              <a:defRPr sz="2800">
                <a:solidFill>
                  <a:srgbClr val="02192B"/>
                </a:solidFill>
              </a:defRPr>
            </a:lvl2pPr>
            <a:lvl3pPr marL="1371600" lvl="2" indent="-381000" algn="l">
              <a:lnSpc>
                <a:spcPct val="90000"/>
              </a:lnSpc>
              <a:spcBef>
                <a:spcPts val="500"/>
              </a:spcBef>
              <a:spcAft>
                <a:spcPts val="0"/>
              </a:spcAft>
              <a:buClr>
                <a:srgbClr val="02192B"/>
              </a:buClr>
              <a:buSzPts val="2400"/>
              <a:buChar char="•"/>
              <a:defRPr sz="2400">
                <a:solidFill>
                  <a:srgbClr val="02192B"/>
                </a:solidFill>
              </a:defRPr>
            </a:lvl3pPr>
            <a:lvl4pPr marL="1828800" lvl="3" indent="-355600" algn="l">
              <a:lnSpc>
                <a:spcPct val="90000"/>
              </a:lnSpc>
              <a:spcBef>
                <a:spcPts val="500"/>
              </a:spcBef>
              <a:spcAft>
                <a:spcPts val="0"/>
              </a:spcAft>
              <a:buClr>
                <a:srgbClr val="02192B"/>
              </a:buClr>
              <a:buSzPts val="2000"/>
              <a:buChar char="•"/>
              <a:defRPr sz="2000">
                <a:solidFill>
                  <a:srgbClr val="02192B"/>
                </a:solidFill>
              </a:defRPr>
            </a:lvl4pPr>
            <a:lvl5pPr marL="2286000" lvl="4" indent="-342900" algn="l">
              <a:lnSpc>
                <a:spcPct val="90000"/>
              </a:lnSpc>
              <a:spcBef>
                <a:spcPts val="500"/>
              </a:spcBef>
              <a:spcAft>
                <a:spcPts val="0"/>
              </a:spcAft>
              <a:buClr>
                <a:srgbClr val="02192B"/>
              </a:buClr>
              <a:buSzPts val="1800"/>
              <a:buChar char="•"/>
              <a:defRPr sz="1800">
                <a:solidFill>
                  <a:srgbClr val="02192B"/>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64"/>
          <p:cNvSpPr txBox="1">
            <a:spLocks noGrp="1"/>
          </p:cNvSpPr>
          <p:nvPr>
            <p:ph type="body" idx="5"/>
          </p:nvPr>
        </p:nvSpPr>
        <p:spPr>
          <a:xfrm>
            <a:off x="6186000" y="1624842"/>
            <a:ext cx="5826000" cy="504965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02192B"/>
              </a:buClr>
              <a:buSzPts val="3200"/>
              <a:buChar char="•"/>
              <a:defRPr sz="3200">
                <a:solidFill>
                  <a:srgbClr val="02192B"/>
                </a:solidFill>
              </a:defRPr>
            </a:lvl1pPr>
            <a:lvl2pPr marL="914400" lvl="1" indent="-406400" algn="l">
              <a:lnSpc>
                <a:spcPct val="90000"/>
              </a:lnSpc>
              <a:spcBef>
                <a:spcPts val="500"/>
              </a:spcBef>
              <a:spcAft>
                <a:spcPts val="0"/>
              </a:spcAft>
              <a:buClr>
                <a:srgbClr val="02192B"/>
              </a:buClr>
              <a:buSzPts val="2800"/>
              <a:buChar char="•"/>
              <a:defRPr sz="2800">
                <a:solidFill>
                  <a:srgbClr val="02192B"/>
                </a:solidFill>
              </a:defRPr>
            </a:lvl2pPr>
            <a:lvl3pPr marL="1371600" lvl="2" indent="-381000" algn="l">
              <a:lnSpc>
                <a:spcPct val="90000"/>
              </a:lnSpc>
              <a:spcBef>
                <a:spcPts val="500"/>
              </a:spcBef>
              <a:spcAft>
                <a:spcPts val="0"/>
              </a:spcAft>
              <a:buClr>
                <a:srgbClr val="02192B"/>
              </a:buClr>
              <a:buSzPts val="2400"/>
              <a:buChar char="•"/>
              <a:defRPr sz="2400">
                <a:solidFill>
                  <a:srgbClr val="02192B"/>
                </a:solidFill>
              </a:defRPr>
            </a:lvl3pPr>
            <a:lvl4pPr marL="1828800" lvl="3" indent="-355600" algn="l">
              <a:lnSpc>
                <a:spcPct val="90000"/>
              </a:lnSpc>
              <a:spcBef>
                <a:spcPts val="500"/>
              </a:spcBef>
              <a:spcAft>
                <a:spcPts val="0"/>
              </a:spcAft>
              <a:buClr>
                <a:srgbClr val="02192B"/>
              </a:buClr>
              <a:buSzPts val="2000"/>
              <a:buChar char="•"/>
              <a:defRPr sz="2000">
                <a:solidFill>
                  <a:srgbClr val="02192B"/>
                </a:solidFill>
              </a:defRPr>
            </a:lvl4pPr>
            <a:lvl5pPr marL="2286000" lvl="4" indent="-342900" algn="l">
              <a:lnSpc>
                <a:spcPct val="90000"/>
              </a:lnSpc>
              <a:spcBef>
                <a:spcPts val="500"/>
              </a:spcBef>
              <a:spcAft>
                <a:spcPts val="0"/>
              </a:spcAft>
              <a:buClr>
                <a:srgbClr val="02192B"/>
              </a:buClr>
              <a:buSzPts val="1800"/>
              <a:buChar char="•"/>
              <a:defRPr sz="1800">
                <a:solidFill>
                  <a:srgbClr val="02192B"/>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Subtitle">
  <p:cSld name="Title and Subtitle">
    <p:spTree>
      <p:nvGrpSpPr>
        <p:cNvPr id="1" name="Shape 51"/>
        <p:cNvGrpSpPr/>
        <p:nvPr/>
      </p:nvGrpSpPr>
      <p:grpSpPr>
        <a:xfrm>
          <a:off x="0" y="0"/>
          <a:ext cx="0" cy="0"/>
          <a:chOff x="0" y="0"/>
          <a:chExt cx="0" cy="0"/>
        </a:xfrm>
      </p:grpSpPr>
      <p:sp>
        <p:nvSpPr>
          <p:cNvPr id="52" name="Google Shape;52;p65"/>
          <p:cNvSpPr txBox="1">
            <a:spLocks noGrp="1"/>
          </p:cNvSpPr>
          <p:nvPr>
            <p:ph type="title"/>
          </p:nvPr>
        </p:nvSpPr>
        <p:spPr>
          <a:xfrm>
            <a:off x="180000" y="1"/>
            <a:ext cx="11832000" cy="503999"/>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3F3F3F"/>
              </a:buClr>
              <a:buSzPts val="2000"/>
              <a:buFont typeface="Helvetica Neue"/>
              <a:buNone/>
              <a:defRPr sz="2000">
                <a:solidFill>
                  <a:srgbClr val="3F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65"/>
          <p:cNvSpPr txBox="1">
            <a:spLocks noGrp="1"/>
          </p:cNvSpPr>
          <p:nvPr>
            <p:ph type="body" idx="1"/>
          </p:nvPr>
        </p:nvSpPr>
        <p:spPr>
          <a:xfrm>
            <a:off x="180000" y="503999"/>
            <a:ext cx="11832000" cy="464497"/>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595959"/>
              </a:buClr>
              <a:buSzPts val="1400"/>
              <a:buFont typeface="Helvetica Neue"/>
              <a:buNone/>
              <a:defRPr sz="1400" b="0" i="0">
                <a:solidFill>
                  <a:srgbClr val="595959"/>
                </a:solidFill>
                <a:latin typeface="Helvetica Neue"/>
                <a:ea typeface="Helvetica Neue"/>
                <a:cs typeface="Helvetica Neue"/>
                <a:sym typeface="Helvetica Neue"/>
              </a:defRPr>
            </a:lvl1pPr>
            <a:lvl2pPr marL="914400" lvl="1" indent="-228600" algn="ctr">
              <a:lnSpc>
                <a:spcPct val="90000"/>
              </a:lnSpc>
              <a:spcBef>
                <a:spcPts val="500"/>
              </a:spcBef>
              <a:spcAft>
                <a:spcPts val="0"/>
              </a:spcAft>
              <a:buClr>
                <a:schemeClr val="lt1"/>
              </a:buClr>
              <a:buSzPts val="1200"/>
              <a:buFont typeface="Arial"/>
              <a:buNone/>
              <a:defRPr sz="1200" b="1" i="0">
                <a:latin typeface="Arial"/>
                <a:ea typeface="Arial"/>
                <a:cs typeface="Arial"/>
                <a:sym typeface="Arial"/>
              </a:defRPr>
            </a:lvl2pPr>
            <a:lvl3pPr marL="1371600" lvl="2" indent="-228600" algn="ctr">
              <a:lnSpc>
                <a:spcPct val="90000"/>
              </a:lnSpc>
              <a:spcBef>
                <a:spcPts val="500"/>
              </a:spcBef>
              <a:spcAft>
                <a:spcPts val="0"/>
              </a:spcAft>
              <a:buClr>
                <a:schemeClr val="lt1"/>
              </a:buClr>
              <a:buSzPts val="1200"/>
              <a:buFont typeface="Arial"/>
              <a:buNone/>
              <a:defRPr sz="1200" b="1" i="0">
                <a:latin typeface="Arial"/>
                <a:ea typeface="Arial"/>
                <a:cs typeface="Arial"/>
                <a:sym typeface="Arial"/>
              </a:defRPr>
            </a:lvl3pPr>
            <a:lvl4pPr marL="1828800" lvl="3" indent="-228600" algn="ctr">
              <a:lnSpc>
                <a:spcPct val="90000"/>
              </a:lnSpc>
              <a:spcBef>
                <a:spcPts val="500"/>
              </a:spcBef>
              <a:spcAft>
                <a:spcPts val="0"/>
              </a:spcAft>
              <a:buClr>
                <a:schemeClr val="lt1"/>
              </a:buClr>
              <a:buSzPts val="1200"/>
              <a:buFont typeface="Arial"/>
              <a:buNone/>
              <a:defRPr sz="1200" b="1" i="0">
                <a:latin typeface="Arial"/>
                <a:ea typeface="Arial"/>
                <a:cs typeface="Arial"/>
                <a:sym typeface="Arial"/>
              </a:defRPr>
            </a:lvl4pPr>
            <a:lvl5pPr marL="2286000" lvl="4" indent="-228600" algn="ctr">
              <a:lnSpc>
                <a:spcPct val="90000"/>
              </a:lnSpc>
              <a:spcBef>
                <a:spcPts val="500"/>
              </a:spcBef>
              <a:spcAft>
                <a:spcPts val="0"/>
              </a:spcAft>
              <a:buClr>
                <a:schemeClr val="lt1"/>
              </a:buClr>
              <a:buSzPts val="1200"/>
              <a:buFont typeface="Arial"/>
              <a:buNone/>
              <a:defRPr sz="1200" b="1" i="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mpty White">
  <p:cSld name="Empty White">
    <p:spTree>
      <p:nvGrpSpPr>
        <p:cNvPr id="1" name="Shape 54"/>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Empty Blue">
  <p:cSld name="Empty Blue">
    <p:spTree>
      <p:nvGrpSpPr>
        <p:cNvPr id="1" name="Shape 55"/>
        <p:cNvGrpSpPr/>
        <p:nvPr/>
      </p:nvGrpSpPr>
      <p:grpSpPr>
        <a:xfrm>
          <a:off x="0" y="0"/>
          <a:ext cx="0" cy="0"/>
          <a:chOff x="0" y="0"/>
          <a:chExt cx="0" cy="0"/>
        </a:xfrm>
      </p:grpSpPr>
      <p:sp>
        <p:nvSpPr>
          <p:cNvPr id="56" name="Google Shape;56;p67"/>
          <p:cNvSpPr/>
          <p:nvPr/>
        </p:nvSpPr>
        <p:spPr>
          <a:xfrm>
            <a:off x="0" y="1"/>
            <a:ext cx="12192000" cy="6857999"/>
          </a:xfrm>
          <a:prstGeom prst="rect">
            <a:avLst/>
          </a:prstGeom>
          <a:gradFill>
            <a:gsLst>
              <a:gs pos="0">
                <a:srgbClr val="3F90C1"/>
              </a:gs>
              <a:gs pos="100000">
                <a:srgbClr val="22669D"/>
              </a:gs>
            </a:gsLst>
            <a:lin ang="16800000" scaled="0"/>
          </a:gra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757070"/>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8"/>
          <p:cNvSpPr txBox="1">
            <a:spLocks noGrp="1"/>
          </p:cNvSpPr>
          <p:nvPr>
            <p:ph type="title"/>
          </p:nvPr>
        </p:nvSpPr>
        <p:spPr>
          <a:xfrm>
            <a:off x="180000" y="1"/>
            <a:ext cx="11832000" cy="503999"/>
          </a:xfrm>
          <a:prstGeom prst="rect">
            <a:avLst/>
          </a:prstGeom>
          <a:noFill/>
          <a:ln>
            <a:noFill/>
          </a:ln>
        </p:spPr>
        <p:txBody>
          <a:bodyPr spcFirstLastPara="1" wrap="square" lIns="91425" tIns="45700" rIns="91425" bIns="45700" anchor="b" anchorCtr="0">
            <a:normAutofit/>
          </a:bodyPr>
          <a:lstStyle>
            <a:lvl1pPr marR="0" lvl="0" algn="ctr" rtl="0">
              <a:lnSpc>
                <a:spcPct val="90000"/>
              </a:lnSpc>
              <a:spcBef>
                <a:spcPts val="0"/>
              </a:spcBef>
              <a:spcAft>
                <a:spcPts val="0"/>
              </a:spcAft>
              <a:buClr>
                <a:srgbClr val="3F3F3F"/>
              </a:buClr>
              <a:buSzPts val="2000"/>
              <a:buFont typeface="Helvetica Neue"/>
              <a:buNone/>
              <a:defRPr sz="2000" b="0" i="0" u="none" strike="noStrike" cap="none">
                <a:solidFill>
                  <a:srgbClr val="3F3F3F"/>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58"/>
          <p:cNvSpPr txBox="1">
            <a:spLocks noGrp="1"/>
          </p:cNvSpPr>
          <p:nvPr>
            <p:ph type="body" idx="1"/>
          </p:nvPr>
        </p:nvSpPr>
        <p:spPr>
          <a:xfrm>
            <a:off x="180000" y="972000"/>
            <a:ext cx="11832000" cy="5702497"/>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90000"/>
              </a:lnSpc>
              <a:spcBef>
                <a:spcPts val="1000"/>
              </a:spcBef>
              <a:spcAft>
                <a:spcPts val="0"/>
              </a:spcAft>
              <a:buClr>
                <a:schemeClr val="lt1"/>
              </a:buClr>
              <a:buSzPts val="3200"/>
              <a:buFont typeface="Arial"/>
              <a:buChar char="•"/>
              <a:defRPr sz="3200" b="0" i="0" u="none" strike="noStrike" cap="none">
                <a:solidFill>
                  <a:schemeClr val="lt1"/>
                </a:solidFill>
                <a:latin typeface="Helvetica Neue"/>
                <a:ea typeface="Helvetica Neue"/>
                <a:cs typeface="Helvetica Neue"/>
                <a:sym typeface="Helvetica Neue"/>
              </a:defRPr>
            </a:lvl1pPr>
            <a:lvl2pPr marL="914400" marR="0" lvl="1" indent="-431800" algn="l" rtl="0">
              <a:lnSpc>
                <a:spcPct val="90000"/>
              </a:lnSpc>
              <a:spcBef>
                <a:spcPts val="500"/>
              </a:spcBef>
              <a:spcAft>
                <a:spcPts val="0"/>
              </a:spcAft>
              <a:buClr>
                <a:schemeClr val="lt1"/>
              </a:buClr>
              <a:buSzPts val="3200"/>
              <a:buFont typeface="Arial"/>
              <a:buChar char="•"/>
              <a:defRPr sz="3200" b="0" i="0" u="none" strike="noStrike" cap="none">
                <a:solidFill>
                  <a:schemeClr val="lt1"/>
                </a:solidFill>
                <a:latin typeface="Helvetica Neue"/>
                <a:ea typeface="Helvetica Neue"/>
                <a:cs typeface="Helvetica Neue"/>
                <a:sym typeface="Helvetica Neue"/>
              </a:defRPr>
            </a:lvl2pPr>
            <a:lvl3pPr marL="1371600" marR="0" lvl="2" indent="-431800" algn="l" rtl="0">
              <a:lnSpc>
                <a:spcPct val="90000"/>
              </a:lnSpc>
              <a:spcBef>
                <a:spcPts val="500"/>
              </a:spcBef>
              <a:spcAft>
                <a:spcPts val="0"/>
              </a:spcAft>
              <a:buClr>
                <a:schemeClr val="lt1"/>
              </a:buClr>
              <a:buSzPts val="3200"/>
              <a:buFont typeface="Arial"/>
              <a:buChar char="•"/>
              <a:defRPr sz="3200" b="0" i="0" u="none" strike="noStrike" cap="none">
                <a:solidFill>
                  <a:schemeClr val="lt1"/>
                </a:solidFill>
                <a:latin typeface="Helvetica Neue"/>
                <a:ea typeface="Helvetica Neue"/>
                <a:cs typeface="Helvetica Neue"/>
                <a:sym typeface="Helvetica Neue"/>
              </a:defRPr>
            </a:lvl3pPr>
            <a:lvl4pPr marL="1828800" marR="0" lvl="3" indent="-431800" algn="l" rtl="0">
              <a:lnSpc>
                <a:spcPct val="90000"/>
              </a:lnSpc>
              <a:spcBef>
                <a:spcPts val="500"/>
              </a:spcBef>
              <a:spcAft>
                <a:spcPts val="0"/>
              </a:spcAft>
              <a:buClr>
                <a:schemeClr val="lt1"/>
              </a:buClr>
              <a:buSzPts val="3200"/>
              <a:buFont typeface="Arial"/>
              <a:buChar char="•"/>
              <a:defRPr sz="3200" b="0" i="0" u="none" strike="noStrike" cap="none">
                <a:solidFill>
                  <a:schemeClr val="lt1"/>
                </a:solidFill>
                <a:latin typeface="Helvetica Neue"/>
                <a:ea typeface="Helvetica Neue"/>
                <a:cs typeface="Helvetica Neue"/>
                <a:sym typeface="Helvetica Neue"/>
              </a:defRPr>
            </a:lvl4pPr>
            <a:lvl5pPr marL="2286000" marR="0" lvl="4" indent="-431800" algn="l" rtl="0">
              <a:lnSpc>
                <a:spcPct val="90000"/>
              </a:lnSpc>
              <a:spcBef>
                <a:spcPts val="500"/>
              </a:spcBef>
              <a:spcAft>
                <a:spcPts val="0"/>
              </a:spcAft>
              <a:buClr>
                <a:schemeClr val="lt1"/>
              </a:buClr>
              <a:buSzPts val="3200"/>
              <a:buFont typeface="Arial"/>
              <a:buChar char="•"/>
              <a:defRPr sz="3200" b="0" i="0" u="none" strike="noStrike" cap="none">
                <a:solidFill>
                  <a:schemeClr val="lt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8"/>
          <p:cNvSpPr/>
          <p:nvPr/>
        </p:nvSpPr>
        <p:spPr>
          <a:xfrm>
            <a:off x="0" y="6678000"/>
            <a:ext cx="180000" cy="18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 name="Google Shape;13;p58"/>
          <p:cNvSpPr/>
          <p:nvPr/>
        </p:nvSpPr>
        <p:spPr>
          <a:xfrm>
            <a:off x="12012000" y="6674497"/>
            <a:ext cx="180000" cy="18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 name="Google Shape;14;p58"/>
          <p:cNvSpPr/>
          <p:nvPr/>
        </p:nvSpPr>
        <p:spPr>
          <a:xfrm>
            <a:off x="0" y="0"/>
            <a:ext cx="180000" cy="18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 name="Google Shape;15;p58"/>
          <p:cNvSpPr/>
          <p:nvPr/>
        </p:nvSpPr>
        <p:spPr>
          <a:xfrm>
            <a:off x="12012000" y="0"/>
            <a:ext cx="180000" cy="18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 name="Google Shape;16;p58"/>
          <p:cNvSpPr/>
          <p:nvPr/>
        </p:nvSpPr>
        <p:spPr>
          <a:xfrm>
            <a:off x="0" y="792000"/>
            <a:ext cx="180000" cy="18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 name="Google Shape;17;p58"/>
          <p:cNvSpPr/>
          <p:nvPr/>
        </p:nvSpPr>
        <p:spPr>
          <a:xfrm>
            <a:off x="12012000" y="792000"/>
            <a:ext cx="180000" cy="18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 name="Google Shape;18;p58"/>
          <p:cNvSpPr/>
          <p:nvPr/>
        </p:nvSpPr>
        <p:spPr>
          <a:xfrm>
            <a:off x="6006000" y="1444842"/>
            <a:ext cx="180000" cy="18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8.xml"/><Relationship Id="rId1" Type="http://schemas.openxmlformats.org/officeDocument/2006/relationships/slideLayout" Target="../slideLayouts/slideLayout5.xml"/><Relationship Id="rId4" Type="http://schemas.openxmlformats.org/officeDocument/2006/relationships/image" Target="../media/image49.png"/></Relationships>
</file>

<file path=ppt/slides/_rels/slide4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5.xml"/><Relationship Id="rId1" Type="http://schemas.openxmlformats.org/officeDocument/2006/relationships/slideLayout" Target="../slideLayouts/slideLayout5.xml"/><Relationship Id="rId4" Type="http://schemas.openxmlformats.org/officeDocument/2006/relationships/image" Target="../media/image52.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
          <p:cNvSpPr txBox="1">
            <a:spLocks noGrp="1"/>
          </p:cNvSpPr>
          <p:nvPr>
            <p:ph type="title"/>
          </p:nvPr>
        </p:nvSpPr>
        <p:spPr>
          <a:xfrm>
            <a:off x="6015656" y="452176"/>
            <a:ext cx="5710755" cy="174061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000"/>
              <a:buFont typeface="Helvetica Neue"/>
              <a:buNone/>
            </a:pPr>
            <a:r>
              <a:rPr lang="en-US"/>
              <a:t>Display Builder</a:t>
            </a:r>
            <a:endParaRPr/>
          </a:p>
        </p:txBody>
      </p:sp>
      <p:sp>
        <p:nvSpPr>
          <p:cNvPr id="106" name="Google Shape;106;p1"/>
          <p:cNvSpPr txBox="1">
            <a:spLocks noGrp="1"/>
          </p:cNvSpPr>
          <p:nvPr>
            <p:ph type="body" idx="1"/>
          </p:nvPr>
        </p:nvSpPr>
        <p:spPr>
          <a:xfrm>
            <a:off x="6044400" y="2192338"/>
            <a:ext cx="5680800" cy="39052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1400"/>
              <a:buFont typeface="Helvetica Neue"/>
              <a:buNone/>
            </a:pPr>
            <a:r>
              <a:rPr lang="en-US"/>
              <a:t>The New OPI Editor and Runtime Engine</a:t>
            </a:r>
            <a:endParaRPr/>
          </a:p>
        </p:txBody>
      </p:sp>
      <p:sp>
        <p:nvSpPr>
          <p:cNvPr id="107" name="Google Shape;107;p1"/>
          <p:cNvSpPr txBox="1">
            <a:spLocks noGrp="1"/>
          </p:cNvSpPr>
          <p:nvPr>
            <p:ph type="body" idx="2"/>
          </p:nvPr>
        </p:nvSpPr>
        <p:spPr>
          <a:xfrm>
            <a:off x="6096000" y="2667417"/>
            <a:ext cx="5630411" cy="39052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1100"/>
              <a:buFont typeface="Helvetica Neue"/>
              <a:buNone/>
            </a:pPr>
            <a:r>
              <a:rPr lang="en-US"/>
              <a:t>Kunal Shroff, Kay Kasemir, Georg Weiss and many other</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0"/>
          <p:cNvSpPr txBox="1">
            <a:spLocks noGrp="1"/>
          </p:cNvSpPr>
          <p:nvPr>
            <p:ph type="title"/>
          </p:nvPr>
        </p:nvSpPr>
        <p:spPr>
          <a:xfrm>
            <a:off x="180000" y="1"/>
            <a:ext cx="11832000" cy="50399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3F3F3F"/>
              </a:buClr>
              <a:buSzPts val="2000"/>
              <a:buFont typeface="Helvetica Neue"/>
              <a:buNone/>
            </a:pPr>
            <a:r>
              <a:rPr lang="en-US"/>
              <a:t>OPI Runtime</a:t>
            </a:r>
            <a:endParaRPr/>
          </a:p>
        </p:txBody>
      </p:sp>
      <p:sp>
        <p:nvSpPr>
          <p:cNvPr id="180" name="Google Shape;180;p10"/>
          <p:cNvSpPr txBox="1">
            <a:spLocks noGrp="1"/>
          </p:cNvSpPr>
          <p:nvPr>
            <p:ph type="body" idx="1"/>
          </p:nvPr>
        </p:nvSpPr>
        <p:spPr>
          <a:xfrm>
            <a:off x="180000" y="503999"/>
            <a:ext cx="11832000" cy="46449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595959"/>
              </a:buClr>
              <a:buSzPts val="1400"/>
              <a:buFont typeface="Helvetica Neue"/>
              <a:buNone/>
            </a:pPr>
            <a:r>
              <a:rPr lang="en-US"/>
              <a:t>Navigation</a:t>
            </a:r>
            <a:endParaRPr/>
          </a:p>
        </p:txBody>
      </p:sp>
      <p:sp>
        <p:nvSpPr>
          <p:cNvPr id="181" name="Google Shape;181;p10"/>
          <p:cNvSpPr txBox="1">
            <a:spLocks noGrp="1"/>
          </p:cNvSpPr>
          <p:nvPr>
            <p:ph type="body" idx="3"/>
          </p:nvPr>
        </p:nvSpPr>
        <p:spPr>
          <a:xfrm>
            <a:off x="6186000" y="968496"/>
            <a:ext cx="5826000" cy="5706001"/>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02192B"/>
              </a:buClr>
              <a:buSzPts val="3200"/>
              <a:buChar char="•"/>
            </a:pPr>
            <a:r>
              <a:rPr lang="en-US"/>
              <a:t>Tabs</a:t>
            </a:r>
            <a:endParaRPr/>
          </a:p>
          <a:p>
            <a:pPr marL="685800" lvl="1" indent="-228600" algn="l" rtl="0">
              <a:lnSpc>
                <a:spcPct val="90000"/>
              </a:lnSpc>
              <a:spcBef>
                <a:spcPts val="500"/>
              </a:spcBef>
              <a:spcAft>
                <a:spcPts val="0"/>
              </a:spcAft>
              <a:buClr>
                <a:srgbClr val="02192B"/>
              </a:buClr>
              <a:buSzPts val="2800"/>
              <a:buChar char="•"/>
            </a:pPr>
            <a:r>
              <a:rPr lang="en-US"/>
              <a:t>Give and overview of the open opi ( or application)</a:t>
            </a:r>
            <a:endParaRPr/>
          </a:p>
          <a:p>
            <a:pPr marL="685800" lvl="1" indent="-228600" algn="l" rtl="0">
              <a:lnSpc>
                <a:spcPct val="90000"/>
              </a:lnSpc>
              <a:spcBef>
                <a:spcPts val="500"/>
              </a:spcBef>
              <a:spcAft>
                <a:spcPts val="0"/>
              </a:spcAft>
              <a:buClr>
                <a:srgbClr val="02192B"/>
              </a:buClr>
              <a:buSzPts val="2800"/>
              <a:buChar char="•"/>
            </a:pPr>
            <a:r>
              <a:rPr lang="en-US"/>
              <a:t>Can be moved or detached</a:t>
            </a:r>
            <a:endParaRPr/>
          </a:p>
          <a:p>
            <a:pPr marL="685800" lvl="1" indent="-228600" algn="l" rtl="0">
              <a:lnSpc>
                <a:spcPct val="90000"/>
              </a:lnSpc>
              <a:spcBef>
                <a:spcPts val="500"/>
              </a:spcBef>
              <a:spcAft>
                <a:spcPts val="0"/>
              </a:spcAft>
              <a:buClr>
                <a:srgbClr val="02192B"/>
              </a:buClr>
              <a:buSzPts val="2800"/>
              <a:buChar char="•"/>
            </a:pPr>
            <a:r>
              <a:rPr lang="en-US"/>
              <a:t>Can be split to accommodate multiple displays</a:t>
            </a:r>
            <a:endParaRPr/>
          </a:p>
          <a:p>
            <a:pPr marL="228600" lvl="0" indent="-228600" algn="l" rtl="0">
              <a:lnSpc>
                <a:spcPct val="90000"/>
              </a:lnSpc>
              <a:spcBef>
                <a:spcPts val="1000"/>
              </a:spcBef>
              <a:spcAft>
                <a:spcPts val="0"/>
              </a:spcAft>
              <a:buClr>
                <a:srgbClr val="02192B"/>
              </a:buClr>
              <a:buSzPts val="3200"/>
              <a:buChar char="•"/>
            </a:pPr>
            <a:r>
              <a:rPr lang="en-US"/>
              <a:t>Navigation toolbar</a:t>
            </a:r>
            <a:endParaRPr/>
          </a:p>
          <a:p>
            <a:pPr marL="228600" lvl="0" indent="-228600" algn="l" rtl="0">
              <a:lnSpc>
                <a:spcPct val="90000"/>
              </a:lnSpc>
              <a:spcBef>
                <a:spcPts val="1000"/>
              </a:spcBef>
              <a:spcAft>
                <a:spcPts val="0"/>
              </a:spcAft>
              <a:buClr>
                <a:srgbClr val="02192B"/>
              </a:buClr>
              <a:buSzPts val="3200"/>
              <a:buChar char="•"/>
            </a:pPr>
            <a:r>
              <a:rPr lang="en-US"/>
              <a:t>Context Menu</a:t>
            </a:r>
            <a:endParaRPr/>
          </a:p>
        </p:txBody>
      </p:sp>
      <p:pic>
        <p:nvPicPr>
          <p:cNvPr id="182" name="Google Shape;182;p10"/>
          <p:cNvPicPr preferRelativeResize="0">
            <a:picLocks noGrp="1"/>
          </p:cNvPicPr>
          <p:nvPr>
            <p:ph type="body" idx="2"/>
          </p:nvPr>
        </p:nvPicPr>
        <p:blipFill rotWithShape="1">
          <a:blip r:embed="rId3">
            <a:alphaModFix/>
          </a:blip>
          <a:srcRect/>
          <a:stretch/>
        </p:blipFill>
        <p:spPr>
          <a:xfrm>
            <a:off x="289573" y="968375"/>
            <a:ext cx="5605754" cy="57054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1"/>
          <p:cNvSpPr txBox="1">
            <a:spLocks noGrp="1"/>
          </p:cNvSpPr>
          <p:nvPr>
            <p:ph type="body" idx="1"/>
          </p:nvPr>
        </p:nvSpPr>
        <p:spPr>
          <a:xfrm>
            <a:off x="180000" y="972000"/>
            <a:ext cx="6919300" cy="570249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02192B"/>
              </a:buClr>
              <a:buSzPts val="3200"/>
              <a:buChar char="•"/>
            </a:pPr>
            <a:r>
              <a:rPr lang="en-US"/>
              <a:t>The screen allows you to enter a new position(in degrees) for the motor and then tracks the motor movement using various widgets.</a:t>
            </a:r>
            <a:endParaRPr/>
          </a:p>
          <a:p>
            <a:pPr marL="228600" lvl="0" indent="-228600" algn="l" rtl="0">
              <a:lnSpc>
                <a:spcPct val="90000"/>
              </a:lnSpc>
              <a:spcBef>
                <a:spcPts val="1000"/>
              </a:spcBef>
              <a:spcAft>
                <a:spcPts val="0"/>
              </a:spcAft>
              <a:buClr>
                <a:srgbClr val="02192B"/>
              </a:buClr>
              <a:buSzPts val="3200"/>
              <a:buChar char="•"/>
            </a:pPr>
            <a:r>
              <a:rPr lang="en-US"/>
              <a:t>Input PV:</a:t>
            </a:r>
            <a:endParaRPr/>
          </a:p>
          <a:p>
            <a:pPr marL="685800" lvl="1" indent="-228600" algn="l" rtl="0">
              <a:lnSpc>
                <a:spcPct val="90000"/>
              </a:lnSpc>
              <a:spcBef>
                <a:spcPts val="500"/>
              </a:spcBef>
              <a:spcAft>
                <a:spcPts val="0"/>
              </a:spcAft>
              <a:buClr>
                <a:srgbClr val="02192B"/>
              </a:buClr>
              <a:buSzPts val="2800"/>
              <a:buChar char="•"/>
            </a:pPr>
            <a:r>
              <a:rPr lang="en-US"/>
              <a:t>Motor Position Set Point.</a:t>
            </a:r>
            <a:endParaRPr/>
          </a:p>
          <a:p>
            <a:pPr marL="228600" lvl="0" indent="-228600" algn="l" rtl="0">
              <a:lnSpc>
                <a:spcPct val="90000"/>
              </a:lnSpc>
              <a:spcBef>
                <a:spcPts val="1000"/>
              </a:spcBef>
              <a:spcAft>
                <a:spcPts val="0"/>
              </a:spcAft>
              <a:buClr>
                <a:srgbClr val="02192B"/>
              </a:buClr>
              <a:buSzPts val="3200"/>
              <a:buChar char="•"/>
            </a:pPr>
            <a:r>
              <a:rPr lang="en-US"/>
              <a:t>Monitor PVs:</a:t>
            </a:r>
            <a:endParaRPr/>
          </a:p>
          <a:p>
            <a:pPr marL="685800" lvl="1" indent="-228600" algn="l" rtl="0">
              <a:lnSpc>
                <a:spcPct val="90000"/>
              </a:lnSpc>
              <a:spcBef>
                <a:spcPts val="500"/>
              </a:spcBef>
              <a:spcAft>
                <a:spcPts val="0"/>
              </a:spcAft>
              <a:buClr>
                <a:srgbClr val="02192B"/>
              </a:buClr>
              <a:buSzPts val="2800"/>
              <a:buChar char="•"/>
            </a:pPr>
            <a:r>
              <a:rPr lang="en-US"/>
              <a:t>Motor Position Readback,</a:t>
            </a:r>
            <a:endParaRPr/>
          </a:p>
          <a:p>
            <a:pPr marL="685800" lvl="1" indent="-228600" algn="l" rtl="0">
              <a:lnSpc>
                <a:spcPct val="90000"/>
              </a:lnSpc>
              <a:spcBef>
                <a:spcPts val="500"/>
              </a:spcBef>
              <a:spcAft>
                <a:spcPts val="0"/>
              </a:spcAft>
              <a:buClr>
                <a:srgbClr val="02192B"/>
              </a:buClr>
              <a:buSzPts val="2800"/>
              <a:buChar char="•"/>
            </a:pPr>
            <a:r>
              <a:rPr lang="en-US"/>
              <a:t>Motor Moving LED,</a:t>
            </a:r>
            <a:endParaRPr/>
          </a:p>
          <a:p>
            <a:pPr marL="685800" lvl="1" indent="-228600" algn="l" rtl="0">
              <a:lnSpc>
                <a:spcPct val="90000"/>
              </a:lnSpc>
              <a:spcBef>
                <a:spcPts val="500"/>
              </a:spcBef>
              <a:spcAft>
                <a:spcPts val="0"/>
              </a:spcAft>
              <a:buClr>
                <a:srgbClr val="02192B"/>
              </a:buClr>
              <a:buSzPts val="2800"/>
              <a:buChar char="•"/>
            </a:pPr>
            <a:r>
              <a:rPr lang="en-US"/>
              <a:t>XY Graph.</a:t>
            </a:r>
            <a:endParaRPr/>
          </a:p>
        </p:txBody>
      </p:sp>
      <p:sp>
        <p:nvSpPr>
          <p:cNvPr id="189" name="Google Shape;189;p11"/>
          <p:cNvSpPr txBox="1">
            <a:spLocks noGrp="1"/>
          </p:cNvSpPr>
          <p:nvPr>
            <p:ph type="title"/>
          </p:nvPr>
        </p:nvSpPr>
        <p:spPr>
          <a:xfrm>
            <a:off x="180000" y="1"/>
            <a:ext cx="11832000" cy="50399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3F3F3F"/>
              </a:buClr>
              <a:buSzPts val="2000"/>
              <a:buFont typeface="Helvetica Neue"/>
              <a:buNone/>
            </a:pPr>
            <a:r>
              <a:rPr lang="en-US"/>
              <a:t>OPI Runtime</a:t>
            </a:r>
            <a:endParaRPr/>
          </a:p>
        </p:txBody>
      </p:sp>
      <p:sp>
        <p:nvSpPr>
          <p:cNvPr id="190" name="Google Shape;190;p11"/>
          <p:cNvSpPr txBox="1">
            <a:spLocks noGrp="1"/>
          </p:cNvSpPr>
          <p:nvPr>
            <p:ph type="body" idx="2"/>
          </p:nvPr>
        </p:nvSpPr>
        <p:spPr>
          <a:xfrm>
            <a:off x="180000" y="503999"/>
            <a:ext cx="11832000" cy="46449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595959"/>
              </a:buClr>
              <a:buSzPts val="1400"/>
              <a:buFont typeface="Helvetica Neue"/>
              <a:buNone/>
            </a:pPr>
            <a:r>
              <a:rPr lang="en-US"/>
              <a:t>Motor Demo #1</a:t>
            </a:r>
            <a:endParaRPr/>
          </a:p>
        </p:txBody>
      </p:sp>
      <p:pic>
        <p:nvPicPr>
          <p:cNvPr id="191" name="Google Shape;191;p11"/>
          <p:cNvPicPr preferRelativeResize="0"/>
          <p:nvPr/>
        </p:nvPicPr>
        <p:blipFill rotWithShape="1">
          <a:blip r:embed="rId3">
            <a:alphaModFix/>
          </a:blip>
          <a:srcRect/>
          <a:stretch/>
        </p:blipFill>
        <p:spPr>
          <a:xfrm>
            <a:off x="7283450" y="968496"/>
            <a:ext cx="4728550" cy="570578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Google Shape;197;p12"/>
          <p:cNvPicPr preferRelativeResize="0"/>
          <p:nvPr/>
        </p:nvPicPr>
        <p:blipFill rotWithShape="1">
          <a:blip r:embed="rId3">
            <a:alphaModFix/>
          </a:blip>
          <a:srcRect/>
          <a:stretch/>
        </p:blipFill>
        <p:spPr>
          <a:xfrm>
            <a:off x="7283450" y="968496"/>
            <a:ext cx="4728550" cy="5705784"/>
          </a:xfrm>
          <a:prstGeom prst="rect">
            <a:avLst/>
          </a:prstGeom>
          <a:noFill/>
          <a:ln>
            <a:noFill/>
          </a:ln>
        </p:spPr>
      </p:pic>
      <p:sp>
        <p:nvSpPr>
          <p:cNvPr id="198" name="Google Shape;198;p12"/>
          <p:cNvSpPr txBox="1">
            <a:spLocks noGrp="1"/>
          </p:cNvSpPr>
          <p:nvPr>
            <p:ph type="body" idx="1"/>
          </p:nvPr>
        </p:nvSpPr>
        <p:spPr>
          <a:xfrm>
            <a:off x="180000" y="972000"/>
            <a:ext cx="6938350" cy="5702497"/>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Clr>
                <a:srgbClr val="02192B"/>
              </a:buClr>
              <a:buSzPts val="3200"/>
              <a:buFont typeface="Arial"/>
              <a:buChar char="•"/>
            </a:pPr>
            <a:r>
              <a:rPr lang="en-US"/>
              <a:t>Show </a:t>
            </a:r>
            <a:r>
              <a:rPr lang="en-US" i="1"/>
              <a:t>status summary</a:t>
            </a:r>
            <a:r>
              <a:rPr lang="en-US"/>
              <a:t>, </a:t>
            </a:r>
            <a:r>
              <a:rPr lang="en-US" i="1"/>
              <a:t>brief descriptions</a:t>
            </a:r>
            <a:r>
              <a:rPr lang="en-US"/>
              <a:t>, </a:t>
            </a:r>
            <a:r>
              <a:rPr lang="en-US" i="1"/>
              <a:t>hints</a:t>
            </a:r>
            <a:r>
              <a:rPr lang="en-US"/>
              <a:t>:</a:t>
            </a:r>
            <a:endParaRPr/>
          </a:p>
          <a:p>
            <a:pPr marL="742950" lvl="1" indent="-285750" algn="l" rtl="0">
              <a:lnSpc>
                <a:spcPct val="90000"/>
              </a:lnSpc>
              <a:spcBef>
                <a:spcPts val="500"/>
              </a:spcBef>
              <a:spcAft>
                <a:spcPts val="0"/>
              </a:spcAft>
              <a:buClr>
                <a:srgbClr val="02192B"/>
              </a:buClr>
              <a:buSzPts val="2800"/>
              <a:buFont typeface="Arial"/>
              <a:buChar char="•"/>
            </a:pPr>
            <a:r>
              <a:rPr lang="en-US"/>
              <a:t>OPI screen title: the complete file path;</a:t>
            </a:r>
            <a:endParaRPr/>
          </a:p>
          <a:p>
            <a:pPr marL="742950" lvl="1" indent="-285750" algn="l" rtl="0">
              <a:lnSpc>
                <a:spcPct val="90000"/>
              </a:lnSpc>
              <a:spcBef>
                <a:spcPts val="500"/>
              </a:spcBef>
              <a:spcAft>
                <a:spcPts val="0"/>
              </a:spcAft>
              <a:buClr>
                <a:srgbClr val="02192B"/>
              </a:buClr>
              <a:buSzPts val="2800"/>
              <a:buFont typeface="Arial"/>
              <a:buChar char="•"/>
            </a:pPr>
            <a:r>
              <a:rPr lang="en-US"/>
              <a:t>“Live” widget: PV value, PV connection status, alarm information;</a:t>
            </a:r>
            <a:endParaRPr/>
          </a:p>
          <a:p>
            <a:pPr marL="742950" lvl="1" indent="-285750" algn="l" rtl="0">
              <a:lnSpc>
                <a:spcPct val="90000"/>
              </a:lnSpc>
              <a:spcBef>
                <a:spcPts val="500"/>
              </a:spcBef>
              <a:spcAft>
                <a:spcPts val="0"/>
              </a:spcAft>
              <a:buClr>
                <a:srgbClr val="02192B"/>
              </a:buClr>
              <a:buSzPts val="2800"/>
              <a:buFont typeface="Arial"/>
              <a:buChar char="•"/>
            </a:pPr>
            <a:r>
              <a:rPr lang="en-US"/>
              <a:t>Action/Menu button: description of action to be performed.</a:t>
            </a:r>
            <a:endParaRPr/>
          </a:p>
        </p:txBody>
      </p:sp>
      <p:sp>
        <p:nvSpPr>
          <p:cNvPr id="199" name="Google Shape;199;p12"/>
          <p:cNvSpPr txBox="1">
            <a:spLocks noGrp="1"/>
          </p:cNvSpPr>
          <p:nvPr>
            <p:ph type="title"/>
          </p:nvPr>
        </p:nvSpPr>
        <p:spPr>
          <a:xfrm>
            <a:off x="180000" y="1"/>
            <a:ext cx="11832000" cy="50399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3F3F3F"/>
              </a:buClr>
              <a:buSzPts val="2000"/>
              <a:buFont typeface="Helvetica Neue"/>
              <a:buNone/>
            </a:pPr>
            <a:r>
              <a:rPr lang="en-US"/>
              <a:t>OPI Runtime</a:t>
            </a:r>
            <a:endParaRPr/>
          </a:p>
        </p:txBody>
      </p:sp>
      <p:sp>
        <p:nvSpPr>
          <p:cNvPr id="200" name="Google Shape;200;p12"/>
          <p:cNvSpPr txBox="1">
            <a:spLocks noGrp="1"/>
          </p:cNvSpPr>
          <p:nvPr>
            <p:ph type="body" idx="2"/>
          </p:nvPr>
        </p:nvSpPr>
        <p:spPr>
          <a:xfrm>
            <a:off x="180000" y="503999"/>
            <a:ext cx="11832000" cy="46449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595959"/>
              </a:buClr>
              <a:buSzPts val="1400"/>
              <a:buFont typeface="Helvetica Neue"/>
              <a:buNone/>
            </a:pPr>
            <a:r>
              <a:rPr lang="en-US"/>
              <a:t>Tooltips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06" name="Google Shape;206;p13"/>
          <p:cNvPicPr preferRelativeResize="0"/>
          <p:nvPr/>
        </p:nvPicPr>
        <p:blipFill rotWithShape="1">
          <a:blip r:embed="rId3">
            <a:alphaModFix/>
          </a:blip>
          <a:srcRect/>
          <a:stretch/>
        </p:blipFill>
        <p:spPr>
          <a:xfrm>
            <a:off x="6628980" y="968495"/>
            <a:ext cx="5383020" cy="5706001"/>
          </a:xfrm>
          <a:prstGeom prst="rect">
            <a:avLst/>
          </a:prstGeom>
          <a:noFill/>
          <a:ln>
            <a:noFill/>
          </a:ln>
        </p:spPr>
      </p:pic>
      <p:sp>
        <p:nvSpPr>
          <p:cNvPr id="207" name="Google Shape;207;p13"/>
          <p:cNvSpPr txBox="1">
            <a:spLocks noGrp="1"/>
          </p:cNvSpPr>
          <p:nvPr>
            <p:ph type="body" idx="1"/>
          </p:nvPr>
        </p:nvSpPr>
        <p:spPr>
          <a:xfrm>
            <a:off x="180000" y="972000"/>
            <a:ext cx="6265250" cy="5702497"/>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Clr>
                <a:srgbClr val="02192B"/>
              </a:buClr>
              <a:buSzPts val="3200"/>
              <a:buFont typeface="Arial"/>
              <a:buChar char="•"/>
            </a:pPr>
            <a:r>
              <a:rPr lang="en-US"/>
              <a:t>To open the context menu </a:t>
            </a:r>
            <a:r>
              <a:rPr lang="en-US" i="1"/>
              <a:t>Right Click </a:t>
            </a:r>
            <a:r>
              <a:rPr lang="en-US"/>
              <a:t>anywhere on the screen</a:t>
            </a:r>
            <a:endParaRPr/>
          </a:p>
          <a:p>
            <a:pPr marL="285750" lvl="0" indent="-285750" algn="l" rtl="0">
              <a:lnSpc>
                <a:spcPct val="90000"/>
              </a:lnSpc>
              <a:spcBef>
                <a:spcPts val="1000"/>
              </a:spcBef>
              <a:spcAft>
                <a:spcPts val="0"/>
              </a:spcAft>
              <a:buClr>
                <a:srgbClr val="02192B"/>
              </a:buClr>
              <a:buSzPts val="3200"/>
              <a:buFont typeface="Arial"/>
              <a:buChar char="•"/>
            </a:pPr>
            <a:r>
              <a:rPr lang="en-US"/>
              <a:t>It consists of a list of actions and information based on where you have clicked:</a:t>
            </a:r>
            <a:endParaRPr/>
          </a:p>
          <a:p>
            <a:pPr marL="742950" lvl="1" indent="-285750" algn="l" rtl="0">
              <a:lnSpc>
                <a:spcPct val="90000"/>
              </a:lnSpc>
              <a:spcBef>
                <a:spcPts val="500"/>
              </a:spcBef>
              <a:spcAft>
                <a:spcPts val="0"/>
              </a:spcAft>
              <a:buClr>
                <a:srgbClr val="02192B"/>
              </a:buClr>
              <a:buSzPts val="2800"/>
              <a:buFont typeface="Arial"/>
              <a:buChar char="•"/>
            </a:pPr>
            <a:r>
              <a:rPr lang="en-US"/>
              <a:t>Right click on the </a:t>
            </a:r>
            <a:r>
              <a:rPr lang="en-US" b="1" i="1"/>
              <a:t>Open Motor Example Screen</a:t>
            </a:r>
            <a:r>
              <a:rPr lang="en-US"/>
              <a:t> button. The context menu lists the actions associated with this button.</a:t>
            </a:r>
            <a:endParaRPr/>
          </a:p>
          <a:p>
            <a:pPr marL="742950" lvl="1" indent="-285750" algn="l" rtl="0">
              <a:lnSpc>
                <a:spcPct val="90000"/>
              </a:lnSpc>
              <a:spcBef>
                <a:spcPts val="500"/>
              </a:spcBef>
              <a:spcAft>
                <a:spcPts val="0"/>
              </a:spcAft>
              <a:buClr>
                <a:srgbClr val="02192B"/>
              </a:buClr>
              <a:buSzPts val="2800"/>
              <a:buFont typeface="Arial"/>
              <a:buChar char="•"/>
            </a:pPr>
            <a:r>
              <a:rPr lang="en-US"/>
              <a:t>Right click anywhere other than the button. The context menu does not contain any actions.</a:t>
            </a:r>
            <a:endParaRPr/>
          </a:p>
        </p:txBody>
      </p:sp>
      <p:sp>
        <p:nvSpPr>
          <p:cNvPr id="208" name="Google Shape;208;p13"/>
          <p:cNvSpPr txBox="1">
            <a:spLocks noGrp="1"/>
          </p:cNvSpPr>
          <p:nvPr>
            <p:ph type="title"/>
          </p:nvPr>
        </p:nvSpPr>
        <p:spPr>
          <a:xfrm>
            <a:off x="180000" y="1"/>
            <a:ext cx="11832000" cy="50399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3F3F3F"/>
              </a:buClr>
              <a:buSzPts val="2000"/>
              <a:buFont typeface="Helvetica Neue"/>
              <a:buNone/>
            </a:pPr>
            <a:r>
              <a:rPr lang="en-US"/>
              <a:t>OPI Runtime</a:t>
            </a:r>
            <a:endParaRPr/>
          </a:p>
        </p:txBody>
      </p:sp>
      <p:sp>
        <p:nvSpPr>
          <p:cNvPr id="209" name="Google Shape;209;p13"/>
          <p:cNvSpPr txBox="1">
            <a:spLocks noGrp="1"/>
          </p:cNvSpPr>
          <p:nvPr>
            <p:ph type="body" idx="2"/>
          </p:nvPr>
        </p:nvSpPr>
        <p:spPr>
          <a:xfrm>
            <a:off x="180000" y="503999"/>
            <a:ext cx="11832000" cy="46449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595959"/>
              </a:buClr>
              <a:buSzPts val="1400"/>
              <a:buFont typeface="Helvetica Neue"/>
              <a:buNone/>
            </a:pPr>
            <a:r>
              <a:rPr lang="en-US"/>
              <a:t>Context Menu #1</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4"/>
          <p:cNvSpPr txBox="1">
            <a:spLocks noGrp="1"/>
          </p:cNvSpPr>
          <p:nvPr>
            <p:ph type="body" idx="1"/>
          </p:nvPr>
        </p:nvSpPr>
        <p:spPr>
          <a:xfrm>
            <a:off x="180000" y="972000"/>
            <a:ext cx="5974310" cy="5702497"/>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Clr>
                <a:srgbClr val="02192B"/>
              </a:buClr>
              <a:buSzPts val="3200"/>
              <a:buFont typeface="Arial"/>
              <a:buChar char="•"/>
            </a:pPr>
            <a:r>
              <a:rPr lang="en-US"/>
              <a:t>Context menu associated with “live” widgets:</a:t>
            </a:r>
            <a:endParaRPr/>
          </a:p>
          <a:p>
            <a:pPr marL="742950" lvl="1" indent="-285750" algn="l" rtl="0">
              <a:lnSpc>
                <a:spcPct val="90000"/>
              </a:lnSpc>
              <a:spcBef>
                <a:spcPts val="500"/>
              </a:spcBef>
              <a:spcAft>
                <a:spcPts val="0"/>
              </a:spcAft>
              <a:buClr>
                <a:srgbClr val="02192B"/>
              </a:buClr>
              <a:buSzPts val="2800"/>
              <a:buFont typeface="Arial"/>
              <a:buChar char="•"/>
            </a:pPr>
            <a:r>
              <a:rPr lang="en-US" b="1" i="1"/>
              <a:t>‘&lt;widget&gt;’ Info</a:t>
            </a:r>
            <a:r>
              <a:rPr lang="en-US"/>
              <a:t>,</a:t>
            </a:r>
            <a:endParaRPr/>
          </a:p>
          <a:p>
            <a:pPr marL="742950" lvl="1" indent="-285750" algn="l" rtl="0">
              <a:lnSpc>
                <a:spcPct val="90000"/>
              </a:lnSpc>
              <a:spcBef>
                <a:spcPts val="500"/>
              </a:spcBef>
              <a:spcAft>
                <a:spcPts val="0"/>
              </a:spcAft>
              <a:buClr>
                <a:srgbClr val="02192B"/>
              </a:buClr>
              <a:buSzPts val="2800"/>
              <a:buFont typeface="Arial"/>
              <a:buChar char="•"/>
            </a:pPr>
            <a:r>
              <a:rPr lang="en-US" b="1" i="1"/>
              <a:t>Process Variables</a:t>
            </a:r>
            <a:r>
              <a:rPr lang="en-US"/>
              <a:t> sub-menu to send these PVs to different applications.</a:t>
            </a:r>
            <a:endParaRPr/>
          </a:p>
          <a:p>
            <a:pPr marL="285750" lvl="0" indent="-285750" algn="l" rtl="0">
              <a:lnSpc>
                <a:spcPct val="90000"/>
              </a:lnSpc>
              <a:spcBef>
                <a:spcPts val="1000"/>
              </a:spcBef>
              <a:spcAft>
                <a:spcPts val="0"/>
              </a:spcAft>
              <a:buClr>
                <a:srgbClr val="02192B"/>
              </a:buClr>
              <a:buSzPts val="3200"/>
              <a:buFont typeface="Arial"/>
              <a:buChar char="•"/>
            </a:pPr>
            <a:r>
              <a:rPr lang="en-US"/>
              <a:t>Exercise:</a:t>
            </a:r>
            <a:endParaRPr/>
          </a:p>
          <a:p>
            <a:pPr marL="742950" lvl="1" indent="-285750" algn="l" rtl="0">
              <a:lnSpc>
                <a:spcPct val="90000"/>
              </a:lnSpc>
              <a:spcBef>
                <a:spcPts val="500"/>
              </a:spcBef>
              <a:spcAft>
                <a:spcPts val="0"/>
              </a:spcAft>
              <a:buClr>
                <a:srgbClr val="02192B"/>
              </a:buClr>
              <a:buSzPts val="2800"/>
              <a:buFont typeface="Arial"/>
              <a:buChar char="•"/>
            </a:pPr>
            <a:r>
              <a:rPr lang="en-US"/>
              <a:t>Open the PVs associated with the </a:t>
            </a:r>
            <a:r>
              <a:rPr lang="en-US" b="1" i="1"/>
              <a:t>Set Point</a:t>
            </a:r>
            <a:r>
              <a:rPr lang="en-US"/>
              <a:t> and </a:t>
            </a:r>
            <a:r>
              <a:rPr lang="en-US" b="1" i="1"/>
              <a:t>Readback</a:t>
            </a:r>
            <a:r>
              <a:rPr lang="en-US"/>
              <a:t> in </a:t>
            </a:r>
            <a:r>
              <a:rPr lang="en-US" i="1"/>
              <a:t>Probe</a:t>
            </a:r>
            <a:r>
              <a:rPr lang="en-US"/>
              <a:t>.</a:t>
            </a:r>
            <a:endParaRPr/>
          </a:p>
          <a:p>
            <a:pPr marL="742950" lvl="1" indent="-285750" algn="l" rtl="0">
              <a:lnSpc>
                <a:spcPct val="90000"/>
              </a:lnSpc>
              <a:spcBef>
                <a:spcPts val="500"/>
              </a:spcBef>
              <a:spcAft>
                <a:spcPts val="0"/>
              </a:spcAft>
              <a:buClr>
                <a:srgbClr val="02192B"/>
              </a:buClr>
              <a:buSzPts val="2800"/>
              <a:buFont typeface="Arial"/>
              <a:buChar char="•"/>
            </a:pPr>
            <a:r>
              <a:rPr lang="en-US"/>
              <a:t>Open the PVs in </a:t>
            </a:r>
            <a:r>
              <a:rPr lang="en-US" i="1"/>
              <a:t>Data Browser</a:t>
            </a:r>
            <a:r>
              <a:rPr lang="en-US"/>
              <a:t> to see the historic values of these PVs.</a:t>
            </a:r>
            <a:endParaRPr/>
          </a:p>
        </p:txBody>
      </p:sp>
      <p:sp>
        <p:nvSpPr>
          <p:cNvPr id="216" name="Google Shape;216;p14"/>
          <p:cNvSpPr txBox="1">
            <a:spLocks noGrp="1"/>
          </p:cNvSpPr>
          <p:nvPr>
            <p:ph type="title"/>
          </p:nvPr>
        </p:nvSpPr>
        <p:spPr>
          <a:xfrm>
            <a:off x="180000" y="1"/>
            <a:ext cx="11832000" cy="50399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3F3F3F"/>
              </a:buClr>
              <a:buSzPts val="2000"/>
              <a:buFont typeface="Helvetica Neue"/>
              <a:buNone/>
            </a:pPr>
            <a:r>
              <a:rPr lang="en-US"/>
              <a:t>OPI Runtime</a:t>
            </a:r>
            <a:endParaRPr/>
          </a:p>
        </p:txBody>
      </p:sp>
      <p:sp>
        <p:nvSpPr>
          <p:cNvPr id="217" name="Google Shape;217;p14"/>
          <p:cNvSpPr txBox="1">
            <a:spLocks noGrp="1"/>
          </p:cNvSpPr>
          <p:nvPr>
            <p:ph type="body" idx="2"/>
          </p:nvPr>
        </p:nvSpPr>
        <p:spPr>
          <a:xfrm>
            <a:off x="180000" y="503999"/>
            <a:ext cx="11832000" cy="46449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595959"/>
              </a:buClr>
              <a:buSzPts val="1400"/>
              <a:buFont typeface="Helvetica Neue"/>
              <a:buNone/>
            </a:pPr>
            <a:r>
              <a:rPr lang="en-US"/>
              <a:t>Context Menu #2</a:t>
            </a:r>
            <a:endParaRPr/>
          </a:p>
        </p:txBody>
      </p:sp>
      <p:pic>
        <p:nvPicPr>
          <p:cNvPr id="218" name="Google Shape;218;p14"/>
          <p:cNvPicPr preferRelativeResize="0"/>
          <p:nvPr/>
        </p:nvPicPr>
        <p:blipFill rotWithShape="1">
          <a:blip r:embed="rId3">
            <a:alphaModFix/>
          </a:blip>
          <a:srcRect/>
          <a:stretch/>
        </p:blipFill>
        <p:spPr>
          <a:xfrm>
            <a:off x="6610854" y="968496"/>
            <a:ext cx="4503397" cy="549249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5"/>
          <p:cNvSpPr txBox="1">
            <a:spLocks noGrp="1"/>
          </p:cNvSpPr>
          <p:nvPr>
            <p:ph type="title"/>
          </p:nvPr>
        </p:nvSpPr>
        <p:spPr>
          <a:xfrm>
            <a:off x="180000" y="1"/>
            <a:ext cx="11832000" cy="50399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3F3F3F"/>
              </a:buClr>
              <a:buSzPts val="2000"/>
              <a:buFont typeface="Helvetica Neue"/>
              <a:buNone/>
            </a:pPr>
            <a:r>
              <a:rPr lang="en-US"/>
              <a:t>OPI Runtime</a:t>
            </a:r>
            <a:endParaRPr/>
          </a:p>
        </p:txBody>
      </p:sp>
      <p:sp>
        <p:nvSpPr>
          <p:cNvPr id="224" name="Google Shape;224;p15"/>
          <p:cNvSpPr txBox="1">
            <a:spLocks noGrp="1"/>
          </p:cNvSpPr>
          <p:nvPr>
            <p:ph type="body" idx="2"/>
          </p:nvPr>
        </p:nvSpPr>
        <p:spPr>
          <a:xfrm>
            <a:off x="180000" y="503999"/>
            <a:ext cx="11832000" cy="46449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595959"/>
              </a:buClr>
              <a:buSzPts val="1400"/>
              <a:buFont typeface="Helvetica Neue"/>
              <a:buNone/>
            </a:pPr>
            <a:r>
              <a:rPr lang="en-US"/>
              <a:t>Context Menu #3</a:t>
            </a:r>
            <a:endParaRPr/>
          </a:p>
        </p:txBody>
      </p:sp>
      <p:pic>
        <p:nvPicPr>
          <p:cNvPr id="225" name="Google Shape;225;p15"/>
          <p:cNvPicPr preferRelativeResize="0"/>
          <p:nvPr/>
        </p:nvPicPr>
        <p:blipFill rotWithShape="1">
          <a:blip r:embed="rId3">
            <a:alphaModFix/>
          </a:blip>
          <a:srcRect/>
          <a:stretch/>
        </p:blipFill>
        <p:spPr>
          <a:xfrm>
            <a:off x="180000" y="1524548"/>
            <a:ext cx="3810000" cy="4597400"/>
          </a:xfrm>
          <a:prstGeom prst="rect">
            <a:avLst/>
          </a:prstGeom>
          <a:noFill/>
          <a:ln>
            <a:noFill/>
          </a:ln>
        </p:spPr>
      </p:pic>
      <p:pic>
        <p:nvPicPr>
          <p:cNvPr id="226" name="Google Shape;226;p15"/>
          <p:cNvPicPr preferRelativeResize="0"/>
          <p:nvPr/>
        </p:nvPicPr>
        <p:blipFill rotWithShape="1">
          <a:blip r:embed="rId4">
            <a:alphaModFix/>
          </a:blip>
          <a:srcRect/>
          <a:stretch/>
        </p:blipFill>
        <p:spPr>
          <a:xfrm>
            <a:off x="4731679" y="968496"/>
            <a:ext cx="3882515" cy="2788440"/>
          </a:xfrm>
          <a:prstGeom prst="rect">
            <a:avLst/>
          </a:prstGeom>
          <a:noFill/>
          <a:ln>
            <a:noFill/>
          </a:ln>
        </p:spPr>
      </p:pic>
      <p:pic>
        <p:nvPicPr>
          <p:cNvPr id="227" name="Google Shape;227;p15"/>
          <p:cNvPicPr preferRelativeResize="0"/>
          <p:nvPr/>
        </p:nvPicPr>
        <p:blipFill rotWithShape="1">
          <a:blip r:embed="rId5">
            <a:alphaModFix/>
          </a:blip>
          <a:srcRect/>
          <a:stretch/>
        </p:blipFill>
        <p:spPr>
          <a:xfrm>
            <a:off x="6430582" y="2427276"/>
            <a:ext cx="3882515" cy="2788440"/>
          </a:xfrm>
          <a:prstGeom prst="rect">
            <a:avLst/>
          </a:prstGeom>
          <a:noFill/>
          <a:ln>
            <a:noFill/>
          </a:ln>
        </p:spPr>
      </p:pic>
      <p:pic>
        <p:nvPicPr>
          <p:cNvPr id="228" name="Google Shape;228;p15"/>
          <p:cNvPicPr preferRelativeResize="0"/>
          <p:nvPr/>
        </p:nvPicPr>
        <p:blipFill rotWithShape="1">
          <a:blip r:embed="rId6">
            <a:alphaModFix/>
          </a:blip>
          <a:srcRect/>
          <a:stretch/>
        </p:blipFill>
        <p:spPr>
          <a:xfrm>
            <a:off x="8129485" y="3886057"/>
            <a:ext cx="3882515" cy="2788440"/>
          </a:xfrm>
          <a:prstGeom prst="rect">
            <a:avLst/>
          </a:prstGeom>
          <a:noFill/>
          <a:ln>
            <a:noFill/>
          </a:ln>
        </p:spPr>
      </p:pic>
      <p:cxnSp>
        <p:nvCxnSpPr>
          <p:cNvPr id="229" name="Google Shape;229;p15"/>
          <p:cNvCxnSpPr>
            <a:endCxn id="226" idx="1"/>
          </p:cNvCxnSpPr>
          <p:nvPr/>
        </p:nvCxnSpPr>
        <p:spPr>
          <a:xfrm rot="10800000" flipH="1">
            <a:off x="2646679" y="2362716"/>
            <a:ext cx="2085000" cy="1793100"/>
          </a:xfrm>
          <a:prstGeom prst="straightConnector1">
            <a:avLst/>
          </a:prstGeom>
          <a:noFill/>
          <a:ln w="38100" cap="flat" cmpd="sng">
            <a:solidFill>
              <a:srgbClr val="FF0000"/>
            </a:solidFill>
            <a:prstDash val="solid"/>
            <a:miter lim="800000"/>
            <a:headEnd type="oval" w="med" len="med"/>
            <a:tailEnd type="triangle" w="med" len="med"/>
          </a:ln>
        </p:spPr>
      </p:cxnSp>
      <p:cxnSp>
        <p:nvCxnSpPr>
          <p:cNvPr id="230" name="Google Shape;230;p15"/>
          <p:cNvCxnSpPr>
            <a:endCxn id="227" idx="1"/>
          </p:cNvCxnSpPr>
          <p:nvPr/>
        </p:nvCxnSpPr>
        <p:spPr>
          <a:xfrm rot="10800000" flipH="1">
            <a:off x="2646682" y="3821496"/>
            <a:ext cx="3783900" cy="339300"/>
          </a:xfrm>
          <a:prstGeom prst="straightConnector1">
            <a:avLst/>
          </a:prstGeom>
          <a:noFill/>
          <a:ln w="38100" cap="flat" cmpd="sng">
            <a:solidFill>
              <a:srgbClr val="FF0000"/>
            </a:solidFill>
            <a:prstDash val="solid"/>
            <a:miter lim="800000"/>
            <a:headEnd type="oval" w="med" len="med"/>
            <a:tailEnd type="triangle" w="med" len="med"/>
          </a:ln>
        </p:spPr>
      </p:cxnSp>
      <p:cxnSp>
        <p:nvCxnSpPr>
          <p:cNvPr id="231" name="Google Shape;231;p15"/>
          <p:cNvCxnSpPr>
            <a:endCxn id="228" idx="1"/>
          </p:cNvCxnSpPr>
          <p:nvPr/>
        </p:nvCxnSpPr>
        <p:spPr>
          <a:xfrm>
            <a:off x="2646685" y="4155577"/>
            <a:ext cx="5482800" cy="1124700"/>
          </a:xfrm>
          <a:prstGeom prst="straightConnector1">
            <a:avLst/>
          </a:prstGeom>
          <a:noFill/>
          <a:ln w="38100" cap="flat" cmpd="sng">
            <a:solidFill>
              <a:srgbClr val="FF0000"/>
            </a:solidFill>
            <a:prstDash val="solid"/>
            <a:miter lim="800000"/>
            <a:headEnd type="oval" w="med" len="med"/>
            <a:tailEnd type="triangle" w="med" len="med"/>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6"/>
          <p:cNvSpPr txBox="1">
            <a:spLocks noGrp="1"/>
          </p:cNvSpPr>
          <p:nvPr>
            <p:ph type="title"/>
          </p:nvPr>
        </p:nvSpPr>
        <p:spPr>
          <a:xfrm>
            <a:off x="6015656" y="452176"/>
            <a:ext cx="5710755" cy="174061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000"/>
              <a:buFont typeface="Helvetica Neue"/>
              <a:buNone/>
            </a:pPr>
            <a:r>
              <a:rPr lang="en-US"/>
              <a:t>Display Builder Editor</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7"/>
          <p:cNvSpPr txBox="1">
            <a:spLocks noGrp="1"/>
          </p:cNvSpPr>
          <p:nvPr>
            <p:ph type="body" idx="1"/>
          </p:nvPr>
        </p:nvSpPr>
        <p:spPr>
          <a:xfrm>
            <a:off x="180000" y="972000"/>
            <a:ext cx="11832000" cy="570249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02192B"/>
              </a:buClr>
              <a:buSzPts val="3200"/>
              <a:buChar char="•"/>
            </a:pPr>
            <a:r>
              <a:rPr lang="en-US"/>
              <a:t>Menu: </a:t>
            </a:r>
            <a:r>
              <a:rPr lang="en-US" b="1" i="1"/>
              <a:t>File </a:t>
            </a:r>
            <a:r>
              <a:rPr lang="en-US"/>
              <a:t>▸</a:t>
            </a:r>
            <a:r>
              <a:rPr lang="en-US" b="1" i="1"/>
              <a:t>New</a:t>
            </a:r>
            <a:endParaRPr/>
          </a:p>
          <a:p>
            <a:pPr marL="228600" lvl="0" indent="-228600" algn="l" rtl="0">
              <a:lnSpc>
                <a:spcPct val="90000"/>
              </a:lnSpc>
              <a:spcBef>
                <a:spcPts val="1000"/>
              </a:spcBef>
              <a:spcAft>
                <a:spcPts val="0"/>
              </a:spcAft>
              <a:buClr>
                <a:srgbClr val="02192B"/>
              </a:buClr>
              <a:buSzPts val="3200"/>
              <a:buChar char="•"/>
            </a:pPr>
            <a:r>
              <a:rPr lang="en-US"/>
              <a:t>Then select </a:t>
            </a:r>
            <a:r>
              <a:rPr lang="en-US" b="1" i="1"/>
              <a:t>Display Editor </a:t>
            </a:r>
            <a:r>
              <a:rPr lang="en-US"/>
              <a:t>▸</a:t>
            </a:r>
            <a:r>
              <a:rPr lang="en-US" b="1" i="1"/>
              <a:t>New Display</a:t>
            </a:r>
            <a:r>
              <a:rPr lang="en-US"/>
              <a:t>.</a:t>
            </a:r>
            <a:endParaRPr b="1" i="1"/>
          </a:p>
          <a:p>
            <a:pPr marL="228600" lvl="0" indent="-228600" algn="l" rtl="0">
              <a:lnSpc>
                <a:spcPct val="90000"/>
              </a:lnSpc>
              <a:spcBef>
                <a:spcPts val="1000"/>
              </a:spcBef>
              <a:spcAft>
                <a:spcPts val="0"/>
              </a:spcAft>
              <a:buClr>
                <a:srgbClr val="02192B"/>
              </a:buClr>
              <a:buSzPts val="3200"/>
              <a:buChar char="•"/>
            </a:pPr>
            <a:r>
              <a:rPr lang="en-US"/>
              <a:t>Type </a:t>
            </a:r>
            <a:r>
              <a:rPr lang="en-US" i="1"/>
              <a:t>﻿first.bob</a:t>
            </a:r>
            <a:r>
              <a:rPr lang="en-US"/>
              <a:t> in the </a:t>
            </a:r>
            <a:r>
              <a:rPr lang="en-US" b="1" i="1"/>
              <a:t>File Name</a:t>
            </a:r>
            <a:r>
              <a:rPr lang="en-US"/>
              <a:t> field.</a:t>
            </a:r>
            <a:endParaRPr/>
          </a:p>
          <a:p>
            <a:pPr marL="228600" lvl="0" indent="-228600" algn="l" rtl="0">
              <a:lnSpc>
                <a:spcPct val="90000"/>
              </a:lnSpc>
              <a:spcBef>
                <a:spcPts val="1000"/>
              </a:spcBef>
              <a:spcAft>
                <a:spcPts val="0"/>
              </a:spcAft>
              <a:buClr>
                <a:srgbClr val="02192B"/>
              </a:buClr>
              <a:buSzPts val="3200"/>
              <a:buChar char="•"/>
            </a:pPr>
            <a:r>
              <a:rPr lang="en-US"/>
              <a:t>Drag a </a:t>
            </a:r>
            <a:r>
              <a:rPr lang="en-US" b="1" i="1"/>
              <a:t>Text Update</a:t>
            </a:r>
            <a:r>
              <a:rPr lang="en-US"/>
              <a:t> widget from the </a:t>
            </a:r>
            <a:r>
              <a:rPr lang="en-US" b="1" i="1"/>
              <a:t>Palette</a:t>
            </a:r>
            <a:r>
              <a:rPr lang="en-US"/>
              <a:t>.</a:t>
            </a:r>
            <a:endParaRPr/>
          </a:p>
          <a:p>
            <a:pPr marL="228600" lvl="0" indent="-228600" algn="l" rtl="0">
              <a:lnSpc>
                <a:spcPct val="90000"/>
              </a:lnSpc>
              <a:spcBef>
                <a:spcPts val="1000"/>
              </a:spcBef>
              <a:spcAft>
                <a:spcPts val="0"/>
              </a:spcAft>
              <a:buClr>
                <a:srgbClr val="02192B"/>
              </a:buClr>
              <a:buSzPts val="3200"/>
              <a:buChar char="•"/>
            </a:pPr>
            <a:r>
              <a:rPr lang="en-US"/>
              <a:t>Set the </a:t>
            </a:r>
            <a:r>
              <a:rPr lang="en-US" b="1" i="1"/>
              <a:t>PV Name</a:t>
            </a:r>
            <a:r>
              <a:rPr lang="en-US"/>
              <a:t> property to: </a:t>
            </a:r>
            <a:r>
              <a:rPr lang="en-US">
                <a:latin typeface="Courier"/>
                <a:ea typeface="Courier"/>
                <a:cs typeface="Courier"/>
                <a:sym typeface="Courier"/>
              </a:rPr>
              <a:t>sim://sine</a:t>
            </a:r>
            <a:endParaRPr/>
          </a:p>
          <a:p>
            <a:pPr marL="228600" lvl="0" indent="-228600" algn="l" rtl="0">
              <a:lnSpc>
                <a:spcPct val="90000"/>
              </a:lnSpc>
              <a:spcBef>
                <a:spcPts val="1000"/>
              </a:spcBef>
              <a:spcAft>
                <a:spcPts val="0"/>
              </a:spcAft>
              <a:buClr>
                <a:srgbClr val="02192B"/>
              </a:buClr>
              <a:buSzPts val="3200"/>
              <a:buChar char="•"/>
            </a:pPr>
            <a:r>
              <a:rPr lang="en-US"/>
              <a:t>Save the file.</a:t>
            </a:r>
            <a:endParaRPr/>
          </a:p>
        </p:txBody>
      </p:sp>
      <p:sp>
        <p:nvSpPr>
          <p:cNvPr id="243" name="Google Shape;243;p17"/>
          <p:cNvSpPr txBox="1">
            <a:spLocks noGrp="1"/>
          </p:cNvSpPr>
          <p:nvPr>
            <p:ph type="title"/>
          </p:nvPr>
        </p:nvSpPr>
        <p:spPr>
          <a:xfrm>
            <a:off x="180000" y="1"/>
            <a:ext cx="11832000" cy="50399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3F3F3F"/>
              </a:buClr>
              <a:buSzPts val="2000"/>
              <a:buFont typeface="Helvetica Neue"/>
              <a:buNone/>
            </a:pPr>
            <a:r>
              <a:rPr lang="en-US"/>
              <a:t>Display Builder Editor</a:t>
            </a:r>
            <a:endParaRPr/>
          </a:p>
        </p:txBody>
      </p:sp>
      <p:sp>
        <p:nvSpPr>
          <p:cNvPr id="244" name="Google Shape;244;p17"/>
          <p:cNvSpPr txBox="1">
            <a:spLocks noGrp="1"/>
          </p:cNvSpPr>
          <p:nvPr>
            <p:ph type="body" idx="2"/>
          </p:nvPr>
        </p:nvSpPr>
        <p:spPr>
          <a:xfrm>
            <a:off x="180000" y="503999"/>
            <a:ext cx="11832000" cy="46449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595959"/>
              </a:buClr>
              <a:buSzPts val="1400"/>
              <a:buFont typeface="Helvetica Neue"/>
              <a:buNone/>
            </a:pPr>
            <a:r>
              <a:rPr lang="en-US"/>
              <a:t>Creating Your First Display Builder Screen</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8"/>
          <p:cNvSpPr txBox="1">
            <a:spLocks noGrp="1"/>
          </p:cNvSpPr>
          <p:nvPr>
            <p:ph type="body" idx="1"/>
          </p:nvPr>
        </p:nvSpPr>
        <p:spPr>
          <a:xfrm>
            <a:off x="180000" y="972000"/>
            <a:ext cx="11832000" cy="570249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02192B"/>
              </a:buClr>
              <a:buSzPts val="3200"/>
              <a:buChar char="•"/>
            </a:pPr>
            <a:r>
              <a:rPr lang="en-US"/>
              <a:t>Applications ▸ Display ▸ New Display </a:t>
            </a:r>
            <a:endParaRPr/>
          </a:p>
        </p:txBody>
      </p:sp>
      <p:sp>
        <p:nvSpPr>
          <p:cNvPr id="251" name="Google Shape;251;p18"/>
          <p:cNvSpPr txBox="1">
            <a:spLocks noGrp="1"/>
          </p:cNvSpPr>
          <p:nvPr>
            <p:ph type="title"/>
          </p:nvPr>
        </p:nvSpPr>
        <p:spPr>
          <a:xfrm>
            <a:off x="180000" y="1"/>
            <a:ext cx="11832000" cy="50399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3F3F3F"/>
              </a:buClr>
              <a:buSzPts val="2000"/>
              <a:buFont typeface="Helvetica Neue"/>
              <a:buNone/>
            </a:pPr>
            <a:r>
              <a:rPr lang="en-US"/>
              <a:t>Create New Display</a:t>
            </a:r>
            <a:endParaRPr/>
          </a:p>
        </p:txBody>
      </p:sp>
      <p:pic>
        <p:nvPicPr>
          <p:cNvPr id="252" name="Google Shape;252;p18"/>
          <p:cNvPicPr preferRelativeResize="0"/>
          <p:nvPr/>
        </p:nvPicPr>
        <p:blipFill rotWithShape="1">
          <a:blip r:embed="rId3">
            <a:alphaModFix/>
          </a:blip>
          <a:srcRect/>
          <a:stretch/>
        </p:blipFill>
        <p:spPr>
          <a:xfrm>
            <a:off x="1390745" y="1644276"/>
            <a:ext cx="9410509" cy="480605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pic>
        <p:nvPicPr>
          <p:cNvPr id="258" name="Google Shape;258;p19"/>
          <p:cNvPicPr preferRelativeResize="0"/>
          <p:nvPr/>
        </p:nvPicPr>
        <p:blipFill rotWithShape="1">
          <a:blip r:embed="rId3">
            <a:alphaModFix/>
          </a:blip>
          <a:srcRect/>
          <a:stretch/>
        </p:blipFill>
        <p:spPr>
          <a:xfrm>
            <a:off x="1207008" y="1948953"/>
            <a:ext cx="9252870" cy="4725544"/>
          </a:xfrm>
          <a:prstGeom prst="rect">
            <a:avLst/>
          </a:prstGeom>
          <a:noFill/>
          <a:ln>
            <a:noFill/>
          </a:ln>
        </p:spPr>
      </p:pic>
      <p:sp>
        <p:nvSpPr>
          <p:cNvPr id="259" name="Google Shape;259;p19"/>
          <p:cNvSpPr txBox="1">
            <a:spLocks noGrp="1"/>
          </p:cNvSpPr>
          <p:nvPr>
            <p:ph type="body" idx="1"/>
          </p:nvPr>
        </p:nvSpPr>
        <p:spPr>
          <a:xfrm>
            <a:off x="180000" y="972001"/>
            <a:ext cx="11499936" cy="175900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2192B"/>
              </a:buClr>
              <a:buSzPts val="3200"/>
              <a:buNone/>
            </a:pPr>
            <a:r>
              <a:rPr lang="en-US"/>
              <a:t>Toolbar: </a:t>
            </a:r>
            <a:br>
              <a:rPr lang="en-US"/>
            </a:br>
            <a:r>
              <a:rPr lang="en-US" b="1" i="1"/>
              <a:t>Execute Display</a:t>
            </a:r>
            <a:r>
              <a:rPr lang="en-US"/>
              <a:t> button.</a:t>
            </a:r>
            <a:endParaRPr/>
          </a:p>
          <a:p>
            <a:pPr marL="228600" lvl="0" indent="-25400" algn="l" rtl="0">
              <a:lnSpc>
                <a:spcPct val="90000"/>
              </a:lnSpc>
              <a:spcBef>
                <a:spcPts val="1000"/>
              </a:spcBef>
              <a:spcAft>
                <a:spcPts val="0"/>
              </a:spcAft>
              <a:buClr>
                <a:srgbClr val="02192B"/>
              </a:buClr>
              <a:buSzPts val="3200"/>
              <a:buNone/>
            </a:pPr>
            <a:endParaRPr/>
          </a:p>
        </p:txBody>
      </p:sp>
      <p:sp>
        <p:nvSpPr>
          <p:cNvPr id="260" name="Google Shape;260;p19"/>
          <p:cNvSpPr txBox="1">
            <a:spLocks noGrp="1"/>
          </p:cNvSpPr>
          <p:nvPr>
            <p:ph type="title"/>
          </p:nvPr>
        </p:nvSpPr>
        <p:spPr>
          <a:xfrm>
            <a:off x="180000" y="1"/>
            <a:ext cx="11832000" cy="50399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3F3F3F"/>
              </a:buClr>
              <a:buSzPts val="2000"/>
              <a:buFont typeface="Helvetica Neue"/>
              <a:buNone/>
            </a:pPr>
            <a:r>
              <a:rPr lang="en-US"/>
              <a:t>Create New Display</a:t>
            </a:r>
            <a:endParaRPr/>
          </a:p>
        </p:txBody>
      </p:sp>
      <p:sp>
        <p:nvSpPr>
          <p:cNvPr id="261" name="Google Shape;261;p19"/>
          <p:cNvSpPr/>
          <p:nvPr/>
        </p:nvSpPr>
        <p:spPr>
          <a:xfrm rot="10800000" flipH="1">
            <a:off x="4864608" y="1705434"/>
            <a:ext cx="2755392" cy="482529"/>
          </a:xfrm>
          <a:custGeom>
            <a:avLst/>
            <a:gdLst/>
            <a:ahLst/>
            <a:cxnLst/>
            <a:rect l="l" t="t" r="r" b="b"/>
            <a:pathLst>
              <a:path w="873012" h="1113905" extrusionOk="0">
                <a:moveTo>
                  <a:pt x="0" y="1113905"/>
                </a:moveTo>
                <a:lnTo>
                  <a:pt x="698268" y="1112692"/>
                </a:lnTo>
                <a:lnTo>
                  <a:pt x="873012" y="0"/>
                </a:lnTo>
              </a:path>
            </a:pathLst>
          </a:custGeom>
          <a:noFill/>
          <a:ln w="38100" cap="flat" cmpd="sng">
            <a:solidFill>
              <a:srgbClr val="FF0000"/>
            </a:solidFill>
            <a:prstDash val="solid"/>
            <a:miter lim="800000"/>
            <a:headEnd type="oval" w="med" len="med"/>
            <a:tailEnd type="triangl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
          <p:cNvSpPr/>
          <p:nvPr/>
        </p:nvSpPr>
        <p:spPr>
          <a:xfrm>
            <a:off x="96600" y="2943134"/>
            <a:ext cx="11998800" cy="1115736"/>
          </a:xfrm>
          <a:prstGeom prst="roundRect">
            <a:avLst>
              <a:gd name="adj" fmla="val 16667"/>
            </a:avLst>
          </a:prstGeom>
          <a:solidFill>
            <a:srgbClr val="FFF2CC">
              <a:alpha val="74509"/>
            </a:srgbClr>
          </a:solidFill>
          <a:ln w="28575" cap="flat" cmpd="sng">
            <a:solidFill>
              <a:srgbClr val="BF9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3" name="Google Shape;113;p2"/>
          <p:cNvSpPr txBox="1">
            <a:spLocks noGrp="1"/>
          </p:cNvSpPr>
          <p:nvPr>
            <p:ph type="body" idx="1"/>
          </p:nvPr>
        </p:nvSpPr>
        <p:spPr>
          <a:xfrm>
            <a:off x="180000" y="972000"/>
            <a:ext cx="11832000" cy="570249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02192B"/>
              </a:buClr>
              <a:buSzPts val="3200"/>
              <a:buChar char="•"/>
            </a:pPr>
            <a:r>
              <a:rPr lang="en-US"/>
              <a:t>Start the </a:t>
            </a:r>
            <a:r>
              <a:rPr lang="en-US" i="1"/>
              <a:t>motor simulator:</a:t>
            </a:r>
            <a:endParaRPr/>
          </a:p>
          <a:p>
            <a:pPr marL="685800" lvl="1" indent="-228600" algn="l" rtl="0">
              <a:lnSpc>
                <a:spcPct val="90000"/>
              </a:lnSpc>
              <a:spcBef>
                <a:spcPts val="500"/>
              </a:spcBef>
              <a:spcAft>
                <a:spcPts val="0"/>
              </a:spcAft>
              <a:buClr>
                <a:srgbClr val="02192B"/>
              </a:buClr>
              <a:buSzPts val="2800"/>
              <a:buChar char="•"/>
            </a:pPr>
            <a:r>
              <a:rPr lang="en-US"/>
              <a:t>Open a Terminal window (Press </a:t>
            </a:r>
            <a:r>
              <a:rPr lang="en-US" b="1" i="1"/>
              <a:t>Activities</a:t>
            </a:r>
            <a:r>
              <a:rPr lang="en-US"/>
              <a:t>, then </a:t>
            </a:r>
            <a:r>
              <a:rPr lang="en-US" b="1" i="1"/>
              <a:t>Applications</a:t>
            </a:r>
            <a:r>
              <a:rPr lang="en-US"/>
              <a:t>, then </a:t>
            </a:r>
            <a:r>
              <a:rPr lang="en-US" b="1" i="1"/>
              <a:t>Terminal</a:t>
            </a:r>
            <a:r>
              <a:rPr lang="en-US"/>
              <a:t>),</a:t>
            </a:r>
            <a:endParaRPr/>
          </a:p>
          <a:p>
            <a:pPr marL="685800" lvl="1" indent="-228600" algn="l" rtl="0">
              <a:lnSpc>
                <a:spcPct val="90000"/>
              </a:lnSpc>
              <a:spcBef>
                <a:spcPts val="500"/>
              </a:spcBef>
              <a:spcAft>
                <a:spcPts val="0"/>
              </a:spcAft>
              <a:buClr>
                <a:srgbClr val="02192B"/>
              </a:buClr>
              <a:buSzPts val="2800"/>
              <a:buChar char="•"/>
            </a:pPr>
            <a:r>
              <a:rPr lang="en-US"/>
              <a:t>Then type the following</a:t>
            </a:r>
            <a:endParaRPr/>
          </a:p>
          <a:p>
            <a:pPr marL="685800" lvl="1" indent="-196850" algn="l" rtl="0">
              <a:lnSpc>
                <a:spcPct val="90000"/>
              </a:lnSpc>
              <a:spcBef>
                <a:spcPts val="500"/>
              </a:spcBef>
              <a:spcAft>
                <a:spcPts val="0"/>
              </a:spcAft>
              <a:buClr>
                <a:srgbClr val="02192B"/>
              </a:buClr>
              <a:buSzPts val="500"/>
              <a:buNone/>
            </a:pPr>
            <a:endParaRPr sz="500"/>
          </a:p>
          <a:p>
            <a:pPr marL="0" lvl="0" indent="0" algn="l" rtl="0">
              <a:lnSpc>
                <a:spcPct val="90000"/>
              </a:lnSpc>
              <a:spcBef>
                <a:spcPts val="1000"/>
              </a:spcBef>
              <a:spcAft>
                <a:spcPts val="0"/>
              </a:spcAft>
              <a:buClr>
                <a:srgbClr val="02192B"/>
              </a:buClr>
              <a:buSzPts val="3200"/>
              <a:buNone/>
            </a:pPr>
            <a:r>
              <a:rPr lang="en-US">
                <a:latin typeface="Courier"/>
                <a:ea typeface="Courier"/>
                <a:cs typeface="Courier"/>
                <a:sym typeface="Courier"/>
              </a:rPr>
              <a:t>﻿</a:t>
            </a:r>
            <a:r>
              <a:rPr lang="en-US" sz="2800" b="1">
                <a:latin typeface="Courier"/>
                <a:ea typeface="Courier"/>
                <a:cs typeface="Courier"/>
                <a:sym typeface="Courier"/>
              </a:rPr>
              <a:t>cd</a:t>
            </a:r>
            <a:r>
              <a:rPr lang="en-US" sz="2800">
                <a:latin typeface="Courier"/>
                <a:ea typeface="Courier"/>
                <a:cs typeface="Courier"/>
                <a:sym typeface="Courier"/>
              </a:rPr>
              <a:t> ~/build-epics/motorsim/</a:t>
            </a:r>
            <a:endParaRPr/>
          </a:p>
          <a:p>
            <a:pPr marL="0" lvl="0" indent="0" algn="l" rtl="0">
              <a:lnSpc>
                <a:spcPct val="90000"/>
              </a:lnSpc>
              <a:spcBef>
                <a:spcPts val="1000"/>
              </a:spcBef>
              <a:spcAft>
                <a:spcPts val="0"/>
              </a:spcAft>
              <a:buClr>
                <a:srgbClr val="02192B"/>
              </a:buClr>
              <a:buSzPts val="2800"/>
              <a:buNone/>
            </a:pPr>
            <a:r>
              <a:rPr lang="en-US" sz="2800">
                <a:latin typeface="Courier"/>
                <a:ea typeface="Courier"/>
                <a:cs typeface="Courier"/>
                <a:sym typeface="Courier"/>
              </a:rPr>
              <a:t>./startSimMotor.sh</a:t>
            </a:r>
            <a:endParaRPr sz="2800">
              <a:latin typeface="Courier"/>
              <a:ea typeface="Courier"/>
              <a:cs typeface="Courier"/>
              <a:sym typeface="Courier"/>
            </a:endParaRPr>
          </a:p>
          <a:p>
            <a:pPr marL="914400" lvl="2" indent="0" algn="l" rtl="0">
              <a:lnSpc>
                <a:spcPct val="90000"/>
              </a:lnSpc>
              <a:spcBef>
                <a:spcPts val="500"/>
              </a:spcBef>
              <a:spcAft>
                <a:spcPts val="0"/>
              </a:spcAft>
              <a:buClr>
                <a:srgbClr val="02192B"/>
              </a:buClr>
              <a:buSzPts val="1050"/>
              <a:buNone/>
            </a:pPr>
            <a:endParaRPr sz="1050"/>
          </a:p>
          <a:p>
            <a:pPr marL="685800" lvl="1" indent="-228600" algn="l" rtl="0">
              <a:lnSpc>
                <a:spcPct val="90000"/>
              </a:lnSpc>
              <a:spcBef>
                <a:spcPts val="500"/>
              </a:spcBef>
              <a:spcAft>
                <a:spcPts val="0"/>
              </a:spcAft>
              <a:buClr>
                <a:srgbClr val="02192B"/>
              </a:buClr>
              <a:buSzPts val="2800"/>
              <a:buChar char="•"/>
            </a:pPr>
            <a:r>
              <a:rPr lang="en-US"/>
              <a:t>Don’t close the Terminal window.</a:t>
            </a:r>
            <a:endParaRPr/>
          </a:p>
          <a:p>
            <a:pPr marL="228600" lvl="0" indent="-25400" algn="l" rtl="0">
              <a:lnSpc>
                <a:spcPct val="90000"/>
              </a:lnSpc>
              <a:spcBef>
                <a:spcPts val="1000"/>
              </a:spcBef>
              <a:spcAft>
                <a:spcPts val="0"/>
              </a:spcAft>
              <a:buClr>
                <a:srgbClr val="02192B"/>
              </a:buClr>
              <a:buSzPts val="3200"/>
              <a:buNone/>
            </a:pPr>
            <a:endParaRPr/>
          </a:p>
        </p:txBody>
      </p:sp>
      <p:sp>
        <p:nvSpPr>
          <p:cNvPr id="114" name="Google Shape;114;p2"/>
          <p:cNvSpPr txBox="1">
            <a:spLocks noGrp="1"/>
          </p:cNvSpPr>
          <p:nvPr>
            <p:ph type="title"/>
          </p:nvPr>
        </p:nvSpPr>
        <p:spPr>
          <a:xfrm>
            <a:off x="180000" y="1"/>
            <a:ext cx="11832000" cy="50399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3F3F3F"/>
              </a:buClr>
              <a:buSzPts val="2000"/>
              <a:buFont typeface="Helvetica Neue"/>
              <a:buNone/>
            </a:pPr>
            <a:r>
              <a:rPr lang="en-US"/>
              <a:t>Prerequisite</a:t>
            </a:r>
            <a:endParaRPr/>
          </a:p>
        </p:txBody>
      </p:sp>
      <p:sp>
        <p:nvSpPr>
          <p:cNvPr id="115" name="Google Shape;115;p2"/>
          <p:cNvSpPr txBox="1">
            <a:spLocks noGrp="1"/>
          </p:cNvSpPr>
          <p:nvPr>
            <p:ph type="body" idx="2"/>
          </p:nvPr>
        </p:nvSpPr>
        <p:spPr>
          <a:xfrm>
            <a:off x="180000" y="503999"/>
            <a:ext cx="11832000" cy="46449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595959"/>
              </a:buClr>
              <a:buSzPts val="1400"/>
              <a:buFont typeface="Helvetica Neue"/>
              <a:buNone/>
            </a:pPr>
            <a:r>
              <a:rPr lang="en-US"/>
              <a:t>Motor Simulator</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267" name="Google Shape;267;p20"/>
          <p:cNvPicPr preferRelativeResize="0"/>
          <p:nvPr/>
        </p:nvPicPr>
        <p:blipFill rotWithShape="1">
          <a:blip r:embed="rId3">
            <a:alphaModFix/>
          </a:blip>
          <a:srcRect/>
          <a:stretch/>
        </p:blipFill>
        <p:spPr>
          <a:xfrm>
            <a:off x="1382506" y="504000"/>
            <a:ext cx="9426987" cy="4814467"/>
          </a:xfrm>
          <a:prstGeom prst="rect">
            <a:avLst/>
          </a:prstGeom>
          <a:noFill/>
          <a:ln>
            <a:noFill/>
          </a:ln>
        </p:spPr>
      </p:pic>
      <p:sp>
        <p:nvSpPr>
          <p:cNvPr id="268" name="Google Shape;268;p20"/>
          <p:cNvSpPr txBox="1">
            <a:spLocks noGrp="1"/>
          </p:cNvSpPr>
          <p:nvPr>
            <p:ph type="title"/>
          </p:nvPr>
        </p:nvSpPr>
        <p:spPr>
          <a:xfrm>
            <a:off x="180000" y="1"/>
            <a:ext cx="11832000" cy="50399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3F3F3F"/>
              </a:buClr>
              <a:buSzPts val="2000"/>
              <a:buFont typeface="Helvetica Neue"/>
              <a:buNone/>
            </a:pPr>
            <a:r>
              <a:rPr lang="en-US"/>
              <a:t>Create New Display</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21"/>
          <p:cNvSpPr txBox="1">
            <a:spLocks noGrp="1"/>
          </p:cNvSpPr>
          <p:nvPr>
            <p:ph type="body" idx="1"/>
          </p:nvPr>
        </p:nvSpPr>
        <p:spPr>
          <a:xfrm>
            <a:off x="180000" y="972000"/>
            <a:ext cx="11832000" cy="570249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02192B"/>
              </a:buClr>
              <a:buSzPts val="2000"/>
              <a:buChar char="•"/>
            </a:pPr>
            <a:r>
              <a:rPr lang="en-US" sz="2000"/>
              <a:t>Pick a top directory, for example where you installed the example files</a:t>
            </a:r>
            <a:endParaRPr/>
          </a:p>
          <a:p>
            <a:pPr marL="228600" lvl="0" indent="-228600" algn="l" rtl="0">
              <a:lnSpc>
                <a:spcPct val="90000"/>
              </a:lnSpc>
              <a:spcBef>
                <a:spcPts val="1000"/>
              </a:spcBef>
              <a:spcAft>
                <a:spcPts val="0"/>
              </a:spcAft>
              <a:buClr>
                <a:srgbClr val="02192B"/>
              </a:buClr>
              <a:buSzPts val="2000"/>
              <a:buChar char="•"/>
            </a:pPr>
            <a:r>
              <a:rPr lang="en-US" sz="2000"/>
              <a:t>Open Applications, Utility, File Browser</a:t>
            </a:r>
            <a:endParaRPr/>
          </a:p>
          <a:p>
            <a:pPr marL="685800" lvl="1" indent="-228600" algn="l" rtl="0">
              <a:lnSpc>
                <a:spcPct val="90000"/>
              </a:lnSpc>
              <a:spcBef>
                <a:spcPts val="500"/>
              </a:spcBef>
              <a:spcAft>
                <a:spcPts val="0"/>
              </a:spcAft>
              <a:buClr>
                <a:srgbClr val="02192B"/>
              </a:buClr>
              <a:buSzPts val="1800"/>
              <a:buChar char="•"/>
            </a:pPr>
            <a:r>
              <a:rPr lang="en-US" sz="1800"/>
              <a:t>Set it to your top directory</a:t>
            </a:r>
            <a:endParaRPr/>
          </a:p>
          <a:p>
            <a:pPr marL="685800" lvl="1" indent="-228600" algn="l" rtl="0">
              <a:lnSpc>
                <a:spcPct val="90000"/>
              </a:lnSpc>
              <a:spcBef>
                <a:spcPts val="500"/>
              </a:spcBef>
              <a:spcAft>
                <a:spcPts val="0"/>
              </a:spcAft>
              <a:buClr>
                <a:srgbClr val="02192B"/>
              </a:buClr>
              <a:buSzPts val="1800"/>
              <a:buChar char="•"/>
            </a:pPr>
            <a:r>
              <a:rPr lang="en-US" sz="1800"/>
              <a:t>On file browser tab, open context menu, “Split Horizontally”, then “Lock Pane”</a:t>
            </a:r>
            <a:endParaRPr/>
          </a:p>
          <a:p>
            <a:pPr marL="228600" lvl="0" indent="-228600" algn="l" rtl="0">
              <a:lnSpc>
                <a:spcPct val="90000"/>
              </a:lnSpc>
              <a:spcBef>
                <a:spcPts val="1000"/>
              </a:spcBef>
              <a:spcAft>
                <a:spcPts val="0"/>
              </a:spcAft>
              <a:buClr>
                <a:srgbClr val="02192B"/>
              </a:buClr>
              <a:buSzPts val="2200"/>
              <a:buChar char="•"/>
            </a:pPr>
            <a:r>
              <a:rPr lang="en-US" sz="2200"/>
              <a:t>Menu Window,</a:t>
            </a:r>
            <a:br>
              <a:rPr lang="en-US" sz="2200"/>
            </a:br>
            <a:r>
              <a:rPr lang="en-US" sz="2200"/>
              <a:t>Save Layout As..</a:t>
            </a:r>
            <a:endParaRPr/>
          </a:p>
          <a:p>
            <a:pPr marL="685800" lvl="1" indent="-228600" algn="l" rtl="0">
              <a:lnSpc>
                <a:spcPct val="90000"/>
              </a:lnSpc>
              <a:spcBef>
                <a:spcPts val="500"/>
              </a:spcBef>
              <a:spcAft>
                <a:spcPts val="0"/>
              </a:spcAft>
              <a:buClr>
                <a:srgbClr val="02192B"/>
              </a:buClr>
              <a:buSzPts val="1800"/>
              <a:buChar char="•"/>
            </a:pPr>
            <a:r>
              <a:rPr lang="en-US" sz="1800"/>
              <a:t>“My Editing”</a:t>
            </a:r>
            <a:endParaRPr/>
          </a:p>
          <a:p>
            <a:pPr marL="228600" lvl="0" indent="-228600" algn="l" rtl="0">
              <a:lnSpc>
                <a:spcPct val="90000"/>
              </a:lnSpc>
              <a:spcBef>
                <a:spcPts val="1000"/>
              </a:spcBef>
              <a:spcAft>
                <a:spcPts val="0"/>
              </a:spcAft>
              <a:buClr>
                <a:srgbClr val="02192B"/>
              </a:buClr>
              <a:buSzPts val="2000"/>
              <a:buChar char="•"/>
            </a:pPr>
            <a:r>
              <a:rPr lang="en-US" sz="2000"/>
              <a:t>Menu Applications,</a:t>
            </a:r>
            <a:br>
              <a:rPr lang="en-US" sz="2000"/>
            </a:br>
            <a:r>
              <a:rPr lang="en-US" sz="2000"/>
              <a:t>Display, New Display</a:t>
            </a:r>
            <a:endParaRPr/>
          </a:p>
          <a:p>
            <a:pPr marL="685800" lvl="1" indent="-228600" algn="l" rtl="0">
              <a:lnSpc>
                <a:spcPct val="90000"/>
              </a:lnSpc>
              <a:spcBef>
                <a:spcPts val="500"/>
              </a:spcBef>
              <a:spcAft>
                <a:spcPts val="0"/>
              </a:spcAft>
              <a:buClr>
                <a:srgbClr val="02192B"/>
              </a:buClr>
              <a:buSzPts val="1600"/>
              <a:buChar char="•"/>
            </a:pPr>
            <a:r>
              <a:rPr lang="en-US" sz="1600"/>
              <a:t>Create new file</a:t>
            </a:r>
            <a:br>
              <a:rPr lang="en-US" sz="1600"/>
            </a:br>
            <a:r>
              <a:rPr lang="en-US" sz="1600"/>
              <a:t>in your top directory</a:t>
            </a:r>
            <a:br>
              <a:rPr lang="en-US" sz="1600"/>
            </a:br>
            <a:endParaRPr sz="1600"/>
          </a:p>
          <a:p>
            <a:pPr marL="228600" lvl="0" indent="-101600" algn="l" rtl="0">
              <a:lnSpc>
                <a:spcPct val="90000"/>
              </a:lnSpc>
              <a:spcBef>
                <a:spcPts val="1000"/>
              </a:spcBef>
              <a:spcAft>
                <a:spcPts val="0"/>
              </a:spcAft>
              <a:buClr>
                <a:srgbClr val="02192B"/>
              </a:buClr>
              <a:buSzPts val="2000"/>
              <a:buNone/>
            </a:pPr>
            <a:endParaRPr sz="2000"/>
          </a:p>
          <a:p>
            <a:pPr marL="228600" lvl="0" indent="-101600" algn="l" rtl="0">
              <a:lnSpc>
                <a:spcPct val="90000"/>
              </a:lnSpc>
              <a:spcBef>
                <a:spcPts val="1000"/>
              </a:spcBef>
              <a:spcAft>
                <a:spcPts val="0"/>
              </a:spcAft>
              <a:buClr>
                <a:srgbClr val="02192B"/>
              </a:buClr>
              <a:buSzPts val="2000"/>
              <a:buNone/>
            </a:pPr>
            <a:endParaRPr sz="2000"/>
          </a:p>
        </p:txBody>
      </p:sp>
      <p:sp>
        <p:nvSpPr>
          <p:cNvPr id="275" name="Google Shape;275;p21"/>
          <p:cNvSpPr txBox="1">
            <a:spLocks noGrp="1"/>
          </p:cNvSpPr>
          <p:nvPr>
            <p:ph type="title"/>
          </p:nvPr>
        </p:nvSpPr>
        <p:spPr>
          <a:xfrm>
            <a:off x="180000" y="1"/>
            <a:ext cx="11832000" cy="50399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3F3F3F"/>
              </a:buClr>
              <a:buSzPts val="2000"/>
              <a:buFont typeface="Helvetica Neue"/>
              <a:buNone/>
            </a:pPr>
            <a:r>
              <a:rPr lang="en-US"/>
              <a:t>Suggested Setup for Editing</a:t>
            </a:r>
            <a:endParaRPr/>
          </a:p>
        </p:txBody>
      </p:sp>
      <p:pic>
        <p:nvPicPr>
          <p:cNvPr id="276" name="Google Shape;276;p21"/>
          <p:cNvPicPr preferRelativeResize="0"/>
          <p:nvPr/>
        </p:nvPicPr>
        <p:blipFill rotWithShape="1">
          <a:blip r:embed="rId3">
            <a:alphaModFix/>
          </a:blip>
          <a:srcRect/>
          <a:stretch/>
        </p:blipFill>
        <p:spPr>
          <a:xfrm>
            <a:off x="4042552" y="2461587"/>
            <a:ext cx="8149448" cy="439641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22"/>
          <p:cNvSpPr txBox="1">
            <a:spLocks noGrp="1"/>
          </p:cNvSpPr>
          <p:nvPr>
            <p:ph type="body" idx="1"/>
          </p:nvPr>
        </p:nvSpPr>
        <p:spPr>
          <a:xfrm>
            <a:off x="180000" y="972000"/>
            <a:ext cx="11832000" cy="570249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02192B"/>
              </a:buClr>
              <a:buSzPts val="3200"/>
              <a:buChar char="•"/>
            </a:pPr>
            <a:r>
              <a:rPr lang="en-US">
                <a:latin typeface="Courier New"/>
                <a:ea typeface="Courier New"/>
                <a:cs typeface="Courier New"/>
                <a:sym typeface="Courier New"/>
              </a:rPr>
              <a:t>ca://some_pv_name</a:t>
            </a:r>
            <a:endParaRPr/>
          </a:p>
          <a:p>
            <a:pPr marL="685800" lvl="1" indent="-228600" algn="l" rtl="0">
              <a:lnSpc>
                <a:spcPct val="90000"/>
              </a:lnSpc>
              <a:spcBef>
                <a:spcPts val="500"/>
              </a:spcBef>
              <a:spcAft>
                <a:spcPts val="0"/>
              </a:spcAft>
              <a:buClr>
                <a:srgbClr val="02192B"/>
              </a:buClr>
              <a:buSzPts val="2800"/>
              <a:buChar char="•"/>
            </a:pPr>
            <a:r>
              <a:rPr lang="en-US"/>
              <a:t>EPICS Channel Access PV</a:t>
            </a:r>
            <a:endParaRPr/>
          </a:p>
          <a:p>
            <a:pPr marL="228600" lvl="0" indent="-228600" algn="l" rtl="0">
              <a:lnSpc>
                <a:spcPct val="90000"/>
              </a:lnSpc>
              <a:spcBef>
                <a:spcPts val="1000"/>
              </a:spcBef>
              <a:spcAft>
                <a:spcPts val="0"/>
              </a:spcAft>
              <a:buClr>
                <a:srgbClr val="02192B"/>
              </a:buClr>
              <a:buSzPts val="3200"/>
              <a:buChar char="•"/>
            </a:pPr>
            <a:r>
              <a:rPr lang="en-US">
                <a:latin typeface="Courier New"/>
                <a:ea typeface="Courier New"/>
                <a:cs typeface="Courier New"/>
                <a:sym typeface="Courier New"/>
              </a:rPr>
              <a:t>some_pv_name</a:t>
            </a:r>
            <a:endParaRPr>
              <a:latin typeface="Courier New"/>
              <a:ea typeface="Courier New"/>
              <a:cs typeface="Courier New"/>
              <a:sym typeface="Courier New"/>
            </a:endParaRPr>
          </a:p>
          <a:p>
            <a:pPr marL="685800" lvl="1" indent="-228600" algn="l" rtl="0">
              <a:lnSpc>
                <a:spcPct val="90000"/>
              </a:lnSpc>
              <a:spcBef>
                <a:spcPts val="500"/>
              </a:spcBef>
              <a:spcAft>
                <a:spcPts val="0"/>
              </a:spcAft>
              <a:buClr>
                <a:srgbClr val="02192B"/>
              </a:buClr>
              <a:buSzPts val="2800"/>
              <a:buChar char="•"/>
            </a:pPr>
            <a:r>
              <a:rPr lang="en-US"/>
              <a:t>Typically same, since “ca://</a:t>
            </a:r>
            <a:r>
              <a:rPr lang="en-US">
                <a:latin typeface="Arial"/>
                <a:ea typeface="Arial"/>
                <a:cs typeface="Arial"/>
                <a:sym typeface="Arial"/>
              </a:rPr>
              <a:t>”</a:t>
            </a:r>
            <a:r>
              <a:rPr lang="en-US"/>
              <a:t> is the default</a:t>
            </a:r>
            <a:endParaRPr/>
          </a:p>
          <a:p>
            <a:pPr marL="228600" lvl="0" indent="-228600" algn="l" rtl="0">
              <a:lnSpc>
                <a:spcPct val="90000"/>
              </a:lnSpc>
              <a:spcBef>
                <a:spcPts val="1000"/>
              </a:spcBef>
              <a:spcAft>
                <a:spcPts val="0"/>
              </a:spcAft>
              <a:buClr>
                <a:srgbClr val="02192B"/>
              </a:buClr>
              <a:buSzPts val="3200"/>
              <a:buChar char="•"/>
            </a:pPr>
            <a:r>
              <a:rPr lang="en-US">
                <a:latin typeface="Courier New"/>
                <a:ea typeface="Courier New"/>
                <a:cs typeface="Courier New"/>
                <a:sym typeface="Courier New"/>
              </a:rPr>
              <a:t>sim://sine</a:t>
            </a:r>
            <a:endParaRPr/>
          </a:p>
          <a:p>
            <a:pPr marL="685800" lvl="1" indent="-228600" algn="l" rtl="0">
              <a:lnSpc>
                <a:spcPct val="90000"/>
              </a:lnSpc>
              <a:spcBef>
                <a:spcPts val="500"/>
              </a:spcBef>
              <a:spcAft>
                <a:spcPts val="0"/>
              </a:spcAft>
              <a:buClr>
                <a:srgbClr val="02192B"/>
              </a:buClr>
              <a:buSzPts val="2800"/>
              <a:buChar char="•"/>
            </a:pPr>
            <a:r>
              <a:rPr lang="en-US"/>
              <a:t>Simulated PV. See auto-completion hints</a:t>
            </a:r>
            <a:endParaRPr/>
          </a:p>
          <a:p>
            <a:pPr marL="228600" lvl="0" indent="-228600" algn="l" rtl="0">
              <a:lnSpc>
                <a:spcPct val="90000"/>
              </a:lnSpc>
              <a:spcBef>
                <a:spcPts val="1000"/>
              </a:spcBef>
              <a:spcAft>
                <a:spcPts val="0"/>
              </a:spcAft>
              <a:buClr>
                <a:srgbClr val="02192B"/>
              </a:buClr>
              <a:buSzPts val="3200"/>
              <a:buChar char="•"/>
            </a:pPr>
            <a:r>
              <a:rPr lang="en-US">
                <a:latin typeface="Courier New"/>
                <a:ea typeface="Courier New"/>
                <a:cs typeface="Courier New"/>
                <a:sym typeface="Courier New"/>
              </a:rPr>
              <a:t>loc://x(4)</a:t>
            </a:r>
            <a:endParaRPr/>
          </a:p>
          <a:p>
            <a:pPr marL="685800" lvl="1" indent="-228600" algn="l" rtl="0">
              <a:lnSpc>
                <a:spcPct val="90000"/>
              </a:lnSpc>
              <a:spcBef>
                <a:spcPts val="500"/>
              </a:spcBef>
              <a:spcAft>
                <a:spcPts val="0"/>
              </a:spcAft>
              <a:buClr>
                <a:srgbClr val="02192B"/>
              </a:buClr>
              <a:buSzPts val="2800"/>
              <a:buChar char="•"/>
            </a:pPr>
            <a:r>
              <a:rPr lang="en-US"/>
              <a:t>Local PV. See auto-completion hints</a:t>
            </a:r>
            <a:endParaRPr/>
          </a:p>
          <a:p>
            <a:pPr marL="228600" lvl="0" indent="-228600" algn="l" rtl="0">
              <a:lnSpc>
                <a:spcPct val="90000"/>
              </a:lnSpc>
              <a:spcBef>
                <a:spcPts val="1000"/>
              </a:spcBef>
              <a:spcAft>
                <a:spcPts val="0"/>
              </a:spcAft>
              <a:buClr>
                <a:srgbClr val="02192B"/>
              </a:buClr>
              <a:buSzPts val="3200"/>
              <a:buChar char="•"/>
            </a:pPr>
            <a:r>
              <a:rPr lang="en-US">
                <a:latin typeface="Courier New"/>
                <a:ea typeface="Courier New"/>
                <a:cs typeface="Courier New"/>
                <a:sym typeface="Courier New"/>
              </a:rPr>
              <a:t>pva://x</a:t>
            </a:r>
            <a:endParaRPr/>
          </a:p>
          <a:p>
            <a:pPr marL="685800" lvl="1" indent="-228600" algn="l" rtl="0">
              <a:lnSpc>
                <a:spcPct val="90000"/>
              </a:lnSpc>
              <a:spcBef>
                <a:spcPts val="500"/>
              </a:spcBef>
              <a:spcAft>
                <a:spcPts val="0"/>
              </a:spcAft>
              <a:buClr>
                <a:srgbClr val="02192B"/>
              </a:buClr>
              <a:buSzPts val="2800"/>
              <a:buChar char="•"/>
            </a:pPr>
            <a:r>
              <a:rPr lang="en-US"/>
              <a:t>EPICS pvAccess</a:t>
            </a:r>
            <a:endParaRPr/>
          </a:p>
          <a:p>
            <a:pPr marL="228600" lvl="0" indent="-25400" algn="l" rtl="0">
              <a:lnSpc>
                <a:spcPct val="90000"/>
              </a:lnSpc>
              <a:spcBef>
                <a:spcPts val="1000"/>
              </a:spcBef>
              <a:spcAft>
                <a:spcPts val="0"/>
              </a:spcAft>
              <a:buClr>
                <a:srgbClr val="02192B"/>
              </a:buClr>
              <a:buSzPts val="3200"/>
              <a:buNone/>
            </a:pPr>
            <a:endParaRPr/>
          </a:p>
        </p:txBody>
      </p:sp>
      <p:sp>
        <p:nvSpPr>
          <p:cNvPr id="283" name="Google Shape;283;p22"/>
          <p:cNvSpPr txBox="1">
            <a:spLocks noGrp="1"/>
          </p:cNvSpPr>
          <p:nvPr>
            <p:ph type="title"/>
          </p:nvPr>
        </p:nvSpPr>
        <p:spPr>
          <a:xfrm>
            <a:off x="180000" y="1"/>
            <a:ext cx="11832000" cy="50399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3F3F3F"/>
              </a:buClr>
              <a:buSzPts val="2000"/>
              <a:buFont typeface="Helvetica Neue"/>
              <a:buNone/>
            </a:pPr>
            <a:r>
              <a:rPr lang="en-US"/>
              <a:t>Process Variables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3"/>
          <p:cNvSpPr txBox="1">
            <a:spLocks noGrp="1"/>
          </p:cNvSpPr>
          <p:nvPr>
            <p:ph type="body" idx="1"/>
          </p:nvPr>
        </p:nvSpPr>
        <p:spPr>
          <a:xfrm>
            <a:off x="180000" y="972000"/>
            <a:ext cx="11832000" cy="5702497"/>
          </a:xfrm>
          <a:prstGeom prst="rect">
            <a:avLst/>
          </a:prstGeom>
          <a:noFill/>
          <a:ln>
            <a:noFill/>
          </a:ln>
        </p:spPr>
        <p:txBody>
          <a:bodyPr spcFirstLastPara="1" wrap="square" lIns="91425" tIns="45700" rIns="91425" bIns="45700" anchor="t" anchorCtr="0">
            <a:normAutofit/>
          </a:bodyPr>
          <a:lstStyle/>
          <a:p>
            <a:pPr marL="514350" lvl="0" indent="-514350" algn="l" rtl="0">
              <a:lnSpc>
                <a:spcPct val="90000"/>
              </a:lnSpc>
              <a:spcBef>
                <a:spcPts val="0"/>
              </a:spcBef>
              <a:spcAft>
                <a:spcPts val="0"/>
              </a:spcAft>
              <a:buClr>
                <a:srgbClr val="02192B"/>
              </a:buClr>
              <a:buSzPts val="3200"/>
              <a:buFont typeface="Calibri"/>
              <a:buAutoNum type="arabicPeriod"/>
            </a:pPr>
            <a:r>
              <a:rPr lang="en-US"/>
              <a:t>Add a Widget</a:t>
            </a:r>
            <a:endParaRPr/>
          </a:p>
          <a:p>
            <a:pPr marL="514350" lvl="0" indent="-514350" algn="l" rtl="0">
              <a:lnSpc>
                <a:spcPct val="90000"/>
              </a:lnSpc>
              <a:spcBef>
                <a:spcPts val="1000"/>
              </a:spcBef>
              <a:spcAft>
                <a:spcPts val="0"/>
              </a:spcAft>
              <a:buClr>
                <a:srgbClr val="02192B"/>
              </a:buClr>
              <a:buSzPts val="3200"/>
              <a:buFont typeface="Calibri"/>
              <a:buAutoNum type="arabicPeriod"/>
            </a:pPr>
            <a:r>
              <a:rPr lang="en-US"/>
              <a:t>Enter Label’s Text or Widget’s PV Name</a:t>
            </a:r>
            <a:endParaRPr/>
          </a:p>
          <a:p>
            <a:pPr marL="514350" lvl="0" indent="-514350" algn="l" rtl="0">
              <a:lnSpc>
                <a:spcPct val="90000"/>
              </a:lnSpc>
              <a:spcBef>
                <a:spcPts val="1000"/>
              </a:spcBef>
              <a:spcAft>
                <a:spcPts val="0"/>
              </a:spcAft>
              <a:buClr>
                <a:srgbClr val="02192B"/>
              </a:buClr>
              <a:buSzPts val="3200"/>
              <a:buFont typeface="Calibri"/>
              <a:buAutoNum type="arabicPeriod"/>
            </a:pPr>
            <a:r>
              <a:rPr lang="en-US"/>
              <a:t>Done</a:t>
            </a:r>
            <a:endParaRPr/>
          </a:p>
          <a:p>
            <a:pPr marL="228600" lvl="0" indent="-25400" algn="l" rtl="0">
              <a:lnSpc>
                <a:spcPct val="90000"/>
              </a:lnSpc>
              <a:spcBef>
                <a:spcPts val="1000"/>
              </a:spcBef>
              <a:spcAft>
                <a:spcPts val="0"/>
              </a:spcAft>
              <a:buClr>
                <a:srgbClr val="02192B"/>
              </a:buClr>
              <a:buSzPts val="3200"/>
              <a:buNone/>
            </a:pPr>
            <a:endParaRPr/>
          </a:p>
          <a:p>
            <a:pPr marL="0" lvl="0" indent="0" algn="l" rtl="0">
              <a:lnSpc>
                <a:spcPct val="90000"/>
              </a:lnSpc>
              <a:spcBef>
                <a:spcPts val="1000"/>
              </a:spcBef>
              <a:spcAft>
                <a:spcPts val="0"/>
              </a:spcAft>
              <a:buClr>
                <a:srgbClr val="02192B"/>
              </a:buClr>
              <a:buSzPts val="3200"/>
              <a:buNone/>
            </a:pPr>
            <a:r>
              <a:rPr lang="en-US"/>
              <a:t>At Runtime, widget will</a:t>
            </a:r>
            <a:endParaRPr/>
          </a:p>
          <a:p>
            <a:pPr marL="228600" lvl="0" indent="-228600" algn="l" rtl="0">
              <a:lnSpc>
                <a:spcPct val="90000"/>
              </a:lnSpc>
              <a:spcBef>
                <a:spcPts val="1000"/>
              </a:spcBef>
              <a:spcAft>
                <a:spcPts val="0"/>
              </a:spcAft>
              <a:buClr>
                <a:schemeClr val="dk1"/>
              </a:buClr>
              <a:buSzPts val="1800"/>
              <a:buChar char="•"/>
            </a:pPr>
            <a:r>
              <a:rPr lang="en-US" sz="1800">
                <a:solidFill>
                  <a:schemeClr val="dk1"/>
                </a:solidFill>
              </a:rPr>
              <a:t>Show PV’s value, formatted, with units</a:t>
            </a:r>
            <a:endParaRPr/>
          </a:p>
          <a:p>
            <a:pPr marL="228600" lvl="0" indent="-228600" algn="l" rtl="0">
              <a:lnSpc>
                <a:spcPct val="90000"/>
              </a:lnSpc>
              <a:spcBef>
                <a:spcPts val="1000"/>
              </a:spcBef>
              <a:spcAft>
                <a:spcPts val="0"/>
              </a:spcAft>
              <a:buClr>
                <a:schemeClr val="dk1"/>
              </a:buClr>
              <a:buSzPts val="1800"/>
              <a:buChar char="•"/>
            </a:pPr>
            <a:r>
              <a:rPr lang="en-US" sz="1800">
                <a:solidFill>
                  <a:schemeClr val="dk1"/>
                </a:solidFill>
              </a:rPr>
              <a:t>Indicate alarm, disconnect</a:t>
            </a:r>
            <a:endParaRPr/>
          </a:p>
          <a:p>
            <a:pPr marL="228600" lvl="0" indent="-228600" algn="l" rtl="0">
              <a:lnSpc>
                <a:spcPct val="90000"/>
              </a:lnSpc>
              <a:spcBef>
                <a:spcPts val="1000"/>
              </a:spcBef>
              <a:spcAft>
                <a:spcPts val="0"/>
              </a:spcAft>
              <a:buClr>
                <a:schemeClr val="dk1"/>
              </a:buClr>
              <a:buSzPts val="1800"/>
              <a:buChar char="•"/>
            </a:pPr>
            <a:r>
              <a:rPr lang="en-US" sz="1800">
                <a:solidFill>
                  <a:schemeClr val="dk1"/>
                </a:solidFill>
              </a:rPr>
              <a:t>Show tool-tip with PV name and value</a:t>
            </a:r>
            <a:endParaRPr/>
          </a:p>
          <a:p>
            <a:pPr marL="228600" lvl="0" indent="-228600" algn="l" rtl="0">
              <a:lnSpc>
                <a:spcPct val="90000"/>
              </a:lnSpc>
              <a:spcBef>
                <a:spcPts val="1000"/>
              </a:spcBef>
              <a:spcAft>
                <a:spcPts val="0"/>
              </a:spcAft>
              <a:buClr>
                <a:schemeClr val="dk1"/>
              </a:buClr>
              <a:buSzPts val="1800"/>
              <a:buChar char="•"/>
            </a:pPr>
            <a:r>
              <a:rPr lang="en-US" sz="1800">
                <a:solidFill>
                  <a:schemeClr val="dk1"/>
                </a:solidFill>
              </a:rPr>
              <a:t>Combo options read from Enum PV, slider range from numeric PV</a:t>
            </a:r>
            <a:endParaRPr/>
          </a:p>
          <a:p>
            <a:pPr marL="228600" lvl="0" indent="-228600" algn="l" rtl="0">
              <a:lnSpc>
                <a:spcPct val="90000"/>
              </a:lnSpc>
              <a:spcBef>
                <a:spcPts val="1000"/>
              </a:spcBef>
              <a:spcAft>
                <a:spcPts val="0"/>
              </a:spcAft>
              <a:buClr>
                <a:schemeClr val="dk1"/>
              </a:buClr>
              <a:buSzPts val="1800"/>
              <a:buChar char="•"/>
            </a:pPr>
            <a:r>
              <a:rPr lang="en-US" sz="1800">
                <a:solidFill>
                  <a:schemeClr val="dk1"/>
                </a:solidFill>
              </a:rPr>
              <a:t>Disabled when ‘control’ widget has no PV write access</a:t>
            </a:r>
            <a:endParaRPr/>
          </a:p>
        </p:txBody>
      </p:sp>
      <p:sp>
        <p:nvSpPr>
          <p:cNvPr id="290" name="Google Shape;290;p23"/>
          <p:cNvSpPr txBox="1">
            <a:spLocks noGrp="1"/>
          </p:cNvSpPr>
          <p:nvPr>
            <p:ph type="title"/>
          </p:nvPr>
        </p:nvSpPr>
        <p:spPr>
          <a:xfrm>
            <a:off x="180000" y="1"/>
            <a:ext cx="11832000" cy="50399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3F3F3F"/>
              </a:buClr>
              <a:buSzPts val="2000"/>
              <a:buFont typeface="Helvetica Neue"/>
              <a:buNone/>
            </a:pPr>
            <a:r>
              <a:rPr lang="en-US"/>
              <a:t>Keep It Simple</a:t>
            </a:r>
            <a:endParaRPr/>
          </a:p>
        </p:txBody>
      </p:sp>
      <p:pic>
        <p:nvPicPr>
          <p:cNvPr id="291" name="Google Shape;291;p23"/>
          <p:cNvPicPr preferRelativeResize="0"/>
          <p:nvPr/>
        </p:nvPicPr>
        <p:blipFill rotWithShape="1">
          <a:blip r:embed="rId3">
            <a:alphaModFix/>
          </a:blip>
          <a:srcRect l="840" t="43867"/>
          <a:stretch/>
        </p:blipFill>
        <p:spPr>
          <a:xfrm>
            <a:off x="6045200" y="2417234"/>
            <a:ext cx="4747682" cy="1268941"/>
          </a:xfrm>
          <a:prstGeom prst="rect">
            <a:avLst/>
          </a:prstGeom>
          <a:noFill/>
          <a:ln>
            <a:noFill/>
          </a:ln>
          <a:effectLst>
            <a:outerShdw blurRad="292100" dist="139700" dir="2700000" algn="tl" rotWithShape="0">
              <a:srgbClr val="333333">
                <a:alpha val="64313"/>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24"/>
          <p:cNvSpPr txBox="1">
            <a:spLocks noGrp="1"/>
          </p:cNvSpPr>
          <p:nvPr>
            <p:ph type="body" idx="1"/>
          </p:nvPr>
        </p:nvSpPr>
        <p:spPr>
          <a:xfrm>
            <a:off x="180000" y="972000"/>
            <a:ext cx="10234000" cy="570249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02192B"/>
              </a:buClr>
              <a:buSzPts val="3200"/>
              <a:buChar char="•"/>
            </a:pPr>
            <a:r>
              <a:rPr lang="en-US"/>
              <a:t>Displays the available widgets grouped by behavior:</a:t>
            </a:r>
            <a:endParaRPr/>
          </a:p>
          <a:p>
            <a:pPr marL="742950" lvl="1" indent="-285750" algn="l" rtl="0">
              <a:lnSpc>
                <a:spcPct val="90000"/>
              </a:lnSpc>
              <a:spcBef>
                <a:spcPts val="500"/>
              </a:spcBef>
              <a:spcAft>
                <a:spcPts val="0"/>
              </a:spcAft>
              <a:buClr>
                <a:srgbClr val="02192B"/>
              </a:buClr>
              <a:buSzPts val="2800"/>
              <a:buFont typeface="Arial"/>
              <a:buChar char="•"/>
            </a:pPr>
            <a:r>
              <a:rPr lang="en-US"/>
              <a:t>Graphics,</a:t>
            </a:r>
            <a:endParaRPr/>
          </a:p>
          <a:p>
            <a:pPr marL="742950" lvl="1" indent="-285750" algn="l" rtl="0">
              <a:lnSpc>
                <a:spcPct val="90000"/>
              </a:lnSpc>
              <a:spcBef>
                <a:spcPts val="500"/>
              </a:spcBef>
              <a:spcAft>
                <a:spcPts val="0"/>
              </a:spcAft>
              <a:buClr>
                <a:srgbClr val="02192B"/>
              </a:buClr>
              <a:buSzPts val="2800"/>
              <a:buFont typeface="Arial"/>
              <a:buChar char="•"/>
            </a:pPr>
            <a:r>
              <a:rPr lang="en-US"/>
              <a:t>Monitor,</a:t>
            </a:r>
            <a:endParaRPr/>
          </a:p>
          <a:p>
            <a:pPr marL="742950" lvl="1" indent="-285750" algn="l" rtl="0">
              <a:lnSpc>
                <a:spcPct val="90000"/>
              </a:lnSpc>
              <a:spcBef>
                <a:spcPts val="500"/>
              </a:spcBef>
              <a:spcAft>
                <a:spcPts val="0"/>
              </a:spcAft>
              <a:buClr>
                <a:srgbClr val="02192B"/>
              </a:buClr>
              <a:buSzPts val="2800"/>
              <a:buFont typeface="Arial"/>
              <a:buChar char="•"/>
            </a:pPr>
            <a:r>
              <a:rPr lang="en-US"/>
              <a:t>Controls,</a:t>
            </a:r>
            <a:endParaRPr/>
          </a:p>
          <a:p>
            <a:pPr marL="742950" lvl="1" indent="-285750" algn="l" rtl="0">
              <a:lnSpc>
                <a:spcPct val="90000"/>
              </a:lnSpc>
              <a:spcBef>
                <a:spcPts val="500"/>
              </a:spcBef>
              <a:spcAft>
                <a:spcPts val="0"/>
              </a:spcAft>
              <a:buClr>
                <a:srgbClr val="02192B"/>
              </a:buClr>
              <a:buSzPts val="2800"/>
              <a:buFont typeface="Arial"/>
              <a:buChar char="•"/>
            </a:pPr>
            <a:r>
              <a:rPr lang="en-US"/>
              <a:t>Plots</a:t>
            </a:r>
            <a:endParaRPr/>
          </a:p>
          <a:p>
            <a:pPr marL="742950" lvl="1" indent="-285750" algn="l" rtl="0">
              <a:lnSpc>
                <a:spcPct val="90000"/>
              </a:lnSpc>
              <a:spcBef>
                <a:spcPts val="500"/>
              </a:spcBef>
              <a:spcAft>
                <a:spcPts val="0"/>
              </a:spcAft>
              <a:buClr>
                <a:srgbClr val="02192B"/>
              </a:buClr>
              <a:buSzPts val="2800"/>
              <a:buFont typeface="Arial"/>
              <a:buChar char="•"/>
            </a:pPr>
            <a:r>
              <a:rPr lang="en-US"/>
              <a:t>Structure,</a:t>
            </a:r>
            <a:endParaRPr/>
          </a:p>
          <a:p>
            <a:pPr marL="742950" lvl="1" indent="-285750" algn="l" rtl="0">
              <a:lnSpc>
                <a:spcPct val="90000"/>
              </a:lnSpc>
              <a:spcBef>
                <a:spcPts val="500"/>
              </a:spcBef>
              <a:spcAft>
                <a:spcPts val="0"/>
              </a:spcAft>
              <a:buClr>
                <a:srgbClr val="02192B"/>
              </a:buClr>
              <a:buSzPts val="2800"/>
              <a:buFont typeface="Arial"/>
              <a:buChar char="•"/>
            </a:pPr>
            <a:r>
              <a:rPr lang="en-US"/>
              <a:t>Miscellaneous.</a:t>
            </a:r>
            <a:endParaRPr/>
          </a:p>
        </p:txBody>
      </p:sp>
      <p:sp>
        <p:nvSpPr>
          <p:cNvPr id="298" name="Google Shape;298;p24"/>
          <p:cNvSpPr txBox="1">
            <a:spLocks noGrp="1"/>
          </p:cNvSpPr>
          <p:nvPr>
            <p:ph type="title"/>
          </p:nvPr>
        </p:nvSpPr>
        <p:spPr>
          <a:xfrm>
            <a:off x="180000" y="1"/>
            <a:ext cx="11832000" cy="50399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3F3F3F"/>
              </a:buClr>
              <a:buSzPts val="2000"/>
              <a:buFont typeface="Helvetica Neue"/>
              <a:buNone/>
            </a:pPr>
            <a:r>
              <a:rPr lang="en-US"/>
              <a:t>Display Builder Editor</a:t>
            </a:r>
            <a:endParaRPr/>
          </a:p>
        </p:txBody>
      </p:sp>
      <p:sp>
        <p:nvSpPr>
          <p:cNvPr id="299" name="Google Shape;299;p24"/>
          <p:cNvSpPr txBox="1">
            <a:spLocks noGrp="1"/>
          </p:cNvSpPr>
          <p:nvPr>
            <p:ph type="body" idx="2"/>
          </p:nvPr>
        </p:nvSpPr>
        <p:spPr>
          <a:xfrm>
            <a:off x="180000" y="503999"/>
            <a:ext cx="11832000" cy="46449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595959"/>
              </a:buClr>
              <a:buSzPts val="1400"/>
              <a:buFont typeface="Helvetica Neue"/>
              <a:buNone/>
            </a:pPr>
            <a:r>
              <a:rPr lang="en-US"/>
              <a:t>Widgets Palette #1</a:t>
            </a:r>
            <a:endParaRPr/>
          </a:p>
        </p:txBody>
      </p:sp>
      <p:pic>
        <p:nvPicPr>
          <p:cNvPr id="300" name="Google Shape;300;p24"/>
          <p:cNvPicPr preferRelativeResize="0"/>
          <p:nvPr/>
        </p:nvPicPr>
        <p:blipFill rotWithShape="1">
          <a:blip r:embed="rId3">
            <a:alphaModFix/>
          </a:blip>
          <a:srcRect/>
          <a:stretch/>
        </p:blipFill>
        <p:spPr>
          <a:xfrm>
            <a:off x="3841073" y="2447387"/>
            <a:ext cx="8170927" cy="275172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pic>
        <p:nvPicPr>
          <p:cNvPr id="306" name="Google Shape;306;p25"/>
          <p:cNvPicPr preferRelativeResize="0"/>
          <p:nvPr/>
        </p:nvPicPr>
        <p:blipFill rotWithShape="1">
          <a:blip r:embed="rId3">
            <a:alphaModFix/>
          </a:blip>
          <a:srcRect/>
          <a:stretch/>
        </p:blipFill>
        <p:spPr>
          <a:xfrm>
            <a:off x="10607041" y="968496"/>
            <a:ext cx="1404960" cy="5679308"/>
          </a:xfrm>
          <a:prstGeom prst="rect">
            <a:avLst/>
          </a:prstGeom>
          <a:noFill/>
          <a:ln>
            <a:noFill/>
          </a:ln>
        </p:spPr>
      </p:pic>
      <p:sp>
        <p:nvSpPr>
          <p:cNvPr id="307" name="Google Shape;307;p25"/>
          <p:cNvSpPr txBox="1">
            <a:spLocks noGrp="1"/>
          </p:cNvSpPr>
          <p:nvPr>
            <p:ph type="body" idx="1"/>
          </p:nvPr>
        </p:nvSpPr>
        <p:spPr>
          <a:xfrm>
            <a:off x="180000" y="972000"/>
            <a:ext cx="10234000" cy="570249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02192B"/>
              </a:buClr>
              <a:buSzPts val="3200"/>
              <a:buChar char="•"/>
            </a:pPr>
            <a:r>
              <a:rPr lang="en-US"/>
              <a:t>Navigating the Palette:</a:t>
            </a:r>
            <a:endParaRPr/>
          </a:p>
          <a:p>
            <a:pPr marL="742950" lvl="1" indent="-285750" algn="l" rtl="0">
              <a:lnSpc>
                <a:spcPct val="90000"/>
              </a:lnSpc>
              <a:spcBef>
                <a:spcPts val="500"/>
              </a:spcBef>
              <a:spcAft>
                <a:spcPts val="0"/>
              </a:spcAft>
              <a:buClr>
                <a:srgbClr val="02192B"/>
              </a:buClr>
              <a:buSzPts val="2800"/>
              <a:buFont typeface="Arial"/>
              <a:buChar char="•"/>
            </a:pPr>
            <a:r>
              <a:rPr lang="en-US"/>
              <a:t>Click section heading to minimize/maximize that section,</a:t>
            </a:r>
            <a:endParaRPr/>
          </a:p>
          <a:p>
            <a:pPr marL="742950" lvl="1" indent="-285750" algn="l" rtl="0">
              <a:lnSpc>
                <a:spcPct val="90000"/>
              </a:lnSpc>
              <a:spcBef>
                <a:spcPts val="500"/>
              </a:spcBef>
              <a:spcAft>
                <a:spcPts val="0"/>
              </a:spcAft>
              <a:buClr>
                <a:srgbClr val="02192B"/>
              </a:buClr>
              <a:buSzPts val="2800"/>
              <a:buFont typeface="Arial"/>
              <a:buChar char="•"/>
            </a:pPr>
            <a:r>
              <a:rPr lang="en-US"/>
              <a:t>Drag the Palette left border to resize it,</a:t>
            </a:r>
            <a:endParaRPr/>
          </a:p>
          <a:p>
            <a:pPr marL="742950" lvl="1" indent="-285750" algn="l" rtl="0">
              <a:lnSpc>
                <a:spcPct val="90000"/>
              </a:lnSpc>
              <a:spcBef>
                <a:spcPts val="500"/>
              </a:spcBef>
              <a:spcAft>
                <a:spcPts val="0"/>
              </a:spcAft>
              <a:buClr>
                <a:srgbClr val="02192B"/>
              </a:buClr>
              <a:buSzPts val="2800"/>
              <a:buFont typeface="Arial"/>
              <a:buChar char="•"/>
            </a:pPr>
            <a:r>
              <a:rPr lang="en-US"/>
              <a:t>Use the </a:t>
            </a:r>
            <a:r>
              <a:rPr lang="en-US" b="1" i="1"/>
              <a:t>Search</a:t>
            </a:r>
            <a:r>
              <a:rPr lang="en-US"/>
              <a:t> field to display only matching widgets.</a:t>
            </a:r>
            <a:endParaRPr/>
          </a:p>
        </p:txBody>
      </p:sp>
      <p:sp>
        <p:nvSpPr>
          <p:cNvPr id="308" name="Google Shape;308;p25"/>
          <p:cNvSpPr txBox="1">
            <a:spLocks noGrp="1"/>
          </p:cNvSpPr>
          <p:nvPr>
            <p:ph type="title"/>
          </p:nvPr>
        </p:nvSpPr>
        <p:spPr>
          <a:xfrm>
            <a:off x="180000" y="1"/>
            <a:ext cx="11832000" cy="50399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3F3F3F"/>
              </a:buClr>
              <a:buSzPts val="2000"/>
              <a:buFont typeface="Helvetica Neue"/>
              <a:buNone/>
            </a:pPr>
            <a:r>
              <a:rPr lang="en-US"/>
              <a:t>Display Builder Editor</a:t>
            </a:r>
            <a:endParaRPr/>
          </a:p>
        </p:txBody>
      </p:sp>
      <p:sp>
        <p:nvSpPr>
          <p:cNvPr id="309" name="Google Shape;309;p25"/>
          <p:cNvSpPr txBox="1">
            <a:spLocks noGrp="1"/>
          </p:cNvSpPr>
          <p:nvPr>
            <p:ph type="body" idx="2"/>
          </p:nvPr>
        </p:nvSpPr>
        <p:spPr>
          <a:xfrm>
            <a:off x="180000" y="503999"/>
            <a:ext cx="11832000" cy="46449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595959"/>
              </a:buClr>
              <a:buSzPts val="1400"/>
              <a:buFont typeface="Helvetica Neue"/>
              <a:buNone/>
            </a:pPr>
            <a:r>
              <a:rPr lang="en-US"/>
              <a:t>Widgets Palette #2</a:t>
            </a:r>
            <a:endParaRPr/>
          </a:p>
        </p:txBody>
      </p:sp>
      <p:sp>
        <p:nvSpPr>
          <p:cNvPr id="310" name="Google Shape;310;p25"/>
          <p:cNvSpPr/>
          <p:nvPr/>
        </p:nvSpPr>
        <p:spPr>
          <a:xfrm>
            <a:off x="10119519" y="1399032"/>
            <a:ext cx="826536" cy="304824"/>
          </a:xfrm>
          <a:custGeom>
            <a:avLst/>
            <a:gdLst/>
            <a:ahLst/>
            <a:cxnLst/>
            <a:rect l="l" t="t" r="r" b="b"/>
            <a:pathLst>
              <a:path w="873012" h="1113905" extrusionOk="0">
                <a:moveTo>
                  <a:pt x="0" y="1113905"/>
                </a:moveTo>
                <a:lnTo>
                  <a:pt x="698268" y="1112692"/>
                </a:lnTo>
                <a:lnTo>
                  <a:pt x="873012" y="0"/>
                </a:lnTo>
              </a:path>
            </a:pathLst>
          </a:custGeom>
          <a:noFill/>
          <a:ln w="38100" cap="flat" cmpd="sng">
            <a:solidFill>
              <a:srgbClr val="FF0000"/>
            </a:solidFill>
            <a:prstDash val="solid"/>
            <a:miter lim="800000"/>
            <a:headEnd type="oval" w="med" len="med"/>
            <a:tailEnd type="triangl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1" name="Google Shape;311;p25"/>
          <p:cNvSpPr/>
          <p:nvPr/>
        </p:nvSpPr>
        <p:spPr>
          <a:xfrm>
            <a:off x="9764184" y="1216152"/>
            <a:ext cx="1720679" cy="1366331"/>
          </a:xfrm>
          <a:custGeom>
            <a:avLst/>
            <a:gdLst/>
            <a:ahLst/>
            <a:cxnLst/>
            <a:rect l="l" t="t" r="r" b="b"/>
            <a:pathLst>
              <a:path w="873012" h="1114574" extrusionOk="0">
                <a:moveTo>
                  <a:pt x="0" y="1113905"/>
                </a:moveTo>
                <a:lnTo>
                  <a:pt x="794493" y="1114574"/>
                </a:lnTo>
                <a:cubicBezTo>
                  <a:pt x="871986" y="7643"/>
                  <a:pt x="794236" y="1112578"/>
                  <a:pt x="873012" y="0"/>
                </a:cubicBezTo>
              </a:path>
            </a:pathLst>
          </a:cu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312" name="Google Shape;312;p25"/>
          <p:cNvCxnSpPr/>
          <p:nvPr/>
        </p:nvCxnSpPr>
        <p:spPr>
          <a:xfrm>
            <a:off x="7355716" y="2144010"/>
            <a:ext cx="3251325" cy="0"/>
          </a:xfrm>
          <a:prstGeom prst="straightConnector1">
            <a:avLst/>
          </a:prstGeom>
          <a:noFill/>
          <a:ln w="38100" cap="flat" cmpd="sng">
            <a:solidFill>
              <a:srgbClr val="FF0000"/>
            </a:solidFill>
            <a:prstDash val="solid"/>
            <a:miter lim="800000"/>
            <a:headEnd type="oval" w="med" len="med"/>
            <a:tailEnd type="triangle" w="med" len="med"/>
          </a:ln>
        </p:spPr>
      </p:cxnSp>
      <p:pic>
        <p:nvPicPr>
          <p:cNvPr id="313" name="Google Shape;313;p25"/>
          <p:cNvPicPr preferRelativeResize="0"/>
          <p:nvPr/>
        </p:nvPicPr>
        <p:blipFill rotWithShape="1">
          <a:blip r:embed="rId4">
            <a:alphaModFix/>
          </a:blip>
          <a:srcRect/>
          <a:stretch/>
        </p:blipFill>
        <p:spPr>
          <a:xfrm>
            <a:off x="3949700" y="3316021"/>
            <a:ext cx="4292600" cy="2946400"/>
          </a:xfrm>
          <a:prstGeom prst="rect">
            <a:avLst/>
          </a:prstGeom>
          <a:noFill/>
          <a:ln>
            <a:noFill/>
          </a:ln>
        </p:spPr>
      </p:pic>
      <p:cxnSp>
        <p:nvCxnSpPr>
          <p:cNvPr id="314" name="Google Shape;314;p25"/>
          <p:cNvCxnSpPr/>
          <p:nvPr/>
        </p:nvCxnSpPr>
        <p:spPr>
          <a:xfrm flipH="1">
            <a:off x="8242284" y="2582482"/>
            <a:ext cx="1521900" cy="1011000"/>
          </a:xfrm>
          <a:prstGeom prst="bentConnector3">
            <a:avLst>
              <a:gd name="adj1" fmla="val 1933"/>
            </a:avLst>
          </a:prstGeom>
          <a:noFill/>
          <a:ln w="38100" cap="flat" cmpd="sng">
            <a:solidFill>
              <a:srgbClr val="FF0000"/>
            </a:solidFill>
            <a:prstDash val="solid"/>
            <a:miter lim="800000"/>
            <a:headEnd type="oval" w="med" len="med"/>
            <a:tailEnd type="triangle" w="med" len="med"/>
          </a:ln>
        </p:spPr>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6"/>
          <p:cNvSpPr txBox="1">
            <a:spLocks noGrp="1"/>
          </p:cNvSpPr>
          <p:nvPr>
            <p:ph type="body" idx="1"/>
          </p:nvPr>
        </p:nvSpPr>
        <p:spPr>
          <a:xfrm>
            <a:off x="180000" y="972000"/>
            <a:ext cx="11832000" cy="570249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2192B"/>
              </a:buClr>
              <a:buSzPts val="2400"/>
              <a:buNone/>
            </a:pPr>
            <a:r>
              <a:rPr lang="en-US" sz="2400"/>
              <a:t>Click on display background to select </a:t>
            </a:r>
            <a:r>
              <a:rPr lang="en-US" sz="2400" u="sng"/>
              <a:t>no widget</a:t>
            </a:r>
            <a:r>
              <a:rPr lang="en-US" sz="2400"/>
              <a:t> for editing overall display properties</a:t>
            </a:r>
            <a:endParaRPr/>
          </a:p>
          <a:p>
            <a:pPr marL="228600" lvl="0" indent="-228600" algn="l" rtl="0">
              <a:lnSpc>
                <a:spcPct val="90000"/>
              </a:lnSpc>
              <a:spcBef>
                <a:spcPts val="1000"/>
              </a:spcBef>
              <a:spcAft>
                <a:spcPts val="0"/>
              </a:spcAft>
              <a:buClr>
                <a:srgbClr val="02192B"/>
              </a:buClr>
              <a:buSzPts val="3200"/>
              <a:buChar char="•"/>
            </a:pPr>
            <a:r>
              <a:rPr lang="en-US"/>
              <a:t>Name</a:t>
            </a:r>
            <a:endParaRPr/>
          </a:p>
          <a:p>
            <a:pPr marL="685800" lvl="1" indent="-228600" algn="l" rtl="0">
              <a:lnSpc>
                <a:spcPct val="90000"/>
              </a:lnSpc>
              <a:spcBef>
                <a:spcPts val="500"/>
              </a:spcBef>
              <a:spcAft>
                <a:spcPts val="0"/>
              </a:spcAft>
              <a:buClr>
                <a:srgbClr val="02192B"/>
              </a:buClr>
              <a:buSzPts val="2800"/>
              <a:buChar char="•"/>
            </a:pPr>
            <a:r>
              <a:rPr lang="en-US"/>
              <a:t>Shown in Tab</a:t>
            </a:r>
            <a:endParaRPr/>
          </a:p>
          <a:p>
            <a:pPr marL="228600" lvl="0" indent="-228600" algn="l" rtl="0">
              <a:lnSpc>
                <a:spcPct val="90000"/>
              </a:lnSpc>
              <a:spcBef>
                <a:spcPts val="1000"/>
              </a:spcBef>
              <a:spcAft>
                <a:spcPts val="0"/>
              </a:spcAft>
              <a:buClr>
                <a:srgbClr val="02192B"/>
              </a:buClr>
              <a:buSzPts val="3200"/>
              <a:buChar char="•"/>
            </a:pPr>
            <a:r>
              <a:rPr lang="en-US"/>
              <a:t>Macros</a:t>
            </a:r>
            <a:endParaRPr/>
          </a:p>
          <a:p>
            <a:pPr marL="685800" lvl="1" indent="-228600" algn="l" rtl="0">
              <a:lnSpc>
                <a:spcPct val="90000"/>
              </a:lnSpc>
              <a:spcBef>
                <a:spcPts val="500"/>
              </a:spcBef>
              <a:spcAft>
                <a:spcPts val="0"/>
              </a:spcAft>
              <a:buClr>
                <a:srgbClr val="02192B"/>
              </a:buClr>
              <a:buSzPts val="2800"/>
              <a:buChar char="•"/>
            </a:pPr>
            <a:r>
              <a:rPr lang="en-US"/>
              <a:t>Used by all widgets in this display</a:t>
            </a:r>
            <a:endParaRPr/>
          </a:p>
          <a:p>
            <a:pPr marL="228600" lvl="0" indent="-228600" algn="l" rtl="0">
              <a:lnSpc>
                <a:spcPct val="90000"/>
              </a:lnSpc>
              <a:spcBef>
                <a:spcPts val="1000"/>
              </a:spcBef>
              <a:spcAft>
                <a:spcPts val="0"/>
              </a:spcAft>
              <a:buClr>
                <a:srgbClr val="02192B"/>
              </a:buClr>
              <a:buSzPts val="3200"/>
              <a:buChar char="•"/>
            </a:pPr>
            <a:r>
              <a:rPr lang="en-US"/>
              <a:t>Grid size</a:t>
            </a:r>
            <a:endParaRPr/>
          </a:p>
          <a:p>
            <a:pPr marL="685800" lvl="1" indent="-228600" algn="l" rtl="0">
              <a:lnSpc>
                <a:spcPct val="90000"/>
              </a:lnSpc>
              <a:spcBef>
                <a:spcPts val="500"/>
              </a:spcBef>
              <a:spcAft>
                <a:spcPts val="0"/>
              </a:spcAft>
              <a:buClr>
                <a:srgbClr val="02192B"/>
              </a:buClr>
              <a:buSzPts val="2800"/>
              <a:buChar char="•"/>
            </a:pPr>
            <a:r>
              <a:rPr lang="en-US"/>
              <a:t>Can aid with placing widgets</a:t>
            </a:r>
            <a:endParaRPr/>
          </a:p>
          <a:p>
            <a:pPr marL="228600" lvl="0" indent="-25400" algn="l" rtl="0">
              <a:lnSpc>
                <a:spcPct val="90000"/>
              </a:lnSpc>
              <a:spcBef>
                <a:spcPts val="1000"/>
              </a:spcBef>
              <a:spcAft>
                <a:spcPts val="0"/>
              </a:spcAft>
              <a:buClr>
                <a:srgbClr val="02192B"/>
              </a:buClr>
              <a:buSzPts val="3200"/>
              <a:buNone/>
            </a:pPr>
            <a:endParaRPr/>
          </a:p>
        </p:txBody>
      </p:sp>
      <p:sp>
        <p:nvSpPr>
          <p:cNvPr id="321" name="Google Shape;321;p26"/>
          <p:cNvSpPr txBox="1">
            <a:spLocks noGrp="1"/>
          </p:cNvSpPr>
          <p:nvPr>
            <p:ph type="title"/>
          </p:nvPr>
        </p:nvSpPr>
        <p:spPr>
          <a:xfrm>
            <a:off x="180000" y="1"/>
            <a:ext cx="11832000" cy="50399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3F3F3F"/>
              </a:buClr>
              <a:buSzPts val="2000"/>
              <a:buFont typeface="Helvetica Neue"/>
              <a:buNone/>
            </a:pPr>
            <a:r>
              <a:rPr lang="en-US"/>
              <a:t>Display Properties</a:t>
            </a:r>
            <a:endParaRPr/>
          </a:p>
        </p:txBody>
      </p:sp>
      <p:pic>
        <p:nvPicPr>
          <p:cNvPr id="322" name="Google Shape;322;p26"/>
          <p:cNvPicPr preferRelativeResize="0"/>
          <p:nvPr/>
        </p:nvPicPr>
        <p:blipFill rotWithShape="1">
          <a:blip r:embed="rId3">
            <a:alphaModFix/>
          </a:blip>
          <a:srcRect/>
          <a:stretch/>
        </p:blipFill>
        <p:spPr>
          <a:xfrm>
            <a:off x="7708348" y="0"/>
            <a:ext cx="4483652" cy="68580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27"/>
          <p:cNvSpPr txBox="1">
            <a:spLocks noGrp="1"/>
          </p:cNvSpPr>
          <p:nvPr>
            <p:ph type="body" idx="1"/>
          </p:nvPr>
        </p:nvSpPr>
        <p:spPr>
          <a:xfrm>
            <a:off x="180000" y="972000"/>
            <a:ext cx="11832000" cy="5702497"/>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90000"/>
              </a:lnSpc>
              <a:spcBef>
                <a:spcPts val="0"/>
              </a:spcBef>
              <a:spcAft>
                <a:spcPts val="0"/>
              </a:spcAft>
              <a:buClr>
                <a:srgbClr val="02192B"/>
              </a:buClr>
              <a:buSzPct val="100000"/>
              <a:buChar char="•"/>
            </a:pPr>
            <a:r>
              <a:rPr lang="en-US"/>
              <a:t>PV Name</a:t>
            </a:r>
            <a:endParaRPr/>
          </a:p>
          <a:p>
            <a:pPr marL="685800" lvl="1" indent="-228600" algn="l" rtl="0">
              <a:lnSpc>
                <a:spcPct val="90000"/>
              </a:lnSpc>
              <a:spcBef>
                <a:spcPts val="500"/>
              </a:spcBef>
              <a:spcAft>
                <a:spcPts val="0"/>
              </a:spcAft>
              <a:buClr>
                <a:srgbClr val="02192B"/>
              </a:buClr>
              <a:buSzPct val="100000"/>
              <a:buChar char="•"/>
            </a:pPr>
            <a:r>
              <a:rPr lang="en-US"/>
              <a:t>Most important property for most widgets</a:t>
            </a:r>
            <a:endParaRPr/>
          </a:p>
          <a:p>
            <a:pPr marL="0" lvl="0" indent="0" algn="l" rtl="0">
              <a:lnSpc>
                <a:spcPct val="90000"/>
              </a:lnSpc>
              <a:spcBef>
                <a:spcPts val="1000"/>
              </a:spcBef>
              <a:spcAft>
                <a:spcPts val="0"/>
              </a:spcAft>
              <a:buClr>
                <a:srgbClr val="02192B"/>
              </a:buClr>
              <a:buSzPct val="100000"/>
              <a:buNone/>
            </a:pPr>
            <a:endParaRPr/>
          </a:p>
          <a:p>
            <a:pPr marL="0" lvl="0" indent="0" algn="l" rtl="0">
              <a:lnSpc>
                <a:spcPct val="90000"/>
              </a:lnSpc>
              <a:spcBef>
                <a:spcPts val="1000"/>
              </a:spcBef>
              <a:spcAft>
                <a:spcPts val="0"/>
              </a:spcAft>
              <a:buClr>
                <a:srgbClr val="02192B"/>
              </a:buClr>
              <a:buSzPct val="100000"/>
              <a:buNone/>
            </a:pPr>
            <a:r>
              <a:rPr lang="en-US"/>
              <a:t>Details depend on the widget type</a:t>
            </a:r>
            <a:endParaRPr/>
          </a:p>
          <a:p>
            <a:pPr marL="0" lvl="0" indent="0" algn="l" rtl="0">
              <a:lnSpc>
                <a:spcPct val="90000"/>
              </a:lnSpc>
              <a:spcBef>
                <a:spcPts val="1000"/>
              </a:spcBef>
              <a:spcAft>
                <a:spcPts val="0"/>
              </a:spcAft>
              <a:buClr>
                <a:srgbClr val="02192B"/>
              </a:buClr>
              <a:buSzPct val="100000"/>
              <a:buNone/>
            </a:pPr>
            <a:endParaRPr/>
          </a:p>
          <a:p>
            <a:pPr marL="0" lvl="0" indent="0" algn="l" rtl="0">
              <a:lnSpc>
                <a:spcPct val="90000"/>
              </a:lnSpc>
              <a:spcBef>
                <a:spcPts val="1000"/>
              </a:spcBef>
              <a:spcAft>
                <a:spcPts val="0"/>
              </a:spcAft>
              <a:buClr>
                <a:srgbClr val="02192B"/>
              </a:buClr>
              <a:buSzPct val="100000"/>
              <a:buNone/>
            </a:pPr>
            <a:r>
              <a:rPr lang="en-US"/>
              <a:t>Defaults tend to be reasonable:</a:t>
            </a:r>
            <a:endParaRPr/>
          </a:p>
          <a:p>
            <a:pPr marL="685800" lvl="1" indent="-228600" algn="l" rtl="0">
              <a:lnSpc>
                <a:spcPct val="90000"/>
              </a:lnSpc>
              <a:spcBef>
                <a:spcPts val="500"/>
              </a:spcBef>
              <a:spcAft>
                <a:spcPts val="0"/>
              </a:spcAft>
              <a:buClr>
                <a:srgbClr val="02192B"/>
              </a:buClr>
              <a:buSzPct val="100000"/>
              <a:buChar char="•"/>
            </a:pPr>
            <a:r>
              <a:rPr lang="en-US"/>
              <a:t>Format with precision set by PV</a:t>
            </a:r>
            <a:endParaRPr/>
          </a:p>
          <a:p>
            <a:pPr marL="685800" lvl="1" indent="-228600" algn="l" rtl="0">
              <a:lnSpc>
                <a:spcPct val="90000"/>
              </a:lnSpc>
              <a:spcBef>
                <a:spcPts val="500"/>
              </a:spcBef>
              <a:spcAft>
                <a:spcPts val="0"/>
              </a:spcAft>
              <a:buClr>
                <a:srgbClr val="02192B"/>
              </a:buClr>
              <a:buSzPct val="100000"/>
              <a:buChar char="•"/>
            </a:pPr>
            <a:r>
              <a:rPr lang="en-US"/>
              <a:t>Show units provided by PV</a:t>
            </a:r>
            <a:endParaRPr/>
          </a:p>
          <a:p>
            <a:pPr marL="685800" lvl="1" indent="-228600" algn="l" rtl="0">
              <a:lnSpc>
                <a:spcPct val="90000"/>
              </a:lnSpc>
              <a:spcBef>
                <a:spcPts val="500"/>
              </a:spcBef>
              <a:spcAft>
                <a:spcPts val="0"/>
              </a:spcAft>
              <a:buClr>
                <a:srgbClr val="02192B"/>
              </a:buClr>
              <a:buSzPct val="100000"/>
              <a:buChar char="•"/>
            </a:pPr>
            <a:r>
              <a:rPr lang="en-US"/>
              <a:t>Alarm-sensitive Border</a:t>
            </a:r>
            <a:endParaRPr/>
          </a:p>
          <a:p>
            <a:pPr marL="685800" lvl="1" indent="-228600" algn="l" rtl="0">
              <a:lnSpc>
                <a:spcPct val="90000"/>
              </a:lnSpc>
              <a:spcBef>
                <a:spcPts val="500"/>
              </a:spcBef>
              <a:spcAft>
                <a:spcPts val="0"/>
              </a:spcAft>
              <a:buClr>
                <a:srgbClr val="02192B"/>
              </a:buClr>
              <a:buSzPct val="100000"/>
              <a:buChar char="•"/>
            </a:pPr>
            <a:r>
              <a:rPr lang="en-US"/>
              <a:t>Fetch Items (Combo, …) from PV</a:t>
            </a:r>
            <a:endParaRPr/>
          </a:p>
          <a:p>
            <a:pPr marL="0" lvl="0" indent="0" algn="l" rtl="0">
              <a:lnSpc>
                <a:spcPct val="90000"/>
              </a:lnSpc>
              <a:spcBef>
                <a:spcPts val="1000"/>
              </a:spcBef>
              <a:spcAft>
                <a:spcPts val="0"/>
              </a:spcAft>
              <a:buClr>
                <a:srgbClr val="02192B"/>
              </a:buClr>
              <a:buSzPct val="100000"/>
              <a:buNone/>
            </a:pPr>
            <a:endParaRPr/>
          </a:p>
          <a:p>
            <a:pPr marL="228600" lvl="0" indent="-40639" algn="l" rtl="0">
              <a:lnSpc>
                <a:spcPct val="90000"/>
              </a:lnSpc>
              <a:spcBef>
                <a:spcPts val="1000"/>
              </a:spcBef>
              <a:spcAft>
                <a:spcPts val="0"/>
              </a:spcAft>
              <a:buClr>
                <a:srgbClr val="02192B"/>
              </a:buClr>
              <a:buSzPct val="100000"/>
              <a:buNone/>
            </a:pPr>
            <a:endParaRPr/>
          </a:p>
          <a:p>
            <a:pPr marL="0" lvl="0" indent="0" algn="l" rtl="0">
              <a:lnSpc>
                <a:spcPct val="90000"/>
              </a:lnSpc>
              <a:spcBef>
                <a:spcPts val="1000"/>
              </a:spcBef>
              <a:spcAft>
                <a:spcPts val="0"/>
              </a:spcAft>
              <a:buClr>
                <a:srgbClr val="02192B"/>
              </a:buClr>
              <a:buSzPct val="100000"/>
              <a:buNone/>
            </a:pPr>
            <a:r>
              <a:rPr lang="en-US" sz="2800"/>
              <a:t>Select </a:t>
            </a:r>
            <a:r>
              <a:rPr lang="en-US" sz="2800" u="sng"/>
              <a:t>one (or more) widgets</a:t>
            </a:r>
            <a:r>
              <a:rPr lang="en-US" sz="2800"/>
              <a:t> to edit their </a:t>
            </a:r>
            <a:endParaRPr/>
          </a:p>
          <a:p>
            <a:pPr marL="0" lvl="0" indent="0" algn="l" rtl="0">
              <a:lnSpc>
                <a:spcPct val="90000"/>
              </a:lnSpc>
              <a:spcBef>
                <a:spcPts val="1000"/>
              </a:spcBef>
              <a:spcAft>
                <a:spcPts val="0"/>
              </a:spcAft>
              <a:buClr>
                <a:srgbClr val="02192B"/>
              </a:buClr>
              <a:buSzPct val="100000"/>
              <a:buNone/>
            </a:pPr>
            <a:r>
              <a:rPr lang="en-US" sz="2800"/>
              <a:t>(common) properties</a:t>
            </a:r>
            <a:endParaRPr/>
          </a:p>
          <a:p>
            <a:pPr marL="0" lvl="0" indent="0" algn="l" rtl="0">
              <a:lnSpc>
                <a:spcPct val="90000"/>
              </a:lnSpc>
              <a:spcBef>
                <a:spcPts val="1000"/>
              </a:spcBef>
              <a:spcAft>
                <a:spcPts val="0"/>
              </a:spcAft>
              <a:buClr>
                <a:srgbClr val="02192B"/>
              </a:buClr>
              <a:buSzPct val="100000"/>
              <a:buNone/>
            </a:pPr>
            <a:endParaRPr/>
          </a:p>
        </p:txBody>
      </p:sp>
      <p:sp>
        <p:nvSpPr>
          <p:cNvPr id="329" name="Google Shape;329;p27"/>
          <p:cNvSpPr txBox="1">
            <a:spLocks noGrp="1"/>
          </p:cNvSpPr>
          <p:nvPr>
            <p:ph type="title"/>
          </p:nvPr>
        </p:nvSpPr>
        <p:spPr>
          <a:xfrm>
            <a:off x="180000" y="1"/>
            <a:ext cx="11832000" cy="50399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3F3F3F"/>
              </a:buClr>
              <a:buSzPts val="2000"/>
              <a:buFont typeface="Helvetica Neue"/>
              <a:buNone/>
            </a:pPr>
            <a:r>
              <a:rPr lang="en-US"/>
              <a:t>Widget Properties</a:t>
            </a:r>
            <a:endParaRPr/>
          </a:p>
        </p:txBody>
      </p:sp>
      <p:pic>
        <p:nvPicPr>
          <p:cNvPr id="330" name="Google Shape;330;p27"/>
          <p:cNvPicPr preferRelativeResize="0"/>
          <p:nvPr/>
        </p:nvPicPr>
        <p:blipFill rotWithShape="1">
          <a:blip r:embed="rId3">
            <a:alphaModFix/>
          </a:blip>
          <a:srcRect/>
          <a:stretch/>
        </p:blipFill>
        <p:spPr>
          <a:xfrm>
            <a:off x="9404601" y="0"/>
            <a:ext cx="2787399" cy="68580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28"/>
          <p:cNvSpPr txBox="1">
            <a:spLocks noGrp="1"/>
          </p:cNvSpPr>
          <p:nvPr>
            <p:ph type="body" idx="1"/>
          </p:nvPr>
        </p:nvSpPr>
        <p:spPr>
          <a:xfrm>
            <a:off x="179999" y="972000"/>
            <a:ext cx="9331145" cy="570249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02192B"/>
              </a:buClr>
              <a:buSzPts val="3200"/>
              <a:buChar char="•"/>
            </a:pPr>
            <a:r>
              <a:rPr lang="en-US"/>
              <a:t>Describe the visual and behavioral attributes of the selected widget.</a:t>
            </a:r>
            <a:endParaRPr/>
          </a:p>
          <a:p>
            <a:pPr marL="228600" lvl="0" indent="-228600" algn="l" rtl="0">
              <a:lnSpc>
                <a:spcPct val="90000"/>
              </a:lnSpc>
              <a:spcBef>
                <a:spcPts val="1000"/>
              </a:spcBef>
              <a:spcAft>
                <a:spcPts val="0"/>
              </a:spcAft>
              <a:buClr>
                <a:srgbClr val="02192B"/>
              </a:buClr>
              <a:buSzPts val="3200"/>
              <a:buChar char="•"/>
            </a:pPr>
            <a:r>
              <a:rPr lang="en-US"/>
              <a:t>Properties are functionally grouped.</a:t>
            </a:r>
            <a:endParaRPr/>
          </a:p>
          <a:p>
            <a:pPr marL="228600" lvl="0" indent="-228600" algn="l" rtl="0">
              <a:lnSpc>
                <a:spcPct val="90000"/>
              </a:lnSpc>
              <a:spcBef>
                <a:spcPts val="1000"/>
              </a:spcBef>
              <a:spcAft>
                <a:spcPts val="0"/>
              </a:spcAft>
              <a:buClr>
                <a:srgbClr val="02192B"/>
              </a:buClr>
              <a:buSzPts val="3200"/>
              <a:buChar char="•"/>
            </a:pPr>
            <a:r>
              <a:rPr lang="en-US"/>
              <a:t>The most important properties are displayed first.</a:t>
            </a:r>
            <a:endParaRPr/>
          </a:p>
          <a:p>
            <a:pPr marL="228600" lvl="0" indent="-228600" algn="l" rtl="0">
              <a:lnSpc>
                <a:spcPct val="90000"/>
              </a:lnSpc>
              <a:spcBef>
                <a:spcPts val="1000"/>
              </a:spcBef>
              <a:spcAft>
                <a:spcPts val="0"/>
              </a:spcAft>
              <a:buClr>
                <a:srgbClr val="02192B"/>
              </a:buClr>
              <a:buSzPts val="3200"/>
              <a:buChar char="•"/>
            </a:pPr>
            <a:r>
              <a:rPr lang="en-US"/>
              <a:t>Properties change depending on the selected widgets.</a:t>
            </a:r>
            <a:endParaRPr/>
          </a:p>
          <a:p>
            <a:pPr marL="228600" lvl="0" indent="-228600" algn="l" rtl="0">
              <a:lnSpc>
                <a:spcPct val="90000"/>
              </a:lnSpc>
              <a:spcBef>
                <a:spcPts val="1000"/>
              </a:spcBef>
              <a:spcAft>
                <a:spcPts val="0"/>
              </a:spcAft>
              <a:buClr>
                <a:srgbClr val="02192B"/>
              </a:buClr>
              <a:buSzPts val="3200"/>
              <a:buChar char="•"/>
            </a:pPr>
            <a:r>
              <a:rPr lang="en-US"/>
              <a:t>A widget </a:t>
            </a:r>
            <a:r>
              <a:rPr lang="en-US" i="1"/>
              <a:t>class</a:t>
            </a:r>
            <a:r>
              <a:rPr lang="en-US"/>
              <a:t> define properties defaults that cannot be edited.</a:t>
            </a:r>
            <a:endParaRPr/>
          </a:p>
          <a:p>
            <a:pPr marL="228600" lvl="0" indent="-228600" algn="l" rtl="0">
              <a:lnSpc>
                <a:spcPct val="90000"/>
              </a:lnSpc>
              <a:spcBef>
                <a:spcPts val="1000"/>
              </a:spcBef>
              <a:spcAft>
                <a:spcPts val="0"/>
              </a:spcAft>
              <a:buClr>
                <a:srgbClr val="02192B"/>
              </a:buClr>
              <a:buSzPts val="3200"/>
              <a:buChar char="•"/>
            </a:pPr>
            <a:r>
              <a:rPr lang="en-US"/>
              <a:t>Use the </a:t>
            </a:r>
            <a:r>
              <a:rPr lang="en-US" b="1" i="1"/>
              <a:t>Search</a:t>
            </a:r>
            <a:r>
              <a:rPr lang="en-US"/>
              <a:t> field to display only matching properties.</a:t>
            </a:r>
            <a:endParaRPr/>
          </a:p>
        </p:txBody>
      </p:sp>
      <p:sp>
        <p:nvSpPr>
          <p:cNvPr id="337" name="Google Shape;337;p28"/>
          <p:cNvSpPr txBox="1">
            <a:spLocks noGrp="1"/>
          </p:cNvSpPr>
          <p:nvPr>
            <p:ph type="title"/>
          </p:nvPr>
        </p:nvSpPr>
        <p:spPr>
          <a:xfrm>
            <a:off x="180000" y="1"/>
            <a:ext cx="11832000" cy="50399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3F3F3F"/>
              </a:buClr>
              <a:buSzPts val="2000"/>
              <a:buFont typeface="Helvetica Neue"/>
              <a:buNone/>
            </a:pPr>
            <a:r>
              <a:rPr lang="en-US"/>
              <a:t>Display Builder Editor</a:t>
            </a:r>
            <a:endParaRPr/>
          </a:p>
        </p:txBody>
      </p:sp>
      <p:sp>
        <p:nvSpPr>
          <p:cNvPr id="338" name="Google Shape;338;p28"/>
          <p:cNvSpPr txBox="1">
            <a:spLocks noGrp="1"/>
          </p:cNvSpPr>
          <p:nvPr>
            <p:ph type="body" idx="2"/>
          </p:nvPr>
        </p:nvSpPr>
        <p:spPr>
          <a:xfrm>
            <a:off x="180000" y="503999"/>
            <a:ext cx="11832000" cy="46449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595959"/>
              </a:buClr>
              <a:buSzPts val="1400"/>
              <a:buFont typeface="Helvetica Neue"/>
              <a:buNone/>
            </a:pPr>
            <a:r>
              <a:rPr lang="en-US"/>
              <a:t>Widget Properties</a:t>
            </a:r>
            <a:endParaRPr/>
          </a:p>
        </p:txBody>
      </p:sp>
      <p:pic>
        <p:nvPicPr>
          <p:cNvPr id="339" name="Google Shape;339;p28"/>
          <p:cNvPicPr preferRelativeResize="0"/>
          <p:nvPr/>
        </p:nvPicPr>
        <p:blipFill rotWithShape="1">
          <a:blip r:embed="rId3">
            <a:alphaModFix/>
          </a:blip>
          <a:srcRect/>
          <a:stretch/>
        </p:blipFill>
        <p:spPr>
          <a:xfrm>
            <a:off x="9682531" y="968496"/>
            <a:ext cx="2329469" cy="5703182"/>
          </a:xfrm>
          <a:prstGeom prst="rect">
            <a:avLst/>
          </a:prstGeom>
          <a:noFill/>
          <a:ln>
            <a:noFill/>
          </a:ln>
        </p:spPr>
      </p:pic>
      <p:sp>
        <p:nvSpPr>
          <p:cNvPr id="340" name="Google Shape;340;p28"/>
          <p:cNvSpPr/>
          <p:nvPr/>
        </p:nvSpPr>
        <p:spPr>
          <a:xfrm>
            <a:off x="8855995" y="2057400"/>
            <a:ext cx="987660" cy="2320383"/>
          </a:xfrm>
          <a:custGeom>
            <a:avLst/>
            <a:gdLst/>
            <a:ahLst/>
            <a:cxnLst/>
            <a:rect l="l" t="t" r="r" b="b"/>
            <a:pathLst>
              <a:path w="873012" h="1113905" extrusionOk="0">
                <a:moveTo>
                  <a:pt x="0" y="1113905"/>
                </a:moveTo>
                <a:lnTo>
                  <a:pt x="698268" y="1112692"/>
                </a:lnTo>
                <a:lnTo>
                  <a:pt x="873012" y="0"/>
                </a:lnTo>
              </a:path>
            </a:pathLst>
          </a:custGeom>
          <a:noFill/>
          <a:ln w="38100" cap="flat" cmpd="sng">
            <a:solidFill>
              <a:srgbClr val="FF0000"/>
            </a:solidFill>
            <a:prstDash val="solid"/>
            <a:miter lim="800000"/>
            <a:headEnd type="oval" w="med" len="med"/>
            <a:tailEnd type="triangl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341" name="Google Shape;341;p28"/>
          <p:cNvCxnSpPr/>
          <p:nvPr/>
        </p:nvCxnSpPr>
        <p:spPr>
          <a:xfrm>
            <a:off x="8855995" y="4377783"/>
            <a:ext cx="1818932" cy="0"/>
          </a:xfrm>
          <a:prstGeom prst="straightConnector1">
            <a:avLst/>
          </a:prstGeom>
          <a:noFill/>
          <a:ln w="38100" cap="flat" cmpd="sng">
            <a:solidFill>
              <a:srgbClr val="FF0000"/>
            </a:solidFill>
            <a:prstDash val="solid"/>
            <a:miter lim="800000"/>
            <a:headEnd type="oval" w="med" len="med"/>
            <a:tailEnd type="triangle" w="med" len="med"/>
          </a:ln>
        </p:spPr>
      </p:cxnSp>
      <p:sp>
        <p:nvSpPr>
          <p:cNvPr id="342" name="Google Shape;342;p28"/>
          <p:cNvSpPr/>
          <p:nvPr/>
        </p:nvSpPr>
        <p:spPr>
          <a:xfrm>
            <a:off x="8959899" y="1343892"/>
            <a:ext cx="2421610" cy="4045274"/>
          </a:xfrm>
          <a:custGeom>
            <a:avLst/>
            <a:gdLst/>
            <a:ahLst/>
            <a:cxnLst/>
            <a:rect l="l" t="t" r="r" b="b"/>
            <a:pathLst>
              <a:path w="873012" h="1113905" extrusionOk="0">
                <a:moveTo>
                  <a:pt x="0" y="1113905"/>
                </a:moveTo>
                <a:lnTo>
                  <a:pt x="698268" y="1112692"/>
                </a:lnTo>
                <a:lnTo>
                  <a:pt x="873012" y="0"/>
                </a:lnTo>
              </a:path>
            </a:pathLst>
          </a:custGeom>
          <a:noFill/>
          <a:ln w="38100" cap="flat" cmpd="sng">
            <a:solidFill>
              <a:srgbClr val="FF0000"/>
            </a:solidFill>
            <a:prstDash val="solid"/>
            <a:miter lim="800000"/>
            <a:headEnd type="oval" w="med" len="med"/>
            <a:tailEnd type="triangl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pic>
        <p:nvPicPr>
          <p:cNvPr id="348" name="Google Shape;348;p29"/>
          <p:cNvPicPr preferRelativeResize="0"/>
          <p:nvPr/>
        </p:nvPicPr>
        <p:blipFill rotWithShape="1">
          <a:blip r:embed="rId3">
            <a:alphaModFix/>
          </a:blip>
          <a:srcRect l="19849" t="10377"/>
          <a:stretch/>
        </p:blipFill>
        <p:spPr>
          <a:xfrm>
            <a:off x="6418483" y="996886"/>
            <a:ext cx="5593518" cy="5677610"/>
          </a:xfrm>
          <a:prstGeom prst="rect">
            <a:avLst/>
          </a:prstGeom>
          <a:noFill/>
          <a:ln>
            <a:noFill/>
          </a:ln>
        </p:spPr>
      </p:pic>
      <p:sp>
        <p:nvSpPr>
          <p:cNvPr id="349" name="Google Shape;349;p29"/>
          <p:cNvSpPr txBox="1">
            <a:spLocks noGrp="1"/>
          </p:cNvSpPr>
          <p:nvPr>
            <p:ph type="body" idx="1"/>
          </p:nvPr>
        </p:nvSpPr>
        <p:spPr>
          <a:xfrm>
            <a:off x="180000" y="972000"/>
            <a:ext cx="5364922" cy="5702497"/>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Clr>
                <a:srgbClr val="02192B"/>
              </a:buClr>
              <a:buSzPts val="3200"/>
              <a:buFont typeface="Arial"/>
              <a:buChar char="•"/>
            </a:pPr>
            <a:r>
              <a:rPr lang="en-US"/>
              <a:t>Select, Move or Resize.</a:t>
            </a:r>
            <a:endParaRPr/>
          </a:p>
          <a:p>
            <a:pPr marL="285750" lvl="0" indent="-285750" algn="l" rtl="0">
              <a:lnSpc>
                <a:spcPct val="90000"/>
              </a:lnSpc>
              <a:spcBef>
                <a:spcPts val="1000"/>
              </a:spcBef>
              <a:spcAft>
                <a:spcPts val="0"/>
              </a:spcAft>
              <a:buClr>
                <a:srgbClr val="02192B"/>
              </a:buClr>
              <a:buSzPts val="3200"/>
              <a:buFont typeface="Arial"/>
              <a:buChar char="•"/>
            </a:pPr>
            <a:r>
              <a:rPr lang="en-US"/>
              <a:t>Clone Widgets</a:t>
            </a:r>
            <a:br>
              <a:rPr lang="en-US"/>
            </a:br>
            <a:r>
              <a:rPr lang="en-US"/>
              <a:t>(copy-paste).</a:t>
            </a:r>
            <a:endParaRPr/>
          </a:p>
          <a:p>
            <a:pPr marL="285750" lvl="0" indent="-285750" algn="l" rtl="0">
              <a:lnSpc>
                <a:spcPct val="90000"/>
              </a:lnSpc>
              <a:spcBef>
                <a:spcPts val="1000"/>
              </a:spcBef>
              <a:spcAft>
                <a:spcPts val="0"/>
              </a:spcAft>
              <a:buClr>
                <a:srgbClr val="02192B"/>
              </a:buClr>
              <a:buSzPts val="3200"/>
              <a:buFont typeface="Arial"/>
              <a:buChar char="•"/>
            </a:pPr>
            <a:r>
              <a:rPr lang="en-US"/>
              <a:t>Various tools:</a:t>
            </a:r>
            <a:endParaRPr/>
          </a:p>
          <a:p>
            <a:pPr marL="685800" lvl="1" indent="-228600" algn="l" rtl="0">
              <a:lnSpc>
                <a:spcPct val="90000"/>
              </a:lnSpc>
              <a:spcBef>
                <a:spcPts val="500"/>
              </a:spcBef>
              <a:spcAft>
                <a:spcPts val="0"/>
              </a:spcAft>
              <a:buClr>
                <a:srgbClr val="02192B"/>
              </a:buClr>
              <a:buSzPts val="2800"/>
              <a:buChar char="•"/>
            </a:pPr>
            <a:r>
              <a:rPr lang="en-US"/>
              <a:t>Snap to Grid and to Widgets,</a:t>
            </a:r>
            <a:endParaRPr/>
          </a:p>
          <a:p>
            <a:pPr marL="685800" lvl="1" indent="-228600" algn="l" rtl="0">
              <a:lnSpc>
                <a:spcPct val="90000"/>
              </a:lnSpc>
              <a:spcBef>
                <a:spcPts val="500"/>
              </a:spcBef>
              <a:spcAft>
                <a:spcPts val="0"/>
              </a:spcAft>
              <a:buClr>
                <a:srgbClr val="02192B"/>
              </a:buClr>
              <a:buSzPts val="2800"/>
              <a:buChar char="•"/>
            </a:pPr>
            <a:r>
              <a:rPr lang="en-US"/>
              <a:t>Show Coordinates,</a:t>
            </a:r>
            <a:endParaRPr/>
          </a:p>
          <a:p>
            <a:pPr marL="685800" lvl="1" indent="-228600" algn="l" rtl="0">
              <a:lnSpc>
                <a:spcPct val="90000"/>
              </a:lnSpc>
              <a:spcBef>
                <a:spcPts val="500"/>
              </a:spcBef>
              <a:spcAft>
                <a:spcPts val="0"/>
              </a:spcAft>
              <a:buClr>
                <a:srgbClr val="02192B"/>
              </a:buClr>
              <a:buSzPts val="2800"/>
              <a:buChar char="•"/>
            </a:pPr>
            <a:r>
              <a:rPr lang="en-US"/>
              <a:t>Order, Align, Match Size, Distribute,</a:t>
            </a:r>
            <a:endParaRPr/>
          </a:p>
          <a:p>
            <a:pPr marL="685800" lvl="1" indent="-228600" algn="l" rtl="0">
              <a:lnSpc>
                <a:spcPct val="90000"/>
              </a:lnSpc>
              <a:spcBef>
                <a:spcPts val="500"/>
              </a:spcBef>
              <a:spcAft>
                <a:spcPts val="0"/>
              </a:spcAft>
              <a:buClr>
                <a:srgbClr val="02192B"/>
              </a:buClr>
              <a:buSzPts val="2800"/>
              <a:buChar char="•"/>
            </a:pPr>
            <a:r>
              <a:rPr lang="en-US"/>
              <a:t>Undo/Redo,</a:t>
            </a:r>
            <a:endParaRPr/>
          </a:p>
          <a:p>
            <a:pPr marL="685800" lvl="1" indent="-228600" algn="l" rtl="0">
              <a:lnSpc>
                <a:spcPct val="90000"/>
              </a:lnSpc>
              <a:spcBef>
                <a:spcPts val="500"/>
              </a:spcBef>
              <a:spcAft>
                <a:spcPts val="0"/>
              </a:spcAft>
              <a:buClr>
                <a:srgbClr val="02192B"/>
              </a:buClr>
              <a:buSzPts val="2800"/>
              <a:buChar char="•"/>
            </a:pPr>
            <a:r>
              <a:rPr lang="en-US"/>
              <a:t>Zoom.</a:t>
            </a:r>
            <a:endParaRPr/>
          </a:p>
          <a:p>
            <a:pPr marL="685800" lvl="1" indent="-50800" algn="l" rtl="0">
              <a:lnSpc>
                <a:spcPct val="90000"/>
              </a:lnSpc>
              <a:spcBef>
                <a:spcPts val="500"/>
              </a:spcBef>
              <a:spcAft>
                <a:spcPts val="0"/>
              </a:spcAft>
              <a:buClr>
                <a:srgbClr val="02192B"/>
              </a:buClr>
              <a:buSzPts val="2800"/>
              <a:buNone/>
            </a:pPr>
            <a:endParaRPr/>
          </a:p>
        </p:txBody>
      </p:sp>
      <p:sp>
        <p:nvSpPr>
          <p:cNvPr id="350" name="Google Shape;350;p29"/>
          <p:cNvSpPr txBox="1">
            <a:spLocks noGrp="1"/>
          </p:cNvSpPr>
          <p:nvPr>
            <p:ph type="title"/>
          </p:nvPr>
        </p:nvSpPr>
        <p:spPr>
          <a:xfrm>
            <a:off x="180000" y="1"/>
            <a:ext cx="11832000" cy="50399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3F3F3F"/>
              </a:buClr>
              <a:buSzPts val="2000"/>
              <a:buFont typeface="Helvetica Neue"/>
              <a:buNone/>
            </a:pPr>
            <a:r>
              <a:rPr lang="en-US"/>
              <a:t>Display Builder Editor</a:t>
            </a:r>
            <a:endParaRPr/>
          </a:p>
        </p:txBody>
      </p:sp>
      <p:sp>
        <p:nvSpPr>
          <p:cNvPr id="351" name="Google Shape;351;p29"/>
          <p:cNvSpPr txBox="1">
            <a:spLocks noGrp="1"/>
          </p:cNvSpPr>
          <p:nvPr>
            <p:ph type="body" idx="2"/>
          </p:nvPr>
        </p:nvSpPr>
        <p:spPr>
          <a:xfrm>
            <a:off x="180000" y="503999"/>
            <a:ext cx="11832000" cy="46449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595959"/>
              </a:buClr>
              <a:buSzPts val="1400"/>
              <a:buFont typeface="Helvetica Neue"/>
              <a:buNone/>
            </a:pPr>
            <a:r>
              <a:rPr lang="en-US"/>
              <a:t>Editing Widgets</a:t>
            </a:r>
            <a:endParaRPr/>
          </a:p>
        </p:txBody>
      </p:sp>
      <p:pic>
        <p:nvPicPr>
          <p:cNvPr id="352" name="Google Shape;352;p29"/>
          <p:cNvPicPr preferRelativeResize="0"/>
          <p:nvPr/>
        </p:nvPicPr>
        <p:blipFill rotWithShape="1">
          <a:blip r:embed="rId4">
            <a:alphaModFix/>
          </a:blip>
          <a:srcRect/>
          <a:stretch/>
        </p:blipFill>
        <p:spPr>
          <a:xfrm>
            <a:off x="180000" y="6362355"/>
            <a:ext cx="5364922" cy="312141"/>
          </a:xfrm>
          <a:prstGeom prst="rect">
            <a:avLst/>
          </a:prstGeom>
          <a:noFill/>
          <a:ln>
            <a:noFill/>
          </a:ln>
        </p:spPr>
      </p:pic>
      <p:sp>
        <p:nvSpPr>
          <p:cNvPr id="353" name="Google Shape;353;p29"/>
          <p:cNvSpPr/>
          <p:nvPr/>
        </p:nvSpPr>
        <p:spPr>
          <a:xfrm rot="10800000" flipH="1">
            <a:off x="2185025" y="5844133"/>
            <a:ext cx="2835466" cy="482644"/>
          </a:xfrm>
          <a:custGeom>
            <a:avLst/>
            <a:gdLst/>
            <a:ahLst/>
            <a:cxnLst/>
            <a:rect l="l" t="t" r="r" b="b"/>
            <a:pathLst>
              <a:path w="873012" h="1113905" extrusionOk="0">
                <a:moveTo>
                  <a:pt x="0" y="1113905"/>
                </a:moveTo>
                <a:lnTo>
                  <a:pt x="698268" y="1112692"/>
                </a:lnTo>
                <a:lnTo>
                  <a:pt x="873012" y="0"/>
                </a:lnTo>
              </a:path>
            </a:pathLst>
          </a:custGeom>
          <a:noFill/>
          <a:ln w="38100" cap="flat" cmpd="sng">
            <a:solidFill>
              <a:srgbClr val="FF0000"/>
            </a:solidFill>
            <a:prstDash val="solid"/>
            <a:miter lim="800000"/>
            <a:headEnd type="oval" w="med" len="med"/>
            <a:tailEnd type="triangl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4" name="Google Shape;354;p29"/>
          <p:cNvSpPr/>
          <p:nvPr/>
        </p:nvSpPr>
        <p:spPr>
          <a:xfrm rot="10800000" flipH="1">
            <a:off x="3048665" y="5379637"/>
            <a:ext cx="996861" cy="947140"/>
          </a:xfrm>
          <a:custGeom>
            <a:avLst/>
            <a:gdLst/>
            <a:ahLst/>
            <a:cxnLst/>
            <a:rect l="l" t="t" r="r" b="b"/>
            <a:pathLst>
              <a:path w="873012" h="1113905" extrusionOk="0">
                <a:moveTo>
                  <a:pt x="0" y="1113905"/>
                </a:moveTo>
                <a:lnTo>
                  <a:pt x="698268" y="1112692"/>
                </a:lnTo>
                <a:lnTo>
                  <a:pt x="873012" y="0"/>
                </a:lnTo>
              </a:path>
            </a:pathLst>
          </a:custGeom>
          <a:noFill/>
          <a:ln w="38100" cap="flat" cmpd="sng">
            <a:solidFill>
              <a:srgbClr val="FF9300"/>
            </a:solidFill>
            <a:prstDash val="solid"/>
            <a:miter lim="800000"/>
            <a:headEnd type="oval" w="med" len="med"/>
            <a:tailEnd type="triangl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355" name="Google Shape;355;p29"/>
          <p:cNvCxnSpPr/>
          <p:nvPr/>
        </p:nvCxnSpPr>
        <p:spPr>
          <a:xfrm>
            <a:off x="4512001" y="6365276"/>
            <a:ext cx="1000525" cy="0"/>
          </a:xfrm>
          <a:prstGeom prst="straightConnector1">
            <a:avLst/>
          </a:prstGeom>
          <a:noFill/>
          <a:ln w="25400" cap="flat" cmpd="sng">
            <a:solidFill>
              <a:srgbClr val="FF0000"/>
            </a:solidFill>
            <a:prstDash val="solid"/>
            <a:miter lim="800000"/>
            <a:headEnd type="none" w="sm" len="sm"/>
            <a:tailEnd type="none" w="sm" len="sm"/>
          </a:ln>
        </p:spPr>
      </p:cxnSp>
      <p:cxnSp>
        <p:nvCxnSpPr>
          <p:cNvPr id="356" name="Google Shape;356;p29"/>
          <p:cNvCxnSpPr/>
          <p:nvPr/>
        </p:nvCxnSpPr>
        <p:spPr>
          <a:xfrm>
            <a:off x="3666309" y="6365276"/>
            <a:ext cx="753291" cy="0"/>
          </a:xfrm>
          <a:prstGeom prst="straightConnector1">
            <a:avLst/>
          </a:prstGeom>
          <a:noFill/>
          <a:ln w="25400" cap="flat" cmpd="sng">
            <a:solidFill>
              <a:srgbClr val="FF9300"/>
            </a:solidFill>
            <a:prstDash val="solid"/>
            <a:miter lim="800000"/>
            <a:headEnd type="none" w="sm" len="sm"/>
            <a:tailEnd type="none" w="sm" len="sm"/>
          </a:ln>
        </p:spPr>
      </p:cxnSp>
      <p:cxnSp>
        <p:nvCxnSpPr>
          <p:cNvPr id="357" name="Google Shape;357;p29"/>
          <p:cNvCxnSpPr/>
          <p:nvPr/>
        </p:nvCxnSpPr>
        <p:spPr>
          <a:xfrm>
            <a:off x="1402080" y="6365276"/>
            <a:ext cx="2177142" cy="0"/>
          </a:xfrm>
          <a:prstGeom prst="straightConnector1">
            <a:avLst/>
          </a:prstGeom>
          <a:noFill/>
          <a:ln w="25400" cap="flat" cmpd="sng">
            <a:solidFill>
              <a:srgbClr val="8EFA00"/>
            </a:solidFill>
            <a:prstDash val="solid"/>
            <a:miter lim="800000"/>
            <a:headEnd type="none" w="sm" len="sm"/>
            <a:tailEnd type="none" w="sm" len="sm"/>
          </a:ln>
        </p:spPr>
      </p:cxnSp>
      <p:sp>
        <p:nvSpPr>
          <p:cNvPr id="358" name="Google Shape;358;p29"/>
          <p:cNvSpPr/>
          <p:nvPr/>
        </p:nvSpPr>
        <p:spPr>
          <a:xfrm rot="10800000" flipH="1">
            <a:off x="2712990" y="4947215"/>
            <a:ext cx="618040" cy="1379562"/>
          </a:xfrm>
          <a:custGeom>
            <a:avLst/>
            <a:gdLst/>
            <a:ahLst/>
            <a:cxnLst/>
            <a:rect l="l" t="t" r="r" b="b"/>
            <a:pathLst>
              <a:path w="873012" h="1113905" extrusionOk="0">
                <a:moveTo>
                  <a:pt x="0" y="1113905"/>
                </a:moveTo>
                <a:lnTo>
                  <a:pt x="698268" y="1112692"/>
                </a:lnTo>
                <a:lnTo>
                  <a:pt x="873012" y="0"/>
                </a:lnTo>
              </a:path>
            </a:pathLst>
          </a:custGeom>
          <a:noFill/>
          <a:ln w="38100" cap="flat" cmpd="sng">
            <a:solidFill>
              <a:srgbClr val="8EFA00"/>
            </a:solidFill>
            <a:prstDash val="solid"/>
            <a:miter lim="800000"/>
            <a:headEnd type="oval" w="med" len="med"/>
            <a:tailEnd type="triangl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359" name="Google Shape;359;p29"/>
          <p:cNvCxnSpPr/>
          <p:nvPr/>
        </p:nvCxnSpPr>
        <p:spPr>
          <a:xfrm>
            <a:off x="931817" y="6365276"/>
            <a:ext cx="374469" cy="0"/>
          </a:xfrm>
          <a:prstGeom prst="straightConnector1">
            <a:avLst/>
          </a:prstGeom>
          <a:noFill/>
          <a:ln w="25400" cap="flat" cmpd="sng">
            <a:solidFill>
              <a:srgbClr val="0096FF"/>
            </a:solidFill>
            <a:prstDash val="solid"/>
            <a:miter lim="800000"/>
            <a:headEnd type="none" w="sm" len="sm"/>
            <a:tailEnd type="none" w="sm" len="sm"/>
          </a:ln>
        </p:spPr>
      </p:cxnSp>
      <p:cxnSp>
        <p:nvCxnSpPr>
          <p:cNvPr id="360" name="Google Shape;360;p29"/>
          <p:cNvCxnSpPr/>
          <p:nvPr/>
        </p:nvCxnSpPr>
        <p:spPr>
          <a:xfrm>
            <a:off x="204652" y="6365276"/>
            <a:ext cx="718457" cy="0"/>
          </a:xfrm>
          <a:prstGeom prst="straightConnector1">
            <a:avLst/>
          </a:prstGeom>
          <a:noFill/>
          <a:ln w="25400" cap="flat" cmpd="sng">
            <a:solidFill>
              <a:srgbClr val="FF40FF"/>
            </a:solidFill>
            <a:prstDash val="solid"/>
            <a:miter lim="800000"/>
            <a:headEnd type="none" w="sm" len="sm"/>
            <a:tailEnd type="none" w="sm" len="sm"/>
          </a:ln>
        </p:spPr>
      </p:cxnSp>
      <p:sp>
        <p:nvSpPr>
          <p:cNvPr id="361" name="Google Shape;361;p29"/>
          <p:cNvSpPr/>
          <p:nvPr/>
        </p:nvSpPr>
        <p:spPr>
          <a:xfrm rot="10800000">
            <a:off x="317897" y="3249043"/>
            <a:ext cx="469137" cy="3077734"/>
          </a:xfrm>
          <a:custGeom>
            <a:avLst/>
            <a:gdLst/>
            <a:ahLst/>
            <a:cxnLst/>
            <a:rect l="l" t="t" r="r" b="b"/>
            <a:pathLst>
              <a:path w="873012" h="1113905" extrusionOk="0">
                <a:moveTo>
                  <a:pt x="0" y="1113905"/>
                </a:moveTo>
                <a:lnTo>
                  <a:pt x="698268" y="1112692"/>
                </a:lnTo>
                <a:lnTo>
                  <a:pt x="873012" y="0"/>
                </a:lnTo>
              </a:path>
            </a:pathLst>
          </a:custGeom>
          <a:noFill/>
          <a:ln w="38100" cap="flat" cmpd="sng">
            <a:solidFill>
              <a:srgbClr val="FF40FF"/>
            </a:solidFill>
            <a:prstDash val="solid"/>
            <a:miter lim="800000"/>
            <a:headEnd type="oval" w="med" len="med"/>
            <a:tailEnd type="triangl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2" name="Google Shape;362;p29"/>
          <p:cNvSpPr/>
          <p:nvPr/>
        </p:nvSpPr>
        <p:spPr>
          <a:xfrm rot="10800000">
            <a:off x="551814" y="4082636"/>
            <a:ext cx="536757" cy="2244140"/>
          </a:xfrm>
          <a:custGeom>
            <a:avLst/>
            <a:gdLst/>
            <a:ahLst/>
            <a:cxnLst/>
            <a:rect l="l" t="t" r="r" b="b"/>
            <a:pathLst>
              <a:path w="1742992" h="944773" extrusionOk="0">
                <a:moveTo>
                  <a:pt x="1025714" y="944773"/>
                </a:moveTo>
                <a:lnTo>
                  <a:pt x="1723982" y="943560"/>
                </a:lnTo>
                <a:cubicBezTo>
                  <a:pt x="1764525" y="677327"/>
                  <a:pt x="1725403" y="409236"/>
                  <a:pt x="1739391" y="143003"/>
                </a:cubicBezTo>
                <a:cubicBezTo>
                  <a:pt x="30981" y="3025"/>
                  <a:pt x="1761520" y="145554"/>
                  <a:pt x="-1" y="0"/>
                </a:cubicBezTo>
              </a:path>
            </a:pathLst>
          </a:custGeom>
          <a:noFill/>
          <a:ln w="38100" cap="flat" cmpd="sng">
            <a:solidFill>
              <a:srgbClr val="0096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3"/>
          <p:cNvSpPr txBox="1">
            <a:spLocks noGrp="1"/>
          </p:cNvSpPr>
          <p:nvPr>
            <p:ph type="body" idx="1"/>
          </p:nvPr>
        </p:nvSpPr>
        <p:spPr>
          <a:xfrm>
            <a:off x="180000" y="972000"/>
            <a:ext cx="11832000" cy="570249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02192B"/>
              </a:buClr>
              <a:buSzPts val="3200"/>
              <a:buChar char="•"/>
            </a:pPr>
            <a:r>
              <a:rPr lang="en-US"/>
              <a:t>On GitHub</a:t>
            </a:r>
            <a:endParaRPr/>
          </a:p>
          <a:p>
            <a:pPr marL="0" lvl="0" indent="0" algn="l" rtl="0">
              <a:lnSpc>
                <a:spcPct val="90000"/>
              </a:lnSpc>
              <a:spcBef>
                <a:spcPts val="1000"/>
              </a:spcBef>
              <a:spcAft>
                <a:spcPts val="0"/>
              </a:spcAft>
              <a:buClr>
                <a:srgbClr val="02192B"/>
              </a:buClr>
              <a:buSzPts val="2800"/>
              <a:buNone/>
            </a:pPr>
            <a:r>
              <a:rPr lang="en-US" sz="2800">
                <a:latin typeface="Courier"/>
                <a:ea typeface="Courier"/>
                <a:cs typeface="Courier"/>
                <a:sym typeface="Courier"/>
              </a:rPr>
              <a:t>  https://github.com/osprey-dcs/training_resources.git</a:t>
            </a:r>
            <a:endParaRPr/>
          </a:p>
          <a:p>
            <a:pPr marL="228600" lvl="0" indent="-228600" algn="l" rtl="0">
              <a:lnSpc>
                <a:spcPct val="90000"/>
              </a:lnSpc>
              <a:spcBef>
                <a:spcPts val="1000"/>
              </a:spcBef>
              <a:spcAft>
                <a:spcPts val="0"/>
              </a:spcAft>
              <a:buClr>
                <a:srgbClr val="02192B"/>
              </a:buClr>
              <a:buSzPts val="3200"/>
              <a:buChar char="•"/>
            </a:pPr>
            <a:r>
              <a:rPr lang="en-US"/>
              <a:t>On training Virtual Machine:</a:t>
            </a:r>
            <a:endParaRPr/>
          </a:p>
          <a:p>
            <a:pPr marL="0" lvl="0" indent="0" algn="l" rtl="0">
              <a:lnSpc>
                <a:spcPct val="90000"/>
              </a:lnSpc>
              <a:spcBef>
                <a:spcPts val="1000"/>
              </a:spcBef>
              <a:spcAft>
                <a:spcPts val="0"/>
              </a:spcAft>
              <a:buClr>
                <a:srgbClr val="02192B"/>
              </a:buClr>
              <a:buSzPts val="2800"/>
              <a:buNone/>
            </a:pPr>
            <a:r>
              <a:rPr lang="en-US" sz="2800">
                <a:latin typeface="Courier"/>
                <a:ea typeface="Courier"/>
                <a:cs typeface="Courier"/>
                <a:sym typeface="Courier"/>
              </a:rPr>
              <a:t>  /opt/training_resources</a:t>
            </a:r>
            <a:endParaRPr sz="2800">
              <a:latin typeface="Courier"/>
              <a:ea typeface="Courier"/>
              <a:cs typeface="Courier"/>
              <a:sym typeface="Courier"/>
            </a:endParaRPr>
          </a:p>
          <a:p>
            <a:pPr marL="228600" lvl="0" indent="-228600" algn="l" rtl="0">
              <a:lnSpc>
                <a:spcPct val="90000"/>
              </a:lnSpc>
              <a:spcBef>
                <a:spcPts val="1000"/>
              </a:spcBef>
              <a:spcAft>
                <a:spcPts val="0"/>
              </a:spcAft>
              <a:buClr>
                <a:srgbClr val="02192B"/>
              </a:buClr>
              <a:buSzPts val="3200"/>
              <a:buChar char="•"/>
            </a:pPr>
            <a:r>
              <a:rPr lang="en-US"/>
              <a:t>Display Builder Examples:</a:t>
            </a:r>
            <a:endParaRPr/>
          </a:p>
          <a:p>
            <a:pPr marL="685800" lvl="1" indent="-228600" algn="l" rtl="0">
              <a:lnSpc>
                <a:spcPct val="90000"/>
              </a:lnSpc>
              <a:spcBef>
                <a:spcPts val="500"/>
              </a:spcBef>
              <a:spcAft>
                <a:spcPts val="0"/>
              </a:spcAft>
              <a:buClr>
                <a:srgbClr val="02192B"/>
              </a:buClr>
              <a:buSzPts val="2800"/>
              <a:buChar char="•"/>
            </a:pPr>
            <a:r>
              <a:rPr lang="en-US"/>
              <a:t>Toolbar menu </a:t>
            </a:r>
            <a:br>
              <a:rPr lang="en-US"/>
            </a:br>
            <a:r>
              <a:rPr lang="en-US" b="1" i="1"/>
              <a:t>File </a:t>
            </a:r>
            <a:r>
              <a:rPr lang="en-US"/>
              <a:t>▸ </a:t>
            </a:r>
            <a:r>
              <a:rPr lang="en-US" b="1" i="1"/>
              <a:t>Example Display</a:t>
            </a:r>
            <a:endParaRPr/>
          </a:p>
          <a:p>
            <a:pPr marL="457200" lvl="1" indent="0" algn="l" rtl="0">
              <a:lnSpc>
                <a:spcPct val="90000"/>
              </a:lnSpc>
              <a:spcBef>
                <a:spcPts val="500"/>
              </a:spcBef>
              <a:spcAft>
                <a:spcPts val="0"/>
              </a:spcAft>
              <a:buClr>
                <a:srgbClr val="02192B"/>
              </a:buClr>
              <a:buSzPts val="2800"/>
              <a:buNone/>
            </a:pPr>
            <a:r>
              <a:rPr lang="en-US"/>
              <a:t>  </a:t>
            </a:r>
            <a:r>
              <a:rPr lang="en-US" b="1" i="1"/>
              <a:t>File </a:t>
            </a:r>
            <a:r>
              <a:rPr lang="en-US"/>
              <a:t>▸ </a:t>
            </a:r>
            <a:r>
              <a:rPr lang="en-US" b="1" i="1"/>
              <a:t>Main Launcher</a:t>
            </a:r>
            <a:endParaRPr/>
          </a:p>
          <a:p>
            <a:pPr marL="0" lvl="0" indent="0" algn="l" rtl="0">
              <a:lnSpc>
                <a:spcPct val="90000"/>
              </a:lnSpc>
              <a:spcBef>
                <a:spcPts val="1000"/>
              </a:spcBef>
              <a:spcAft>
                <a:spcPts val="0"/>
              </a:spcAft>
              <a:buClr>
                <a:srgbClr val="02192B"/>
              </a:buClr>
              <a:buSzPts val="3200"/>
              <a:buNone/>
            </a:pPr>
            <a:endParaRPr/>
          </a:p>
        </p:txBody>
      </p:sp>
      <p:sp>
        <p:nvSpPr>
          <p:cNvPr id="122" name="Google Shape;122;p3"/>
          <p:cNvSpPr txBox="1">
            <a:spLocks noGrp="1"/>
          </p:cNvSpPr>
          <p:nvPr>
            <p:ph type="title"/>
          </p:nvPr>
        </p:nvSpPr>
        <p:spPr>
          <a:xfrm>
            <a:off x="180000" y="1"/>
            <a:ext cx="11832000" cy="50399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3F3F3F"/>
              </a:buClr>
              <a:buSzPts val="2000"/>
              <a:buFont typeface="Helvetica Neue"/>
              <a:buNone/>
            </a:pPr>
            <a:r>
              <a:rPr lang="en-US"/>
              <a:t>Prerequisite</a:t>
            </a:r>
            <a:endParaRPr/>
          </a:p>
        </p:txBody>
      </p:sp>
      <p:sp>
        <p:nvSpPr>
          <p:cNvPr id="123" name="Google Shape;123;p3"/>
          <p:cNvSpPr txBox="1">
            <a:spLocks noGrp="1"/>
          </p:cNvSpPr>
          <p:nvPr>
            <p:ph type="body" idx="2"/>
          </p:nvPr>
        </p:nvSpPr>
        <p:spPr>
          <a:xfrm>
            <a:off x="180000" y="503999"/>
            <a:ext cx="11832000" cy="46449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595959"/>
              </a:buClr>
              <a:buSzPts val="1400"/>
              <a:buFont typeface="Helvetica Neue"/>
              <a:buNone/>
            </a:pPr>
            <a:r>
              <a:rPr lang="en-US"/>
              <a:t>Location of Demos</a:t>
            </a:r>
            <a:endParaRPr/>
          </a:p>
        </p:txBody>
      </p:sp>
      <p:pic>
        <p:nvPicPr>
          <p:cNvPr id="124" name="Google Shape;124;p3"/>
          <p:cNvPicPr preferRelativeResize="0"/>
          <p:nvPr/>
        </p:nvPicPr>
        <p:blipFill rotWithShape="1">
          <a:blip r:embed="rId3">
            <a:alphaModFix/>
          </a:blip>
          <a:srcRect/>
          <a:stretch/>
        </p:blipFill>
        <p:spPr>
          <a:xfrm>
            <a:off x="2474570" y="875589"/>
            <a:ext cx="670966" cy="670966"/>
          </a:xfrm>
          <a:prstGeom prst="rect">
            <a:avLst/>
          </a:prstGeom>
          <a:noFill/>
          <a:ln>
            <a:noFill/>
          </a:ln>
        </p:spPr>
      </p:pic>
      <p:pic>
        <p:nvPicPr>
          <p:cNvPr id="125" name="Google Shape;125;p3"/>
          <p:cNvPicPr preferRelativeResize="0"/>
          <p:nvPr/>
        </p:nvPicPr>
        <p:blipFill rotWithShape="1">
          <a:blip r:embed="rId4">
            <a:alphaModFix/>
          </a:blip>
          <a:srcRect/>
          <a:stretch/>
        </p:blipFill>
        <p:spPr>
          <a:xfrm>
            <a:off x="5221663" y="3752303"/>
            <a:ext cx="6226080" cy="1409822"/>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pic>
        <p:nvPicPr>
          <p:cNvPr id="367" name="Google Shape;367;p30"/>
          <p:cNvPicPr preferRelativeResize="0">
            <a:picLocks noGrp="1"/>
          </p:cNvPicPr>
          <p:nvPr>
            <p:ph type="body" idx="1"/>
          </p:nvPr>
        </p:nvPicPr>
        <p:blipFill rotWithShape="1">
          <a:blip r:embed="rId3">
            <a:alphaModFix/>
          </a:blip>
          <a:srcRect l="20305" t="10971" b="22250"/>
          <a:stretch/>
        </p:blipFill>
        <p:spPr>
          <a:xfrm>
            <a:off x="2426208" y="968496"/>
            <a:ext cx="7339583" cy="5582542"/>
          </a:xfrm>
          <a:prstGeom prst="rect">
            <a:avLst/>
          </a:prstGeom>
          <a:noFill/>
          <a:ln>
            <a:noFill/>
          </a:ln>
        </p:spPr>
      </p:pic>
      <p:sp>
        <p:nvSpPr>
          <p:cNvPr id="368" name="Google Shape;368;p30"/>
          <p:cNvSpPr txBox="1">
            <a:spLocks noGrp="1"/>
          </p:cNvSpPr>
          <p:nvPr>
            <p:ph type="title"/>
          </p:nvPr>
        </p:nvSpPr>
        <p:spPr>
          <a:xfrm>
            <a:off x="180000" y="1"/>
            <a:ext cx="11832000" cy="50399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3F3F3F"/>
              </a:buClr>
              <a:buSzPts val="2000"/>
              <a:buFont typeface="Helvetica Neue"/>
              <a:buNone/>
            </a:pPr>
            <a:r>
              <a:rPr lang="en-US"/>
              <a:t>Display Builder Editor</a:t>
            </a:r>
            <a:endParaRPr/>
          </a:p>
        </p:txBody>
      </p:sp>
      <p:sp>
        <p:nvSpPr>
          <p:cNvPr id="369" name="Google Shape;369;p30"/>
          <p:cNvSpPr txBox="1">
            <a:spLocks noGrp="1"/>
          </p:cNvSpPr>
          <p:nvPr>
            <p:ph type="body" idx="2"/>
          </p:nvPr>
        </p:nvSpPr>
        <p:spPr>
          <a:xfrm>
            <a:off x="180000" y="503999"/>
            <a:ext cx="11832000" cy="46449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595959"/>
              </a:buClr>
              <a:buSzPts val="1400"/>
              <a:buFont typeface="Helvetica Neue"/>
              <a:buNone/>
            </a:pPr>
            <a:r>
              <a:rPr lang="en-US"/>
              <a:t>LED Widget Exercise #1</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31"/>
          <p:cNvSpPr txBox="1">
            <a:spLocks noGrp="1"/>
          </p:cNvSpPr>
          <p:nvPr>
            <p:ph type="body" idx="1"/>
          </p:nvPr>
        </p:nvSpPr>
        <p:spPr>
          <a:xfrm>
            <a:off x="180000" y="972000"/>
            <a:ext cx="11832000" cy="5702497"/>
          </a:xfrm>
          <a:prstGeom prst="rect">
            <a:avLst/>
          </a:prstGeom>
          <a:noFill/>
          <a:ln>
            <a:noFill/>
          </a:ln>
        </p:spPr>
        <p:txBody>
          <a:bodyPr spcFirstLastPara="1" wrap="square" lIns="91425" tIns="45700" rIns="91425" bIns="45700" anchor="t" anchorCtr="0">
            <a:normAutofit fontScale="85000" lnSpcReduction="20000"/>
          </a:bodyPr>
          <a:lstStyle/>
          <a:p>
            <a:pPr marL="228600" lvl="0" indent="-228600" algn="l" rtl="0">
              <a:lnSpc>
                <a:spcPct val="90000"/>
              </a:lnSpc>
              <a:spcBef>
                <a:spcPts val="0"/>
              </a:spcBef>
              <a:spcAft>
                <a:spcPts val="0"/>
              </a:spcAft>
              <a:buClr>
                <a:srgbClr val="02192B"/>
              </a:buClr>
              <a:buSzPct val="100000"/>
              <a:buChar char="•"/>
            </a:pPr>
            <a:r>
              <a:rPr lang="en-US"/>
              <a:t>Boolean LED:</a:t>
            </a:r>
            <a:endParaRPr/>
          </a:p>
          <a:p>
            <a:pPr marL="685800" lvl="1" indent="-228600" algn="l" rtl="0">
              <a:lnSpc>
                <a:spcPct val="90000"/>
              </a:lnSpc>
              <a:spcBef>
                <a:spcPts val="500"/>
              </a:spcBef>
              <a:spcAft>
                <a:spcPts val="0"/>
              </a:spcAft>
              <a:buClr>
                <a:srgbClr val="02192B"/>
              </a:buClr>
              <a:buSzPct val="100000"/>
              <a:buChar char="•"/>
            </a:pPr>
            <a:r>
              <a:rPr lang="en-US"/>
              <a:t>Create a </a:t>
            </a:r>
            <a:r>
              <a:rPr lang="en-US" b="1" i="1"/>
              <a:t>LED</a:t>
            </a:r>
            <a:r>
              <a:rPr lang="en-US"/>
              <a:t> widget with </a:t>
            </a:r>
            <a:endParaRPr/>
          </a:p>
          <a:p>
            <a:pPr marL="914400" lvl="2" indent="0" algn="l" rtl="0">
              <a:lnSpc>
                <a:spcPct val="90000"/>
              </a:lnSpc>
              <a:spcBef>
                <a:spcPts val="500"/>
              </a:spcBef>
              <a:spcAft>
                <a:spcPts val="0"/>
              </a:spcAft>
              <a:buClr>
                <a:srgbClr val="02192B"/>
              </a:buClr>
              <a:buSzPct val="100000"/>
              <a:buNone/>
            </a:pPr>
            <a:r>
              <a:rPr lang="en-US" b="1" i="1"/>
              <a:t>PV Name:</a:t>
            </a:r>
            <a:r>
              <a:rPr lang="en-US"/>
              <a:t> </a:t>
            </a:r>
            <a:r>
              <a:rPr lang="en-US">
                <a:latin typeface="Courier"/>
                <a:ea typeface="Courier"/>
                <a:cs typeface="Courier"/>
                <a:sym typeface="Courier"/>
              </a:rPr>
              <a:t>sim://flipflop</a:t>
            </a:r>
            <a:endParaRPr>
              <a:latin typeface="Courier"/>
              <a:ea typeface="Courier"/>
              <a:cs typeface="Courier"/>
              <a:sym typeface="Courier"/>
            </a:endParaRPr>
          </a:p>
          <a:p>
            <a:pPr marL="685800" lvl="1" indent="-228600" algn="l" rtl="0">
              <a:lnSpc>
                <a:spcPct val="90000"/>
              </a:lnSpc>
              <a:spcBef>
                <a:spcPts val="500"/>
              </a:spcBef>
              <a:spcAft>
                <a:spcPts val="0"/>
              </a:spcAft>
              <a:buClr>
                <a:srgbClr val="02192B"/>
              </a:buClr>
              <a:buSzPct val="100000"/>
              <a:buChar char="•"/>
            </a:pPr>
            <a:r>
              <a:rPr lang="en-US"/>
              <a:t>Copy-paste the LED to create an array of LEDs.</a:t>
            </a:r>
            <a:endParaRPr/>
          </a:p>
          <a:p>
            <a:pPr marL="685800" lvl="1" indent="-228600" algn="l" rtl="0">
              <a:lnSpc>
                <a:spcPct val="90000"/>
              </a:lnSpc>
              <a:spcBef>
                <a:spcPts val="500"/>
              </a:spcBef>
              <a:spcAft>
                <a:spcPts val="0"/>
              </a:spcAft>
              <a:buClr>
                <a:srgbClr val="02192B"/>
              </a:buClr>
              <a:buSzPct val="100000"/>
              <a:buChar char="•"/>
            </a:pPr>
            <a:r>
              <a:rPr lang="en-US"/>
              <a:t>Copy the </a:t>
            </a:r>
            <a:r>
              <a:rPr lang="en-US" b="1" i="1"/>
              <a:t>PV Name</a:t>
            </a:r>
            <a:r>
              <a:rPr lang="en-US"/>
              <a:t> property from the LED to a </a:t>
            </a:r>
            <a:r>
              <a:rPr lang="en-US" b="1" i="1"/>
              <a:t>Text Update</a:t>
            </a:r>
            <a:r>
              <a:rPr lang="en-US"/>
              <a:t> widget.</a:t>
            </a:r>
            <a:endParaRPr/>
          </a:p>
          <a:p>
            <a:pPr marL="228600" lvl="0" indent="-228600" algn="l" rtl="0">
              <a:lnSpc>
                <a:spcPct val="90000"/>
              </a:lnSpc>
              <a:spcBef>
                <a:spcPts val="1000"/>
              </a:spcBef>
              <a:spcAft>
                <a:spcPts val="0"/>
              </a:spcAft>
              <a:buClr>
                <a:srgbClr val="02192B"/>
              </a:buClr>
              <a:buSzPct val="100000"/>
              <a:buChar char="•"/>
            </a:pPr>
            <a:r>
              <a:rPr lang="en-US"/>
              <a:t>Multi State LED:</a:t>
            </a:r>
            <a:endParaRPr/>
          </a:p>
          <a:p>
            <a:pPr marL="685800" lvl="1" indent="-228600" algn="l" rtl="0">
              <a:lnSpc>
                <a:spcPct val="90000"/>
              </a:lnSpc>
              <a:spcBef>
                <a:spcPts val="500"/>
              </a:spcBef>
              <a:spcAft>
                <a:spcPts val="0"/>
              </a:spcAft>
              <a:buClr>
                <a:srgbClr val="02192B"/>
              </a:buClr>
              <a:buSzPct val="100000"/>
              <a:buChar char="•"/>
            </a:pPr>
            <a:r>
              <a:rPr lang="en-US"/>
              <a:t>Create a </a:t>
            </a:r>
            <a:r>
              <a:rPr lang="en-US" b="1" i="1"/>
              <a:t>LED (Multi State)</a:t>
            </a:r>
            <a:r>
              <a:rPr lang="en-US"/>
              <a:t> widget with</a:t>
            </a:r>
            <a:endParaRPr/>
          </a:p>
          <a:p>
            <a:pPr marL="914400" lvl="2" indent="0" algn="l" rtl="0">
              <a:lnSpc>
                <a:spcPct val="90000"/>
              </a:lnSpc>
              <a:spcBef>
                <a:spcPts val="500"/>
              </a:spcBef>
              <a:spcAft>
                <a:spcPts val="0"/>
              </a:spcAft>
              <a:buClr>
                <a:srgbClr val="02192B"/>
              </a:buClr>
              <a:buSzPct val="100000"/>
              <a:buNone/>
            </a:pPr>
            <a:r>
              <a:rPr lang="en-US" b="1" i="1"/>
              <a:t>PV Name:</a:t>
            </a:r>
            <a:r>
              <a:rPr lang="en-US"/>
              <a:t> </a:t>
            </a:r>
            <a:r>
              <a:rPr lang="en-US">
                <a:latin typeface="Courier"/>
                <a:ea typeface="Courier"/>
                <a:cs typeface="Courier"/>
                <a:sym typeface="Courier"/>
              </a:rPr>
              <a:t>loc://multi_state_value(0)</a:t>
            </a:r>
            <a:endParaRPr/>
          </a:p>
          <a:p>
            <a:pPr marL="914400" lvl="2" indent="0" algn="l" rtl="0">
              <a:lnSpc>
                <a:spcPct val="90000"/>
              </a:lnSpc>
              <a:spcBef>
                <a:spcPts val="500"/>
              </a:spcBef>
              <a:spcAft>
                <a:spcPts val="0"/>
              </a:spcAft>
              <a:buClr>
                <a:srgbClr val="02192B"/>
              </a:buClr>
              <a:buSzPct val="100000"/>
              <a:buNone/>
            </a:pPr>
            <a:r>
              <a:rPr lang="en-US" b="1" i="1"/>
              <a:t>Square:</a:t>
            </a:r>
            <a:r>
              <a:rPr lang="en-US"/>
              <a:t> </a:t>
            </a:r>
            <a:r>
              <a:rPr lang="en-US">
                <a:latin typeface="Courier"/>
                <a:ea typeface="Courier"/>
                <a:cs typeface="Courier"/>
                <a:sym typeface="Courier"/>
              </a:rPr>
              <a:t>true</a:t>
            </a:r>
            <a:endParaRPr b="1" i="1">
              <a:latin typeface="Courier"/>
              <a:ea typeface="Courier"/>
              <a:cs typeface="Courier"/>
              <a:sym typeface="Courier"/>
            </a:endParaRPr>
          </a:p>
          <a:p>
            <a:pPr marL="914400" lvl="2" indent="0" algn="l" rtl="0">
              <a:lnSpc>
                <a:spcPct val="90000"/>
              </a:lnSpc>
              <a:spcBef>
                <a:spcPts val="500"/>
              </a:spcBef>
              <a:spcAft>
                <a:spcPts val="0"/>
              </a:spcAft>
              <a:buClr>
                <a:srgbClr val="02192B"/>
              </a:buClr>
              <a:buSzPct val="100000"/>
              <a:buNone/>
            </a:pPr>
            <a:r>
              <a:rPr lang="en-US" b="1" i="1"/>
              <a:t>States:</a:t>
            </a:r>
            <a:r>
              <a:rPr lang="en-US"/>
              <a:t> </a:t>
            </a:r>
            <a:r>
              <a:rPr lang="en-US">
                <a:latin typeface="Courier"/>
                <a:ea typeface="Courier"/>
                <a:cs typeface="Courier"/>
                <a:sym typeface="Courier"/>
              </a:rPr>
              <a:t>4</a:t>
            </a:r>
            <a:endParaRPr/>
          </a:p>
          <a:p>
            <a:pPr marL="685800" lvl="1" indent="-228600" algn="l" rtl="0">
              <a:lnSpc>
                <a:spcPct val="90000"/>
              </a:lnSpc>
              <a:spcBef>
                <a:spcPts val="500"/>
              </a:spcBef>
              <a:spcAft>
                <a:spcPts val="0"/>
              </a:spcAft>
              <a:buClr>
                <a:srgbClr val="02192B"/>
              </a:buClr>
              <a:buSzPct val="100000"/>
              <a:buChar char="•"/>
            </a:pPr>
            <a:r>
              <a:rPr lang="en-US"/>
              <a:t>Change the </a:t>
            </a:r>
            <a:r>
              <a:rPr lang="en-US" b="1" i="1"/>
              <a:t>Color</a:t>
            </a:r>
            <a:r>
              <a:rPr lang="en-US"/>
              <a:t> property for the four states.</a:t>
            </a:r>
            <a:endParaRPr/>
          </a:p>
          <a:p>
            <a:pPr marL="685800" lvl="1" indent="-228600" algn="l" rtl="0">
              <a:lnSpc>
                <a:spcPct val="90000"/>
              </a:lnSpc>
              <a:spcBef>
                <a:spcPts val="500"/>
              </a:spcBef>
              <a:spcAft>
                <a:spcPts val="0"/>
              </a:spcAft>
              <a:buClr>
                <a:srgbClr val="02192B"/>
              </a:buClr>
              <a:buSzPct val="100000"/>
              <a:buChar char="•"/>
            </a:pPr>
            <a:r>
              <a:rPr lang="en-US"/>
              <a:t>Delete the value of the </a:t>
            </a:r>
            <a:r>
              <a:rPr lang="en-US" b="1" i="1"/>
              <a:t>Label</a:t>
            </a:r>
            <a:r>
              <a:rPr lang="en-US"/>
              <a:t> property for the four states.</a:t>
            </a:r>
            <a:endParaRPr/>
          </a:p>
          <a:p>
            <a:pPr marL="685800" lvl="1" indent="-228600" algn="l" rtl="0">
              <a:lnSpc>
                <a:spcPct val="90000"/>
              </a:lnSpc>
              <a:spcBef>
                <a:spcPts val="500"/>
              </a:spcBef>
              <a:spcAft>
                <a:spcPts val="0"/>
              </a:spcAft>
              <a:buClr>
                <a:srgbClr val="02192B"/>
              </a:buClr>
              <a:buSzPct val="100000"/>
              <a:buChar char="•"/>
            </a:pPr>
            <a:r>
              <a:rPr lang="en-US"/>
              <a:t>Create a </a:t>
            </a:r>
            <a:r>
              <a:rPr lang="en-US" b="1" i="1"/>
              <a:t>Spinner</a:t>
            </a:r>
            <a:r>
              <a:rPr lang="en-US"/>
              <a:t> widget with</a:t>
            </a:r>
            <a:endParaRPr/>
          </a:p>
          <a:p>
            <a:pPr marL="914400" lvl="2" indent="0" algn="l" rtl="0">
              <a:lnSpc>
                <a:spcPct val="90000"/>
              </a:lnSpc>
              <a:spcBef>
                <a:spcPts val="500"/>
              </a:spcBef>
              <a:spcAft>
                <a:spcPts val="0"/>
              </a:spcAft>
              <a:buClr>
                <a:srgbClr val="02192B"/>
              </a:buClr>
              <a:buSzPct val="100000"/>
              <a:buNone/>
            </a:pPr>
            <a:r>
              <a:rPr lang="en-US" b="1" i="1"/>
              <a:t>PV Name:</a:t>
            </a:r>
            <a:r>
              <a:rPr lang="en-US"/>
              <a:t> </a:t>
            </a:r>
            <a:r>
              <a:rPr lang="en-US">
                <a:latin typeface="Courier"/>
                <a:ea typeface="Courier"/>
                <a:cs typeface="Courier"/>
                <a:sym typeface="Courier"/>
              </a:rPr>
              <a:t>loc://multi_state_value(0)</a:t>
            </a:r>
            <a:endParaRPr/>
          </a:p>
          <a:p>
            <a:pPr marL="914400" lvl="2" indent="0" algn="l" rtl="0">
              <a:lnSpc>
                <a:spcPct val="90000"/>
              </a:lnSpc>
              <a:spcBef>
                <a:spcPts val="500"/>
              </a:spcBef>
              <a:spcAft>
                <a:spcPts val="0"/>
              </a:spcAft>
              <a:buClr>
                <a:srgbClr val="02192B"/>
              </a:buClr>
              <a:buSzPct val="100000"/>
              <a:buNone/>
            </a:pPr>
            <a:r>
              <a:rPr lang="en-US" b="1" i="1"/>
              <a:t>Maximum:</a:t>
            </a:r>
            <a:r>
              <a:rPr lang="en-US"/>
              <a:t> </a:t>
            </a:r>
            <a:r>
              <a:rPr lang="en-US">
                <a:latin typeface="Courier"/>
                <a:ea typeface="Courier"/>
                <a:cs typeface="Courier"/>
                <a:sym typeface="Courier"/>
              </a:rPr>
              <a:t>4.0</a:t>
            </a:r>
            <a:endParaRPr/>
          </a:p>
          <a:p>
            <a:pPr marL="914400" lvl="2" indent="0" algn="l" rtl="0">
              <a:lnSpc>
                <a:spcPct val="90000"/>
              </a:lnSpc>
              <a:spcBef>
                <a:spcPts val="500"/>
              </a:spcBef>
              <a:spcAft>
                <a:spcPts val="0"/>
              </a:spcAft>
              <a:buClr>
                <a:srgbClr val="02192B"/>
              </a:buClr>
              <a:buSzPct val="100000"/>
              <a:buNone/>
            </a:pPr>
            <a:r>
              <a:rPr lang="en-US" b="1" i="1"/>
              <a:t>Limits from PV:</a:t>
            </a:r>
            <a:r>
              <a:rPr lang="en-US"/>
              <a:t> </a:t>
            </a:r>
            <a:r>
              <a:rPr lang="en-US">
                <a:latin typeface="Courier"/>
                <a:ea typeface="Courier"/>
                <a:cs typeface="Courier"/>
                <a:sym typeface="Courier"/>
              </a:rPr>
              <a:t>false</a:t>
            </a:r>
            <a:endParaRPr/>
          </a:p>
          <a:p>
            <a:pPr marL="685800" lvl="1" indent="-228600" algn="l" rtl="0">
              <a:lnSpc>
                <a:spcPct val="90000"/>
              </a:lnSpc>
              <a:spcBef>
                <a:spcPts val="500"/>
              </a:spcBef>
              <a:spcAft>
                <a:spcPts val="0"/>
              </a:spcAft>
              <a:buClr>
                <a:srgbClr val="02192B"/>
              </a:buClr>
              <a:buSzPct val="100000"/>
              <a:buChar char="•"/>
            </a:pPr>
            <a:r>
              <a:rPr lang="en-US"/>
              <a:t>Change the value in the Text Input.</a:t>
            </a:r>
            <a:endParaRPr/>
          </a:p>
        </p:txBody>
      </p:sp>
      <p:sp>
        <p:nvSpPr>
          <p:cNvPr id="375" name="Google Shape;375;p31"/>
          <p:cNvSpPr txBox="1">
            <a:spLocks noGrp="1"/>
          </p:cNvSpPr>
          <p:nvPr>
            <p:ph type="title"/>
          </p:nvPr>
        </p:nvSpPr>
        <p:spPr>
          <a:xfrm>
            <a:off x="180000" y="1"/>
            <a:ext cx="11832000" cy="50399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3F3F3F"/>
              </a:buClr>
              <a:buSzPts val="2000"/>
              <a:buFont typeface="Helvetica Neue"/>
              <a:buNone/>
            </a:pPr>
            <a:r>
              <a:rPr lang="en-US"/>
              <a:t>Display Builder Editor</a:t>
            </a:r>
            <a:endParaRPr/>
          </a:p>
        </p:txBody>
      </p:sp>
      <p:sp>
        <p:nvSpPr>
          <p:cNvPr id="376" name="Google Shape;376;p31"/>
          <p:cNvSpPr txBox="1">
            <a:spLocks noGrp="1"/>
          </p:cNvSpPr>
          <p:nvPr>
            <p:ph type="body" idx="2"/>
          </p:nvPr>
        </p:nvSpPr>
        <p:spPr>
          <a:xfrm>
            <a:off x="180000" y="503999"/>
            <a:ext cx="11832000" cy="46449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595959"/>
              </a:buClr>
              <a:buSzPts val="1400"/>
              <a:buFont typeface="Helvetica Neue"/>
              <a:buNone/>
            </a:pPr>
            <a:r>
              <a:rPr lang="en-US"/>
              <a:t>LED Widget Exercise #2</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32"/>
          <p:cNvSpPr txBox="1">
            <a:spLocks noGrp="1"/>
          </p:cNvSpPr>
          <p:nvPr>
            <p:ph type="body" idx="1"/>
          </p:nvPr>
        </p:nvSpPr>
        <p:spPr>
          <a:xfrm>
            <a:off x="180000" y="972000"/>
            <a:ext cx="11832000" cy="570249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02192B"/>
              </a:buClr>
              <a:buSzPts val="3200"/>
              <a:buChar char="•"/>
            </a:pPr>
            <a:r>
              <a:rPr lang="en-US"/>
              <a:t>Use whenever</a:t>
            </a:r>
            <a:br>
              <a:rPr lang="en-US"/>
            </a:br>
            <a:r>
              <a:rPr lang="en-US"/>
              <a:t>possible!</a:t>
            </a:r>
            <a:endParaRPr/>
          </a:p>
          <a:p>
            <a:pPr marL="228600" lvl="0" indent="-25400" algn="l" rtl="0">
              <a:lnSpc>
                <a:spcPct val="90000"/>
              </a:lnSpc>
              <a:spcBef>
                <a:spcPts val="1000"/>
              </a:spcBef>
              <a:spcAft>
                <a:spcPts val="0"/>
              </a:spcAft>
              <a:buClr>
                <a:srgbClr val="02192B"/>
              </a:buClr>
              <a:buSzPts val="3200"/>
              <a:buNone/>
            </a:pPr>
            <a:endParaRPr/>
          </a:p>
        </p:txBody>
      </p:sp>
      <p:sp>
        <p:nvSpPr>
          <p:cNvPr id="382" name="Google Shape;382;p32"/>
          <p:cNvSpPr txBox="1">
            <a:spLocks noGrp="1"/>
          </p:cNvSpPr>
          <p:nvPr>
            <p:ph type="title"/>
          </p:nvPr>
        </p:nvSpPr>
        <p:spPr>
          <a:xfrm>
            <a:off x="180000" y="1"/>
            <a:ext cx="11832000" cy="50399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3F3F3F"/>
              </a:buClr>
              <a:buSzPts val="2000"/>
              <a:buFont typeface="Helvetica Neue"/>
              <a:buNone/>
            </a:pPr>
            <a:r>
              <a:rPr lang="en-US"/>
              <a:t>Predefined “Named” Colors and Fonts</a:t>
            </a:r>
            <a:endParaRPr/>
          </a:p>
        </p:txBody>
      </p:sp>
      <p:pic>
        <p:nvPicPr>
          <p:cNvPr id="383" name="Google Shape;383;p32"/>
          <p:cNvPicPr preferRelativeResize="0"/>
          <p:nvPr/>
        </p:nvPicPr>
        <p:blipFill rotWithShape="1">
          <a:blip r:embed="rId3">
            <a:alphaModFix/>
          </a:blip>
          <a:srcRect/>
          <a:stretch/>
        </p:blipFill>
        <p:spPr>
          <a:xfrm>
            <a:off x="4304872" y="885357"/>
            <a:ext cx="7887128" cy="3780079"/>
          </a:xfrm>
          <a:prstGeom prst="rect">
            <a:avLst/>
          </a:prstGeom>
          <a:noFill/>
          <a:ln>
            <a:noFill/>
          </a:ln>
          <a:effectLst>
            <a:outerShdw blurRad="292100" dist="139700" dir="2700000" algn="tl" rotWithShape="0">
              <a:srgbClr val="333333">
                <a:alpha val="64313"/>
              </a:srgbClr>
            </a:outerShdw>
          </a:effectLst>
        </p:spPr>
      </p:pic>
      <p:pic>
        <p:nvPicPr>
          <p:cNvPr id="384" name="Google Shape;384;p32"/>
          <p:cNvPicPr preferRelativeResize="0"/>
          <p:nvPr/>
        </p:nvPicPr>
        <p:blipFill rotWithShape="1">
          <a:blip r:embed="rId4">
            <a:alphaModFix/>
          </a:blip>
          <a:srcRect/>
          <a:stretch/>
        </p:blipFill>
        <p:spPr>
          <a:xfrm>
            <a:off x="328773" y="2974119"/>
            <a:ext cx="6729573" cy="3821484"/>
          </a:xfrm>
          <a:prstGeom prst="rect">
            <a:avLst/>
          </a:prstGeom>
          <a:noFill/>
          <a:ln>
            <a:noFill/>
          </a:ln>
          <a:effectLst>
            <a:outerShdw blurRad="292100" dist="139700" dir="2700000" algn="tl" rotWithShape="0">
              <a:srgbClr val="333333">
                <a:alpha val="64313"/>
              </a:srgbClr>
            </a:outerShdw>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33"/>
          <p:cNvSpPr txBox="1">
            <a:spLocks noGrp="1"/>
          </p:cNvSpPr>
          <p:nvPr>
            <p:ph type="body" idx="1"/>
          </p:nvPr>
        </p:nvSpPr>
        <p:spPr>
          <a:xfrm>
            <a:off x="180000" y="972000"/>
            <a:ext cx="11832000" cy="570249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2192B"/>
              </a:buClr>
              <a:buSzPts val="3200"/>
              <a:buNone/>
            </a:pPr>
            <a:r>
              <a:rPr lang="en-US"/>
              <a:t>Ideally set at start of project</a:t>
            </a:r>
            <a:endParaRPr/>
          </a:p>
        </p:txBody>
      </p:sp>
      <p:sp>
        <p:nvSpPr>
          <p:cNvPr id="391" name="Google Shape;391;p33"/>
          <p:cNvSpPr txBox="1">
            <a:spLocks noGrp="1"/>
          </p:cNvSpPr>
          <p:nvPr>
            <p:ph type="title"/>
          </p:nvPr>
        </p:nvSpPr>
        <p:spPr>
          <a:xfrm>
            <a:off x="180000" y="1"/>
            <a:ext cx="11832000" cy="50399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3F3F3F"/>
              </a:buClr>
              <a:buSzPts val="2000"/>
              <a:buFont typeface="Helvetica Neue"/>
              <a:buNone/>
            </a:pPr>
            <a:r>
              <a:rPr lang="en-US"/>
              <a:t>Configuring Named Colors, Fonts</a:t>
            </a:r>
            <a:endParaRPr/>
          </a:p>
        </p:txBody>
      </p:sp>
      <p:pic>
        <p:nvPicPr>
          <p:cNvPr id="392" name="Google Shape;392;p33"/>
          <p:cNvPicPr preferRelativeResize="0"/>
          <p:nvPr/>
        </p:nvPicPr>
        <p:blipFill rotWithShape="1">
          <a:blip r:embed="rId3">
            <a:alphaModFix/>
          </a:blip>
          <a:srcRect/>
          <a:stretch/>
        </p:blipFill>
        <p:spPr>
          <a:xfrm>
            <a:off x="187704" y="1473784"/>
            <a:ext cx="3985580" cy="3139259"/>
          </a:xfrm>
          <a:prstGeom prst="rect">
            <a:avLst/>
          </a:prstGeom>
          <a:noFill/>
          <a:ln>
            <a:noFill/>
          </a:ln>
        </p:spPr>
      </p:pic>
      <p:pic>
        <p:nvPicPr>
          <p:cNvPr id="393" name="Google Shape;393;p33"/>
          <p:cNvPicPr preferRelativeResize="0"/>
          <p:nvPr/>
        </p:nvPicPr>
        <p:blipFill rotWithShape="1">
          <a:blip r:embed="rId4">
            <a:alphaModFix/>
          </a:blip>
          <a:srcRect/>
          <a:stretch/>
        </p:blipFill>
        <p:spPr>
          <a:xfrm>
            <a:off x="4173284" y="2034540"/>
            <a:ext cx="8018716" cy="482346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34"/>
          <p:cNvSpPr txBox="1">
            <a:spLocks noGrp="1"/>
          </p:cNvSpPr>
          <p:nvPr>
            <p:ph type="body" idx="1"/>
          </p:nvPr>
        </p:nvSpPr>
        <p:spPr>
          <a:xfrm>
            <a:off x="180000" y="972000"/>
            <a:ext cx="11832000" cy="570249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02192B"/>
              </a:buClr>
              <a:buSzPts val="3200"/>
              <a:buChar char="•"/>
            </a:pPr>
            <a:r>
              <a:rPr lang="en-US" b="1" i="1"/>
              <a:t>Action Button</a:t>
            </a:r>
            <a:r>
              <a:rPr lang="en-US"/>
              <a:t> is a button widget which is used to execute one or more actions on a mouse click:</a:t>
            </a:r>
            <a:endParaRPr/>
          </a:p>
          <a:p>
            <a:pPr marL="685800" lvl="1" indent="-228600" algn="l" rtl="0">
              <a:lnSpc>
                <a:spcPct val="90000"/>
              </a:lnSpc>
              <a:spcBef>
                <a:spcPts val="500"/>
              </a:spcBef>
              <a:spcAft>
                <a:spcPts val="0"/>
              </a:spcAft>
              <a:buClr>
                <a:srgbClr val="02192B"/>
              </a:buClr>
              <a:buSzPts val="2800"/>
              <a:buChar char="•"/>
            </a:pPr>
            <a:r>
              <a:rPr lang="en-US"/>
              <a:t>Open Display,</a:t>
            </a:r>
            <a:endParaRPr/>
          </a:p>
          <a:p>
            <a:pPr marL="685800" lvl="1" indent="-228600" algn="l" rtl="0">
              <a:lnSpc>
                <a:spcPct val="90000"/>
              </a:lnSpc>
              <a:spcBef>
                <a:spcPts val="500"/>
              </a:spcBef>
              <a:spcAft>
                <a:spcPts val="0"/>
              </a:spcAft>
              <a:buClr>
                <a:srgbClr val="02192B"/>
              </a:buClr>
              <a:buSzPts val="2800"/>
              <a:buChar char="•"/>
            </a:pPr>
            <a:r>
              <a:rPr lang="en-US"/>
              <a:t>Write PV,</a:t>
            </a:r>
            <a:endParaRPr/>
          </a:p>
          <a:p>
            <a:pPr marL="685800" lvl="1" indent="-228600" algn="l" rtl="0">
              <a:lnSpc>
                <a:spcPct val="90000"/>
              </a:lnSpc>
              <a:spcBef>
                <a:spcPts val="500"/>
              </a:spcBef>
              <a:spcAft>
                <a:spcPts val="0"/>
              </a:spcAft>
              <a:buClr>
                <a:srgbClr val="02192B"/>
              </a:buClr>
              <a:buSzPts val="2800"/>
              <a:buChar char="•"/>
            </a:pPr>
            <a:r>
              <a:rPr lang="en-US"/>
              <a:t>Execute Script,</a:t>
            </a:r>
            <a:endParaRPr/>
          </a:p>
          <a:p>
            <a:pPr marL="685800" lvl="1" indent="-228600" algn="l" rtl="0">
              <a:lnSpc>
                <a:spcPct val="90000"/>
              </a:lnSpc>
              <a:spcBef>
                <a:spcPts val="500"/>
              </a:spcBef>
              <a:spcAft>
                <a:spcPts val="0"/>
              </a:spcAft>
              <a:buClr>
                <a:srgbClr val="02192B"/>
              </a:buClr>
              <a:buSzPts val="2800"/>
              <a:buChar char="•"/>
            </a:pPr>
            <a:r>
              <a:rPr lang="en-US"/>
              <a:t>Execute Command,</a:t>
            </a:r>
            <a:endParaRPr/>
          </a:p>
          <a:p>
            <a:pPr marL="685800" lvl="1" indent="-228600" algn="l" rtl="0">
              <a:lnSpc>
                <a:spcPct val="90000"/>
              </a:lnSpc>
              <a:spcBef>
                <a:spcPts val="500"/>
              </a:spcBef>
              <a:spcAft>
                <a:spcPts val="0"/>
              </a:spcAft>
              <a:buClr>
                <a:srgbClr val="02192B"/>
              </a:buClr>
              <a:buSzPts val="2800"/>
              <a:buChar char="•"/>
            </a:pPr>
            <a:r>
              <a:rPr lang="en-US"/>
              <a:t>Open File,</a:t>
            </a:r>
            <a:endParaRPr/>
          </a:p>
          <a:p>
            <a:pPr marL="685800" lvl="1" indent="-228600" algn="l" rtl="0">
              <a:lnSpc>
                <a:spcPct val="90000"/>
              </a:lnSpc>
              <a:spcBef>
                <a:spcPts val="500"/>
              </a:spcBef>
              <a:spcAft>
                <a:spcPts val="0"/>
              </a:spcAft>
              <a:buClr>
                <a:srgbClr val="02192B"/>
              </a:buClr>
              <a:buSzPts val="2800"/>
              <a:buChar char="•"/>
            </a:pPr>
            <a:r>
              <a:rPr lang="en-US"/>
              <a:t>Open Webpage.</a:t>
            </a:r>
            <a:endParaRPr/>
          </a:p>
          <a:p>
            <a:pPr marL="228600" lvl="0" indent="-228600" algn="l" rtl="0">
              <a:lnSpc>
                <a:spcPct val="90000"/>
              </a:lnSpc>
              <a:spcBef>
                <a:spcPts val="1000"/>
              </a:spcBef>
              <a:spcAft>
                <a:spcPts val="0"/>
              </a:spcAft>
              <a:buClr>
                <a:srgbClr val="02192B"/>
              </a:buClr>
              <a:buSzPts val="3200"/>
              <a:buChar char="•"/>
            </a:pPr>
            <a:r>
              <a:rPr lang="en-US"/>
              <a:t>When more than one actions are provided, the </a:t>
            </a:r>
            <a:br>
              <a:rPr lang="en-US"/>
            </a:br>
            <a:r>
              <a:rPr lang="en-US"/>
              <a:t>buttons will open a menu on click, where to chose </a:t>
            </a:r>
            <a:br>
              <a:rPr lang="en-US"/>
            </a:br>
            <a:r>
              <a:rPr lang="en-US"/>
              <a:t>the action to be executed.</a:t>
            </a:r>
            <a:endParaRPr/>
          </a:p>
        </p:txBody>
      </p:sp>
      <p:sp>
        <p:nvSpPr>
          <p:cNvPr id="400" name="Google Shape;400;p34"/>
          <p:cNvSpPr txBox="1">
            <a:spLocks noGrp="1"/>
          </p:cNvSpPr>
          <p:nvPr>
            <p:ph type="title"/>
          </p:nvPr>
        </p:nvSpPr>
        <p:spPr>
          <a:xfrm>
            <a:off x="180000" y="1"/>
            <a:ext cx="11832000" cy="50399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3F3F3F"/>
              </a:buClr>
              <a:buSzPts val="2000"/>
              <a:buFont typeface="Helvetica Neue"/>
              <a:buNone/>
            </a:pPr>
            <a:r>
              <a:rPr lang="en-US"/>
              <a:t>Display Builder Editor</a:t>
            </a:r>
            <a:endParaRPr/>
          </a:p>
        </p:txBody>
      </p:sp>
      <p:sp>
        <p:nvSpPr>
          <p:cNvPr id="401" name="Google Shape;401;p34"/>
          <p:cNvSpPr txBox="1">
            <a:spLocks noGrp="1"/>
          </p:cNvSpPr>
          <p:nvPr>
            <p:ph type="body" idx="2"/>
          </p:nvPr>
        </p:nvSpPr>
        <p:spPr>
          <a:xfrm>
            <a:off x="180000" y="503999"/>
            <a:ext cx="11832000" cy="46449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595959"/>
              </a:buClr>
              <a:buSzPts val="1400"/>
              <a:buFont typeface="Helvetica Neue"/>
              <a:buNone/>
            </a:pPr>
            <a:r>
              <a:rPr lang="en-US"/>
              <a:t>Button Widgets</a:t>
            </a:r>
            <a:endParaRPr/>
          </a:p>
        </p:txBody>
      </p:sp>
      <p:pic>
        <p:nvPicPr>
          <p:cNvPr id="402" name="Google Shape;402;p34"/>
          <p:cNvPicPr preferRelativeResize="0"/>
          <p:nvPr/>
        </p:nvPicPr>
        <p:blipFill rotWithShape="1">
          <a:blip r:embed="rId3">
            <a:alphaModFix/>
          </a:blip>
          <a:srcRect/>
          <a:stretch/>
        </p:blipFill>
        <p:spPr>
          <a:xfrm>
            <a:off x="9625555" y="4572030"/>
            <a:ext cx="2386445" cy="1835727"/>
          </a:xfrm>
          <a:prstGeom prst="rect">
            <a:avLst/>
          </a:prstGeom>
          <a:noFill/>
          <a:ln>
            <a:noFill/>
          </a:ln>
        </p:spPr>
      </p:pic>
      <p:pic>
        <p:nvPicPr>
          <p:cNvPr id="403" name="Google Shape;403;p34"/>
          <p:cNvPicPr preferRelativeResize="0"/>
          <p:nvPr/>
        </p:nvPicPr>
        <p:blipFill rotWithShape="1">
          <a:blip r:embed="rId4">
            <a:alphaModFix/>
          </a:blip>
          <a:srcRect/>
          <a:stretch/>
        </p:blipFill>
        <p:spPr>
          <a:xfrm>
            <a:off x="6357613" y="2002772"/>
            <a:ext cx="5654387" cy="2565754"/>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35"/>
          <p:cNvSpPr txBox="1">
            <a:spLocks noGrp="1"/>
          </p:cNvSpPr>
          <p:nvPr>
            <p:ph type="body" idx="1"/>
          </p:nvPr>
        </p:nvSpPr>
        <p:spPr>
          <a:xfrm>
            <a:off x="180000" y="972000"/>
            <a:ext cx="11832000" cy="570249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02192B"/>
              </a:buClr>
              <a:buSzPts val="3200"/>
              <a:buChar char="•"/>
            </a:pPr>
            <a:r>
              <a:rPr lang="en-US" b="1" i="1"/>
              <a:t>XY Plot</a:t>
            </a:r>
            <a:r>
              <a:rPr lang="en-US"/>
              <a:t> is a widget that is able to plot data from waveform PVs into an X/Y graph.</a:t>
            </a:r>
            <a:endParaRPr/>
          </a:p>
        </p:txBody>
      </p:sp>
      <p:sp>
        <p:nvSpPr>
          <p:cNvPr id="410" name="Google Shape;410;p35"/>
          <p:cNvSpPr txBox="1">
            <a:spLocks noGrp="1"/>
          </p:cNvSpPr>
          <p:nvPr>
            <p:ph type="title"/>
          </p:nvPr>
        </p:nvSpPr>
        <p:spPr>
          <a:xfrm>
            <a:off x="180000" y="1"/>
            <a:ext cx="11832000" cy="50399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3F3F3F"/>
              </a:buClr>
              <a:buSzPts val="2000"/>
              <a:buFont typeface="Helvetica Neue"/>
              <a:buNone/>
            </a:pPr>
            <a:r>
              <a:rPr lang="en-US"/>
              <a:t>Display Builder Editor</a:t>
            </a:r>
            <a:endParaRPr/>
          </a:p>
        </p:txBody>
      </p:sp>
      <p:sp>
        <p:nvSpPr>
          <p:cNvPr id="411" name="Google Shape;411;p35"/>
          <p:cNvSpPr txBox="1">
            <a:spLocks noGrp="1"/>
          </p:cNvSpPr>
          <p:nvPr>
            <p:ph type="body" idx="2"/>
          </p:nvPr>
        </p:nvSpPr>
        <p:spPr>
          <a:xfrm>
            <a:off x="180000" y="503999"/>
            <a:ext cx="11832000" cy="46449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595959"/>
              </a:buClr>
              <a:buSzPts val="1400"/>
              <a:buFont typeface="Helvetica Neue"/>
              <a:buNone/>
            </a:pPr>
            <a:r>
              <a:rPr lang="en-US"/>
              <a:t>X/Y Plot Widget</a:t>
            </a:r>
            <a:endParaRPr/>
          </a:p>
        </p:txBody>
      </p:sp>
      <p:pic>
        <p:nvPicPr>
          <p:cNvPr id="412" name="Google Shape;412;p35"/>
          <p:cNvPicPr preferRelativeResize="0"/>
          <p:nvPr/>
        </p:nvPicPr>
        <p:blipFill rotWithShape="1">
          <a:blip r:embed="rId3">
            <a:alphaModFix/>
          </a:blip>
          <a:srcRect/>
          <a:stretch/>
        </p:blipFill>
        <p:spPr>
          <a:xfrm>
            <a:off x="1666008" y="2453985"/>
            <a:ext cx="8856043" cy="3475759"/>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36"/>
          <p:cNvSpPr txBox="1">
            <a:spLocks noGrp="1"/>
          </p:cNvSpPr>
          <p:nvPr>
            <p:ph type="body" idx="1"/>
          </p:nvPr>
        </p:nvSpPr>
        <p:spPr>
          <a:xfrm>
            <a:off x="180000" y="972000"/>
            <a:ext cx="11832000" cy="570249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02192B"/>
              </a:buClr>
              <a:buSzPts val="3200"/>
              <a:buChar char="•"/>
            </a:pPr>
            <a:r>
              <a:rPr lang="en-US"/>
              <a:t>Displays PVs over time, using a separate Data Browser </a:t>
            </a:r>
            <a:r>
              <a:rPr lang="en-US">
                <a:latin typeface="Courier"/>
                <a:ea typeface="Courier"/>
                <a:cs typeface="Courier"/>
                <a:sym typeface="Courier"/>
              </a:rPr>
              <a:t>.plt</a:t>
            </a:r>
            <a:r>
              <a:rPr lang="en-US"/>
              <a:t> file for configuration.</a:t>
            </a:r>
            <a:endParaRPr/>
          </a:p>
        </p:txBody>
      </p:sp>
      <p:sp>
        <p:nvSpPr>
          <p:cNvPr id="418" name="Google Shape;418;p36"/>
          <p:cNvSpPr txBox="1">
            <a:spLocks noGrp="1"/>
          </p:cNvSpPr>
          <p:nvPr>
            <p:ph type="title"/>
          </p:nvPr>
        </p:nvSpPr>
        <p:spPr>
          <a:xfrm>
            <a:off x="180000" y="1"/>
            <a:ext cx="11832000" cy="50399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3F3F3F"/>
              </a:buClr>
              <a:buSzPts val="2000"/>
              <a:buFont typeface="Helvetica Neue"/>
              <a:buNone/>
            </a:pPr>
            <a:r>
              <a:rPr lang="en-US"/>
              <a:t>Display Builder Editor</a:t>
            </a:r>
            <a:endParaRPr/>
          </a:p>
        </p:txBody>
      </p:sp>
      <p:sp>
        <p:nvSpPr>
          <p:cNvPr id="419" name="Google Shape;419;p36"/>
          <p:cNvSpPr txBox="1">
            <a:spLocks noGrp="1"/>
          </p:cNvSpPr>
          <p:nvPr>
            <p:ph type="body" idx="2"/>
          </p:nvPr>
        </p:nvSpPr>
        <p:spPr>
          <a:xfrm>
            <a:off x="180000" y="503999"/>
            <a:ext cx="11832000" cy="46449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595959"/>
              </a:buClr>
              <a:buSzPts val="1400"/>
              <a:buFont typeface="Helvetica Neue"/>
              <a:buNone/>
            </a:pPr>
            <a:r>
              <a:rPr lang="en-US"/>
              <a:t>Data Browser Widget</a:t>
            </a:r>
            <a:endParaRPr/>
          </a:p>
        </p:txBody>
      </p:sp>
      <p:pic>
        <p:nvPicPr>
          <p:cNvPr id="420" name="Google Shape;420;p36"/>
          <p:cNvPicPr preferRelativeResize="0"/>
          <p:nvPr/>
        </p:nvPicPr>
        <p:blipFill rotWithShape="1">
          <a:blip r:embed="rId3">
            <a:alphaModFix/>
          </a:blip>
          <a:srcRect/>
          <a:stretch/>
        </p:blipFill>
        <p:spPr>
          <a:xfrm>
            <a:off x="3460461" y="2384029"/>
            <a:ext cx="5271077" cy="3580354"/>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37"/>
          <p:cNvSpPr txBox="1">
            <a:spLocks noGrp="1"/>
          </p:cNvSpPr>
          <p:nvPr>
            <p:ph type="title"/>
          </p:nvPr>
        </p:nvSpPr>
        <p:spPr>
          <a:xfrm>
            <a:off x="180000" y="1"/>
            <a:ext cx="11832000" cy="50399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3F3F3F"/>
              </a:buClr>
              <a:buSzPts val="2000"/>
              <a:buFont typeface="Helvetica Neue"/>
              <a:buNone/>
            </a:pPr>
            <a:r>
              <a:rPr lang="en-US"/>
              <a:t>Display Builder Editor</a:t>
            </a:r>
            <a:endParaRPr/>
          </a:p>
        </p:txBody>
      </p:sp>
      <p:sp>
        <p:nvSpPr>
          <p:cNvPr id="427" name="Google Shape;427;p37"/>
          <p:cNvSpPr txBox="1">
            <a:spLocks noGrp="1"/>
          </p:cNvSpPr>
          <p:nvPr>
            <p:ph type="body" idx="2"/>
          </p:nvPr>
        </p:nvSpPr>
        <p:spPr>
          <a:xfrm>
            <a:off x="180000" y="503999"/>
            <a:ext cx="11832000" cy="46449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595959"/>
              </a:buClr>
              <a:buSzPts val="1400"/>
              <a:buFont typeface="Helvetica Neue"/>
              <a:buNone/>
            </a:pPr>
            <a:r>
              <a:rPr lang="en-US"/>
              <a:t>Exercise: Create a Simple Motor Control Screen #1</a:t>
            </a:r>
            <a:endParaRPr/>
          </a:p>
        </p:txBody>
      </p:sp>
      <p:pic>
        <p:nvPicPr>
          <p:cNvPr id="428" name="Google Shape;428;p37"/>
          <p:cNvPicPr preferRelativeResize="0"/>
          <p:nvPr/>
        </p:nvPicPr>
        <p:blipFill rotWithShape="1">
          <a:blip r:embed="rId3">
            <a:alphaModFix/>
          </a:blip>
          <a:srcRect/>
          <a:stretch/>
        </p:blipFill>
        <p:spPr>
          <a:xfrm>
            <a:off x="2286403" y="968496"/>
            <a:ext cx="7619194" cy="5538151"/>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38"/>
          <p:cNvSpPr txBox="1">
            <a:spLocks noGrp="1"/>
          </p:cNvSpPr>
          <p:nvPr>
            <p:ph type="body" idx="1"/>
          </p:nvPr>
        </p:nvSpPr>
        <p:spPr>
          <a:xfrm>
            <a:off x="180000" y="972000"/>
            <a:ext cx="11832000" cy="570249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02192B"/>
              </a:buClr>
              <a:buSzPts val="3200"/>
              <a:buChar char="•"/>
            </a:pPr>
            <a:r>
              <a:rPr lang="en-US" b="1" i="1"/>
              <a:t>Text Entry</a:t>
            </a:r>
            <a:r>
              <a:rPr lang="en-US"/>
              <a:t> [Controls] widget for entering the set point</a:t>
            </a:r>
            <a:endParaRPr/>
          </a:p>
          <a:p>
            <a:pPr marL="457200" lvl="1" indent="0" algn="l" rtl="0">
              <a:lnSpc>
                <a:spcPct val="90000"/>
              </a:lnSpc>
              <a:spcBef>
                <a:spcPts val="500"/>
              </a:spcBef>
              <a:spcAft>
                <a:spcPts val="0"/>
              </a:spcAft>
              <a:buClr>
                <a:srgbClr val="02192B"/>
              </a:buClr>
              <a:buSzPts val="2800"/>
              <a:buNone/>
            </a:pPr>
            <a:r>
              <a:rPr lang="en-US" b="1" i="1"/>
              <a:t>PV Name:</a:t>
            </a:r>
            <a:r>
              <a:rPr lang="en-US"/>
              <a:t> </a:t>
            </a:r>
            <a:r>
              <a:rPr lang="en-US">
                <a:latin typeface="Courier"/>
                <a:ea typeface="Courier"/>
                <a:cs typeface="Courier"/>
                <a:sym typeface="Courier"/>
              </a:rPr>
              <a:t>XF:31IDA-OP{Tbl-Ax:X1}Mtr.VAL</a:t>
            </a:r>
            <a:endParaRPr>
              <a:latin typeface="Courier"/>
              <a:ea typeface="Courier"/>
              <a:cs typeface="Courier"/>
              <a:sym typeface="Courier"/>
            </a:endParaRPr>
          </a:p>
          <a:p>
            <a:pPr marL="228600" lvl="0" indent="-228600" algn="l" rtl="0">
              <a:lnSpc>
                <a:spcPct val="90000"/>
              </a:lnSpc>
              <a:spcBef>
                <a:spcPts val="1000"/>
              </a:spcBef>
              <a:spcAft>
                <a:spcPts val="0"/>
              </a:spcAft>
              <a:buClr>
                <a:srgbClr val="02192B"/>
              </a:buClr>
              <a:buSzPts val="3200"/>
              <a:buChar char="•"/>
            </a:pPr>
            <a:r>
              <a:rPr lang="en-US" b="1" i="1"/>
              <a:t>Text Update</a:t>
            </a:r>
            <a:r>
              <a:rPr lang="en-US"/>
              <a:t> [Monitor] widget for monitoring the readback</a:t>
            </a:r>
            <a:endParaRPr/>
          </a:p>
          <a:p>
            <a:pPr marL="457200" lvl="1" indent="0" algn="l" rtl="0">
              <a:lnSpc>
                <a:spcPct val="90000"/>
              </a:lnSpc>
              <a:spcBef>
                <a:spcPts val="500"/>
              </a:spcBef>
              <a:spcAft>
                <a:spcPts val="0"/>
              </a:spcAft>
              <a:buClr>
                <a:srgbClr val="02192B"/>
              </a:buClr>
              <a:buSzPts val="2800"/>
              <a:buNone/>
            </a:pPr>
            <a:r>
              <a:rPr lang="en-US" b="1" i="1"/>
              <a:t>PV Name:</a:t>
            </a:r>
            <a:r>
              <a:rPr lang="en-US"/>
              <a:t> </a:t>
            </a:r>
            <a:r>
              <a:rPr lang="en-US">
                <a:latin typeface="Courier"/>
                <a:ea typeface="Courier"/>
                <a:cs typeface="Courier"/>
                <a:sym typeface="Courier"/>
              </a:rPr>
              <a:t>XF:31IDA-OP{Tbl-Ax:X1}Mtr.RBV</a:t>
            </a:r>
            <a:endParaRPr>
              <a:latin typeface="Courier"/>
              <a:ea typeface="Courier"/>
              <a:cs typeface="Courier"/>
              <a:sym typeface="Courier"/>
            </a:endParaRPr>
          </a:p>
          <a:p>
            <a:pPr marL="228600" lvl="0" indent="-228600" algn="l" rtl="0">
              <a:lnSpc>
                <a:spcPct val="90000"/>
              </a:lnSpc>
              <a:spcBef>
                <a:spcPts val="1000"/>
              </a:spcBef>
              <a:spcAft>
                <a:spcPts val="0"/>
              </a:spcAft>
              <a:buClr>
                <a:srgbClr val="02192B"/>
              </a:buClr>
              <a:buSzPts val="3200"/>
              <a:buChar char="•"/>
            </a:pPr>
            <a:r>
              <a:rPr lang="en-US" b="1" i="1"/>
              <a:t>LED</a:t>
            </a:r>
            <a:r>
              <a:rPr lang="en-US"/>
              <a:t> [Monitor] widget to indicate the motor is moving</a:t>
            </a:r>
            <a:endParaRPr/>
          </a:p>
          <a:p>
            <a:pPr marL="457200" lvl="1" indent="0" algn="l" rtl="0">
              <a:lnSpc>
                <a:spcPct val="90000"/>
              </a:lnSpc>
              <a:spcBef>
                <a:spcPts val="500"/>
              </a:spcBef>
              <a:spcAft>
                <a:spcPts val="0"/>
              </a:spcAft>
              <a:buClr>
                <a:srgbClr val="02192B"/>
              </a:buClr>
              <a:buSzPts val="2800"/>
              <a:buNone/>
            </a:pPr>
            <a:r>
              <a:rPr lang="en-US" b="1" i="1"/>
              <a:t>PV Name:</a:t>
            </a:r>
            <a:r>
              <a:rPr lang="en-US"/>
              <a:t> </a:t>
            </a:r>
            <a:r>
              <a:rPr lang="en-US">
                <a:latin typeface="Courier"/>
                <a:ea typeface="Courier"/>
                <a:cs typeface="Courier"/>
                <a:sym typeface="Courier"/>
              </a:rPr>
              <a:t>XF:31IDA-OP{Tbl-Ax:X1}Mtr.MOVN</a:t>
            </a:r>
            <a:endParaRPr>
              <a:latin typeface="Courier"/>
              <a:ea typeface="Courier"/>
              <a:cs typeface="Courier"/>
              <a:sym typeface="Courier"/>
            </a:endParaRPr>
          </a:p>
          <a:p>
            <a:pPr marL="228600" lvl="0" indent="-228600" algn="l" rtl="0">
              <a:lnSpc>
                <a:spcPct val="90000"/>
              </a:lnSpc>
              <a:spcBef>
                <a:spcPts val="1000"/>
              </a:spcBef>
              <a:spcAft>
                <a:spcPts val="0"/>
              </a:spcAft>
              <a:buClr>
                <a:srgbClr val="02192B"/>
              </a:buClr>
              <a:buSzPts val="3200"/>
              <a:buChar char="•"/>
            </a:pPr>
            <a:r>
              <a:rPr lang="en-US" b="1" i="1"/>
              <a:t>DataBrowser</a:t>
            </a:r>
            <a:r>
              <a:rPr lang="en-US"/>
              <a:t> [Plots] widget to plot the changes in the motor setpoint and position</a:t>
            </a:r>
            <a:endParaRPr/>
          </a:p>
          <a:p>
            <a:pPr marL="457200" lvl="1" indent="0" algn="l" rtl="0">
              <a:lnSpc>
                <a:spcPct val="90000"/>
              </a:lnSpc>
              <a:spcBef>
                <a:spcPts val="500"/>
              </a:spcBef>
              <a:spcAft>
                <a:spcPts val="0"/>
              </a:spcAft>
              <a:buClr>
                <a:srgbClr val="02192B"/>
              </a:buClr>
              <a:buSzPts val="2800"/>
              <a:buNone/>
            </a:pPr>
            <a:r>
              <a:rPr lang="en-US" i="1"/>
              <a:t>Trace 0</a:t>
            </a:r>
            <a:endParaRPr/>
          </a:p>
          <a:p>
            <a:pPr marL="914400" lvl="2" indent="0" algn="l" rtl="0">
              <a:lnSpc>
                <a:spcPct val="90000"/>
              </a:lnSpc>
              <a:spcBef>
                <a:spcPts val="500"/>
              </a:spcBef>
              <a:spcAft>
                <a:spcPts val="0"/>
              </a:spcAft>
              <a:buClr>
                <a:srgbClr val="02192B"/>
              </a:buClr>
              <a:buSzPts val="2400"/>
              <a:buNone/>
            </a:pPr>
            <a:r>
              <a:rPr lang="en-US" b="1" i="1"/>
              <a:t>Y PV:</a:t>
            </a:r>
            <a:r>
              <a:rPr lang="en-US"/>
              <a:t> </a:t>
            </a:r>
            <a:r>
              <a:rPr lang="en-US">
                <a:latin typeface="Courier"/>
                <a:ea typeface="Courier"/>
                <a:cs typeface="Courier"/>
                <a:sym typeface="Courier"/>
              </a:rPr>
              <a:t>XF:31IDA-OP{Tbl-Ax:X1}Mtr.RBV</a:t>
            </a:r>
            <a:endParaRPr>
              <a:latin typeface="Courier"/>
              <a:ea typeface="Courier"/>
              <a:cs typeface="Courier"/>
              <a:sym typeface="Courier"/>
            </a:endParaRPr>
          </a:p>
          <a:p>
            <a:pPr marL="457200" lvl="1" indent="0" algn="l" rtl="0">
              <a:lnSpc>
                <a:spcPct val="90000"/>
              </a:lnSpc>
              <a:spcBef>
                <a:spcPts val="500"/>
              </a:spcBef>
              <a:spcAft>
                <a:spcPts val="0"/>
              </a:spcAft>
              <a:buClr>
                <a:srgbClr val="02192B"/>
              </a:buClr>
              <a:buSzPts val="2800"/>
              <a:buNone/>
            </a:pPr>
            <a:r>
              <a:rPr lang="en-US" i="1"/>
              <a:t>Trace 1</a:t>
            </a:r>
            <a:endParaRPr/>
          </a:p>
          <a:p>
            <a:pPr marL="914400" lvl="2" indent="0" algn="l" rtl="0">
              <a:lnSpc>
                <a:spcPct val="90000"/>
              </a:lnSpc>
              <a:spcBef>
                <a:spcPts val="500"/>
              </a:spcBef>
              <a:spcAft>
                <a:spcPts val="0"/>
              </a:spcAft>
              <a:buClr>
                <a:srgbClr val="02192B"/>
              </a:buClr>
              <a:buSzPts val="2400"/>
              <a:buNone/>
            </a:pPr>
            <a:r>
              <a:rPr lang="en-US" b="1" i="1"/>
              <a:t>Y PV:</a:t>
            </a:r>
            <a:r>
              <a:rPr lang="en-US"/>
              <a:t> </a:t>
            </a:r>
            <a:r>
              <a:rPr lang="en-US">
                <a:latin typeface="Courier"/>
                <a:ea typeface="Courier"/>
                <a:cs typeface="Courier"/>
                <a:sym typeface="Courier"/>
              </a:rPr>
              <a:t>XF:31IDA-OP{Tbl-Ax:X1}Mtr.VAL</a:t>
            </a:r>
            <a:endParaRPr>
              <a:latin typeface="Courier"/>
              <a:ea typeface="Courier"/>
              <a:cs typeface="Courier"/>
              <a:sym typeface="Courier"/>
            </a:endParaRPr>
          </a:p>
        </p:txBody>
      </p:sp>
      <p:sp>
        <p:nvSpPr>
          <p:cNvPr id="434" name="Google Shape;434;p38"/>
          <p:cNvSpPr txBox="1">
            <a:spLocks noGrp="1"/>
          </p:cNvSpPr>
          <p:nvPr>
            <p:ph type="title"/>
          </p:nvPr>
        </p:nvSpPr>
        <p:spPr>
          <a:xfrm>
            <a:off x="180000" y="1"/>
            <a:ext cx="11832000" cy="50399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3F3F3F"/>
              </a:buClr>
              <a:buSzPts val="2000"/>
              <a:buFont typeface="Helvetica Neue"/>
              <a:buNone/>
            </a:pPr>
            <a:r>
              <a:rPr lang="en-US"/>
              <a:t>Display Builder Editor</a:t>
            </a:r>
            <a:endParaRPr/>
          </a:p>
        </p:txBody>
      </p:sp>
      <p:sp>
        <p:nvSpPr>
          <p:cNvPr id="435" name="Google Shape;435;p38"/>
          <p:cNvSpPr txBox="1">
            <a:spLocks noGrp="1"/>
          </p:cNvSpPr>
          <p:nvPr>
            <p:ph type="body" idx="2"/>
          </p:nvPr>
        </p:nvSpPr>
        <p:spPr>
          <a:xfrm>
            <a:off x="180000" y="503999"/>
            <a:ext cx="11832000" cy="46449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595959"/>
              </a:buClr>
              <a:buSzPts val="1400"/>
              <a:buFont typeface="Helvetica Neue"/>
              <a:buNone/>
            </a:pPr>
            <a:r>
              <a:rPr lang="en-US"/>
              <a:t>Exercise: Create a Simple Motor Control Screen #2</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39"/>
          <p:cNvSpPr/>
          <p:nvPr/>
        </p:nvSpPr>
        <p:spPr>
          <a:xfrm>
            <a:off x="2969843" y="6261003"/>
            <a:ext cx="665683" cy="343815"/>
          </a:xfrm>
          <a:prstGeom prst="roundRect">
            <a:avLst>
              <a:gd name="adj" fmla="val 16667"/>
            </a:avLst>
          </a:prstGeom>
          <a:solidFill>
            <a:srgbClr val="FEE599"/>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2" name="Google Shape;442;p39"/>
          <p:cNvSpPr txBox="1">
            <a:spLocks noGrp="1"/>
          </p:cNvSpPr>
          <p:nvPr>
            <p:ph type="body" idx="1"/>
          </p:nvPr>
        </p:nvSpPr>
        <p:spPr>
          <a:xfrm>
            <a:off x="179999" y="972000"/>
            <a:ext cx="7623931" cy="570249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02192B"/>
              </a:buClr>
              <a:buSzPts val="3200"/>
              <a:buChar char="•"/>
            </a:pPr>
            <a:r>
              <a:rPr lang="en-US"/>
              <a:t>Macros are some predefined strings that can be embedded in any widget property.</a:t>
            </a:r>
            <a:endParaRPr/>
          </a:p>
          <a:p>
            <a:pPr marL="685800" lvl="1" indent="-228600" algn="l" rtl="0">
              <a:lnSpc>
                <a:spcPct val="90000"/>
              </a:lnSpc>
              <a:spcBef>
                <a:spcPts val="500"/>
              </a:spcBef>
              <a:spcAft>
                <a:spcPts val="0"/>
              </a:spcAft>
              <a:buClr>
                <a:srgbClr val="02192B"/>
              </a:buClr>
              <a:buSzPts val="2800"/>
              <a:buChar char="•"/>
            </a:pPr>
            <a:r>
              <a:rPr lang="en-US"/>
              <a:t>Often used as PV name or partial PV name: </a:t>
            </a:r>
            <a:r>
              <a:rPr lang="en-US">
                <a:solidFill>
                  <a:srgbClr val="0432FF"/>
                </a:solidFill>
                <a:latin typeface="Courier"/>
                <a:ea typeface="Courier"/>
                <a:cs typeface="Courier"/>
                <a:sym typeface="Courier"/>
              </a:rPr>
              <a:t>$(pv)</a:t>
            </a:r>
            <a:r>
              <a:rPr lang="en-US"/>
              <a:t>, </a:t>
            </a:r>
            <a:r>
              <a:rPr lang="en-US">
                <a:solidFill>
                  <a:srgbClr val="0432FF"/>
                </a:solidFill>
                <a:latin typeface="Courier"/>
                <a:ea typeface="Courier"/>
                <a:cs typeface="Courier"/>
                <a:sym typeface="Courier"/>
              </a:rPr>
              <a:t>$(pvprefix)</a:t>
            </a:r>
            <a:r>
              <a:rPr lang="en-US">
                <a:latin typeface="Courier"/>
                <a:ea typeface="Courier"/>
                <a:cs typeface="Courier"/>
                <a:sym typeface="Courier"/>
              </a:rPr>
              <a:t>_setpoint</a:t>
            </a:r>
            <a:r>
              <a:rPr lang="en-US"/>
              <a:t>.</a:t>
            </a:r>
            <a:endParaRPr/>
          </a:p>
          <a:p>
            <a:pPr marL="228600" lvl="0" indent="-228600" algn="l" rtl="0">
              <a:lnSpc>
                <a:spcPct val="90000"/>
              </a:lnSpc>
              <a:spcBef>
                <a:spcPts val="1000"/>
              </a:spcBef>
              <a:spcAft>
                <a:spcPts val="0"/>
              </a:spcAft>
              <a:buClr>
                <a:srgbClr val="02192B"/>
              </a:buClr>
              <a:buSzPts val="3200"/>
              <a:buChar char="•"/>
            </a:pPr>
            <a:r>
              <a:rPr lang="en-US"/>
              <a:t>Macros are resolved at runtime when the screen is loaded.</a:t>
            </a:r>
            <a:endParaRPr/>
          </a:p>
          <a:p>
            <a:pPr marL="228600" lvl="0" indent="-228600" algn="l" rtl="0">
              <a:lnSpc>
                <a:spcPct val="90000"/>
              </a:lnSpc>
              <a:spcBef>
                <a:spcPts val="1000"/>
              </a:spcBef>
              <a:spcAft>
                <a:spcPts val="0"/>
              </a:spcAft>
              <a:buClr>
                <a:srgbClr val="02192B"/>
              </a:buClr>
              <a:buSzPts val="3200"/>
              <a:buChar char="•"/>
            </a:pPr>
            <a:r>
              <a:rPr lang="en-US"/>
              <a:t>Macros can be notated as </a:t>
            </a:r>
            <a:r>
              <a:rPr lang="en-US">
                <a:solidFill>
                  <a:srgbClr val="0432FF"/>
                </a:solidFill>
                <a:latin typeface="Courier"/>
                <a:ea typeface="Courier"/>
                <a:cs typeface="Courier"/>
                <a:sym typeface="Courier"/>
              </a:rPr>
              <a:t>$(macro)</a:t>
            </a:r>
            <a:r>
              <a:rPr lang="en-US"/>
              <a:t> or </a:t>
            </a:r>
            <a:r>
              <a:rPr lang="en-US">
                <a:solidFill>
                  <a:srgbClr val="0432FF"/>
                </a:solidFill>
                <a:latin typeface="Courier"/>
                <a:ea typeface="Courier"/>
                <a:cs typeface="Courier"/>
                <a:sym typeface="Courier"/>
              </a:rPr>
              <a:t>${macro}</a:t>
            </a:r>
            <a:r>
              <a:rPr lang="en-US">
                <a:solidFill>
                  <a:schemeClr val="dk1"/>
                </a:solidFill>
              </a:rPr>
              <a:t>.</a:t>
            </a:r>
            <a:endParaRPr>
              <a:solidFill>
                <a:schemeClr val="dk1"/>
              </a:solidFill>
              <a:latin typeface="Courier"/>
              <a:ea typeface="Courier"/>
              <a:cs typeface="Courier"/>
              <a:sym typeface="Courier"/>
            </a:endParaRPr>
          </a:p>
        </p:txBody>
      </p:sp>
      <p:sp>
        <p:nvSpPr>
          <p:cNvPr id="443" name="Google Shape;443;p39"/>
          <p:cNvSpPr txBox="1">
            <a:spLocks noGrp="1"/>
          </p:cNvSpPr>
          <p:nvPr>
            <p:ph type="title"/>
          </p:nvPr>
        </p:nvSpPr>
        <p:spPr>
          <a:xfrm>
            <a:off x="180000" y="1"/>
            <a:ext cx="11832000" cy="50399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3F3F3F"/>
              </a:buClr>
              <a:buSzPts val="2000"/>
              <a:buFont typeface="Helvetica Neue"/>
              <a:buNone/>
            </a:pPr>
            <a:r>
              <a:rPr lang="en-US"/>
              <a:t>Display Builder Editor</a:t>
            </a:r>
            <a:endParaRPr/>
          </a:p>
        </p:txBody>
      </p:sp>
      <p:sp>
        <p:nvSpPr>
          <p:cNvPr id="444" name="Google Shape;444;p39"/>
          <p:cNvSpPr txBox="1">
            <a:spLocks noGrp="1"/>
          </p:cNvSpPr>
          <p:nvPr>
            <p:ph type="body" idx="2"/>
          </p:nvPr>
        </p:nvSpPr>
        <p:spPr>
          <a:xfrm>
            <a:off x="180000" y="503999"/>
            <a:ext cx="11832000" cy="46449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595959"/>
              </a:buClr>
              <a:buSzPts val="1400"/>
              <a:buFont typeface="Helvetica Neue"/>
              <a:buNone/>
            </a:pPr>
            <a:r>
              <a:rPr lang="en-US"/>
              <a:t>Macros #1</a:t>
            </a:r>
            <a:endParaRPr/>
          </a:p>
        </p:txBody>
      </p:sp>
      <p:pic>
        <p:nvPicPr>
          <p:cNvPr id="445" name="Google Shape;445;p39"/>
          <p:cNvPicPr preferRelativeResize="0"/>
          <p:nvPr/>
        </p:nvPicPr>
        <p:blipFill rotWithShape="1">
          <a:blip r:embed="rId3">
            <a:alphaModFix/>
          </a:blip>
          <a:srcRect l="34925" t="25853" r="30095" b="18610"/>
          <a:stretch/>
        </p:blipFill>
        <p:spPr>
          <a:xfrm>
            <a:off x="8119241" y="968496"/>
            <a:ext cx="3892759" cy="571591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4"/>
          <p:cNvSpPr txBox="1">
            <a:spLocks noGrp="1"/>
          </p:cNvSpPr>
          <p:nvPr>
            <p:ph type="body" idx="1"/>
          </p:nvPr>
        </p:nvSpPr>
        <p:spPr>
          <a:xfrm>
            <a:off x="180000" y="972000"/>
            <a:ext cx="11832000" cy="570249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02192B"/>
              </a:buClr>
              <a:buSzPts val="3200"/>
              <a:buChar char="•"/>
            </a:pPr>
            <a:r>
              <a:rPr lang="en-US"/>
              <a:t>Display Builder is an Operator Interface (OPI) development and runtime environment.</a:t>
            </a:r>
            <a:endParaRPr/>
          </a:p>
          <a:p>
            <a:pPr marL="228600" lvl="0" indent="-228600" algn="l" rtl="0">
              <a:lnSpc>
                <a:spcPct val="90000"/>
              </a:lnSpc>
              <a:spcBef>
                <a:spcPts val="1000"/>
              </a:spcBef>
              <a:spcAft>
                <a:spcPts val="0"/>
              </a:spcAft>
              <a:buClr>
                <a:srgbClr val="02192B"/>
              </a:buClr>
              <a:buSzPts val="3200"/>
              <a:buChar char="•"/>
            </a:pPr>
            <a:r>
              <a:rPr lang="en-US"/>
              <a:t>An OPI is a general GUI with extra facilities to connect to live EPICS data directly:</a:t>
            </a:r>
            <a:endParaRPr/>
          </a:p>
          <a:p>
            <a:pPr marL="685800" lvl="1" indent="-228600" algn="l" rtl="0">
              <a:lnSpc>
                <a:spcPct val="90000"/>
              </a:lnSpc>
              <a:spcBef>
                <a:spcPts val="500"/>
              </a:spcBef>
              <a:spcAft>
                <a:spcPts val="0"/>
              </a:spcAft>
              <a:buClr>
                <a:srgbClr val="02192B"/>
              </a:buClr>
              <a:buSzPts val="2800"/>
              <a:buChar char="•"/>
            </a:pPr>
            <a:r>
              <a:rPr lang="en-US"/>
              <a:t>Display Builder allows building OPI with drag and drop and connecting to EPICS data instantly;</a:t>
            </a:r>
            <a:endParaRPr/>
          </a:p>
          <a:p>
            <a:pPr marL="685800" lvl="1" indent="-228600" algn="l" rtl="0">
              <a:lnSpc>
                <a:spcPct val="90000"/>
              </a:lnSpc>
              <a:spcBef>
                <a:spcPts val="500"/>
              </a:spcBef>
              <a:spcAft>
                <a:spcPts val="0"/>
              </a:spcAft>
              <a:buClr>
                <a:srgbClr val="02192B"/>
              </a:buClr>
              <a:buSzPts val="2800"/>
              <a:buChar char="•"/>
            </a:pPr>
            <a:r>
              <a:rPr lang="en-US"/>
              <a:t>Display Builder allows using JavaScript, Jython or Python to manipulate the GUI.</a:t>
            </a:r>
            <a:endParaRPr/>
          </a:p>
          <a:p>
            <a:pPr marL="228600" lvl="0" indent="-228600" algn="l" rtl="0">
              <a:lnSpc>
                <a:spcPct val="90000"/>
              </a:lnSpc>
              <a:spcBef>
                <a:spcPts val="1000"/>
              </a:spcBef>
              <a:spcAft>
                <a:spcPts val="0"/>
              </a:spcAft>
              <a:buClr>
                <a:srgbClr val="02192B"/>
              </a:buClr>
              <a:buSzPts val="3200"/>
              <a:buChar char="•"/>
            </a:pPr>
            <a:r>
              <a:rPr lang="en-US"/>
              <a:t>An OPI file (</a:t>
            </a:r>
            <a:r>
              <a:rPr lang="en-US">
                <a:latin typeface="Courier"/>
                <a:ea typeface="Courier"/>
                <a:cs typeface="Courier"/>
                <a:sym typeface="Courier"/>
              </a:rPr>
              <a:t>.bob</a:t>
            </a:r>
            <a:r>
              <a:rPr lang="en-US"/>
              <a:t>) is a regular XML file that can be edited in Display Builder </a:t>
            </a:r>
            <a:r>
              <a:rPr lang="en-US" i="1"/>
              <a:t>Editor</a:t>
            </a:r>
            <a:r>
              <a:rPr lang="en-US"/>
              <a:t> or text editor, and run in Display Builder</a:t>
            </a:r>
            <a:r>
              <a:rPr lang="en-US" i="1"/>
              <a:t> Runtime</a:t>
            </a:r>
            <a:r>
              <a:rPr lang="en-US"/>
              <a:t>. </a:t>
            </a:r>
            <a:endParaRPr/>
          </a:p>
          <a:p>
            <a:pPr marL="685800" lvl="1" indent="-228600" algn="l" rtl="0">
              <a:lnSpc>
                <a:spcPct val="90000"/>
              </a:lnSpc>
              <a:spcBef>
                <a:spcPts val="500"/>
              </a:spcBef>
              <a:spcAft>
                <a:spcPts val="0"/>
              </a:spcAft>
              <a:buClr>
                <a:srgbClr val="02192B"/>
              </a:buClr>
              <a:buSzPts val="2800"/>
              <a:buChar char="•"/>
            </a:pPr>
            <a:r>
              <a:rPr lang="en-US"/>
              <a:t>No compilation is needed.</a:t>
            </a:r>
            <a:endParaRPr/>
          </a:p>
        </p:txBody>
      </p:sp>
      <p:sp>
        <p:nvSpPr>
          <p:cNvPr id="131" name="Google Shape;131;p4"/>
          <p:cNvSpPr txBox="1">
            <a:spLocks noGrp="1"/>
          </p:cNvSpPr>
          <p:nvPr>
            <p:ph type="title"/>
          </p:nvPr>
        </p:nvSpPr>
        <p:spPr>
          <a:xfrm>
            <a:off x="180000" y="1"/>
            <a:ext cx="11832000" cy="50399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3F3F3F"/>
              </a:buClr>
              <a:buSzPts val="2000"/>
              <a:buFont typeface="Helvetica Neue"/>
              <a:buNone/>
            </a:pPr>
            <a:r>
              <a:rPr lang="en-US"/>
              <a:t>Introduction</a:t>
            </a:r>
            <a:endParaRPr/>
          </a:p>
        </p:txBody>
      </p:sp>
      <p:sp>
        <p:nvSpPr>
          <p:cNvPr id="132" name="Google Shape;132;p4"/>
          <p:cNvSpPr txBox="1">
            <a:spLocks noGrp="1"/>
          </p:cNvSpPr>
          <p:nvPr>
            <p:ph type="body" idx="2"/>
          </p:nvPr>
        </p:nvSpPr>
        <p:spPr>
          <a:xfrm>
            <a:off x="180000" y="503999"/>
            <a:ext cx="11832000" cy="46449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595959"/>
              </a:buClr>
              <a:buSzPts val="1400"/>
              <a:buFont typeface="Helvetica Neue"/>
              <a:buNone/>
            </a:pPr>
            <a:r>
              <a:rPr lang="en-US"/>
              <a:t>#1</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40"/>
          <p:cNvSpPr txBox="1">
            <a:spLocks noGrp="1"/>
          </p:cNvSpPr>
          <p:nvPr>
            <p:ph type="body" idx="1"/>
          </p:nvPr>
        </p:nvSpPr>
        <p:spPr>
          <a:xfrm>
            <a:off x="180000" y="972000"/>
            <a:ext cx="11832000" cy="570249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02192B"/>
              </a:buClr>
              <a:buSzPts val="3200"/>
              <a:buChar char="•"/>
            </a:pPr>
            <a:r>
              <a:rPr lang="en-US"/>
              <a:t>Example Usage:</a:t>
            </a:r>
            <a:endParaRPr/>
          </a:p>
          <a:p>
            <a:pPr marL="457200" lvl="1" indent="0" algn="l" rtl="0">
              <a:lnSpc>
                <a:spcPct val="90000"/>
              </a:lnSpc>
              <a:spcBef>
                <a:spcPts val="500"/>
              </a:spcBef>
              <a:spcAft>
                <a:spcPts val="0"/>
              </a:spcAft>
              <a:buClr>
                <a:srgbClr val="02192B"/>
              </a:buClr>
              <a:buSzPts val="2000"/>
              <a:buNone/>
            </a:pPr>
            <a:r>
              <a:rPr lang="en-US" sz="2000">
                <a:latin typeface="Courier"/>
                <a:ea typeface="Courier"/>
                <a:cs typeface="Courier"/>
                <a:sym typeface="Courier"/>
              </a:rPr>
              <a:t>XF:31IDA-BI{Dev:</a:t>
            </a:r>
            <a:r>
              <a:rPr lang="en-US" sz="2000">
                <a:solidFill>
                  <a:srgbClr val="0432FF"/>
                </a:solidFill>
                <a:latin typeface="Courier"/>
                <a:ea typeface="Courier"/>
                <a:cs typeface="Courier"/>
                <a:sym typeface="Courier"/>
              </a:rPr>
              <a:t>$(M)</a:t>
            </a:r>
            <a:r>
              <a:rPr lang="en-US" sz="2000">
                <a:latin typeface="Courier"/>
                <a:ea typeface="Courier"/>
                <a:cs typeface="Courier"/>
                <a:sym typeface="Courier"/>
              </a:rPr>
              <a:t>}E-I</a:t>
            </a:r>
            <a:endParaRPr/>
          </a:p>
          <a:p>
            <a:pPr marL="228600" lvl="0" indent="-25400" algn="l" rtl="0">
              <a:lnSpc>
                <a:spcPct val="90000"/>
              </a:lnSpc>
              <a:spcBef>
                <a:spcPts val="1000"/>
              </a:spcBef>
              <a:spcAft>
                <a:spcPts val="0"/>
              </a:spcAft>
              <a:buClr>
                <a:srgbClr val="02192B"/>
              </a:buClr>
              <a:buSzPts val="3200"/>
              <a:buNone/>
            </a:pPr>
            <a:endParaRPr/>
          </a:p>
          <a:p>
            <a:pPr marL="228600" lvl="0" indent="-25400" algn="l" rtl="0">
              <a:lnSpc>
                <a:spcPct val="90000"/>
              </a:lnSpc>
              <a:spcBef>
                <a:spcPts val="1000"/>
              </a:spcBef>
              <a:spcAft>
                <a:spcPts val="0"/>
              </a:spcAft>
              <a:buClr>
                <a:srgbClr val="02192B"/>
              </a:buClr>
              <a:buSzPts val="3200"/>
              <a:buNone/>
            </a:pPr>
            <a:endParaRPr/>
          </a:p>
          <a:p>
            <a:pPr marL="228600" lvl="0" indent="-228600" algn="l" rtl="0">
              <a:lnSpc>
                <a:spcPct val="90000"/>
              </a:lnSpc>
              <a:spcBef>
                <a:spcPts val="1000"/>
              </a:spcBef>
              <a:spcAft>
                <a:spcPts val="0"/>
              </a:spcAft>
              <a:buClr>
                <a:srgbClr val="02192B"/>
              </a:buClr>
              <a:buSzPts val="3200"/>
              <a:buChar char="•"/>
            </a:pPr>
            <a:r>
              <a:rPr lang="en-US"/>
              <a:t>Where are Macros defined</a:t>
            </a:r>
            <a:endParaRPr/>
          </a:p>
        </p:txBody>
      </p:sp>
      <p:sp>
        <p:nvSpPr>
          <p:cNvPr id="451" name="Google Shape;451;p40"/>
          <p:cNvSpPr txBox="1">
            <a:spLocks noGrp="1"/>
          </p:cNvSpPr>
          <p:nvPr>
            <p:ph type="title"/>
          </p:nvPr>
        </p:nvSpPr>
        <p:spPr>
          <a:xfrm>
            <a:off x="180000" y="1"/>
            <a:ext cx="11832000" cy="50399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3F3F3F"/>
              </a:buClr>
              <a:buSzPts val="2000"/>
              <a:buFont typeface="Helvetica Neue"/>
              <a:buNone/>
            </a:pPr>
            <a:r>
              <a:rPr lang="en-US"/>
              <a:t>Display Builder Editor</a:t>
            </a:r>
            <a:endParaRPr/>
          </a:p>
        </p:txBody>
      </p:sp>
      <p:sp>
        <p:nvSpPr>
          <p:cNvPr id="452" name="Google Shape;452;p40"/>
          <p:cNvSpPr txBox="1">
            <a:spLocks noGrp="1"/>
          </p:cNvSpPr>
          <p:nvPr>
            <p:ph type="body" idx="2"/>
          </p:nvPr>
        </p:nvSpPr>
        <p:spPr>
          <a:xfrm>
            <a:off x="180000" y="503999"/>
            <a:ext cx="11832000" cy="46449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595959"/>
              </a:buClr>
              <a:buSzPts val="1400"/>
              <a:buFont typeface="Helvetica Neue"/>
              <a:buNone/>
            </a:pP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41"/>
          <p:cNvSpPr txBox="1">
            <a:spLocks noGrp="1"/>
          </p:cNvSpPr>
          <p:nvPr>
            <p:ph type="body" idx="1"/>
          </p:nvPr>
        </p:nvSpPr>
        <p:spPr>
          <a:xfrm>
            <a:off x="180000" y="972000"/>
            <a:ext cx="11832000" cy="570249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02192B"/>
              </a:buClr>
              <a:buSzPts val="3200"/>
              <a:buChar char="•"/>
            </a:pPr>
            <a:r>
              <a:rPr lang="en-US" dirty="0"/>
              <a:t>Macros can also be used for numeric and </a:t>
            </a:r>
            <a:r>
              <a:rPr lang="en-US" dirty="0" err="1"/>
              <a:t>boolean</a:t>
            </a:r>
            <a:r>
              <a:rPr lang="en-US" dirty="0"/>
              <a:t> values, as long as their value is numeric or “true”/“</a:t>
            </a:r>
            <a:r>
              <a:rPr lang="en-US"/>
              <a:t>false”.</a:t>
            </a:r>
            <a:endParaRPr dirty="0"/>
          </a:p>
          <a:p>
            <a:pPr marL="228600" lvl="0" indent="-228600" algn="l" rtl="0">
              <a:lnSpc>
                <a:spcPct val="90000"/>
              </a:lnSpc>
              <a:spcBef>
                <a:spcPts val="1000"/>
              </a:spcBef>
              <a:spcAft>
                <a:spcPts val="0"/>
              </a:spcAft>
              <a:buClr>
                <a:srgbClr val="02192B"/>
              </a:buClr>
              <a:buSzPts val="3200"/>
              <a:buChar char="•"/>
            </a:pPr>
            <a:r>
              <a:rPr lang="en-US" dirty="0"/>
              <a:t>Macros can be defined at various levels, and are resolved in the following order:</a:t>
            </a:r>
            <a:endParaRPr dirty="0"/>
          </a:p>
          <a:p>
            <a:pPr marL="685800" lvl="1" indent="-228600" algn="l" rtl="0">
              <a:lnSpc>
                <a:spcPct val="90000"/>
              </a:lnSpc>
              <a:spcBef>
                <a:spcPts val="500"/>
              </a:spcBef>
              <a:spcAft>
                <a:spcPts val="0"/>
              </a:spcAft>
              <a:buClr>
                <a:srgbClr val="02192B"/>
              </a:buClr>
              <a:buSzPts val="2800"/>
              <a:buChar char="•"/>
            </a:pPr>
            <a:r>
              <a:rPr lang="en-US" dirty="0"/>
              <a:t>Preferences,</a:t>
            </a:r>
            <a:endParaRPr dirty="0"/>
          </a:p>
          <a:p>
            <a:pPr marL="685800" lvl="1" indent="-228600" algn="l" rtl="0">
              <a:lnSpc>
                <a:spcPct val="90000"/>
              </a:lnSpc>
              <a:spcBef>
                <a:spcPts val="500"/>
              </a:spcBef>
              <a:spcAft>
                <a:spcPts val="0"/>
              </a:spcAft>
              <a:buClr>
                <a:srgbClr val="02192B"/>
              </a:buClr>
              <a:buSzPts val="2800"/>
              <a:buChar char="•"/>
            </a:pPr>
            <a:r>
              <a:rPr lang="en-US" dirty="0"/>
              <a:t>Open Display action,</a:t>
            </a:r>
            <a:endParaRPr dirty="0"/>
          </a:p>
          <a:p>
            <a:pPr marL="685800" lvl="1" indent="-228600" algn="l" rtl="0">
              <a:lnSpc>
                <a:spcPct val="90000"/>
              </a:lnSpc>
              <a:spcBef>
                <a:spcPts val="500"/>
              </a:spcBef>
              <a:spcAft>
                <a:spcPts val="0"/>
              </a:spcAft>
              <a:buClr>
                <a:srgbClr val="02192B"/>
              </a:buClr>
              <a:buSzPts val="2800"/>
              <a:buChar char="•"/>
            </a:pPr>
            <a:r>
              <a:rPr lang="en-US" dirty="0"/>
              <a:t>Embedded widget,</a:t>
            </a:r>
            <a:endParaRPr dirty="0"/>
          </a:p>
          <a:p>
            <a:pPr marL="685800" lvl="1" indent="-228600" algn="l" rtl="0">
              <a:lnSpc>
                <a:spcPct val="90000"/>
              </a:lnSpc>
              <a:spcBef>
                <a:spcPts val="500"/>
              </a:spcBef>
              <a:spcAft>
                <a:spcPts val="0"/>
              </a:spcAft>
              <a:buClr>
                <a:srgbClr val="02192B"/>
              </a:buClr>
              <a:buSzPts val="2800"/>
              <a:buChar char="•"/>
            </a:pPr>
            <a:r>
              <a:rPr lang="en-US" dirty="0"/>
              <a:t>Display,</a:t>
            </a:r>
            <a:endParaRPr dirty="0"/>
          </a:p>
          <a:p>
            <a:pPr marL="685800" lvl="1" indent="-228600" algn="l" rtl="0">
              <a:lnSpc>
                <a:spcPct val="90000"/>
              </a:lnSpc>
              <a:spcBef>
                <a:spcPts val="500"/>
              </a:spcBef>
              <a:spcAft>
                <a:spcPts val="0"/>
              </a:spcAft>
              <a:buClr>
                <a:srgbClr val="02192B"/>
              </a:buClr>
              <a:buSzPts val="2800"/>
              <a:buChar char="•"/>
            </a:pPr>
            <a:r>
              <a:rPr lang="en-US" dirty="0"/>
              <a:t>Group widget or Tab widget.</a:t>
            </a:r>
            <a:endParaRPr dirty="0"/>
          </a:p>
        </p:txBody>
      </p:sp>
      <p:sp>
        <p:nvSpPr>
          <p:cNvPr id="459" name="Google Shape;459;p41"/>
          <p:cNvSpPr txBox="1">
            <a:spLocks noGrp="1"/>
          </p:cNvSpPr>
          <p:nvPr>
            <p:ph type="title"/>
          </p:nvPr>
        </p:nvSpPr>
        <p:spPr>
          <a:xfrm>
            <a:off x="180000" y="1"/>
            <a:ext cx="11832000" cy="50399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3F3F3F"/>
              </a:buClr>
              <a:buSzPts val="2000"/>
              <a:buFont typeface="Helvetica Neue"/>
              <a:buNone/>
            </a:pPr>
            <a:r>
              <a:rPr lang="en-US"/>
              <a:t>Display Builder Editor</a:t>
            </a:r>
            <a:endParaRPr/>
          </a:p>
        </p:txBody>
      </p:sp>
      <p:sp>
        <p:nvSpPr>
          <p:cNvPr id="460" name="Google Shape;460;p41"/>
          <p:cNvSpPr txBox="1">
            <a:spLocks noGrp="1"/>
          </p:cNvSpPr>
          <p:nvPr>
            <p:ph type="body" idx="2"/>
          </p:nvPr>
        </p:nvSpPr>
        <p:spPr>
          <a:xfrm>
            <a:off x="180000" y="503999"/>
            <a:ext cx="11832000" cy="46449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595959"/>
              </a:buClr>
              <a:buSzPts val="1400"/>
              <a:buFont typeface="Helvetica Neue"/>
              <a:buNone/>
            </a:pPr>
            <a:r>
              <a:rPr lang="en-US"/>
              <a:t>Macros #2</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42"/>
          <p:cNvSpPr txBox="1">
            <a:spLocks noGrp="1"/>
          </p:cNvSpPr>
          <p:nvPr>
            <p:ph type="body" idx="1"/>
          </p:nvPr>
        </p:nvSpPr>
        <p:spPr>
          <a:xfrm>
            <a:off x="180000" y="972000"/>
            <a:ext cx="11832000" cy="570249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02192B"/>
              </a:buClr>
              <a:buSzPts val="3200"/>
              <a:buChar char="•"/>
            </a:pPr>
            <a:r>
              <a:rPr lang="en-US"/>
              <a:t>Default values: $(MACRO=default)</a:t>
            </a:r>
            <a:endParaRPr/>
          </a:p>
          <a:p>
            <a:pPr marL="685800" lvl="1" indent="-228600" algn="l" rtl="0">
              <a:lnSpc>
                <a:spcPct val="90000"/>
              </a:lnSpc>
              <a:spcBef>
                <a:spcPts val="500"/>
              </a:spcBef>
              <a:spcAft>
                <a:spcPts val="0"/>
              </a:spcAft>
              <a:buClr>
                <a:srgbClr val="02192B"/>
              </a:buClr>
              <a:buSzPts val="2800"/>
              <a:buChar char="•"/>
            </a:pPr>
            <a:r>
              <a:rPr lang="en-US"/>
              <a:t>Allows standalone testing</a:t>
            </a:r>
            <a:br>
              <a:rPr lang="en-US"/>
            </a:br>
            <a:r>
              <a:rPr lang="en-US"/>
              <a:t>without passing values into</a:t>
            </a:r>
            <a:br>
              <a:rPr lang="en-US"/>
            </a:br>
            <a:r>
              <a:rPr lang="en-US"/>
              <a:t>display</a:t>
            </a:r>
            <a:br>
              <a:rPr lang="en-US"/>
            </a:br>
            <a:endParaRPr/>
          </a:p>
          <a:p>
            <a:pPr marL="685800" lvl="1" indent="-228600" algn="l" rtl="0">
              <a:lnSpc>
                <a:spcPct val="90000"/>
              </a:lnSpc>
              <a:spcBef>
                <a:spcPts val="500"/>
              </a:spcBef>
              <a:spcAft>
                <a:spcPts val="0"/>
              </a:spcAft>
              <a:buClr>
                <a:srgbClr val="02192B"/>
              </a:buClr>
              <a:buSzPts val="2800"/>
              <a:buChar char="•"/>
            </a:pPr>
            <a:r>
              <a:rPr lang="en-US"/>
              <a:t>Prevent invalid name resolution broadcasts</a:t>
            </a:r>
            <a:endParaRPr/>
          </a:p>
          <a:p>
            <a:pPr marL="228600" lvl="0" indent="-25400" algn="l" rtl="0">
              <a:lnSpc>
                <a:spcPct val="90000"/>
              </a:lnSpc>
              <a:spcBef>
                <a:spcPts val="1000"/>
              </a:spcBef>
              <a:spcAft>
                <a:spcPts val="0"/>
              </a:spcAft>
              <a:buClr>
                <a:srgbClr val="02192B"/>
              </a:buClr>
              <a:buSzPts val="3200"/>
              <a:buNone/>
            </a:pPr>
            <a:endParaRPr/>
          </a:p>
          <a:p>
            <a:pPr marL="228600" lvl="0" indent="-228600" algn="l" rtl="0">
              <a:lnSpc>
                <a:spcPct val="90000"/>
              </a:lnSpc>
              <a:spcBef>
                <a:spcPts val="1000"/>
              </a:spcBef>
              <a:spcAft>
                <a:spcPts val="0"/>
              </a:spcAft>
              <a:buClr>
                <a:srgbClr val="02192B"/>
              </a:buClr>
              <a:buSzPts val="3200"/>
              <a:buChar char="•"/>
            </a:pPr>
            <a:r>
              <a:rPr lang="en-US"/>
              <a:t>Predefined Macros</a:t>
            </a:r>
            <a:endParaRPr/>
          </a:p>
          <a:p>
            <a:pPr marL="685800" lvl="1" indent="-228600" algn="l" rtl="0">
              <a:lnSpc>
                <a:spcPct val="90000"/>
              </a:lnSpc>
              <a:spcBef>
                <a:spcPts val="500"/>
              </a:spcBef>
              <a:spcAft>
                <a:spcPts val="0"/>
              </a:spcAft>
              <a:buClr>
                <a:srgbClr val="02192B"/>
              </a:buClr>
              <a:buSzPts val="2800"/>
              <a:buChar char="•"/>
            </a:pPr>
            <a:r>
              <a:rPr lang="en-US"/>
              <a:t>  $(DID):  Unique display identifier, useful for per-display PVs</a:t>
            </a:r>
            <a:endParaRPr/>
          </a:p>
          <a:p>
            <a:pPr marL="398463" lvl="1" indent="0" algn="l" rtl="0">
              <a:lnSpc>
                <a:spcPct val="90000"/>
              </a:lnSpc>
              <a:spcBef>
                <a:spcPts val="500"/>
              </a:spcBef>
              <a:spcAft>
                <a:spcPts val="0"/>
              </a:spcAft>
              <a:buClr>
                <a:srgbClr val="02192B"/>
              </a:buClr>
              <a:buSzPts val="2800"/>
              <a:buNone/>
            </a:pPr>
            <a:r>
              <a:rPr lang="en-US"/>
              <a:t>              loc://x$(DID)(10)</a:t>
            </a:r>
            <a:endParaRPr/>
          </a:p>
          <a:p>
            <a:pPr marL="398463" lvl="1" indent="0" algn="l" rtl="0">
              <a:lnSpc>
                <a:spcPct val="90000"/>
              </a:lnSpc>
              <a:spcBef>
                <a:spcPts val="500"/>
              </a:spcBef>
              <a:spcAft>
                <a:spcPts val="0"/>
              </a:spcAft>
              <a:buClr>
                <a:srgbClr val="02192B"/>
              </a:buClr>
              <a:buSzPts val="2800"/>
              <a:buNone/>
            </a:pPr>
            <a:endParaRPr/>
          </a:p>
          <a:p>
            <a:pPr marL="855663" lvl="1" indent="-457200" algn="l" rtl="0">
              <a:lnSpc>
                <a:spcPct val="90000"/>
              </a:lnSpc>
              <a:spcBef>
                <a:spcPts val="500"/>
              </a:spcBef>
              <a:spcAft>
                <a:spcPts val="0"/>
              </a:spcAft>
              <a:buClr>
                <a:srgbClr val="02192B"/>
              </a:buClr>
              <a:buSzPts val="2800"/>
              <a:buChar char="•"/>
            </a:pPr>
            <a:r>
              <a:rPr lang="en-US"/>
              <a:t>$(DNAME): Display Name</a:t>
            </a:r>
            <a:endParaRPr/>
          </a:p>
        </p:txBody>
      </p:sp>
      <p:sp>
        <p:nvSpPr>
          <p:cNvPr id="471" name="Google Shape;471;p42"/>
          <p:cNvSpPr txBox="1">
            <a:spLocks noGrp="1"/>
          </p:cNvSpPr>
          <p:nvPr>
            <p:ph type="title"/>
          </p:nvPr>
        </p:nvSpPr>
        <p:spPr>
          <a:xfrm>
            <a:off x="180000" y="1"/>
            <a:ext cx="11832000" cy="50399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3F3F3F"/>
              </a:buClr>
              <a:buSzPts val="2000"/>
              <a:buFont typeface="Helvetica Neue"/>
              <a:buNone/>
            </a:pPr>
            <a:r>
              <a:rPr lang="en-US"/>
              <a:t>Display Builder Editor</a:t>
            </a:r>
            <a:endParaRPr/>
          </a:p>
        </p:txBody>
      </p:sp>
      <p:sp>
        <p:nvSpPr>
          <p:cNvPr id="472" name="Google Shape;472;p42"/>
          <p:cNvSpPr txBox="1">
            <a:spLocks noGrp="1"/>
          </p:cNvSpPr>
          <p:nvPr>
            <p:ph type="body" idx="2"/>
          </p:nvPr>
        </p:nvSpPr>
        <p:spPr>
          <a:xfrm>
            <a:off x="180000" y="503999"/>
            <a:ext cx="11832000" cy="46449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595959"/>
              </a:buClr>
              <a:buSzPts val="1400"/>
              <a:buFont typeface="Helvetica Neue"/>
              <a:buNone/>
            </a:pPr>
            <a:r>
              <a:rPr lang="en-US"/>
              <a:t>Macros #2</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43"/>
          <p:cNvSpPr txBox="1">
            <a:spLocks noGrp="1"/>
          </p:cNvSpPr>
          <p:nvPr>
            <p:ph type="body" idx="1"/>
          </p:nvPr>
        </p:nvSpPr>
        <p:spPr>
          <a:xfrm>
            <a:off x="180000" y="972000"/>
            <a:ext cx="11832000" cy="570249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2192B"/>
              </a:buClr>
              <a:buSzPts val="2400"/>
              <a:buNone/>
            </a:pPr>
            <a:r>
              <a:rPr lang="en-US" sz="2400"/>
              <a:t>Click on display background to select </a:t>
            </a:r>
            <a:r>
              <a:rPr lang="en-US" sz="2400" u="sng"/>
              <a:t>no widget</a:t>
            </a:r>
            <a:r>
              <a:rPr lang="en-US" sz="2400"/>
              <a:t> for editing overall display properties</a:t>
            </a:r>
            <a:endParaRPr/>
          </a:p>
          <a:p>
            <a:pPr marL="228600" lvl="0" indent="-228600" algn="l" rtl="0">
              <a:lnSpc>
                <a:spcPct val="90000"/>
              </a:lnSpc>
              <a:spcBef>
                <a:spcPts val="1000"/>
              </a:spcBef>
              <a:spcAft>
                <a:spcPts val="0"/>
              </a:spcAft>
              <a:buClr>
                <a:srgbClr val="02192B"/>
              </a:buClr>
              <a:buSzPts val="3200"/>
              <a:buChar char="•"/>
            </a:pPr>
            <a:r>
              <a:rPr lang="en-US"/>
              <a:t>Name</a:t>
            </a:r>
            <a:endParaRPr/>
          </a:p>
          <a:p>
            <a:pPr marL="685800" lvl="1" indent="-228600" algn="l" rtl="0">
              <a:lnSpc>
                <a:spcPct val="90000"/>
              </a:lnSpc>
              <a:spcBef>
                <a:spcPts val="500"/>
              </a:spcBef>
              <a:spcAft>
                <a:spcPts val="0"/>
              </a:spcAft>
              <a:buClr>
                <a:schemeClr val="dk1"/>
              </a:buClr>
              <a:buSzPts val="2800"/>
              <a:buChar char="•"/>
            </a:pPr>
            <a:r>
              <a:rPr lang="en-US">
                <a:solidFill>
                  <a:schemeClr val="dk1"/>
                </a:solidFill>
              </a:rPr>
              <a:t>Shown in Tab</a:t>
            </a:r>
            <a:endParaRPr/>
          </a:p>
          <a:p>
            <a:pPr marL="228600" lvl="0" indent="-228600" algn="l" rtl="0">
              <a:lnSpc>
                <a:spcPct val="90000"/>
              </a:lnSpc>
              <a:spcBef>
                <a:spcPts val="1000"/>
              </a:spcBef>
              <a:spcAft>
                <a:spcPts val="0"/>
              </a:spcAft>
              <a:buClr>
                <a:srgbClr val="02192B"/>
              </a:buClr>
              <a:buSzPts val="3200"/>
              <a:buChar char="•"/>
            </a:pPr>
            <a:r>
              <a:rPr lang="en-US"/>
              <a:t>Macros</a:t>
            </a:r>
            <a:endParaRPr/>
          </a:p>
          <a:p>
            <a:pPr marL="685800" lvl="1" indent="-228600" algn="l" rtl="0">
              <a:lnSpc>
                <a:spcPct val="90000"/>
              </a:lnSpc>
              <a:spcBef>
                <a:spcPts val="500"/>
              </a:spcBef>
              <a:spcAft>
                <a:spcPts val="0"/>
              </a:spcAft>
              <a:buClr>
                <a:schemeClr val="dk1"/>
              </a:buClr>
              <a:buSzPts val="2800"/>
              <a:buChar char="•"/>
            </a:pPr>
            <a:r>
              <a:rPr lang="en-US">
                <a:solidFill>
                  <a:schemeClr val="dk1"/>
                </a:solidFill>
              </a:rPr>
              <a:t>Used by all widgets in this display</a:t>
            </a:r>
            <a:endParaRPr/>
          </a:p>
          <a:p>
            <a:pPr marL="228600" lvl="0" indent="-228600" algn="l" rtl="0">
              <a:lnSpc>
                <a:spcPct val="90000"/>
              </a:lnSpc>
              <a:spcBef>
                <a:spcPts val="1000"/>
              </a:spcBef>
              <a:spcAft>
                <a:spcPts val="0"/>
              </a:spcAft>
              <a:buClr>
                <a:srgbClr val="02192B"/>
              </a:buClr>
              <a:buSzPts val="3200"/>
              <a:buChar char="•"/>
            </a:pPr>
            <a:r>
              <a:rPr lang="en-US"/>
              <a:t>Grid size</a:t>
            </a:r>
            <a:endParaRPr/>
          </a:p>
          <a:p>
            <a:pPr marL="685800" lvl="1" indent="-228600" algn="l" rtl="0">
              <a:lnSpc>
                <a:spcPct val="90000"/>
              </a:lnSpc>
              <a:spcBef>
                <a:spcPts val="500"/>
              </a:spcBef>
              <a:spcAft>
                <a:spcPts val="0"/>
              </a:spcAft>
              <a:buClr>
                <a:schemeClr val="dk1"/>
              </a:buClr>
              <a:buSzPts val="2800"/>
              <a:buChar char="•"/>
            </a:pPr>
            <a:r>
              <a:rPr lang="en-US">
                <a:solidFill>
                  <a:schemeClr val="dk1"/>
                </a:solidFill>
              </a:rPr>
              <a:t>Can aid with placing widgets</a:t>
            </a:r>
            <a:endParaRPr/>
          </a:p>
        </p:txBody>
      </p:sp>
      <p:sp>
        <p:nvSpPr>
          <p:cNvPr id="479" name="Google Shape;479;p43"/>
          <p:cNvSpPr txBox="1">
            <a:spLocks noGrp="1"/>
          </p:cNvSpPr>
          <p:nvPr>
            <p:ph type="title"/>
          </p:nvPr>
        </p:nvSpPr>
        <p:spPr>
          <a:xfrm>
            <a:off x="180000" y="1"/>
            <a:ext cx="11832000" cy="50399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3F3F3F"/>
              </a:buClr>
              <a:buSzPts val="2000"/>
              <a:buFont typeface="Helvetica Neue"/>
              <a:buNone/>
            </a:pPr>
            <a:r>
              <a:rPr lang="en-US"/>
              <a:t>Display Properties</a:t>
            </a:r>
            <a:endParaRPr/>
          </a:p>
        </p:txBody>
      </p:sp>
      <p:pic>
        <p:nvPicPr>
          <p:cNvPr id="480" name="Google Shape;480;p43"/>
          <p:cNvPicPr preferRelativeResize="0"/>
          <p:nvPr/>
        </p:nvPicPr>
        <p:blipFill rotWithShape="1">
          <a:blip r:embed="rId3">
            <a:alphaModFix/>
          </a:blip>
          <a:srcRect/>
          <a:stretch/>
        </p:blipFill>
        <p:spPr>
          <a:xfrm>
            <a:off x="8639502" y="1424254"/>
            <a:ext cx="3552497" cy="5433746"/>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44"/>
          <p:cNvSpPr txBox="1">
            <a:spLocks noGrp="1"/>
          </p:cNvSpPr>
          <p:nvPr>
            <p:ph type="body" idx="1"/>
          </p:nvPr>
        </p:nvSpPr>
        <p:spPr>
          <a:xfrm>
            <a:off x="180000" y="972000"/>
            <a:ext cx="11832000" cy="570249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2192B"/>
              </a:buClr>
              <a:buSzPts val="3200"/>
              <a:buNone/>
            </a:pPr>
            <a:r>
              <a:rPr lang="en-US"/>
              <a:t>Contains other widgets</a:t>
            </a:r>
            <a:endParaRPr/>
          </a:p>
          <a:p>
            <a:pPr marL="0" lvl="0" indent="0" algn="l" rtl="0">
              <a:lnSpc>
                <a:spcPct val="90000"/>
              </a:lnSpc>
              <a:spcBef>
                <a:spcPts val="1000"/>
              </a:spcBef>
              <a:spcAft>
                <a:spcPts val="0"/>
              </a:spcAft>
              <a:buClr>
                <a:srgbClr val="02192B"/>
              </a:buClr>
              <a:buSzPts val="3200"/>
              <a:buNone/>
            </a:pPr>
            <a:r>
              <a:rPr lang="en-US"/>
              <a:t>Visual Effect:</a:t>
            </a:r>
            <a:endParaRPr/>
          </a:p>
          <a:p>
            <a:pPr marL="685800" lvl="1" indent="-228600" algn="l" rtl="0">
              <a:lnSpc>
                <a:spcPct val="90000"/>
              </a:lnSpc>
              <a:spcBef>
                <a:spcPts val="500"/>
              </a:spcBef>
              <a:spcAft>
                <a:spcPts val="0"/>
              </a:spcAft>
              <a:buClr>
                <a:srgbClr val="02192B"/>
              </a:buClr>
              <a:buSzPts val="2800"/>
              <a:buChar char="•"/>
            </a:pPr>
            <a:r>
              <a:rPr lang="en-US"/>
              <a:t>Border, Name</a:t>
            </a:r>
            <a:endParaRPr/>
          </a:p>
          <a:p>
            <a:pPr marL="685800" lvl="1" indent="-50800" algn="l" rtl="0">
              <a:lnSpc>
                <a:spcPct val="90000"/>
              </a:lnSpc>
              <a:spcBef>
                <a:spcPts val="500"/>
              </a:spcBef>
              <a:spcAft>
                <a:spcPts val="0"/>
              </a:spcAft>
              <a:buClr>
                <a:srgbClr val="02192B"/>
              </a:buClr>
              <a:buSzPts val="2800"/>
              <a:buNone/>
            </a:pPr>
            <a:endParaRPr/>
          </a:p>
          <a:p>
            <a:pPr marL="0" lvl="0" indent="0" algn="l" rtl="0">
              <a:lnSpc>
                <a:spcPct val="90000"/>
              </a:lnSpc>
              <a:spcBef>
                <a:spcPts val="1000"/>
              </a:spcBef>
              <a:spcAft>
                <a:spcPts val="0"/>
              </a:spcAft>
              <a:buClr>
                <a:srgbClr val="02192B"/>
              </a:buClr>
              <a:buSzPts val="3200"/>
              <a:buNone/>
            </a:pPr>
            <a:r>
              <a:rPr lang="en-US"/>
              <a:t>Practical Effect:</a:t>
            </a:r>
            <a:endParaRPr/>
          </a:p>
          <a:p>
            <a:pPr marL="685800" lvl="1" indent="-228600" algn="l" rtl="0">
              <a:lnSpc>
                <a:spcPct val="90000"/>
              </a:lnSpc>
              <a:spcBef>
                <a:spcPts val="500"/>
              </a:spcBef>
              <a:spcAft>
                <a:spcPts val="0"/>
              </a:spcAft>
              <a:buClr>
                <a:srgbClr val="02192B"/>
              </a:buClr>
              <a:buSzPts val="2800"/>
              <a:buChar char="•"/>
            </a:pPr>
            <a:r>
              <a:rPr lang="en-US"/>
              <a:t>Group can define macros for contained widgets</a:t>
            </a:r>
            <a:endParaRPr/>
          </a:p>
          <a:p>
            <a:pPr marL="685800" lvl="1" indent="-228600" algn="l" rtl="0">
              <a:lnSpc>
                <a:spcPct val="90000"/>
              </a:lnSpc>
              <a:spcBef>
                <a:spcPts val="500"/>
              </a:spcBef>
              <a:spcAft>
                <a:spcPts val="0"/>
              </a:spcAft>
              <a:buClr>
                <a:srgbClr val="02192B"/>
              </a:buClr>
              <a:buSzPts val="2800"/>
              <a:buChar char="•"/>
            </a:pPr>
            <a:r>
              <a:rPr lang="en-US"/>
              <a:t>Group can be moved, copied/pasted as one unit in editor</a:t>
            </a:r>
            <a:endParaRPr/>
          </a:p>
          <a:p>
            <a:pPr marL="685800" lvl="1" indent="-50800" algn="l" rtl="0">
              <a:lnSpc>
                <a:spcPct val="90000"/>
              </a:lnSpc>
              <a:spcBef>
                <a:spcPts val="500"/>
              </a:spcBef>
              <a:spcAft>
                <a:spcPts val="0"/>
              </a:spcAft>
              <a:buClr>
                <a:srgbClr val="02192B"/>
              </a:buClr>
              <a:buSzPts val="2800"/>
              <a:buNone/>
            </a:pPr>
            <a:endParaRPr/>
          </a:p>
          <a:p>
            <a:pPr marL="0" lvl="0" indent="0" algn="l" rtl="0">
              <a:lnSpc>
                <a:spcPct val="90000"/>
              </a:lnSpc>
              <a:spcBef>
                <a:spcPts val="1000"/>
              </a:spcBef>
              <a:spcAft>
                <a:spcPts val="0"/>
              </a:spcAft>
              <a:buClr>
                <a:srgbClr val="02192B"/>
              </a:buClr>
              <a:buSzPts val="3200"/>
              <a:buNone/>
            </a:pPr>
            <a:r>
              <a:rPr lang="en-US"/>
              <a:t>Create from Widget View or Context Menu</a:t>
            </a:r>
            <a:endParaRPr/>
          </a:p>
          <a:p>
            <a:pPr marL="0" lvl="0" indent="0" algn="l" rtl="0">
              <a:lnSpc>
                <a:spcPct val="90000"/>
              </a:lnSpc>
              <a:spcBef>
                <a:spcPts val="1000"/>
              </a:spcBef>
              <a:spcAft>
                <a:spcPts val="0"/>
              </a:spcAft>
              <a:buClr>
                <a:srgbClr val="02192B"/>
              </a:buClr>
              <a:buSzPts val="3200"/>
              <a:buNone/>
            </a:pPr>
            <a:endParaRPr/>
          </a:p>
        </p:txBody>
      </p:sp>
      <p:sp>
        <p:nvSpPr>
          <p:cNvPr id="487" name="Google Shape;487;p44"/>
          <p:cNvSpPr txBox="1">
            <a:spLocks noGrp="1"/>
          </p:cNvSpPr>
          <p:nvPr>
            <p:ph type="title"/>
          </p:nvPr>
        </p:nvSpPr>
        <p:spPr>
          <a:xfrm>
            <a:off x="180000" y="1"/>
            <a:ext cx="11832000" cy="50399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3F3F3F"/>
              </a:buClr>
              <a:buSzPts val="2000"/>
              <a:buFont typeface="Helvetica Neue"/>
              <a:buNone/>
            </a:pPr>
            <a:r>
              <a:rPr lang="en-US"/>
              <a:t>Group Widget</a:t>
            </a:r>
            <a:endParaRPr/>
          </a:p>
        </p:txBody>
      </p:sp>
      <p:pic>
        <p:nvPicPr>
          <p:cNvPr id="488" name="Google Shape;488;p44"/>
          <p:cNvPicPr preferRelativeResize="0"/>
          <p:nvPr/>
        </p:nvPicPr>
        <p:blipFill rotWithShape="1">
          <a:blip r:embed="rId3">
            <a:alphaModFix/>
          </a:blip>
          <a:srcRect/>
          <a:stretch/>
        </p:blipFill>
        <p:spPr>
          <a:xfrm>
            <a:off x="5431736" y="972000"/>
            <a:ext cx="6580264" cy="201295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45"/>
          <p:cNvSpPr txBox="1">
            <a:spLocks noGrp="1"/>
          </p:cNvSpPr>
          <p:nvPr>
            <p:ph type="body" idx="1"/>
          </p:nvPr>
        </p:nvSpPr>
        <p:spPr>
          <a:xfrm>
            <a:off x="180000" y="972000"/>
            <a:ext cx="11832000" cy="5702497"/>
          </a:xfrm>
          <a:prstGeom prst="rect">
            <a:avLst/>
          </a:prstGeom>
          <a:noFill/>
          <a:ln>
            <a:noFill/>
          </a:ln>
        </p:spPr>
        <p:txBody>
          <a:bodyPr spcFirstLastPara="1" wrap="square" lIns="91425" tIns="45700" rIns="91425" bIns="45700" anchor="t" anchorCtr="0">
            <a:normAutofit/>
          </a:bodyPr>
          <a:lstStyle/>
          <a:p>
            <a:pPr marL="228600" lvl="0" indent="-25400" algn="l" rtl="0">
              <a:lnSpc>
                <a:spcPct val="90000"/>
              </a:lnSpc>
              <a:spcBef>
                <a:spcPts val="0"/>
              </a:spcBef>
              <a:spcAft>
                <a:spcPts val="0"/>
              </a:spcAft>
              <a:buClr>
                <a:srgbClr val="02192B"/>
              </a:buClr>
              <a:buSzPts val="3200"/>
              <a:buNone/>
            </a:pPr>
            <a:endParaRPr/>
          </a:p>
        </p:txBody>
      </p:sp>
      <p:sp>
        <p:nvSpPr>
          <p:cNvPr id="495" name="Google Shape;495;p45"/>
          <p:cNvSpPr txBox="1">
            <a:spLocks noGrp="1"/>
          </p:cNvSpPr>
          <p:nvPr>
            <p:ph type="title"/>
          </p:nvPr>
        </p:nvSpPr>
        <p:spPr>
          <a:xfrm>
            <a:off x="180000" y="1"/>
            <a:ext cx="11832000" cy="50399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3F3F3F"/>
              </a:buClr>
              <a:buSzPts val="2000"/>
              <a:buFont typeface="Helvetica Neue"/>
              <a:buNone/>
            </a:pPr>
            <a:r>
              <a:rPr lang="en-US"/>
              <a:t>Group Widget</a:t>
            </a:r>
            <a:endParaRPr/>
          </a:p>
        </p:txBody>
      </p:sp>
      <p:pic>
        <p:nvPicPr>
          <p:cNvPr id="496" name="Google Shape;496;p45"/>
          <p:cNvPicPr preferRelativeResize="0"/>
          <p:nvPr/>
        </p:nvPicPr>
        <p:blipFill rotWithShape="1">
          <a:blip r:embed="rId3">
            <a:alphaModFix/>
          </a:blip>
          <a:srcRect/>
          <a:stretch/>
        </p:blipFill>
        <p:spPr>
          <a:xfrm>
            <a:off x="2259565" y="1749552"/>
            <a:ext cx="6291109" cy="3514344"/>
          </a:xfrm>
          <a:prstGeom prst="rect">
            <a:avLst/>
          </a:prstGeom>
          <a:noFill/>
          <a:ln>
            <a:noFill/>
          </a:ln>
        </p:spPr>
      </p:pic>
      <p:sp>
        <p:nvSpPr>
          <p:cNvPr id="497" name="Google Shape;497;p45"/>
          <p:cNvSpPr/>
          <p:nvPr/>
        </p:nvSpPr>
        <p:spPr>
          <a:xfrm>
            <a:off x="8971280" y="813816"/>
            <a:ext cx="2532887" cy="1148080"/>
          </a:xfrm>
          <a:prstGeom prst="wedgeRoundRectCallout">
            <a:avLst>
              <a:gd name="adj1" fmla="val -102277"/>
              <a:gd name="adj2" fmla="val 240331"/>
              <a:gd name="adj3" fmla="val 16667"/>
            </a:avLst>
          </a:prstGeom>
          <a:gradFill>
            <a:gsLst>
              <a:gs pos="0">
                <a:srgbClr val="F7BCA2"/>
              </a:gs>
              <a:gs pos="50000">
                <a:srgbClr val="F4B093"/>
              </a:gs>
              <a:gs pos="100000">
                <a:srgbClr val="F7A47F"/>
              </a:gs>
            </a:gsLst>
            <a:lin ang="5400000" scaled="0"/>
          </a:gradFill>
          <a:ln w="9525" cap="flat" cmpd="sng">
            <a:solidFill>
              <a:schemeClr val="accent2"/>
            </a:solidFill>
            <a:prstDash val="solid"/>
            <a:miter lim="800000"/>
            <a:headEnd type="none" w="sm" len="sm"/>
            <a:tailEnd type="none" w="sm" len="sm"/>
          </a:ln>
        </p:spPr>
        <p:txBody>
          <a:bodyPr spcFirstLastPara="1" wrap="square" lIns="182875" tIns="182875" rIns="182875" bIns="182875"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1) Add Group Widget</a:t>
            </a:r>
            <a:endParaRPr sz="1050" b="0" i="0" u="none" strike="noStrike" cap="none">
              <a:solidFill>
                <a:schemeClr val="dk1"/>
              </a:solidFill>
              <a:latin typeface="Calibri"/>
              <a:ea typeface="Calibri"/>
              <a:cs typeface="Calibri"/>
              <a:sym typeface="Calibri"/>
            </a:endParaRPr>
          </a:p>
        </p:txBody>
      </p:sp>
      <p:sp>
        <p:nvSpPr>
          <p:cNvPr id="498" name="Google Shape;498;p45"/>
          <p:cNvSpPr/>
          <p:nvPr/>
        </p:nvSpPr>
        <p:spPr>
          <a:xfrm>
            <a:off x="917955" y="4115816"/>
            <a:ext cx="2532887" cy="1148080"/>
          </a:xfrm>
          <a:prstGeom prst="wedgeRoundRectCallout">
            <a:avLst>
              <a:gd name="adj1" fmla="val 94273"/>
              <a:gd name="adj2" fmla="val -87987"/>
              <a:gd name="adj3" fmla="val 16667"/>
            </a:avLst>
          </a:prstGeom>
          <a:gradFill>
            <a:gsLst>
              <a:gs pos="0">
                <a:srgbClr val="F7BCA2"/>
              </a:gs>
              <a:gs pos="50000">
                <a:srgbClr val="F4B093"/>
              </a:gs>
              <a:gs pos="100000">
                <a:srgbClr val="F7A47F"/>
              </a:gs>
            </a:gsLst>
            <a:lin ang="5400000" scaled="0"/>
          </a:gradFill>
          <a:ln w="9525" cap="flat" cmpd="sng">
            <a:solidFill>
              <a:schemeClr val="accent2"/>
            </a:solidFill>
            <a:prstDash val="solid"/>
            <a:miter lim="800000"/>
            <a:headEnd type="none" w="sm" len="sm"/>
            <a:tailEnd type="none" w="sm" len="sm"/>
          </a:ln>
        </p:spPr>
        <p:txBody>
          <a:bodyPr spcFirstLastPara="1" wrap="square" lIns="182875" tIns="182875" rIns="182875" bIns="182875"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2) Move other widgets inside the Group</a:t>
            </a:r>
            <a:endParaRPr sz="1050" b="0" i="0" u="none" strike="noStrike" cap="none">
              <a:solidFill>
                <a:schemeClr val="dk1"/>
              </a:solidFill>
              <a:latin typeface="Calibri"/>
              <a:ea typeface="Calibri"/>
              <a:cs typeface="Calibri"/>
              <a:sym typeface="Calibri"/>
            </a:endParaRPr>
          </a:p>
        </p:txBody>
      </p:sp>
      <p:sp>
        <p:nvSpPr>
          <p:cNvPr id="499" name="Google Shape;499;p45"/>
          <p:cNvSpPr/>
          <p:nvPr/>
        </p:nvSpPr>
        <p:spPr>
          <a:xfrm>
            <a:off x="4521200" y="5101336"/>
            <a:ext cx="1794762" cy="1097280"/>
          </a:xfrm>
          <a:prstGeom prst="wedgeRoundRectCallout">
            <a:avLst>
              <a:gd name="adj1" fmla="val -5416"/>
              <a:gd name="adj2" fmla="val -145755"/>
              <a:gd name="adj3" fmla="val 16667"/>
            </a:avLst>
          </a:prstGeom>
          <a:gradFill>
            <a:gsLst>
              <a:gs pos="0">
                <a:srgbClr val="F7BCA2"/>
              </a:gs>
              <a:gs pos="50000">
                <a:srgbClr val="F4B093"/>
              </a:gs>
              <a:gs pos="100000">
                <a:srgbClr val="F7A47F"/>
              </a:gs>
            </a:gsLst>
            <a:lin ang="5400000" scaled="0"/>
          </a:gradFill>
          <a:ln w="9525" cap="flat" cmpd="sng">
            <a:solidFill>
              <a:schemeClr val="accent2"/>
            </a:solidFill>
            <a:prstDash val="solid"/>
            <a:miter lim="800000"/>
            <a:headEnd type="none" w="sm" len="sm"/>
            <a:tailEnd type="none" w="sm" len="sm"/>
          </a:ln>
        </p:spPr>
        <p:txBody>
          <a:bodyPr spcFirstLastPara="1" wrap="square" lIns="182875" tIns="182875" rIns="182875" bIns="182875"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Active Group is highlighted</a:t>
            </a:r>
            <a:endParaRPr sz="1050" b="0" i="0" u="none" strike="noStrike" cap="none">
              <a:solidFill>
                <a:schemeClr val="dk1"/>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46"/>
          <p:cNvSpPr txBox="1">
            <a:spLocks noGrp="1"/>
          </p:cNvSpPr>
          <p:nvPr>
            <p:ph type="body" idx="1"/>
          </p:nvPr>
        </p:nvSpPr>
        <p:spPr>
          <a:xfrm>
            <a:off x="180000" y="972000"/>
            <a:ext cx="11832000" cy="570249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02192B"/>
              </a:buClr>
              <a:buSzPts val="3200"/>
              <a:buChar char="•"/>
            </a:pPr>
            <a:r>
              <a:rPr lang="en-US" b="1" i="1"/>
              <a:t>Embedded Display </a:t>
            </a:r>
            <a:r>
              <a:rPr lang="en-US"/>
              <a:t>allows the creation of composite screens by embedding different OPI screens or groups.</a:t>
            </a:r>
            <a:endParaRPr/>
          </a:p>
        </p:txBody>
      </p:sp>
      <p:sp>
        <p:nvSpPr>
          <p:cNvPr id="506" name="Google Shape;506;p46"/>
          <p:cNvSpPr txBox="1">
            <a:spLocks noGrp="1"/>
          </p:cNvSpPr>
          <p:nvPr>
            <p:ph type="title"/>
          </p:nvPr>
        </p:nvSpPr>
        <p:spPr>
          <a:xfrm>
            <a:off x="180000" y="1"/>
            <a:ext cx="11832000" cy="50399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3F3F3F"/>
              </a:buClr>
              <a:buSzPts val="2000"/>
              <a:buFont typeface="Helvetica Neue"/>
              <a:buNone/>
            </a:pPr>
            <a:r>
              <a:rPr lang="en-US"/>
              <a:t>Display Builder Editor</a:t>
            </a:r>
            <a:endParaRPr/>
          </a:p>
        </p:txBody>
      </p:sp>
      <p:sp>
        <p:nvSpPr>
          <p:cNvPr id="507" name="Google Shape;507;p46"/>
          <p:cNvSpPr txBox="1">
            <a:spLocks noGrp="1"/>
          </p:cNvSpPr>
          <p:nvPr>
            <p:ph type="body" idx="2"/>
          </p:nvPr>
        </p:nvSpPr>
        <p:spPr>
          <a:xfrm>
            <a:off x="180000" y="503999"/>
            <a:ext cx="11832000" cy="46449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595959"/>
              </a:buClr>
              <a:buSzPts val="1400"/>
              <a:buFont typeface="Helvetica Neue"/>
              <a:buNone/>
            </a:pPr>
            <a:r>
              <a:rPr lang="en-US"/>
              <a:t>Containers</a:t>
            </a:r>
            <a:endParaRPr/>
          </a:p>
        </p:txBody>
      </p:sp>
      <p:pic>
        <p:nvPicPr>
          <p:cNvPr id="508" name="Google Shape;508;p46"/>
          <p:cNvPicPr preferRelativeResize="0"/>
          <p:nvPr/>
        </p:nvPicPr>
        <p:blipFill rotWithShape="1">
          <a:blip r:embed="rId3">
            <a:alphaModFix/>
          </a:blip>
          <a:srcRect/>
          <a:stretch/>
        </p:blipFill>
        <p:spPr>
          <a:xfrm>
            <a:off x="2404987" y="1907628"/>
            <a:ext cx="7382026" cy="4766869"/>
          </a:xfrm>
          <a:prstGeom prst="rect">
            <a:avLst/>
          </a:prstGeom>
          <a:noFill/>
          <a:ln>
            <a:noFill/>
          </a:ln>
        </p:spPr>
      </p:pic>
      <p:sp>
        <p:nvSpPr>
          <p:cNvPr id="509" name="Google Shape;509;p46"/>
          <p:cNvSpPr/>
          <p:nvPr/>
        </p:nvSpPr>
        <p:spPr>
          <a:xfrm rot="5400000">
            <a:off x="4564525" y="4647653"/>
            <a:ext cx="623960" cy="1483023"/>
          </a:xfrm>
          <a:custGeom>
            <a:avLst/>
            <a:gdLst/>
            <a:ahLst/>
            <a:cxnLst/>
            <a:rect l="l" t="t" r="r" b="b"/>
            <a:pathLst>
              <a:path w="873012" h="1113905" extrusionOk="0">
                <a:moveTo>
                  <a:pt x="0" y="1113905"/>
                </a:moveTo>
                <a:lnTo>
                  <a:pt x="698268" y="1112692"/>
                </a:lnTo>
                <a:lnTo>
                  <a:pt x="873012" y="0"/>
                </a:lnTo>
              </a:path>
            </a:pathLst>
          </a:custGeom>
          <a:noFill/>
          <a:ln w="38100" cap="flat" cmpd="sng">
            <a:solidFill>
              <a:srgbClr val="FF0000"/>
            </a:solidFill>
            <a:prstDash val="solid"/>
            <a:miter lim="800000"/>
            <a:headEnd type="oval" w="med" len="med"/>
            <a:tailEnd type="triangl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10" name="Google Shape;510;p46"/>
          <p:cNvSpPr/>
          <p:nvPr/>
        </p:nvSpPr>
        <p:spPr>
          <a:xfrm rot="5400000">
            <a:off x="4044980" y="5167199"/>
            <a:ext cx="859488" cy="679461"/>
          </a:xfrm>
          <a:custGeom>
            <a:avLst/>
            <a:gdLst/>
            <a:ahLst/>
            <a:cxnLst/>
            <a:rect l="l" t="t" r="r" b="b"/>
            <a:pathLst>
              <a:path w="873012" h="1113905" extrusionOk="0">
                <a:moveTo>
                  <a:pt x="0" y="1113905"/>
                </a:moveTo>
                <a:lnTo>
                  <a:pt x="698268" y="1112692"/>
                </a:lnTo>
                <a:lnTo>
                  <a:pt x="873012" y="0"/>
                </a:lnTo>
              </a:path>
            </a:pathLst>
          </a:custGeom>
          <a:noFill/>
          <a:ln w="38100" cap="flat" cmpd="sng">
            <a:solidFill>
              <a:srgbClr val="FF0000"/>
            </a:solidFill>
            <a:prstDash val="solid"/>
            <a:miter lim="800000"/>
            <a:headEnd type="oval" w="med" len="med"/>
            <a:tailEnd type="triangl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47"/>
          <p:cNvSpPr txBox="1">
            <a:spLocks noGrp="1"/>
          </p:cNvSpPr>
          <p:nvPr>
            <p:ph type="body" idx="1"/>
          </p:nvPr>
        </p:nvSpPr>
        <p:spPr>
          <a:xfrm>
            <a:off x="180000" y="972000"/>
            <a:ext cx="11832000" cy="570249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2192B"/>
              </a:buClr>
              <a:buSzPts val="3200"/>
              <a:buNone/>
            </a:pPr>
            <a:r>
              <a:rPr lang="en-US"/>
              <a:t> No Resize</a:t>
            </a:r>
            <a:endParaRPr/>
          </a:p>
        </p:txBody>
      </p:sp>
      <p:sp>
        <p:nvSpPr>
          <p:cNvPr id="517" name="Google Shape;517;p47"/>
          <p:cNvSpPr txBox="1">
            <a:spLocks noGrp="1"/>
          </p:cNvSpPr>
          <p:nvPr>
            <p:ph type="title"/>
          </p:nvPr>
        </p:nvSpPr>
        <p:spPr>
          <a:xfrm>
            <a:off x="180000" y="1"/>
            <a:ext cx="11832000" cy="50399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3F3F3F"/>
              </a:buClr>
              <a:buSzPts val="2000"/>
              <a:buFont typeface="Helvetica Neue"/>
              <a:buNone/>
            </a:pPr>
            <a:r>
              <a:rPr lang="en-US"/>
              <a:t>Embedded Display Resize Options</a:t>
            </a:r>
            <a:endParaRPr/>
          </a:p>
        </p:txBody>
      </p:sp>
      <p:pic>
        <p:nvPicPr>
          <p:cNvPr id="518" name="Google Shape;518;p47"/>
          <p:cNvPicPr preferRelativeResize="0"/>
          <p:nvPr/>
        </p:nvPicPr>
        <p:blipFill rotWithShape="1">
          <a:blip r:embed="rId3">
            <a:alphaModFix/>
          </a:blip>
          <a:srcRect/>
          <a:stretch/>
        </p:blipFill>
        <p:spPr>
          <a:xfrm>
            <a:off x="1931438" y="2237860"/>
            <a:ext cx="7433390" cy="2545496"/>
          </a:xfrm>
          <a:prstGeom prst="rect">
            <a:avLst/>
          </a:prstGeom>
          <a:noFill/>
          <a:ln>
            <a:noFill/>
          </a:ln>
        </p:spPr>
      </p:pic>
      <p:sp>
        <p:nvSpPr>
          <p:cNvPr id="519" name="Google Shape;519;p47"/>
          <p:cNvSpPr txBox="1"/>
          <p:nvPr/>
        </p:nvSpPr>
        <p:spPr>
          <a:xfrm>
            <a:off x="4083516" y="907015"/>
            <a:ext cx="2385523" cy="131056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520"/>
              <a:buFont typeface="Century Gothic"/>
              <a:buNone/>
            </a:pPr>
            <a:r>
              <a:rPr lang="en-US" sz="2800" b="0" i="0" u="none" strike="noStrike" cap="none">
                <a:solidFill>
                  <a:schemeClr val="dk1"/>
                </a:solidFill>
                <a:latin typeface="Century Gothic"/>
                <a:ea typeface="Century Gothic"/>
                <a:cs typeface="Century Gothic"/>
                <a:sym typeface="Century Gothic"/>
              </a:rPr>
              <a:t>Size content to fit widget</a:t>
            </a:r>
            <a:endParaRPr sz="1400" b="0" i="0" u="none" strike="noStrike" cap="none">
              <a:solidFill>
                <a:srgbClr val="000000"/>
              </a:solidFill>
              <a:latin typeface="Arial"/>
              <a:ea typeface="Arial"/>
              <a:cs typeface="Arial"/>
              <a:sym typeface="Arial"/>
            </a:endParaRPr>
          </a:p>
        </p:txBody>
      </p:sp>
      <p:sp>
        <p:nvSpPr>
          <p:cNvPr id="520" name="Google Shape;520;p47"/>
          <p:cNvSpPr txBox="1"/>
          <p:nvPr/>
        </p:nvSpPr>
        <p:spPr>
          <a:xfrm>
            <a:off x="8483501" y="907015"/>
            <a:ext cx="2325526" cy="131056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520"/>
              <a:buFont typeface="Century Gothic"/>
              <a:buNone/>
            </a:pPr>
            <a:r>
              <a:rPr lang="en-US" sz="2800" b="0" i="0" u="none" strike="noStrike" cap="none">
                <a:solidFill>
                  <a:schemeClr val="dk1"/>
                </a:solidFill>
                <a:latin typeface="Century Gothic"/>
                <a:ea typeface="Century Gothic"/>
                <a:cs typeface="Century Gothic"/>
                <a:sym typeface="Century Gothic"/>
              </a:rPr>
              <a:t>Size widget to fit content</a:t>
            </a:r>
            <a:endParaRPr sz="1400" b="0" i="0" u="none" strike="noStrike" cap="none">
              <a:solidFill>
                <a:srgbClr val="000000"/>
              </a:solidFill>
              <a:latin typeface="Arial"/>
              <a:ea typeface="Arial"/>
              <a:cs typeface="Arial"/>
              <a:sym typeface="Arial"/>
            </a:endParaRPr>
          </a:p>
        </p:txBody>
      </p:sp>
      <p:sp>
        <p:nvSpPr>
          <p:cNvPr id="521" name="Google Shape;521;p47"/>
          <p:cNvSpPr txBox="1"/>
          <p:nvPr/>
        </p:nvSpPr>
        <p:spPr>
          <a:xfrm>
            <a:off x="866638" y="5080767"/>
            <a:ext cx="10746900" cy="1258800"/>
          </a:xfrm>
          <a:prstGeom prst="rect">
            <a:avLst/>
          </a:prstGeom>
          <a:noFill/>
          <a:ln>
            <a:noFill/>
          </a:ln>
        </p:spPr>
        <p:txBody>
          <a:bodyPr spcFirstLastPara="1" wrap="square" lIns="91425" tIns="45700" rIns="91425" bIns="45700" anchor="t" anchorCtr="0">
            <a:noAutofit/>
          </a:bodyPr>
          <a:lstStyle/>
          <a:p>
            <a:pPr marL="288925" marR="0" lvl="0" indent="-288925" algn="l" rtl="0">
              <a:lnSpc>
                <a:spcPct val="90000"/>
              </a:lnSpc>
              <a:spcBef>
                <a:spcPts val="0"/>
              </a:spcBef>
              <a:spcAft>
                <a:spcPts val="0"/>
              </a:spcAft>
              <a:buClr>
                <a:srgbClr val="00B050"/>
              </a:buClr>
              <a:buSzPts val="1800"/>
              <a:buFont typeface="Noto Sans Symbols"/>
              <a:buChar char="✔"/>
            </a:pPr>
            <a:r>
              <a:rPr lang="en-US" sz="2000" b="0" i="0" u="none" strike="noStrike" cap="none">
                <a:solidFill>
                  <a:schemeClr val="dk1"/>
                </a:solidFill>
                <a:latin typeface="Century Gothic"/>
                <a:ea typeface="Century Gothic"/>
                <a:cs typeface="Century Gothic"/>
                <a:sym typeface="Century Gothic"/>
              </a:rPr>
              <a:t>No Resize usually best. Scrollbars appear as needed.</a:t>
            </a:r>
            <a:endParaRPr sz="1400" b="0" i="0" u="none" strike="noStrike" cap="none">
              <a:solidFill>
                <a:srgbClr val="000000"/>
              </a:solidFill>
              <a:latin typeface="Arial"/>
              <a:ea typeface="Arial"/>
              <a:cs typeface="Arial"/>
              <a:sym typeface="Arial"/>
            </a:endParaRPr>
          </a:p>
          <a:p>
            <a:pPr marL="288925" marR="0" lvl="0" indent="-288925" algn="l" rtl="0">
              <a:lnSpc>
                <a:spcPct val="90000"/>
              </a:lnSpc>
              <a:spcBef>
                <a:spcPts val="1800"/>
              </a:spcBef>
              <a:spcAft>
                <a:spcPts val="0"/>
              </a:spcAft>
              <a:buClr>
                <a:srgbClr val="FF0000"/>
              </a:buClr>
              <a:buSzPts val="1800"/>
              <a:buFont typeface="Arial"/>
              <a:buChar char="-"/>
            </a:pPr>
            <a:r>
              <a:rPr lang="en-US" sz="2000" b="0" i="0" u="none" strike="noStrike" cap="none">
                <a:solidFill>
                  <a:schemeClr val="dk1"/>
                </a:solidFill>
                <a:latin typeface="Century Gothic"/>
                <a:ea typeface="Century Gothic"/>
                <a:cs typeface="Century Gothic"/>
                <a:sym typeface="Century Gothic"/>
              </a:rPr>
              <a:t>Resizing results in odd font sizes or widgets that outgrow their initial space.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48"/>
          <p:cNvSpPr txBox="1">
            <a:spLocks noGrp="1"/>
          </p:cNvSpPr>
          <p:nvPr>
            <p:ph type="body" idx="1"/>
          </p:nvPr>
        </p:nvSpPr>
        <p:spPr>
          <a:xfrm>
            <a:off x="180000" y="4173499"/>
            <a:ext cx="5823662" cy="187068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2192B"/>
              </a:buClr>
              <a:buSzPts val="2400"/>
              <a:buNone/>
            </a:pPr>
            <a:r>
              <a:rPr lang="en-US" sz="2400"/>
              <a:t>Tabs</a:t>
            </a:r>
            <a:endParaRPr/>
          </a:p>
          <a:p>
            <a:pPr marL="0" lvl="0" indent="0" algn="l" rtl="0">
              <a:lnSpc>
                <a:spcPct val="90000"/>
              </a:lnSpc>
              <a:spcBef>
                <a:spcPts val="1000"/>
              </a:spcBef>
              <a:spcAft>
                <a:spcPts val="0"/>
              </a:spcAft>
              <a:buClr>
                <a:srgbClr val="02192B"/>
              </a:buClr>
              <a:buSzPts val="2000"/>
              <a:buNone/>
            </a:pPr>
            <a:r>
              <a:rPr lang="en-US" sz="2000"/>
              <a:t>Each tab is in-memory, same *.bob</a:t>
            </a:r>
            <a:endParaRPr/>
          </a:p>
          <a:p>
            <a:pPr marL="228600" lvl="0" indent="-228600" algn="l" rtl="0">
              <a:lnSpc>
                <a:spcPct val="90000"/>
              </a:lnSpc>
              <a:spcBef>
                <a:spcPts val="1000"/>
              </a:spcBef>
              <a:spcAft>
                <a:spcPts val="0"/>
              </a:spcAft>
              <a:buClr>
                <a:schemeClr val="dk1"/>
              </a:buClr>
              <a:buSzPts val="2000"/>
              <a:buChar char="•"/>
            </a:pPr>
            <a:r>
              <a:rPr lang="en-US" sz="2000">
                <a:solidFill>
                  <a:schemeClr val="dk1"/>
                </a:solidFill>
              </a:rPr>
              <a:t>Appears immediately when selected</a:t>
            </a:r>
            <a:endParaRPr/>
          </a:p>
          <a:p>
            <a:pPr marL="228600" lvl="0" indent="-228600" algn="l" rtl="0">
              <a:lnSpc>
                <a:spcPct val="90000"/>
              </a:lnSpc>
              <a:spcBef>
                <a:spcPts val="1000"/>
              </a:spcBef>
              <a:spcAft>
                <a:spcPts val="0"/>
              </a:spcAft>
              <a:buClr>
                <a:schemeClr val="dk1"/>
              </a:buClr>
              <a:buSzPts val="2000"/>
              <a:buChar char="•"/>
            </a:pPr>
            <a:r>
              <a:rPr lang="en-US" sz="2000">
                <a:solidFill>
                  <a:schemeClr val="dk1"/>
                </a:solidFill>
              </a:rPr>
              <a:t>Uses CPU and memory when hidden</a:t>
            </a:r>
            <a:endParaRPr sz="1800">
              <a:solidFill>
                <a:schemeClr val="dk1"/>
              </a:solidFill>
            </a:endParaRPr>
          </a:p>
        </p:txBody>
      </p:sp>
      <p:sp>
        <p:nvSpPr>
          <p:cNvPr id="527" name="Google Shape;527;p48"/>
          <p:cNvSpPr txBox="1">
            <a:spLocks noGrp="1"/>
          </p:cNvSpPr>
          <p:nvPr>
            <p:ph type="title"/>
          </p:nvPr>
        </p:nvSpPr>
        <p:spPr>
          <a:xfrm>
            <a:off x="180000" y="1"/>
            <a:ext cx="11832000" cy="50399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3F3F3F"/>
              </a:buClr>
              <a:buSzPts val="2000"/>
              <a:buFont typeface="Helvetica Neue"/>
              <a:buNone/>
            </a:pPr>
            <a:r>
              <a:rPr lang="en-US"/>
              <a:t>Screen Navigation: Tabs</a:t>
            </a:r>
            <a:endParaRPr/>
          </a:p>
        </p:txBody>
      </p:sp>
      <p:pic>
        <p:nvPicPr>
          <p:cNvPr id="528" name="Google Shape;528;p48"/>
          <p:cNvPicPr preferRelativeResize="0"/>
          <p:nvPr/>
        </p:nvPicPr>
        <p:blipFill rotWithShape="1">
          <a:blip r:embed="rId3">
            <a:alphaModFix/>
          </a:blip>
          <a:srcRect/>
          <a:stretch/>
        </p:blipFill>
        <p:spPr>
          <a:xfrm>
            <a:off x="429767" y="813816"/>
            <a:ext cx="5573895" cy="2457103"/>
          </a:xfrm>
          <a:prstGeom prst="rect">
            <a:avLst/>
          </a:prstGeom>
          <a:noFill/>
          <a:ln>
            <a:noFill/>
          </a:ln>
        </p:spPr>
      </p:pic>
      <p:pic>
        <p:nvPicPr>
          <p:cNvPr id="529" name="Google Shape;529;p48"/>
          <p:cNvPicPr preferRelativeResize="0"/>
          <p:nvPr/>
        </p:nvPicPr>
        <p:blipFill rotWithShape="1">
          <a:blip r:embed="rId4">
            <a:alphaModFix/>
          </a:blip>
          <a:srcRect/>
          <a:stretch/>
        </p:blipFill>
        <p:spPr>
          <a:xfrm>
            <a:off x="6334954" y="813816"/>
            <a:ext cx="5745988" cy="3049867"/>
          </a:xfrm>
          <a:prstGeom prst="rect">
            <a:avLst/>
          </a:prstGeom>
          <a:noFill/>
          <a:ln>
            <a:noFill/>
          </a:ln>
        </p:spPr>
      </p:pic>
      <p:sp>
        <p:nvSpPr>
          <p:cNvPr id="530" name="Google Shape;530;p48"/>
          <p:cNvSpPr txBox="1"/>
          <p:nvPr/>
        </p:nvSpPr>
        <p:spPr>
          <a:xfrm>
            <a:off x="6188340" y="4193628"/>
            <a:ext cx="5823660" cy="169277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Century Gothic"/>
              <a:buNone/>
            </a:pPr>
            <a:r>
              <a:rPr lang="en-US" sz="2400" b="0" i="0" u="none" strike="noStrike" cap="none">
                <a:solidFill>
                  <a:schemeClr val="dk1"/>
                </a:solidFill>
                <a:latin typeface="Helvetica Neue"/>
                <a:ea typeface="Helvetica Neue"/>
                <a:cs typeface="Helvetica Neue"/>
                <a:sym typeface="Helvetica Neue"/>
              </a:rPr>
              <a:t>Navigation Tabs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Helvetica Neue"/>
              <a:buNone/>
            </a:pPr>
            <a:r>
              <a:rPr lang="en-US" sz="2000" b="0" i="0" u="none" strike="noStrike" cap="none">
                <a:solidFill>
                  <a:schemeClr val="dk1"/>
                </a:solidFill>
                <a:latin typeface="Helvetica Neue"/>
                <a:ea typeface="Helvetica Neue"/>
                <a:cs typeface="Helvetica Neue"/>
                <a:sym typeface="Helvetica Neue"/>
              </a:rPr>
              <a:t>Tab is loaded from separate *.bob</a:t>
            </a:r>
            <a:br>
              <a:rPr lang="en-US" sz="2000" b="0" i="0" u="none" strike="noStrike" cap="none">
                <a:solidFill>
                  <a:schemeClr val="dk1"/>
                </a:solidFill>
                <a:latin typeface="Helvetica Neue"/>
                <a:ea typeface="Helvetica Neue"/>
                <a:cs typeface="Helvetica Neue"/>
                <a:sym typeface="Helvetica Neue"/>
              </a:rPr>
            </a:br>
            <a:r>
              <a:rPr lang="en-US" sz="2000" b="0" i="0" u="none" strike="noStrike" cap="none">
                <a:solidFill>
                  <a:schemeClr val="dk1"/>
                </a:solidFill>
                <a:latin typeface="Helvetica Neue"/>
                <a:ea typeface="Helvetica Neue"/>
                <a:cs typeface="Helvetica Neue"/>
                <a:sym typeface="Helvetica Neue"/>
              </a:rPr>
              <a:t>when selected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Helvetica Neue"/>
                <a:ea typeface="Helvetica Neue"/>
                <a:cs typeface="Helvetica Neue"/>
                <a:sym typeface="Helvetica Neue"/>
              </a:rPr>
              <a:t>May need a little time to load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Helvetica Neue"/>
                <a:ea typeface="Helvetica Neue"/>
                <a:cs typeface="Helvetica Neue"/>
                <a:sym typeface="Helvetica Neue"/>
              </a:rPr>
              <a:t>No CPU and memory when hidden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49"/>
          <p:cNvSpPr txBox="1">
            <a:spLocks noGrp="1"/>
          </p:cNvSpPr>
          <p:nvPr>
            <p:ph type="title"/>
          </p:nvPr>
        </p:nvSpPr>
        <p:spPr>
          <a:xfrm>
            <a:off x="180000" y="1"/>
            <a:ext cx="11832000" cy="50399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3F3F3F"/>
              </a:buClr>
              <a:buSzPts val="2000"/>
              <a:buFont typeface="Helvetica Neue"/>
              <a:buNone/>
            </a:pPr>
            <a:r>
              <a:rPr lang="en-US"/>
              <a:t>Display Builder Editor</a:t>
            </a:r>
            <a:endParaRPr/>
          </a:p>
        </p:txBody>
      </p:sp>
      <p:sp>
        <p:nvSpPr>
          <p:cNvPr id="536" name="Google Shape;536;p49"/>
          <p:cNvSpPr txBox="1">
            <a:spLocks noGrp="1"/>
          </p:cNvSpPr>
          <p:nvPr>
            <p:ph type="body" idx="2"/>
          </p:nvPr>
        </p:nvSpPr>
        <p:spPr>
          <a:xfrm>
            <a:off x="180000" y="503999"/>
            <a:ext cx="11832000" cy="46449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595959"/>
              </a:buClr>
              <a:buSzPts val="1400"/>
              <a:buFont typeface="Helvetica Neue"/>
              <a:buNone/>
            </a:pPr>
            <a:r>
              <a:rPr lang="en-US"/>
              <a:t>Exercise: Containers &amp; Macros #1</a:t>
            </a:r>
            <a:endParaRPr/>
          </a:p>
        </p:txBody>
      </p:sp>
      <p:pic>
        <p:nvPicPr>
          <p:cNvPr id="537" name="Google Shape;537;p49"/>
          <p:cNvPicPr preferRelativeResize="0">
            <a:picLocks noGrp="1"/>
          </p:cNvPicPr>
          <p:nvPr>
            <p:ph type="body" idx="1"/>
          </p:nvPr>
        </p:nvPicPr>
        <p:blipFill rotWithShape="1">
          <a:blip r:embed="rId3">
            <a:alphaModFix/>
          </a:blip>
          <a:srcRect/>
          <a:stretch/>
        </p:blipFill>
        <p:spPr>
          <a:xfrm>
            <a:off x="179388" y="1100048"/>
            <a:ext cx="11833225" cy="544530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5"/>
          <p:cNvSpPr txBox="1">
            <a:spLocks noGrp="1"/>
          </p:cNvSpPr>
          <p:nvPr>
            <p:ph type="body" idx="1"/>
          </p:nvPr>
        </p:nvSpPr>
        <p:spPr>
          <a:xfrm>
            <a:off x="180000" y="972000"/>
            <a:ext cx="11832000" cy="570249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02192B"/>
              </a:buClr>
              <a:buSzPts val="3200"/>
              <a:buChar char="•"/>
            </a:pPr>
            <a:r>
              <a:rPr lang="en-US"/>
              <a:t>The Display Builder </a:t>
            </a:r>
            <a:r>
              <a:rPr lang="en-US" i="1"/>
              <a:t>Editor</a:t>
            </a:r>
            <a:r>
              <a:rPr lang="en-US"/>
              <a:t> is a WYSIWYG (</a:t>
            </a:r>
            <a:r>
              <a:rPr lang="en-US" b="1"/>
              <a:t>W</a:t>
            </a:r>
            <a:r>
              <a:rPr lang="en-US"/>
              <a:t>hat </a:t>
            </a:r>
            <a:r>
              <a:rPr lang="en-US" b="1"/>
              <a:t>Y</a:t>
            </a:r>
            <a:r>
              <a:rPr lang="en-US"/>
              <a:t>ou </a:t>
            </a:r>
            <a:r>
              <a:rPr lang="en-US" b="1"/>
              <a:t>S</a:t>
            </a:r>
            <a:r>
              <a:rPr lang="en-US"/>
              <a:t>ee </a:t>
            </a:r>
            <a:r>
              <a:rPr lang="en-US" b="1"/>
              <a:t>I</a:t>
            </a:r>
            <a:r>
              <a:rPr lang="en-US"/>
              <a:t>s </a:t>
            </a:r>
            <a:r>
              <a:rPr lang="en-US" b="1"/>
              <a:t>W</a:t>
            </a:r>
            <a:r>
              <a:rPr lang="en-US"/>
              <a:t>hat </a:t>
            </a:r>
            <a:r>
              <a:rPr lang="en-US" b="1"/>
              <a:t>Y</a:t>
            </a:r>
            <a:r>
              <a:rPr lang="en-US"/>
              <a:t>ou </a:t>
            </a:r>
            <a:r>
              <a:rPr lang="en-US" b="1"/>
              <a:t>G</a:t>
            </a:r>
            <a:r>
              <a:rPr lang="en-US"/>
              <a:t>et) editor which allows you to create OPIs in a similar way of creating PowerPoint presentations.</a:t>
            </a:r>
            <a:endParaRPr/>
          </a:p>
          <a:p>
            <a:pPr marL="228600" lvl="0" indent="-228600" algn="l" rtl="0">
              <a:lnSpc>
                <a:spcPct val="90000"/>
              </a:lnSpc>
              <a:spcBef>
                <a:spcPts val="1000"/>
              </a:spcBef>
              <a:spcAft>
                <a:spcPts val="0"/>
              </a:spcAft>
              <a:buClr>
                <a:srgbClr val="02192B"/>
              </a:buClr>
              <a:buSzPts val="3200"/>
              <a:buChar char="•"/>
            </a:pPr>
            <a:r>
              <a:rPr lang="en-US"/>
              <a:t>The Display Builder </a:t>
            </a:r>
            <a:r>
              <a:rPr lang="en-US" i="1"/>
              <a:t>Runtime</a:t>
            </a:r>
            <a:r>
              <a:rPr lang="en-US"/>
              <a:t> works in a similar way as modern web browsers.</a:t>
            </a:r>
            <a:endParaRPr/>
          </a:p>
          <a:p>
            <a:pPr marL="228600" lvl="0" indent="-228600" algn="l" rtl="0">
              <a:lnSpc>
                <a:spcPct val="90000"/>
              </a:lnSpc>
              <a:spcBef>
                <a:spcPts val="1000"/>
              </a:spcBef>
              <a:spcAft>
                <a:spcPts val="0"/>
              </a:spcAft>
              <a:buClr>
                <a:srgbClr val="02192B"/>
              </a:buClr>
              <a:buSzPts val="3200"/>
              <a:buChar char="•"/>
            </a:pPr>
            <a:r>
              <a:rPr lang="en-US"/>
              <a:t>OPIs can be displayed either in tabs, windows or views, and can be navigated forward or backward.</a:t>
            </a:r>
            <a:endParaRPr/>
          </a:p>
          <a:p>
            <a:pPr marL="228600" lvl="0" indent="-228600" algn="l" rtl="0">
              <a:lnSpc>
                <a:spcPct val="90000"/>
              </a:lnSpc>
              <a:spcBef>
                <a:spcPts val="1000"/>
              </a:spcBef>
              <a:spcAft>
                <a:spcPts val="0"/>
              </a:spcAft>
              <a:buClr>
                <a:srgbClr val="02192B"/>
              </a:buClr>
              <a:buSzPts val="3200"/>
              <a:buChar char="•"/>
            </a:pPr>
            <a:r>
              <a:rPr lang="en-US"/>
              <a:t>The data communication layer allows Display BUilder connecting to various data sources seamlessly: EPICS, local, simulated, and system.</a:t>
            </a:r>
            <a:endParaRPr/>
          </a:p>
        </p:txBody>
      </p:sp>
      <p:sp>
        <p:nvSpPr>
          <p:cNvPr id="138" name="Google Shape;138;p5"/>
          <p:cNvSpPr txBox="1">
            <a:spLocks noGrp="1"/>
          </p:cNvSpPr>
          <p:nvPr>
            <p:ph type="title"/>
          </p:nvPr>
        </p:nvSpPr>
        <p:spPr>
          <a:xfrm>
            <a:off x="180000" y="1"/>
            <a:ext cx="11832000" cy="50399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3F3F3F"/>
              </a:buClr>
              <a:buSzPts val="2000"/>
              <a:buFont typeface="Helvetica Neue"/>
              <a:buNone/>
            </a:pPr>
            <a:r>
              <a:rPr lang="en-US"/>
              <a:t>Introduction</a:t>
            </a:r>
            <a:endParaRPr/>
          </a:p>
        </p:txBody>
      </p:sp>
      <p:sp>
        <p:nvSpPr>
          <p:cNvPr id="139" name="Google Shape;139;p5"/>
          <p:cNvSpPr txBox="1">
            <a:spLocks noGrp="1"/>
          </p:cNvSpPr>
          <p:nvPr>
            <p:ph type="body" idx="2"/>
          </p:nvPr>
        </p:nvSpPr>
        <p:spPr>
          <a:xfrm>
            <a:off x="180000" y="503999"/>
            <a:ext cx="11832000" cy="46449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595959"/>
              </a:buClr>
              <a:buSzPts val="1400"/>
              <a:buFont typeface="Helvetica Neue"/>
              <a:buNone/>
            </a:pPr>
            <a:r>
              <a:rPr lang="en-US"/>
              <a:t>#2</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50"/>
          <p:cNvSpPr txBox="1">
            <a:spLocks noGrp="1"/>
          </p:cNvSpPr>
          <p:nvPr>
            <p:ph type="body" idx="1"/>
          </p:nvPr>
        </p:nvSpPr>
        <p:spPr>
          <a:xfrm>
            <a:off x="180000" y="972000"/>
            <a:ext cx="11832000" cy="570249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02192B"/>
              </a:buClr>
              <a:buSzPts val="3200"/>
              <a:buChar char="•"/>
            </a:pPr>
            <a:r>
              <a:rPr lang="en-US"/>
              <a:t>Create a simple screen (</a:t>
            </a:r>
            <a:r>
              <a:rPr lang="en-US" i="1"/>
              <a:t>_motor_overview.bob</a:t>
            </a:r>
            <a:r>
              <a:rPr lang="en-US"/>
              <a:t>) which represents a reusable segment with:</a:t>
            </a:r>
            <a:endParaRPr/>
          </a:p>
          <a:p>
            <a:pPr marL="742950" lvl="1" indent="-285750" algn="l" rtl="0">
              <a:lnSpc>
                <a:spcPct val="90000"/>
              </a:lnSpc>
              <a:spcBef>
                <a:spcPts val="500"/>
              </a:spcBef>
              <a:spcAft>
                <a:spcPts val="0"/>
              </a:spcAft>
              <a:buClr>
                <a:srgbClr val="02192B"/>
              </a:buClr>
              <a:buSzPts val="2800"/>
              <a:buFont typeface="Arial"/>
              <a:buChar char="•"/>
            </a:pPr>
            <a:r>
              <a:rPr lang="en-US"/>
              <a:t>a Label</a:t>
            </a:r>
            <a:endParaRPr/>
          </a:p>
          <a:p>
            <a:pPr marL="914400" lvl="2" indent="0" algn="l" rtl="0">
              <a:lnSpc>
                <a:spcPct val="90000"/>
              </a:lnSpc>
              <a:spcBef>
                <a:spcPts val="500"/>
              </a:spcBef>
              <a:spcAft>
                <a:spcPts val="0"/>
              </a:spcAft>
              <a:buClr>
                <a:srgbClr val="02192B"/>
              </a:buClr>
              <a:buSzPts val="2400"/>
              <a:buNone/>
            </a:pPr>
            <a:r>
              <a:rPr lang="en-US" b="1" i="1"/>
              <a:t>Text:</a:t>
            </a:r>
            <a:r>
              <a:rPr lang="en-US"/>
              <a:t> </a:t>
            </a:r>
            <a:r>
              <a:rPr lang="en-US">
                <a:latin typeface="Courier"/>
                <a:ea typeface="Courier"/>
                <a:cs typeface="Courier"/>
                <a:sym typeface="Courier"/>
              </a:rPr>
              <a:t>Motor $(N)</a:t>
            </a:r>
            <a:endParaRPr/>
          </a:p>
          <a:p>
            <a:pPr marL="742950" lvl="1" indent="-285750" algn="l" rtl="0">
              <a:lnSpc>
                <a:spcPct val="90000"/>
              </a:lnSpc>
              <a:spcBef>
                <a:spcPts val="500"/>
              </a:spcBef>
              <a:spcAft>
                <a:spcPts val="0"/>
              </a:spcAft>
              <a:buClr>
                <a:srgbClr val="02192B"/>
              </a:buClr>
              <a:buSzPts val="2800"/>
              <a:buFont typeface="Arial"/>
              <a:buChar char="•"/>
            </a:pPr>
            <a:r>
              <a:rPr lang="en-US"/>
              <a:t>a Text Entry</a:t>
            </a:r>
            <a:endParaRPr/>
          </a:p>
          <a:p>
            <a:pPr marL="914400" lvl="2" indent="0" algn="l" rtl="0">
              <a:lnSpc>
                <a:spcPct val="90000"/>
              </a:lnSpc>
              <a:spcBef>
                <a:spcPts val="500"/>
              </a:spcBef>
              <a:spcAft>
                <a:spcPts val="0"/>
              </a:spcAft>
              <a:buClr>
                <a:srgbClr val="02192B"/>
              </a:buClr>
              <a:buSzPts val="2400"/>
              <a:buNone/>
            </a:pPr>
            <a:r>
              <a:rPr lang="en-US" b="1" i="1"/>
              <a:t>PV Name:</a:t>
            </a:r>
            <a:r>
              <a:rPr lang="en-US"/>
              <a:t> </a:t>
            </a:r>
            <a:r>
              <a:rPr lang="en-US">
                <a:latin typeface="Courier"/>
                <a:ea typeface="Courier"/>
                <a:cs typeface="Courier"/>
                <a:sym typeface="Courier"/>
              </a:rPr>
              <a:t>XF:31IDA-OP{Tbl-Ax:X$(N)}Mtr.VAL</a:t>
            </a:r>
            <a:endParaRPr>
              <a:latin typeface="Courier"/>
              <a:ea typeface="Courier"/>
              <a:cs typeface="Courier"/>
              <a:sym typeface="Courier"/>
            </a:endParaRPr>
          </a:p>
          <a:p>
            <a:pPr marL="742950" lvl="1" indent="-285750" algn="l" rtl="0">
              <a:lnSpc>
                <a:spcPct val="90000"/>
              </a:lnSpc>
              <a:spcBef>
                <a:spcPts val="500"/>
              </a:spcBef>
              <a:spcAft>
                <a:spcPts val="0"/>
              </a:spcAft>
              <a:buClr>
                <a:srgbClr val="02192B"/>
              </a:buClr>
              <a:buSzPts val="2800"/>
              <a:buFont typeface="Arial"/>
              <a:buChar char="•"/>
            </a:pPr>
            <a:r>
              <a:rPr lang="en-US"/>
              <a:t>a Text Update</a:t>
            </a:r>
            <a:endParaRPr/>
          </a:p>
          <a:p>
            <a:pPr marL="914400" lvl="2" indent="0" algn="l" rtl="0">
              <a:lnSpc>
                <a:spcPct val="90000"/>
              </a:lnSpc>
              <a:spcBef>
                <a:spcPts val="500"/>
              </a:spcBef>
              <a:spcAft>
                <a:spcPts val="0"/>
              </a:spcAft>
              <a:buClr>
                <a:srgbClr val="02192B"/>
              </a:buClr>
              <a:buSzPts val="2400"/>
              <a:buNone/>
            </a:pPr>
            <a:r>
              <a:rPr lang="en-US" b="1" i="1"/>
              <a:t>PV Name:</a:t>
            </a:r>
            <a:r>
              <a:rPr lang="en-US"/>
              <a:t> </a:t>
            </a:r>
            <a:r>
              <a:rPr lang="en-US">
                <a:latin typeface="Courier"/>
                <a:ea typeface="Courier"/>
                <a:cs typeface="Courier"/>
                <a:sym typeface="Courier"/>
              </a:rPr>
              <a:t>XF:31IDA-OP{Tbl-Ax:X$(N)}Mtr.RBV</a:t>
            </a:r>
            <a:endParaRPr>
              <a:latin typeface="Courier"/>
              <a:ea typeface="Courier"/>
              <a:cs typeface="Courier"/>
              <a:sym typeface="Courier"/>
            </a:endParaRPr>
          </a:p>
          <a:p>
            <a:pPr marL="742950" lvl="1" indent="-285750" algn="l" rtl="0">
              <a:lnSpc>
                <a:spcPct val="90000"/>
              </a:lnSpc>
              <a:spcBef>
                <a:spcPts val="500"/>
              </a:spcBef>
              <a:spcAft>
                <a:spcPts val="0"/>
              </a:spcAft>
              <a:buClr>
                <a:srgbClr val="02192B"/>
              </a:buClr>
              <a:buSzPts val="2800"/>
              <a:buFont typeface="Arial"/>
              <a:buChar char="•"/>
            </a:pPr>
            <a:r>
              <a:rPr lang="en-US"/>
              <a:t>a LED</a:t>
            </a:r>
            <a:endParaRPr/>
          </a:p>
          <a:p>
            <a:pPr marL="914400" lvl="2" indent="0" algn="l" rtl="0">
              <a:lnSpc>
                <a:spcPct val="90000"/>
              </a:lnSpc>
              <a:spcBef>
                <a:spcPts val="500"/>
              </a:spcBef>
              <a:spcAft>
                <a:spcPts val="0"/>
              </a:spcAft>
              <a:buClr>
                <a:srgbClr val="02192B"/>
              </a:buClr>
              <a:buSzPts val="2400"/>
              <a:buNone/>
            </a:pPr>
            <a:r>
              <a:rPr lang="en-US" b="1" i="1"/>
              <a:t>PV Name:</a:t>
            </a:r>
            <a:r>
              <a:rPr lang="en-US"/>
              <a:t> </a:t>
            </a:r>
            <a:r>
              <a:rPr lang="en-US">
                <a:latin typeface="Courier"/>
                <a:ea typeface="Courier"/>
                <a:cs typeface="Courier"/>
                <a:sym typeface="Courier"/>
              </a:rPr>
              <a:t>XF:31IDA-OP{Tbl-Ax:X$(N)}Mtr.MOVN</a:t>
            </a:r>
            <a:endParaRPr>
              <a:latin typeface="Courier"/>
              <a:ea typeface="Courier"/>
              <a:cs typeface="Courier"/>
              <a:sym typeface="Courier"/>
            </a:endParaRPr>
          </a:p>
          <a:p>
            <a:pPr marL="228600" lvl="0" indent="-25400" algn="l" rtl="0">
              <a:lnSpc>
                <a:spcPct val="90000"/>
              </a:lnSpc>
              <a:spcBef>
                <a:spcPts val="1000"/>
              </a:spcBef>
              <a:spcAft>
                <a:spcPts val="0"/>
              </a:spcAft>
              <a:buClr>
                <a:srgbClr val="02192B"/>
              </a:buClr>
              <a:buSzPts val="3200"/>
              <a:buNone/>
            </a:pPr>
            <a:endParaRPr/>
          </a:p>
        </p:txBody>
      </p:sp>
      <p:sp>
        <p:nvSpPr>
          <p:cNvPr id="544" name="Google Shape;544;p50"/>
          <p:cNvSpPr txBox="1">
            <a:spLocks noGrp="1"/>
          </p:cNvSpPr>
          <p:nvPr>
            <p:ph type="title"/>
          </p:nvPr>
        </p:nvSpPr>
        <p:spPr>
          <a:xfrm>
            <a:off x="180000" y="1"/>
            <a:ext cx="11832000" cy="50399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3F3F3F"/>
              </a:buClr>
              <a:buSzPts val="2000"/>
              <a:buFont typeface="Helvetica Neue"/>
              <a:buNone/>
            </a:pPr>
            <a:r>
              <a:rPr lang="en-US"/>
              <a:t>Display Builder Editor</a:t>
            </a:r>
            <a:endParaRPr/>
          </a:p>
        </p:txBody>
      </p:sp>
      <p:sp>
        <p:nvSpPr>
          <p:cNvPr id="545" name="Google Shape;545;p50"/>
          <p:cNvSpPr txBox="1">
            <a:spLocks noGrp="1"/>
          </p:cNvSpPr>
          <p:nvPr>
            <p:ph type="body" idx="2"/>
          </p:nvPr>
        </p:nvSpPr>
        <p:spPr>
          <a:xfrm>
            <a:off x="180000" y="503999"/>
            <a:ext cx="11832000" cy="46449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595959"/>
              </a:buClr>
              <a:buSzPts val="1400"/>
              <a:buFont typeface="Helvetica Neue"/>
              <a:buNone/>
            </a:pPr>
            <a:r>
              <a:rPr lang="en-US"/>
              <a:t>Exercise: Containers &amp; Macros #2</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51"/>
          <p:cNvSpPr txBox="1">
            <a:spLocks noGrp="1"/>
          </p:cNvSpPr>
          <p:nvPr>
            <p:ph type="title"/>
          </p:nvPr>
        </p:nvSpPr>
        <p:spPr>
          <a:xfrm>
            <a:off x="180000" y="1"/>
            <a:ext cx="11832000" cy="50399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3F3F3F"/>
              </a:buClr>
              <a:buSzPts val="2000"/>
              <a:buFont typeface="Helvetica Neue"/>
              <a:buNone/>
            </a:pPr>
            <a:r>
              <a:rPr lang="en-US"/>
              <a:t>Display Builder Editor</a:t>
            </a:r>
            <a:endParaRPr/>
          </a:p>
        </p:txBody>
      </p:sp>
      <p:sp>
        <p:nvSpPr>
          <p:cNvPr id="551" name="Google Shape;551;p51"/>
          <p:cNvSpPr txBox="1">
            <a:spLocks noGrp="1"/>
          </p:cNvSpPr>
          <p:nvPr>
            <p:ph type="body" idx="2"/>
          </p:nvPr>
        </p:nvSpPr>
        <p:spPr>
          <a:xfrm>
            <a:off x="180000" y="503999"/>
            <a:ext cx="11832000" cy="46449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595959"/>
              </a:buClr>
              <a:buSzPts val="1400"/>
              <a:buFont typeface="Helvetica Neue"/>
              <a:buNone/>
            </a:pPr>
            <a:r>
              <a:rPr lang="en-US"/>
              <a:t>Exercise: Containers &amp; Macros #3</a:t>
            </a:r>
            <a:endParaRPr/>
          </a:p>
        </p:txBody>
      </p:sp>
      <p:pic>
        <p:nvPicPr>
          <p:cNvPr id="552" name="Google Shape;552;p51"/>
          <p:cNvPicPr preferRelativeResize="0">
            <a:picLocks noGrp="1"/>
          </p:cNvPicPr>
          <p:nvPr>
            <p:ph type="body" idx="1"/>
          </p:nvPr>
        </p:nvPicPr>
        <p:blipFill rotWithShape="1">
          <a:blip r:embed="rId3">
            <a:alphaModFix/>
          </a:blip>
          <a:srcRect/>
          <a:stretch/>
        </p:blipFill>
        <p:spPr>
          <a:xfrm>
            <a:off x="1185297" y="971550"/>
            <a:ext cx="9821406" cy="570230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52"/>
          <p:cNvSpPr txBox="1">
            <a:spLocks noGrp="1"/>
          </p:cNvSpPr>
          <p:nvPr>
            <p:ph type="body" idx="1"/>
          </p:nvPr>
        </p:nvSpPr>
        <p:spPr>
          <a:xfrm>
            <a:off x="180000" y="972000"/>
            <a:ext cx="11832000" cy="570249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02192B"/>
              </a:buClr>
              <a:buSzPts val="3200"/>
              <a:buChar char="•"/>
            </a:pPr>
            <a:r>
              <a:rPr lang="en-US"/>
              <a:t>Create another OPI screen with 6 </a:t>
            </a:r>
            <a:r>
              <a:rPr lang="en-US" b="1" i="1"/>
              <a:t>Embedded Displays</a:t>
            </a:r>
            <a:r>
              <a:rPr lang="en-US"/>
              <a:t>:</a:t>
            </a:r>
            <a:endParaRPr/>
          </a:p>
          <a:p>
            <a:pPr marL="685800" lvl="1" indent="-228600" algn="l" rtl="0">
              <a:lnSpc>
                <a:spcPct val="90000"/>
              </a:lnSpc>
              <a:spcBef>
                <a:spcPts val="500"/>
              </a:spcBef>
              <a:spcAft>
                <a:spcPts val="0"/>
              </a:spcAft>
              <a:buClr>
                <a:srgbClr val="02192B"/>
              </a:buClr>
              <a:buSzPts val="2800"/>
              <a:buChar char="•"/>
            </a:pPr>
            <a:r>
              <a:rPr lang="en-US" b="1" i="1"/>
              <a:t>File:</a:t>
            </a:r>
            <a:r>
              <a:rPr lang="en-US"/>
              <a:t> Path to </a:t>
            </a:r>
            <a:r>
              <a:rPr lang="en-US">
                <a:latin typeface="Courier"/>
                <a:ea typeface="Courier"/>
                <a:cs typeface="Courier"/>
                <a:sym typeface="Courier"/>
              </a:rPr>
              <a:t>_motor_overview.bob</a:t>
            </a:r>
            <a:endParaRPr>
              <a:latin typeface="Courier"/>
              <a:ea typeface="Courier"/>
              <a:cs typeface="Courier"/>
              <a:sym typeface="Courier"/>
            </a:endParaRPr>
          </a:p>
          <a:p>
            <a:pPr marL="685800" lvl="1" indent="-228600" algn="l" rtl="0">
              <a:lnSpc>
                <a:spcPct val="90000"/>
              </a:lnSpc>
              <a:spcBef>
                <a:spcPts val="500"/>
              </a:spcBef>
              <a:spcAft>
                <a:spcPts val="0"/>
              </a:spcAft>
              <a:buClr>
                <a:srgbClr val="02192B"/>
              </a:buClr>
              <a:buSzPts val="2800"/>
              <a:buChar char="•"/>
            </a:pPr>
            <a:r>
              <a:rPr lang="en-US" b="1" i="1"/>
              <a:t>Macros:</a:t>
            </a:r>
            <a:r>
              <a:rPr lang="en-US"/>
              <a:t> For each linking container set N = 1, 2,…6</a:t>
            </a:r>
            <a:endParaRPr/>
          </a:p>
          <a:p>
            <a:pPr marL="228600" lvl="0" indent="-25400" algn="l" rtl="0">
              <a:lnSpc>
                <a:spcPct val="90000"/>
              </a:lnSpc>
              <a:spcBef>
                <a:spcPts val="1000"/>
              </a:spcBef>
              <a:spcAft>
                <a:spcPts val="0"/>
              </a:spcAft>
              <a:buClr>
                <a:srgbClr val="02192B"/>
              </a:buClr>
              <a:buSzPts val="3200"/>
              <a:buNone/>
            </a:pPr>
            <a:endParaRPr/>
          </a:p>
          <a:p>
            <a:pPr marL="228600" lvl="0" indent="-228600" algn="l" rtl="0">
              <a:lnSpc>
                <a:spcPct val="90000"/>
              </a:lnSpc>
              <a:spcBef>
                <a:spcPts val="1000"/>
              </a:spcBef>
              <a:spcAft>
                <a:spcPts val="0"/>
              </a:spcAft>
              <a:buClr>
                <a:srgbClr val="02192B"/>
              </a:buClr>
              <a:buSzPts val="3200"/>
              <a:buChar char="•"/>
            </a:pPr>
            <a:r>
              <a:rPr lang="en-US"/>
              <a:t>Run</a:t>
            </a:r>
            <a:endParaRPr/>
          </a:p>
        </p:txBody>
      </p:sp>
      <p:sp>
        <p:nvSpPr>
          <p:cNvPr id="559" name="Google Shape;559;p52"/>
          <p:cNvSpPr txBox="1">
            <a:spLocks noGrp="1"/>
          </p:cNvSpPr>
          <p:nvPr>
            <p:ph type="title"/>
          </p:nvPr>
        </p:nvSpPr>
        <p:spPr>
          <a:xfrm>
            <a:off x="180000" y="1"/>
            <a:ext cx="11832000" cy="50399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3F3F3F"/>
              </a:buClr>
              <a:buSzPts val="2000"/>
              <a:buFont typeface="Helvetica Neue"/>
              <a:buNone/>
            </a:pPr>
            <a:r>
              <a:rPr lang="en-US"/>
              <a:t>Display Builder Editor</a:t>
            </a:r>
            <a:endParaRPr/>
          </a:p>
        </p:txBody>
      </p:sp>
      <p:sp>
        <p:nvSpPr>
          <p:cNvPr id="560" name="Google Shape;560;p52"/>
          <p:cNvSpPr txBox="1">
            <a:spLocks noGrp="1"/>
          </p:cNvSpPr>
          <p:nvPr>
            <p:ph type="body" idx="2"/>
          </p:nvPr>
        </p:nvSpPr>
        <p:spPr>
          <a:xfrm>
            <a:off x="180000" y="503999"/>
            <a:ext cx="11832000" cy="46449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595959"/>
              </a:buClr>
              <a:buSzPts val="1400"/>
              <a:buFont typeface="Helvetica Neue"/>
              <a:buNone/>
            </a:pPr>
            <a:r>
              <a:rPr lang="en-US"/>
              <a:t>Exercise: Containers &amp; Macros #4</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53"/>
          <p:cNvSpPr txBox="1">
            <a:spLocks noGrp="1"/>
          </p:cNvSpPr>
          <p:nvPr>
            <p:ph type="body" idx="1"/>
          </p:nvPr>
        </p:nvSpPr>
        <p:spPr>
          <a:xfrm>
            <a:off x="180000" y="972000"/>
            <a:ext cx="11832000" cy="570249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02192B"/>
              </a:buClr>
              <a:buSzPts val="3200"/>
              <a:buChar char="•"/>
            </a:pPr>
            <a:r>
              <a:rPr lang="en-US"/>
              <a:t>Ideally, use widgets’ built-in functionality</a:t>
            </a:r>
            <a:endParaRPr/>
          </a:p>
          <a:p>
            <a:pPr marL="685800" lvl="1" indent="-228600" algn="l" rtl="0">
              <a:lnSpc>
                <a:spcPct val="90000"/>
              </a:lnSpc>
              <a:spcBef>
                <a:spcPts val="500"/>
              </a:spcBef>
              <a:spcAft>
                <a:spcPts val="0"/>
              </a:spcAft>
              <a:buClr>
                <a:srgbClr val="02192B"/>
              </a:buClr>
              <a:buSzPts val="2800"/>
              <a:buChar char="•"/>
            </a:pPr>
            <a:r>
              <a:rPr lang="en-US"/>
              <a:t>Value of PV displayed in TextUpdate, LED, ..</a:t>
            </a:r>
            <a:endParaRPr/>
          </a:p>
          <a:p>
            <a:pPr marL="685800" lvl="1" indent="-228600" algn="l" rtl="0">
              <a:lnSpc>
                <a:spcPct val="90000"/>
              </a:lnSpc>
              <a:spcBef>
                <a:spcPts val="500"/>
              </a:spcBef>
              <a:spcAft>
                <a:spcPts val="0"/>
              </a:spcAft>
              <a:buClr>
                <a:srgbClr val="02192B"/>
              </a:buClr>
              <a:buSzPts val="2800"/>
              <a:buChar char="•"/>
            </a:pPr>
            <a:r>
              <a:rPr lang="en-US"/>
              <a:t>Alarm indicated via Border</a:t>
            </a:r>
            <a:endParaRPr/>
          </a:p>
          <a:p>
            <a:pPr marL="228600" lvl="0" indent="-228600" algn="l" rtl="0">
              <a:lnSpc>
                <a:spcPct val="90000"/>
              </a:lnSpc>
              <a:spcBef>
                <a:spcPts val="1000"/>
              </a:spcBef>
              <a:spcAft>
                <a:spcPts val="0"/>
              </a:spcAft>
              <a:buClr>
                <a:srgbClr val="02192B"/>
              </a:buClr>
              <a:buSzPts val="3200"/>
              <a:buChar char="•"/>
            </a:pPr>
            <a:r>
              <a:rPr lang="en-US"/>
              <a:t>Sometimes useful to for example hide a widget, i.e. change visibility or disable a widget based on a PV</a:t>
            </a:r>
            <a:endParaRPr/>
          </a:p>
          <a:p>
            <a:pPr marL="685800" lvl="1" indent="-228600" algn="l" rtl="0">
              <a:lnSpc>
                <a:spcPct val="90000"/>
              </a:lnSpc>
              <a:spcBef>
                <a:spcPts val="500"/>
              </a:spcBef>
              <a:spcAft>
                <a:spcPts val="0"/>
              </a:spcAft>
              <a:buClr>
                <a:srgbClr val="02192B"/>
              </a:buClr>
              <a:buSzPts val="2800"/>
              <a:buChar char="•"/>
            </a:pPr>
            <a:r>
              <a:rPr lang="en-US"/>
              <a:t>Rules can accomplish this</a:t>
            </a:r>
            <a:endParaRPr/>
          </a:p>
          <a:p>
            <a:pPr marL="685800" lvl="1" indent="-228600" algn="l" rtl="0">
              <a:lnSpc>
                <a:spcPct val="90000"/>
              </a:lnSpc>
              <a:spcBef>
                <a:spcPts val="500"/>
              </a:spcBef>
              <a:spcAft>
                <a:spcPts val="0"/>
              </a:spcAft>
              <a:buClr>
                <a:srgbClr val="02192B"/>
              </a:buClr>
              <a:buSzPts val="2800"/>
              <a:buChar char="•"/>
            </a:pPr>
            <a:r>
              <a:rPr lang="en-US"/>
              <a:t>.. But functionality may not be obvious to the next person who needs to maintain a display</a:t>
            </a:r>
            <a:endParaRPr/>
          </a:p>
          <a:p>
            <a:pPr marL="228600" lvl="0" indent="-25400" algn="l" rtl="0">
              <a:lnSpc>
                <a:spcPct val="90000"/>
              </a:lnSpc>
              <a:spcBef>
                <a:spcPts val="1000"/>
              </a:spcBef>
              <a:spcAft>
                <a:spcPts val="0"/>
              </a:spcAft>
              <a:buClr>
                <a:srgbClr val="02192B"/>
              </a:buClr>
              <a:buSzPts val="3200"/>
              <a:buNone/>
            </a:pPr>
            <a:endParaRPr/>
          </a:p>
        </p:txBody>
      </p:sp>
      <p:sp>
        <p:nvSpPr>
          <p:cNvPr id="566" name="Google Shape;566;p53"/>
          <p:cNvSpPr txBox="1">
            <a:spLocks noGrp="1"/>
          </p:cNvSpPr>
          <p:nvPr>
            <p:ph type="title"/>
          </p:nvPr>
        </p:nvSpPr>
        <p:spPr>
          <a:xfrm>
            <a:off x="180000" y="1"/>
            <a:ext cx="11832000" cy="50399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3F3F3F"/>
              </a:buClr>
              <a:buSzPts val="2000"/>
              <a:buFont typeface="Helvetica Neue"/>
              <a:buNone/>
            </a:pPr>
            <a:r>
              <a:rPr lang="en-US"/>
              <a:t>Rules</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54"/>
          <p:cNvSpPr txBox="1">
            <a:spLocks noGrp="1"/>
          </p:cNvSpPr>
          <p:nvPr>
            <p:ph type="title"/>
          </p:nvPr>
        </p:nvSpPr>
        <p:spPr>
          <a:xfrm>
            <a:off x="180000" y="1"/>
            <a:ext cx="11832000" cy="50399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3F3F3F"/>
              </a:buClr>
              <a:buSzPts val="2000"/>
              <a:buFont typeface="Helvetica Neue"/>
              <a:buNone/>
            </a:pPr>
            <a:r>
              <a:rPr lang="en-US"/>
              <a:t>Rules</a:t>
            </a:r>
            <a:endParaRPr/>
          </a:p>
        </p:txBody>
      </p:sp>
      <p:sp>
        <p:nvSpPr>
          <p:cNvPr id="573" name="Google Shape;573;p54"/>
          <p:cNvSpPr txBox="1">
            <a:spLocks noGrp="1"/>
          </p:cNvSpPr>
          <p:nvPr>
            <p:ph type="body" idx="1"/>
          </p:nvPr>
        </p:nvSpPr>
        <p:spPr>
          <a:xfrm>
            <a:off x="180000" y="503999"/>
            <a:ext cx="11832000" cy="46449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595959"/>
              </a:buClr>
              <a:buSzPts val="1400"/>
              <a:buFont typeface="Helvetica Neue"/>
              <a:buNone/>
            </a:pPr>
            <a:r>
              <a:rPr lang="en-US"/>
              <a:t>Rules details</a:t>
            </a:r>
            <a:endParaRPr/>
          </a:p>
        </p:txBody>
      </p:sp>
      <p:sp>
        <p:nvSpPr>
          <p:cNvPr id="574" name="Google Shape;574;p54"/>
          <p:cNvSpPr txBox="1">
            <a:spLocks noGrp="1"/>
          </p:cNvSpPr>
          <p:nvPr>
            <p:ph type="body" idx="3"/>
          </p:nvPr>
        </p:nvSpPr>
        <p:spPr>
          <a:xfrm>
            <a:off x="418989" y="1061420"/>
            <a:ext cx="11354018" cy="1727407"/>
          </a:xfrm>
          <a:prstGeom prst="rect">
            <a:avLst/>
          </a:prstGeom>
          <a:noFill/>
          <a:ln>
            <a:noFill/>
          </a:ln>
        </p:spPr>
        <p:txBody>
          <a:bodyPr spcFirstLastPara="1" wrap="square" lIns="91425" tIns="45700" rIns="91425" bIns="45700" anchor="t" anchorCtr="0">
            <a:normAutofit fontScale="85000" lnSpcReduction="20000"/>
          </a:bodyPr>
          <a:lstStyle/>
          <a:p>
            <a:pPr marL="228600" lvl="0" indent="-228600" algn="l" rtl="0">
              <a:lnSpc>
                <a:spcPct val="90000"/>
              </a:lnSpc>
              <a:spcBef>
                <a:spcPts val="0"/>
              </a:spcBef>
              <a:spcAft>
                <a:spcPts val="0"/>
              </a:spcAft>
              <a:buClr>
                <a:srgbClr val="02192B"/>
              </a:buClr>
              <a:buSzPct val="100000"/>
              <a:buChar char="•"/>
            </a:pPr>
            <a:r>
              <a:rPr lang="en-US"/>
              <a:t>Name</a:t>
            </a:r>
            <a:endParaRPr/>
          </a:p>
          <a:p>
            <a:pPr marL="228600" lvl="0" indent="-228600" algn="l" rtl="0">
              <a:lnSpc>
                <a:spcPct val="90000"/>
              </a:lnSpc>
              <a:spcBef>
                <a:spcPts val="1000"/>
              </a:spcBef>
              <a:spcAft>
                <a:spcPts val="0"/>
              </a:spcAft>
              <a:buClr>
                <a:srgbClr val="02192B"/>
              </a:buClr>
              <a:buSzPct val="100000"/>
              <a:buChar char="•"/>
            </a:pPr>
            <a:r>
              <a:rPr lang="en-US"/>
              <a:t>1-N trigger PVs</a:t>
            </a:r>
            <a:endParaRPr/>
          </a:p>
          <a:p>
            <a:pPr marL="228600" lvl="0" indent="-228600" algn="l" rtl="0">
              <a:lnSpc>
                <a:spcPct val="90000"/>
              </a:lnSpc>
              <a:spcBef>
                <a:spcPts val="1000"/>
              </a:spcBef>
              <a:spcAft>
                <a:spcPts val="0"/>
              </a:spcAft>
              <a:buClr>
                <a:srgbClr val="02192B"/>
              </a:buClr>
              <a:buSzPct val="100000"/>
              <a:buChar char="•"/>
            </a:pPr>
            <a:r>
              <a:rPr lang="en-US"/>
              <a:t>Some logical processing</a:t>
            </a:r>
            <a:endParaRPr/>
          </a:p>
          <a:p>
            <a:pPr marL="228600" lvl="0" indent="-228600" algn="l" rtl="0">
              <a:lnSpc>
                <a:spcPct val="90000"/>
              </a:lnSpc>
              <a:spcBef>
                <a:spcPts val="1000"/>
              </a:spcBef>
              <a:spcAft>
                <a:spcPts val="0"/>
              </a:spcAft>
              <a:buClr>
                <a:srgbClr val="02192B"/>
              </a:buClr>
              <a:buSzPct val="100000"/>
              <a:buChar char="•"/>
            </a:pPr>
            <a:r>
              <a:rPr lang="en-US"/>
              <a:t>Output</a:t>
            </a:r>
            <a:endParaRPr/>
          </a:p>
        </p:txBody>
      </p:sp>
      <p:pic>
        <p:nvPicPr>
          <p:cNvPr id="575" name="Google Shape;575;p54"/>
          <p:cNvPicPr preferRelativeResize="0"/>
          <p:nvPr/>
        </p:nvPicPr>
        <p:blipFill rotWithShape="1">
          <a:blip r:embed="rId3">
            <a:alphaModFix/>
          </a:blip>
          <a:srcRect/>
          <a:stretch/>
        </p:blipFill>
        <p:spPr>
          <a:xfrm>
            <a:off x="418989" y="2671499"/>
            <a:ext cx="11354018" cy="3992846"/>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55"/>
          <p:cNvSpPr txBox="1">
            <a:spLocks noGrp="1"/>
          </p:cNvSpPr>
          <p:nvPr>
            <p:ph type="body" idx="1"/>
          </p:nvPr>
        </p:nvSpPr>
        <p:spPr>
          <a:xfrm>
            <a:off x="180000" y="972000"/>
            <a:ext cx="6367537" cy="5702497"/>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02192B"/>
              </a:buClr>
              <a:buSzPct val="100000"/>
              <a:buNone/>
            </a:pPr>
            <a:r>
              <a:rPr lang="en-US"/>
              <a:t>Adding a rule to disable the changing the Setpoint when the motor is moving</a:t>
            </a:r>
            <a:endParaRPr/>
          </a:p>
          <a:p>
            <a:pPr marL="228600" lvl="0" indent="-228600" algn="l" rtl="0">
              <a:lnSpc>
                <a:spcPct val="90000"/>
              </a:lnSpc>
              <a:spcBef>
                <a:spcPts val="1000"/>
              </a:spcBef>
              <a:spcAft>
                <a:spcPts val="0"/>
              </a:spcAft>
              <a:buClr>
                <a:srgbClr val="02192B"/>
              </a:buClr>
              <a:buSzPct val="100000"/>
              <a:buChar char="•"/>
            </a:pPr>
            <a:r>
              <a:rPr lang="en-US"/>
              <a:t>Add TextUpdate widget</a:t>
            </a:r>
            <a:endParaRPr/>
          </a:p>
          <a:p>
            <a:pPr marL="228600" lvl="0" indent="-228600" algn="l" rtl="0">
              <a:lnSpc>
                <a:spcPct val="90000"/>
              </a:lnSpc>
              <a:spcBef>
                <a:spcPts val="1000"/>
              </a:spcBef>
              <a:spcAft>
                <a:spcPts val="0"/>
              </a:spcAft>
              <a:buClr>
                <a:srgbClr val="02192B"/>
              </a:buClr>
              <a:buSzPct val="100000"/>
              <a:buChar char="•"/>
            </a:pPr>
            <a:r>
              <a:rPr lang="en-US"/>
              <a:t>Set PV to </a:t>
            </a:r>
            <a:br>
              <a:rPr lang="en-US"/>
            </a:br>
            <a:r>
              <a:rPr lang="en-US" sz="2200" i="1">
                <a:solidFill>
                  <a:schemeClr val="dk1"/>
                </a:solidFill>
              </a:rPr>
              <a:t>XF:31IDA-OP{Tbl-Ax:X1}Mtr</a:t>
            </a:r>
            <a:endParaRPr/>
          </a:p>
          <a:p>
            <a:pPr marL="228600" lvl="0" indent="-228600" algn="l" rtl="0">
              <a:lnSpc>
                <a:spcPct val="90000"/>
              </a:lnSpc>
              <a:spcBef>
                <a:spcPts val="1000"/>
              </a:spcBef>
              <a:spcAft>
                <a:spcPts val="0"/>
              </a:spcAft>
              <a:buClr>
                <a:srgbClr val="02192B"/>
              </a:buClr>
              <a:buSzPct val="100000"/>
              <a:buChar char="•"/>
            </a:pPr>
            <a:r>
              <a:rPr lang="en-US"/>
              <a:t>Add Rule, name it “Disable”</a:t>
            </a:r>
            <a:endParaRPr/>
          </a:p>
          <a:p>
            <a:pPr marL="228600" lvl="0" indent="-228600" algn="l" rtl="0">
              <a:lnSpc>
                <a:spcPct val="90000"/>
              </a:lnSpc>
              <a:spcBef>
                <a:spcPts val="1000"/>
              </a:spcBef>
              <a:spcAft>
                <a:spcPts val="0"/>
              </a:spcAft>
              <a:buClr>
                <a:srgbClr val="02192B"/>
              </a:buClr>
              <a:buSzPct val="100000"/>
              <a:buChar char="•"/>
            </a:pPr>
            <a:r>
              <a:rPr lang="en-US"/>
              <a:t>Select “enabled” property</a:t>
            </a:r>
            <a:endParaRPr/>
          </a:p>
          <a:p>
            <a:pPr marL="228600" lvl="0" indent="-273395" algn="l" rtl="0">
              <a:lnSpc>
                <a:spcPct val="90000"/>
              </a:lnSpc>
              <a:spcBef>
                <a:spcPts val="1000"/>
              </a:spcBef>
              <a:spcAft>
                <a:spcPts val="0"/>
              </a:spcAft>
              <a:buClr>
                <a:srgbClr val="02192B"/>
              </a:buClr>
              <a:buSzPct val="211569"/>
              <a:buChar char="•"/>
            </a:pPr>
            <a:r>
              <a:rPr lang="en-US"/>
              <a:t>Add PV </a:t>
            </a:r>
            <a:br>
              <a:rPr lang="en-US"/>
            </a:br>
            <a:r>
              <a:rPr lang="en-US" sz="2200" i="1"/>
              <a:t>XF:31IDA-OP{Tbl-Ax:X1}Mtr.MOVN</a:t>
            </a:r>
            <a:endParaRPr sz="2200" i="1"/>
          </a:p>
          <a:p>
            <a:pPr marL="228600" lvl="0" indent="-228600" algn="l" rtl="0">
              <a:lnSpc>
                <a:spcPct val="90000"/>
              </a:lnSpc>
              <a:spcBef>
                <a:spcPts val="1000"/>
              </a:spcBef>
              <a:spcAft>
                <a:spcPts val="0"/>
              </a:spcAft>
              <a:buClr>
                <a:srgbClr val="02192B"/>
              </a:buClr>
              <a:buSzPct val="100000"/>
              <a:buChar char="•"/>
            </a:pPr>
            <a:r>
              <a:rPr lang="en-US"/>
              <a:t>Add Boolean Expression</a:t>
            </a:r>
            <a:br>
              <a:rPr lang="en-US"/>
            </a:br>
            <a:r>
              <a:rPr lang="en-US"/>
              <a:t>“pv0==1”</a:t>
            </a:r>
            <a:endParaRPr/>
          </a:p>
          <a:p>
            <a:pPr marL="228600" lvl="0" indent="-228600" algn="l" rtl="0">
              <a:lnSpc>
                <a:spcPct val="90000"/>
              </a:lnSpc>
              <a:spcBef>
                <a:spcPts val="1000"/>
              </a:spcBef>
              <a:spcAft>
                <a:spcPts val="0"/>
              </a:spcAft>
              <a:buClr>
                <a:srgbClr val="02192B"/>
              </a:buClr>
              <a:buSzPct val="100000"/>
              <a:buChar char="•"/>
            </a:pPr>
            <a:r>
              <a:rPr lang="en-US"/>
              <a:t>Un-check value</a:t>
            </a:r>
            <a:endParaRPr/>
          </a:p>
        </p:txBody>
      </p:sp>
      <p:sp>
        <p:nvSpPr>
          <p:cNvPr id="582" name="Google Shape;582;p55"/>
          <p:cNvSpPr txBox="1">
            <a:spLocks noGrp="1"/>
          </p:cNvSpPr>
          <p:nvPr>
            <p:ph type="title"/>
          </p:nvPr>
        </p:nvSpPr>
        <p:spPr>
          <a:xfrm>
            <a:off x="180000" y="1"/>
            <a:ext cx="11832000" cy="50399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3F3F3F"/>
              </a:buClr>
              <a:buSzPts val="2000"/>
              <a:buFont typeface="Helvetica Neue"/>
              <a:buNone/>
            </a:pPr>
            <a:r>
              <a:rPr lang="en-US"/>
              <a:t>Adding a Rule</a:t>
            </a:r>
            <a:endParaRPr/>
          </a:p>
        </p:txBody>
      </p:sp>
      <p:pic>
        <p:nvPicPr>
          <p:cNvPr id="583" name="Google Shape;583;p55"/>
          <p:cNvPicPr preferRelativeResize="0"/>
          <p:nvPr/>
        </p:nvPicPr>
        <p:blipFill rotWithShape="1">
          <a:blip r:embed="rId3">
            <a:alphaModFix/>
          </a:blip>
          <a:srcRect l="16275" t="-1038"/>
          <a:stretch/>
        </p:blipFill>
        <p:spPr>
          <a:xfrm>
            <a:off x="6547537" y="449796"/>
            <a:ext cx="5464978" cy="3684967"/>
          </a:xfrm>
          <a:prstGeom prst="rect">
            <a:avLst/>
          </a:prstGeom>
          <a:noFill/>
          <a:ln>
            <a:noFill/>
          </a:ln>
        </p:spPr>
      </p:pic>
      <p:pic>
        <p:nvPicPr>
          <p:cNvPr id="584" name="Google Shape;584;p55"/>
          <p:cNvPicPr preferRelativeResize="0"/>
          <p:nvPr/>
        </p:nvPicPr>
        <p:blipFill rotWithShape="1">
          <a:blip r:embed="rId4">
            <a:alphaModFix/>
          </a:blip>
          <a:srcRect/>
          <a:stretch/>
        </p:blipFill>
        <p:spPr>
          <a:xfrm>
            <a:off x="4868562" y="4162377"/>
            <a:ext cx="7143438" cy="251212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56"/>
          <p:cNvSpPr txBox="1">
            <a:spLocks noGrp="1"/>
          </p:cNvSpPr>
          <p:nvPr>
            <p:ph type="body" idx="1"/>
          </p:nvPr>
        </p:nvSpPr>
        <p:spPr>
          <a:xfrm>
            <a:off x="180000" y="972000"/>
            <a:ext cx="11832000" cy="570249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2192B"/>
              </a:buClr>
              <a:buSzPts val="4200"/>
              <a:buNone/>
            </a:pPr>
            <a:r>
              <a:rPr lang="en-US" sz="4200" b="1" i="1"/>
              <a:t>Help </a:t>
            </a:r>
            <a:r>
              <a:rPr lang="en-US" sz="4200"/>
              <a:t>▸</a:t>
            </a:r>
            <a:r>
              <a:rPr lang="en-US" sz="4200" b="1" i="1"/>
              <a:t>Help Contents</a:t>
            </a:r>
            <a:endParaRPr/>
          </a:p>
          <a:p>
            <a:pPr marL="0" lvl="0" indent="0" algn="ctr" rtl="0">
              <a:lnSpc>
                <a:spcPct val="90000"/>
              </a:lnSpc>
              <a:spcBef>
                <a:spcPts val="1000"/>
              </a:spcBef>
              <a:spcAft>
                <a:spcPts val="0"/>
              </a:spcAft>
              <a:buClr>
                <a:srgbClr val="02192B"/>
              </a:buClr>
              <a:buSzPts val="4200"/>
              <a:buNone/>
            </a:pPr>
            <a:r>
              <a:rPr lang="en-US" sz="4200" b="1" i="1"/>
              <a:t>Applications </a:t>
            </a:r>
            <a:r>
              <a:rPr lang="en-US" sz="4200"/>
              <a:t>▸ </a:t>
            </a:r>
            <a:r>
              <a:rPr lang="en-US" sz="4200" b="1" i="1"/>
              <a:t>Display Builder</a:t>
            </a:r>
            <a:endParaRPr sz="4200"/>
          </a:p>
          <a:p>
            <a:pPr marL="0" lvl="0" indent="0" algn="l" rtl="0">
              <a:lnSpc>
                <a:spcPct val="90000"/>
              </a:lnSpc>
              <a:spcBef>
                <a:spcPts val="1000"/>
              </a:spcBef>
              <a:spcAft>
                <a:spcPts val="0"/>
              </a:spcAft>
              <a:buClr>
                <a:srgbClr val="02192B"/>
              </a:buClr>
              <a:buSzPts val="4200"/>
              <a:buNone/>
            </a:pPr>
            <a:endParaRPr sz="4200"/>
          </a:p>
        </p:txBody>
      </p:sp>
      <p:sp>
        <p:nvSpPr>
          <p:cNvPr id="590" name="Google Shape;590;p56"/>
          <p:cNvSpPr txBox="1">
            <a:spLocks noGrp="1"/>
          </p:cNvSpPr>
          <p:nvPr>
            <p:ph type="title"/>
          </p:nvPr>
        </p:nvSpPr>
        <p:spPr>
          <a:xfrm>
            <a:off x="180000" y="1"/>
            <a:ext cx="11832000" cy="50399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3F3F3F"/>
              </a:buClr>
              <a:buSzPts val="2000"/>
              <a:buFont typeface="Helvetica Neue"/>
              <a:buNone/>
            </a:pPr>
            <a:r>
              <a:rPr lang="en-US"/>
              <a:t>More Information</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57"/>
          <p:cNvSpPr txBox="1">
            <a:spLocks noGrp="1"/>
          </p:cNvSpPr>
          <p:nvPr>
            <p:ph type="title"/>
          </p:nvPr>
        </p:nvSpPr>
        <p:spPr>
          <a:xfrm>
            <a:off x="6015656" y="452176"/>
            <a:ext cx="5710755" cy="174061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000"/>
              <a:buFont typeface="Helvetica Neue"/>
              <a:buNone/>
            </a:pPr>
            <a:r>
              <a:rPr lang="en-US"/>
              <a:t>Thank You </a:t>
            </a:r>
            <a:br>
              <a:rPr lang="en-US"/>
            </a:br>
            <a:r>
              <a:rPr lang="en-US"/>
              <a:t>for Your Attention</a:t>
            </a:r>
            <a:endParaRPr/>
          </a:p>
        </p:txBody>
      </p:sp>
      <p:sp>
        <p:nvSpPr>
          <p:cNvPr id="596" name="Google Shape;596;p57"/>
          <p:cNvSpPr txBox="1">
            <a:spLocks noGrp="1"/>
          </p:cNvSpPr>
          <p:nvPr>
            <p:ph type="body" idx="1"/>
          </p:nvPr>
        </p:nvSpPr>
        <p:spPr>
          <a:xfrm>
            <a:off x="6030000" y="2198687"/>
            <a:ext cx="5696411" cy="3924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1400"/>
              <a:buFont typeface="Helvetica Neue"/>
              <a:buNone/>
            </a:pPr>
            <a:r>
              <a:rPr lang="en-US"/>
              <a:t>Any Questions? Just Ask!</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Google Shape;145;p6"/>
          <p:cNvPicPr preferRelativeResize="0"/>
          <p:nvPr/>
        </p:nvPicPr>
        <p:blipFill rotWithShape="1">
          <a:blip r:embed="rId3">
            <a:alphaModFix/>
          </a:blip>
          <a:srcRect/>
          <a:stretch/>
        </p:blipFill>
        <p:spPr>
          <a:xfrm>
            <a:off x="180000" y="968496"/>
            <a:ext cx="5375556" cy="3573316"/>
          </a:xfrm>
          <a:prstGeom prst="rect">
            <a:avLst/>
          </a:prstGeom>
          <a:noFill/>
          <a:ln>
            <a:noFill/>
          </a:ln>
        </p:spPr>
      </p:pic>
      <p:sp>
        <p:nvSpPr>
          <p:cNvPr id="146" name="Google Shape;146;p6"/>
          <p:cNvSpPr txBox="1">
            <a:spLocks noGrp="1"/>
          </p:cNvSpPr>
          <p:nvPr>
            <p:ph type="title"/>
          </p:nvPr>
        </p:nvSpPr>
        <p:spPr>
          <a:xfrm>
            <a:off x="180000" y="1"/>
            <a:ext cx="11832000" cy="50399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3F3F3F"/>
              </a:buClr>
              <a:buSzPts val="2000"/>
              <a:buFont typeface="Helvetica Neue"/>
              <a:buNone/>
            </a:pPr>
            <a:r>
              <a:rPr lang="en-US"/>
              <a:t>Introduction</a:t>
            </a:r>
            <a:endParaRPr/>
          </a:p>
        </p:txBody>
      </p:sp>
      <p:sp>
        <p:nvSpPr>
          <p:cNvPr id="147" name="Google Shape;147;p6"/>
          <p:cNvSpPr txBox="1">
            <a:spLocks noGrp="1"/>
          </p:cNvSpPr>
          <p:nvPr>
            <p:ph type="body" idx="2"/>
          </p:nvPr>
        </p:nvSpPr>
        <p:spPr>
          <a:xfrm>
            <a:off x="180000" y="503999"/>
            <a:ext cx="11832000" cy="46449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595959"/>
              </a:buClr>
              <a:buSzPts val="1400"/>
              <a:buFont typeface="Helvetica Neue"/>
              <a:buNone/>
            </a:pPr>
            <a:r>
              <a:rPr lang="en-US"/>
              <a:t>#3</a:t>
            </a:r>
            <a:endParaRPr/>
          </a:p>
        </p:txBody>
      </p:sp>
      <p:pic>
        <p:nvPicPr>
          <p:cNvPr id="148" name="Google Shape;148;p6"/>
          <p:cNvPicPr preferRelativeResize="0"/>
          <p:nvPr/>
        </p:nvPicPr>
        <p:blipFill rotWithShape="1">
          <a:blip r:embed="rId4">
            <a:alphaModFix/>
          </a:blip>
          <a:srcRect/>
          <a:stretch/>
        </p:blipFill>
        <p:spPr>
          <a:xfrm>
            <a:off x="3410713" y="1758704"/>
            <a:ext cx="8601288" cy="491579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7"/>
          <p:cNvSpPr txBox="1">
            <a:spLocks noGrp="1"/>
          </p:cNvSpPr>
          <p:nvPr>
            <p:ph type="title"/>
          </p:nvPr>
        </p:nvSpPr>
        <p:spPr>
          <a:xfrm>
            <a:off x="6015656" y="452176"/>
            <a:ext cx="5710755" cy="174061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000"/>
              <a:buFont typeface="Helvetica Neue"/>
              <a:buNone/>
            </a:pPr>
            <a:r>
              <a:rPr lang="en-US"/>
              <a:t>Display Builder Runtime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8"/>
          <p:cNvSpPr txBox="1">
            <a:spLocks noGrp="1"/>
          </p:cNvSpPr>
          <p:nvPr>
            <p:ph type="body" idx="1"/>
          </p:nvPr>
        </p:nvSpPr>
        <p:spPr>
          <a:xfrm>
            <a:off x="180000" y="972000"/>
            <a:ext cx="6316050" cy="570249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02192B"/>
              </a:buClr>
              <a:buSzPts val="3200"/>
              <a:buChar char="•"/>
            </a:pPr>
            <a:r>
              <a:rPr lang="en-US"/>
              <a:t>Menu: </a:t>
            </a:r>
            <a:r>
              <a:rPr lang="en-US" b="1" i="1"/>
              <a:t>File </a:t>
            </a:r>
            <a:r>
              <a:rPr lang="en-US"/>
              <a:t>▸</a:t>
            </a:r>
            <a:r>
              <a:rPr lang="en-US" b="1" i="1"/>
              <a:t>Top Displays</a:t>
            </a:r>
            <a:endParaRPr/>
          </a:p>
          <a:p>
            <a:pPr marL="228600" lvl="0" indent="-228600" algn="l" rtl="0">
              <a:lnSpc>
                <a:spcPct val="90000"/>
              </a:lnSpc>
              <a:spcBef>
                <a:spcPts val="1000"/>
              </a:spcBef>
              <a:spcAft>
                <a:spcPts val="0"/>
              </a:spcAft>
              <a:buClr>
                <a:srgbClr val="02192B"/>
              </a:buClr>
              <a:buSzPts val="3200"/>
              <a:buChar char="•"/>
            </a:pPr>
            <a:r>
              <a:rPr lang="en-US"/>
              <a:t>Toolbar:      </a:t>
            </a:r>
            <a:r>
              <a:rPr lang="en-US" b="1" i="1"/>
              <a:t>Top Displays</a:t>
            </a:r>
            <a:r>
              <a:rPr lang="en-US"/>
              <a:t> dropdown menu</a:t>
            </a:r>
            <a:endParaRPr/>
          </a:p>
          <a:p>
            <a:pPr marL="685800" lvl="1" indent="-228600" algn="l" rtl="0">
              <a:lnSpc>
                <a:spcPct val="90000"/>
              </a:lnSpc>
              <a:spcBef>
                <a:spcPts val="500"/>
              </a:spcBef>
              <a:spcAft>
                <a:spcPts val="0"/>
              </a:spcAft>
              <a:buClr>
                <a:srgbClr val="02192B"/>
              </a:buClr>
              <a:buSzPts val="2800"/>
              <a:buChar char="•"/>
            </a:pPr>
            <a:r>
              <a:rPr lang="en-US"/>
              <a:t>List the top level OPIs,</a:t>
            </a:r>
            <a:endParaRPr/>
          </a:p>
          <a:p>
            <a:pPr marL="685800" lvl="1" indent="-228600" algn="l" rtl="0">
              <a:lnSpc>
                <a:spcPct val="90000"/>
              </a:lnSpc>
              <a:spcBef>
                <a:spcPts val="500"/>
              </a:spcBef>
              <a:spcAft>
                <a:spcPts val="0"/>
              </a:spcAft>
              <a:buClr>
                <a:srgbClr val="02192B"/>
              </a:buClr>
              <a:buSzPts val="2800"/>
              <a:buChar char="•"/>
            </a:pPr>
            <a:r>
              <a:rPr lang="en-US"/>
              <a:t>Example: </a:t>
            </a:r>
            <a:endParaRPr/>
          </a:p>
          <a:p>
            <a:pPr marL="1143000" lvl="2" indent="-228600" algn="l" rtl="0">
              <a:lnSpc>
                <a:spcPct val="90000"/>
              </a:lnSpc>
              <a:spcBef>
                <a:spcPts val="500"/>
              </a:spcBef>
              <a:spcAft>
                <a:spcPts val="0"/>
              </a:spcAft>
              <a:buClr>
                <a:srgbClr val="02192B"/>
              </a:buClr>
              <a:buSzPts val="2600"/>
              <a:buChar char="•"/>
            </a:pPr>
            <a:r>
              <a:rPr lang="en-US" sz="2600"/>
              <a:t>Beamline Status Page, </a:t>
            </a:r>
            <a:endParaRPr/>
          </a:p>
          <a:p>
            <a:pPr marL="1143000" lvl="2" indent="-228600" algn="l" rtl="0">
              <a:lnSpc>
                <a:spcPct val="90000"/>
              </a:lnSpc>
              <a:spcBef>
                <a:spcPts val="500"/>
              </a:spcBef>
              <a:spcAft>
                <a:spcPts val="0"/>
              </a:spcAft>
              <a:buClr>
                <a:srgbClr val="02192B"/>
              </a:buClr>
              <a:buSzPts val="2600"/>
              <a:buChar char="•"/>
            </a:pPr>
            <a:r>
              <a:rPr lang="en-US" sz="2600"/>
              <a:t>Storage Ring Overview Page.</a:t>
            </a:r>
            <a:endParaRPr/>
          </a:p>
        </p:txBody>
      </p:sp>
      <p:sp>
        <p:nvSpPr>
          <p:cNvPr id="160" name="Google Shape;160;p8"/>
          <p:cNvSpPr txBox="1">
            <a:spLocks noGrp="1"/>
          </p:cNvSpPr>
          <p:nvPr>
            <p:ph type="title"/>
          </p:nvPr>
        </p:nvSpPr>
        <p:spPr>
          <a:xfrm>
            <a:off x="180000" y="1"/>
            <a:ext cx="11832000" cy="50399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3F3F3F"/>
              </a:buClr>
              <a:buSzPts val="2000"/>
              <a:buFont typeface="Helvetica Neue"/>
              <a:buNone/>
            </a:pPr>
            <a:r>
              <a:rPr lang="en-US"/>
              <a:t>OPI Runtime</a:t>
            </a:r>
            <a:endParaRPr/>
          </a:p>
        </p:txBody>
      </p:sp>
      <p:sp>
        <p:nvSpPr>
          <p:cNvPr id="161" name="Google Shape;161;p8"/>
          <p:cNvSpPr txBox="1">
            <a:spLocks noGrp="1"/>
          </p:cNvSpPr>
          <p:nvPr>
            <p:ph type="body" idx="2"/>
          </p:nvPr>
        </p:nvSpPr>
        <p:spPr>
          <a:xfrm>
            <a:off x="180000" y="503999"/>
            <a:ext cx="11832000" cy="46449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595959"/>
              </a:buClr>
              <a:buSzPts val="1400"/>
              <a:buFont typeface="Helvetica Neue"/>
              <a:buNone/>
            </a:pPr>
            <a:r>
              <a:rPr lang="en-US"/>
              <a:t>Running OPI Screens</a:t>
            </a:r>
            <a:endParaRPr/>
          </a:p>
        </p:txBody>
      </p:sp>
      <p:pic>
        <p:nvPicPr>
          <p:cNvPr id="162" name="Google Shape;162;p8"/>
          <p:cNvPicPr preferRelativeResize="0"/>
          <p:nvPr/>
        </p:nvPicPr>
        <p:blipFill rotWithShape="1">
          <a:blip r:embed="rId3">
            <a:alphaModFix/>
          </a:blip>
          <a:srcRect/>
          <a:stretch/>
        </p:blipFill>
        <p:spPr>
          <a:xfrm>
            <a:off x="2081377" y="1543069"/>
            <a:ext cx="450000" cy="450000"/>
          </a:xfrm>
          <a:prstGeom prst="rect">
            <a:avLst/>
          </a:prstGeom>
          <a:noFill/>
          <a:ln>
            <a:noFill/>
          </a:ln>
        </p:spPr>
      </p:pic>
      <p:pic>
        <p:nvPicPr>
          <p:cNvPr id="163" name="Google Shape;163;p8"/>
          <p:cNvPicPr preferRelativeResize="0"/>
          <p:nvPr/>
        </p:nvPicPr>
        <p:blipFill rotWithShape="1">
          <a:blip r:embed="rId4">
            <a:alphaModFix/>
          </a:blip>
          <a:srcRect r="59813"/>
          <a:stretch/>
        </p:blipFill>
        <p:spPr>
          <a:xfrm>
            <a:off x="6074979" y="1391880"/>
            <a:ext cx="4859820" cy="2738280"/>
          </a:xfrm>
          <a:prstGeom prst="rect">
            <a:avLst/>
          </a:prstGeom>
          <a:noFill/>
          <a:ln>
            <a:noFill/>
          </a:ln>
        </p:spPr>
      </p:pic>
      <p:sp>
        <p:nvSpPr>
          <p:cNvPr id="164" name="Google Shape;164;p8"/>
          <p:cNvSpPr/>
          <p:nvPr/>
        </p:nvSpPr>
        <p:spPr>
          <a:xfrm>
            <a:off x="7422595" y="1473011"/>
            <a:ext cx="563504" cy="511769"/>
          </a:xfrm>
          <a:prstGeom prst="ellipse">
            <a:avLst/>
          </a:prstGeom>
          <a:noFill/>
          <a:ln w="571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C000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9"/>
          <p:cNvSpPr txBox="1">
            <a:spLocks noGrp="1"/>
          </p:cNvSpPr>
          <p:nvPr>
            <p:ph type="title"/>
          </p:nvPr>
        </p:nvSpPr>
        <p:spPr>
          <a:xfrm>
            <a:off x="180000" y="1"/>
            <a:ext cx="11832000" cy="50399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3F3F3F"/>
              </a:buClr>
              <a:buSzPts val="2000"/>
              <a:buFont typeface="Helvetica Neue"/>
              <a:buNone/>
            </a:pPr>
            <a:r>
              <a:rPr lang="en-US"/>
              <a:t>OPI Runtime</a:t>
            </a:r>
            <a:endParaRPr/>
          </a:p>
        </p:txBody>
      </p:sp>
      <p:sp>
        <p:nvSpPr>
          <p:cNvPr id="171" name="Google Shape;171;p9"/>
          <p:cNvSpPr txBox="1">
            <a:spLocks noGrp="1"/>
          </p:cNvSpPr>
          <p:nvPr>
            <p:ph type="body" idx="2"/>
          </p:nvPr>
        </p:nvSpPr>
        <p:spPr>
          <a:xfrm>
            <a:off x="180000" y="503999"/>
            <a:ext cx="11832000" cy="46449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595959"/>
              </a:buClr>
              <a:buSzPts val="1400"/>
              <a:buFont typeface="Helvetica Neue"/>
              <a:buNone/>
            </a:pPr>
            <a:r>
              <a:rPr lang="en-US"/>
              <a:t>Perspective #2</a:t>
            </a:r>
            <a:endParaRPr/>
          </a:p>
        </p:txBody>
      </p:sp>
      <p:pic>
        <p:nvPicPr>
          <p:cNvPr id="172" name="Google Shape;172;p9"/>
          <p:cNvPicPr preferRelativeResize="0"/>
          <p:nvPr/>
        </p:nvPicPr>
        <p:blipFill rotWithShape="1">
          <a:blip r:embed="rId3">
            <a:alphaModFix/>
          </a:blip>
          <a:srcRect/>
          <a:stretch/>
        </p:blipFill>
        <p:spPr>
          <a:xfrm>
            <a:off x="6325502" y="1476949"/>
            <a:ext cx="5106703" cy="5197546"/>
          </a:xfrm>
          <a:prstGeom prst="rect">
            <a:avLst/>
          </a:prstGeom>
          <a:noFill/>
          <a:ln>
            <a:noFill/>
          </a:ln>
        </p:spPr>
      </p:pic>
      <p:pic>
        <p:nvPicPr>
          <p:cNvPr id="173" name="Google Shape;173;p9"/>
          <p:cNvPicPr preferRelativeResize="0"/>
          <p:nvPr/>
        </p:nvPicPr>
        <p:blipFill rotWithShape="1">
          <a:blip r:embed="rId4">
            <a:alphaModFix/>
          </a:blip>
          <a:srcRect/>
          <a:stretch/>
        </p:blipFill>
        <p:spPr>
          <a:xfrm>
            <a:off x="759795" y="1476949"/>
            <a:ext cx="5106814" cy="5197545"/>
          </a:xfrm>
          <a:prstGeom prst="rect">
            <a:avLst/>
          </a:prstGeom>
          <a:noFill/>
          <a:ln>
            <a:noFill/>
          </a:ln>
        </p:spPr>
      </p:pic>
    </p:spTree>
  </p:cSld>
  <p:clrMapOvr>
    <a:masterClrMapping/>
  </p:clrMapOvr>
</p:sld>
</file>

<file path=ppt/theme/theme1.xml><?xml version="1.0" encoding="utf-8"?>
<a:theme xmlns:a="http://schemas.openxmlformats.org/drawingml/2006/main" name="CSS Master">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3748</Words>
  <Application>Microsoft Macintosh PowerPoint</Application>
  <PresentationFormat>Widescreen</PresentationFormat>
  <Paragraphs>550</Paragraphs>
  <Slides>57</Slides>
  <Notes>57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57</vt:i4>
      </vt:variant>
    </vt:vector>
  </HeadingPairs>
  <TitlesOfParts>
    <vt:vector size="65" baseType="lpstr">
      <vt:lpstr>Calibri</vt:lpstr>
      <vt:lpstr>Noto Sans Symbols</vt:lpstr>
      <vt:lpstr>Century Gothic</vt:lpstr>
      <vt:lpstr>Courier</vt:lpstr>
      <vt:lpstr>Courier New</vt:lpstr>
      <vt:lpstr>Helvetica Neue</vt:lpstr>
      <vt:lpstr>Arial</vt:lpstr>
      <vt:lpstr>CSS Master</vt:lpstr>
      <vt:lpstr>Display Builder</vt:lpstr>
      <vt:lpstr>Prerequisite</vt:lpstr>
      <vt:lpstr>Prerequisite</vt:lpstr>
      <vt:lpstr>Introduction</vt:lpstr>
      <vt:lpstr>Introduction</vt:lpstr>
      <vt:lpstr>Introduction</vt:lpstr>
      <vt:lpstr>Display Builder Runtime</vt:lpstr>
      <vt:lpstr>OPI Runtime</vt:lpstr>
      <vt:lpstr>OPI Runtime</vt:lpstr>
      <vt:lpstr>OPI Runtime</vt:lpstr>
      <vt:lpstr>OPI Runtime</vt:lpstr>
      <vt:lpstr>OPI Runtime</vt:lpstr>
      <vt:lpstr>OPI Runtime</vt:lpstr>
      <vt:lpstr>OPI Runtime</vt:lpstr>
      <vt:lpstr>OPI Runtime</vt:lpstr>
      <vt:lpstr>Display Builder Editor</vt:lpstr>
      <vt:lpstr>Display Builder Editor</vt:lpstr>
      <vt:lpstr>Create New Display</vt:lpstr>
      <vt:lpstr>Create New Display</vt:lpstr>
      <vt:lpstr>Create New Display</vt:lpstr>
      <vt:lpstr>Suggested Setup for Editing</vt:lpstr>
      <vt:lpstr>Process Variables</vt:lpstr>
      <vt:lpstr>Keep It Simple</vt:lpstr>
      <vt:lpstr>Display Builder Editor</vt:lpstr>
      <vt:lpstr>Display Builder Editor</vt:lpstr>
      <vt:lpstr>Display Properties</vt:lpstr>
      <vt:lpstr>Widget Properties</vt:lpstr>
      <vt:lpstr>Display Builder Editor</vt:lpstr>
      <vt:lpstr>Display Builder Editor</vt:lpstr>
      <vt:lpstr>Display Builder Editor</vt:lpstr>
      <vt:lpstr>Display Builder Editor</vt:lpstr>
      <vt:lpstr>Predefined “Named” Colors and Fonts</vt:lpstr>
      <vt:lpstr>Configuring Named Colors, Fonts</vt:lpstr>
      <vt:lpstr>Display Builder Editor</vt:lpstr>
      <vt:lpstr>Display Builder Editor</vt:lpstr>
      <vt:lpstr>Display Builder Editor</vt:lpstr>
      <vt:lpstr>Display Builder Editor</vt:lpstr>
      <vt:lpstr>Display Builder Editor</vt:lpstr>
      <vt:lpstr>Display Builder Editor</vt:lpstr>
      <vt:lpstr>Display Builder Editor</vt:lpstr>
      <vt:lpstr>Display Builder Editor</vt:lpstr>
      <vt:lpstr>Display Builder Editor</vt:lpstr>
      <vt:lpstr>Display Properties</vt:lpstr>
      <vt:lpstr>Group Widget</vt:lpstr>
      <vt:lpstr>Group Widget</vt:lpstr>
      <vt:lpstr>Display Builder Editor</vt:lpstr>
      <vt:lpstr>Embedded Display Resize Options</vt:lpstr>
      <vt:lpstr>Screen Navigation: Tabs</vt:lpstr>
      <vt:lpstr>Display Builder Editor</vt:lpstr>
      <vt:lpstr>Display Builder Editor</vt:lpstr>
      <vt:lpstr>Display Builder Editor</vt:lpstr>
      <vt:lpstr>Display Builder Editor</vt:lpstr>
      <vt:lpstr>Rules</vt:lpstr>
      <vt:lpstr>Rules</vt:lpstr>
      <vt:lpstr>Adding a Rule</vt:lpstr>
      <vt:lpstr>More Information</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Display Builder</dc:title>
  <cp:lastModifiedBy>Georg Weiss</cp:lastModifiedBy>
  <cp:revision>1</cp:revision>
  <dcterms:created xsi:type="dcterms:W3CDTF">2018-04-12T11:45:42Z</dcterms:created>
  <dcterms:modified xsi:type="dcterms:W3CDTF">2024-04-12T14:04:33Z</dcterms:modified>
</cp:coreProperties>
</file>