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Lst>
  <p:sldSz cy="6858000" cx="12192000"/>
  <p:notesSz cx="6858000" cy="9144000"/>
  <p:embeddedFontLst>
    <p:embeddedFont>
      <p:font typeface="Helvetica Neue"/>
      <p:regular r:id="rId40"/>
      <p:bold r:id="rId41"/>
      <p:italic r:id="rId42"/>
      <p:boldItalic r:id="rId4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4" roundtripDataSignature="AMtx7mjQYWHQmUZR3T+TcSIIYXTI5yYqB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HelveticaNeue-regular.fntdata"/><Relationship Id="rId20" Type="http://schemas.openxmlformats.org/officeDocument/2006/relationships/slide" Target="slides/slide16.xml"/><Relationship Id="rId42" Type="http://schemas.openxmlformats.org/officeDocument/2006/relationships/font" Target="fonts/HelveticaNeue-italic.fntdata"/><Relationship Id="rId41" Type="http://schemas.openxmlformats.org/officeDocument/2006/relationships/font" Target="fonts/HelveticaNeue-bold.fntdata"/><Relationship Id="rId22" Type="http://schemas.openxmlformats.org/officeDocument/2006/relationships/slide" Target="slides/slide18.xml"/><Relationship Id="rId44" Type="http://customschemas.google.com/relationships/presentationmetadata" Target="metadata"/><Relationship Id="rId21" Type="http://schemas.openxmlformats.org/officeDocument/2006/relationships/slide" Target="slides/slide17.xml"/><Relationship Id="rId43" Type="http://schemas.openxmlformats.org/officeDocument/2006/relationships/font" Target="fonts/HelveticaNeue-boldItalic.fntdata"/><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slide" Target="slides/slide31.xml"/><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slide" Target="slides/slide33.xml"/><Relationship Id="rId14" Type="http://schemas.openxmlformats.org/officeDocument/2006/relationships/slide" Target="slides/slide10.xml"/><Relationship Id="rId36" Type="http://schemas.openxmlformats.org/officeDocument/2006/relationships/slide" Target="slides/slide32.xml"/><Relationship Id="rId17" Type="http://schemas.openxmlformats.org/officeDocument/2006/relationships/slide" Target="slides/slide13.xml"/><Relationship Id="rId39" Type="http://schemas.openxmlformats.org/officeDocument/2006/relationships/slide" Target="slides/slide35.xml"/><Relationship Id="rId16" Type="http://schemas.openxmlformats.org/officeDocument/2006/relationships/slide" Target="slides/slide12.xml"/><Relationship Id="rId38" Type="http://schemas.openxmlformats.org/officeDocument/2006/relationships/slide" Target="slides/slide34.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9" name="Google Shape;109;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0" name="Google Shape;110;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1" name="Google Shape;191;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3" name="Google Shape;203;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0" name="Google Shape;210;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7" name="Google Shape;217;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5" name="Google Shape;225;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2" name="Google Shape;232;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0" name="Google Shape;240;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9" name="Google Shape;249;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9" name="Google Shape;259;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0" name="Google Shape;270;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7" name="Google Shape;117;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Monitor – Tries to save every received update – Based on ADEL – Might need an expected-update-rate to allocate buffers, skipping samples if there are too many • Scan – Writes the most recent value every N seconds – Stores original time stamps</a:t>
            </a:r>
            <a:endParaRPr/>
          </a:p>
        </p:txBody>
      </p:sp>
      <p:sp>
        <p:nvSpPr>
          <p:cNvPr id="118" name="Google Shape;118;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5" name="Google Shape;275;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1" name="Google Shape;281;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8" name="Google Shape;288;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5" name="Google Shape;295;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en-US" sz="1200">
                <a:solidFill>
                  <a:schemeClr val="dk1"/>
                </a:solidFill>
                <a:latin typeface="Calibri"/>
                <a:ea typeface="Calibri"/>
                <a:cs typeface="Calibri"/>
                <a:sym typeface="Calibri"/>
              </a:rPr>
              <a:t>Enter any number of PV's in the text area (one per line) and click on the Archive button.</a:t>
            </a:r>
            <a:endParaRPr/>
          </a:p>
          <a:p>
            <a:pPr indent="0" lvl="0" marL="0" rtl="0" algn="l">
              <a:lnSpc>
                <a:spcPct val="100000"/>
              </a:lnSpc>
              <a:spcBef>
                <a:spcPts val="0"/>
              </a:spcBef>
              <a:spcAft>
                <a:spcPts val="0"/>
              </a:spcAft>
              <a:buSzPts val="1400"/>
              <a:buNone/>
            </a:pPr>
            <a:r>
              <a:rPr b="0" i="0" lang="en-US" sz="1200">
                <a:solidFill>
                  <a:schemeClr val="dk1"/>
                </a:solidFill>
                <a:latin typeface="Calibri"/>
                <a:ea typeface="Calibri"/>
                <a:cs typeface="Calibri"/>
                <a:sym typeface="Calibri"/>
              </a:rPr>
              <a:t>If you wish to specify the sampling period, then click on the Archive (specify sampling period) button instead.</a:t>
            </a:r>
            <a:endParaRPr/>
          </a:p>
          <a:p>
            <a:pPr indent="0" lvl="0" marL="0" rtl="0" algn="l">
              <a:lnSpc>
                <a:spcPct val="100000"/>
              </a:lnSpc>
              <a:spcBef>
                <a:spcPts val="0"/>
              </a:spcBef>
              <a:spcAft>
                <a:spcPts val="0"/>
              </a:spcAft>
              <a:buSzPts val="1400"/>
              <a:buNone/>
            </a:pPr>
            <a:r>
              <a:rPr b="0" i="0" lang="en-US" sz="1200">
                <a:solidFill>
                  <a:schemeClr val="dk1"/>
                </a:solidFill>
                <a:latin typeface="Calibri"/>
                <a:ea typeface="Calibri"/>
                <a:cs typeface="Calibri"/>
                <a:sym typeface="Calibri"/>
              </a:rPr>
              <a:t>When adding a new PV to the cluster, the archiver appliance measures various parameters about the PV. This takes about 4-5 minutes during which the PV is in an Initial sampling state.</a:t>
            </a:r>
            <a:endParaRPr/>
          </a:p>
          <a:p>
            <a:pPr indent="0" lvl="0" marL="0" rtl="0" algn="l">
              <a:lnSpc>
                <a:spcPct val="100000"/>
              </a:lnSpc>
              <a:spcBef>
                <a:spcPts val="0"/>
              </a:spcBef>
              <a:spcAft>
                <a:spcPts val="0"/>
              </a:spcAft>
              <a:buSzPts val="1400"/>
              <a:buNone/>
            </a:pPr>
            <a:r>
              <a:rPr b="0" i="0" lang="en-US" sz="1200">
                <a:solidFill>
                  <a:schemeClr val="dk1"/>
                </a:solidFill>
                <a:latin typeface="Calibri"/>
                <a:ea typeface="Calibri"/>
                <a:cs typeface="Calibri"/>
                <a:sym typeface="Calibri"/>
              </a:rPr>
              <a:t>Once the PV's characteristics have been measured, the appliance assigns the PV to an appliance in the cluster and the PV transitions to a Being archived state.</a:t>
            </a:r>
            <a:endParaRPr/>
          </a:p>
          <a:p>
            <a:pPr indent="0" lvl="0" marL="0" rtl="0" algn="l">
              <a:lnSpc>
                <a:spcPct val="100000"/>
              </a:lnSpc>
              <a:spcBef>
                <a:spcPts val="0"/>
              </a:spcBef>
              <a:spcAft>
                <a:spcPts val="0"/>
              </a:spcAft>
              <a:buSzPts val="1400"/>
              <a:buNone/>
            </a:pPr>
            <a:r>
              <a:rPr b="0" i="0" lang="en-US" sz="1200">
                <a:solidFill>
                  <a:schemeClr val="dk1"/>
                </a:solidFill>
                <a:latin typeface="Calibri"/>
                <a:ea typeface="Calibri"/>
                <a:cs typeface="Calibri"/>
                <a:sym typeface="Calibri"/>
              </a:rPr>
              <a:t>If the archiver appliance is not able to connect to a PV, the PV stays in the Initial sampling state until it is able to connect.</a:t>
            </a:r>
            <a:endParaRPr/>
          </a:p>
          <a:p>
            <a:pPr indent="0" lvl="0" marL="0" rtl="0" algn="l">
              <a:lnSpc>
                <a:spcPct val="100000"/>
              </a:lnSpc>
              <a:spcBef>
                <a:spcPts val="0"/>
              </a:spcBef>
              <a:spcAft>
                <a:spcPts val="0"/>
              </a:spcAft>
              <a:buSzPts val="1400"/>
              <a:buNone/>
            </a:pPr>
            <a:r>
              <a:rPr b="0" i="0" lang="en-US" sz="1200">
                <a:solidFill>
                  <a:schemeClr val="dk1"/>
                </a:solidFill>
                <a:latin typeface="Calibri"/>
                <a:ea typeface="Calibri"/>
                <a:cs typeface="Calibri"/>
                <a:sym typeface="Calibri"/>
              </a:rPr>
              <a:t>You an request a PV to be archived before it is available on the network. The request to archive the PV is stored in the persistent configuration until the archiver appliance can connect. Once the archiver appliance is able to connect to the PV, it continues on the normal workflow (where various parameters about the PV are measured etc).</a:t>
            </a:r>
            <a:endParaRPr/>
          </a:p>
          <a:p>
            <a:pPr indent="0" lvl="0" marL="0" rtl="0" algn="l">
              <a:lnSpc>
                <a:spcPct val="100000"/>
              </a:lnSpc>
              <a:spcBef>
                <a:spcPts val="0"/>
              </a:spcBef>
              <a:spcAft>
                <a:spcPts val="0"/>
              </a:spcAft>
              <a:buSzPts val="1400"/>
              <a:buNone/>
            </a:pPr>
            <a:r>
              <a:rPr b="0" i="0" lang="en-US" sz="1200">
                <a:solidFill>
                  <a:schemeClr val="dk1"/>
                </a:solidFill>
                <a:latin typeface="Calibri"/>
                <a:ea typeface="Calibri"/>
                <a:cs typeface="Calibri"/>
                <a:sym typeface="Calibri"/>
              </a:rPr>
              <a:t>Using Archive (specify sampling period), you can additionally specify</a:t>
            </a:r>
            <a:endParaRPr/>
          </a:p>
          <a:p>
            <a:pPr indent="0" lvl="1" marL="457200" rtl="0" algn="l">
              <a:lnSpc>
                <a:spcPct val="100000"/>
              </a:lnSpc>
              <a:spcBef>
                <a:spcPts val="0"/>
              </a:spcBef>
              <a:spcAft>
                <a:spcPts val="0"/>
              </a:spcAft>
              <a:buSzPts val="1400"/>
              <a:buNone/>
            </a:pPr>
            <a:r>
              <a:rPr b="0" i="0" lang="en-US" sz="1200">
                <a:solidFill>
                  <a:schemeClr val="dk1"/>
                </a:solidFill>
                <a:latin typeface="Calibri"/>
                <a:ea typeface="Calibri"/>
                <a:cs typeface="Calibri"/>
                <a:sym typeface="Calibri"/>
              </a:rPr>
              <a:t>Archival method: Whether the archiver will use CA monitors/scan threads to sample at the specified sampling period.</a:t>
            </a:r>
            <a:endParaRPr/>
          </a:p>
          <a:p>
            <a:pPr indent="0" lvl="1" marL="457200" rtl="0" algn="l">
              <a:lnSpc>
                <a:spcPct val="100000"/>
              </a:lnSpc>
              <a:spcBef>
                <a:spcPts val="0"/>
              </a:spcBef>
              <a:spcAft>
                <a:spcPts val="0"/>
              </a:spcAft>
              <a:buSzPts val="1400"/>
              <a:buNone/>
            </a:pPr>
            <a:r>
              <a:rPr b="0" i="0" lang="en-US" sz="1200">
                <a:solidFill>
                  <a:schemeClr val="dk1"/>
                </a:solidFill>
                <a:latin typeface="Calibri"/>
                <a:ea typeface="Calibri"/>
                <a:cs typeface="Calibri"/>
                <a:sym typeface="Calibri"/>
              </a:rPr>
              <a:t>Conditional archiving PV: The archiving for this PV is performed only when the conditional archiving PV's .VAL field is non-zero.</a:t>
            </a:r>
            <a:endParaRPr/>
          </a:p>
          <a:p>
            <a:pPr indent="0" lvl="1" marL="457200" rtl="0" algn="l">
              <a:lnSpc>
                <a:spcPct val="100000"/>
              </a:lnSpc>
              <a:spcBef>
                <a:spcPts val="0"/>
              </a:spcBef>
              <a:spcAft>
                <a:spcPts val="0"/>
              </a:spcAft>
              <a:buSzPts val="1400"/>
              <a:buNone/>
            </a:pPr>
            <a:r>
              <a:rPr b="0" i="0" lang="en-US" sz="1200">
                <a:solidFill>
                  <a:schemeClr val="dk1"/>
                </a:solidFill>
                <a:latin typeface="Calibri"/>
                <a:ea typeface="Calibri"/>
                <a:cs typeface="Calibri"/>
                <a:sym typeface="Calibri"/>
              </a:rPr>
              <a:t>Policy: The archiver appliance uses policies set up the administrator to configure how the PV is to be archived. You can override this by choosing a policy yourself. This lets your system administrator set up a set of policies and lets the user choose manually from among those </a:t>
            </a:r>
            <a:endParaRPr/>
          </a:p>
          <a:p>
            <a:pPr indent="0" lvl="0" marL="0" rtl="0" algn="l">
              <a:lnSpc>
                <a:spcPct val="100000"/>
              </a:lnSpc>
              <a:spcBef>
                <a:spcPts val="0"/>
              </a:spcBef>
              <a:spcAft>
                <a:spcPts val="0"/>
              </a:spcAft>
              <a:buSzPts val="1400"/>
              <a:buNone/>
            </a:pPr>
            <a:r>
              <a:t/>
            </a:r>
            <a:endParaRPr/>
          </a:p>
        </p:txBody>
      </p:sp>
      <p:sp>
        <p:nvSpPr>
          <p:cNvPr id="296" name="Google Shape;296;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3" name="Google Shape;303;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4" name="Google Shape;304;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2" name="Google Shape;312;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9" name="Google Shape;319;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6" name="Google Shape;326;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p5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2" name="Google Shape;332;p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8" name="Google Shape;338;p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9" name="Google Shape;339;p2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1" name="Google Shape;141;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p2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7" name="Google Shape;347;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p3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4" name="Google Shape;354;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p3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1" name="Google Shape;361;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p3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8" name="Google Shape;368;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p3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5" name="Google Shape;375;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p3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2" name="Google Shape;382;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7" name="Google Shape;147;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3" name="Google Shape;153;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1" name="Google Shape;161;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9" name="Google Shape;169;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6" name="Google Shape;176;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3" name="Google Shape;183;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Title">
  <p:cSld name="Main Title">
    <p:spTree>
      <p:nvGrpSpPr>
        <p:cNvPr id="19" name="Shape 19"/>
        <p:cNvGrpSpPr/>
        <p:nvPr/>
      </p:nvGrpSpPr>
      <p:grpSpPr>
        <a:xfrm>
          <a:off x="0" y="0"/>
          <a:ext cx="0" cy="0"/>
          <a:chOff x="0" y="0"/>
          <a:chExt cx="0" cy="0"/>
        </a:xfrm>
      </p:grpSpPr>
      <p:sp>
        <p:nvSpPr>
          <p:cNvPr id="20" name="Google Shape;20;p36"/>
          <p:cNvSpPr/>
          <p:nvPr/>
        </p:nvSpPr>
        <p:spPr>
          <a:xfrm>
            <a:off x="0" y="1"/>
            <a:ext cx="12192000" cy="6857999"/>
          </a:xfrm>
          <a:prstGeom prst="rect">
            <a:avLst/>
          </a:prstGeom>
          <a:gradFill>
            <a:gsLst>
              <a:gs pos="0">
                <a:srgbClr val="3F90C1"/>
              </a:gs>
              <a:gs pos="100000">
                <a:srgbClr val="22669D"/>
              </a:gs>
            </a:gsLst>
            <a:lin ang="16800000" scaled="0"/>
          </a:gra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757070"/>
              </a:solidFill>
              <a:latin typeface="Calibri"/>
              <a:ea typeface="Calibri"/>
              <a:cs typeface="Calibri"/>
              <a:sym typeface="Calibri"/>
            </a:endParaRPr>
          </a:p>
        </p:txBody>
      </p:sp>
      <p:pic>
        <p:nvPicPr>
          <p:cNvPr id="21" name="Google Shape;21;p36"/>
          <p:cNvPicPr preferRelativeResize="0"/>
          <p:nvPr/>
        </p:nvPicPr>
        <p:blipFill rotWithShape="1">
          <a:blip r:embed="rId2">
            <a:alphaModFix/>
          </a:blip>
          <a:srcRect b="0" l="0" r="0" t="0"/>
          <a:stretch/>
        </p:blipFill>
        <p:spPr>
          <a:xfrm>
            <a:off x="0" y="1"/>
            <a:ext cx="12192000" cy="6858000"/>
          </a:xfrm>
          <a:prstGeom prst="rect">
            <a:avLst/>
          </a:prstGeom>
          <a:noFill/>
          <a:ln>
            <a:noFill/>
          </a:ln>
        </p:spPr>
      </p:pic>
      <p:pic>
        <p:nvPicPr>
          <p:cNvPr id="22" name="Google Shape;22;p36"/>
          <p:cNvPicPr preferRelativeResize="0"/>
          <p:nvPr/>
        </p:nvPicPr>
        <p:blipFill rotWithShape="1">
          <a:blip r:embed="rId3">
            <a:alphaModFix/>
          </a:blip>
          <a:srcRect b="0" l="0" r="0" t="0"/>
          <a:stretch/>
        </p:blipFill>
        <p:spPr>
          <a:xfrm>
            <a:off x="10877550" y="6092957"/>
            <a:ext cx="848861" cy="346074"/>
          </a:xfrm>
          <a:prstGeom prst="rect">
            <a:avLst/>
          </a:prstGeom>
          <a:noFill/>
          <a:ln>
            <a:noFill/>
          </a:ln>
        </p:spPr>
      </p:pic>
      <p:sp>
        <p:nvSpPr>
          <p:cNvPr id="23" name="Google Shape;23;p36"/>
          <p:cNvSpPr txBox="1"/>
          <p:nvPr>
            <p:ph type="title"/>
          </p:nvPr>
        </p:nvSpPr>
        <p:spPr>
          <a:xfrm>
            <a:off x="6015656" y="452176"/>
            <a:ext cx="5710755" cy="1740616"/>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4000"/>
              <a:buFont typeface="Helvetica Neue"/>
              <a:buNone/>
              <a:defRPr sz="4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36"/>
          <p:cNvSpPr txBox="1"/>
          <p:nvPr>
            <p:ph idx="1" type="body"/>
          </p:nvPr>
        </p:nvSpPr>
        <p:spPr>
          <a:xfrm>
            <a:off x="6030000" y="2198687"/>
            <a:ext cx="5696411" cy="3924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400"/>
              <a:buFont typeface="Helvetica Neue"/>
              <a:buNone/>
              <a:defRPr b="1" i="0" sz="1400">
                <a:latin typeface="Helvetica Neue"/>
                <a:ea typeface="Helvetica Neue"/>
                <a:cs typeface="Helvetica Neue"/>
                <a:sym typeface="Helvetica Neue"/>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 name="Google Shape;25;p36"/>
          <p:cNvSpPr txBox="1"/>
          <p:nvPr>
            <p:ph idx="2" type="body"/>
          </p:nvPr>
        </p:nvSpPr>
        <p:spPr>
          <a:xfrm>
            <a:off x="9600772" y="2729509"/>
            <a:ext cx="2125639" cy="328433"/>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100"/>
              <a:buFont typeface="Helvetica Neue"/>
              <a:buNone/>
              <a:defRPr b="0" i="0" sz="1100">
                <a:latin typeface="Helvetica Neue"/>
                <a:ea typeface="Helvetica Neue"/>
                <a:cs typeface="Helvetica Neue"/>
                <a:sym typeface="Helvetica Neue"/>
              </a:defRPr>
            </a:lvl1pPr>
            <a:lvl2pPr indent="-228600" lvl="1" marL="914400" algn="l">
              <a:lnSpc>
                <a:spcPct val="90000"/>
              </a:lnSpc>
              <a:spcBef>
                <a:spcPts val="500"/>
              </a:spcBef>
              <a:spcAft>
                <a:spcPts val="0"/>
              </a:spcAft>
              <a:buClr>
                <a:schemeClr val="lt1"/>
              </a:buClr>
              <a:buSzPts val="1400"/>
              <a:buFont typeface="Helvetica Neue"/>
              <a:buNone/>
              <a:defRPr sz="1400"/>
            </a:lvl2pPr>
            <a:lvl3pPr indent="-228600" lvl="2" marL="1371600" algn="l">
              <a:lnSpc>
                <a:spcPct val="90000"/>
              </a:lnSpc>
              <a:spcBef>
                <a:spcPts val="500"/>
              </a:spcBef>
              <a:spcAft>
                <a:spcPts val="0"/>
              </a:spcAft>
              <a:buClr>
                <a:schemeClr val="lt1"/>
              </a:buClr>
              <a:buSzPts val="1400"/>
              <a:buFont typeface="Helvetica Neue"/>
              <a:buNone/>
              <a:defRPr sz="1400"/>
            </a:lvl3pPr>
            <a:lvl4pPr indent="-228600" lvl="3" marL="1828800" algn="l">
              <a:lnSpc>
                <a:spcPct val="90000"/>
              </a:lnSpc>
              <a:spcBef>
                <a:spcPts val="500"/>
              </a:spcBef>
              <a:spcAft>
                <a:spcPts val="0"/>
              </a:spcAft>
              <a:buClr>
                <a:schemeClr val="lt1"/>
              </a:buClr>
              <a:buSzPts val="1400"/>
              <a:buFont typeface="Helvetica Neue"/>
              <a:buNone/>
              <a:defRPr sz="1400"/>
            </a:lvl4pPr>
            <a:lvl5pPr indent="-228600" lvl="4" marL="2286000" algn="l">
              <a:lnSpc>
                <a:spcPct val="90000"/>
              </a:lnSpc>
              <a:spcBef>
                <a:spcPts val="500"/>
              </a:spcBef>
              <a:spcAft>
                <a:spcPts val="0"/>
              </a:spcAft>
              <a:buClr>
                <a:schemeClr val="lt1"/>
              </a:buClr>
              <a:buSzPts val="1400"/>
              <a:buFont typeface="Helvetica Neue"/>
              <a:buNone/>
              <a:defRPr sz="1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mpty White">
  <p:cSld name="Empty White">
    <p:spTree>
      <p:nvGrpSpPr>
        <p:cNvPr id="68" name="Shape 68"/>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mpty Blue">
  <p:cSld name="Empty Blue">
    <p:spTree>
      <p:nvGrpSpPr>
        <p:cNvPr id="69" name="Shape 69"/>
        <p:cNvGrpSpPr/>
        <p:nvPr/>
      </p:nvGrpSpPr>
      <p:grpSpPr>
        <a:xfrm>
          <a:off x="0" y="0"/>
          <a:ext cx="0" cy="0"/>
          <a:chOff x="0" y="0"/>
          <a:chExt cx="0" cy="0"/>
        </a:xfrm>
      </p:grpSpPr>
      <p:sp>
        <p:nvSpPr>
          <p:cNvPr id="70" name="Google Shape;70;p46"/>
          <p:cNvSpPr/>
          <p:nvPr/>
        </p:nvSpPr>
        <p:spPr>
          <a:xfrm>
            <a:off x="0" y="1"/>
            <a:ext cx="12192000" cy="6857999"/>
          </a:xfrm>
          <a:prstGeom prst="rect">
            <a:avLst/>
          </a:prstGeom>
          <a:gradFill>
            <a:gsLst>
              <a:gs pos="0">
                <a:srgbClr val="3F90C1"/>
              </a:gs>
              <a:gs pos="100000">
                <a:srgbClr val="22669D"/>
              </a:gs>
            </a:gsLst>
            <a:lin ang="16800000" scaled="0"/>
          </a:gra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757070"/>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mpty Black">
  <p:cSld name="Empty Black">
    <p:bg>
      <p:bgPr>
        <a:solidFill>
          <a:schemeClr val="dk1"/>
        </a:solidFill>
      </p:bgPr>
    </p:bg>
    <p:spTree>
      <p:nvGrpSpPr>
        <p:cNvPr id="71" name="Shape 71"/>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p:cSld name="Agenda">
    <p:spTree>
      <p:nvGrpSpPr>
        <p:cNvPr id="72" name="Shape 72"/>
        <p:cNvGrpSpPr/>
        <p:nvPr/>
      </p:nvGrpSpPr>
      <p:grpSpPr>
        <a:xfrm>
          <a:off x="0" y="0"/>
          <a:ext cx="0" cy="0"/>
          <a:chOff x="0" y="0"/>
          <a:chExt cx="0" cy="0"/>
        </a:xfrm>
      </p:grpSpPr>
      <p:pic>
        <p:nvPicPr>
          <p:cNvPr id="73" name="Google Shape;73;p48"/>
          <p:cNvPicPr preferRelativeResize="0"/>
          <p:nvPr/>
        </p:nvPicPr>
        <p:blipFill rotWithShape="1">
          <a:blip r:embed="rId2">
            <a:alphaModFix/>
          </a:blip>
          <a:srcRect b="0" l="0" r="0" t="0"/>
          <a:stretch/>
        </p:blipFill>
        <p:spPr>
          <a:xfrm>
            <a:off x="0" y="0"/>
            <a:ext cx="12192000" cy="6863328"/>
          </a:xfrm>
          <a:prstGeom prst="rect">
            <a:avLst/>
          </a:prstGeom>
          <a:noFill/>
          <a:ln>
            <a:noFill/>
          </a:ln>
        </p:spPr>
      </p:pic>
      <p:pic>
        <p:nvPicPr>
          <p:cNvPr id="74" name="Google Shape;74;p48"/>
          <p:cNvPicPr preferRelativeResize="0"/>
          <p:nvPr/>
        </p:nvPicPr>
        <p:blipFill rotWithShape="1">
          <a:blip r:embed="rId3">
            <a:alphaModFix/>
          </a:blip>
          <a:srcRect b="0" l="0" r="0" t="0"/>
          <a:stretch/>
        </p:blipFill>
        <p:spPr>
          <a:xfrm>
            <a:off x="10877550" y="6092957"/>
            <a:ext cx="848861" cy="346074"/>
          </a:xfrm>
          <a:prstGeom prst="rect">
            <a:avLst/>
          </a:prstGeom>
          <a:noFill/>
          <a:ln>
            <a:noFill/>
          </a:ln>
        </p:spPr>
      </p:pic>
      <p:sp>
        <p:nvSpPr>
          <p:cNvPr id="75" name="Google Shape;75;p48"/>
          <p:cNvSpPr txBox="1"/>
          <p:nvPr>
            <p:ph idx="1" type="body"/>
          </p:nvPr>
        </p:nvSpPr>
        <p:spPr>
          <a:xfrm>
            <a:off x="1364547" y="1688428"/>
            <a:ext cx="4259762" cy="326099"/>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800"/>
              <a:buFont typeface="Helvetica Neue"/>
              <a:buNone/>
              <a:defRPr b="0" i="0" sz="1800">
                <a:latin typeface="Helvetica Neue"/>
                <a:ea typeface="Helvetica Neue"/>
                <a:cs typeface="Helvetica Neue"/>
                <a:sym typeface="Helvetica Neue"/>
              </a:defRPr>
            </a:lvl1pPr>
            <a:lvl2pPr indent="-228600" lvl="1" marL="914400" algn="l">
              <a:lnSpc>
                <a:spcPct val="90000"/>
              </a:lnSpc>
              <a:spcBef>
                <a:spcPts val="500"/>
              </a:spcBef>
              <a:spcAft>
                <a:spcPts val="0"/>
              </a:spcAft>
              <a:buClr>
                <a:schemeClr val="lt1"/>
              </a:buClr>
              <a:buSzPts val="1600"/>
              <a:buFont typeface="Helvetica Neue"/>
              <a:buNone/>
              <a:defRPr sz="1600"/>
            </a:lvl2pPr>
            <a:lvl3pPr indent="-228600" lvl="2" marL="1371600" algn="l">
              <a:lnSpc>
                <a:spcPct val="90000"/>
              </a:lnSpc>
              <a:spcBef>
                <a:spcPts val="500"/>
              </a:spcBef>
              <a:spcAft>
                <a:spcPts val="0"/>
              </a:spcAft>
              <a:buClr>
                <a:schemeClr val="lt1"/>
              </a:buClr>
              <a:buSzPts val="1600"/>
              <a:buFont typeface="Helvetica Neue"/>
              <a:buNone/>
              <a:defRPr sz="1600"/>
            </a:lvl3pPr>
            <a:lvl4pPr indent="-228600" lvl="3" marL="1828800" algn="l">
              <a:lnSpc>
                <a:spcPct val="90000"/>
              </a:lnSpc>
              <a:spcBef>
                <a:spcPts val="500"/>
              </a:spcBef>
              <a:spcAft>
                <a:spcPts val="0"/>
              </a:spcAft>
              <a:buClr>
                <a:schemeClr val="lt1"/>
              </a:buClr>
              <a:buSzPts val="1600"/>
              <a:buFont typeface="Helvetica Neue"/>
              <a:buNone/>
              <a:defRPr sz="1600"/>
            </a:lvl4pPr>
            <a:lvl5pPr indent="-228600" lvl="4" marL="2286000" algn="l">
              <a:lnSpc>
                <a:spcPct val="90000"/>
              </a:lnSpc>
              <a:spcBef>
                <a:spcPts val="500"/>
              </a:spcBef>
              <a:spcAft>
                <a:spcPts val="0"/>
              </a:spcAft>
              <a:buClr>
                <a:schemeClr val="lt1"/>
              </a:buClr>
              <a:buSzPts val="1600"/>
              <a:buFont typeface="Helvetica Neue"/>
              <a:buNone/>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6" name="Google Shape;76;p48"/>
          <p:cNvSpPr txBox="1"/>
          <p:nvPr>
            <p:ph idx="2" type="body"/>
          </p:nvPr>
        </p:nvSpPr>
        <p:spPr>
          <a:xfrm>
            <a:off x="347870" y="740981"/>
            <a:ext cx="4907124" cy="249931"/>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200"/>
              <a:buFont typeface="Helvetica Neue"/>
              <a:buNone/>
              <a:defRPr b="1" sz="1200"/>
            </a:lvl1pPr>
            <a:lvl2pPr indent="-228600" lvl="1" marL="914400" algn="l">
              <a:lnSpc>
                <a:spcPct val="90000"/>
              </a:lnSpc>
              <a:spcBef>
                <a:spcPts val="500"/>
              </a:spcBef>
              <a:spcAft>
                <a:spcPts val="0"/>
              </a:spcAft>
              <a:buClr>
                <a:schemeClr val="lt1"/>
              </a:buClr>
              <a:buSzPts val="3200"/>
              <a:buFont typeface="Helvetica Neue"/>
              <a:buNone/>
              <a:defRPr/>
            </a:lvl2pPr>
            <a:lvl3pPr indent="-228600" lvl="2" marL="1371600" algn="l">
              <a:lnSpc>
                <a:spcPct val="90000"/>
              </a:lnSpc>
              <a:spcBef>
                <a:spcPts val="500"/>
              </a:spcBef>
              <a:spcAft>
                <a:spcPts val="0"/>
              </a:spcAft>
              <a:buClr>
                <a:schemeClr val="lt1"/>
              </a:buClr>
              <a:buSzPts val="3200"/>
              <a:buFont typeface="Helvetica Neue"/>
              <a:buNone/>
              <a:defRPr/>
            </a:lvl3pPr>
            <a:lvl4pPr indent="-228600" lvl="3" marL="1828800" algn="l">
              <a:lnSpc>
                <a:spcPct val="90000"/>
              </a:lnSpc>
              <a:spcBef>
                <a:spcPts val="500"/>
              </a:spcBef>
              <a:spcAft>
                <a:spcPts val="0"/>
              </a:spcAft>
              <a:buClr>
                <a:schemeClr val="lt1"/>
              </a:buClr>
              <a:buSzPts val="3200"/>
              <a:buFont typeface="Helvetica Neue"/>
              <a:buNone/>
              <a:defRPr/>
            </a:lvl4pPr>
            <a:lvl5pPr indent="-228600" lvl="4" marL="2286000" algn="l">
              <a:lnSpc>
                <a:spcPct val="90000"/>
              </a:lnSpc>
              <a:spcBef>
                <a:spcPts val="500"/>
              </a:spcBef>
              <a:spcAft>
                <a:spcPts val="0"/>
              </a:spcAft>
              <a:buClr>
                <a:schemeClr val="lt1"/>
              </a:buClr>
              <a:buSzPts val="3200"/>
              <a:buFont typeface="Helvetica Neue"/>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48"/>
          <p:cNvSpPr txBox="1"/>
          <p:nvPr>
            <p:ph idx="3" type="body"/>
          </p:nvPr>
        </p:nvSpPr>
        <p:spPr>
          <a:xfrm>
            <a:off x="2291562" y="2014528"/>
            <a:ext cx="3332747" cy="216741"/>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200"/>
              <a:buFont typeface="Helvetica Neue"/>
              <a:buNone/>
              <a:defRPr b="0" i="0" sz="1200">
                <a:latin typeface="Helvetica Neue"/>
                <a:ea typeface="Helvetica Neue"/>
                <a:cs typeface="Helvetica Neue"/>
                <a:sym typeface="Helvetica Neue"/>
              </a:defRPr>
            </a:lvl1pPr>
            <a:lvl2pPr indent="-228600" lvl="1" marL="914400" algn="l">
              <a:lnSpc>
                <a:spcPct val="90000"/>
              </a:lnSpc>
              <a:spcBef>
                <a:spcPts val="500"/>
              </a:spcBef>
              <a:spcAft>
                <a:spcPts val="0"/>
              </a:spcAft>
              <a:buClr>
                <a:schemeClr val="lt1"/>
              </a:buClr>
              <a:buSzPts val="3200"/>
              <a:buFont typeface="Helvetica Neue"/>
              <a:buNone/>
              <a:defRPr/>
            </a:lvl2pPr>
            <a:lvl3pPr indent="-228600" lvl="2" marL="1371600" algn="l">
              <a:lnSpc>
                <a:spcPct val="90000"/>
              </a:lnSpc>
              <a:spcBef>
                <a:spcPts val="500"/>
              </a:spcBef>
              <a:spcAft>
                <a:spcPts val="0"/>
              </a:spcAft>
              <a:buClr>
                <a:schemeClr val="lt1"/>
              </a:buClr>
              <a:buSzPts val="3200"/>
              <a:buFont typeface="Helvetica Neue"/>
              <a:buNone/>
              <a:defRPr/>
            </a:lvl3pPr>
            <a:lvl4pPr indent="-228600" lvl="3" marL="1828800" algn="l">
              <a:lnSpc>
                <a:spcPct val="90000"/>
              </a:lnSpc>
              <a:spcBef>
                <a:spcPts val="500"/>
              </a:spcBef>
              <a:spcAft>
                <a:spcPts val="0"/>
              </a:spcAft>
              <a:buClr>
                <a:schemeClr val="lt1"/>
              </a:buClr>
              <a:buSzPts val="3200"/>
              <a:buFont typeface="Helvetica Neue"/>
              <a:buNone/>
              <a:defRPr/>
            </a:lvl4pPr>
            <a:lvl5pPr indent="-228600" lvl="4" marL="2286000" algn="l">
              <a:lnSpc>
                <a:spcPct val="90000"/>
              </a:lnSpc>
              <a:spcBef>
                <a:spcPts val="500"/>
              </a:spcBef>
              <a:spcAft>
                <a:spcPts val="0"/>
              </a:spcAft>
              <a:buClr>
                <a:schemeClr val="lt1"/>
              </a:buClr>
              <a:buSzPts val="3200"/>
              <a:buFont typeface="Helvetica Neue"/>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8" name="Google Shape;78;p48"/>
          <p:cNvSpPr txBox="1"/>
          <p:nvPr>
            <p:ph idx="4" type="body"/>
          </p:nvPr>
        </p:nvSpPr>
        <p:spPr>
          <a:xfrm>
            <a:off x="1364547" y="2393142"/>
            <a:ext cx="4259762" cy="326099"/>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800"/>
              <a:buFont typeface="Helvetica Neue"/>
              <a:buNone/>
              <a:defRPr b="0" i="0" sz="1800">
                <a:latin typeface="Helvetica Neue"/>
                <a:ea typeface="Helvetica Neue"/>
                <a:cs typeface="Helvetica Neue"/>
                <a:sym typeface="Helvetica Neue"/>
              </a:defRPr>
            </a:lvl1pPr>
            <a:lvl2pPr indent="-228600" lvl="1" marL="914400" algn="l">
              <a:lnSpc>
                <a:spcPct val="90000"/>
              </a:lnSpc>
              <a:spcBef>
                <a:spcPts val="500"/>
              </a:spcBef>
              <a:spcAft>
                <a:spcPts val="0"/>
              </a:spcAft>
              <a:buClr>
                <a:schemeClr val="lt1"/>
              </a:buClr>
              <a:buSzPts val="1600"/>
              <a:buFont typeface="Helvetica Neue"/>
              <a:buNone/>
              <a:defRPr sz="1600"/>
            </a:lvl2pPr>
            <a:lvl3pPr indent="-228600" lvl="2" marL="1371600" algn="l">
              <a:lnSpc>
                <a:spcPct val="90000"/>
              </a:lnSpc>
              <a:spcBef>
                <a:spcPts val="500"/>
              </a:spcBef>
              <a:spcAft>
                <a:spcPts val="0"/>
              </a:spcAft>
              <a:buClr>
                <a:schemeClr val="lt1"/>
              </a:buClr>
              <a:buSzPts val="1600"/>
              <a:buFont typeface="Helvetica Neue"/>
              <a:buNone/>
              <a:defRPr sz="1600"/>
            </a:lvl3pPr>
            <a:lvl4pPr indent="-228600" lvl="3" marL="1828800" algn="l">
              <a:lnSpc>
                <a:spcPct val="90000"/>
              </a:lnSpc>
              <a:spcBef>
                <a:spcPts val="500"/>
              </a:spcBef>
              <a:spcAft>
                <a:spcPts val="0"/>
              </a:spcAft>
              <a:buClr>
                <a:schemeClr val="lt1"/>
              </a:buClr>
              <a:buSzPts val="1600"/>
              <a:buFont typeface="Helvetica Neue"/>
              <a:buNone/>
              <a:defRPr sz="1600"/>
            </a:lvl4pPr>
            <a:lvl5pPr indent="-228600" lvl="4" marL="2286000" algn="l">
              <a:lnSpc>
                <a:spcPct val="90000"/>
              </a:lnSpc>
              <a:spcBef>
                <a:spcPts val="500"/>
              </a:spcBef>
              <a:spcAft>
                <a:spcPts val="0"/>
              </a:spcAft>
              <a:buClr>
                <a:schemeClr val="lt1"/>
              </a:buClr>
              <a:buSzPts val="1600"/>
              <a:buFont typeface="Helvetica Neue"/>
              <a:buNone/>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9" name="Google Shape;79;p48"/>
          <p:cNvSpPr txBox="1"/>
          <p:nvPr>
            <p:ph idx="5" type="body"/>
          </p:nvPr>
        </p:nvSpPr>
        <p:spPr>
          <a:xfrm>
            <a:off x="2291562" y="2719242"/>
            <a:ext cx="3332747" cy="216741"/>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200"/>
              <a:buFont typeface="Helvetica Neue"/>
              <a:buNone/>
              <a:defRPr b="0" i="0" sz="1200">
                <a:latin typeface="Helvetica Neue"/>
                <a:ea typeface="Helvetica Neue"/>
                <a:cs typeface="Helvetica Neue"/>
                <a:sym typeface="Helvetica Neue"/>
              </a:defRPr>
            </a:lvl1pPr>
            <a:lvl2pPr indent="-228600" lvl="1" marL="914400" algn="l">
              <a:lnSpc>
                <a:spcPct val="90000"/>
              </a:lnSpc>
              <a:spcBef>
                <a:spcPts val="500"/>
              </a:spcBef>
              <a:spcAft>
                <a:spcPts val="0"/>
              </a:spcAft>
              <a:buClr>
                <a:schemeClr val="lt1"/>
              </a:buClr>
              <a:buSzPts val="3200"/>
              <a:buFont typeface="Helvetica Neue"/>
              <a:buNone/>
              <a:defRPr/>
            </a:lvl2pPr>
            <a:lvl3pPr indent="-228600" lvl="2" marL="1371600" algn="l">
              <a:lnSpc>
                <a:spcPct val="90000"/>
              </a:lnSpc>
              <a:spcBef>
                <a:spcPts val="500"/>
              </a:spcBef>
              <a:spcAft>
                <a:spcPts val="0"/>
              </a:spcAft>
              <a:buClr>
                <a:schemeClr val="lt1"/>
              </a:buClr>
              <a:buSzPts val="3200"/>
              <a:buFont typeface="Helvetica Neue"/>
              <a:buNone/>
              <a:defRPr/>
            </a:lvl3pPr>
            <a:lvl4pPr indent="-228600" lvl="3" marL="1828800" algn="l">
              <a:lnSpc>
                <a:spcPct val="90000"/>
              </a:lnSpc>
              <a:spcBef>
                <a:spcPts val="500"/>
              </a:spcBef>
              <a:spcAft>
                <a:spcPts val="0"/>
              </a:spcAft>
              <a:buClr>
                <a:schemeClr val="lt1"/>
              </a:buClr>
              <a:buSzPts val="3200"/>
              <a:buFont typeface="Helvetica Neue"/>
              <a:buNone/>
              <a:defRPr/>
            </a:lvl4pPr>
            <a:lvl5pPr indent="-228600" lvl="4" marL="2286000" algn="l">
              <a:lnSpc>
                <a:spcPct val="90000"/>
              </a:lnSpc>
              <a:spcBef>
                <a:spcPts val="500"/>
              </a:spcBef>
              <a:spcAft>
                <a:spcPts val="0"/>
              </a:spcAft>
              <a:buClr>
                <a:schemeClr val="lt1"/>
              </a:buClr>
              <a:buSzPts val="3200"/>
              <a:buFont typeface="Helvetica Neue"/>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0" name="Google Shape;80;p48"/>
          <p:cNvSpPr txBox="1"/>
          <p:nvPr>
            <p:ph idx="6" type="body"/>
          </p:nvPr>
        </p:nvSpPr>
        <p:spPr>
          <a:xfrm>
            <a:off x="1358490" y="3097856"/>
            <a:ext cx="4259762" cy="326099"/>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800"/>
              <a:buFont typeface="Helvetica Neue"/>
              <a:buNone/>
              <a:defRPr b="0" i="0" sz="1800">
                <a:latin typeface="Helvetica Neue"/>
                <a:ea typeface="Helvetica Neue"/>
                <a:cs typeface="Helvetica Neue"/>
                <a:sym typeface="Helvetica Neue"/>
              </a:defRPr>
            </a:lvl1pPr>
            <a:lvl2pPr indent="-228600" lvl="1" marL="914400" algn="l">
              <a:lnSpc>
                <a:spcPct val="90000"/>
              </a:lnSpc>
              <a:spcBef>
                <a:spcPts val="500"/>
              </a:spcBef>
              <a:spcAft>
                <a:spcPts val="0"/>
              </a:spcAft>
              <a:buClr>
                <a:schemeClr val="lt1"/>
              </a:buClr>
              <a:buSzPts val="1600"/>
              <a:buFont typeface="Helvetica Neue"/>
              <a:buNone/>
              <a:defRPr sz="1600"/>
            </a:lvl2pPr>
            <a:lvl3pPr indent="-228600" lvl="2" marL="1371600" algn="l">
              <a:lnSpc>
                <a:spcPct val="90000"/>
              </a:lnSpc>
              <a:spcBef>
                <a:spcPts val="500"/>
              </a:spcBef>
              <a:spcAft>
                <a:spcPts val="0"/>
              </a:spcAft>
              <a:buClr>
                <a:schemeClr val="lt1"/>
              </a:buClr>
              <a:buSzPts val="1600"/>
              <a:buFont typeface="Helvetica Neue"/>
              <a:buNone/>
              <a:defRPr sz="1600"/>
            </a:lvl3pPr>
            <a:lvl4pPr indent="-228600" lvl="3" marL="1828800" algn="l">
              <a:lnSpc>
                <a:spcPct val="90000"/>
              </a:lnSpc>
              <a:spcBef>
                <a:spcPts val="500"/>
              </a:spcBef>
              <a:spcAft>
                <a:spcPts val="0"/>
              </a:spcAft>
              <a:buClr>
                <a:schemeClr val="lt1"/>
              </a:buClr>
              <a:buSzPts val="1600"/>
              <a:buFont typeface="Helvetica Neue"/>
              <a:buNone/>
              <a:defRPr sz="1600"/>
            </a:lvl4pPr>
            <a:lvl5pPr indent="-228600" lvl="4" marL="2286000" algn="l">
              <a:lnSpc>
                <a:spcPct val="90000"/>
              </a:lnSpc>
              <a:spcBef>
                <a:spcPts val="500"/>
              </a:spcBef>
              <a:spcAft>
                <a:spcPts val="0"/>
              </a:spcAft>
              <a:buClr>
                <a:schemeClr val="lt1"/>
              </a:buClr>
              <a:buSzPts val="1600"/>
              <a:buFont typeface="Helvetica Neue"/>
              <a:buNone/>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48"/>
          <p:cNvSpPr txBox="1"/>
          <p:nvPr>
            <p:ph idx="7" type="body"/>
          </p:nvPr>
        </p:nvSpPr>
        <p:spPr>
          <a:xfrm>
            <a:off x="2285505" y="3423956"/>
            <a:ext cx="3332747" cy="216741"/>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200"/>
              <a:buFont typeface="Helvetica Neue"/>
              <a:buNone/>
              <a:defRPr b="0" i="0" sz="1200">
                <a:latin typeface="Helvetica Neue"/>
                <a:ea typeface="Helvetica Neue"/>
                <a:cs typeface="Helvetica Neue"/>
                <a:sym typeface="Helvetica Neue"/>
              </a:defRPr>
            </a:lvl1pPr>
            <a:lvl2pPr indent="-228600" lvl="1" marL="914400" algn="l">
              <a:lnSpc>
                <a:spcPct val="90000"/>
              </a:lnSpc>
              <a:spcBef>
                <a:spcPts val="500"/>
              </a:spcBef>
              <a:spcAft>
                <a:spcPts val="0"/>
              </a:spcAft>
              <a:buClr>
                <a:schemeClr val="lt1"/>
              </a:buClr>
              <a:buSzPts val="3200"/>
              <a:buFont typeface="Helvetica Neue"/>
              <a:buNone/>
              <a:defRPr/>
            </a:lvl2pPr>
            <a:lvl3pPr indent="-228600" lvl="2" marL="1371600" algn="l">
              <a:lnSpc>
                <a:spcPct val="90000"/>
              </a:lnSpc>
              <a:spcBef>
                <a:spcPts val="500"/>
              </a:spcBef>
              <a:spcAft>
                <a:spcPts val="0"/>
              </a:spcAft>
              <a:buClr>
                <a:schemeClr val="lt1"/>
              </a:buClr>
              <a:buSzPts val="3200"/>
              <a:buFont typeface="Helvetica Neue"/>
              <a:buNone/>
              <a:defRPr/>
            </a:lvl3pPr>
            <a:lvl4pPr indent="-228600" lvl="3" marL="1828800" algn="l">
              <a:lnSpc>
                <a:spcPct val="90000"/>
              </a:lnSpc>
              <a:spcBef>
                <a:spcPts val="500"/>
              </a:spcBef>
              <a:spcAft>
                <a:spcPts val="0"/>
              </a:spcAft>
              <a:buClr>
                <a:schemeClr val="lt1"/>
              </a:buClr>
              <a:buSzPts val="3200"/>
              <a:buFont typeface="Helvetica Neue"/>
              <a:buNone/>
              <a:defRPr/>
            </a:lvl4pPr>
            <a:lvl5pPr indent="-228600" lvl="4" marL="2286000" algn="l">
              <a:lnSpc>
                <a:spcPct val="90000"/>
              </a:lnSpc>
              <a:spcBef>
                <a:spcPts val="500"/>
              </a:spcBef>
              <a:spcAft>
                <a:spcPts val="0"/>
              </a:spcAft>
              <a:buClr>
                <a:schemeClr val="lt1"/>
              </a:buClr>
              <a:buSzPts val="3200"/>
              <a:buFont typeface="Helvetica Neue"/>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2" name="Google Shape;82;p48"/>
          <p:cNvSpPr txBox="1"/>
          <p:nvPr>
            <p:ph idx="8" type="body"/>
          </p:nvPr>
        </p:nvSpPr>
        <p:spPr>
          <a:xfrm>
            <a:off x="1358490" y="3802570"/>
            <a:ext cx="4259762" cy="326099"/>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800"/>
              <a:buFont typeface="Helvetica Neue"/>
              <a:buNone/>
              <a:defRPr b="0" i="0" sz="1800">
                <a:latin typeface="Helvetica Neue"/>
                <a:ea typeface="Helvetica Neue"/>
                <a:cs typeface="Helvetica Neue"/>
                <a:sym typeface="Helvetica Neue"/>
              </a:defRPr>
            </a:lvl1pPr>
            <a:lvl2pPr indent="-228600" lvl="1" marL="914400" algn="l">
              <a:lnSpc>
                <a:spcPct val="90000"/>
              </a:lnSpc>
              <a:spcBef>
                <a:spcPts val="500"/>
              </a:spcBef>
              <a:spcAft>
                <a:spcPts val="0"/>
              </a:spcAft>
              <a:buClr>
                <a:schemeClr val="lt1"/>
              </a:buClr>
              <a:buSzPts val="1600"/>
              <a:buFont typeface="Helvetica Neue"/>
              <a:buNone/>
              <a:defRPr sz="1600"/>
            </a:lvl2pPr>
            <a:lvl3pPr indent="-228600" lvl="2" marL="1371600" algn="l">
              <a:lnSpc>
                <a:spcPct val="90000"/>
              </a:lnSpc>
              <a:spcBef>
                <a:spcPts val="500"/>
              </a:spcBef>
              <a:spcAft>
                <a:spcPts val="0"/>
              </a:spcAft>
              <a:buClr>
                <a:schemeClr val="lt1"/>
              </a:buClr>
              <a:buSzPts val="1600"/>
              <a:buFont typeface="Helvetica Neue"/>
              <a:buNone/>
              <a:defRPr sz="1600"/>
            </a:lvl3pPr>
            <a:lvl4pPr indent="-228600" lvl="3" marL="1828800" algn="l">
              <a:lnSpc>
                <a:spcPct val="90000"/>
              </a:lnSpc>
              <a:spcBef>
                <a:spcPts val="500"/>
              </a:spcBef>
              <a:spcAft>
                <a:spcPts val="0"/>
              </a:spcAft>
              <a:buClr>
                <a:schemeClr val="lt1"/>
              </a:buClr>
              <a:buSzPts val="1600"/>
              <a:buFont typeface="Helvetica Neue"/>
              <a:buNone/>
              <a:defRPr sz="1600"/>
            </a:lvl4pPr>
            <a:lvl5pPr indent="-228600" lvl="4" marL="2286000" algn="l">
              <a:lnSpc>
                <a:spcPct val="90000"/>
              </a:lnSpc>
              <a:spcBef>
                <a:spcPts val="500"/>
              </a:spcBef>
              <a:spcAft>
                <a:spcPts val="0"/>
              </a:spcAft>
              <a:buClr>
                <a:schemeClr val="lt1"/>
              </a:buClr>
              <a:buSzPts val="1600"/>
              <a:buFont typeface="Helvetica Neue"/>
              <a:buNone/>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3" name="Google Shape;83;p48"/>
          <p:cNvSpPr txBox="1"/>
          <p:nvPr>
            <p:ph idx="9" type="body"/>
          </p:nvPr>
        </p:nvSpPr>
        <p:spPr>
          <a:xfrm>
            <a:off x="2285505" y="4128670"/>
            <a:ext cx="3332747" cy="216741"/>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200"/>
              <a:buFont typeface="Helvetica Neue"/>
              <a:buNone/>
              <a:defRPr b="0" i="0" sz="1200">
                <a:latin typeface="Helvetica Neue"/>
                <a:ea typeface="Helvetica Neue"/>
                <a:cs typeface="Helvetica Neue"/>
                <a:sym typeface="Helvetica Neue"/>
              </a:defRPr>
            </a:lvl1pPr>
            <a:lvl2pPr indent="-228600" lvl="1" marL="914400" algn="l">
              <a:lnSpc>
                <a:spcPct val="90000"/>
              </a:lnSpc>
              <a:spcBef>
                <a:spcPts val="500"/>
              </a:spcBef>
              <a:spcAft>
                <a:spcPts val="0"/>
              </a:spcAft>
              <a:buClr>
                <a:schemeClr val="lt1"/>
              </a:buClr>
              <a:buSzPts val="3200"/>
              <a:buFont typeface="Helvetica Neue"/>
              <a:buNone/>
              <a:defRPr/>
            </a:lvl2pPr>
            <a:lvl3pPr indent="-228600" lvl="2" marL="1371600" algn="l">
              <a:lnSpc>
                <a:spcPct val="90000"/>
              </a:lnSpc>
              <a:spcBef>
                <a:spcPts val="500"/>
              </a:spcBef>
              <a:spcAft>
                <a:spcPts val="0"/>
              </a:spcAft>
              <a:buClr>
                <a:schemeClr val="lt1"/>
              </a:buClr>
              <a:buSzPts val="3200"/>
              <a:buFont typeface="Helvetica Neue"/>
              <a:buNone/>
              <a:defRPr/>
            </a:lvl3pPr>
            <a:lvl4pPr indent="-228600" lvl="3" marL="1828800" algn="l">
              <a:lnSpc>
                <a:spcPct val="90000"/>
              </a:lnSpc>
              <a:spcBef>
                <a:spcPts val="500"/>
              </a:spcBef>
              <a:spcAft>
                <a:spcPts val="0"/>
              </a:spcAft>
              <a:buClr>
                <a:schemeClr val="lt1"/>
              </a:buClr>
              <a:buSzPts val="3200"/>
              <a:buFont typeface="Helvetica Neue"/>
              <a:buNone/>
              <a:defRPr/>
            </a:lvl4pPr>
            <a:lvl5pPr indent="-228600" lvl="4" marL="2286000" algn="l">
              <a:lnSpc>
                <a:spcPct val="90000"/>
              </a:lnSpc>
              <a:spcBef>
                <a:spcPts val="500"/>
              </a:spcBef>
              <a:spcAft>
                <a:spcPts val="0"/>
              </a:spcAft>
              <a:buClr>
                <a:schemeClr val="lt1"/>
              </a:buClr>
              <a:buSzPts val="3200"/>
              <a:buFont typeface="Helvetica Neue"/>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4" name="Google Shape;84;p48"/>
          <p:cNvSpPr txBox="1"/>
          <p:nvPr>
            <p:ph idx="13" type="body"/>
          </p:nvPr>
        </p:nvSpPr>
        <p:spPr>
          <a:xfrm>
            <a:off x="1358490" y="4481841"/>
            <a:ext cx="4259762" cy="326099"/>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800"/>
              <a:buFont typeface="Helvetica Neue"/>
              <a:buNone/>
              <a:defRPr b="0" i="0" sz="1800">
                <a:latin typeface="Helvetica Neue"/>
                <a:ea typeface="Helvetica Neue"/>
                <a:cs typeface="Helvetica Neue"/>
                <a:sym typeface="Helvetica Neue"/>
              </a:defRPr>
            </a:lvl1pPr>
            <a:lvl2pPr indent="-228600" lvl="1" marL="914400" algn="l">
              <a:lnSpc>
                <a:spcPct val="90000"/>
              </a:lnSpc>
              <a:spcBef>
                <a:spcPts val="500"/>
              </a:spcBef>
              <a:spcAft>
                <a:spcPts val="0"/>
              </a:spcAft>
              <a:buClr>
                <a:schemeClr val="lt1"/>
              </a:buClr>
              <a:buSzPts val="1600"/>
              <a:buFont typeface="Helvetica Neue"/>
              <a:buNone/>
              <a:defRPr sz="1600"/>
            </a:lvl2pPr>
            <a:lvl3pPr indent="-228600" lvl="2" marL="1371600" algn="l">
              <a:lnSpc>
                <a:spcPct val="90000"/>
              </a:lnSpc>
              <a:spcBef>
                <a:spcPts val="500"/>
              </a:spcBef>
              <a:spcAft>
                <a:spcPts val="0"/>
              </a:spcAft>
              <a:buClr>
                <a:schemeClr val="lt1"/>
              </a:buClr>
              <a:buSzPts val="1600"/>
              <a:buFont typeface="Helvetica Neue"/>
              <a:buNone/>
              <a:defRPr sz="1600"/>
            </a:lvl3pPr>
            <a:lvl4pPr indent="-228600" lvl="3" marL="1828800" algn="l">
              <a:lnSpc>
                <a:spcPct val="90000"/>
              </a:lnSpc>
              <a:spcBef>
                <a:spcPts val="500"/>
              </a:spcBef>
              <a:spcAft>
                <a:spcPts val="0"/>
              </a:spcAft>
              <a:buClr>
                <a:schemeClr val="lt1"/>
              </a:buClr>
              <a:buSzPts val="1600"/>
              <a:buFont typeface="Helvetica Neue"/>
              <a:buNone/>
              <a:defRPr sz="1600"/>
            </a:lvl4pPr>
            <a:lvl5pPr indent="-228600" lvl="4" marL="2286000" algn="l">
              <a:lnSpc>
                <a:spcPct val="90000"/>
              </a:lnSpc>
              <a:spcBef>
                <a:spcPts val="500"/>
              </a:spcBef>
              <a:spcAft>
                <a:spcPts val="0"/>
              </a:spcAft>
              <a:buClr>
                <a:schemeClr val="lt1"/>
              </a:buClr>
              <a:buSzPts val="1600"/>
              <a:buFont typeface="Helvetica Neue"/>
              <a:buNone/>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5" name="Google Shape;85;p48"/>
          <p:cNvSpPr txBox="1"/>
          <p:nvPr>
            <p:ph idx="14" type="body"/>
          </p:nvPr>
        </p:nvSpPr>
        <p:spPr>
          <a:xfrm>
            <a:off x="2285505" y="4807941"/>
            <a:ext cx="3332747" cy="216741"/>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200"/>
              <a:buFont typeface="Helvetica Neue"/>
              <a:buNone/>
              <a:defRPr b="0" i="0" sz="1200">
                <a:latin typeface="Helvetica Neue"/>
                <a:ea typeface="Helvetica Neue"/>
                <a:cs typeface="Helvetica Neue"/>
                <a:sym typeface="Helvetica Neue"/>
              </a:defRPr>
            </a:lvl1pPr>
            <a:lvl2pPr indent="-228600" lvl="1" marL="914400" algn="l">
              <a:lnSpc>
                <a:spcPct val="90000"/>
              </a:lnSpc>
              <a:spcBef>
                <a:spcPts val="500"/>
              </a:spcBef>
              <a:spcAft>
                <a:spcPts val="0"/>
              </a:spcAft>
              <a:buClr>
                <a:schemeClr val="lt1"/>
              </a:buClr>
              <a:buSzPts val="3200"/>
              <a:buFont typeface="Helvetica Neue"/>
              <a:buNone/>
              <a:defRPr/>
            </a:lvl2pPr>
            <a:lvl3pPr indent="-228600" lvl="2" marL="1371600" algn="l">
              <a:lnSpc>
                <a:spcPct val="90000"/>
              </a:lnSpc>
              <a:spcBef>
                <a:spcPts val="500"/>
              </a:spcBef>
              <a:spcAft>
                <a:spcPts val="0"/>
              </a:spcAft>
              <a:buClr>
                <a:schemeClr val="lt1"/>
              </a:buClr>
              <a:buSzPts val="3200"/>
              <a:buFont typeface="Helvetica Neue"/>
              <a:buNone/>
              <a:defRPr/>
            </a:lvl3pPr>
            <a:lvl4pPr indent="-228600" lvl="3" marL="1828800" algn="l">
              <a:lnSpc>
                <a:spcPct val="90000"/>
              </a:lnSpc>
              <a:spcBef>
                <a:spcPts val="500"/>
              </a:spcBef>
              <a:spcAft>
                <a:spcPts val="0"/>
              </a:spcAft>
              <a:buClr>
                <a:schemeClr val="lt1"/>
              </a:buClr>
              <a:buSzPts val="3200"/>
              <a:buFont typeface="Helvetica Neue"/>
              <a:buNone/>
              <a:defRPr/>
            </a:lvl4pPr>
            <a:lvl5pPr indent="-228600" lvl="4" marL="2286000" algn="l">
              <a:lnSpc>
                <a:spcPct val="90000"/>
              </a:lnSpc>
              <a:spcBef>
                <a:spcPts val="500"/>
              </a:spcBef>
              <a:spcAft>
                <a:spcPts val="0"/>
              </a:spcAft>
              <a:buClr>
                <a:schemeClr val="lt1"/>
              </a:buClr>
              <a:buSzPts val="3200"/>
              <a:buFont typeface="Helvetica Neue"/>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6" name="Google Shape;86;p48"/>
          <p:cNvSpPr txBox="1"/>
          <p:nvPr>
            <p:ph idx="15" type="body"/>
          </p:nvPr>
        </p:nvSpPr>
        <p:spPr>
          <a:xfrm>
            <a:off x="1358490" y="5152246"/>
            <a:ext cx="4259762" cy="326099"/>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800"/>
              <a:buFont typeface="Helvetica Neue"/>
              <a:buNone/>
              <a:defRPr b="0" i="0" sz="1800">
                <a:latin typeface="Helvetica Neue"/>
                <a:ea typeface="Helvetica Neue"/>
                <a:cs typeface="Helvetica Neue"/>
                <a:sym typeface="Helvetica Neue"/>
              </a:defRPr>
            </a:lvl1pPr>
            <a:lvl2pPr indent="-228600" lvl="1" marL="914400" algn="l">
              <a:lnSpc>
                <a:spcPct val="90000"/>
              </a:lnSpc>
              <a:spcBef>
                <a:spcPts val="500"/>
              </a:spcBef>
              <a:spcAft>
                <a:spcPts val="0"/>
              </a:spcAft>
              <a:buClr>
                <a:schemeClr val="lt1"/>
              </a:buClr>
              <a:buSzPts val="1600"/>
              <a:buFont typeface="Helvetica Neue"/>
              <a:buNone/>
              <a:defRPr sz="1600"/>
            </a:lvl2pPr>
            <a:lvl3pPr indent="-228600" lvl="2" marL="1371600" algn="l">
              <a:lnSpc>
                <a:spcPct val="90000"/>
              </a:lnSpc>
              <a:spcBef>
                <a:spcPts val="500"/>
              </a:spcBef>
              <a:spcAft>
                <a:spcPts val="0"/>
              </a:spcAft>
              <a:buClr>
                <a:schemeClr val="lt1"/>
              </a:buClr>
              <a:buSzPts val="1600"/>
              <a:buFont typeface="Helvetica Neue"/>
              <a:buNone/>
              <a:defRPr sz="1600"/>
            </a:lvl3pPr>
            <a:lvl4pPr indent="-228600" lvl="3" marL="1828800" algn="l">
              <a:lnSpc>
                <a:spcPct val="90000"/>
              </a:lnSpc>
              <a:spcBef>
                <a:spcPts val="500"/>
              </a:spcBef>
              <a:spcAft>
                <a:spcPts val="0"/>
              </a:spcAft>
              <a:buClr>
                <a:schemeClr val="lt1"/>
              </a:buClr>
              <a:buSzPts val="1600"/>
              <a:buFont typeface="Helvetica Neue"/>
              <a:buNone/>
              <a:defRPr sz="1600"/>
            </a:lvl4pPr>
            <a:lvl5pPr indent="-228600" lvl="4" marL="2286000" algn="l">
              <a:lnSpc>
                <a:spcPct val="90000"/>
              </a:lnSpc>
              <a:spcBef>
                <a:spcPts val="500"/>
              </a:spcBef>
              <a:spcAft>
                <a:spcPts val="0"/>
              </a:spcAft>
              <a:buClr>
                <a:schemeClr val="lt1"/>
              </a:buClr>
              <a:buSzPts val="1600"/>
              <a:buFont typeface="Helvetica Neue"/>
              <a:buNone/>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7" name="Google Shape;87;p48"/>
          <p:cNvSpPr txBox="1"/>
          <p:nvPr>
            <p:ph idx="16" type="body"/>
          </p:nvPr>
        </p:nvSpPr>
        <p:spPr>
          <a:xfrm>
            <a:off x="2285505" y="5478346"/>
            <a:ext cx="3332747" cy="216741"/>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200"/>
              <a:buFont typeface="Helvetica Neue"/>
              <a:buNone/>
              <a:defRPr b="0" i="0" sz="1200">
                <a:latin typeface="Helvetica Neue"/>
                <a:ea typeface="Helvetica Neue"/>
                <a:cs typeface="Helvetica Neue"/>
                <a:sym typeface="Helvetica Neue"/>
              </a:defRPr>
            </a:lvl1pPr>
            <a:lvl2pPr indent="-228600" lvl="1" marL="914400" algn="l">
              <a:lnSpc>
                <a:spcPct val="90000"/>
              </a:lnSpc>
              <a:spcBef>
                <a:spcPts val="500"/>
              </a:spcBef>
              <a:spcAft>
                <a:spcPts val="0"/>
              </a:spcAft>
              <a:buClr>
                <a:schemeClr val="lt1"/>
              </a:buClr>
              <a:buSzPts val="3200"/>
              <a:buFont typeface="Helvetica Neue"/>
              <a:buNone/>
              <a:defRPr/>
            </a:lvl2pPr>
            <a:lvl3pPr indent="-228600" lvl="2" marL="1371600" algn="l">
              <a:lnSpc>
                <a:spcPct val="90000"/>
              </a:lnSpc>
              <a:spcBef>
                <a:spcPts val="500"/>
              </a:spcBef>
              <a:spcAft>
                <a:spcPts val="0"/>
              </a:spcAft>
              <a:buClr>
                <a:schemeClr val="lt1"/>
              </a:buClr>
              <a:buSzPts val="3200"/>
              <a:buFont typeface="Helvetica Neue"/>
              <a:buNone/>
              <a:defRPr/>
            </a:lvl3pPr>
            <a:lvl4pPr indent="-228600" lvl="3" marL="1828800" algn="l">
              <a:lnSpc>
                <a:spcPct val="90000"/>
              </a:lnSpc>
              <a:spcBef>
                <a:spcPts val="500"/>
              </a:spcBef>
              <a:spcAft>
                <a:spcPts val="0"/>
              </a:spcAft>
              <a:buClr>
                <a:schemeClr val="lt1"/>
              </a:buClr>
              <a:buSzPts val="3200"/>
              <a:buFont typeface="Helvetica Neue"/>
              <a:buNone/>
              <a:defRPr/>
            </a:lvl4pPr>
            <a:lvl5pPr indent="-228600" lvl="4" marL="2286000" algn="l">
              <a:lnSpc>
                <a:spcPct val="90000"/>
              </a:lnSpc>
              <a:spcBef>
                <a:spcPts val="500"/>
              </a:spcBef>
              <a:spcAft>
                <a:spcPts val="0"/>
              </a:spcAft>
              <a:buClr>
                <a:schemeClr val="lt1"/>
              </a:buClr>
              <a:buSzPts val="3200"/>
              <a:buFont typeface="Helvetica Neue"/>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8" name="Google Shape;88;p48"/>
          <p:cNvSpPr txBox="1"/>
          <p:nvPr>
            <p:ph idx="17" type="body"/>
          </p:nvPr>
        </p:nvSpPr>
        <p:spPr>
          <a:xfrm>
            <a:off x="6285982" y="1688428"/>
            <a:ext cx="4259762" cy="326099"/>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800"/>
              <a:buFont typeface="Helvetica Neue"/>
              <a:buNone/>
              <a:defRPr b="0" i="0" sz="1800">
                <a:latin typeface="Helvetica Neue"/>
                <a:ea typeface="Helvetica Neue"/>
                <a:cs typeface="Helvetica Neue"/>
                <a:sym typeface="Helvetica Neue"/>
              </a:defRPr>
            </a:lvl1pPr>
            <a:lvl2pPr indent="-228600" lvl="1" marL="914400" algn="l">
              <a:lnSpc>
                <a:spcPct val="90000"/>
              </a:lnSpc>
              <a:spcBef>
                <a:spcPts val="500"/>
              </a:spcBef>
              <a:spcAft>
                <a:spcPts val="0"/>
              </a:spcAft>
              <a:buClr>
                <a:schemeClr val="lt1"/>
              </a:buClr>
              <a:buSzPts val="1600"/>
              <a:buFont typeface="Helvetica Neue"/>
              <a:buNone/>
              <a:defRPr sz="1600"/>
            </a:lvl2pPr>
            <a:lvl3pPr indent="-228600" lvl="2" marL="1371600" algn="l">
              <a:lnSpc>
                <a:spcPct val="90000"/>
              </a:lnSpc>
              <a:spcBef>
                <a:spcPts val="500"/>
              </a:spcBef>
              <a:spcAft>
                <a:spcPts val="0"/>
              </a:spcAft>
              <a:buClr>
                <a:schemeClr val="lt1"/>
              </a:buClr>
              <a:buSzPts val="1600"/>
              <a:buFont typeface="Helvetica Neue"/>
              <a:buNone/>
              <a:defRPr sz="1600"/>
            </a:lvl3pPr>
            <a:lvl4pPr indent="-228600" lvl="3" marL="1828800" algn="l">
              <a:lnSpc>
                <a:spcPct val="90000"/>
              </a:lnSpc>
              <a:spcBef>
                <a:spcPts val="500"/>
              </a:spcBef>
              <a:spcAft>
                <a:spcPts val="0"/>
              </a:spcAft>
              <a:buClr>
                <a:schemeClr val="lt1"/>
              </a:buClr>
              <a:buSzPts val="1600"/>
              <a:buFont typeface="Helvetica Neue"/>
              <a:buNone/>
              <a:defRPr sz="1600"/>
            </a:lvl4pPr>
            <a:lvl5pPr indent="-228600" lvl="4" marL="2286000" algn="l">
              <a:lnSpc>
                <a:spcPct val="90000"/>
              </a:lnSpc>
              <a:spcBef>
                <a:spcPts val="500"/>
              </a:spcBef>
              <a:spcAft>
                <a:spcPts val="0"/>
              </a:spcAft>
              <a:buClr>
                <a:schemeClr val="lt1"/>
              </a:buClr>
              <a:buSzPts val="1600"/>
              <a:buFont typeface="Helvetica Neue"/>
              <a:buNone/>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9" name="Google Shape;89;p48"/>
          <p:cNvSpPr txBox="1"/>
          <p:nvPr>
            <p:ph idx="18" type="body"/>
          </p:nvPr>
        </p:nvSpPr>
        <p:spPr>
          <a:xfrm>
            <a:off x="7212997" y="2014528"/>
            <a:ext cx="3332747" cy="216741"/>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200"/>
              <a:buFont typeface="Helvetica Neue"/>
              <a:buNone/>
              <a:defRPr b="0" i="0" sz="1200">
                <a:latin typeface="Helvetica Neue"/>
                <a:ea typeface="Helvetica Neue"/>
                <a:cs typeface="Helvetica Neue"/>
                <a:sym typeface="Helvetica Neue"/>
              </a:defRPr>
            </a:lvl1pPr>
            <a:lvl2pPr indent="-228600" lvl="1" marL="914400" algn="l">
              <a:lnSpc>
                <a:spcPct val="90000"/>
              </a:lnSpc>
              <a:spcBef>
                <a:spcPts val="500"/>
              </a:spcBef>
              <a:spcAft>
                <a:spcPts val="0"/>
              </a:spcAft>
              <a:buClr>
                <a:schemeClr val="lt1"/>
              </a:buClr>
              <a:buSzPts val="3200"/>
              <a:buFont typeface="Helvetica Neue"/>
              <a:buNone/>
              <a:defRPr/>
            </a:lvl2pPr>
            <a:lvl3pPr indent="-228600" lvl="2" marL="1371600" algn="l">
              <a:lnSpc>
                <a:spcPct val="90000"/>
              </a:lnSpc>
              <a:spcBef>
                <a:spcPts val="500"/>
              </a:spcBef>
              <a:spcAft>
                <a:spcPts val="0"/>
              </a:spcAft>
              <a:buClr>
                <a:schemeClr val="lt1"/>
              </a:buClr>
              <a:buSzPts val="3200"/>
              <a:buFont typeface="Helvetica Neue"/>
              <a:buNone/>
              <a:defRPr/>
            </a:lvl3pPr>
            <a:lvl4pPr indent="-228600" lvl="3" marL="1828800" algn="l">
              <a:lnSpc>
                <a:spcPct val="90000"/>
              </a:lnSpc>
              <a:spcBef>
                <a:spcPts val="500"/>
              </a:spcBef>
              <a:spcAft>
                <a:spcPts val="0"/>
              </a:spcAft>
              <a:buClr>
                <a:schemeClr val="lt1"/>
              </a:buClr>
              <a:buSzPts val="3200"/>
              <a:buFont typeface="Helvetica Neue"/>
              <a:buNone/>
              <a:defRPr/>
            </a:lvl4pPr>
            <a:lvl5pPr indent="-228600" lvl="4" marL="2286000" algn="l">
              <a:lnSpc>
                <a:spcPct val="90000"/>
              </a:lnSpc>
              <a:spcBef>
                <a:spcPts val="500"/>
              </a:spcBef>
              <a:spcAft>
                <a:spcPts val="0"/>
              </a:spcAft>
              <a:buClr>
                <a:schemeClr val="lt1"/>
              </a:buClr>
              <a:buSzPts val="3200"/>
              <a:buFont typeface="Helvetica Neue"/>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0" name="Google Shape;90;p48"/>
          <p:cNvSpPr txBox="1"/>
          <p:nvPr>
            <p:ph idx="19" type="body"/>
          </p:nvPr>
        </p:nvSpPr>
        <p:spPr>
          <a:xfrm>
            <a:off x="6285982" y="2393142"/>
            <a:ext cx="4259762" cy="326099"/>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800"/>
              <a:buFont typeface="Helvetica Neue"/>
              <a:buNone/>
              <a:defRPr b="0" i="0" sz="1800">
                <a:latin typeface="Helvetica Neue"/>
                <a:ea typeface="Helvetica Neue"/>
                <a:cs typeface="Helvetica Neue"/>
                <a:sym typeface="Helvetica Neue"/>
              </a:defRPr>
            </a:lvl1pPr>
            <a:lvl2pPr indent="-228600" lvl="1" marL="914400" algn="l">
              <a:lnSpc>
                <a:spcPct val="90000"/>
              </a:lnSpc>
              <a:spcBef>
                <a:spcPts val="500"/>
              </a:spcBef>
              <a:spcAft>
                <a:spcPts val="0"/>
              </a:spcAft>
              <a:buClr>
                <a:schemeClr val="lt1"/>
              </a:buClr>
              <a:buSzPts val="1600"/>
              <a:buFont typeface="Helvetica Neue"/>
              <a:buNone/>
              <a:defRPr sz="1600"/>
            </a:lvl2pPr>
            <a:lvl3pPr indent="-228600" lvl="2" marL="1371600" algn="l">
              <a:lnSpc>
                <a:spcPct val="90000"/>
              </a:lnSpc>
              <a:spcBef>
                <a:spcPts val="500"/>
              </a:spcBef>
              <a:spcAft>
                <a:spcPts val="0"/>
              </a:spcAft>
              <a:buClr>
                <a:schemeClr val="lt1"/>
              </a:buClr>
              <a:buSzPts val="1600"/>
              <a:buFont typeface="Helvetica Neue"/>
              <a:buNone/>
              <a:defRPr sz="1600"/>
            </a:lvl3pPr>
            <a:lvl4pPr indent="-228600" lvl="3" marL="1828800" algn="l">
              <a:lnSpc>
                <a:spcPct val="90000"/>
              </a:lnSpc>
              <a:spcBef>
                <a:spcPts val="500"/>
              </a:spcBef>
              <a:spcAft>
                <a:spcPts val="0"/>
              </a:spcAft>
              <a:buClr>
                <a:schemeClr val="lt1"/>
              </a:buClr>
              <a:buSzPts val="1600"/>
              <a:buFont typeface="Helvetica Neue"/>
              <a:buNone/>
              <a:defRPr sz="1600"/>
            </a:lvl4pPr>
            <a:lvl5pPr indent="-228600" lvl="4" marL="2286000" algn="l">
              <a:lnSpc>
                <a:spcPct val="90000"/>
              </a:lnSpc>
              <a:spcBef>
                <a:spcPts val="500"/>
              </a:spcBef>
              <a:spcAft>
                <a:spcPts val="0"/>
              </a:spcAft>
              <a:buClr>
                <a:schemeClr val="lt1"/>
              </a:buClr>
              <a:buSzPts val="1600"/>
              <a:buFont typeface="Helvetica Neue"/>
              <a:buNone/>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1" name="Google Shape;91;p48"/>
          <p:cNvSpPr txBox="1"/>
          <p:nvPr>
            <p:ph idx="20" type="body"/>
          </p:nvPr>
        </p:nvSpPr>
        <p:spPr>
          <a:xfrm>
            <a:off x="7212997" y="2719242"/>
            <a:ext cx="3332747" cy="216741"/>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200"/>
              <a:buFont typeface="Helvetica Neue"/>
              <a:buNone/>
              <a:defRPr b="0" i="0" sz="1200">
                <a:latin typeface="Helvetica Neue"/>
                <a:ea typeface="Helvetica Neue"/>
                <a:cs typeface="Helvetica Neue"/>
                <a:sym typeface="Helvetica Neue"/>
              </a:defRPr>
            </a:lvl1pPr>
            <a:lvl2pPr indent="-228600" lvl="1" marL="914400" algn="l">
              <a:lnSpc>
                <a:spcPct val="90000"/>
              </a:lnSpc>
              <a:spcBef>
                <a:spcPts val="500"/>
              </a:spcBef>
              <a:spcAft>
                <a:spcPts val="0"/>
              </a:spcAft>
              <a:buClr>
                <a:schemeClr val="lt1"/>
              </a:buClr>
              <a:buSzPts val="3200"/>
              <a:buFont typeface="Helvetica Neue"/>
              <a:buNone/>
              <a:defRPr/>
            </a:lvl2pPr>
            <a:lvl3pPr indent="-228600" lvl="2" marL="1371600" algn="l">
              <a:lnSpc>
                <a:spcPct val="90000"/>
              </a:lnSpc>
              <a:spcBef>
                <a:spcPts val="500"/>
              </a:spcBef>
              <a:spcAft>
                <a:spcPts val="0"/>
              </a:spcAft>
              <a:buClr>
                <a:schemeClr val="lt1"/>
              </a:buClr>
              <a:buSzPts val="3200"/>
              <a:buFont typeface="Helvetica Neue"/>
              <a:buNone/>
              <a:defRPr/>
            </a:lvl3pPr>
            <a:lvl4pPr indent="-228600" lvl="3" marL="1828800" algn="l">
              <a:lnSpc>
                <a:spcPct val="90000"/>
              </a:lnSpc>
              <a:spcBef>
                <a:spcPts val="500"/>
              </a:spcBef>
              <a:spcAft>
                <a:spcPts val="0"/>
              </a:spcAft>
              <a:buClr>
                <a:schemeClr val="lt1"/>
              </a:buClr>
              <a:buSzPts val="3200"/>
              <a:buFont typeface="Helvetica Neue"/>
              <a:buNone/>
              <a:defRPr/>
            </a:lvl4pPr>
            <a:lvl5pPr indent="-228600" lvl="4" marL="2286000" algn="l">
              <a:lnSpc>
                <a:spcPct val="90000"/>
              </a:lnSpc>
              <a:spcBef>
                <a:spcPts val="500"/>
              </a:spcBef>
              <a:spcAft>
                <a:spcPts val="0"/>
              </a:spcAft>
              <a:buClr>
                <a:schemeClr val="lt1"/>
              </a:buClr>
              <a:buSzPts val="3200"/>
              <a:buFont typeface="Helvetica Neue"/>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2" name="Google Shape;92;p48"/>
          <p:cNvSpPr txBox="1"/>
          <p:nvPr>
            <p:ph idx="21" type="body"/>
          </p:nvPr>
        </p:nvSpPr>
        <p:spPr>
          <a:xfrm>
            <a:off x="6279925" y="3097856"/>
            <a:ext cx="4259762" cy="326099"/>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800"/>
              <a:buFont typeface="Helvetica Neue"/>
              <a:buNone/>
              <a:defRPr b="0" i="0" sz="1800">
                <a:latin typeface="Helvetica Neue"/>
                <a:ea typeface="Helvetica Neue"/>
                <a:cs typeface="Helvetica Neue"/>
                <a:sym typeface="Helvetica Neue"/>
              </a:defRPr>
            </a:lvl1pPr>
            <a:lvl2pPr indent="-228600" lvl="1" marL="914400" algn="l">
              <a:lnSpc>
                <a:spcPct val="90000"/>
              </a:lnSpc>
              <a:spcBef>
                <a:spcPts val="500"/>
              </a:spcBef>
              <a:spcAft>
                <a:spcPts val="0"/>
              </a:spcAft>
              <a:buClr>
                <a:schemeClr val="lt1"/>
              </a:buClr>
              <a:buSzPts val="1600"/>
              <a:buFont typeface="Helvetica Neue"/>
              <a:buNone/>
              <a:defRPr sz="1600"/>
            </a:lvl2pPr>
            <a:lvl3pPr indent="-228600" lvl="2" marL="1371600" algn="l">
              <a:lnSpc>
                <a:spcPct val="90000"/>
              </a:lnSpc>
              <a:spcBef>
                <a:spcPts val="500"/>
              </a:spcBef>
              <a:spcAft>
                <a:spcPts val="0"/>
              </a:spcAft>
              <a:buClr>
                <a:schemeClr val="lt1"/>
              </a:buClr>
              <a:buSzPts val="1600"/>
              <a:buFont typeface="Helvetica Neue"/>
              <a:buNone/>
              <a:defRPr sz="1600"/>
            </a:lvl3pPr>
            <a:lvl4pPr indent="-228600" lvl="3" marL="1828800" algn="l">
              <a:lnSpc>
                <a:spcPct val="90000"/>
              </a:lnSpc>
              <a:spcBef>
                <a:spcPts val="500"/>
              </a:spcBef>
              <a:spcAft>
                <a:spcPts val="0"/>
              </a:spcAft>
              <a:buClr>
                <a:schemeClr val="lt1"/>
              </a:buClr>
              <a:buSzPts val="1600"/>
              <a:buFont typeface="Helvetica Neue"/>
              <a:buNone/>
              <a:defRPr sz="1600"/>
            </a:lvl4pPr>
            <a:lvl5pPr indent="-228600" lvl="4" marL="2286000" algn="l">
              <a:lnSpc>
                <a:spcPct val="90000"/>
              </a:lnSpc>
              <a:spcBef>
                <a:spcPts val="500"/>
              </a:spcBef>
              <a:spcAft>
                <a:spcPts val="0"/>
              </a:spcAft>
              <a:buClr>
                <a:schemeClr val="lt1"/>
              </a:buClr>
              <a:buSzPts val="1600"/>
              <a:buFont typeface="Helvetica Neue"/>
              <a:buNone/>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3" name="Google Shape;93;p48"/>
          <p:cNvSpPr txBox="1"/>
          <p:nvPr>
            <p:ph idx="22" type="body"/>
          </p:nvPr>
        </p:nvSpPr>
        <p:spPr>
          <a:xfrm>
            <a:off x="7206940" y="3423956"/>
            <a:ext cx="3332747" cy="216741"/>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200"/>
              <a:buFont typeface="Helvetica Neue"/>
              <a:buNone/>
              <a:defRPr b="0" i="0" sz="1200">
                <a:latin typeface="Helvetica Neue"/>
                <a:ea typeface="Helvetica Neue"/>
                <a:cs typeface="Helvetica Neue"/>
                <a:sym typeface="Helvetica Neue"/>
              </a:defRPr>
            </a:lvl1pPr>
            <a:lvl2pPr indent="-228600" lvl="1" marL="914400" algn="l">
              <a:lnSpc>
                <a:spcPct val="90000"/>
              </a:lnSpc>
              <a:spcBef>
                <a:spcPts val="500"/>
              </a:spcBef>
              <a:spcAft>
                <a:spcPts val="0"/>
              </a:spcAft>
              <a:buClr>
                <a:schemeClr val="lt1"/>
              </a:buClr>
              <a:buSzPts val="3200"/>
              <a:buFont typeface="Helvetica Neue"/>
              <a:buNone/>
              <a:defRPr/>
            </a:lvl2pPr>
            <a:lvl3pPr indent="-228600" lvl="2" marL="1371600" algn="l">
              <a:lnSpc>
                <a:spcPct val="90000"/>
              </a:lnSpc>
              <a:spcBef>
                <a:spcPts val="500"/>
              </a:spcBef>
              <a:spcAft>
                <a:spcPts val="0"/>
              </a:spcAft>
              <a:buClr>
                <a:schemeClr val="lt1"/>
              </a:buClr>
              <a:buSzPts val="3200"/>
              <a:buFont typeface="Helvetica Neue"/>
              <a:buNone/>
              <a:defRPr/>
            </a:lvl3pPr>
            <a:lvl4pPr indent="-228600" lvl="3" marL="1828800" algn="l">
              <a:lnSpc>
                <a:spcPct val="90000"/>
              </a:lnSpc>
              <a:spcBef>
                <a:spcPts val="500"/>
              </a:spcBef>
              <a:spcAft>
                <a:spcPts val="0"/>
              </a:spcAft>
              <a:buClr>
                <a:schemeClr val="lt1"/>
              </a:buClr>
              <a:buSzPts val="3200"/>
              <a:buFont typeface="Helvetica Neue"/>
              <a:buNone/>
              <a:defRPr/>
            </a:lvl4pPr>
            <a:lvl5pPr indent="-228600" lvl="4" marL="2286000" algn="l">
              <a:lnSpc>
                <a:spcPct val="90000"/>
              </a:lnSpc>
              <a:spcBef>
                <a:spcPts val="500"/>
              </a:spcBef>
              <a:spcAft>
                <a:spcPts val="0"/>
              </a:spcAft>
              <a:buClr>
                <a:schemeClr val="lt1"/>
              </a:buClr>
              <a:buSzPts val="3200"/>
              <a:buFont typeface="Helvetica Neue"/>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4" name="Google Shape;94;p48"/>
          <p:cNvSpPr txBox="1"/>
          <p:nvPr>
            <p:ph idx="23" type="body"/>
          </p:nvPr>
        </p:nvSpPr>
        <p:spPr>
          <a:xfrm>
            <a:off x="6279925" y="3802570"/>
            <a:ext cx="4259762" cy="326099"/>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800"/>
              <a:buFont typeface="Helvetica Neue"/>
              <a:buNone/>
              <a:defRPr b="0" i="0" sz="1800">
                <a:latin typeface="Helvetica Neue"/>
                <a:ea typeface="Helvetica Neue"/>
                <a:cs typeface="Helvetica Neue"/>
                <a:sym typeface="Helvetica Neue"/>
              </a:defRPr>
            </a:lvl1pPr>
            <a:lvl2pPr indent="-228600" lvl="1" marL="914400" algn="l">
              <a:lnSpc>
                <a:spcPct val="90000"/>
              </a:lnSpc>
              <a:spcBef>
                <a:spcPts val="500"/>
              </a:spcBef>
              <a:spcAft>
                <a:spcPts val="0"/>
              </a:spcAft>
              <a:buClr>
                <a:schemeClr val="lt1"/>
              </a:buClr>
              <a:buSzPts val="1600"/>
              <a:buFont typeface="Helvetica Neue"/>
              <a:buNone/>
              <a:defRPr sz="1600"/>
            </a:lvl2pPr>
            <a:lvl3pPr indent="-228600" lvl="2" marL="1371600" algn="l">
              <a:lnSpc>
                <a:spcPct val="90000"/>
              </a:lnSpc>
              <a:spcBef>
                <a:spcPts val="500"/>
              </a:spcBef>
              <a:spcAft>
                <a:spcPts val="0"/>
              </a:spcAft>
              <a:buClr>
                <a:schemeClr val="lt1"/>
              </a:buClr>
              <a:buSzPts val="1600"/>
              <a:buFont typeface="Helvetica Neue"/>
              <a:buNone/>
              <a:defRPr sz="1600"/>
            </a:lvl3pPr>
            <a:lvl4pPr indent="-228600" lvl="3" marL="1828800" algn="l">
              <a:lnSpc>
                <a:spcPct val="90000"/>
              </a:lnSpc>
              <a:spcBef>
                <a:spcPts val="500"/>
              </a:spcBef>
              <a:spcAft>
                <a:spcPts val="0"/>
              </a:spcAft>
              <a:buClr>
                <a:schemeClr val="lt1"/>
              </a:buClr>
              <a:buSzPts val="1600"/>
              <a:buFont typeface="Helvetica Neue"/>
              <a:buNone/>
              <a:defRPr sz="1600"/>
            </a:lvl4pPr>
            <a:lvl5pPr indent="-228600" lvl="4" marL="2286000" algn="l">
              <a:lnSpc>
                <a:spcPct val="90000"/>
              </a:lnSpc>
              <a:spcBef>
                <a:spcPts val="500"/>
              </a:spcBef>
              <a:spcAft>
                <a:spcPts val="0"/>
              </a:spcAft>
              <a:buClr>
                <a:schemeClr val="lt1"/>
              </a:buClr>
              <a:buSzPts val="1600"/>
              <a:buFont typeface="Helvetica Neue"/>
              <a:buNone/>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5" name="Google Shape;95;p48"/>
          <p:cNvSpPr txBox="1"/>
          <p:nvPr>
            <p:ph idx="24" type="body"/>
          </p:nvPr>
        </p:nvSpPr>
        <p:spPr>
          <a:xfrm>
            <a:off x="7206940" y="4128670"/>
            <a:ext cx="3332747" cy="216741"/>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200"/>
              <a:buFont typeface="Helvetica Neue"/>
              <a:buNone/>
              <a:defRPr b="0" i="0" sz="1200">
                <a:latin typeface="Helvetica Neue"/>
                <a:ea typeface="Helvetica Neue"/>
                <a:cs typeface="Helvetica Neue"/>
                <a:sym typeface="Helvetica Neue"/>
              </a:defRPr>
            </a:lvl1pPr>
            <a:lvl2pPr indent="-228600" lvl="1" marL="914400" algn="l">
              <a:lnSpc>
                <a:spcPct val="90000"/>
              </a:lnSpc>
              <a:spcBef>
                <a:spcPts val="500"/>
              </a:spcBef>
              <a:spcAft>
                <a:spcPts val="0"/>
              </a:spcAft>
              <a:buClr>
                <a:schemeClr val="lt1"/>
              </a:buClr>
              <a:buSzPts val="3200"/>
              <a:buFont typeface="Helvetica Neue"/>
              <a:buNone/>
              <a:defRPr/>
            </a:lvl2pPr>
            <a:lvl3pPr indent="-228600" lvl="2" marL="1371600" algn="l">
              <a:lnSpc>
                <a:spcPct val="90000"/>
              </a:lnSpc>
              <a:spcBef>
                <a:spcPts val="500"/>
              </a:spcBef>
              <a:spcAft>
                <a:spcPts val="0"/>
              </a:spcAft>
              <a:buClr>
                <a:schemeClr val="lt1"/>
              </a:buClr>
              <a:buSzPts val="3200"/>
              <a:buFont typeface="Helvetica Neue"/>
              <a:buNone/>
              <a:defRPr/>
            </a:lvl3pPr>
            <a:lvl4pPr indent="-228600" lvl="3" marL="1828800" algn="l">
              <a:lnSpc>
                <a:spcPct val="90000"/>
              </a:lnSpc>
              <a:spcBef>
                <a:spcPts val="500"/>
              </a:spcBef>
              <a:spcAft>
                <a:spcPts val="0"/>
              </a:spcAft>
              <a:buClr>
                <a:schemeClr val="lt1"/>
              </a:buClr>
              <a:buSzPts val="3200"/>
              <a:buFont typeface="Helvetica Neue"/>
              <a:buNone/>
              <a:defRPr/>
            </a:lvl4pPr>
            <a:lvl5pPr indent="-228600" lvl="4" marL="2286000" algn="l">
              <a:lnSpc>
                <a:spcPct val="90000"/>
              </a:lnSpc>
              <a:spcBef>
                <a:spcPts val="500"/>
              </a:spcBef>
              <a:spcAft>
                <a:spcPts val="0"/>
              </a:spcAft>
              <a:buClr>
                <a:schemeClr val="lt1"/>
              </a:buClr>
              <a:buSzPts val="3200"/>
              <a:buFont typeface="Helvetica Neue"/>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6" name="Google Shape;96;p48"/>
          <p:cNvSpPr txBox="1"/>
          <p:nvPr>
            <p:ph idx="25" type="body"/>
          </p:nvPr>
        </p:nvSpPr>
        <p:spPr>
          <a:xfrm>
            <a:off x="6279925" y="4481841"/>
            <a:ext cx="4259762" cy="326099"/>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800"/>
              <a:buFont typeface="Helvetica Neue"/>
              <a:buNone/>
              <a:defRPr b="0" i="0" sz="1800">
                <a:latin typeface="Helvetica Neue"/>
                <a:ea typeface="Helvetica Neue"/>
                <a:cs typeface="Helvetica Neue"/>
                <a:sym typeface="Helvetica Neue"/>
              </a:defRPr>
            </a:lvl1pPr>
            <a:lvl2pPr indent="-228600" lvl="1" marL="914400" algn="l">
              <a:lnSpc>
                <a:spcPct val="90000"/>
              </a:lnSpc>
              <a:spcBef>
                <a:spcPts val="500"/>
              </a:spcBef>
              <a:spcAft>
                <a:spcPts val="0"/>
              </a:spcAft>
              <a:buClr>
                <a:schemeClr val="lt1"/>
              </a:buClr>
              <a:buSzPts val="1600"/>
              <a:buFont typeface="Helvetica Neue"/>
              <a:buNone/>
              <a:defRPr sz="1600"/>
            </a:lvl2pPr>
            <a:lvl3pPr indent="-228600" lvl="2" marL="1371600" algn="l">
              <a:lnSpc>
                <a:spcPct val="90000"/>
              </a:lnSpc>
              <a:spcBef>
                <a:spcPts val="500"/>
              </a:spcBef>
              <a:spcAft>
                <a:spcPts val="0"/>
              </a:spcAft>
              <a:buClr>
                <a:schemeClr val="lt1"/>
              </a:buClr>
              <a:buSzPts val="1600"/>
              <a:buFont typeface="Helvetica Neue"/>
              <a:buNone/>
              <a:defRPr sz="1600"/>
            </a:lvl3pPr>
            <a:lvl4pPr indent="-228600" lvl="3" marL="1828800" algn="l">
              <a:lnSpc>
                <a:spcPct val="90000"/>
              </a:lnSpc>
              <a:spcBef>
                <a:spcPts val="500"/>
              </a:spcBef>
              <a:spcAft>
                <a:spcPts val="0"/>
              </a:spcAft>
              <a:buClr>
                <a:schemeClr val="lt1"/>
              </a:buClr>
              <a:buSzPts val="1600"/>
              <a:buFont typeface="Helvetica Neue"/>
              <a:buNone/>
              <a:defRPr sz="1600"/>
            </a:lvl4pPr>
            <a:lvl5pPr indent="-228600" lvl="4" marL="2286000" algn="l">
              <a:lnSpc>
                <a:spcPct val="90000"/>
              </a:lnSpc>
              <a:spcBef>
                <a:spcPts val="500"/>
              </a:spcBef>
              <a:spcAft>
                <a:spcPts val="0"/>
              </a:spcAft>
              <a:buClr>
                <a:schemeClr val="lt1"/>
              </a:buClr>
              <a:buSzPts val="1600"/>
              <a:buFont typeface="Helvetica Neue"/>
              <a:buNone/>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7" name="Google Shape;97;p48"/>
          <p:cNvSpPr txBox="1"/>
          <p:nvPr>
            <p:ph idx="26" type="body"/>
          </p:nvPr>
        </p:nvSpPr>
        <p:spPr>
          <a:xfrm>
            <a:off x="7206940" y="4807941"/>
            <a:ext cx="3332747" cy="216741"/>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200"/>
              <a:buFont typeface="Helvetica Neue"/>
              <a:buNone/>
              <a:defRPr b="0" i="0" sz="1200">
                <a:latin typeface="Helvetica Neue"/>
                <a:ea typeface="Helvetica Neue"/>
                <a:cs typeface="Helvetica Neue"/>
                <a:sym typeface="Helvetica Neue"/>
              </a:defRPr>
            </a:lvl1pPr>
            <a:lvl2pPr indent="-228600" lvl="1" marL="914400" algn="l">
              <a:lnSpc>
                <a:spcPct val="90000"/>
              </a:lnSpc>
              <a:spcBef>
                <a:spcPts val="500"/>
              </a:spcBef>
              <a:spcAft>
                <a:spcPts val="0"/>
              </a:spcAft>
              <a:buClr>
                <a:schemeClr val="lt1"/>
              </a:buClr>
              <a:buSzPts val="3200"/>
              <a:buFont typeface="Helvetica Neue"/>
              <a:buNone/>
              <a:defRPr/>
            </a:lvl2pPr>
            <a:lvl3pPr indent="-228600" lvl="2" marL="1371600" algn="l">
              <a:lnSpc>
                <a:spcPct val="90000"/>
              </a:lnSpc>
              <a:spcBef>
                <a:spcPts val="500"/>
              </a:spcBef>
              <a:spcAft>
                <a:spcPts val="0"/>
              </a:spcAft>
              <a:buClr>
                <a:schemeClr val="lt1"/>
              </a:buClr>
              <a:buSzPts val="3200"/>
              <a:buFont typeface="Helvetica Neue"/>
              <a:buNone/>
              <a:defRPr/>
            </a:lvl3pPr>
            <a:lvl4pPr indent="-228600" lvl="3" marL="1828800" algn="l">
              <a:lnSpc>
                <a:spcPct val="90000"/>
              </a:lnSpc>
              <a:spcBef>
                <a:spcPts val="500"/>
              </a:spcBef>
              <a:spcAft>
                <a:spcPts val="0"/>
              </a:spcAft>
              <a:buClr>
                <a:schemeClr val="lt1"/>
              </a:buClr>
              <a:buSzPts val="3200"/>
              <a:buFont typeface="Helvetica Neue"/>
              <a:buNone/>
              <a:defRPr/>
            </a:lvl4pPr>
            <a:lvl5pPr indent="-228600" lvl="4" marL="2286000" algn="l">
              <a:lnSpc>
                <a:spcPct val="90000"/>
              </a:lnSpc>
              <a:spcBef>
                <a:spcPts val="500"/>
              </a:spcBef>
              <a:spcAft>
                <a:spcPts val="0"/>
              </a:spcAft>
              <a:buClr>
                <a:schemeClr val="lt1"/>
              </a:buClr>
              <a:buSzPts val="3200"/>
              <a:buFont typeface="Helvetica Neue"/>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8" name="Google Shape;98;p48"/>
          <p:cNvSpPr txBox="1"/>
          <p:nvPr>
            <p:ph idx="27" type="body"/>
          </p:nvPr>
        </p:nvSpPr>
        <p:spPr>
          <a:xfrm>
            <a:off x="6279925" y="5152246"/>
            <a:ext cx="4259762" cy="326099"/>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800"/>
              <a:buFont typeface="Helvetica Neue"/>
              <a:buNone/>
              <a:defRPr b="0" i="0" sz="1800">
                <a:latin typeface="Helvetica Neue"/>
                <a:ea typeface="Helvetica Neue"/>
                <a:cs typeface="Helvetica Neue"/>
                <a:sym typeface="Helvetica Neue"/>
              </a:defRPr>
            </a:lvl1pPr>
            <a:lvl2pPr indent="-228600" lvl="1" marL="914400" algn="l">
              <a:lnSpc>
                <a:spcPct val="90000"/>
              </a:lnSpc>
              <a:spcBef>
                <a:spcPts val="500"/>
              </a:spcBef>
              <a:spcAft>
                <a:spcPts val="0"/>
              </a:spcAft>
              <a:buClr>
                <a:schemeClr val="lt1"/>
              </a:buClr>
              <a:buSzPts val="1600"/>
              <a:buFont typeface="Helvetica Neue"/>
              <a:buNone/>
              <a:defRPr sz="1600"/>
            </a:lvl2pPr>
            <a:lvl3pPr indent="-228600" lvl="2" marL="1371600" algn="l">
              <a:lnSpc>
                <a:spcPct val="90000"/>
              </a:lnSpc>
              <a:spcBef>
                <a:spcPts val="500"/>
              </a:spcBef>
              <a:spcAft>
                <a:spcPts val="0"/>
              </a:spcAft>
              <a:buClr>
                <a:schemeClr val="lt1"/>
              </a:buClr>
              <a:buSzPts val="1600"/>
              <a:buFont typeface="Helvetica Neue"/>
              <a:buNone/>
              <a:defRPr sz="1600"/>
            </a:lvl3pPr>
            <a:lvl4pPr indent="-228600" lvl="3" marL="1828800" algn="l">
              <a:lnSpc>
                <a:spcPct val="90000"/>
              </a:lnSpc>
              <a:spcBef>
                <a:spcPts val="500"/>
              </a:spcBef>
              <a:spcAft>
                <a:spcPts val="0"/>
              </a:spcAft>
              <a:buClr>
                <a:schemeClr val="lt1"/>
              </a:buClr>
              <a:buSzPts val="1600"/>
              <a:buFont typeface="Helvetica Neue"/>
              <a:buNone/>
              <a:defRPr sz="1600"/>
            </a:lvl4pPr>
            <a:lvl5pPr indent="-228600" lvl="4" marL="2286000" algn="l">
              <a:lnSpc>
                <a:spcPct val="90000"/>
              </a:lnSpc>
              <a:spcBef>
                <a:spcPts val="500"/>
              </a:spcBef>
              <a:spcAft>
                <a:spcPts val="0"/>
              </a:spcAft>
              <a:buClr>
                <a:schemeClr val="lt1"/>
              </a:buClr>
              <a:buSzPts val="1600"/>
              <a:buFont typeface="Helvetica Neue"/>
              <a:buNone/>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9" name="Google Shape;99;p48"/>
          <p:cNvSpPr txBox="1"/>
          <p:nvPr>
            <p:ph idx="28" type="body"/>
          </p:nvPr>
        </p:nvSpPr>
        <p:spPr>
          <a:xfrm>
            <a:off x="7206940" y="5478346"/>
            <a:ext cx="3332747" cy="216741"/>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200"/>
              <a:buFont typeface="Helvetica Neue"/>
              <a:buNone/>
              <a:defRPr b="0" i="0" sz="1200">
                <a:latin typeface="Helvetica Neue"/>
                <a:ea typeface="Helvetica Neue"/>
                <a:cs typeface="Helvetica Neue"/>
                <a:sym typeface="Helvetica Neue"/>
              </a:defRPr>
            </a:lvl1pPr>
            <a:lvl2pPr indent="-228600" lvl="1" marL="914400" algn="l">
              <a:lnSpc>
                <a:spcPct val="90000"/>
              </a:lnSpc>
              <a:spcBef>
                <a:spcPts val="500"/>
              </a:spcBef>
              <a:spcAft>
                <a:spcPts val="0"/>
              </a:spcAft>
              <a:buClr>
                <a:schemeClr val="lt1"/>
              </a:buClr>
              <a:buSzPts val="3200"/>
              <a:buFont typeface="Helvetica Neue"/>
              <a:buNone/>
              <a:defRPr/>
            </a:lvl2pPr>
            <a:lvl3pPr indent="-228600" lvl="2" marL="1371600" algn="l">
              <a:lnSpc>
                <a:spcPct val="90000"/>
              </a:lnSpc>
              <a:spcBef>
                <a:spcPts val="500"/>
              </a:spcBef>
              <a:spcAft>
                <a:spcPts val="0"/>
              </a:spcAft>
              <a:buClr>
                <a:schemeClr val="lt1"/>
              </a:buClr>
              <a:buSzPts val="3200"/>
              <a:buFont typeface="Helvetica Neue"/>
              <a:buNone/>
              <a:defRPr/>
            </a:lvl3pPr>
            <a:lvl4pPr indent="-228600" lvl="3" marL="1828800" algn="l">
              <a:lnSpc>
                <a:spcPct val="90000"/>
              </a:lnSpc>
              <a:spcBef>
                <a:spcPts val="500"/>
              </a:spcBef>
              <a:spcAft>
                <a:spcPts val="0"/>
              </a:spcAft>
              <a:buClr>
                <a:schemeClr val="lt1"/>
              </a:buClr>
              <a:buSzPts val="3200"/>
              <a:buFont typeface="Helvetica Neue"/>
              <a:buNone/>
              <a:defRPr/>
            </a:lvl4pPr>
            <a:lvl5pPr indent="-228600" lvl="4" marL="2286000" algn="l">
              <a:lnSpc>
                <a:spcPct val="90000"/>
              </a:lnSpc>
              <a:spcBef>
                <a:spcPts val="500"/>
              </a:spcBef>
              <a:spcAft>
                <a:spcPts val="0"/>
              </a:spcAft>
              <a:buClr>
                <a:schemeClr val="lt1"/>
              </a:buClr>
              <a:buSzPts val="3200"/>
              <a:buFont typeface="Helvetica Neue"/>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0" name="Google Shape;100;p48"/>
          <p:cNvSpPr txBox="1"/>
          <p:nvPr>
            <p:ph type="title"/>
          </p:nvPr>
        </p:nvSpPr>
        <p:spPr>
          <a:xfrm>
            <a:off x="347870" y="237571"/>
            <a:ext cx="11455660" cy="535531"/>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lt1"/>
              </a:buClr>
              <a:buSzPts val="3200"/>
              <a:buFont typeface="Helvetica Neue"/>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SS on Blue">
  <p:cSld name="CSS on Blue">
    <p:spTree>
      <p:nvGrpSpPr>
        <p:cNvPr id="101" name="Shape 101"/>
        <p:cNvGrpSpPr/>
        <p:nvPr/>
      </p:nvGrpSpPr>
      <p:grpSpPr>
        <a:xfrm>
          <a:off x="0" y="0"/>
          <a:ext cx="0" cy="0"/>
          <a:chOff x="0" y="0"/>
          <a:chExt cx="0" cy="0"/>
        </a:xfrm>
      </p:grpSpPr>
      <p:pic>
        <p:nvPicPr>
          <p:cNvPr id="102" name="Google Shape;102;p49"/>
          <p:cNvPicPr preferRelativeResize="0"/>
          <p:nvPr/>
        </p:nvPicPr>
        <p:blipFill rotWithShape="1">
          <a:blip r:embed="rId2">
            <a:alphaModFix/>
          </a:blip>
          <a:srcRect b="0" l="0" r="0" t="0"/>
          <a:stretch/>
        </p:blipFill>
        <p:spPr>
          <a:xfrm>
            <a:off x="0" y="0"/>
            <a:ext cx="12192000" cy="6863328"/>
          </a:xfrm>
          <a:prstGeom prst="rect">
            <a:avLst/>
          </a:prstGeom>
          <a:noFill/>
          <a:ln>
            <a:noFill/>
          </a:ln>
        </p:spPr>
      </p:pic>
      <p:pic>
        <p:nvPicPr>
          <p:cNvPr id="103" name="Google Shape;103;p49"/>
          <p:cNvPicPr preferRelativeResize="0"/>
          <p:nvPr/>
        </p:nvPicPr>
        <p:blipFill rotWithShape="1">
          <a:blip r:embed="rId3">
            <a:alphaModFix/>
          </a:blip>
          <a:srcRect b="0" l="0" r="0" t="0"/>
          <a:stretch/>
        </p:blipFill>
        <p:spPr>
          <a:xfrm>
            <a:off x="10877550" y="6092957"/>
            <a:ext cx="848861" cy="346074"/>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SS on White">
  <p:cSld name="CSS on White">
    <p:spTree>
      <p:nvGrpSpPr>
        <p:cNvPr id="104" name="Shape 104"/>
        <p:cNvGrpSpPr/>
        <p:nvPr/>
      </p:nvGrpSpPr>
      <p:grpSpPr>
        <a:xfrm>
          <a:off x="0" y="0"/>
          <a:ext cx="0" cy="0"/>
          <a:chOff x="0" y="0"/>
          <a:chExt cx="0" cy="0"/>
        </a:xfrm>
      </p:grpSpPr>
      <p:pic>
        <p:nvPicPr>
          <p:cNvPr id="105" name="Google Shape;105;p50"/>
          <p:cNvPicPr preferRelativeResize="0"/>
          <p:nvPr/>
        </p:nvPicPr>
        <p:blipFill rotWithShape="1">
          <a:blip r:embed="rId2">
            <a:alphaModFix/>
          </a:blip>
          <a:srcRect b="0" l="0" r="0" t="0"/>
          <a:stretch/>
        </p:blipFill>
        <p:spPr>
          <a:xfrm>
            <a:off x="0" y="0"/>
            <a:ext cx="12192000" cy="6858000"/>
          </a:xfrm>
          <a:prstGeom prst="rect">
            <a:avLst/>
          </a:prstGeom>
          <a:noFill/>
          <a:ln>
            <a:noFill/>
          </a:ln>
        </p:spPr>
      </p:pic>
      <p:pic>
        <p:nvPicPr>
          <p:cNvPr id="106" name="Google Shape;106;p50"/>
          <p:cNvPicPr preferRelativeResize="0"/>
          <p:nvPr/>
        </p:nvPicPr>
        <p:blipFill rotWithShape="1">
          <a:blip r:embed="rId3">
            <a:alphaModFix/>
          </a:blip>
          <a:srcRect b="0" l="0" r="0" t="0"/>
          <a:stretch/>
        </p:blipFill>
        <p:spPr>
          <a:xfrm>
            <a:off x="10877550" y="6092957"/>
            <a:ext cx="848861" cy="346074"/>
          </a:xfrm>
          <a:prstGeom prst="rect">
            <a:avLst/>
          </a:prstGeom>
          <a:noFill/>
          <a:ln>
            <a:noFill/>
          </a:ln>
          <a:effectLst>
            <a:outerShdw blurRad="215900" rotWithShape="0" algn="tl">
              <a:srgbClr val="2D75AA">
                <a:alpha val="27058"/>
              </a:srgbClr>
            </a:outerShdw>
          </a:effec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bg>
      <p:bgPr>
        <a:solidFill>
          <a:schemeClr val="lt1"/>
        </a:solidFill>
      </p:bgPr>
    </p:bg>
    <p:spTree>
      <p:nvGrpSpPr>
        <p:cNvPr id="26" name="Shape 26"/>
        <p:cNvGrpSpPr/>
        <p:nvPr/>
      </p:nvGrpSpPr>
      <p:grpSpPr>
        <a:xfrm>
          <a:off x="0" y="0"/>
          <a:ext cx="0" cy="0"/>
          <a:chOff x="0" y="0"/>
          <a:chExt cx="0" cy="0"/>
        </a:xfrm>
      </p:grpSpPr>
      <p:sp>
        <p:nvSpPr>
          <p:cNvPr id="27" name="Google Shape;27;p37"/>
          <p:cNvSpPr txBox="1"/>
          <p:nvPr>
            <p:ph idx="1" type="body"/>
          </p:nvPr>
        </p:nvSpPr>
        <p:spPr>
          <a:xfrm>
            <a:off x="180000" y="972000"/>
            <a:ext cx="11832000" cy="5702497"/>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rgbClr val="02192B"/>
              </a:buClr>
              <a:buSzPts val="3200"/>
              <a:buChar char="•"/>
              <a:defRPr sz="3200">
                <a:solidFill>
                  <a:srgbClr val="02192B"/>
                </a:solidFill>
              </a:defRPr>
            </a:lvl1pPr>
            <a:lvl2pPr indent="-406400" lvl="1" marL="914400" algn="l">
              <a:lnSpc>
                <a:spcPct val="90000"/>
              </a:lnSpc>
              <a:spcBef>
                <a:spcPts val="500"/>
              </a:spcBef>
              <a:spcAft>
                <a:spcPts val="0"/>
              </a:spcAft>
              <a:buClr>
                <a:srgbClr val="02192B"/>
              </a:buClr>
              <a:buSzPts val="2800"/>
              <a:buChar char="•"/>
              <a:defRPr sz="2800">
                <a:solidFill>
                  <a:srgbClr val="02192B"/>
                </a:solidFill>
              </a:defRPr>
            </a:lvl2pPr>
            <a:lvl3pPr indent="-381000" lvl="2" marL="1371600" algn="l">
              <a:lnSpc>
                <a:spcPct val="90000"/>
              </a:lnSpc>
              <a:spcBef>
                <a:spcPts val="500"/>
              </a:spcBef>
              <a:spcAft>
                <a:spcPts val="0"/>
              </a:spcAft>
              <a:buClr>
                <a:srgbClr val="02192B"/>
              </a:buClr>
              <a:buSzPts val="2400"/>
              <a:buChar char="•"/>
              <a:defRPr sz="2400">
                <a:solidFill>
                  <a:srgbClr val="02192B"/>
                </a:solidFill>
              </a:defRPr>
            </a:lvl3pPr>
            <a:lvl4pPr indent="-355600" lvl="3" marL="1828800" algn="l">
              <a:lnSpc>
                <a:spcPct val="90000"/>
              </a:lnSpc>
              <a:spcBef>
                <a:spcPts val="500"/>
              </a:spcBef>
              <a:spcAft>
                <a:spcPts val="0"/>
              </a:spcAft>
              <a:buClr>
                <a:srgbClr val="02192B"/>
              </a:buClr>
              <a:buSzPts val="2000"/>
              <a:buChar char="•"/>
              <a:defRPr sz="2000">
                <a:solidFill>
                  <a:srgbClr val="02192B"/>
                </a:solidFill>
              </a:defRPr>
            </a:lvl4pPr>
            <a:lvl5pPr indent="-342900" lvl="4" marL="2286000" algn="l">
              <a:lnSpc>
                <a:spcPct val="90000"/>
              </a:lnSpc>
              <a:spcBef>
                <a:spcPts val="500"/>
              </a:spcBef>
              <a:spcAft>
                <a:spcPts val="0"/>
              </a:spcAft>
              <a:buClr>
                <a:srgbClr val="02192B"/>
              </a:buClr>
              <a:buSzPts val="1800"/>
              <a:buChar char="•"/>
              <a:defRPr sz="1800">
                <a:solidFill>
                  <a:srgbClr val="02192B"/>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 name="Google Shape;28;p37"/>
          <p:cNvSpPr txBox="1"/>
          <p:nvPr>
            <p:ph type="title"/>
          </p:nvPr>
        </p:nvSpPr>
        <p:spPr>
          <a:xfrm>
            <a:off x="180000" y="1"/>
            <a:ext cx="11832000" cy="503999"/>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rgbClr val="3F3F3F"/>
              </a:buClr>
              <a:buSzPts val="2000"/>
              <a:buFont typeface="Helvetica Neue"/>
              <a:buNone/>
              <a:defRPr sz="2000">
                <a:solidFill>
                  <a:srgbClr val="3F3F3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and Content">
  <p:cSld name="Title, Subtitle and Content">
    <p:bg>
      <p:bgPr>
        <a:solidFill>
          <a:schemeClr val="lt1"/>
        </a:solidFill>
      </p:bgPr>
    </p:bg>
    <p:spTree>
      <p:nvGrpSpPr>
        <p:cNvPr id="29" name="Shape 29"/>
        <p:cNvGrpSpPr/>
        <p:nvPr/>
      </p:nvGrpSpPr>
      <p:grpSpPr>
        <a:xfrm>
          <a:off x="0" y="0"/>
          <a:ext cx="0" cy="0"/>
          <a:chOff x="0" y="0"/>
          <a:chExt cx="0" cy="0"/>
        </a:xfrm>
      </p:grpSpPr>
      <p:sp>
        <p:nvSpPr>
          <p:cNvPr id="30" name="Google Shape;30;p38"/>
          <p:cNvSpPr txBox="1"/>
          <p:nvPr>
            <p:ph idx="1" type="body"/>
          </p:nvPr>
        </p:nvSpPr>
        <p:spPr>
          <a:xfrm>
            <a:off x="180000" y="972000"/>
            <a:ext cx="11832000" cy="5702497"/>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rgbClr val="02192B"/>
              </a:buClr>
              <a:buSzPts val="3200"/>
              <a:buChar char="•"/>
              <a:defRPr sz="3200">
                <a:solidFill>
                  <a:srgbClr val="02192B"/>
                </a:solidFill>
              </a:defRPr>
            </a:lvl1pPr>
            <a:lvl2pPr indent="-406400" lvl="1" marL="914400" algn="l">
              <a:lnSpc>
                <a:spcPct val="90000"/>
              </a:lnSpc>
              <a:spcBef>
                <a:spcPts val="500"/>
              </a:spcBef>
              <a:spcAft>
                <a:spcPts val="0"/>
              </a:spcAft>
              <a:buClr>
                <a:srgbClr val="02192B"/>
              </a:buClr>
              <a:buSzPts val="2800"/>
              <a:buChar char="•"/>
              <a:defRPr sz="2800">
                <a:solidFill>
                  <a:srgbClr val="02192B"/>
                </a:solidFill>
              </a:defRPr>
            </a:lvl2pPr>
            <a:lvl3pPr indent="-381000" lvl="2" marL="1371600" algn="l">
              <a:lnSpc>
                <a:spcPct val="90000"/>
              </a:lnSpc>
              <a:spcBef>
                <a:spcPts val="500"/>
              </a:spcBef>
              <a:spcAft>
                <a:spcPts val="0"/>
              </a:spcAft>
              <a:buClr>
                <a:srgbClr val="02192B"/>
              </a:buClr>
              <a:buSzPts val="2400"/>
              <a:buChar char="•"/>
              <a:defRPr sz="2400">
                <a:solidFill>
                  <a:srgbClr val="02192B"/>
                </a:solidFill>
              </a:defRPr>
            </a:lvl3pPr>
            <a:lvl4pPr indent="-355600" lvl="3" marL="1828800" algn="l">
              <a:lnSpc>
                <a:spcPct val="90000"/>
              </a:lnSpc>
              <a:spcBef>
                <a:spcPts val="500"/>
              </a:spcBef>
              <a:spcAft>
                <a:spcPts val="0"/>
              </a:spcAft>
              <a:buClr>
                <a:srgbClr val="02192B"/>
              </a:buClr>
              <a:buSzPts val="2000"/>
              <a:buChar char="•"/>
              <a:defRPr sz="2000">
                <a:solidFill>
                  <a:srgbClr val="02192B"/>
                </a:solidFill>
              </a:defRPr>
            </a:lvl4pPr>
            <a:lvl5pPr indent="-342900" lvl="4" marL="2286000" algn="l">
              <a:lnSpc>
                <a:spcPct val="90000"/>
              </a:lnSpc>
              <a:spcBef>
                <a:spcPts val="500"/>
              </a:spcBef>
              <a:spcAft>
                <a:spcPts val="0"/>
              </a:spcAft>
              <a:buClr>
                <a:srgbClr val="02192B"/>
              </a:buClr>
              <a:buSzPts val="1800"/>
              <a:buChar char="•"/>
              <a:defRPr sz="1800">
                <a:solidFill>
                  <a:srgbClr val="02192B"/>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 name="Google Shape;31;p38"/>
          <p:cNvSpPr txBox="1"/>
          <p:nvPr>
            <p:ph type="title"/>
          </p:nvPr>
        </p:nvSpPr>
        <p:spPr>
          <a:xfrm>
            <a:off x="180000" y="1"/>
            <a:ext cx="11832000" cy="503999"/>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rgbClr val="3F3F3F"/>
              </a:buClr>
              <a:buSzPts val="2000"/>
              <a:buFont typeface="Helvetica Neue"/>
              <a:buNone/>
              <a:defRPr sz="2000">
                <a:solidFill>
                  <a:srgbClr val="3F3F3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38"/>
          <p:cNvSpPr txBox="1"/>
          <p:nvPr>
            <p:ph idx="2" type="body"/>
          </p:nvPr>
        </p:nvSpPr>
        <p:spPr>
          <a:xfrm>
            <a:off x="180000" y="503999"/>
            <a:ext cx="11832000" cy="464497"/>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rgbClr val="595959"/>
              </a:buClr>
              <a:buSzPts val="1400"/>
              <a:buFont typeface="Helvetica Neue"/>
              <a:buNone/>
              <a:defRPr b="0" i="0" sz="1400">
                <a:solidFill>
                  <a:srgbClr val="595959"/>
                </a:solidFill>
                <a:latin typeface="Helvetica Neue"/>
                <a:ea typeface="Helvetica Neue"/>
                <a:cs typeface="Helvetica Neue"/>
                <a:sym typeface="Helvetica Neue"/>
              </a:defRPr>
            </a:lvl1pPr>
            <a:lvl2pPr indent="-228600" lvl="1" marL="914400" algn="ctr">
              <a:lnSpc>
                <a:spcPct val="90000"/>
              </a:lnSpc>
              <a:spcBef>
                <a:spcPts val="500"/>
              </a:spcBef>
              <a:spcAft>
                <a:spcPts val="0"/>
              </a:spcAft>
              <a:buClr>
                <a:schemeClr val="lt1"/>
              </a:buClr>
              <a:buSzPts val="1200"/>
              <a:buFont typeface="Arial"/>
              <a:buNone/>
              <a:defRPr b="1" i="0" sz="1200">
                <a:latin typeface="Arial"/>
                <a:ea typeface="Arial"/>
                <a:cs typeface="Arial"/>
                <a:sym typeface="Arial"/>
              </a:defRPr>
            </a:lvl2pPr>
            <a:lvl3pPr indent="-228600" lvl="2" marL="1371600" algn="ctr">
              <a:lnSpc>
                <a:spcPct val="90000"/>
              </a:lnSpc>
              <a:spcBef>
                <a:spcPts val="500"/>
              </a:spcBef>
              <a:spcAft>
                <a:spcPts val="0"/>
              </a:spcAft>
              <a:buClr>
                <a:schemeClr val="lt1"/>
              </a:buClr>
              <a:buSzPts val="1200"/>
              <a:buFont typeface="Arial"/>
              <a:buNone/>
              <a:defRPr b="1" i="0" sz="1200">
                <a:latin typeface="Arial"/>
                <a:ea typeface="Arial"/>
                <a:cs typeface="Arial"/>
                <a:sym typeface="Arial"/>
              </a:defRPr>
            </a:lvl3pPr>
            <a:lvl4pPr indent="-228600" lvl="3" marL="1828800" algn="ctr">
              <a:lnSpc>
                <a:spcPct val="90000"/>
              </a:lnSpc>
              <a:spcBef>
                <a:spcPts val="500"/>
              </a:spcBef>
              <a:spcAft>
                <a:spcPts val="0"/>
              </a:spcAft>
              <a:buClr>
                <a:schemeClr val="lt1"/>
              </a:buClr>
              <a:buSzPts val="1200"/>
              <a:buFont typeface="Arial"/>
              <a:buNone/>
              <a:defRPr b="1" i="0" sz="1200">
                <a:latin typeface="Arial"/>
                <a:ea typeface="Arial"/>
                <a:cs typeface="Arial"/>
                <a:sym typeface="Arial"/>
              </a:defRPr>
            </a:lvl4pPr>
            <a:lvl5pPr indent="-228600" lvl="4" marL="2286000" algn="ctr">
              <a:lnSpc>
                <a:spcPct val="90000"/>
              </a:lnSpc>
              <a:spcBef>
                <a:spcPts val="500"/>
              </a:spcBef>
              <a:spcAft>
                <a:spcPts val="0"/>
              </a:spcAft>
              <a:buClr>
                <a:schemeClr val="lt1"/>
              </a:buClr>
              <a:buSzPts val="1200"/>
              <a:buFont typeface="Arial"/>
              <a:buNone/>
              <a:defRPr b="1" i="0" sz="1200">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 You">
  <p:cSld name="Thank You">
    <p:spTree>
      <p:nvGrpSpPr>
        <p:cNvPr id="33" name="Shape 33"/>
        <p:cNvGrpSpPr/>
        <p:nvPr/>
      </p:nvGrpSpPr>
      <p:grpSpPr>
        <a:xfrm>
          <a:off x="0" y="0"/>
          <a:ext cx="0" cy="0"/>
          <a:chOff x="0" y="0"/>
          <a:chExt cx="0" cy="0"/>
        </a:xfrm>
      </p:grpSpPr>
      <p:sp>
        <p:nvSpPr>
          <p:cNvPr id="34" name="Google Shape;34;p39"/>
          <p:cNvSpPr/>
          <p:nvPr/>
        </p:nvSpPr>
        <p:spPr>
          <a:xfrm>
            <a:off x="0" y="1"/>
            <a:ext cx="12192000" cy="6857999"/>
          </a:xfrm>
          <a:prstGeom prst="rect">
            <a:avLst/>
          </a:prstGeom>
          <a:gradFill>
            <a:gsLst>
              <a:gs pos="0">
                <a:srgbClr val="3F90C1"/>
              </a:gs>
              <a:gs pos="100000">
                <a:srgbClr val="22669D"/>
              </a:gs>
            </a:gsLst>
            <a:lin ang="16800000" scaled="0"/>
          </a:gra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757070"/>
              </a:solidFill>
              <a:latin typeface="Calibri"/>
              <a:ea typeface="Calibri"/>
              <a:cs typeface="Calibri"/>
              <a:sym typeface="Calibri"/>
            </a:endParaRPr>
          </a:p>
        </p:txBody>
      </p:sp>
      <p:pic>
        <p:nvPicPr>
          <p:cNvPr id="35" name="Google Shape;35;p39"/>
          <p:cNvPicPr preferRelativeResize="0"/>
          <p:nvPr/>
        </p:nvPicPr>
        <p:blipFill rotWithShape="1">
          <a:blip r:embed="rId2">
            <a:alphaModFix/>
          </a:blip>
          <a:srcRect b="0" l="0" r="0" t="0"/>
          <a:stretch/>
        </p:blipFill>
        <p:spPr>
          <a:xfrm rot="-300000">
            <a:off x="-7116844" y="-1426255"/>
            <a:ext cx="18582465" cy="10452638"/>
          </a:xfrm>
          <a:prstGeom prst="rect">
            <a:avLst/>
          </a:prstGeom>
          <a:noFill/>
          <a:ln>
            <a:noFill/>
          </a:ln>
        </p:spPr>
      </p:pic>
      <p:pic>
        <p:nvPicPr>
          <p:cNvPr id="36" name="Google Shape;36;p39"/>
          <p:cNvPicPr preferRelativeResize="0"/>
          <p:nvPr/>
        </p:nvPicPr>
        <p:blipFill rotWithShape="1">
          <a:blip r:embed="rId3">
            <a:alphaModFix/>
          </a:blip>
          <a:srcRect b="0" l="0" r="0" t="0"/>
          <a:stretch/>
        </p:blipFill>
        <p:spPr>
          <a:xfrm>
            <a:off x="10877550" y="6092957"/>
            <a:ext cx="848861" cy="346074"/>
          </a:xfrm>
          <a:prstGeom prst="rect">
            <a:avLst/>
          </a:prstGeom>
          <a:noFill/>
          <a:ln>
            <a:noFill/>
          </a:ln>
        </p:spPr>
      </p:pic>
      <p:sp>
        <p:nvSpPr>
          <p:cNvPr id="37" name="Google Shape;37;p39"/>
          <p:cNvSpPr txBox="1"/>
          <p:nvPr>
            <p:ph type="title"/>
          </p:nvPr>
        </p:nvSpPr>
        <p:spPr>
          <a:xfrm>
            <a:off x="6015656" y="452176"/>
            <a:ext cx="5710755" cy="1740616"/>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4000"/>
              <a:buFont typeface="Helvetica Neue"/>
              <a:buNone/>
              <a:defRPr sz="4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39"/>
          <p:cNvSpPr txBox="1"/>
          <p:nvPr>
            <p:ph idx="1" type="body"/>
          </p:nvPr>
        </p:nvSpPr>
        <p:spPr>
          <a:xfrm>
            <a:off x="6030000" y="2198687"/>
            <a:ext cx="5696411" cy="3924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400"/>
              <a:buFont typeface="Helvetica Neue"/>
              <a:buNone/>
              <a:defRPr b="1" i="0" sz="1400">
                <a:latin typeface="Helvetica Neue"/>
                <a:ea typeface="Helvetica Neue"/>
                <a:cs typeface="Helvetica Neue"/>
                <a:sym typeface="Helvetica Neue"/>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Two Colums">
  <p:cSld name="Title, Subtitle, Two Colums">
    <p:spTree>
      <p:nvGrpSpPr>
        <p:cNvPr id="39" name="Shape 39"/>
        <p:cNvGrpSpPr/>
        <p:nvPr/>
      </p:nvGrpSpPr>
      <p:grpSpPr>
        <a:xfrm>
          <a:off x="0" y="0"/>
          <a:ext cx="0" cy="0"/>
          <a:chOff x="0" y="0"/>
          <a:chExt cx="0" cy="0"/>
        </a:xfrm>
      </p:grpSpPr>
      <p:sp>
        <p:nvSpPr>
          <p:cNvPr id="40" name="Google Shape;40;p40"/>
          <p:cNvSpPr txBox="1"/>
          <p:nvPr>
            <p:ph type="title"/>
          </p:nvPr>
        </p:nvSpPr>
        <p:spPr>
          <a:xfrm>
            <a:off x="180000" y="1"/>
            <a:ext cx="11832000" cy="503999"/>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rgbClr val="3F3F3F"/>
              </a:buClr>
              <a:buSzPts val="2000"/>
              <a:buFont typeface="Helvetica Neue"/>
              <a:buNone/>
              <a:defRPr sz="2000">
                <a:solidFill>
                  <a:srgbClr val="3F3F3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40"/>
          <p:cNvSpPr txBox="1"/>
          <p:nvPr>
            <p:ph idx="1" type="body"/>
          </p:nvPr>
        </p:nvSpPr>
        <p:spPr>
          <a:xfrm>
            <a:off x="180000" y="503999"/>
            <a:ext cx="11832000" cy="464497"/>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rgbClr val="595959"/>
              </a:buClr>
              <a:buSzPts val="1400"/>
              <a:buFont typeface="Helvetica Neue"/>
              <a:buNone/>
              <a:defRPr b="0" i="0" sz="1400">
                <a:solidFill>
                  <a:srgbClr val="595959"/>
                </a:solidFill>
                <a:latin typeface="Helvetica Neue"/>
                <a:ea typeface="Helvetica Neue"/>
                <a:cs typeface="Helvetica Neue"/>
                <a:sym typeface="Helvetica Neue"/>
              </a:defRPr>
            </a:lvl1pPr>
            <a:lvl2pPr indent="-228600" lvl="1" marL="914400" algn="ctr">
              <a:lnSpc>
                <a:spcPct val="90000"/>
              </a:lnSpc>
              <a:spcBef>
                <a:spcPts val="500"/>
              </a:spcBef>
              <a:spcAft>
                <a:spcPts val="0"/>
              </a:spcAft>
              <a:buClr>
                <a:schemeClr val="lt1"/>
              </a:buClr>
              <a:buSzPts val="1200"/>
              <a:buFont typeface="Arial"/>
              <a:buNone/>
              <a:defRPr b="1" i="0" sz="1200">
                <a:latin typeface="Arial"/>
                <a:ea typeface="Arial"/>
                <a:cs typeface="Arial"/>
                <a:sym typeface="Arial"/>
              </a:defRPr>
            </a:lvl2pPr>
            <a:lvl3pPr indent="-228600" lvl="2" marL="1371600" algn="ctr">
              <a:lnSpc>
                <a:spcPct val="90000"/>
              </a:lnSpc>
              <a:spcBef>
                <a:spcPts val="500"/>
              </a:spcBef>
              <a:spcAft>
                <a:spcPts val="0"/>
              </a:spcAft>
              <a:buClr>
                <a:schemeClr val="lt1"/>
              </a:buClr>
              <a:buSzPts val="1200"/>
              <a:buFont typeface="Arial"/>
              <a:buNone/>
              <a:defRPr b="1" i="0" sz="1200">
                <a:latin typeface="Arial"/>
                <a:ea typeface="Arial"/>
                <a:cs typeface="Arial"/>
                <a:sym typeface="Arial"/>
              </a:defRPr>
            </a:lvl3pPr>
            <a:lvl4pPr indent="-228600" lvl="3" marL="1828800" algn="ctr">
              <a:lnSpc>
                <a:spcPct val="90000"/>
              </a:lnSpc>
              <a:spcBef>
                <a:spcPts val="500"/>
              </a:spcBef>
              <a:spcAft>
                <a:spcPts val="0"/>
              </a:spcAft>
              <a:buClr>
                <a:schemeClr val="lt1"/>
              </a:buClr>
              <a:buSzPts val="1200"/>
              <a:buFont typeface="Arial"/>
              <a:buNone/>
              <a:defRPr b="1" i="0" sz="1200">
                <a:latin typeface="Arial"/>
                <a:ea typeface="Arial"/>
                <a:cs typeface="Arial"/>
                <a:sym typeface="Arial"/>
              </a:defRPr>
            </a:lvl4pPr>
            <a:lvl5pPr indent="-228600" lvl="4" marL="2286000" algn="ctr">
              <a:lnSpc>
                <a:spcPct val="90000"/>
              </a:lnSpc>
              <a:spcBef>
                <a:spcPts val="500"/>
              </a:spcBef>
              <a:spcAft>
                <a:spcPts val="0"/>
              </a:spcAft>
              <a:buClr>
                <a:schemeClr val="lt1"/>
              </a:buClr>
              <a:buSzPts val="1200"/>
              <a:buFont typeface="Arial"/>
              <a:buNone/>
              <a:defRPr b="1" i="0" sz="1200">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40"/>
          <p:cNvSpPr txBox="1"/>
          <p:nvPr>
            <p:ph idx="2" type="body"/>
          </p:nvPr>
        </p:nvSpPr>
        <p:spPr>
          <a:xfrm>
            <a:off x="180000" y="968496"/>
            <a:ext cx="5826000" cy="5706001"/>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rgbClr val="02192B"/>
              </a:buClr>
              <a:buSzPts val="3200"/>
              <a:buChar char="•"/>
              <a:defRPr sz="3200">
                <a:solidFill>
                  <a:srgbClr val="02192B"/>
                </a:solidFill>
              </a:defRPr>
            </a:lvl1pPr>
            <a:lvl2pPr indent="-406400" lvl="1" marL="914400" algn="l">
              <a:lnSpc>
                <a:spcPct val="90000"/>
              </a:lnSpc>
              <a:spcBef>
                <a:spcPts val="500"/>
              </a:spcBef>
              <a:spcAft>
                <a:spcPts val="0"/>
              </a:spcAft>
              <a:buClr>
                <a:srgbClr val="02192B"/>
              </a:buClr>
              <a:buSzPts val="2800"/>
              <a:buChar char="•"/>
              <a:defRPr sz="2800">
                <a:solidFill>
                  <a:srgbClr val="02192B"/>
                </a:solidFill>
              </a:defRPr>
            </a:lvl2pPr>
            <a:lvl3pPr indent="-381000" lvl="2" marL="1371600" algn="l">
              <a:lnSpc>
                <a:spcPct val="90000"/>
              </a:lnSpc>
              <a:spcBef>
                <a:spcPts val="500"/>
              </a:spcBef>
              <a:spcAft>
                <a:spcPts val="0"/>
              </a:spcAft>
              <a:buClr>
                <a:srgbClr val="02192B"/>
              </a:buClr>
              <a:buSzPts val="2400"/>
              <a:buChar char="•"/>
              <a:defRPr sz="2400">
                <a:solidFill>
                  <a:srgbClr val="02192B"/>
                </a:solidFill>
              </a:defRPr>
            </a:lvl3pPr>
            <a:lvl4pPr indent="-355600" lvl="3" marL="1828800" algn="l">
              <a:lnSpc>
                <a:spcPct val="90000"/>
              </a:lnSpc>
              <a:spcBef>
                <a:spcPts val="500"/>
              </a:spcBef>
              <a:spcAft>
                <a:spcPts val="0"/>
              </a:spcAft>
              <a:buClr>
                <a:srgbClr val="02192B"/>
              </a:buClr>
              <a:buSzPts val="2000"/>
              <a:buChar char="•"/>
              <a:defRPr sz="2000">
                <a:solidFill>
                  <a:srgbClr val="02192B"/>
                </a:solidFill>
              </a:defRPr>
            </a:lvl4pPr>
            <a:lvl5pPr indent="-342900" lvl="4" marL="2286000" algn="l">
              <a:lnSpc>
                <a:spcPct val="90000"/>
              </a:lnSpc>
              <a:spcBef>
                <a:spcPts val="500"/>
              </a:spcBef>
              <a:spcAft>
                <a:spcPts val="0"/>
              </a:spcAft>
              <a:buClr>
                <a:srgbClr val="02192B"/>
              </a:buClr>
              <a:buSzPts val="1800"/>
              <a:buChar char="•"/>
              <a:defRPr sz="1800">
                <a:solidFill>
                  <a:srgbClr val="02192B"/>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 name="Google Shape;43;p40"/>
          <p:cNvSpPr txBox="1"/>
          <p:nvPr>
            <p:ph idx="3" type="body"/>
          </p:nvPr>
        </p:nvSpPr>
        <p:spPr>
          <a:xfrm>
            <a:off x="6186000" y="968496"/>
            <a:ext cx="5826000" cy="5706001"/>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rgbClr val="02192B"/>
              </a:buClr>
              <a:buSzPts val="3200"/>
              <a:buChar char="•"/>
              <a:defRPr sz="3200">
                <a:solidFill>
                  <a:srgbClr val="02192B"/>
                </a:solidFill>
              </a:defRPr>
            </a:lvl1pPr>
            <a:lvl2pPr indent="-406400" lvl="1" marL="914400" algn="l">
              <a:lnSpc>
                <a:spcPct val="90000"/>
              </a:lnSpc>
              <a:spcBef>
                <a:spcPts val="500"/>
              </a:spcBef>
              <a:spcAft>
                <a:spcPts val="0"/>
              </a:spcAft>
              <a:buClr>
                <a:srgbClr val="02192B"/>
              </a:buClr>
              <a:buSzPts val="2800"/>
              <a:buChar char="•"/>
              <a:defRPr sz="2800">
                <a:solidFill>
                  <a:srgbClr val="02192B"/>
                </a:solidFill>
              </a:defRPr>
            </a:lvl2pPr>
            <a:lvl3pPr indent="-381000" lvl="2" marL="1371600" algn="l">
              <a:lnSpc>
                <a:spcPct val="90000"/>
              </a:lnSpc>
              <a:spcBef>
                <a:spcPts val="500"/>
              </a:spcBef>
              <a:spcAft>
                <a:spcPts val="0"/>
              </a:spcAft>
              <a:buClr>
                <a:srgbClr val="02192B"/>
              </a:buClr>
              <a:buSzPts val="2400"/>
              <a:buChar char="•"/>
              <a:defRPr sz="2400">
                <a:solidFill>
                  <a:srgbClr val="02192B"/>
                </a:solidFill>
              </a:defRPr>
            </a:lvl3pPr>
            <a:lvl4pPr indent="-355600" lvl="3" marL="1828800" algn="l">
              <a:lnSpc>
                <a:spcPct val="90000"/>
              </a:lnSpc>
              <a:spcBef>
                <a:spcPts val="500"/>
              </a:spcBef>
              <a:spcAft>
                <a:spcPts val="0"/>
              </a:spcAft>
              <a:buClr>
                <a:srgbClr val="02192B"/>
              </a:buClr>
              <a:buSzPts val="2000"/>
              <a:buChar char="•"/>
              <a:defRPr sz="2000">
                <a:solidFill>
                  <a:srgbClr val="02192B"/>
                </a:solidFill>
              </a:defRPr>
            </a:lvl4pPr>
            <a:lvl5pPr indent="-342900" lvl="4" marL="2286000" algn="l">
              <a:lnSpc>
                <a:spcPct val="90000"/>
              </a:lnSpc>
              <a:spcBef>
                <a:spcPts val="500"/>
              </a:spcBef>
              <a:spcAft>
                <a:spcPts val="0"/>
              </a:spcAft>
              <a:buClr>
                <a:srgbClr val="02192B"/>
              </a:buClr>
              <a:buSzPts val="1800"/>
              <a:buChar char="•"/>
              <a:defRPr sz="1800">
                <a:solidFill>
                  <a:srgbClr val="02192B"/>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44" name="Shape 44"/>
        <p:cNvGrpSpPr/>
        <p:nvPr/>
      </p:nvGrpSpPr>
      <p:grpSpPr>
        <a:xfrm>
          <a:off x="0" y="0"/>
          <a:ext cx="0" cy="0"/>
          <a:chOff x="0" y="0"/>
          <a:chExt cx="0" cy="0"/>
        </a:xfrm>
      </p:grpSpPr>
      <p:sp>
        <p:nvSpPr>
          <p:cNvPr id="45" name="Google Shape;45;p4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rgbClr val="3F3F3F"/>
              </a:buClr>
              <a:buSzPts val="3200"/>
              <a:buFont typeface="Helvetica Neue"/>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41"/>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lt1"/>
              </a:buClr>
              <a:buSzPts val="3200"/>
              <a:buChar char="•"/>
              <a:defRPr sz="3200"/>
            </a:lvl1pPr>
            <a:lvl2pPr indent="-406400" lvl="1" marL="914400" algn="l">
              <a:lnSpc>
                <a:spcPct val="90000"/>
              </a:lnSpc>
              <a:spcBef>
                <a:spcPts val="500"/>
              </a:spcBef>
              <a:spcAft>
                <a:spcPts val="0"/>
              </a:spcAft>
              <a:buClr>
                <a:schemeClr val="lt1"/>
              </a:buClr>
              <a:buSzPts val="2800"/>
              <a:buChar char="•"/>
              <a:defRPr sz="2800"/>
            </a:lvl2pPr>
            <a:lvl3pPr indent="-381000" lvl="2" marL="1371600" algn="l">
              <a:lnSpc>
                <a:spcPct val="90000"/>
              </a:lnSpc>
              <a:spcBef>
                <a:spcPts val="500"/>
              </a:spcBef>
              <a:spcAft>
                <a:spcPts val="0"/>
              </a:spcAft>
              <a:buClr>
                <a:schemeClr val="lt1"/>
              </a:buClr>
              <a:buSzPts val="2400"/>
              <a:buChar char="•"/>
              <a:defRPr sz="2400"/>
            </a:lvl3pPr>
            <a:lvl4pPr indent="-355600" lvl="3" marL="1828800" algn="l">
              <a:lnSpc>
                <a:spcPct val="90000"/>
              </a:lnSpc>
              <a:spcBef>
                <a:spcPts val="500"/>
              </a:spcBef>
              <a:spcAft>
                <a:spcPts val="0"/>
              </a:spcAft>
              <a:buClr>
                <a:schemeClr val="lt1"/>
              </a:buClr>
              <a:buSzPts val="2000"/>
              <a:buChar char="•"/>
              <a:defRPr sz="2000"/>
            </a:lvl4pPr>
            <a:lvl5pPr indent="-355600" lvl="4" marL="2286000" algn="l">
              <a:lnSpc>
                <a:spcPct val="90000"/>
              </a:lnSpc>
              <a:spcBef>
                <a:spcPts val="500"/>
              </a:spcBef>
              <a:spcAft>
                <a:spcPts val="0"/>
              </a:spcAft>
              <a:buClr>
                <a:schemeClr val="lt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47" name="Google Shape;47;p41"/>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600"/>
              <a:buNone/>
              <a:defRPr sz="1600"/>
            </a:lvl1pPr>
            <a:lvl2pPr indent="-228600" lvl="1" marL="914400" algn="l">
              <a:lnSpc>
                <a:spcPct val="90000"/>
              </a:lnSpc>
              <a:spcBef>
                <a:spcPts val="500"/>
              </a:spcBef>
              <a:spcAft>
                <a:spcPts val="0"/>
              </a:spcAft>
              <a:buClr>
                <a:schemeClr val="lt1"/>
              </a:buClr>
              <a:buSzPts val="1400"/>
              <a:buNone/>
              <a:defRPr sz="1400"/>
            </a:lvl2pPr>
            <a:lvl3pPr indent="-228600" lvl="2" marL="1371600" algn="l">
              <a:lnSpc>
                <a:spcPct val="90000"/>
              </a:lnSpc>
              <a:spcBef>
                <a:spcPts val="500"/>
              </a:spcBef>
              <a:spcAft>
                <a:spcPts val="0"/>
              </a:spcAft>
              <a:buClr>
                <a:schemeClr val="lt1"/>
              </a:buClr>
              <a:buSzPts val="1200"/>
              <a:buNone/>
              <a:defRPr sz="1200"/>
            </a:lvl3pPr>
            <a:lvl4pPr indent="-228600" lvl="3" marL="1828800" algn="l">
              <a:lnSpc>
                <a:spcPct val="90000"/>
              </a:lnSpc>
              <a:spcBef>
                <a:spcPts val="500"/>
              </a:spcBef>
              <a:spcAft>
                <a:spcPts val="0"/>
              </a:spcAft>
              <a:buClr>
                <a:schemeClr val="lt1"/>
              </a:buClr>
              <a:buSzPts val="1000"/>
              <a:buNone/>
              <a:defRPr sz="1000"/>
            </a:lvl4pPr>
            <a:lvl5pPr indent="-228600" lvl="4" marL="2286000" algn="l">
              <a:lnSpc>
                <a:spcPct val="90000"/>
              </a:lnSpc>
              <a:spcBef>
                <a:spcPts val="500"/>
              </a:spcBef>
              <a:spcAft>
                <a:spcPts val="0"/>
              </a:spcAft>
              <a:buClr>
                <a:schemeClr val="lt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48" name="Google Shape;48;p41"/>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9" name="Google Shape;49;p41"/>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0" name="Google Shape;50;p41"/>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1" name="Shape 51"/>
        <p:cNvGrpSpPr/>
        <p:nvPr/>
      </p:nvGrpSpPr>
      <p:grpSpPr>
        <a:xfrm>
          <a:off x="0" y="0"/>
          <a:ext cx="0" cy="0"/>
          <a:chOff x="0" y="0"/>
          <a:chExt cx="0" cy="0"/>
        </a:xfrm>
      </p:grpSpPr>
      <p:sp>
        <p:nvSpPr>
          <p:cNvPr id="52" name="Google Shape;52;p42"/>
          <p:cNvSpPr txBox="1"/>
          <p:nvPr>
            <p:ph type="title"/>
          </p:nvPr>
        </p:nvSpPr>
        <p:spPr>
          <a:xfrm>
            <a:off x="180000" y="1"/>
            <a:ext cx="11832000" cy="503999"/>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42"/>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4" name="Google Shape;54;p42"/>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5" name="Google Shape;55;p42"/>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6" name="Google Shape;56;p42"/>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7" name="Google Shape;57;p42"/>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Two Colums With Titles">
  <p:cSld name="Title, Subtitle, Two Colums With Titles">
    <p:spTree>
      <p:nvGrpSpPr>
        <p:cNvPr id="58" name="Shape 58"/>
        <p:cNvGrpSpPr/>
        <p:nvPr/>
      </p:nvGrpSpPr>
      <p:grpSpPr>
        <a:xfrm>
          <a:off x="0" y="0"/>
          <a:ext cx="0" cy="0"/>
          <a:chOff x="0" y="0"/>
          <a:chExt cx="0" cy="0"/>
        </a:xfrm>
      </p:grpSpPr>
      <p:sp>
        <p:nvSpPr>
          <p:cNvPr id="59" name="Google Shape;59;p43"/>
          <p:cNvSpPr txBox="1"/>
          <p:nvPr>
            <p:ph idx="1" type="body"/>
          </p:nvPr>
        </p:nvSpPr>
        <p:spPr>
          <a:xfrm>
            <a:off x="180001" y="980346"/>
            <a:ext cx="5825999" cy="476346"/>
          </a:xfrm>
          <a:prstGeom prst="rect">
            <a:avLst/>
          </a:prstGeom>
          <a:noFill/>
          <a:ln>
            <a:noFill/>
          </a:ln>
        </p:spPr>
        <p:txBody>
          <a:bodyPr anchorCtr="0" anchor="ctr" bIns="45700" lIns="91425" spcFirstLastPara="1" rIns="91425" wrap="square" tIns="45700">
            <a:noAutofit/>
          </a:bodyPr>
          <a:lstStyle>
            <a:lvl1pPr indent="-228600" lvl="0" marL="457200" algn="ctr">
              <a:lnSpc>
                <a:spcPct val="90000"/>
              </a:lnSpc>
              <a:spcBef>
                <a:spcPts val="1000"/>
              </a:spcBef>
              <a:spcAft>
                <a:spcPts val="0"/>
              </a:spcAft>
              <a:buClr>
                <a:schemeClr val="dk1"/>
              </a:buClr>
              <a:buSzPts val="1800"/>
              <a:buFont typeface="Helvetica Neue"/>
              <a:buNone/>
              <a:defRPr b="0" sz="1800">
                <a:solidFill>
                  <a:schemeClr val="dk1"/>
                </a:solidFill>
              </a:defRPr>
            </a:lvl1pPr>
            <a:lvl2pPr indent="-228600" lvl="1" marL="914400" algn="l">
              <a:lnSpc>
                <a:spcPct val="90000"/>
              </a:lnSpc>
              <a:spcBef>
                <a:spcPts val="500"/>
              </a:spcBef>
              <a:spcAft>
                <a:spcPts val="0"/>
              </a:spcAft>
              <a:buClr>
                <a:schemeClr val="dk1"/>
              </a:buClr>
              <a:buSzPts val="3200"/>
              <a:buFont typeface="Helvetica Neue"/>
              <a:buNone/>
              <a:defRPr>
                <a:solidFill>
                  <a:schemeClr val="dk1"/>
                </a:solidFill>
              </a:defRPr>
            </a:lvl2pPr>
            <a:lvl3pPr indent="-228600" lvl="2" marL="1371600" algn="l">
              <a:lnSpc>
                <a:spcPct val="90000"/>
              </a:lnSpc>
              <a:spcBef>
                <a:spcPts val="500"/>
              </a:spcBef>
              <a:spcAft>
                <a:spcPts val="0"/>
              </a:spcAft>
              <a:buClr>
                <a:schemeClr val="dk1"/>
              </a:buClr>
              <a:buSzPts val="3200"/>
              <a:buFont typeface="Helvetica Neue"/>
              <a:buNone/>
              <a:defRPr>
                <a:solidFill>
                  <a:schemeClr val="dk1"/>
                </a:solidFill>
              </a:defRPr>
            </a:lvl3pPr>
            <a:lvl4pPr indent="-228600" lvl="3" marL="1828800" algn="l">
              <a:lnSpc>
                <a:spcPct val="90000"/>
              </a:lnSpc>
              <a:spcBef>
                <a:spcPts val="500"/>
              </a:spcBef>
              <a:spcAft>
                <a:spcPts val="0"/>
              </a:spcAft>
              <a:buClr>
                <a:schemeClr val="dk1"/>
              </a:buClr>
              <a:buSzPts val="3200"/>
              <a:buFont typeface="Helvetica Neue"/>
              <a:buNone/>
              <a:defRPr>
                <a:solidFill>
                  <a:schemeClr val="dk1"/>
                </a:solidFill>
              </a:defRPr>
            </a:lvl4pPr>
            <a:lvl5pPr indent="-228600" lvl="4" marL="2286000" algn="l">
              <a:lnSpc>
                <a:spcPct val="90000"/>
              </a:lnSpc>
              <a:spcBef>
                <a:spcPts val="500"/>
              </a:spcBef>
              <a:spcAft>
                <a:spcPts val="0"/>
              </a:spcAft>
              <a:buClr>
                <a:schemeClr val="dk1"/>
              </a:buClr>
              <a:buSzPts val="3200"/>
              <a:buFont typeface="Helvetica Neue"/>
              <a:buNone/>
              <a:defRPr>
                <a:solidFill>
                  <a:schemeClr val="dk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0" name="Google Shape;60;p43"/>
          <p:cNvSpPr txBox="1"/>
          <p:nvPr>
            <p:ph idx="2" type="body"/>
          </p:nvPr>
        </p:nvSpPr>
        <p:spPr>
          <a:xfrm>
            <a:off x="6186000" y="980346"/>
            <a:ext cx="5826001" cy="476346"/>
          </a:xfrm>
          <a:prstGeom prst="rect">
            <a:avLst/>
          </a:prstGeom>
          <a:noFill/>
          <a:ln>
            <a:noFill/>
          </a:ln>
        </p:spPr>
        <p:txBody>
          <a:bodyPr anchorCtr="0" anchor="ctr" bIns="45700" lIns="91425" spcFirstLastPara="1" rIns="91425" wrap="square" tIns="45700">
            <a:noAutofit/>
          </a:bodyPr>
          <a:lstStyle>
            <a:lvl1pPr indent="-228600" lvl="0" marL="457200" algn="ctr">
              <a:lnSpc>
                <a:spcPct val="90000"/>
              </a:lnSpc>
              <a:spcBef>
                <a:spcPts val="1000"/>
              </a:spcBef>
              <a:spcAft>
                <a:spcPts val="0"/>
              </a:spcAft>
              <a:buClr>
                <a:schemeClr val="dk1"/>
              </a:buClr>
              <a:buSzPts val="1800"/>
              <a:buFont typeface="Helvetica Neue"/>
              <a:buNone/>
              <a:defRPr b="0" sz="1800">
                <a:solidFill>
                  <a:schemeClr val="dk1"/>
                </a:solidFill>
              </a:defRPr>
            </a:lvl1pPr>
            <a:lvl2pPr indent="-228600" lvl="1" marL="914400" algn="l">
              <a:lnSpc>
                <a:spcPct val="90000"/>
              </a:lnSpc>
              <a:spcBef>
                <a:spcPts val="500"/>
              </a:spcBef>
              <a:spcAft>
                <a:spcPts val="0"/>
              </a:spcAft>
              <a:buClr>
                <a:schemeClr val="dk1"/>
              </a:buClr>
              <a:buSzPts val="3200"/>
              <a:buFont typeface="Helvetica Neue"/>
              <a:buNone/>
              <a:defRPr>
                <a:solidFill>
                  <a:schemeClr val="dk1"/>
                </a:solidFill>
              </a:defRPr>
            </a:lvl2pPr>
            <a:lvl3pPr indent="-228600" lvl="2" marL="1371600" algn="l">
              <a:lnSpc>
                <a:spcPct val="90000"/>
              </a:lnSpc>
              <a:spcBef>
                <a:spcPts val="500"/>
              </a:spcBef>
              <a:spcAft>
                <a:spcPts val="0"/>
              </a:spcAft>
              <a:buClr>
                <a:schemeClr val="dk1"/>
              </a:buClr>
              <a:buSzPts val="3200"/>
              <a:buFont typeface="Helvetica Neue"/>
              <a:buNone/>
              <a:defRPr>
                <a:solidFill>
                  <a:schemeClr val="dk1"/>
                </a:solidFill>
              </a:defRPr>
            </a:lvl3pPr>
            <a:lvl4pPr indent="-228600" lvl="3" marL="1828800" algn="l">
              <a:lnSpc>
                <a:spcPct val="90000"/>
              </a:lnSpc>
              <a:spcBef>
                <a:spcPts val="500"/>
              </a:spcBef>
              <a:spcAft>
                <a:spcPts val="0"/>
              </a:spcAft>
              <a:buClr>
                <a:schemeClr val="dk1"/>
              </a:buClr>
              <a:buSzPts val="3200"/>
              <a:buFont typeface="Helvetica Neue"/>
              <a:buNone/>
              <a:defRPr>
                <a:solidFill>
                  <a:schemeClr val="dk1"/>
                </a:solidFill>
              </a:defRPr>
            </a:lvl4pPr>
            <a:lvl5pPr indent="-228600" lvl="4" marL="2286000" algn="l">
              <a:lnSpc>
                <a:spcPct val="90000"/>
              </a:lnSpc>
              <a:spcBef>
                <a:spcPts val="500"/>
              </a:spcBef>
              <a:spcAft>
                <a:spcPts val="0"/>
              </a:spcAft>
              <a:buClr>
                <a:schemeClr val="dk1"/>
              </a:buClr>
              <a:buSzPts val="3200"/>
              <a:buFont typeface="Helvetica Neue"/>
              <a:buNone/>
              <a:defRPr>
                <a:solidFill>
                  <a:schemeClr val="dk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1" name="Google Shape;61;p43"/>
          <p:cNvSpPr txBox="1"/>
          <p:nvPr>
            <p:ph type="title"/>
          </p:nvPr>
        </p:nvSpPr>
        <p:spPr>
          <a:xfrm>
            <a:off x="180000" y="1"/>
            <a:ext cx="11832000" cy="503999"/>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rgbClr val="3F3F3F"/>
              </a:buClr>
              <a:buSzPts val="2000"/>
              <a:buFont typeface="Helvetica Neue"/>
              <a:buNone/>
              <a:defRPr sz="2000">
                <a:solidFill>
                  <a:srgbClr val="3F3F3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43"/>
          <p:cNvSpPr txBox="1"/>
          <p:nvPr>
            <p:ph idx="3" type="body"/>
          </p:nvPr>
        </p:nvSpPr>
        <p:spPr>
          <a:xfrm>
            <a:off x="180000" y="503999"/>
            <a:ext cx="11832000" cy="464497"/>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rgbClr val="595959"/>
              </a:buClr>
              <a:buSzPts val="1400"/>
              <a:buFont typeface="Helvetica Neue"/>
              <a:buNone/>
              <a:defRPr b="0" i="0" sz="1400">
                <a:solidFill>
                  <a:srgbClr val="595959"/>
                </a:solidFill>
                <a:latin typeface="Helvetica Neue"/>
                <a:ea typeface="Helvetica Neue"/>
                <a:cs typeface="Helvetica Neue"/>
                <a:sym typeface="Helvetica Neue"/>
              </a:defRPr>
            </a:lvl1pPr>
            <a:lvl2pPr indent="-228600" lvl="1" marL="914400" algn="ctr">
              <a:lnSpc>
                <a:spcPct val="90000"/>
              </a:lnSpc>
              <a:spcBef>
                <a:spcPts val="500"/>
              </a:spcBef>
              <a:spcAft>
                <a:spcPts val="0"/>
              </a:spcAft>
              <a:buClr>
                <a:schemeClr val="lt1"/>
              </a:buClr>
              <a:buSzPts val="1200"/>
              <a:buFont typeface="Arial"/>
              <a:buNone/>
              <a:defRPr b="1" i="0" sz="1200">
                <a:latin typeface="Arial"/>
                <a:ea typeface="Arial"/>
                <a:cs typeface="Arial"/>
                <a:sym typeface="Arial"/>
              </a:defRPr>
            </a:lvl2pPr>
            <a:lvl3pPr indent="-228600" lvl="2" marL="1371600" algn="ctr">
              <a:lnSpc>
                <a:spcPct val="90000"/>
              </a:lnSpc>
              <a:spcBef>
                <a:spcPts val="500"/>
              </a:spcBef>
              <a:spcAft>
                <a:spcPts val="0"/>
              </a:spcAft>
              <a:buClr>
                <a:schemeClr val="lt1"/>
              </a:buClr>
              <a:buSzPts val="1200"/>
              <a:buFont typeface="Arial"/>
              <a:buNone/>
              <a:defRPr b="1" i="0" sz="1200">
                <a:latin typeface="Arial"/>
                <a:ea typeface="Arial"/>
                <a:cs typeface="Arial"/>
                <a:sym typeface="Arial"/>
              </a:defRPr>
            </a:lvl3pPr>
            <a:lvl4pPr indent="-228600" lvl="3" marL="1828800" algn="ctr">
              <a:lnSpc>
                <a:spcPct val="90000"/>
              </a:lnSpc>
              <a:spcBef>
                <a:spcPts val="500"/>
              </a:spcBef>
              <a:spcAft>
                <a:spcPts val="0"/>
              </a:spcAft>
              <a:buClr>
                <a:schemeClr val="lt1"/>
              </a:buClr>
              <a:buSzPts val="1200"/>
              <a:buFont typeface="Arial"/>
              <a:buNone/>
              <a:defRPr b="1" i="0" sz="1200">
                <a:latin typeface="Arial"/>
                <a:ea typeface="Arial"/>
                <a:cs typeface="Arial"/>
                <a:sym typeface="Arial"/>
              </a:defRPr>
            </a:lvl4pPr>
            <a:lvl5pPr indent="-228600" lvl="4" marL="2286000" algn="ctr">
              <a:lnSpc>
                <a:spcPct val="90000"/>
              </a:lnSpc>
              <a:spcBef>
                <a:spcPts val="500"/>
              </a:spcBef>
              <a:spcAft>
                <a:spcPts val="0"/>
              </a:spcAft>
              <a:buClr>
                <a:schemeClr val="lt1"/>
              </a:buClr>
              <a:buSzPts val="1200"/>
              <a:buFont typeface="Arial"/>
              <a:buNone/>
              <a:defRPr b="1" i="0" sz="1200">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3" name="Google Shape;63;p43"/>
          <p:cNvSpPr txBox="1"/>
          <p:nvPr>
            <p:ph idx="4" type="body"/>
          </p:nvPr>
        </p:nvSpPr>
        <p:spPr>
          <a:xfrm>
            <a:off x="180000" y="1624842"/>
            <a:ext cx="5826000" cy="504965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rgbClr val="02192B"/>
              </a:buClr>
              <a:buSzPts val="3200"/>
              <a:buChar char="•"/>
              <a:defRPr sz="3200">
                <a:solidFill>
                  <a:srgbClr val="02192B"/>
                </a:solidFill>
              </a:defRPr>
            </a:lvl1pPr>
            <a:lvl2pPr indent="-406400" lvl="1" marL="914400" algn="l">
              <a:lnSpc>
                <a:spcPct val="90000"/>
              </a:lnSpc>
              <a:spcBef>
                <a:spcPts val="500"/>
              </a:spcBef>
              <a:spcAft>
                <a:spcPts val="0"/>
              </a:spcAft>
              <a:buClr>
                <a:srgbClr val="02192B"/>
              </a:buClr>
              <a:buSzPts val="2800"/>
              <a:buChar char="•"/>
              <a:defRPr sz="2800">
                <a:solidFill>
                  <a:srgbClr val="02192B"/>
                </a:solidFill>
              </a:defRPr>
            </a:lvl2pPr>
            <a:lvl3pPr indent="-381000" lvl="2" marL="1371600" algn="l">
              <a:lnSpc>
                <a:spcPct val="90000"/>
              </a:lnSpc>
              <a:spcBef>
                <a:spcPts val="500"/>
              </a:spcBef>
              <a:spcAft>
                <a:spcPts val="0"/>
              </a:spcAft>
              <a:buClr>
                <a:srgbClr val="02192B"/>
              </a:buClr>
              <a:buSzPts val="2400"/>
              <a:buChar char="•"/>
              <a:defRPr sz="2400">
                <a:solidFill>
                  <a:srgbClr val="02192B"/>
                </a:solidFill>
              </a:defRPr>
            </a:lvl3pPr>
            <a:lvl4pPr indent="-355600" lvl="3" marL="1828800" algn="l">
              <a:lnSpc>
                <a:spcPct val="90000"/>
              </a:lnSpc>
              <a:spcBef>
                <a:spcPts val="500"/>
              </a:spcBef>
              <a:spcAft>
                <a:spcPts val="0"/>
              </a:spcAft>
              <a:buClr>
                <a:srgbClr val="02192B"/>
              </a:buClr>
              <a:buSzPts val="2000"/>
              <a:buChar char="•"/>
              <a:defRPr sz="2000">
                <a:solidFill>
                  <a:srgbClr val="02192B"/>
                </a:solidFill>
              </a:defRPr>
            </a:lvl4pPr>
            <a:lvl5pPr indent="-342900" lvl="4" marL="2286000" algn="l">
              <a:lnSpc>
                <a:spcPct val="90000"/>
              </a:lnSpc>
              <a:spcBef>
                <a:spcPts val="500"/>
              </a:spcBef>
              <a:spcAft>
                <a:spcPts val="0"/>
              </a:spcAft>
              <a:buClr>
                <a:srgbClr val="02192B"/>
              </a:buClr>
              <a:buSzPts val="1800"/>
              <a:buChar char="•"/>
              <a:defRPr sz="1800">
                <a:solidFill>
                  <a:srgbClr val="02192B"/>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4" name="Google Shape;64;p43"/>
          <p:cNvSpPr txBox="1"/>
          <p:nvPr>
            <p:ph idx="5" type="body"/>
          </p:nvPr>
        </p:nvSpPr>
        <p:spPr>
          <a:xfrm>
            <a:off x="6186000" y="1624842"/>
            <a:ext cx="5826000" cy="504965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rgbClr val="02192B"/>
              </a:buClr>
              <a:buSzPts val="3200"/>
              <a:buChar char="•"/>
              <a:defRPr sz="3200">
                <a:solidFill>
                  <a:srgbClr val="02192B"/>
                </a:solidFill>
              </a:defRPr>
            </a:lvl1pPr>
            <a:lvl2pPr indent="-406400" lvl="1" marL="914400" algn="l">
              <a:lnSpc>
                <a:spcPct val="90000"/>
              </a:lnSpc>
              <a:spcBef>
                <a:spcPts val="500"/>
              </a:spcBef>
              <a:spcAft>
                <a:spcPts val="0"/>
              </a:spcAft>
              <a:buClr>
                <a:srgbClr val="02192B"/>
              </a:buClr>
              <a:buSzPts val="2800"/>
              <a:buChar char="•"/>
              <a:defRPr sz="2800">
                <a:solidFill>
                  <a:srgbClr val="02192B"/>
                </a:solidFill>
              </a:defRPr>
            </a:lvl2pPr>
            <a:lvl3pPr indent="-381000" lvl="2" marL="1371600" algn="l">
              <a:lnSpc>
                <a:spcPct val="90000"/>
              </a:lnSpc>
              <a:spcBef>
                <a:spcPts val="500"/>
              </a:spcBef>
              <a:spcAft>
                <a:spcPts val="0"/>
              </a:spcAft>
              <a:buClr>
                <a:srgbClr val="02192B"/>
              </a:buClr>
              <a:buSzPts val="2400"/>
              <a:buChar char="•"/>
              <a:defRPr sz="2400">
                <a:solidFill>
                  <a:srgbClr val="02192B"/>
                </a:solidFill>
              </a:defRPr>
            </a:lvl3pPr>
            <a:lvl4pPr indent="-355600" lvl="3" marL="1828800" algn="l">
              <a:lnSpc>
                <a:spcPct val="90000"/>
              </a:lnSpc>
              <a:spcBef>
                <a:spcPts val="500"/>
              </a:spcBef>
              <a:spcAft>
                <a:spcPts val="0"/>
              </a:spcAft>
              <a:buClr>
                <a:srgbClr val="02192B"/>
              </a:buClr>
              <a:buSzPts val="2000"/>
              <a:buChar char="•"/>
              <a:defRPr sz="2000">
                <a:solidFill>
                  <a:srgbClr val="02192B"/>
                </a:solidFill>
              </a:defRPr>
            </a:lvl4pPr>
            <a:lvl5pPr indent="-342900" lvl="4" marL="2286000" algn="l">
              <a:lnSpc>
                <a:spcPct val="90000"/>
              </a:lnSpc>
              <a:spcBef>
                <a:spcPts val="500"/>
              </a:spcBef>
              <a:spcAft>
                <a:spcPts val="0"/>
              </a:spcAft>
              <a:buClr>
                <a:srgbClr val="02192B"/>
              </a:buClr>
              <a:buSzPts val="1800"/>
              <a:buChar char="•"/>
              <a:defRPr sz="1800">
                <a:solidFill>
                  <a:srgbClr val="02192B"/>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ubtitle">
  <p:cSld name="Title and Subtitle">
    <p:spTree>
      <p:nvGrpSpPr>
        <p:cNvPr id="65" name="Shape 65"/>
        <p:cNvGrpSpPr/>
        <p:nvPr/>
      </p:nvGrpSpPr>
      <p:grpSpPr>
        <a:xfrm>
          <a:off x="0" y="0"/>
          <a:ext cx="0" cy="0"/>
          <a:chOff x="0" y="0"/>
          <a:chExt cx="0" cy="0"/>
        </a:xfrm>
      </p:grpSpPr>
      <p:sp>
        <p:nvSpPr>
          <p:cNvPr id="66" name="Google Shape;66;p44"/>
          <p:cNvSpPr txBox="1"/>
          <p:nvPr>
            <p:ph type="title"/>
          </p:nvPr>
        </p:nvSpPr>
        <p:spPr>
          <a:xfrm>
            <a:off x="180000" y="1"/>
            <a:ext cx="11832000" cy="503999"/>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rgbClr val="3F3F3F"/>
              </a:buClr>
              <a:buSzPts val="2000"/>
              <a:buFont typeface="Helvetica Neue"/>
              <a:buNone/>
              <a:defRPr sz="2000">
                <a:solidFill>
                  <a:srgbClr val="3F3F3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44"/>
          <p:cNvSpPr txBox="1"/>
          <p:nvPr>
            <p:ph idx="1" type="body"/>
          </p:nvPr>
        </p:nvSpPr>
        <p:spPr>
          <a:xfrm>
            <a:off x="180000" y="503999"/>
            <a:ext cx="11832000" cy="464497"/>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rgbClr val="595959"/>
              </a:buClr>
              <a:buSzPts val="1400"/>
              <a:buFont typeface="Helvetica Neue"/>
              <a:buNone/>
              <a:defRPr b="0" i="0" sz="1400">
                <a:solidFill>
                  <a:srgbClr val="595959"/>
                </a:solidFill>
                <a:latin typeface="Helvetica Neue"/>
                <a:ea typeface="Helvetica Neue"/>
                <a:cs typeface="Helvetica Neue"/>
                <a:sym typeface="Helvetica Neue"/>
              </a:defRPr>
            </a:lvl1pPr>
            <a:lvl2pPr indent="-228600" lvl="1" marL="914400" algn="ctr">
              <a:lnSpc>
                <a:spcPct val="90000"/>
              </a:lnSpc>
              <a:spcBef>
                <a:spcPts val="500"/>
              </a:spcBef>
              <a:spcAft>
                <a:spcPts val="0"/>
              </a:spcAft>
              <a:buClr>
                <a:schemeClr val="lt1"/>
              </a:buClr>
              <a:buSzPts val="1200"/>
              <a:buFont typeface="Arial"/>
              <a:buNone/>
              <a:defRPr b="1" i="0" sz="1200">
                <a:latin typeface="Arial"/>
                <a:ea typeface="Arial"/>
                <a:cs typeface="Arial"/>
                <a:sym typeface="Arial"/>
              </a:defRPr>
            </a:lvl2pPr>
            <a:lvl3pPr indent="-228600" lvl="2" marL="1371600" algn="ctr">
              <a:lnSpc>
                <a:spcPct val="90000"/>
              </a:lnSpc>
              <a:spcBef>
                <a:spcPts val="500"/>
              </a:spcBef>
              <a:spcAft>
                <a:spcPts val="0"/>
              </a:spcAft>
              <a:buClr>
                <a:schemeClr val="lt1"/>
              </a:buClr>
              <a:buSzPts val="1200"/>
              <a:buFont typeface="Arial"/>
              <a:buNone/>
              <a:defRPr b="1" i="0" sz="1200">
                <a:latin typeface="Arial"/>
                <a:ea typeface="Arial"/>
                <a:cs typeface="Arial"/>
                <a:sym typeface="Arial"/>
              </a:defRPr>
            </a:lvl3pPr>
            <a:lvl4pPr indent="-228600" lvl="3" marL="1828800" algn="ctr">
              <a:lnSpc>
                <a:spcPct val="90000"/>
              </a:lnSpc>
              <a:spcBef>
                <a:spcPts val="500"/>
              </a:spcBef>
              <a:spcAft>
                <a:spcPts val="0"/>
              </a:spcAft>
              <a:buClr>
                <a:schemeClr val="lt1"/>
              </a:buClr>
              <a:buSzPts val="1200"/>
              <a:buFont typeface="Arial"/>
              <a:buNone/>
              <a:defRPr b="1" i="0" sz="1200">
                <a:latin typeface="Arial"/>
                <a:ea typeface="Arial"/>
                <a:cs typeface="Arial"/>
                <a:sym typeface="Arial"/>
              </a:defRPr>
            </a:lvl4pPr>
            <a:lvl5pPr indent="-228600" lvl="4" marL="2286000" algn="ctr">
              <a:lnSpc>
                <a:spcPct val="90000"/>
              </a:lnSpc>
              <a:spcBef>
                <a:spcPts val="500"/>
              </a:spcBef>
              <a:spcAft>
                <a:spcPts val="0"/>
              </a:spcAft>
              <a:buClr>
                <a:schemeClr val="lt1"/>
              </a:buClr>
              <a:buSzPts val="1200"/>
              <a:buFont typeface="Arial"/>
              <a:buNone/>
              <a:defRPr b="1" i="0" sz="1200">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6"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35"/>
          <p:cNvSpPr txBox="1"/>
          <p:nvPr>
            <p:ph type="title"/>
          </p:nvPr>
        </p:nvSpPr>
        <p:spPr>
          <a:xfrm>
            <a:off x="180000" y="1"/>
            <a:ext cx="11832000" cy="503999"/>
          </a:xfrm>
          <a:prstGeom prst="rect">
            <a:avLst/>
          </a:prstGeom>
          <a:noFill/>
          <a:ln>
            <a:noFill/>
          </a:ln>
        </p:spPr>
        <p:txBody>
          <a:bodyPr anchorCtr="0" anchor="b" bIns="45700" lIns="91425" spcFirstLastPara="1" rIns="91425" wrap="square" tIns="45700">
            <a:normAutofit/>
          </a:bodyPr>
          <a:lstStyle>
            <a:lvl1pPr lvl="0" marR="0" rtl="0" algn="ctr">
              <a:lnSpc>
                <a:spcPct val="90000"/>
              </a:lnSpc>
              <a:spcBef>
                <a:spcPts val="0"/>
              </a:spcBef>
              <a:spcAft>
                <a:spcPts val="0"/>
              </a:spcAft>
              <a:buClr>
                <a:srgbClr val="3F3F3F"/>
              </a:buClr>
              <a:buSzPts val="2000"/>
              <a:buFont typeface="Helvetica Neue"/>
              <a:buNone/>
              <a:defRPr b="0" i="0" sz="2000" u="none" cap="none" strike="noStrike">
                <a:solidFill>
                  <a:srgbClr val="3F3F3F"/>
                </a:solidFill>
                <a:latin typeface="Helvetica Neue"/>
                <a:ea typeface="Helvetica Neue"/>
                <a:cs typeface="Helvetica Neue"/>
                <a:sym typeface="Helvetica Neue"/>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35"/>
          <p:cNvSpPr txBox="1"/>
          <p:nvPr>
            <p:ph idx="1" type="body"/>
          </p:nvPr>
        </p:nvSpPr>
        <p:spPr>
          <a:xfrm>
            <a:off x="180000" y="972000"/>
            <a:ext cx="11832000" cy="5702497"/>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90000"/>
              </a:lnSpc>
              <a:spcBef>
                <a:spcPts val="1000"/>
              </a:spcBef>
              <a:spcAft>
                <a:spcPts val="0"/>
              </a:spcAft>
              <a:buClr>
                <a:schemeClr val="lt1"/>
              </a:buClr>
              <a:buSzPts val="3200"/>
              <a:buFont typeface="Arial"/>
              <a:buChar char="•"/>
              <a:defRPr b="0" i="0" sz="3200" u="none" cap="none" strike="noStrike">
                <a:solidFill>
                  <a:schemeClr val="lt1"/>
                </a:solidFill>
                <a:latin typeface="Helvetica Neue"/>
                <a:ea typeface="Helvetica Neue"/>
                <a:cs typeface="Helvetica Neue"/>
                <a:sym typeface="Helvetica Neue"/>
              </a:defRPr>
            </a:lvl1pPr>
            <a:lvl2pPr indent="-431800" lvl="1" marL="914400" marR="0" rtl="0" algn="l">
              <a:lnSpc>
                <a:spcPct val="90000"/>
              </a:lnSpc>
              <a:spcBef>
                <a:spcPts val="500"/>
              </a:spcBef>
              <a:spcAft>
                <a:spcPts val="0"/>
              </a:spcAft>
              <a:buClr>
                <a:schemeClr val="lt1"/>
              </a:buClr>
              <a:buSzPts val="3200"/>
              <a:buFont typeface="Arial"/>
              <a:buChar char="•"/>
              <a:defRPr b="0" i="0" sz="3200" u="none" cap="none" strike="noStrike">
                <a:solidFill>
                  <a:schemeClr val="lt1"/>
                </a:solidFill>
                <a:latin typeface="Helvetica Neue"/>
                <a:ea typeface="Helvetica Neue"/>
                <a:cs typeface="Helvetica Neue"/>
                <a:sym typeface="Helvetica Neue"/>
              </a:defRPr>
            </a:lvl2pPr>
            <a:lvl3pPr indent="-431800" lvl="2" marL="1371600" marR="0" rtl="0" algn="l">
              <a:lnSpc>
                <a:spcPct val="90000"/>
              </a:lnSpc>
              <a:spcBef>
                <a:spcPts val="500"/>
              </a:spcBef>
              <a:spcAft>
                <a:spcPts val="0"/>
              </a:spcAft>
              <a:buClr>
                <a:schemeClr val="lt1"/>
              </a:buClr>
              <a:buSzPts val="3200"/>
              <a:buFont typeface="Arial"/>
              <a:buChar char="•"/>
              <a:defRPr b="0" i="0" sz="3200" u="none" cap="none" strike="noStrike">
                <a:solidFill>
                  <a:schemeClr val="lt1"/>
                </a:solidFill>
                <a:latin typeface="Helvetica Neue"/>
                <a:ea typeface="Helvetica Neue"/>
                <a:cs typeface="Helvetica Neue"/>
                <a:sym typeface="Helvetica Neue"/>
              </a:defRPr>
            </a:lvl3pPr>
            <a:lvl4pPr indent="-431800" lvl="3" marL="1828800" marR="0" rtl="0" algn="l">
              <a:lnSpc>
                <a:spcPct val="90000"/>
              </a:lnSpc>
              <a:spcBef>
                <a:spcPts val="500"/>
              </a:spcBef>
              <a:spcAft>
                <a:spcPts val="0"/>
              </a:spcAft>
              <a:buClr>
                <a:schemeClr val="lt1"/>
              </a:buClr>
              <a:buSzPts val="3200"/>
              <a:buFont typeface="Arial"/>
              <a:buChar char="•"/>
              <a:defRPr b="0" i="0" sz="3200" u="none" cap="none" strike="noStrike">
                <a:solidFill>
                  <a:schemeClr val="lt1"/>
                </a:solidFill>
                <a:latin typeface="Helvetica Neue"/>
                <a:ea typeface="Helvetica Neue"/>
                <a:cs typeface="Helvetica Neue"/>
                <a:sym typeface="Helvetica Neue"/>
              </a:defRPr>
            </a:lvl4pPr>
            <a:lvl5pPr indent="-431800" lvl="4" marL="2286000" marR="0" rtl="0" algn="l">
              <a:lnSpc>
                <a:spcPct val="90000"/>
              </a:lnSpc>
              <a:spcBef>
                <a:spcPts val="500"/>
              </a:spcBef>
              <a:spcAft>
                <a:spcPts val="0"/>
              </a:spcAft>
              <a:buClr>
                <a:schemeClr val="lt1"/>
              </a:buClr>
              <a:buSzPts val="3200"/>
              <a:buFont typeface="Arial"/>
              <a:buChar char="•"/>
              <a:defRPr b="0" i="0" sz="3200" u="none" cap="none" strike="noStrike">
                <a:solidFill>
                  <a:schemeClr val="lt1"/>
                </a:solidFill>
                <a:latin typeface="Helvetica Neue"/>
                <a:ea typeface="Helvetica Neue"/>
                <a:cs typeface="Helvetica Neue"/>
                <a:sym typeface="Helvetica Neue"/>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35"/>
          <p:cNvSpPr/>
          <p:nvPr/>
        </p:nvSpPr>
        <p:spPr>
          <a:xfrm>
            <a:off x="0" y="6678000"/>
            <a:ext cx="180000" cy="180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 name="Google Shape;13;p35"/>
          <p:cNvSpPr/>
          <p:nvPr/>
        </p:nvSpPr>
        <p:spPr>
          <a:xfrm>
            <a:off x="12012000" y="6674497"/>
            <a:ext cx="180000" cy="180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4" name="Google Shape;14;p35"/>
          <p:cNvSpPr/>
          <p:nvPr/>
        </p:nvSpPr>
        <p:spPr>
          <a:xfrm>
            <a:off x="0" y="0"/>
            <a:ext cx="180000" cy="180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5" name="Google Shape;15;p35"/>
          <p:cNvSpPr/>
          <p:nvPr/>
        </p:nvSpPr>
        <p:spPr>
          <a:xfrm>
            <a:off x="12012000" y="0"/>
            <a:ext cx="180000" cy="180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6" name="Google Shape;16;p35"/>
          <p:cNvSpPr/>
          <p:nvPr/>
        </p:nvSpPr>
        <p:spPr>
          <a:xfrm>
            <a:off x="0" y="792000"/>
            <a:ext cx="180000" cy="180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 name="Google Shape;17;p35"/>
          <p:cNvSpPr/>
          <p:nvPr/>
        </p:nvSpPr>
        <p:spPr>
          <a:xfrm>
            <a:off x="12012000" y="792000"/>
            <a:ext cx="180000" cy="180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8" name="Google Shape;18;p35"/>
          <p:cNvSpPr/>
          <p:nvPr/>
        </p:nvSpPr>
        <p:spPr>
          <a:xfrm>
            <a:off x="6006000" y="1444842"/>
            <a:ext cx="180000" cy="180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0.png"/><Relationship Id="rId4" Type="http://schemas.openxmlformats.org/officeDocument/2006/relationships/image" Target="../media/image3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5.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3.pn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7.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hyperlink" Target="http://www.aps.anl.gov/epics/index.php"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 Id="rId3" Type="http://schemas.openxmlformats.org/officeDocument/2006/relationships/image" Target="../media/image3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7.png"/><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hyperlink" Target="http://archiver/retrieval/data/getData.json?pv="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hyperlink" Target="https://slacmshankar.github.io/epicsarchiver_docs/api/mgmt_scriptables.html"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www.aps.anl.gov/epics/index.php"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 Id="rId3" Type="http://schemas.openxmlformats.org/officeDocument/2006/relationships/image" Target="../media/image2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 Id="rId3" Type="http://schemas.openxmlformats.org/officeDocument/2006/relationships/image" Target="../media/image3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 Id="rId3" Type="http://schemas.openxmlformats.org/officeDocument/2006/relationships/image" Target="../media/image3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 Id="rId3" Type="http://schemas.openxmlformats.org/officeDocument/2006/relationships/image" Target="../media/image3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1"/>
          <p:cNvSpPr txBox="1"/>
          <p:nvPr>
            <p:ph type="title"/>
          </p:nvPr>
        </p:nvSpPr>
        <p:spPr>
          <a:xfrm>
            <a:off x="6015656" y="452176"/>
            <a:ext cx="5710755" cy="1740616"/>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4000"/>
              <a:buFont typeface="Helvetica Neue"/>
              <a:buNone/>
            </a:pPr>
            <a:r>
              <a:rPr lang="en-US"/>
              <a:t>Data Browser</a:t>
            </a:r>
            <a:endParaRPr/>
          </a:p>
        </p:txBody>
      </p:sp>
      <p:sp>
        <p:nvSpPr>
          <p:cNvPr id="113" name="Google Shape;113;p1"/>
          <p:cNvSpPr txBox="1"/>
          <p:nvPr>
            <p:ph idx="1" type="body"/>
          </p:nvPr>
        </p:nvSpPr>
        <p:spPr>
          <a:xfrm>
            <a:off x="6044400" y="2192338"/>
            <a:ext cx="5680800" cy="390525"/>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1400"/>
              <a:buFont typeface="Helvetica Neue"/>
              <a:buNone/>
            </a:pPr>
            <a:r>
              <a:rPr lang="en-US"/>
              <a:t>Visualizer of PV Values</a:t>
            </a:r>
            <a:endParaRPr/>
          </a:p>
        </p:txBody>
      </p:sp>
      <p:sp>
        <p:nvSpPr>
          <p:cNvPr id="114" name="Google Shape;114;p1"/>
          <p:cNvSpPr txBox="1"/>
          <p:nvPr>
            <p:ph idx="2" type="body"/>
          </p:nvPr>
        </p:nvSpPr>
        <p:spPr>
          <a:xfrm>
            <a:off x="6015656" y="2729509"/>
            <a:ext cx="5710755" cy="39052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1100"/>
              <a:buFont typeface="Helvetica Neue"/>
              <a:buNone/>
            </a:pPr>
            <a:r>
              <a:rPr lang="en-US"/>
              <a:t>Kunal Shroff, Kay Kasemir, Georg Weiss and many other</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pic>
        <p:nvPicPr>
          <p:cNvPr id="193" name="Google Shape;193;p10"/>
          <p:cNvPicPr preferRelativeResize="0"/>
          <p:nvPr/>
        </p:nvPicPr>
        <p:blipFill rotWithShape="1">
          <a:blip r:embed="rId3">
            <a:alphaModFix/>
          </a:blip>
          <a:srcRect b="0" l="0" r="0" t="0"/>
          <a:stretch/>
        </p:blipFill>
        <p:spPr>
          <a:xfrm>
            <a:off x="5292840" y="1472277"/>
            <a:ext cx="6323533" cy="5009949"/>
          </a:xfrm>
          <a:prstGeom prst="rect">
            <a:avLst/>
          </a:prstGeom>
          <a:noFill/>
          <a:ln>
            <a:noFill/>
          </a:ln>
        </p:spPr>
      </p:pic>
      <p:sp>
        <p:nvSpPr>
          <p:cNvPr id="194" name="Google Shape;194;p10"/>
          <p:cNvSpPr txBox="1"/>
          <p:nvPr>
            <p:ph idx="1" type="body"/>
          </p:nvPr>
        </p:nvSpPr>
        <p:spPr>
          <a:xfrm>
            <a:off x="180000" y="972000"/>
            <a:ext cx="11832000" cy="5702497"/>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02192B"/>
              </a:buClr>
              <a:buSzPts val="3200"/>
              <a:buChar char="•"/>
            </a:pPr>
            <a:r>
              <a:rPr lang="en-US"/>
              <a:t>Activate the </a:t>
            </a:r>
            <a:r>
              <a:rPr i="1" lang="en-US"/>
              <a:t>Archive </a:t>
            </a:r>
            <a:br>
              <a:rPr i="1" lang="en-US"/>
            </a:br>
            <a:r>
              <a:rPr i="1" lang="en-US"/>
              <a:t>Search</a:t>
            </a:r>
            <a:r>
              <a:rPr lang="en-US"/>
              <a:t> view;</a:t>
            </a:r>
            <a:endParaRPr/>
          </a:p>
          <a:p>
            <a:pPr indent="-228600" lvl="0" marL="228600" rtl="0" algn="l">
              <a:lnSpc>
                <a:spcPct val="90000"/>
              </a:lnSpc>
              <a:spcBef>
                <a:spcPts val="1000"/>
              </a:spcBef>
              <a:spcAft>
                <a:spcPts val="0"/>
              </a:spcAft>
              <a:buClr>
                <a:srgbClr val="02192B"/>
              </a:buClr>
              <a:buSzPts val="3200"/>
              <a:buChar char="•"/>
            </a:pPr>
            <a:r>
              <a:rPr lang="en-US"/>
              <a:t>Select the archive:</a:t>
            </a:r>
            <a:endParaRPr/>
          </a:p>
          <a:p>
            <a:pPr indent="0" lvl="1" marL="457200" rtl="0" algn="l">
              <a:lnSpc>
                <a:spcPct val="90000"/>
              </a:lnSpc>
              <a:spcBef>
                <a:spcPts val="500"/>
              </a:spcBef>
              <a:spcAft>
                <a:spcPts val="0"/>
              </a:spcAft>
              <a:buClr>
                <a:srgbClr val="02192B"/>
              </a:buClr>
              <a:buSzPts val="2800"/>
              <a:buNone/>
            </a:pPr>
            <a:r>
              <a:rPr lang="en-US">
                <a:latin typeface="Courier"/>
                <a:ea typeface="Courier"/>
                <a:cs typeface="Courier"/>
                <a:sym typeface="Courier"/>
              </a:rPr>
              <a:t>Local Archiver</a:t>
            </a:r>
            <a:endParaRPr/>
          </a:p>
          <a:p>
            <a:pPr indent="-228600" lvl="0" marL="228600" rtl="0" algn="l">
              <a:lnSpc>
                <a:spcPct val="90000"/>
              </a:lnSpc>
              <a:spcBef>
                <a:spcPts val="1000"/>
              </a:spcBef>
              <a:spcAft>
                <a:spcPts val="0"/>
              </a:spcAft>
              <a:buClr>
                <a:srgbClr val="02192B"/>
              </a:buClr>
              <a:buSzPts val="3200"/>
              <a:buChar char="•"/>
            </a:pPr>
            <a:r>
              <a:rPr lang="en-US"/>
              <a:t>Specify a pattern:</a:t>
            </a:r>
            <a:endParaRPr/>
          </a:p>
          <a:p>
            <a:pPr indent="0" lvl="1" marL="457200" rtl="0" algn="l">
              <a:lnSpc>
                <a:spcPct val="90000"/>
              </a:lnSpc>
              <a:spcBef>
                <a:spcPts val="500"/>
              </a:spcBef>
              <a:spcAft>
                <a:spcPts val="0"/>
              </a:spcAft>
              <a:buClr>
                <a:srgbClr val="02192B"/>
              </a:buClr>
              <a:buSzPts val="2800"/>
              <a:buNone/>
            </a:pPr>
            <a:r>
              <a:rPr lang="en-US">
                <a:latin typeface="Courier"/>
                <a:ea typeface="Courier"/>
                <a:cs typeface="Courier"/>
                <a:sym typeface="Courier"/>
              </a:rPr>
              <a:t>XF*Mtr*RBV</a:t>
            </a:r>
            <a:endParaRPr/>
          </a:p>
          <a:p>
            <a:pPr indent="-228600" lvl="0" marL="228600" rtl="0" algn="l">
              <a:lnSpc>
                <a:spcPct val="90000"/>
              </a:lnSpc>
              <a:spcBef>
                <a:spcPts val="1000"/>
              </a:spcBef>
              <a:spcAft>
                <a:spcPts val="0"/>
              </a:spcAft>
              <a:buClr>
                <a:srgbClr val="02192B"/>
              </a:buClr>
              <a:buSzPts val="3200"/>
              <a:buChar char="•"/>
            </a:pPr>
            <a:r>
              <a:rPr lang="en-US"/>
              <a:t>Right-click on the </a:t>
            </a:r>
            <a:br>
              <a:rPr lang="en-US"/>
            </a:br>
            <a:r>
              <a:rPr lang="en-US"/>
              <a:t>result pane</a:t>
            </a:r>
            <a:endParaRPr/>
          </a:p>
          <a:p>
            <a:pPr indent="0" lvl="1" marL="457200" rtl="0" algn="l">
              <a:lnSpc>
                <a:spcPct val="90000"/>
              </a:lnSpc>
              <a:spcBef>
                <a:spcPts val="500"/>
              </a:spcBef>
              <a:spcAft>
                <a:spcPts val="0"/>
              </a:spcAft>
              <a:buClr>
                <a:srgbClr val="02192B"/>
              </a:buClr>
              <a:buSzPts val="2800"/>
              <a:buNone/>
            </a:pPr>
            <a:r>
              <a:rPr b="1" i="1" lang="en-US"/>
              <a:t>Process Variable</a:t>
            </a:r>
            <a:br>
              <a:rPr lang="en-US"/>
            </a:br>
            <a:r>
              <a:rPr lang="en-US"/>
              <a:t>▸</a:t>
            </a:r>
            <a:r>
              <a:rPr b="1" i="1" lang="en-US"/>
              <a:t>Data Browser</a:t>
            </a:r>
            <a:endParaRPr/>
          </a:p>
        </p:txBody>
      </p:sp>
      <p:sp>
        <p:nvSpPr>
          <p:cNvPr id="195" name="Google Shape;195;p10"/>
          <p:cNvSpPr txBox="1"/>
          <p:nvPr>
            <p:ph type="title"/>
          </p:nvPr>
        </p:nvSpPr>
        <p:spPr>
          <a:xfrm>
            <a:off x="180000" y="1"/>
            <a:ext cx="11832000" cy="503999"/>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3F3F3F"/>
              </a:buClr>
              <a:buSzPts val="2000"/>
              <a:buFont typeface="Helvetica Neue"/>
              <a:buNone/>
            </a:pPr>
            <a:r>
              <a:rPr lang="en-US"/>
              <a:t>Searching for PVs</a:t>
            </a:r>
            <a:endParaRPr/>
          </a:p>
        </p:txBody>
      </p:sp>
      <p:sp>
        <p:nvSpPr>
          <p:cNvPr id="196" name="Google Shape;196;p10"/>
          <p:cNvSpPr/>
          <p:nvPr/>
        </p:nvSpPr>
        <p:spPr>
          <a:xfrm>
            <a:off x="4026213" y="2246579"/>
            <a:ext cx="1266628" cy="323085"/>
          </a:xfrm>
          <a:custGeom>
            <a:rect b="b" l="l" r="r" t="t"/>
            <a:pathLst>
              <a:path extrusionOk="0" h="864523" w="4222865">
                <a:moveTo>
                  <a:pt x="0" y="0"/>
                </a:moveTo>
                <a:lnTo>
                  <a:pt x="1787235" y="0"/>
                </a:lnTo>
                <a:lnTo>
                  <a:pt x="4222865" y="864523"/>
                </a:lnTo>
              </a:path>
            </a:pathLst>
          </a:custGeom>
          <a:noFill/>
          <a:ln cap="flat" cmpd="sng" w="38100">
            <a:solidFill>
              <a:srgbClr val="FF0000"/>
            </a:solidFill>
            <a:prstDash val="solid"/>
            <a:miter lim="800000"/>
            <a:headEnd len="med" w="med" type="oval"/>
            <a:tailEnd len="med" w="med" type="triangl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97" name="Google Shape;197;p10"/>
          <p:cNvSpPr/>
          <p:nvPr/>
        </p:nvSpPr>
        <p:spPr>
          <a:xfrm>
            <a:off x="3025043" y="1699273"/>
            <a:ext cx="2267797" cy="630111"/>
          </a:xfrm>
          <a:custGeom>
            <a:rect b="b" l="l" r="r" t="t"/>
            <a:pathLst>
              <a:path extrusionOk="0" h="864523" w="4222865">
                <a:moveTo>
                  <a:pt x="0" y="0"/>
                </a:moveTo>
                <a:lnTo>
                  <a:pt x="1787235" y="0"/>
                </a:lnTo>
                <a:lnTo>
                  <a:pt x="4222865" y="864523"/>
                </a:lnTo>
              </a:path>
            </a:pathLst>
          </a:custGeom>
          <a:noFill/>
          <a:ln cap="flat" cmpd="sng" w="38100">
            <a:solidFill>
              <a:srgbClr val="FF0000"/>
            </a:solidFill>
            <a:prstDash val="solid"/>
            <a:miter lim="800000"/>
            <a:headEnd len="med" w="med" type="oval"/>
            <a:tailEnd len="med" w="med" type="triangl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98" name="Google Shape;198;p10"/>
          <p:cNvSpPr/>
          <p:nvPr/>
        </p:nvSpPr>
        <p:spPr>
          <a:xfrm>
            <a:off x="2935705" y="3624227"/>
            <a:ext cx="2497300" cy="110375"/>
          </a:xfrm>
          <a:custGeom>
            <a:rect b="b" l="l" r="r" t="t"/>
            <a:pathLst>
              <a:path extrusionOk="0" h="324196" w="1130531">
                <a:moveTo>
                  <a:pt x="0" y="324196"/>
                </a:moveTo>
                <a:lnTo>
                  <a:pt x="698268" y="322983"/>
                </a:lnTo>
                <a:lnTo>
                  <a:pt x="1130531" y="0"/>
                </a:lnTo>
              </a:path>
            </a:pathLst>
          </a:custGeom>
          <a:noFill/>
          <a:ln cap="flat" cmpd="sng" w="38100">
            <a:solidFill>
              <a:srgbClr val="FF0000"/>
            </a:solidFill>
            <a:prstDash val="solid"/>
            <a:miter lim="800000"/>
            <a:headEnd len="med" w="med" type="oval"/>
            <a:tailEnd len="med" w="med" type="triangl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99" name="Google Shape;199;p10"/>
          <p:cNvPicPr preferRelativeResize="0"/>
          <p:nvPr/>
        </p:nvPicPr>
        <p:blipFill rotWithShape="1">
          <a:blip r:embed="rId4">
            <a:alphaModFix/>
          </a:blip>
          <a:srcRect b="0" l="0" r="0" t="0"/>
          <a:stretch/>
        </p:blipFill>
        <p:spPr>
          <a:xfrm>
            <a:off x="5880193" y="4145692"/>
            <a:ext cx="2882900" cy="863600"/>
          </a:xfrm>
          <a:prstGeom prst="rect">
            <a:avLst/>
          </a:prstGeom>
          <a:noFill/>
          <a:ln>
            <a:noFill/>
          </a:ln>
        </p:spPr>
      </p:pic>
      <p:sp>
        <p:nvSpPr>
          <p:cNvPr id="200" name="Google Shape;200;p10"/>
          <p:cNvSpPr/>
          <p:nvPr/>
        </p:nvSpPr>
        <p:spPr>
          <a:xfrm>
            <a:off x="2726484" y="4358418"/>
            <a:ext cx="3153709" cy="356308"/>
          </a:xfrm>
          <a:custGeom>
            <a:rect b="b" l="l" r="r" t="t"/>
            <a:pathLst>
              <a:path extrusionOk="0" h="1113905" w="873012">
                <a:moveTo>
                  <a:pt x="0" y="1113905"/>
                </a:moveTo>
                <a:lnTo>
                  <a:pt x="698268" y="1112692"/>
                </a:lnTo>
                <a:lnTo>
                  <a:pt x="873012" y="0"/>
                </a:lnTo>
              </a:path>
            </a:pathLst>
          </a:custGeom>
          <a:noFill/>
          <a:ln cap="flat" cmpd="sng" w="38100">
            <a:solidFill>
              <a:srgbClr val="FF0000"/>
            </a:solidFill>
            <a:prstDash val="solid"/>
            <a:miter lim="800000"/>
            <a:headEnd len="med" w="med" type="oval"/>
            <a:tailEnd len="med" w="med" type="triangl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11"/>
          <p:cNvSpPr txBox="1"/>
          <p:nvPr>
            <p:ph idx="1" type="body"/>
          </p:nvPr>
        </p:nvSpPr>
        <p:spPr>
          <a:xfrm>
            <a:off x="180000" y="972000"/>
            <a:ext cx="11832000" cy="5702497"/>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02192B"/>
              </a:buClr>
              <a:buSzPts val="3200"/>
              <a:buChar char="•"/>
            </a:pPr>
            <a:r>
              <a:rPr lang="en-US"/>
              <a:t>Plot Toolbar:</a:t>
            </a:r>
            <a:endParaRPr/>
          </a:p>
          <a:p>
            <a:pPr indent="-228600" lvl="1" marL="685800" rtl="0" algn="l">
              <a:lnSpc>
                <a:spcPct val="90000"/>
              </a:lnSpc>
              <a:spcBef>
                <a:spcPts val="500"/>
              </a:spcBef>
              <a:spcAft>
                <a:spcPts val="0"/>
              </a:spcAft>
              <a:buClr>
                <a:srgbClr val="02192B"/>
              </a:buClr>
              <a:buSzPts val="2800"/>
              <a:buChar char="•"/>
            </a:pPr>
            <a:r>
              <a:rPr lang="en-US"/>
              <a:t>Zoom in &amp; out,</a:t>
            </a:r>
            <a:endParaRPr/>
          </a:p>
          <a:p>
            <a:pPr indent="-228600" lvl="1" marL="685800" rtl="0" algn="l">
              <a:lnSpc>
                <a:spcPct val="90000"/>
              </a:lnSpc>
              <a:spcBef>
                <a:spcPts val="500"/>
              </a:spcBef>
              <a:spcAft>
                <a:spcPts val="0"/>
              </a:spcAft>
              <a:buClr>
                <a:srgbClr val="02192B"/>
              </a:buClr>
              <a:buSzPts val="2800"/>
              <a:buChar char="•"/>
            </a:pPr>
            <a:r>
              <a:rPr lang="en-US"/>
              <a:t>Rubber-band zoom,</a:t>
            </a:r>
            <a:endParaRPr/>
          </a:p>
          <a:p>
            <a:pPr indent="-228600" lvl="1" marL="685800" rtl="0" algn="l">
              <a:lnSpc>
                <a:spcPct val="90000"/>
              </a:lnSpc>
              <a:spcBef>
                <a:spcPts val="500"/>
              </a:spcBef>
              <a:spcAft>
                <a:spcPts val="0"/>
              </a:spcAft>
              <a:buClr>
                <a:srgbClr val="02192B"/>
              </a:buClr>
              <a:buSzPts val="2800"/>
              <a:buChar char="•"/>
            </a:pPr>
            <a:r>
              <a:rPr lang="en-US"/>
              <a:t>Scroll back and forth in time, …</a:t>
            </a:r>
            <a:endParaRPr/>
          </a:p>
          <a:p>
            <a:pPr indent="-228600" lvl="1" marL="685800" rtl="0" algn="l">
              <a:lnSpc>
                <a:spcPct val="90000"/>
              </a:lnSpc>
              <a:spcBef>
                <a:spcPts val="500"/>
              </a:spcBef>
              <a:spcAft>
                <a:spcPts val="0"/>
              </a:spcAft>
              <a:buClr>
                <a:srgbClr val="02192B"/>
              </a:buClr>
              <a:buSzPts val="2800"/>
              <a:buChar char="•"/>
            </a:pPr>
            <a:r>
              <a:rPr lang="en-US"/>
              <a:t>Annotations</a:t>
            </a:r>
            <a:endParaRPr/>
          </a:p>
          <a:p>
            <a:pPr indent="-228600" lvl="1" marL="685800" rtl="0" algn="l">
              <a:lnSpc>
                <a:spcPct val="90000"/>
              </a:lnSpc>
              <a:spcBef>
                <a:spcPts val="500"/>
              </a:spcBef>
              <a:spcAft>
                <a:spcPts val="0"/>
              </a:spcAft>
              <a:buClr>
                <a:srgbClr val="02192B"/>
              </a:buClr>
              <a:buSzPts val="2800"/>
              <a:buChar char="•"/>
            </a:pPr>
            <a:r>
              <a:rPr lang="en-US"/>
              <a:t>Undo/redo</a:t>
            </a:r>
            <a:endParaRPr/>
          </a:p>
          <a:p>
            <a:pPr indent="-25400" lvl="0" marL="228600" rtl="0" algn="l">
              <a:lnSpc>
                <a:spcPct val="90000"/>
              </a:lnSpc>
              <a:spcBef>
                <a:spcPts val="1000"/>
              </a:spcBef>
              <a:spcAft>
                <a:spcPts val="0"/>
              </a:spcAft>
              <a:buClr>
                <a:srgbClr val="02192B"/>
              </a:buClr>
              <a:buSzPts val="3200"/>
              <a:buNone/>
            </a:pPr>
            <a:r>
              <a:t/>
            </a:r>
            <a:endParaRPr/>
          </a:p>
        </p:txBody>
      </p:sp>
      <p:sp>
        <p:nvSpPr>
          <p:cNvPr id="206" name="Google Shape;206;p11"/>
          <p:cNvSpPr txBox="1"/>
          <p:nvPr>
            <p:ph type="title"/>
          </p:nvPr>
        </p:nvSpPr>
        <p:spPr>
          <a:xfrm>
            <a:off x="180000" y="1"/>
            <a:ext cx="11832000" cy="503999"/>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3F3F3F"/>
              </a:buClr>
              <a:buSzPts val="2000"/>
              <a:buFont typeface="Helvetica Neue"/>
              <a:buNone/>
            </a:pPr>
            <a:r>
              <a:rPr lang="en-US"/>
              <a:t>Details</a:t>
            </a:r>
            <a:endParaRPr/>
          </a:p>
        </p:txBody>
      </p:sp>
      <p:pic>
        <p:nvPicPr>
          <p:cNvPr id="207" name="Google Shape;207;p11"/>
          <p:cNvPicPr preferRelativeResize="0"/>
          <p:nvPr/>
        </p:nvPicPr>
        <p:blipFill rotWithShape="1">
          <a:blip r:embed="rId3">
            <a:alphaModFix/>
          </a:blip>
          <a:srcRect b="3253" l="0" r="0" t="0"/>
          <a:stretch/>
        </p:blipFill>
        <p:spPr>
          <a:xfrm>
            <a:off x="5065386" y="1222464"/>
            <a:ext cx="5613136" cy="48589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12"/>
          <p:cNvSpPr txBox="1"/>
          <p:nvPr>
            <p:ph idx="1" type="body"/>
          </p:nvPr>
        </p:nvSpPr>
        <p:spPr>
          <a:xfrm>
            <a:off x="180000" y="972000"/>
            <a:ext cx="11832000" cy="5702497"/>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02192B"/>
              </a:buClr>
              <a:buSzPts val="3200"/>
              <a:buChar char="•"/>
            </a:pPr>
            <a:r>
              <a:rPr lang="en-US"/>
              <a:t>Traces View:</a:t>
            </a:r>
            <a:endParaRPr/>
          </a:p>
          <a:p>
            <a:pPr indent="0" lvl="1" marL="457200" rtl="0" algn="l">
              <a:lnSpc>
                <a:spcPct val="90000"/>
              </a:lnSpc>
              <a:spcBef>
                <a:spcPts val="500"/>
              </a:spcBef>
              <a:spcAft>
                <a:spcPts val="0"/>
              </a:spcAft>
              <a:buClr>
                <a:srgbClr val="02192B"/>
              </a:buClr>
              <a:buSzPts val="2800"/>
              <a:buNone/>
            </a:pPr>
            <a:r>
              <a:rPr lang="en-US"/>
              <a:t>Lists of PVs being displayed, together with the visual characteristics of their associated tracks, and Data Sources info.</a:t>
            </a:r>
            <a:endParaRPr/>
          </a:p>
          <a:p>
            <a:pPr indent="0" lvl="1" marL="457200" rtl="0" algn="l">
              <a:lnSpc>
                <a:spcPct val="90000"/>
              </a:lnSpc>
              <a:spcBef>
                <a:spcPts val="500"/>
              </a:spcBef>
              <a:spcAft>
                <a:spcPts val="0"/>
              </a:spcAft>
              <a:buClr>
                <a:srgbClr val="02192B"/>
              </a:buClr>
              <a:buSzPts val="2800"/>
              <a:buNone/>
            </a:pPr>
            <a:r>
              <a:t/>
            </a:r>
            <a:endParaRPr/>
          </a:p>
          <a:p>
            <a:pPr indent="0" lvl="1" marL="457200" rtl="0" algn="l">
              <a:lnSpc>
                <a:spcPct val="90000"/>
              </a:lnSpc>
              <a:spcBef>
                <a:spcPts val="500"/>
              </a:spcBef>
              <a:spcAft>
                <a:spcPts val="0"/>
              </a:spcAft>
              <a:buClr>
                <a:srgbClr val="02192B"/>
              </a:buClr>
              <a:buSzPts val="2800"/>
              <a:buNone/>
            </a:pPr>
            <a:r>
              <a:t/>
            </a:r>
            <a:endParaRPr/>
          </a:p>
        </p:txBody>
      </p:sp>
      <p:sp>
        <p:nvSpPr>
          <p:cNvPr id="213" name="Google Shape;213;p12"/>
          <p:cNvSpPr txBox="1"/>
          <p:nvPr>
            <p:ph type="title"/>
          </p:nvPr>
        </p:nvSpPr>
        <p:spPr>
          <a:xfrm>
            <a:off x="180000" y="1"/>
            <a:ext cx="11832000" cy="503999"/>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3F3F3F"/>
              </a:buClr>
              <a:buSzPts val="2000"/>
              <a:buFont typeface="Helvetica Neue"/>
              <a:buNone/>
            </a:pPr>
            <a:r>
              <a:rPr lang="en-US"/>
              <a:t>Details</a:t>
            </a:r>
            <a:endParaRPr/>
          </a:p>
        </p:txBody>
      </p:sp>
      <p:pic>
        <p:nvPicPr>
          <p:cNvPr id="214" name="Google Shape;214;p12"/>
          <p:cNvPicPr preferRelativeResize="0"/>
          <p:nvPr/>
        </p:nvPicPr>
        <p:blipFill rotWithShape="1">
          <a:blip r:embed="rId3">
            <a:alphaModFix/>
          </a:blip>
          <a:srcRect b="0" l="0" r="0" t="0"/>
          <a:stretch/>
        </p:blipFill>
        <p:spPr>
          <a:xfrm>
            <a:off x="657225" y="2767656"/>
            <a:ext cx="10877550" cy="25336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13"/>
          <p:cNvSpPr txBox="1"/>
          <p:nvPr>
            <p:ph idx="1" type="body"/>
          </p:nvPr>
        </p:nvSpPr>
        <p:spPr>
          <a:xfrm>
            <a:off x="180000" y="972000"/>
            <a:ext cx="11832000" cy="5702497"/>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02192B"/>
              </a:buClr>
              <a:buSzPts val="3200"/>
              <a:buChar char="•"/>
            </a:pPr>
            <a:r>
              <a:rPr lang="en-US"/>
              <a:t>Time Axis View:</a:t>
            </a:r>
            <a:endParaRPr/>
          </a:p>
          <a:p>
            <a:pPr indent="0" lvl="1" marL="457200" rtl="0" algn="l">
              <a:lnSpc>
                <a:spcPct val="90000"/>
              </a:lnSpc>
              <a:spcBef>
                <a:spcPts val="500"/>
              </a:spcBef>
              <a:spcAft>
                <a:spcPts val="0"/>
              </a:spcAft>
              <a:buClr>
                <a:srgbClr val="02192B"/>
              </a:buClr>
              <a:buSzPts val="2800"/>
              <a:buNone/>
            </a:pPr>
            <a:r>
              <a:rPr lang="en-US"/>
              <a:t>Define start and end time of the plot, in either relative or absolute terms.</a:t>
            </a:r>
            <a:endParaRPr/>
          </a:p>
        </p:txBody>
      </p:sp>
      <p:sp>
        <p:nvSpPr>
          <p:cNvPr id="220" name="Google Shape;220;p13"/>
          <p:cNvSpPr txBox="1"/>
          <p:nvPr>
            <p:ph type="title"/>
          </p:nvPr>
        </p:nvSpPr>
        <p:spPr>
          <a:xfrm>
            <a:off x="180000" y="1"/>
            <a:ext cx="11832000" cy="503999"/>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3F3F3F"/>
              </a:buClr>
              <a:buSzPts val="2000"/>
              <a:buFont typeface="Helvetica Neue"/>
              <a:buNone/>
            </a:pPr>
            <a:r>
              <a:rPr lang="en-US"/>
              <a:t>Details</a:t>
            </a:r>
            <a:endParaRPr/>
          </a:p>
        </p:txBody>
      </p:sp>
      <p:pic>
        <p:nvPicPr>
          <p:cNvPr id="221" name="Google Shape;221;p13"/>
          <p:cNvPicPr preferRelativeResize="0"/>
          <p:nvPr/>
        </p:nvPicPr>
        <p:blipFill rotWithShape="1">
          <a:blip r:embed="rId3">
            <a:alphaModFix/>
          </a:blip>
          <a:srcRect b="0" l="0" r="0" t="0"/>
          <a:stretch/>
        </p:blipFill>
        <p:spPr>
          <a:xfrm>
            <a:off x="571500" y="2345994"/>
            <a:ext cx="11049000" cy="1533525"/>
          </a:xfrm>
          <a:prstGeom prst="rect">
            <a:avLst/>
          </a:prstGeom>
          <a:noFill/>
          <a:ln>
            <a:noFill/>
          </a:ln>
        </p:spPr>
      </p:pic>
      <p:pic>
        <p:nvPicPr>
          <p:cNvPr id="222" name="Google Shape;222;p13"/>
          <p:cNvPicPr preferRelativeResize="0"/>
          <p:nvPr/>
        </p:nvPicPr>
        <p:blipFill rotWithShape="1">
          <a:blip r:embed="rId4">
            <a:alphaModFix/>
          </a:blip>
          <a:srcRect b="0" l="0" r="0" t="0"/>
          <a:stretch/>
        </p:blipFill>
        <p:spPr>
          <a:xfrm>
            <a:off x="3818237" y="3408505"/>
            <a:ext cx="4560543" cy="326599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14"/>
          <p:cNvSpPr txBox="1"/>
          <p:nvPr>
            <p:ph idx="1" type="body"/>
          </p:nvPr>
        </p:nvSpPr>
        <p:spPr>
          <a:xfrm>
            <a:off x="180000" y="972000"/>
            <a:ext cx="11832000" cy="5702497"/>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02192B"/>
              </a:buClr>
              <a:buSzPts val="3200"/>
              <a:buChar char="•"/>
            </a:pPr>
            <a:r>
              <a:rPr lang="en-US"/>
              <a:t>Value Axis View:</a:t>
            </a:r>
            <a:endParaRPr/>
          </a:p>
          <a:p>
            <a:pPr indent="0" lvl="1" marL="457200" rtl="0" algn="l">
              <a:lnSpc>
                <a:spcPct val="90000"/>
              </a:lnSpc>
              <a:spcBef>
                <a:spcPts val="500"/>
              </a:spcBef>
              <a:spcAft>
                <a:spcPts val="0"/>
              </a:spcAft>
              <a:buClr>
                <a:srgbClr val="02192B"/>
              </a:buClr>
              <a:buSzPts val="2800"/>
              <a:buNone/>
            </a:pPr>
            <a:r>
              <a:rPr lang="en-US"/>
              <a:t>Manage the vertical axis/axes (i.e. colour, range, title, …).</a:t>
            </a:r>
            <a:endParaRPr/>
          </a:p>
          <a:p>
            <a:pPr indent="0" lvl="1" marL="457200" rtl="0" algn="l">
              <a:lnSpc>
                <a:spcPct val="90000"/>
              </a:lnSpc>
              <a:spcBef>
                <a:spcPts val="500"/>
              </a:spcBef>
              <a:spcAft>
                <a:spcPts val="0"/>
              </a:spcAft>
              <a:buClr>
                <a:srgbClr val="02192B"/>
              </a:buClr>
              <a:buSzPts val="2800"/>
              <a:buNone/>
            </a:pPr>
            <a:r>
              <a:t/>
            </a:r>
            <a:endParaRPr/>
          </a:p>
          <a:p>
            <a:pPr indent="0" lvl="1" marL="457200" rtl="0" algn="l">
              <a:lnSpc>
                <a:spcPct val="90000"/>
              </a:lnSpc>
              <a:spcBef>
                <a:spcPts val="500"/>
              </a:spcBef>
              <a:spcAft>
                <a:spcPts val="0"/>
              </a:spcAft>
              <a:buClr>
                <a:srgbClr val="02192B"/>
              </a:buClr>
              <a:buSzPts val="2800"/>
              <a:buNone/>
            </a:pPr>
            <a:r>
              <a:t/>
            </a:r>
            <a:endParaRPr/>
          </a:p>
          <a:p>
            <a:pPr indent="-25400" lvl="0" marL="228600" rtl="0" algn="l">
              <a:lnSpc>
                <a:spcPct val="90000"/>
              </a:lnSpc>
              <a:spcBef>
                <a:spcPts val="1000"/>
              </a:spcBef>
              <a:spcAft>
                <a:spcPts val="0"/>
              </a:spcAft>
              <a:buClr>
                <a:srgbClr val="02192B"/>
              </a:buClr>
              <a:buSzPts val="3200"/>
              <a:buNone/>
            </a:pPr>
            <a:r>
              <a:t/>
            </a:r>
            <a:endParaRPr/>
          </a:p>
        </p:txBody>
      </p:sp>
      <p:sp>
        <p:nvSpPr>
          <p:cNvPr id="228" name="Google Shape;228;p14"/>
          <p:cNvSpPr txBox="1"/>
          <p:nvPr>
            <p:ph type="title"/>
          </p:nvPr>
        </p:nvSpPr>
        <p:spPr>
          <a:xfrm>
            <a:off x="180000" y="1"/>
            <a:ext cx="11832000" cy="503999"/>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3F3F3F"/>
              </a:buClr>
              <a:buSzPts val="2000"/>
              <a:buFont typeface="Helvetica Neue"/>
              <a:buNone/>
            </a:pPr>
            <a:r>
              <a:rPr lang="en-US"/>
              <a:t>Details</a:t>
            </a:r>
            <a:endParaRPr/>
          </a:p>
        </p:txBody>
      </p:sp>
      <p:pic>
        <p:nvPicPr>
          <p:cNvPr id="229" name="Google Shape;229;p14"/>
          <p:cNvPicPr preferRelativeResize="0"/>
          <p:nvPr/>
        </p:nvPicPr>
        <p:blipFill rotWithShape="1">
          <a:blip r:embed="rId3">
            <a:alphaModFix/>
          </a:blip>
          <a:srcRect b="0" l="0" r="0" t="0"/>
          <a:stretch/>
        </p:blipFill>
        <p:spPr>
          <a:xfrm>
            <a:off x="585787" y="2647950"/>
            <a:ext cx="11020425" cy="15621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pic>
        <p:nvPicPr>
          <p:cNvPr id="234" name="Google Shape;234;p15"/>
          <p:cNvPicPr preferRelativeResize="0"/>
          <p:nvPr/>
        </p:nvPicPr>
        <p:blipFill rotWithShape="1">
          <a:blip r:embed="rId3">
            <a:alphaModFix/>
          </a:blip>
          <a:srcRect b="0" l="0" r="0" t="0"/>
          <a:stretch/>
        </p:blipFill>
        <p:spPr>
          <a:xfrm>
            <a:off x="5820123" y="972000"/>
            <a:ext cx="5719956" cy="5414212"/>
          </a:xfrm>
          <a:prstGeom prst="rect">
            <a:avLst/>
          </a:prstGeom>
          <a:noFill/>
          <a:ln>
            <a:noFill/>
          </a:ln>
        </p:spPr>
      </p:pic>
      <p:sp>
        <p:nvSpPr>
          <p:cNvPr id="235" name="Google Shape;235;p15"/>
          <p:cNvSpPr txBox="1"/>
          <p:nvPr>
            <p:ph idx="1" type="body"/>
          </p:nvPr>
        </p:nvSpPr>
        <p:spPr>
          <a:xfrm>
            <a:off x="180000" y="972000"/>
            <a:ext cx="5640123" cy="5702497"/>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02192B"/>
              </a:buClr>
              <a:buSzPts val="3200"/>
              <a:buChar char="•"/>
            </a:pPr>
            <a:r>
              <a:rPr lang="en-US"/>
              <a:t>Allows inspection of PV values being plotted.</a:t>
            </a:r>
            <a:endParaRPr/>
          </a:p>
          <a:p>
            <a:pPr indent="-228600" lvl="0" marL="228600" rtl="0" algn="l">
              <a:lnSpc>
                <a:spcPct val="90000"/>
              </a:lnSpc>
              <a:spcBef>
                <a:spcPts val="1000"/>
              </a:spcBef>
              <a:spcAft>
                <a:spcPts val="0"/>
              </a:spcAft>
              <a:buClr>
                <a:srgbClr val="02192B"/>
              </a:buClr>
              <a:buSzPts val="3200"/>
              <a:buChar char="•"/>
            </a:pPr>
            <a:r>
              <a:rPr lang="en-US"/>
              <a:t>Right-click on the </a:t>
            </a:r>
            <a:r>
              <a:rPr i="1" lang="en-US"/>
              <a:t>Plot</a:t>
            </a:r>
            <a:r>
              <a:rPr lang="en-US"/>
              <a:t> view</a:t>
            </a:r>
            <a:endParaRPr/>
          </a:p>
          <a:p>
            <a:pPr indent="0" lvl="1" marL="457200" rtl="0" algn="l">
              <a:lnSpc>
                <a:spcPct val="90000"/>
              </a:lnSpc>
              <a:spcBef>
                <a:spcPts val="500"/>
              </a:spcBef>
              <a:spcAft>
                <a:spcPts val="0"/>
              </a:spcAft>
              <a:buClr>
                <a:srgbClr val="02192B"/>
              </a:buClr>
              <a:buSzPts val="2800"/>
              <a:buNone/>
            </a:pPr>
            <a:r>
              <a:rPr b="1" i="1" lang="en-US"/>
              <a:t>Inspect Samples</a:t>
            </a:r>
            <a:endParaRPr/>
          </a:p>
          <a:p>
            <a:pPr indent="-25400" lvl="0" marL="228600" rtl="0" algn="l">
              <a:lnSpc>
                <a:spcPct val="90000"/>
              </a:lnSpc>
              <a:spcBef>
                <a:spcPts val="1000"/>
              </a:spcBef>
              <a:spcAft>
                <a:spcPts val="0"/>
              </a:spcAft>
              <a:buClr>
                <a:srgbClr val="02192B"/>
              </a:buClr>
              <a:buSzPts val="3200"/>
              <a:buNone/>
            </a:pPr>
            <a:r>
              <a:t/>
            </a:r>
            <a:endParaRPr/>
          </a:p>
        </p:txBody>
      </p:sp>
      <p:sp>
        <p:nvSpPr>
          <p:cNvPr id="236" name="Google Shape;236;p15"/>
          <p:cNvSpPr txBox="1"/>
          <p:nvPr>
            <p:ph type="title"/>
          </p:nvPr>
        </p:nvSpPr>
        <p:spPr>
          <a:xfrm>
            <a:off x="180000" y="1"/>
            <a:ext cx="11832000" cy="503999"/>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3F3F3F"/>
              </a:buClr>
              <a:buSzPts val="2000"/>
              <a:buFont typeface="Helvetica Neue"/>
              <a:buNone/>
            </a:pPr>
            <a:r>
              <a:rPr lang="en-US"/>
              <a:t>Sample Inspection</a:t>
            </a:r>
            <a:endParaRPr/>
          </a:p>
        </p:txBody>
      </p:sp>
      <p:sp>
        <p:nvSpPr>
          <p:cNvPr id="237" name="Google Shape;237;p15"/>
          <p:cNvSpPr/>
          <p:nvPr/>
        </p:nvSpPr>
        <p:spPr>
          <a:xfrm>
            <a:off x="3725090" y="2685879"/>
            <a:ext cx="3618986" cy="2251881"/>
          </a:xfrm>
          <a:custGeom>
            <a:rect b="b" l="l" r="r" t="t"/>
            <a:pathLst>
              <a:path extrusionOk="0" h="864523" w="4222865">
                <a:moveTo>
                  <a:pt x="0" y="0"/>
                </a:moveTo>
                <a:lnTo>
                  <a:pt x="1787235" y="0"/>
                </a:lnTo>
                <a:lnTo>
                  <a:pt x="4222865" y="864523"/>
                </a:lnTo>
              </a:path>
            </a:pathLst>
          </a:custGeom>
          <a:noFill/>
          <a:ln cap="flat" cmpd="sng" w="38100">
            <a:solidFill>
              <a:srgbClr val="FF0000"/>
            </a:solidFill>
            <a:prstDash val="solid"/>
            <a:miter lim="800000"/>
            <a:headEnd len="med" w="med" type="oval"/>
            <a:tailEnd len="med" w="med" type="triangl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16"/>
          <p:cNvSpPr txBox="1"/>
          <p:nvPr>
            <p:ph idx="1" type="body"/>
          </p:nvPr>
        </p:nvSpPr>
        <p:spPr>
          <a:xfrm>
            <a:off x="180000" y="972000"/>
            <a:ext cx="5640123" cy="5702497"/>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02192B"/>
              </a:buClr>
              <a:buSzPts val="3200"/>
              <a:buChar char="•"/>
            </a:pPr>
            <a:r>
              <a:rPr lang="en-US"/>
              <a:t>Allows inspection of waveform PVs</a:t>
            </a:r>
            <a:endParaRPr/>
          </a:p>
          <a:p>
            <a:pPr indent="-228600" lvl="0" marL="228600" rtl="0" algn="l">
              <a:lnSpc>
                <a:spcPct val="90000"/>
              </a:lnSpc>
              <a:spcBef>
                <a:spcPts val="1000"/>
              </a:spcBef>
              <a:spcAft>
                <a:spcPts val="0"/>
              </a:spcAft>
              <a:buClr>
                <a:srgbClr val="02192B"/>
              </a:buClr>
              <a:buSzPts val="3200"/>
              <a:buChar char="•"/>
            </a:pPr>
            <a:r>
              <a:rPr lang="en-US"/>
              <a:t>Add a waveform pv to the databrowser plot</a:t>
            </a:r>
            <a:br>
              <a:rPr lang="en-US"/>
            </a:br>
            <a:br>
              <a:rPr lang="en-US" sz="800">
                <a:latin typeface="Courier"/>
                <a:ea typeface="Courier"/>
                <a:cs typeface="Courier"/>
                <a:sym typeface="Courier"/>
              </a:rPr>
            </a:br>
            <a:r>
              <a:rPr lang="en-US">
                <a:latin typeface="Courier"/>
                <a:ea typeface="Courier"/>
                <a:cs typeface="Courier"/>
                <a:sym typeface="Courier"/>
              </a:rPr>
              <a:t>sim://gaussianwave</a:t>
            </a:r>
            <a:br>
              <a:rPr lang="en-US">
                <a:latin typeface="Courier"/>
                <a:ea typeface="Courier"/>
                <a:cs typeface="Courier"/>
                <a:sym typeface="Courier"/>
              </a:rPr>
            </a:br>
            <a:r>
              <a:rPr lang="en-US">
                <a:latin typeface="Courier"/>
                <a:ea typeface="Courier"/>
                <a:cs typeface="Courier"/>
                <a:sym typeface="Courier"/>
              </a:rPr>
              <a:t>sim://noisewave</a:t>
            </a:r>
            <a:endParaRPr/>
          </a:p>
          <a:p>
            <a:pPr indent="-25400" lvl="0" marL="228600" rtl="0" algn="l">
              <a:lnSpc>
                <a:spcPct val="90000"/>
              </a:lnSpc>
              <a:spcBef>
                <a:spcPts val="1000"/>
              </a:spcBef>
              <a:spcAft>
                <a:spcPts val="0"/>
              </a:spcAft>
              <a:buClr>
                <a:srgbClr val="02192B"/>
              </a:buClr>
              <a:buSzPts val="3200"/>
              <a:buNone/>
            </a:pPr>
            <a:r>
              <a:t/>
            </a:r>
            <a:endParaRPr/>
          </a:p>
          <a:p>
            <a:pPr indent="-228600" lvl="0" marL="228600" rtl="0" algn="l">
              <a:lnSpc>
                <a:spcPct val="90000"/>
              </a:lnSpc>
              <a:spcBef>
                <a:spcPts val="1000"/>
              </a:spcBef>
              <a:spcAft>
                <a:spcPts val="0"/>
              </a:spcAft>
              <a:buClr>
                <a:srgbClr val="02192B"/>
              </a:buClr>
              <a:buSzPts val="3200"/>
              <a:buChar char="•"/>
            </a:pPr>
            <a:r>
              <a:rPr lang="en-US"/>
              <a:t>Right-click on the </a:t>
            </a:r>
            <a:br>
              <a:rPr lang="en-US"/>
            </a:br>
            <a:r>
              <a:rPr i="1" lang="en-US"/>
              <a:t>Plot</a:t>
            </a:r>
            <a:r>
              <a:rPr lang="en-US"/>
              <a:t> view</a:t>
            </a:r>
            <a:endParaRPr/>
          </a:p>
          <a:p>
            <a:pPr indent="0" lvl="1" marL="457200" rtl="0" algn="l">
              <a:lnSpc>
                <a:spcPct val="90000"/>
              </a:lnSpc>
              <a:spcBef>
                <a:spcPts val="500"/>
              </a:spcBef>
              <a:spcAft>
                <a:spcPts val="0"/>
              </a:spcAft>
              <a:buClr>
                <a:srgbClr val="02192B"/>
              </a:buClr>
              <a:buSzPts val="2800"/>
              <a:buNone/>
            </a:pPr>
            <a:r>
              <a:rPr b="1" i="1" lang="en-US"/>
              <a:t>Inspect Waveforms</a:t>
            </a:r>
            <a:endParaRPr/>
          </a:p>
          <a:p>
            <a:pPr indent="-25400" lvl="0" marL="228600" rtl="0" algn="l">
              <a:lnSpc>
                <a:spcPct val="90000"/>
              </a:lnSpc>
              <a:spcBef>
                <a:spcPts val="1000"/>
              </a:spcBef>
              <a:spcAft>
                <a:spcPts val="0"/>
              </a:spcAft>
              <a:buClr>
                <a:srgbClr val="02192B"/>
              </a:buClr>
              <a:buSzPts val="3200"/>
              <a:buNone/>
            </a:pPr>
            <a:r>
              <a:t/>
            </a:r>
            <a:endParaRPr/>
          </a:p>
        </p:txBody>
      </p:sp>
      <p:sp>
        <p:nvSpPr>
          <p:cNvPr id="243" name="Google Shape;243;p16"/>
          <p:cNvSpPr txBox="1"/>
          <p:nvPr>
            <p:ph type="title"/>
          </p:nvPr>
        </p:nvSpPr>
        <p:spPr>
          <a:xfrm>
            <a:off x="180000" y="1"/>
            <a:ext cx="11832000" cy="503999"/>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3F3F3F"/>
              </a:buClr>
              <a:buSzPts val="2000"/>
              <a:buFont typeface="Helvetica Neue"/>
              <a:buNone/>
            </a:pPr>
            <a:r>
              <a:rPr lang="en-US"/>
              <a:t>Waveform Inspection</a:t>
            </a:r>
            <a:endParaRPr/>
          </a:p>
        </p:txBody>
      </p:sp>
      <p:sp>
        <p:nvSpPr>
          <p:cNvPr id="244" name="Google Shape;244;p16"/>
          <p:cNvSpPr/>
          <p:nvPr/>
        </p:nvSpPr>
        <p:spPr>
          <a:xfrm>
            <a:off x="3725089" y="2685880"/>
            <a:ext cx="4850499" cy="1181786"/>
          </a:xfrm>
          <a:custGeom>
            <a:rect b="b" l="l" r="r" t="t"/>
            <a:pathLst>
              <a:path extrusionOk="0" h="864523" w="4222865">
                <a:moveTo>
                  <a:pt x="0" y="0"/>
                </a:moveTo>
                <a:lnTo>
                  <a:pt x="1787235" y="0"/>
                </a:lnTo>
                <a:lnTo>
                  <a:pt x="4222865" y="864523"/>
                </a:lnTo>
              </a:path>
            </a:pathLst>
          </a:custGeom>
          <a:noFill/>
          <a:ln cap="flat" cmpd="sng" w="38100">
            <a:solidFill>
              <a:srgbClr val="FF0000"/>
            </a:solidFill>
            <a:prstDash val="solid"/>
            <a:miter lim="800000"/>
            <a:headEnd len="med" w="med" type="oval"/>
            <a:tailEnd len="med" w="med" type="triangl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45" name="Google Shape;245;p16"/>
          <p:cNvPicPr preferRelativeResize="0"/>
          <p:nvPr/>
        </p:nvPicPr>
        <p:blipFill rotWithShape="1">
          <a:blip r:embed="rId3">
            <a:alphaModFix/>
          </a:blip>
          <a:srcRect b="0" l="0" r="0" t="0"/>
          <a:stretch/>
        </p:blipFill>
        <p:spPr>
          <a:xfrm>
            <a:off x="4562562" y="3933000"/>
            <a:ext cx="7449437" cy="2926564"/>
          </a:xfrm>
          <a:prstGeom prst="rect">
            <a:avLst/>
          </a:prstGeom>
          <a:noFill/>
          <a:ln>
            <a:noFill/>
          </a:ln>
        </p:spPr>
      </p:pic>
      <p:pic>
        <p:nvPicPr>
          <p:cNvPr id="246" name="Google Shape;246;p16"/>
          <p:cNvPicPr preferRelativeResize="0"/>
          <p:nvPr/>
        </p:nvPicPr>
        <p:blipFill rotWithShape="1">
          <a:blip r:embed="rId4">
            <a:alphaModFix/>
          </a:blip>
          <a:srcRect b="0" l="0" r="0" t="0"/>
          <a:stretch/>
        </p:blipFill>
        <p:spPr>
          <a:xfrm>
            <a:off x="8575588" y="504000"/>
            <a:ext cx="2133600" cy="34290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pic>
        <p:nvPicPr>
          <p:cNvPr id="251" name="Google Shape;251;p17"/>
          <p:cNvPicPr preferRelativeResize="0"/>
          <p:nvPr/>
        </p:nvPicPr>
        <p:blipFill rotWithShape="1">
          <a:blip r:embed="rId3">
            <a:alphaModFix/>
          </a:blip>
          <a:srcRect b="0" l="0" r="0" t="0"/>
          <a:stretch/>
        </p:blipFill>
        <p:spPr>
          <a:xfrm>
            <a:off x="5815019" y="1575664"/>
            <a:ext cx="6158505" cy="5006357"/>
          </a:xfrm>
          <a:prstGeom prst="rect">
            <a:avLst/>
          </a:prstGeom>
          <a:noFill/>
          <a:ln>
            <a:noFill/>
          </a:ln>
        </p:spPr>
      </p:pic>
      <p:sp>
        <p:nvSpPr>
          <p:cNvPr id="252" name="Google Shape;252;p17"/>
          <p:cNvSpPr txBox="1"/>
          <p:nvPr>
            <p:ph idx="1" type="body"/>
          </p:nvPr>
        </p:nvSpPr>
        <p:spPr>
          <a:xfrm>
            <a:off x="180000" y="972000"/>
            <a:ext cx="5673495" cy="5702497"/>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02192B"/>
              </a:buClr>
              <a:buSzPts val="3200"/>
              <a:buChar char="•"/>
            </a:pPr>
            <a:r>
              <a:rPr lang="en-US"/>
              <a:t>Samples to Export:</a:t>
            </a:r>
            <a:endParaRPr/>
          </a:p>
          <a:p>
            <a:pPr indent="-228600" lvl="1" marL="685800" rtl="0" algn="l">
              <a:lnSpc>
                <a:spcPct val="90000"/>
              </a:lnSpc>
              <a:spcBef>
                <a:spcPts val="500"/>
              </a:spcBef>
              <a:spcAft>
                <a:spcPts val="0"/>
              </a:spcAft>
              <a:buClr>
                <a:srgbClr val="02192B"/>
              </a:buClr>
              <a:buSzPts val="2800"/>
              <a:buChar char="•"/>
            </a:pPr>
            <a:r>
              <a:rPr lang="en-US"/>
              <a:t>Define the amount and the source of the data to be exported.</a:t>
            </a:r>
            <a:endParaRPr/>
          </a:p>
          <a:p>
            <a:pPr indent="-228600" lvl="0" marL="228600" rtl="0" algn="l">
              <a:lnSpc>
                <a:spcPct val="90000"/>
              </a:lnSpc>
              <a:spcBef>
                <a:spcPts val="1000"/>
              </a:spcBef>
              <a:spcAft>
                <a:spcPts val="0"/>
              </a:spcAft>
              <a:buClr>
                <a:srgbClr val="02192B"/>
              </a:buClr>
              <a:buSzPts val="3200"/>
              <a:buChar char="•"/>
            </a:pPr>
            <a:r>
              <a:rPr lang="en-US"/>
              <a:t>Format:</a:t>
            </a:r>
            <a:endParaRPr/>
          </a:p>
          <a:p>
            <a:pPr indent="-228600" lvl="1" marL="685800" rtl="0" algn="l">
              <a:lnSpc>
                <a:spcPct val="90000"/>
              </a:lnSpc>
              <a:spcBef>
                <a:spcPts val="500"/>
              </a:spcBef>
              <a:spcAft>
                <a:spcPts val="0"/>
              </a:spcAft>
              <a:buClr>
                <a:srgbClr val="02192B"/>
              </a:buClr>
              <a:buSzPts val="2800"/>
              <a:buChar char="•"/>
            </a:pPr>
            <a:r>
              <a:rPr lang="en-US"/>
              <a:t>Select the output format exported for the data.</a:t>
            </a:r>
            <a:endParaRPr/>
          </a:p>
          <a:p>
            <a:pPr indent="-228600" lvl="0" marL="228600" rtl="0" algn="l">
              <a:lnSpc>
                <a:spcPct val="90000"/>
              </a:lnSpc>
              <a:spcBef>
                <a:spcPts val="1000"/>
              </a:spcBef>
              <a:spcAft>
                <a:spcPts val="0"/>
              </a:spcAft>
              <a:buClr>
                <a:srgbClr val="02192B"/>
              </a:buClr>
              <a:buSzPts val="3200"/>
              <a:buChar char="•"/>
            </a:pPr>
            <a:r>
              <a:rPr lang="en-US"/>
              <a:t>Output:</a:t>
            </a:r>
            <a:endParaRPr/>
          </a:p>
          <a:p>
            <a:pPr indent="-228600" lvl="1" marL="685800" rtl="0" algn="l">
              <a:lnSpc>
                <a:spcPct val="90000"/>
              </a:lnSpc>
              <a:spcBef>
                <a:spcPts val="500"/>
              </a:spcBef>
              <a:spcAft>
                <a:spcPts val="0"/>
              </a:spcAft>
              <a:buClr>
                <a:srgbClr val="02192B"/>
              </a:buClr>
              <a:buSzPts val="2800"/>
              <a:buChar char="•"/>
            </a:pPr>
            <a:r>
              <a:rPr lang="en-US"/>
              <a:t>Select the output file.</a:t>
            </a:r>
            <a:endParaRPr/>
          </a:p>
          <a:p>
            <a:pPr indent="-25400" lvl="0" marL="228600" rtl="0" algn="l">
              <a:lnSpc>
                <a:spcPct val="90000"/>
              </a:lnSpc>
              <a:spcBef>
                <a:spcPts val="1000"/>
              </a:spcBef>
              <a:spcAft>
                <a:spcPts val="0"/>
              </a:spcAft>
              <a:buClr>
                <a:srgbClr val="02192B"/>
              </a:buClr>
              <a:buSzPts val="3200"/>
              <a:buNone/>
            </a:pPr>
            <a:r>
              <a:t/>
            </a:r>
            <a:endParaRPr/>
          </a:p>
        </p:txBody>
      </p:sp>
      <p:sp>
        <p:nvSpPr>
          <p:cNvPr id="253" name="Google Shape;253;p17"/>
          <p:cNvSpPr txBox="1"/>
          <p:nvPr>
            <p:ph type="title"/>
          </p:nvPr>
        </p:nvSpPr>
        <p:spPr>
          <a:xfrm>
            <a:off x="180000" y="1"/>
            <a:ext cx="11832000" cy="503999"/>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3F3F3F"/>
              </a:buClr>
              <a:buSzPts val="2000"/>
              <a:buFont typeface="Helvetica Neue"/>
              <a:buNone/>
            </a:pPr>
            <a:r>
              <a:rPr lang="en-US"/>
              <a:t>Export Samples</a:t>
            </a:r>
            <a:endParaRPr/>
          </a:p>
        </p:txBody>
      </p:sp>
      <p:sp>
        <p:nvSpPr>
          <p:cNvPr id="254" name="Google Shape;254;p17"/>
          <p:cNvSpPr/>
          <p:nvPr/>
        </p:nvSpPr>
        <p:spPr>
          <a:xfrm flipH="1" rot="10800000">
            <a:off x="4143324" y="1229219"/>
            <a:ext cx="1671695" cy="3180688"/>
          </a:xfrm>
          <a:custGeom>
            <a:rect b="b" l="l" r="r" t="t"/>
            <a:pathLst>
              <a:path extrusionOk="0" h="366802" w="1172095">
                <a:moveTo>
                  <a:pt x="0" y="365759"/>
                </a:moveTo>
                <a:lnTo>
                  <a:pt x="698268" y="366802"/>
                </a:lnTo>
                <a:lnTo>
                  <a:pt x="1172095" y="0"/>
                </a:lnTo>
              </a:path>
            </a:pathLst>
          </a:custGeom>
          <a:noFill/>
          <a:ln cap="flat" cmpd="sng" w="38100">
            <a:solidFill>
              <a:srgbClr val="FF0000"/>
            </a:solidFill>
            <a:prstDash val="solid"/>
            <a:miter lim="800000"/>
            <a:headEnd len="med" w="med" type="oval"/>
            <a:tailEnd len="med" w="med" type="triangl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55" name="Google Shape;255;p17"/>
          <p:cNvSpPr/>
          <p:nvPr/>
        </p:nvSpPr>
        <p:spPr>
          <a:xfrm flipH="1" rot="10800000">
            <a:off x="2117778" y="3016573"/>
            <a:ext cx="3735717" cy="2277322"/>
          </a:xfrm>
          <a:custGeom>
            <a:rect b="b" l="l" r="r" t="t"/>
            <a:pathLst>
              <a:path extrusionOk="0" h="365759" w="1172095">
                <a:moveTo>
                  <a:pt x="0" y="365759"/>
                </a:moveTo>
                <a:lnTo>
                  <a:pt x="897386" y="364546"/>
                </a:lnTo>
                <a:cubicBezTo>
                  <a:pt x="1177515" y="-4495"/>
                  <a:pt x="898755" y="361107"/>
                  <a:pt x="1172095" y="0"/>
                </a:cubicBezTo>
              </a:path>
            </a:pathLst>
          </a:cu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56" name="Google Shape;256;p17"/>
          <p:cNvSpPr/>
          <p:nvPr/>
        </p:nvSpPr>
        <p:spPr>
          <a:xfrm flipH="1" rot="10800000">
            <a:off x="2117778" y="4409907"/>
            <a:ext cx="3735717" cy="1663634"/>
          </a:xfrm>
          <a:custGeom>
            <a:rect b="b" l="l" r="r" t="t"/>
            <a:pathLst>
              <a:path extrusionOk="0" h="365759" w="1172095">
                <a:moveTo>
                  <a:pt x="0" y="365759"/>
                </a:moveTo>
                <a:lnTo>
                  <a:pt x="897386" y="364546"/>
                </a:lnTo>
                <a:cubicBezTo>
                  <a:pt x="1172989" y="-3183"/>
                  <a:pt x="901018" y="357434"/>
                  <a:pt x="1172095" y="0"/>
                </a:cubicBezTo>
              </a:path>
            </a:pathLst>
          </a:cu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pic>
        <p:nvPicPr>
          <p:cNvPr id="261" name="Google Shape;261;p18"/>
          <p:cNvPicPr preferRelativeResize="0"/>
          <p:nvPr/>
        </p:nvPicPr>
        <p:blipFill rotWithShape="1">
          <a:blip r:embed="rId3">
            <a:alphaModFix/>
          </a:blip>
          <a:srcRect b="0" l="0" r="0" t="0"/>
          <a:stretch/>
        </p:blipFill>
        <p:spPr>
          <a:xfrm>
            <a:off x="5938015" y="899790"/>
            <a:ext cx="6073985" cy="5774707"/>
          </a:xfrm>
          <a:prstGeom prst="rect">
            <a:avLst/>
          </a:prstGeom>
          <a:noFill/>
          <a:ln>
            <a:noFill/>
          </a:ln>
        </p:spPr>
      </p:pic>
      <p:pic>
        <p:nvPicPr>
          <p:cNvPr id="262" name="Google Shape;262;p18"/>
          <p:cNvPicPr preferRelativeResize="0"/>
          <p:nvPr/>
        </p:nvPicPr>
        <p:blipFill rotWithShape="1">
          <a:blip r:embed="rId4">
            <a:alphaModFix/>
          </a:blip>
          <a:srcRect b="0" l="0" r="0" t="0"/>
          <a:stretch/>
        </p:blipFill>
        <p:spPr>
          <a:xfrm>
            <a:off x="6448002" y="2458988"/>
            <a:ext cx="3389000" cy="3582366"/>
          </a:xfrm>
          <a:prstGeom prst="rect">
            <a:avLst/>
          </a:prstGeom>
          <a:noFill/>
          <a:ln>
            <a:noFill/>
          </a:ln>
        </p:spPr>
      </p:pic>
      <p:sp>
        <p:nvSpPr>
          <p:cNvPr id="263" name="Google Shape;263;p18"/>
          <p:cNvSpPr txBox="1"/>
          <p:nvPr>
            <p:ph idx="1" type="body"/>
          </p:nvPr>
        </p:nvSpPr>
        <p:spPr>
          <a:xfrm>
            <a:off x="180000" y="972000"/>
            <a:ext cx="4665653" cy="5702497"/>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02192B"/>
              </a:buClr>
              <a:buSzPts val="3200"/>
              <a:buChar char="•"/>
            </a:pPr>
            <a:r>
              <a:rPr lang="en-US"/>
              <a:t>Right-click on the </a:t>
            </a:r>
            <a:br>
              <a:rPr lang="en-US"/>
            </a:br>
            <a:r>
              <a:rPr i="1" lang="en-US"/>
              <a:t>Plot</a:t>
            </a:r>
            <a:r>
              <a:rPr lang="en-US"/>
              <a:t> view</a:t>
            </a:r>
            <a:endParaRPr/>
          </a:p>
          <a:p>
            <a:pPr indent="0" lvl="1" marL="457200" rtl="0" algn="l">
              <a:lnSpc>
                <a:spcPct val="90000"/>
              </a:lnSpc>
              <a:spcBef>
                <a:spcPts val="500"/>
              </a:spcBef>
              <a:spcAft>
                <a:spcPts val="0"/>
              </a:spcAft>
              <a:buClr>
                <a:srgbClr val="02192B"/>
              </a:buClr>
              <a:buSzPts val="2800"/>
              <a:buNone/>
            </a:pPr>
            <a:r>
              <a:rPr b="1" i="1" lang="en-US"/>
              <a:t>Process Variable</a:t>
            </a:r>
            <a:br>
              <a:rPr lang="en-US"/>
            </a:br>
            <a:r>
              <a:rPr lang="en-US"/>
              <a:t>▸</a:t>
            </a:r>
            <a:r>
              <a:rPr b="1" i="1" lang="en-US"/>
              <a:t>Create Log Entry</a:t>
            </a:r>
            <a:endParaRPr/>
          </a:p>
          <a:p>
            <a:pPr indent="-228600" lvl="0" marL="228600" rtl="0" algn="l">
              <a:lnSpc>
                <a:spcPct val="90000"/>
              </a:lnSpc>
              <a:spcBef>
                <a:spcPts val="1000"/>
              </a:spcBef>
              <a:spcAft>
                <a:spcPts val="0"/>
              </a:spcAft>
              <a:buClr>
                <a:srgbClr val="02192B"/>
              </a:buClr>
              <a:buSzPts val="3200"/>
              <a:buChar char="•"/>
            </a:pPr>
            <a:r>
              <a:rPr lang="en-US"/>
              <a:t>A </a:t>
            </a:r>
            <a:r>
              <a:rPr i="1" lang="en-US"/>
              <a:t>Log Entry</a:t>
            </a:r>
            <a:r>
              <a:rPr lang="en-US"/>
              <a:t> dialog </a:t>
            </a:r>
            <a:br>
              <a:rPr lang="en-US"/>
            </a:br>
            <a:r>
              <a:rPr lang="en-US"/>
              <a:t>pre-populated with appropriate opens.</a:t>
            </a:r>
            <a:endParaRPr/>
          </a:p>
          <a:p>
            <a:pPr indent="-228600" lvl="0" marL="228600" rtl="0" algn="l">
              <a:lnSpc>
                <a:spcPct val="90000"/>
              </a:lnSpc>
              <a:spcBef>
                <a:spcPts val="1000"/>
              </a:spcBef>
              <a:spcAft>
                <a:spcPts val="0"/>
              </a:spcAft>
              <a:buClr>
                <a:srgbClr val="02192B"/>
              </a:buClr>
              <a:buSzPts val="3200"/>
              <a:buChar char="•"/>
            </a:pPr>
            <a:r>
              <a:rPr lang="en-US"/>
              <a:t>Add </a:t>
            </a:r>
            <a:r>
              <a:rPr b="1" i="1" lang="en-US"/>
              <a:t>Username</a:t>
            </a:r>
            <a:r>
              <a:rPr lang="en-US"/>
              <a:t> and </a:t>
            </a:r>
            <a:r>
              <a:rPr b="1" i="1" lang="en-US"/>
              <a:t>Password</a:t>
            </a:r>
            <a:r>
              <a:rPr lang="en-US"/>
              <a:t> and press </a:t>
            </a:r>
            <a:r>
              <a:rPr b="1" i="1" lang="en-US"/>
              <a:t>Submit</a:t>
            </a:r>
            <a:r>
              <a:rPr lang="en-US"/>
              <a:t>.</a:t>
            </a:r>
            <a:endParaRPr/>
          </a:p>
          <a:p>
            <a:pPr indent="0" lvl="1" marL="457200" rtl="0" algn="l">
              <a:lnSpc>
                <a:spcPct val="90000"/>
              </a:lnSpc>
              <a:spcBef>
                <a:spcPts val="500"/>
              </a:spcBef>
              <a:spcAft>
                <a:spcPts val="0"/>
              </a:spcAft>
              <a:buClr>
                <a:srgbClr val="02192B"/>
              </a:buClr>
              <a:buSzPts val="2800"/>
              <a:buNone/>
            </a:pPr>
            <a:r>
              <a:t/>
            </a:r>
            <a:endParaRPr b="1" i="1"/>
          </a:p>
          <a:p>
            <a:pPr indent="-25400" lvl="0" marL="228600" rtl="0" algn="l">
              <a:lnSpc>
                <a:spcPct val="90000"/>
              </a:lnSpc>
              <a:spcBef>
                <a:spcPts val="1000"/>
              </a:spcBef>
              <a:spcAft>
                <a:spcPts val="0"/>
              </a:spcAft>
              <a:buClr>
                <a:srgbClr val="02192B"/>
              </a:buClr>
              <a:buSzPts val="3200"/>
              <a:buNone/>
            </a:pPr>
            <a:r>
              <a:t/>
            </a:r>
            <a:endParaRPr/>
          </a:p>
        </p:txBody>
      </p:sp>
      <p:sp>
        <p:nvSpPr>
          <p:cNvPr id="264" name="Google Shape;264;p18"/>
          <p:cNvSpPr txBox="1"/>
          <p:nvPr>
            <p:ph type="title"/>
          </p:nvPr>
        </p:nvSpPr>
        <p:spPr>
          <a:xfrm>
            <a:off x="180000" y="1"/>
            <a:ext cx="11832000" cy="503999"/>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3F3F3F"/>
              </a:buClr>
              <a:buSzPts val="2000"/>
              <a:buFont typeface="Helvetica Neue"/>
              <a:buNone/>
            </a:pPr>
            <a:r>
              <a:rPr lang="en-US"/>
              <a:t>Create Log Entry</a:t>
            </a:r>
            <a:endParaRPr/>
          </a:p>
        </p:txBody>
      </p:sp>
      <p:sp>
        <p:nvSpPr>
          <p:cNvPr id="265" name="Google Shape;265;p18"/>
          <p:cNvSpPr/>
          <p:nvPr/>
        </p:nvSpPr>
        <p:spPr>
          <a:xfrm>
            <a:off x="2178748" y="5372974"/>
            <a:ext cx="7339021" cy="440474"/>
          </a:xfrm>
          <a:custGeom>
            <a:rect b="b" l="l" r="r" t="t"/>
            <a:pathLst>
              <a:path extrusionOk="0" h="286983" w="4751484">
                <a:moveTo>
                  <a:pt x="0" y="1829"/>
                </a:moveTo>
                <a:lnTo>
                  <a:pt x="4537439" y="0"/>
                </a:lnTo>
                <a:cubicBezTo>
                  <a:pt x="4758269" y="287113"/>
                  <a:pt x="4544273" y="3"/>
                  <a:pt x="4751484" y="286983"/>
                </a:cubicBezTo>
              </a:path>
            </a:pathLst>
          </a:cu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66" name="Google Shape;266;p18"/>
          <p:cNvSpPr/>
          <p:nvPr/>
        </p:nvSpPr>
        <p:spPr>
          <a:xfrm>
            <a:off x="2345608" y="1688678"/>
            <a:ext cx="8487027" cy="2669740"/>
          </a:xfrm>
          <a:custGeom>
            <a:rect b="b" l="l" r="r" t="t"/>
            <a:pathLst>
              <a:path extrusionOk="0" h="285555" w="4751484">
                <a:moveTo>
                  <a:pt x="0" y="401"/>
                </a:moveTo>
                <a:lnTo>
                  <a:pt x="4537439" y="0"/>
                </a:lnTo>
                <a:cubicBezTo>
                  <a:pt x="4758269" y="287113"/>
                  <a:pt x="4544273" y="-1425"/>
                  <a:pt x="4751484" y="285555"/>
                </a:cubicBezTo>
              </a:path>
            </a:pathLst>
          </a:cu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cxnSp>
        <p:nvCxnSpPr>
          <p:cNvPr id="267" name="Google Shape;267;p18"/>
          <p:cNvCxnSpPr/>
          <p:nvPr/>
        </p:nvCxnSpPr>
        <p:spPr>
          <a:xfrm>
            <a:off x="4064063" y="3943195"/>
            <a:ext cx="2383939" cy="12788"/>
          </a:xfrm>
          <a:prstGeom prst="straightConnector1">
            <a:avLst/>
          </a:prstGeom>
          <a:noFill/>
          <a:ln cap="flat" cmpd="sng" w="38100">
            <a:solidFill>
              <a:srgbClr val="FF0000"/>
            </a:solidFill>
            <a:prstDash val="solid"/>
            <a:miter lim="800000"/>
            <a:headEnd len="med" w="med" type="oval"/>
            <a:tailEnd len="med" w="med" type="triangle"/>
          </a:ln>
        </p:spPr>
      </p:cxn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19"/>
          <p:cNvSpPr txBox="1"/>
          <p:nvPr>
            <p:ph type="title"/>
          </p:nvPr>
        </p:nvSpPr>
        <p:spPr>
          <a:xfrm>
            <a:off x="6015656" y="452176"/>
            <a:ext cx="5710755" cy="1740616"/>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4000"/>
              <a:buFont typeface="Helvetica Neue"/>
              <a:buNone/>
            </a:pPr>
            <a:r>
              <a:rPr lang="en-US"/>
              <a:t>Archiver Appliance</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2"/>
          <p:cNvSpPr txBox="1"/>
          <p:nvPr>
            <p:ph type="title"/>
          </p:nvPr>
        </p:nvSpPr>
        <p:spPr>
          <a:xfrm>
            <a:off x="180000" y="1"/>
            <a:ext cx="11832000" cy="503999"/>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3F3F3F"/>
              </a:buClr>
              <a:buSzPts val="2000"/>
              <a:buFont typeface="Helvetica Neue"/>
              <a:buNone/>
            </a:pPr>
            <a:r>
              <a:rPr lang="en-US"/>
              <a:t>Archivers &amp; Stripcharts</a:t>
            </a:r>
            <a:endParaRPr/>
          </a:p>
        </p:txBody>
      </p:sp>
      <p:sp>
        <p:nvSpPr>
          <p:cNvPr id="121" name="Google Shape;121;p2"/>
          <p:cNvSpPr/>
          <p:nvPr/>
        </p:nvSpPr>
        <p:spPr>
          <a:xfrm>
            <a:off x="4041584" y="3262964"/>
            <a:ext cx="3909349" cy="1141207"/>
          </a:xfrm>
          <a:prstGeom prst="roundRect">
            <a:avLst>
              <a:gd fmla="val 16667" name="adj"/>
            </a:avLst>
          </a:prstGeom>
          <a:gradFill>
            <a:gsLst>
              <a:gs pos="0">
                <a:srgbClr val="A6B6DE"/>
              </a:gs>
              <a:gs pos="50000">
                <a:srgbClr val="98AAD9"/>
              </a:gs>
              <a:gs pos="100000">
                <a:srgbClr val="859CD7"/>
              </a:gs>
            </a:gsLst>
            <a:lin ang="5400000" scaled="0"/>
          </a:gradFill>
          <a:ln cap="flat" cmpd="sng" w="9525">
            <a:solidFill>
              <a:schemeClr val="accent1"/>
            </a:solidFill>
            <a:prstDash val="solid"/>
            <a:miter lim="800000"/>
            <a:headEnd len="sm" w="sm" type="none"/>
            <a:tailEnd len="sm" w="sm" type="none"/>
          </a:ln>
        </p:spPr>
        <p:txBody>
          <a:bodyPr anchorCtr="0" anchor="ctr" bIns="182875" lIns="182875" spcFirstLastPara="1" rIns="182875" wrap="square" tIns="182875">
            <a:noAutofit/>
          </a:bodyPr>
          <a:lstStyle/>
          <a:p>
            <a:pPr indent="0" lvl="0" marL="0" marR="0" rtl="0" algn="ctr">
              <a:lnSpc>
                <a:spcPct val="9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Archiver</a:t>
            </a:r>
            <a:endParaRPr b="0" i="0" sz="1400" u="none" cap="none" strike="noStrike">
              <a:solidFill>
                <a:srgbClr val="000000"/>
              </a:solidFill>
              <a:latin typeface="Arial"/>
              <a:ea typeface="Arial"/>
              <a:cs typeface="Arial"/>
              <a:sym typeface="Arial"/>
            </a:endParaRPr>
          </a:p>
        </p:txBody>
      </p:sp>
      <p:cxnSp>
        <p:nvCxnSpPr>
          <p:cNvPr id="122" name="Google Shape;122;p2"/>
          <p:cNvCxnSpPr>
            <a:endCxn id="121" idx="2"/>
          </p:cNvCxnSpPr>
          <p:nvPr/>
        </p:nvCxnSpPr>
        <p:spPr>
          <a:xfrm flipH="1" rot="10800000">
            <a:off x="5982159" y="4404171"/>
            <a:ext cx="14100" cy="1571700"/>
          </a:xfrm>
          <a:prstGeom prst="straightConnector1">
            <a:avLst/>
          </a:prstGeom>
          <a:noFill/>
          <a:ln cap="flat" cmpd="sng" w="57150">
            <a:solidFill>
              <a:schemeClr val="accent3"/>
            </a:solidFill>
            <a:prstDash val="solid"/>
            <a:round/>
            <a:headEnd len="sm" w="sm" type="none"/>
            <a:tailEnd len="med" w="med" type="stealth"/>
          </a:ln>
        </p:spPr>
      </p:cxnSp>
      <p:cxnSp>
        <p:nvCxnSpPr>
          <p:cNvPr id="123" name="Google Shape;123;p2"/>
          <p:cNvCxnSpPr/>
          <p:nvPr/>
        </p:nvCxnSpPr>
        <p:spPr>
          <a:xfrm flipH="1" rot="10800000">
            <a:off x="4596205" y="5102798"/>
            <a:ext cx="1400100" cy="873000"/>
          </a:xfrm>
          <a:prstGeom prst="bentConnector2">
            <a:avLst/>
          </a:prstGeom>
          <a:noFill/>
          <a:ln cap="flat" cmpd="sng" w="57150">
            <a:solidFill>
              <a:schemeClr val="accent3"/>
            </a:solidFill>
            <a:prstDash val="solid"/>
            <a:round/>
            <a:headEnd len="sm" w="sm" type="none"/>
            <a:tailEnd len="med" w="med" type="stealth"/>
          </a:ln>
        </p:spPr>
      </p:cxnSp>
      <p:cxnSp>
        <p:nvCxnSpPr>
          <p:cNvPr id="124" name="Google Shape;124;p2"/>
          <p:cNvCxnSpPr/>
          <p:nvPr/>
        </p:nvCxnSpPr>
        <p:spPr>
          <a:xfrm rot="10800000">
            <a:off x="6023813" y="5102797"/>
            <a:ext cx="1372500" cy="873000"/>
          </a:xfrm>
          <a:prstGeom prst="bentConnector2">
            <a:avLst/>
          </a:prstGeom>
          <a:noFill/>
          <a:ln cap="flat" cmpd="sng" w="57150">
            <a:solidFill>
              <a:schemeClr val="accent3"/>
            </a:solidFill>
            <a:prstDash val="solid"/>
            <a:round/>
            <a:headEnd len="sm" w="sm" type="none"/>
            <a:tailEnd len="med" w="med" type="stealth"/>
          </a:ln>
        </p:spPr>
      </p:cxnSp>
      <p:pic>
        <p:nvPicPr>
          <p:cNvPr descr="heater_plot.png" id="125" name="Google Shape;125;p2"/>
          <p:cNvPicPr preferRelativeResize="0"/>
          <p:nvPr/>
        </p:nvPicPr>
        <p:blipFill rotWithShape="1">
          <a:blip r:embed="rId3">
            <a:alphaModFix/>
          </a:blip>
          <a:srcRect b="0" l="0" r="0" t="0"/>
          <a:stretch/>
        </p:blipFill>
        <p:spPr>
          <a:xfrm>
            <a:off x="3983709" y="972000"/>
            <a:ext cx="4024253" cy="1680952"/>
          </a:xfrm>
          <a:prstGeom prst="rect">
            <a:avLst/>
          </a:prstGeom>
          <a:noFill/>
          <a:ln>
            <a:noFill/>
          </a:ln>
          <a:effectLst>
            <a:outerShdw blurRad="50800" rotWithShape="0" dir="2700000" dist="38100">
              <a:srgbClr val="808080">
                <a:alpha val="41960"/>
              </a:srgbClr>
            </a:outerShdw>
          </a:effectLst>
        </p:spPr>
      </p:pic>
      <p:cxnSp>
        <p:nvCxnSpPr>
          <p:cNvPr id="126" name="Google Shape;126;p2"/>
          <p:cNvCxnSpPr>
            <a:stCxn id="121" idx="0"/>
            <a:endCxn id="125" idx="2"/>
          </p:cNvCxnSpPr>
          <p:nvPr/>
        </p:nvCxnSpPr>
        <p:spPr>
          <a:xfrm rot="10800000">
            <a:off x="5995959" y="2653064"/>
            <a:ext cx="300" cy="609900"/>
          </a:xfrm>
          <a:prstGeom prst="straightConnector1">
            <a:avLst/>
          </a:prstGeom>
          <a:noFill/>
          <a:ln cap="flat" cmpd="sng" w="57150">
            <a:solidFill>
              <a:schemeClr val="accent3"/>
            </a:solidFill>
            <a:prstDash val="solid"/>
            <a:round/>
            <a:headEnd len="sm" w="sm" type="none"/>
            <a:tailEnd len="med" w="med" type="stealth"/>
          </a:ln>
        </p:spPr>
      </p:cxnSp>
      <p:sp>
        <p:nvSpPr>
          <p:cNvPr id="127" name="Google Shape;127;p2"/>
          <p:cNvSpPr/>
          <p:nvPr/>
        </p:nvSpPr>
        <p:spPr>
          <a:xfrm>
            <a:off x="4079185" y="5544273"/>
            <a:ext cx="1053296" cy="682907"/>
          </a:xfrm>
          <a:prstGeom prst="roundRect">
            <a:avLst>
              <a:gd fmla="val 16667" name="adj"/>
            </a:avLst>
          </a:prstGeom>
          <a:gradFill>
            <a:gsLst>
              <a:gs pos="0">
                <a:srgbClr val="9A9A9A"/>
              </a:gs>
              <a:gs pos="50000">
                <a:srgbClr val="8D8D8D"/>
              </a:gs>
              <a:gs pos="100000">
                <a:srgbClr val="787878"/>
              </a:gs>
            </a:gsLst>
            <a:lin ang="5400000" scaled="0"/>
          </a:gradFill>
          <a:ln cap="flat" cmpd="sng" w="9525">
            <a:solidFill>
              <a:schemeClr val="dk1"/>
            </a:solidFill>
            <a:prstDash val="solid"/>
            <a:miter lim="800000"/>
            <a:headEnd len="sm" w="sm" type="none"/>
            <a:tailEnd len="sm" w="sm" type="none"/>
          </a:ln>
        </p:spPr>
        <p:txBody>
          <a:bodyPr anchorCtr="0" anchor="ctr" bIns="182875" lIns="182875" spcFirstLastPara="1" rIns="182875" wrap="square" tIns="182875">
            <a:noAutofit/>
          </a:bodyPr>
          <a:lstStyle/>
          <a:p>
            <a:pPr indent="0" lvl="0" marL="0" marR="0" rtl="0" algn="l">
              <a:lnSpc>
                <a:spcPct val="9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IOC</a:t>
            </a:r>
            <a:endParaRPr b="0" i="0" sz="1400" u="none" cap="none" strike="noStrike">
              <a:solidFill>
                <a:srgbClr val="000000"/>
              </a:solidFill>
              <a:latin typeface="Arial"/>
              <a:ea typeface="Arial"/>
              <a:cs typeface="Arial"/>
              <a:sym typeface="Arial"/>
            </a:endParaRPr>
          </a:p>
        </p:txBody>
      </p:sp>
      <p:sp>
        <p:nvSpPr>
          <p:cNvPr id="128" name="Google Shape;128;p2"/>
          <p:cNvSpPr/>
          <p:nvPr/>
        </p:nvSpPr>
        <p:spPr>
          <a:xfrm>
            <a:off x="5437280" y="5544273"/>
            <a:ext cx="1109241" cy="682907"/>
          </a:xfrm>
          <a:prstGeom prst="roundRect">
            <a:avLst>
              <a:gd fmla="val 16667" name="adj"/>
            </a:avLst>
          </a:prstGeom>
          <a:gradFill>
            <a:gsLst>
              <a:gs pos="0">
                <a:srgbClr val="9A9A9A"/>
              </a:gs>
              <a:gs pos="50000">
                <a:srgbClr val="8D8D8D"/>
              </a:gs>
              <a:gs pos="100000">
                <a:srgbClr val="787878"/>
              </a:gs>
            </a:gsLst>
            <a:lin ang="5400000" scaled="0"/>
          </a:gradFill>
          <a:ln cap="flat" cmpd="sng" w="9525">
            <a:solidFill>
              <a:schemeClr val="dk1"/>
            </a:solidFill>
            <a:prstDash val="solid"/>
            <a:miter lim="800000"/>
            <a:headEnd len="sm" w="sm" type="none"/>
            <a:tailEnd len="sm" w="sm" type="none"/>
          </a:ln>
        </p:spPr>
        <p:txBody>
          <a:bodyPr anchorCtr="0" anchor="ctr" bIns="182875" lIns="182875" spcFirstLastPara="1" rIns="182875" wrap="square" tIns="182875">
            <a:noAutofit/>
          </a:bodyPr>
          <a:lstStyle/>
          <a:p>
            <a:pPr indent="0" lvl="0" marL="0" marR="0" rtl="0" algn="l">
              <a:lnSpc>
                <a:spcPct val="9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CA Server</a:t>
            </a:r>
            <a:endParaRPr b="0" i="0" sz="1400" u="none" cap="none" strike="noStrike">
              <a:solidFill>
                <a:srgbClr val="000000"/>
              </a:solidFill>
              <a:latin typeface="Arial"/>
              <a:ea typeface="Arial"/>
              <a:cs typeface="Arial"/>
              <a:sym typeface="Arial"/>
            </a:endParaRPr>
          </a:p>
        </p:txBody>
      </p:sp>
      <p:sp>
        <p:nvSpPr>
          <p:cNvPr id="129" name="Google Shape;129;p2"/>
          <p:cNvSpPr/>
          <p:nvPr/>
        </p:nvSpPr>
        <p:spPr>
          <a:xfrm>
            <a:off x="6851320" y="5544273"/>
            <a:ext cx="1109241" cy="682907"/>
          </a:xfrm>
          <a:prstGeom prst="roundRect">
            <a:avLst>
              <a:gd fmla="val 16667" name="adj"/>
            </a:avLst>
          </a:prstGeom>
          <a:gradFill>
            <a:gsLst>
              <a:gs pos="0">
                <a:srgbClr val="9A9A9A"/>
              </a:gs>
              <a:gs pos="50000">
                <a:srgbClr val="8D8D8D"/>
              </a:gs>
              <a:gs pos="100000">
                <a:srgbClr val="787878"/>
              </a:gs>
            </a:gsLst>
            <a:lin ang="5400000" scaled="0"/>
          </a:gradFill>
          <a:ln cap="flat" cmpd="sng" w="9525">
            <a:solidFill>
              <a:schemeClr val="dk1"/>
            </a:solidFill>
            <a:prstDash val="solid"/>
            <a:miter lim="800000"/>
            <a:headEnd len="sm" w="sm" type="none"/>
            <a:tailEnd len="sm" w="sm" type="none"/>
          </a:ln>
        </p:spPr>
        <p:txBody>
          <a:bodyPr anchorCtr="0" anchor="ctr" bIns="182875" lIns="182875" spcFirstLastPara="1" rIns="182875" wrap="square" tIns="182875">
            <a:noAutofit/>
          </a:bodyPr>
          <a:lstStyle/>
          <a:p>
            <a:pPr indent="0" lvl="0" marL="0" marR="0" rtl="0" algn="l">
              <a:lnSpc>
                <a:spcPct val="9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PVA Server</a:t>
            </a:r>
            <a:endParaRPr b="0" i="0" sz="1400" u="none" cap="none" strike="noStrike">
              <a:solidFill>
                <a:srgbClr val="000000"/>
              </a:solidFill>
              <a:latin typeface="Arial"/>
              <a:ea typeface="Arial"/>
              <a:cs typeface="Arial"/>
              <a:sym typeface="Arial"/>
            </a:endParaRPr>
          </a:p>
        </p:txBody>
      </p:sp>
      <p:sp>
        <p:nvSpPr>
          <p:cNvPr id="130" name="Google Shape;130;p2"/>
          <p:cNvSpPr/>
          <p:nvPr/>
        </p:nvSpPr>
        <p:spPr>
          <a:xfrm>
            <a:off x="4231585" y="5696673"/>
            <a:ext cx="1053296" cy="682907"/>
          </a:xfrm>
          <a:prstGeom prst="roundRect">
            <a:avLst>
              <a:gd fmla="val 16667" name="adj"/>
            </a:avLst>
          </a:prstGeom>
          <a:gradFill>
            <a:gsLst>
              <a:gs pos="0">
                <a:srgbClr val="9A9A9A"/>
              </a:gs>
              <a:gs pos="50000">
                <a:srgbClr val="8D8D8D"/>
              </a:gs>
              <a:gs pos="100000">
                <a:srgbClr val="787878"/>
              </a:gs>
            </a:gsLst>
            <a:lin ang="5400000" scaled="0"/>
          </a:gradFill>
          <a:ln cap="flat" cmpd="sng" w="9525">
            <a:solidFill>
              <a:schemeClr val="dk1"/>
            </a:solidFill>
            <a:prstDash val="solid"/>
            <a:miter lim="800000"/>
            <a:headEnd len="sm" w="sm" type="none"/>
            <a:tailEnd len="sm" w="sm" type="none"/>
          </a:ln>
        </p:spPr>
        <p:txBody>
          <a:bodyPr anchorCtr="0" anchor="ctr" bIns="182875" lIns="182875" spcFirstLastPara="1" rIns="182875" wrap="square" tIns="182875">
            <a:noAutofit/>
          </a:bodyPr>
          <a:lstStyle/>
          <a:p>
            <a:pPr indent="0" lvl="0" marL="0" marR="0" rtl="0" algn="l">
              <a:lnSpc>
                <a:spcPct val="9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IOC</a:t>
            </a:r>
            <a:endParaRPr b="0" i="0" sz="1400" u="none" cap="none" strike="noStrike">
              <a:solidFill>
                <a:srgbClr val="000000"/>
              </a:solidFill>
              <a:latin typeface="Arial"/>
              <a:ea typeface="Arial"/>
              <a:cs typeface="Arial"/>
              <a:sym typeface="Arial"/>
            </a:endParaRPr>
          </a:p>
        </p:txBody>
      </p:sp>
      <p:sp>
        <p:nvSpPr>
          <p:cNvPr id="131" name="Google Shape;131;p2"/>
          <p:cNvSpPr/>
          <p:nvPr/>
        </p:nvSpPr>
        <p:spPr>
          <a:xfrm>
            <a:off x="5589680" y="5696673"/>
            <a:ext cx="1109241" cy="682907"/>
          </a:xfrm>
          <a:prstGeom prst="roundRect">
            <a:avLst>
              <a:gd fmla="val 16667" name="adj"/>
            </a:avLst>
          </a:prstGeom>
          <a:gradFill>
            <a:gsLst>
              <a:gs pos="0">
                <a:srgbClr val="9A9A9A"/>
              </a:gs>
              <a:gs pos="50000">
                <a:srgbClr val="8D8D8D"/>
              </a:gs>
              <a:gs pos="100000">
                <a:srgbClr val="787878"/>
              </a:gs>
            </a:gsLst>
            <a:lin ang="5400000" scaled="0"/>
          </a:gradFill>
          <a:ln cap="flat" cmpd="sng" w="9525">
            <a:solidFill>
              <a:schemeClr val="dk1"/>
            </a:solidFill>
            <a:prstDash val="solid"/>
            <a:miter lim="800000"/>
            <a:headEnd len="sm" w="sm" type="none"/>
            <a:tailEnd len="sm" w="sm" type="none"/>
          </a:ln>
        </p:spPr>
        <p:txBody>
          <a:bodyPr anchorCtr="0" anchor="ctr" bIns="182875" lIns="182875" spcFirstLastPara="1" rIns="182875" wrap="square" tIns="182875">
            <a:noAutofit/>
          </a:bodyPr>
          <a:lstStyle/>
          <a:p>
            <a:pPr indent="0" lvl="0" marL="0" marR="0" rtl="0" algn="l">
              <a:lnSpc>
                <a:spcPct val="9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CA Server</a:t>
            </a:r>
            <a:endParaRPr b="0" i="0" sz="1400" u="none" cap="none" strike="noStrike">
              <a:solidFill>
                <a:srgbClr val="000000"/>
              </a:solidFill>
              <a:latin typeface="Arial"/>
              <a:ea typeface="Arial"/>
              <a:cs typeface="Arial"/>
              <a:sym typeface="Arial"/>
            </a:endParaRPr>
          </a:p>
        </p:txBody>
      </p:sp>
      <p:sp>
        <p:nvSpPr>
          <p:cNvPr id="132" name="Google Shape;132;p2"/>
          <p:cNvSpPr/>
          <p:nvPr/>
        </p:nvSpPr>
        <p:spPr>
          <a:xfrm>
            <a:off x="7003720" y="5696673"/>
            <a:ext cx="1109241" cy="682907"/>
          </a:xfrm>
          <a:prstGeom prst="roundRect">
            <a:avLst>
              <a:gd fmla="val 16667" name="adj"/>
            </a:avLst>
          </a:prstGeom>
          <a:gradFill>
            <a:gsLst>
              <a:gs pos="0">
                <a:srgbClr val="9A9A9A"/>
              </a:gs>
              <a:gs pos="50000">
                <a:srgbClr val="8D8D8D"/>
              </a:gs>
              <a:gs pos="100000">
                <a:srgbClr val="787878"/>
              </a:gs>
            </a:gsLst>
            <a:lin ang="5400000" scaled="0"/>
          </a:gradFill>
          <a:ln cap="flat" cmpd="sng" w="9525">
            <a:solidFill>
              <a:schemeClr val="dk1"/>
            </a:solidFill>
            <a:prstDash val="solid"/>
            <a:miter lim="800000"/>
            <a:headEnd len="sm" w="sm" type="none"/>
            <a:tailEnd len="sm" w="sm" type="none"/>
          </a:ln>
        </p:spPr>
        <p:txBody>
          <a:bodyPr anchorCtr="0" anchor="ctr" bIns="182875" lIns="182875" spcFirstLastPara="1" rIns="182875" wrap="square" tIns="182875">
            <a:noAutofit/>
          </a:bodyPr>
          <a:lstStyle/>
          <a:p>
            <a:pPr indent="0" lvl="0" marL="0" marR="0" rtl="0" algn="l">
              <a:lnSpc>
                <a:spcPct val="9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PVA Server</a:t>
            </a:r>
            <a:endParaRPr b="0" i="0" sz="1400" u="none" cap="none" strike="noStrike">
              <a:solidFill>
                <a:srgbClr val="000000"/>
              </a:solidFill>
              <a:latin typeface="Arial"/>
              <a:ea typeface="Arial"/>
              <a:cs typeface="Arial"/>
              <a:sym typeface="Arial"/>
            </a:endParaRPr>
          </a:p>
        </p:txBody>
      </p:sp>
      <p:sp>
        <p:nvSpPr>
          <p:cNvPr id="133" name="Google Shape;133;p2"/>
          <p:cNvSpPr/>
          <p:nvPr/>
        </p:nvSpPr>
        <p:spPr>
          <a:xfrm>
            <a:off x="4383985" y="5849073"/>
            <a:ext cx="1053296" cy="682907"/>
          </a:xfrm>
          <a:prstGeom prst="roundRect">
            <a:avLst>
              <a:gd fmla="val 16667" name="adj"/>
            </a:avLst>
          </a:prstGeom>
          <a:gradFill>
            <a:gsLst>
              <a:gs pos="0">
                <a:srgbClr val="9A9A9A"/>
              </a:gs>
              <a:gs pos="50000">
                <a:srgbClr val="8D8D8D"/>
              </a:gs>
              <a:gs pos="100000">
                <a:srgbClr val="787878"/>
              </a:gs>
            </a:gsLst>
            <a:lin ang="5400000" scaled="0"/>
          </a:gradFill>
          <a:ln cap="flat" cmpd="sng" w="9525">
            <a:solidFill>
              <a:schemeClr val="dk1"/>
            </a:solidFill>
            <a:prstDash val="solid"/>
            <a:miter lim="800000"/>
            <a:headEnd len="sm" w="sm" type="none"/>
            <a:tailEnd len="sm" w="sm" type="none"/>
          </a:ln>
        </p:spPr>
        <p:txBody>
          <a:bodyPr anchorCtr="0" anchor="ctr" bIns="182875" lIns="182875" spcFirstLastPara="1" rIns="182875" wrap="square" tIns="182875">
            <a:noAutofit/>
          </a:bodyPr>
          <a:lstStyle/>
          <a:p>
            <a:pPr indent="0" lvl="0" marL="0" marR="0" rtl="0" algn="l">
              <a:lnSpc>
                <a:spcPct val="9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IOC</a:t>
            </a:r>
            <a:endParaRPr b="0" i="0" sz="1400" u="none" cap="none" strike="noStrike">
              <a:solidFill>
                <a:srgbClr val="000000"/>
              </a:solidFill>
              <a:latin typeface="Arial"/>
              <a:ea typeface="Arial"/>
              <a:cs typeface="Arial"/>
              <a:sym typeface="Arial"/>
            </a:endParaRPr>
          </a:p>
        </p:txBody>
      </p:sp>
      <p:sp>
        <p:nvSpPr>
          <p:cNvPr id="134" name="Google Shape;134;p2"/>
          <p:cNvSpPr/>
          <p:nvPr/>
        </p:nvSpPr>
        <p:spPr>
          <a:xfrm>
            <a:off x="5742080" y="5849073"/>
            <a:ext cx="1109241" cy="682907"/>
          </a:xfrm>
          <a:prstGeom prst="roundRect">
            <a:avLst>
              <a:gd fmla="val 16667" name="adj"/>
            </a:avLst>
          </a:prstGeom>
          <a:gradFill>
            <a:gsLst>
              <a:gs pos="0">
                <a:srgbClr val="9A9A9A"/>
              </a:gs>
              <a:gs pos="50000">
                <a:srgbClr val="8D8D8D"/>
              </a:gs>
              <a:gs pos="100000">
                <a:srgbClr val="787878"/>
              </a:gs>
            </a:gsLst>
            <a:lin ang="5400000" scaled="0"/>
          </a:gradFill>
          <a:ln cap="flat" cmpd="sng" w="9525">
            <a:solidFill>
              <a:schemeClr val="dk1"/>
            </a:solidFill>
            <a:prstDash val="solid"/>
            <a:miter lim="800000"/>
            <a:headEnd len="sm" w="sm" type="none"/>
            <a:tailEnd len="sm" w="sm" type="none"/>
          </a:ln>
        </p:spPr>
        <p:txBody>
          <a:bodyPr anchorCtr="0" anchor="ctr" bIns="182875" lIns="182875" spcFirstLastPara="1" rIns="182875" wrap="square" tIns="182875">
            <a:noAutofit/>
          </a:bodyPr>
          <a:lstStyle/>
          <a:p>
            <a:pPr indent="0" lvl="0" marL="0" marR="0" rtl="0" algn="l">
              <a:lnSpc>
                <a:spcPct val="9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CA Server</a:t>
            </a:r>
            <a:endParaRPr b="0" i="0" sz="1400" u="none" cap="none" strike="noStrike">
              <a:solidFill>
                <a:srgbClr val="000000"/>
              </a:solidFill>
              <a:latin typeface="Arial"/>
              <a:ea typeface="Arial"/>
              <a:cs typeface="Arial"/>
              <a:sym typeface="Arial"/>
            </a:endParaRPr>
          </a:p>
        </p:txBody>
      </p:sp>
      <p:sp>
        <p:nvSpPr>
          <p:cNvPr id="135" name="Google Shape;135;p2"/>
          <p:cNvSpPr/>
          <p:nvPr/>
        </p:nvSpPr>
        <p:spPr>
          <a:xfrm>
            <a:off x="7156120" y="5849073"/>
            <a:ext cx="1109241" cy="682907"/>
          </a:xfrm>
          <a:prstGeom prst="roundRect">
            <a:avLst>
              <a:gd fmla="val 16667" name="adj"/>
            </a:avLst>
          </a:prstGeom>
          <a:gradFill>
            <a:gsLst>
              <a:gs pos="0">
                <a:srgbClr val="9A9A9A"/>
              </a:gs>
              <a:gs pos="50000">
                <a:srgbClr val="8D8D8D"/>
              </a:gs>
              <a:gs pos="100000">
                <a:srgbClr val="787878"/>
              </a:gs>
            </a:gsLst>
            <a:lin ang="5400000" scaled="0"/>
          </a:gradFill>
          <a:ln cap="flat" cmpd="sng" w="9525">
            <a:solidFill>
              <a:schemeClr val="dk1"/>
            </a:solidFill>
            <a:prstDash val="solid"/>
            <a:miter lim="800000"/>
            <a:headEnd len="sm" w="sm" type="none"/>
            <a:tailEnd len="sm" w="sm" type="none"/>
          </a:ln>
        </p:spPr>
        <p:txBody>
          <a:bodyPr anchorCtr="0" anchor="ctr" bIns="182875" lIns="182875" spcFirstLastPara="1" rIns="182875" wrap="square" tIns="182875">
            <a:noAutofit/>
          </a:bodyPr>
          <a:lstStyle/>
          <a:p>
            <a:pPr indent="0" lvl="0" marL="0" marR="0" rtl="0" algn="l">
              <a:lnSpc>
                <a:spcPct val="9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PVA Server</a:t>
            </a:r>
            <a:endParaRPr b="0" i="0" sz="1400" u="none" cap="none" strike="noStrike">
              <a:solidFill>
                <a:srgbClr val="000000"/>
              </a:solidFill>
              <a:latin typeface="Arial"/>
              <a:ea typeface="Arial"/>
              <a:cs typeface="Arial"/>
              <a:sym typeface="Arial"/>
            </a:endParaRPr>
          </a:p>
        </p:txBody>
      </p:sp>
      <p:sp>
        <p:nvSpPr>
          <p:cNvPr id="136" name="Google Shape;136;p2"/>
          <p:cNvSpPr/>
          <p:nvPr/>
        </p:nvSpPr>
        <p:spPr>
          <a:xfrm>
            <a:off x="4536385" y="6001473"/>
            <a:ext cx="1053296" cy="682907"/>
          </a:xfrm>
          <a:prstGeom prst="roundRect">
            <a:avLst>
              <a:gd fmla="val 16667" name="adj"/>
            </a:avLst>
          </a:prstGeom>
          <a:gradFill>
            <a:gsLst>
              <a:gs pos="0">
                <a:srgbClr val="9A9A9A"/>
              </a:gs>
              <a:gs pos="50000">
                <a:srgbClr val="8D8D8D"/>
              </a:gs>
              <a:gs pos="100000">
                <a:srgbClr val="787878"/>
              </a:gs>
            </a:gsLst>
            <a:lin ang="5400000" scaled="0"/>
          </a:gradFill>
          <a:ln cap="flat" cmpd="sng" w="9525">
            <a:solidFill>
              <a:schemeClr val="dk1"/>
            </a:solidFill>
            <a:prstDash val="solid"/>
            <a:miter lim="800000"/>
            <a:headEnd len="sm" w="sm" type="none"/>
            <a:tailEnd len="sm" w="sm" type="none"/>
          </a:ln>
        </p:spPr>
        <p:txBody>
          <a:bodyPr anchorCtr="0" anchor="ctr" bIns="182875" lIns="182875" spcFirstLastPara="1" rIns="182875" wrap="square" tIns="182875">
            <a:noAutofit/>
          </a:bodyPr>
          <a:lstStyle/>
          <a:p>
            <a:pPr indent="0" lvl="0" marL="0" marR="0" rtl="0" algn="l">
              <a:lnSpc>
                <a:spcPct val="9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IOC</a:t>
            </a:r>
            <a:endParaRPr b="0" i="0" sz="1400" u="none" cap="none" strike="noStrike">
              <a:solidFill>
                <a:srgbClr val="000000"/>
              </a:solidFill>
              <a:latin typeface="Arial"/>
              <a:ea typeface="Arial"/>
              <a:cs typeface="Arial"/>
              <a:sym typeface="Arial"/>
            </a:endParaRPr>
          </a:p>
        </p:txBody>
      </p:sp>
      <p:sp>
        <p:nvSpPr>
          <p:cNvPr id="137" name="Google Shape;137;p2"/>
          <p:cNvSpPr/>
          <p:nvPr/>
        </p:nvSpPr>
        <p:spPr>
          <a:xfrm>
            <a:off x="5894480" y="6001473"/>
            <a:ext cx="1109241" cy="682907"/>
          </a:xfrm>
          <a:prstGeom prst="roundRect">
            <a:avLst>
              <a:gd fmla="val 16667" name="adj"/>
            </a:avLst>
          </a:prstGeom>
          <a:gradFill>
            <a:gsLst>
              <a:gs pos="0">
                <a:srgbClr val="9A9A9A"/>
              </a:gs>
              <a:gs pos="50000">
                <a:srgbClr val="8D8D8D"/>
              </a:gs>
              <a:gs pos="100000">
                <a:srgbClr val="787878"/>
              </a:gs>
            </a:gsLst>
            <a:lin ang="5400000" scaled="0"/>
          </a:gradFill>
          <a:ln cap="flat" cmpd="sng" w="9525">
            <a:solidFill>
              <a:schemeClr val="dk1"/>
            </a:solidFill>
            <a:prstDash val="solid"/>
            <a:miter lim="800000"/>
            <a:headEnd len="sm" w="sm" type="none"/>
            <a:tailEnd len="sm" w="sm" type="none"/>
          </a:ln>
        </p:spPr>
        <p:txBody>
          <a:bodyPr anchorCtr="0" anchor="ctr" bIns="182875" lIns="182875" spcFirstLastPara="1" rIns="182875" wrap="square" tIns="182875">
            <a:noAutofit/>
          </a:bodyPr>
          <a:lstStyle/>
          <a:p>
            <a:pPr indent="0" lvl="0" marL="0" marR="0" rtl="0" algn="l">
              <a:lnSpc>
                <a:spcPct val="9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CA Server</a:t>
            </a:r>
            <a:endParaRPr b="0" i="0" sz="1400" u="none" cap="none" strike="noStrike">
              <a:solidFill>
                <a:srgbClr val="000000"/>
              </a:solidFill>
              <a:latin typeface="Arial"/>
              <a:ea typeface="Arial"/>
              <a:cs typeface="Arial"/>
              <a:sym typeface="Arial"/>
            </a:endParaRPr>
          </a:p>
        </p:txBody>
      </p:sp>
      <p:sp>
        <p:nvSpPr>
          <p:cNvPr id="138" name="Google Shape;138;p2"/>
          <p:cNvSpPr/>
          <p:nvPr/>
        </p:nvSpPr>
        <p:spPr>
          <a:xfrm>
            <a:off x="7308520" y="6001473"/>
            <a:ext cx="1109241" cy="682907"/>
          </a:xfrm>
          <a:prstGeom prst="roundRect">
            <a:avLst>
              <a:gd fmla="val 16667" name="adj"/>
            </a:avLst>
          </a:prstGeom>
          <a:gradFill>
            <a:gsLst>
              <a:gs pos="0">
                <a:srgbClr val="9A9A9A"/>
              </a:gs>
              <a:gs pos="50000">
                <a:srgbClr val="8D8D8D"/>
              </a:gs>
              <a:gs pos="100000">
                <a:srgbClr val="787878"/>
              </a:gs>
            </a:gsLst>
            <a:lin ang="5400000" scaled="0"/>
          </a:gradFill>
          <a:ln cap="flat" cmpd="sng" w="9525">
            <a:solidFill>
              <a:schemeClr val="dk1"/>
            </a:solidFill>
            <a:prstDash val="solid"/>
            <a:miter lim="800000"/>
            <a:headEnd len="sm" w="sm" type="none"/>
            <a:tailEnd len="sm" w="sm" type="none"/>
          </a:ln>
        </p:spPr>
        <p:txBody>
          <a:bodyPr anchorCtr="0" anchor="ctr" bIns="182875" lIns="182875" spcFirstLastPara="1" rIns="182875" wrap="square" tIns="182875">
            <a:noAutofit/>
          </a:bodyPr>
          <a:lstStyle/>
          <a:p>
            <a:pPr indent="0" lvl="0" marL="0" marR="0" rtl="0" algn="l">
              <a:lnSpc>
                <a:spcPct val="9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PVA Server</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20"/>
          <p:cNvSpPr txBox="1"/>
          <p:nvPr>
            <p:ph idx="1" type="body"/>
          </p:nvPr>
        </p:nvSpPr>
        <p:spPr>
          <a:xfrm>
            <a:off x="180000" y="963828"/>
            <a:ext cx="11832000" cy="571067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02192B"/>
              </a:buClr>
              <a:buSzPts val="3200"/>
              <a:buChar char="•"/>
            </a:pPr>
            <a:r>
              <a:rPr lang="en-US"/>
              <a:t>The EPICS Archiver Appliance is an implementation of an archiver for </a:t>
            </a:r>
            <a:r>
              <a:rPr lang="en-US" u="sng">
                <a:solidFill>
                  <a:schemeClr val="hlink"/>
                </a:solidFill>
                <a:hlinkClick r:id="rId3"/>
              </a:rPr>
              <a:t>EPICS</a:t>
            </a:r>
            <a:r>
              <a:rPr lang="en-US"/>
              <a:t> control systems that aims to archive millions of PVs.</a:t>
            </a:r>
            <a:endParaRPr/>
          </a:p>
          <a:p>
            <a:pPr indent="-228600" lvl="1" marL="685800" rtl="0" algn="l">
              <a:lnSpc>
                <a:spcPct val="90000"/>
              </a:lnSpc>
              <a:spcBef>
                <a:spcPts val="500"/>
              </a:spcBef>
              <a:spcAft>
                <a:spcPts val="0"/>
              </a:spcAft>
              <a:buClr>
                <a:srgbClr val="02192B"/>
              </a:buClr>
              <a:buSzPts val="2800"/>
              <a:buChar char="•"/>
            </a:pPr>
            <a:r>
              <a:rPr lang="en-US"/>
              <a:t>Ability to cluster appliances and to scale by adding appliances to the cluster.</a:t>
            </a:r>
            <a:endParaRPr/>
          </a:p>
          <a:p>
            <a:pPr indent="-228600" lvl="1" marL="685800" rtl="0" algn="l">
              <a:lnSpc>
                <a:spcPct val="90000"/>
              </a:lnSpc>
              <a:spcBef>
                <a:spcPts val="500"/>
              </a:spcBef>
              <a:spcAft>
                <a:spcPts val="0"/>
              </a:spcAft>
              <a:buClr>
                <a:srgbClr val="02192B"/>
              </a:buClr>
              <a:buSzPts val="2800"/>
              <a:buChar char="•"/>
            </a:pPr>
            <a:r>
              <a:rPr lang="en-US"/>
              <a:t>Multiple stages and an inbuilt process to move data between the stages.</a:t>
            </a:r>
            <a:endParaRPr/>
          </a:p>
          <a:p>
            <a:pPr indent="-228600" lvl="1" marL="685800" rtl="0" algn="l">
              <a:lnSpc>
                <a:spcPct val="90000"/>
              </a:lnSpc>
              <a:spcBef>
                <a:spcPts val="500"/>
              </a:spcBef>
              <a:spcAft>
                <a:spcPts val="0"/>
              </a:spcAft>
              <a:buClr>
                <a:srgbClr val="02192B"/>
              </a:buClr>
              <a:buSzPts val="2800"/>
              <a:buChar char="•"/>
            </a:pPr>
            <a:r>
              <a:rPr lang="en-US"/>
              <a:t>Focus on data retrieval performance.</a:t>
            </a:r>
            <a:endParaRPr/>
          </a:p>
          <a:p>
            <a:pPr indent="-228600" lvl="1" marL="685800" rtl="0" algn="l">
              <a:lnSpc>
                <a:spcPct val="90000"/>
              </a:lnSpc>
              <a:spcBef>
                <a:spcPts val="500"/>
              </a:spcBef>
              <a:spcAft>
                <a:spcPts val="0"/>
              </a:spcAft>
              <a:buClr>
                <a:srgbClr val="02192B"/>
              </a:buClr>
              <a:buSzPts val="2800"/>
              <a:buChar char="•"/>
            </a:pPr>
            <a:r>
              <a:rPr lang="en-US"/>
              <a:t>Focus on zero oversight.</a:t>
            </a:r>
            <a:endParaRPr/>
          </a:p>
          <a:p>
            <a:pPr indent="-25400" lvl="0" marL="228600" rtl="0" algn="l">
              <a:lnSpc>
                <a:spcPct val="90000"/>
              </a:lnSpc>
              <a:spcBef>
                <a:spcPts val="1000"/>
              </a:spcBef>
              <a:spcAft>
                <a:spcPts val="0"/>
              </a:spcAft>
              <a:buClr>
                <a:srgbClr val="02192B"/>
              </a:buClr>
              <a:buSzPts val="3200"/>
              <a:buNone/>
            </a:pPr>
            <a:r>
              <a:t/>
            </a:r>
            <a:endParaRPr/>
          </a:p>
        </p:txBody>
      </p:sp>
      <p:sp>
        <p:nvSpPr>
          <p:cNvPr id="278" name="Google Shape;278;p20"/>
          <p:cNvSpPr txBox="1"/>
          <p:nvPr>
            <p:ph type="title"/>
          </p:nvPr>
        </p:nvSpPr>
        <p:spPr>
          <a:xfrm>
            <a:off x="180000" y="1"/>
            <a:ext cx="11832000" cy="503999"/>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3F3F3F"/>
              </a:buClr>
              <a:buSzPts val="2000"/>
              <a:buFont typeface="Helvetica Neue"/>
              <a:buNone/>
            </a:pPr>
            <a:r>
              <a:rPr lang="en-US"/>
              <a:t>Motivation</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21"/>
          <p:cNvSpPr txBox="1"/>
          <p:nvPr>
            <p:ph type="title"/>
          </p:nvPr>
        </p:nvSpPr>
        <p:spPr>
          <a:xfrm>
            <a:off x="180000" y="1"/>
            <a:ext cx="11832000" cy="503999"/>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3F3F3F"/>
              </a:buClr>
              <a:buSzPts val="2000"/>
              <a:buFont typeface="Helvetica Neue"/>
              <a:buNone/>
            </a:pPr>
            <a:r>
              <a:rPr lang="en-US"/>
              <a:t>Appliance Archiver</a:t>
            </a:r>
            <a:endParaRPr/>
          </a:p>
        </p:txBody>
      </p:sp>
      <p:pic>
        <p:nvPicPr>
          <p:cNvPr descr="https://slacmshankar.github.io/epicsarchiver_docs/images/applarch.png" id="284" name="Google Shape;284;p21"/>
          <p:cNvPicPr preferRelativeResize="0"/>
          <p:nvPr>
            <p:ph idx="1" type="body"/>
          </p:nvPr>
        </p:nvPicPr>
        <p:blipFill rotWithShape="1">
          <a:blip r:embed="rId3">
            <a:alphaModFix/>
          </a:blip>
          <a:srcRect b="0" l="0" r="0" t="0"/>
          <a:stretch/>
        </p:blipFill>
        <p:spPr>
          <a:xfrm>
            <a:off x="1510812" y="939194"/>
            <a:ext cx="9170375" cy="4663930"/>
          </a:xfrm>
          <a:prstGeom prst="rect">
            <a:avLst/>
          </a:prstGeom>
          <a:noFill/>
          <a:ln>
            <a:noFill/>
          </a:ln>
        </p:spPr>
      </p:pic>
      <p:sp>
        <p:nvSpPr>
          <p:cNvPr id="285" name="Google Shape;285;p21"/>
          <p:cNvSpPr/>
          <p:nvPr/>
        </p:nvSpPr>
        <p:spPr>
          <a:xfrm>
            <a:off x="3039873" y="6358237"/>
            <a:ext cx="6112251"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https://slacmshankar.github.io/epicsarchiver_docs/details.html</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22"/>
          <p:cNvSpPr txBox="1"/>
          <p:nvPr>
            <p:ph type="title"/>
          </p:nvPr>
        </p:nvSpPr>
        <p:spPr>
          <a:xfrm>
            <a:off x="180000" y="1"/>
            <a:ext cx="11832000" cy="503999"/>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3F3F3F"/>
              </a:buClr>
              <a:buSzPts val="2000"/>
              <a:buFont typeface="Helvetica Neue"/>
              <a:buNone/>
            </a:pPr>
            <a:r>
              <a:rPr lang="en-US"/>
              <a:t>Appliance Archiver</a:t>
            </a:r>
            <a:endParaRPr/>
          </a:p>
        </p:txBody>
      </p:sp>
      <p:pic>
        <p:nvPicPr>
          <p:cNvPr descr="Multiple appliances into one long term store" id="291" name="Google Shape;291;p22"/>
          <p:cNvPicPr preferRelativeResize="0"/>
          <p:nvPr>
            <p:ph idx="1" type="body"/>
          </p:nvPr>
        </p:nvPicPr>
        <p:blipFill rotWithShape="1">
          <a:blip r:embed="rId3">
            <a:alphaModFix/>
          </a:blip>
          <a:srcRect b="0" l="0" r="0" t="0"/>
          <a:stretch/>
        </p:blipFill>
        <p:spPr>
          <a:xfrm>
            <a:off x="1565783" y="1037968"/>
            <a:ext cx="9060434" cy="4972060"/>
          </a:xfrm>
          <a:prstGeom prst="rect">
            <a:avLst/>
          </a:prstGeom>
          <a:noFill/>
          <a:ln>
            <a:noFill/>
          </a:ln>
        </p:spPr>
      </p:pic>
      <p:sp>
        <p:nvSpPr>
          <p:cNvPr id="292" name="Google Shape;292;p22"/>
          <p:cNvSpPr/>
          <p:nvPr/>
        </p:nvSpPr>
        <p:spPr>
          <a:xfrm>
            <a:off x="3039874" y="6333524"/>
            <a:ext cx="6112251"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https://slacmshankar.github.io/epicsarchiver_docs/details.html</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23"/>
          <p:cNvSpPr txBox="1"/>
          <p:nvPr>
            <p:ph idx="1" type="body"/>
          </p:nvPr>
        </p:nvSpPr>
        <p:spPr>
          <a:xfrm>
            <a:off x="180000" y="972000"/>
            <a:ext cx="5107029" cy="5702497"/>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02192B"/>
              </a:buClr>
              <a:buSzPts val="3200"/>
              <a:buChar char="•"/>
            </a:pPr>
            <a:r>
              <a:rPr lang="en-US"/>
              <a:t>Add a pv for archive</a:t>
            </a:r>
            <a:endParaRPr/>
          </a:p>
          <a:p>
            <a:pPr indent="0" lvl="0" marL="0" rtl="0" algn="l">
              <a:lnSpc>
                <a:spcPct val="90000"/>
              </a:lnSpc>
              <a:spcBef>
                <a:spcPts val="1000"/>
              </a:spcBef>
              <a:spcAft>
                <a:spcPts val="0"/>
              </a:spcAft>
              <a:buClr>
                <a:srgbClr val="02192B"/>
              </a:buClr>
              <a:buSzPts val="3200"/>
              <a:buNone/>
            </a:pPr>
            <a:r>
              <a:rPr lang="en-US">
                <a:latin typeface="Courier"/>
                <a:ea typeface="Courier"/>
                <a:cs typeface="Courier"/>
                <a:sym typeface="Courier"/>
              </a:rPr>
              <a:t>test:sine</a:t>
            </a:r>
            <a:endParaRPr>
              <a:latin typeface="Courier"/>
              <a:ea typeface="Courier"/>
              <a:cs typeface="Courier"/>
              <a:sym typeface="Courier"/>
            </a:endParaRPr>
          </a:p>
          <a:p>
            <a:pPr indent="0" lvl="0" marL="0" rtl="0" algn="l">
              <a:lnSpc>
                <a:spcPct val="90000"/>
              </a:lnSpc>
              <a:spcBef>
                <a:spcPts val="1000"/>
              </a:spcBef>
              <a:spcAft>
                <a:spcPts val="0"/>
              </a:spcAft>
              <a:buClr>
                <a:srgbClr val="02192B"/>
              </a:buClr>
              <a:buSzPts val="3200"/>
              <a:buNone/>
            </a:pPr>
            <a:r>
              <a:rPr lang="en-US">
                <a:latin typeface="Courier"/>
                <a:ea typeface="Courier"/>
                <a:cs typeface="Courier"/>
                <a:sym typeface="Courier"/>
              </a:rPr>
              <a:t>test:sine:cnt</a:t>
            </a:r>
            <a:endParaRPr>
              <a:latin typeface="Courier"/>
              <a:ea typeface="Courier"/>
              <a:cs typeface="Courier"/>
              <a:sym typeface="Courier"/>
            </a:endParaRPr>
          </a:p>
          <a:p>
            <a:pPr indent="0" lvl="0" marL="0" rtl="0" algn="l">
              <a:lnSpc>
                <a:spcPct val="90000"/>
              </a:lnSpc>
              <a:spcBef>
                <a:spcPts val="1000"/>
              </a:spcBef>
              <a:spcAft>
                <a:spcPts val="0"/>
              </a:spcAft>
              <a:buClr>
                <a:srgbClr val="02192B"/>
              </a:buClr>
              <a:buSzPts val="3200"/>
              <a:buNone/>
            </a:pPr>
            <a:r>
              <a:t/>
            </a:r>
            <a:endParaRPr>
              <a:latin typeface="Courier"/>
              <a:ea typeface="Courier"/>
              <a:cs typeface="Courier"/>
              <a:sym typeface="Courier"/>
            </a:endParaRPr>
          </a:p>
          <a:p>
            <a:pPr indent="0" lvl="0" marL="0" rtl="0" algn="l">
              <a:lnSpc>
                <a:spcPct val="90000"/>
              </a:lnSpc>
              <a:spcBef>
                <a:spcPts val="1000"/>
              </a:spcBef>
              <a:spcAft>
                <a:spcPts val="0"/>
              </a:spcAft>
              <a:buClr>
                <a:srgbClr val="02192B"/>
              </a:buClr>
              <a:buSzPts val="3200"/>
              <a:buNone/>
            </a:pPr>
            <a:r>
              <a:t/>
            </a:r>
            <a:endParaRPr>
              <a:latin typeface="Helvetica Neue"/>
              <a:ea typeface="Helvetica Neue"/>
              <a:cs typeface="Helvetica Neue"/>
              <a:sym typeface="Helvetica Neue"/>
            </a:endParaRPr>
          </a:p>
          <a:p>
            <a:pPr indent="-228600" lvl="0" marL="228600" rtl="0" algn="l">
              <a:lnSpc>
                <a:spcPct val="90000"/>
              </a:lnSpc>
              <a:spcBef>
                <a:spcPts val="1000"/>
              </a:spcBef>
              <a:spcAft>
                <a:spcPts val="0"/>
              </a:spcAft>
              <a:buClr>
                <a:srgbClr val="02192B"/>
              </a:buClr>
              <a:buSzPts val="3200"/>
              <a:buChar char="•"/>
            </a:pPr>
            <a:r>
              <a:rPr lang="en-US">
                <a:latin typeface="Helvetica Neue"/>
                <a:ea typeface="Helvetica Neue"/>
                <a:cs typeface="Helvetica Neue"/>
                <a:sym typeface="Helvetica Neue"/>
              </a:rPr>
              <a:t>Ensuring correct archiving </a:t>
            </a:r>
            <a:r>
              <a:rPr lang="en-US"/>
              <a:t>parameters</a:t>
            </a:r>
            <a:endParaRPr>
              <a:latin typeface="Helvetica Neue"/>
              <a:ea typeface="Helvetica Neue"/>
              <a:cs typeface="Helvetica Neue"/>
              <a:sym typeface="Helvetica Neue"/>
            </a:endParaRPr>
          </a:p>
          <a:p>
            <a:pPr indent="-228600" lvl="1" marL="685800" rtl="0" algn="l">
              <a:lnSpc>
                <a:spcPct val="90000"/>
              </a:lnSpc>
              <a:spcBef>
                <a:spcPts val="500"/>
              </a:spcBef>
              <a:spcAft>
                <a:spcPts val="0"/>
              </a:spcAft>
              <a:buClr>
                <a:srgbClr val="02192B"/>
              </a:buClr>
              <a:buSzPts val="2800"/>
              <a:buChar char="•"/>
            </a:pPr>
            <a:r>
              <a:rPr lang="en-US">
                <a:latin typeface="Helvetica Neue"/>
                <a:ea typeface="Helvetica Neue"/>
                <a:cs typeface="Helvetica Neue"/>
                <a:sym typeface="Helvetica Neue"/>
              </a:rPr>
              <a:t>Sampling and buffer allocation</a:t>
            </a:r>
            <a:endParaRPr/>
          </a:p>
          <a:p>
            <a:pPr indent="-228600" lvl="1" marL="685800" rtl="0" algn="l">
              <a:lnSpc>
                <a:spcPct val="90000"/>
              </a:lnSpc>
              <a:spcBef>
                <a:spcPts val="500"/>
              </a:spcBef>
              <a:spcAft>
                <a:spcPts val="0"/>
              </a:spcAft>
              <a:buClr>
                <a:srgbClr val="02192B"/>
              </a:buClr>
              <a:buSzPts val="2800"/>
              <a:buChar char="•"/>
            </a:pPr>
            <a:r>
              <a:rPr lang="en-US">
                <a:latin typeface="Helvetica Neue"/>
                <a:ea typeface="Helvetica Neue"/>
                <a:cs typeface="Helvetica Neue"/>
                <a:sym typeface="Helvetica Neue"/>
              </a:rPr>
              <a:t>.ADEL</a:t>
            </a:r>
            <a:endParaRPr/>
          </a:p>
          <a:p>
            <a:pPr indent="0" lvl="0" marL="0" rtl="0" algn="l">
              <a:lnSpc>
                <a:spcPct val="90000"/>
              </a:lnSpc>
              <a:spcBef>
                <a:spcPts val="1000"/>
              </a:spcBef>
              <a:spcAft>
                <a:spcPts val="0"/>
              </a:spcAft>
              <a:buClr>
                <a:srgbClr val="02192B"/>
              </a:buClr>
              <a:buSzPts val="3200"/>
              <a:buNone/>
            </a:pPr>
            <a:r>
              <a:t/>
            </a:r>
            <a:endParaRPr/>
          </a:p>
          <a:p>
            <a:pPr indent="0" lvl="0" marL="0" rtl="0" algn="l">
              <a:lnSpc>
                <a:spcPct val="90000"/>
              </a:lnSpc>
              <a:spcBef>
                <a:spcPts val="1000"/>
              </a:spcBef>
              <a:spcAft>
                <a:spcPts val="0"/>
              </a:spcAft>
              <a:buClr>
                <a:srgbClr val="02192B"/>
              </a:buClr>
              <a:buSzPts val="3200"/>
              <a:buNone/>
            </a:pPr>
            <a:r>
              <a:t/>
            </a:r>
            <a:endParaRPr/>
          </a:p>
        </p:txBody>
      </p:sp>
      <p:sp>
        <p:nvSpPr>
          <p:cNvPr id="299" name="Google Shape;299;p23"/>
          <p:cNvSpPr txBox="1"/>
          <p:nvPr>
            <p:ph type="title"/>
          </p:nvPr>
        </p:nvSpPr>
        <p:spPr>
          <a:xfrm>
            <a:off x="180000" y="1"/>
            <a:ext cx="11832000" cy="503999"/>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3F3F3F"/>
              </a:buClr>
              <a:buSzPts val="2000"/>
              <a:buFont typeface="Helvetica Neue"/>
              <a:buNone/>
            </a:pPr>
            <a:r>
              <a:rPr lang="en-US"/>
              <a:t>Archive a PV</a:t>
            </a:r>
            <a:endParaRPr/>
          </a:p>
        </p:txBody>
      </p:sp>
      <p:pic>
        <p:nvPicPr>
          <p:cNvPr id="300" name="Google Shape;300;p23"/>
          <p:cNvPicPr preferRelativeResize="0"/>
          <p:nvPr/>
        </p:nvPicPr>
        <p:blipFill rotWithShape="1">
          <a:blip r:embed="rId3">
            <a:alphaModFix/>
          </a:blip>
          <a:srcRect b="0" l="0" r="0" t="0"/>
          <a:stretch/>
        </p:blipFill>
        <p:spPr>
          <a:xfrm>
            <a:off x="5287029" y="972000"/>
            <a:ext cx="6724971" cy="452038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24"/>
          <p:cNvSpPr txBox="1"/>
          <p:nvPr>
            <p:ph type="title"/>
          </p:nvPr>
        </p:nvSpPr>
        <p:spPr>
          <a:xfrm>
            <a:off x="180000" y="1"/>
            <a:ext cx="11832000" cy="503999"/>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3F3F3F"/>
              </a:buClr>
              <a:buSzPts val="2000"/>
              <a:buFont typeface="Helvetica Neue"/>
              <a:buNone/>
            </a:pPr>
            <a:r>
              <a:rPr lang="en-US"/>
              <a:t>Archive a PV</a:t>
            </a:r>
            <a:endParaRPr/>
          </a:p>
        </p:txBody>
      </p:sp>
      <p:sp>
        <p:nvSpPr>
          <p:cNvPr id="307" name="Google Shape;307;p24"/>
          <p:cNvSpPr txBox="1"/>
          <p:nvPr>
            <p:ph idx="1" type="body"/>
          </p:nvPr>
        </p:nvSpPr>
        <p:spPr>
          <a:xfrm>
            <a:off x="180000" y="503999"/>
            <a:ext cx="11832000" cy="464497"/>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595959"/>
              </a:buClr>
              <a:buSzPts val="1400"/>
              <a:buFont typeface="Helvetica Neue"/>
              <a:buNone/>
            </a:pPr>
            <a:r>
              <a:rPr lang="en-US"/>
              <a:t>policies.py</a:t>
            </a:r>
            <a:endParaRPr/>
          </a:p>
        </p:txBody>
      </p:sp>
      <p:sp>
        <p:nvSpPr>
          <p:cNvPr id="308" name="Google Shape;308;p24"/>
          <p:cNvSpPr txBox="1"/>
          <p:nvPr>
            <p:ph idx="2" type="body"/>
          </p:nvPr>
        </p:nvSpPr>
        <p:spPr>
          <a:xfrm>
            <a:off x="179999" y="968496"/>
            <a:ext cx="9214724" cy="5706001"/>
          </a:xfrm>
          <a:prstGeom prst="rect">
            <a:avLst/>
          </a:prstGeom>
          <a:noFill/>
          <a:ln>
            <a:noFill/>
          </a:ln>
        </p:spPr>
        <p:txBody>
          <a:bodyPr anchorCtr="0" anchor="t" bIns="45700" lIns="91425" spcFirstLastPara="1" rIns="91425" wrap="square" tIns="45700">
            <a:normAutofit fontScale="55000" lnSpcReduction="20000"/>
          </a:bodyPr>
          <a:lstStyle/>
          <a:p>
            <a:pPr indent="0" lvl="0" marL="0" rtl="0" algn="l">
              <a:lnSpc>
                <a:spcPct val="90000"/>
              </a:lnSpc>
              <a:spcBef>
                <a:spcPts val="0"/>
              </a:spcBef>
              <a:spcAft>
                <a:spcPts val="0"/>
              </a:spcAft>
              <a:buClr>
                <a:srgbClr val="02192B"/>
              </a:buClr>
              <a:buSzPct val="100000"/>
              <a:buNone/>
            </a:pPr>
            <a:r>
              <a:rPr lang="en-US"/>
              <a:t>Management </a:t>
            </a:r>
            <a:r>
              <a:rPr b="1" i="1" lang="en-US"/>
              <a:t>policies.py </a:t>
            </a:r>
            <a:r>
              <a:rPr lang="en-US"/>
              <a:t>file</a:t>
            </a:r>
            <a:endParaRPr/>
          </a:p>
          <a:p>
            <a:pPr indent="0" lvl="0" marL="0" rtl="0" algn="l">
              <a:lnSpc>
                <a:spcPct val="90000"/>
              </a:lnSpc>
              <a:spcBef>
                <a:spcPts val="1000"/>
              </a:spcBef>
              <a:spcAft>
                <a:spcPts val="0"/>
              </a:spcAft>
              <a:buClr>
                <a:srgbClr val="02192B"/>
              </a:buClr>
              <a:buSzPct val="100000"/>
              <a:buNone/>
            </a:pPr>
            <a:br>
              <a:rPr lang="en-US">
                <a:latin typeface="Helvetica Neue"/>
                <a:ea typeface="Helvetica Neue"/>
                <a:cs typeface="Helvetica Neue"/>
                <a:sym typeface="Helvetica Neue"/>
              </a:rPr>
            </a:br>
            <a:endParaRPr>
              <a:latin typeface="Helvetica Neue"/>
              <a:ea typeface="Helvetica Neue"/>
              <a:cs typeface="Helvetica Neue"/>
              <a:sym typeface="Helvetica Neue"/>
            </a:endParaRPr>
          </a:p>
          <a:p>
            <a:pPr indent="0" lvl="0" marL="0" rtl="0" algn="l">
              <a:lnSpc>
                <a:spcPct val="90000"/>
              </a:lnSpc>
              <a:spcBef>
                <a:spcPts val="1000"/>
              </a:spcBef>
              <a:spcAft>
                <a:spcPts val="0"/>
              </a:spcAft>
              <a:buClr>
                <a:srgbClr val="02192B"/>
              </a:buClr>
              <a:buSzPct val="100000"/>
              <a:buNone/>
            </a:pPr>
            <a:r>
              <a:rPr lang="en-US">
                <a:latin typeface="Helvetica Neue"/>
                <a:ea typeface="Helvetica Neue"/>
                <a:cs typeface="Helvetica Neue"/>
                <a:sym typeface="Helvetica Neue"/>
              </a:rPr>
              <a:t># We limit BPM PVs to 1GB/year We reduce the sampling rate </a:t>
            </a:r>
            <a:endParaRPr/>
          </a:p>
          <a:p>
            <a:pPr indent="0" lvl="0" marL="0" rtl="0" algn="l">
              <a:lnSpc>
                <a:spcPct val="90000"/>
              </a:lnSpc>
              <a:spcBef>
                <a:spcPts val="1000"/>
              </a:spcBef>
              <a:spcAft>
                <a:spcPts val="0"/>
              </a:spcAft>
              <a:buClr>
                <a:srgbClr val="02192B"/>
              </a:buClr>
              <a:buSzPct val="100000"/>
              <a:buNone/>
            </a:pPr>
            <a:r>
              <a:rPr lang="en-US">
                <a:latin typeface="Helvetica Neue"/>
                <a:ea typeface="Helvetica Neue"/>
                <a:cs typeface="Helvetica Neue"/>
                <a:sym typeface="Helvetica Neue"/>
              </a:rPr>
              <a:t>pvPolicyDict['samplingPeriod’] = pvInfoDict['storageRate']/(35*pvInfoDict['eventRate'])</a:t>
            </a:r>
            <a:endParaRPr/>
          </a:p>
          <a:p>
            <a:pPr indent="0" lvl="0" marL="0" rtl="0" algn="l">
              <a:lnSpc>
                <a:spcPct val="90000"/>
              </a:lnSpc>
              <a:spcBef>
                <a:spcPts val="1000"/>
              </a:spcBef>
              <a:spcAft>
                <a:spcPts val="0"/>
              </a:spcAft>
              <a:buClr>
                <a:srgbClr val="02192B"/>
              </a:buClr>
              <a:buSzPct val="100000"/>
              <a:buNone/>
            </a:pPr>
            <a:r>
              <a:rPr lang="en-US">
                <a:latin typeface="Helvetica Neue"/>
                <a:ea typeface="Helvetica Neue"/>
                <a:cs typeface="Helvetica Neue"/>
                <a:sym typeface="Helvetica Neue"/>
              </a:rPr>
              <a:t>pvPolicyDict['samplingMethod'] = 'MONITOR'</a:t>
            </a:r>
            <a:endParaRPr/>
          </a:p>
          <a:p>
            <a:pPr indent="0" lvl="0" marL="0" rtl="0" algn="l">
              <a:lnSpc>
                <a:spcPct val="90000"/>
              </a:lnSpc>
              <a:spcBef>
                <a:spcPts val="1000"/>
              </a:spcBef>
              <a:spcAft>
                <a:spcPts val="0"/>
              </a:spcAft>
              <a:buClr>
                <a:srgbClr val="02192B"/>
              </a:buClr>
              <a:buSzPct val="100000"/>
              <a:buNone/>
            </a:pPr>
            <a:r>
              <a:rPr lang="en-US">
                <a:latin typeface="Helvetica Neue"/>
                <a:ea typeface="Helvetica Neue"/>
                <a:cs typeface="Helvetica Neue"/>
                <a:sym typeface="Helvetica Neue"/>
              </a:rPr>
              <a:t>pvPolicyDict['dataStores'] = [</a:t>
            </a:r>
            <a:endParaRPr/>
          </a:p>
          <a:p>
            <a:pPr indent="0" lvl="0" marL="0" rtl="0" algn="l">
              <a:lnSpc>
                <a:spcPct val="90000"/>
              </a:lnSpc>
              <a:spcBef>
                <a:spcPts val="1000"/>
              </a:spcBef>
              <a:spcAft>
                <a:spcPts val="0"/>
              </a:spcAft>
              <a:buClr>
                <a:srgbClr val="02192B"/>
              </a:buClr>
              <a:buSzPct val="100000"/>
              <a:buNone/>
            </a:pPr>
            <a:r>
              <a:rPr lang="en-US">
                <a:latin typeface="Helvetica Neue"/>
                <a:ea typeface="Helvetica Neue"/>
                <a:cs typeface="Helvetica Neue"/>
                <a:sym typeface="Helvetica Neue"/>
              </a:rPr>
              <a:t>		shorttermstore_plugin_url, </a:t>
            </a:r>
            <a:endParaRPr/>
          </a:p>
          <a:p>
            <a:pPr indent="0" lvl="0" marL="0" rtl="0" algn="l">
              <a:lnSpc>
                <a:spcPct val="90000"/>
              </a:lnSpc>
              <a:spcBef>
                <a:spcPts val="1000"/>
              </a:spcBef>
              <a:spcAft>
                <a:spcPts val="0"/>
              </a:spcAft>
              <a:buClr>
                <a:srgbClr val="02192B"/>
              </a:buClr>
              <a:buSzPct val="100000"/>
              <a:buNone/>
            </a:pPr>
            <a:r>
              <a:rPr lang="en-US">
                <a:latin typeface="Helvetica Neue"/>
                <a:ea typeface="Helvetica Neue"/>
                <a:cs typeface="Helvetica Neue"/>
                <a:sym typeface="Helvetica Neue"/>
              </a:rPr>
              <a:t>		mediumtermstore_plugin_url, </a:t>
            </a:r>
            <a:endParaRPr/>
          </a:p>
          <a:p>
            <a:pPr indent="0" lvl="0" marL="0" rtl="0" algn="l">
              <a:lnSpc>
                <a:spcPct val="90000"/>
              </a:lnSpc>
              <a:spcBef>
                <a:spcPts val="1000"/>
              </a:spcBef>
              <a:spcAft>
                <a:spcPts val="0"/>
              </a:spcAft>
              <a:buClr>
                <a:srgbClr val="02192B"/>
              </a:buClr>
              <a:buSzPct val="100000"/>
              <a:buNone/>
            </a:pPr>
            <a:r>
              <a:rPr lang="en-US">
                <a:latin typeface="Helvetica Neue"/>
                <a:ea typeface="Helvetica Neue"/>
                <a:cs typeface="Helvetica Neue"/>
                <a:sym typeface="Helvetica Neue"/>
              </a:rPr>
              <a:t>		longtermstore_plugin_url</a:t>
            </a:r>
            <a:endParaRPr>
              <a:latin typeface="Helvetica Neue"/>
              <a:ea typeface="Helvetica Neue"/>
              <a:cs typeface="Helvetica Neue"/>
              <a:sym typeface="Helvetica Neue"/>
            </a:endParaRPr>
          </a:p>
          <a:p>
            <a:pPr indent="0" lvl="0" marL="0" rtl="0" algn="l">
              <a:lnSpc>
                <a:spcPct val="90000"/>
              </a:lnSpc>
              <a:spcBef>
                <a:spcPts val="1000"/>
              </a:spcBef>
              <a:spcAft>
                <a:spcPts val="0"/>
              </a:spcAft>
              <a:buClr>
                <a:srgbClr val="02192B"/>
              </a:buClr>
              <a:buSzPct val="100000"/>
              <a:buNone/>
            </a:pPr>
            <a:r>
              <a:rPr lang="en-US">
                <a:latin typeface="Helvetica Neue"/>
                <a:ea typeface="Helvetica Neue"/>
                <a:cs typeface="Helvetica Neue"/>
                <a:sym typeface="Helvetica Neue"/>
              </a:rPr>
              <a:t>		]</a:t>
            </a:r>
            <a:endParaRPr/>
          </a:p>
          <a:p>
            <a:pPr indent="0" lvl="0" marL="0" rtl="0" algn="l">
              <a:lnSpc>
                <a:spcPct val="90000"/>
              </a:lnSpc>
              <a:spcBef>
                <a:spcPts val="1000"/>
              </a:spcBef>
              <a:spcAft>
                <a:spcPts val="0"/>
              </a:spcAft>
              <a:buClr>
                <a:srgbClr val="02192B"/>
              </a:buClr>
              <a:buSzPct val="100000"/>
              <a:buNone/>
            </a:pPr>
            <a:r>
              <a:rPr lang="en-US">
                <a:latin typeface="Helvetica Neue"/>
                <a:ea typeface="Helvetica Neue"/>
                <a:cs typeface="Helvetica Neue"/>
                <a:sym typeface="Helvetica Neue"/>
              </a:rPr>
              <a:t>pvPolicyDict['policyName'] = 'BPMS’;</a:t>
            </a:r>
            <a:endParaRPr/>
          </a:p>
          <a:p>
            <a:pPr indent="0" lvl="0" marL="0" rtl="0" algn="l">
              <a:lnSpc>
                <a:spcPct val="90000"/>
              </a:lnSpc>
              <a:spcBef>
                <a:spcPts val="1000"/>
              </a:spcBef>
              <a:spcAft>
                <a:spcPts val="0"/>
              </a:spcAft>
              <a:buClr>
                <a:srgbClr val="02192B"/>
              </a:buClr>
              <a:buSzPct val="100000"/>
              <a:buNone/>
            </a:pPr>
            <a:r>
              <a:t/>
            </a:r>
            <a:endParaRPr>
              <a:latin typeface="Helvetica Neue"/>
              <a:ea typeface="Helvetica Neue"/>
              <a:cs typeface="Helvetica Neue"/>
              <a:sym typeface="Helvetica Neue"/>
            </a:endParaRPr>
          </a:p>
          <a:p>
            <a:pPr indent="0" lvl="0" marL="0" rtl="0" algn="l">
              <a:lnSpc>
                <a:spcPct val="90000"/>
              </a:lnSpc>
              <a:spcBef>
                <a:spcPts val="1000"/>
              </a:spcBef>
              <a:spcAft>
                <a:spcPts val="0"/>
              </a:spcAft>
              <a:buClr>
                <a:srgbClr val="02192B"/>
              </a:buClr>
              <a:buSzPct val="100000"/>
              <a:buNone/>
            </a:pPr>
            <a:r>
              <a:rPr lang="en-US">
                <a:latin typeface="Helvetica Neue"/>
                <a:ea typeface="Helvetica Neue"/>
                <a:cs typeface="Helvetica Neue"/>
                <a:sym typeface="Helvetica Neue"/>
              </a:rPr>
              <a:t># List of fields to be archived</a:t>
            </a:r>
            <a:br>
              <a:rPr lang="en-US">
                <a:latin typeface="Helvetica Neue"/>
                <a:ea typeface="Helvetica Neue"/>
                <a:cs typeface="Helvetica Neue"/>
                <a:sym typeface="Helvetica Neue"/>
              </a:rPr>
            </a:br>
            <a:br>
              <a:rPr lang="en-US">
                <a:latin typeface="Helvetica Neue"/>
                <a:ea typeface="Helvetica Neue"/>
                <a:cs typeface="Helvetica Neue"/>
                <a:sym typeface="Helvetica Neue"/>
              </a:rPr>
            </a:br>
            <a:r>
              <a:rPr lang="en-US">
                <a:latin typeface="Helvetica Neue"/>
                <a:ea typeface="Helvetica Neue"/>
                <a:cs typeface="Helvetica Neue"/>
                <a:sym typeface="Helvetica Neue"/>
              </a:rPr>
              <a:t>if pvRTYP=="ao":</a:t>
            </a:r>
            <a:endParaRPr/>
          </a:p>
          <a:p>
            <a:pPr indent="0" lvl="0" marL="0" rtl="0" algn="l">
              <a:lnSpc>
                <a:spcPct val="90000"/>
              </a:lnSpc>
              <a:spcBef>
                <a:spcPts val="1000"/>
              </a:spcBef>
              <a:spcAft>
                <a:spcPts val="0"/>
              </a:spcAft>
              <a:buClr>
                <a:srgbClr val="02192B"/>
              </a:buClr>
              <a:buSzPct val="100000"/>
              <a:buNone/>
            </a:pPr>
            <a:r>
              <a:rPr lang="en-US">
                <a:latin typeface="Helvetica Neue"/>
                <a:ea typeface="Helvetica Neue"/>
                <a:cs typeface="Helvetica Neue"/>
                <a:sym typeface="Helvetica Neue"/>
              </a:rPr>
              <a:t>	archiveFields=['HIHI','HIGH','LOW','LOLO','LOPR','HOPR','DRVH','DRVL’]</a:t>
            </a:r>
            <a:endParaRPr/>
          </a:p>
        </p:txBody>
      </p:sp>
      <p:pic>
        <p:nvPicPr>
          <p:cNvPr id="309" name="Google Shape;309;p24"/>
          <p:cNvPicPr preferRelativeResize="0"/>
          <p:nvPr>
            <p:ph idx="3" type="body"/>
          </p:nvPr>
        </p:nvPicPr>
        <p:blipFill rotWithShape="1">
          <a:blip r:embed="rId3">
            <a:alphaModFix/>
          </a:blip>
          <a:srcRect b="0" l="0" r="0" t="0"/>
          <a:stretch/>
        </p:blipFill>
        <p:spPr>
          <a:xfrm>
            <a:off x="6665410" y="2445353"/>
            <a:ext cx="5458625" cy="3102946"/>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25"/>
          <p:cNvSpPr txBox="1"/>
          <p:nvPr>
            <p:ph idx="1" type="body"/>
          </p:nvPr>
        </p:nvSpPr>
        <p:spPr>
          <a:xfrm>
            <a:off x="180000" y="972000"/>
            <a:ext cx="4583475" cy="5713005"/>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02192B"/>
              </a:buClr>
              <a:buSzPts val="3200"/>
              <a:buChar char="•"/>
            </a:pPr>
            <a:r>
              <a:rPr lang="en-US"/>
              <a:t>Explore PV archiving details</a:t>
            </a:r>
            <a:endParaRPr/>
          </a:p>
        </p:txBody>
      </p:sp>
      <p:sp>
        <p:nvSpPr>
          <p:cNvPr id="315" name="Google Shape;315;p25"/>
          <p:cNvSpPr txBox="1"/>
          <p:nvPr>
            <p:ph type="title"/>
          </p:nvPr>
        </p:nvSpPr>
        <p:spPr>
          <a:xfrm>
            <a:off x="180000" y="1"/>
            <a:ext cx="11832000" cy="503999"/>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3F3F3F"/>
              </a:buClr>
              <a:buSzPts val="2000"/>
              <a:buFont typeface="Helvetica Neue"/>
              <a:buNone/>
            </a:pPr>
            <a:r>
              <a:rPr lang="en-US"/>
              <a:t>Archive a PV</a:t>
            </a:r>
            <a:endParaRPr/>
          </a:p>
        </p:txBody>
      </p:sp>
      <p:pic>
        <p:nvPicPr>
          <p:cNvPr id="316" name="Google Shape;316;p25"/>
          <p:cNvPicPr preferRelativeResize="0"/>
          <p:nvPr/>
        </p:nvPicPr>
        <p:blipFill rotWithShape="1">
          <a:blip r:embed="rId3">
            <a:alphaModFix/>
          </a:blip>
          <a:srcRect b="0" l="0" r="0" t="0"/>
          <a:stretch/>
        </p:blipFill>
        <p:spPr>
          <a:xfrm>
            <a:off x="4763475" y="972000"/>
            <a:ext cx="7248525" cy="48387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pic>
        <p:nvPicPr>
          <p:cNvPr id="321" name="Google Shape;321;p26"/>
          <p:cNvPicPr preferRelativeResize="0"/>
          <p:nvPr>
            <p:ph idx="1" type="body"/>
          </p:nvPr>
        </p:nvPicPr>
        <p:blipFill rotWithShape="1">
          <a:blip r:embed="rId3">
            <a:alphaModFix/>
          </a:blip>
          <a:srcRect b="0" l="0" r="0" t="0"/>
          <a:stretch/>
        </p:blipFill>
        <p:spPr>
          <a:xfrm>
            <a:off x="180000" y="620168"/>
            <a:ext cx="8050212" cy="3980258"/>
          </a:xfrm>
          <a:prstGeom prst="rect">
            <a:avLst/>
          </a:prstGeom>
          <a:noFill/>
          <a:ln>
            <a:noFill/>
          </a:ln>
        </p:spPr>
      </p:pic>
      <p:sp>
        <p:nvSpPr>
          <p:cNvPr id="322" name="Google Shape;322;p26"/>
          <p:cNvSpPr txBox="1"/>
          <p:nvPr>
            <p:ph type="title"/>
          </p:nvPr>
        </p:nvSpPr>
        <p:spPr>
          <a:xfrm>
            <a:off x="180000" y="1"/>
            <a:ext cx="11832000" cy="503999"/>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3F3F3F"/>
              </a:buClr>
              <a:buSzPts val="2000"/>
              <a:buFont typeface="Helvetica Neue"/>
              <a:buNone/>
            </a:pPr>
            <a:r>
              <a:rPr lang="en-US"/>
              <a:t>Archiver Management</a:t>
            </a:r>
            <a:endParaRPr/>
          </a:p>
        </p:txBody>
      </p:sp>
      <p:pic>
        <p:nvPicPr>
          <p:cNvPr id="323" name="Google Shape;323;p26"/>
          <p:cNvPicPr preferRelativeResize="0"/>
          <p:nvPr/>
        </p:nvPicPr>
        <p:blipFill rotWithShape="1">
          <a:blip r:embed="rId4">
            <a:alphaModFix/>
          </a:blip>
          <a:srcRect b="4792" l="0" r="29174" t="0"/>
          <a:stretch/>
        </p:blipFill>
        <p:spPr>
          <a:xfrm>
            <a:off x="6134100" y="1880050"/>
            <a:ext cx="6057900" cy="497795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p27"/>
          <p:cNvSpPr txBox="1"/>
          <p:nvPr>
            <p:ph idx="1" type="body"/>
          </p:nvPr>
        </p:nvSpPr>
        <p:spPr>
          <a:xfrm>
            <a:off x="180000" y="972000"/>
            <a:ext cx="11832000" cy="5702497"/>
          </a:xfrm>
          <a:prstGeom prst="rect">
            <a:avLst/>
          </a:prstGeom>
          <a:noFill/>
          <a:ln>
            <a:noFill/>
          </a:ln>
        </p:spPr>
        <p:txBody>
          <a:bodyPr anchorCtr="0" anchor="t" bIns="45700" lIns="91425" spcFirstLastPara="1" rIns="91425" wrap="square" tIns="45700">
            <a:normAutofit lnSpcReduction="20000"/>
          </a:bodyPr>
          <a:lstStyle/>
          <a:p>
            <a:pPr indent="0" lvl="0" marL="0" rtl="0" algn="l">
              <a:lnSpc>
                <a:spcPct val="90000"/>
              </a:lnSpc>
              <a:spcBef>
                <a:spcPts val="0"/>
              </a:spcBef>
              <a:spcAft>
                <a:spcPts val="0"/>
              </a:spcAft>
              <a:buClr>
                <a:schemeClr val="dk1"/>
              </a:buClr>
              <a:buSzPts val="3200"/>
              <a:buNone/>
            </a:pPr>
            <a:r>
              <a:rPr b="0" i="0" lang="en-US">
                <a:solidFill>
                  <a:schemeClr val="dk1"/>
                </a:solidFill>
                <a:latin typeface="Helvetica Neue"/>
                <a:ea typeface="Helvetica Neue"/>
                <a:cs typeface="Helvetica Neue"/>
                <a:sym typeface="Helvetica Neue"/>
              </a:rPr>
              <a:t>REST API’s to management and data retrieval services</a:t>
            </a:r>
            <a:endParaRPr/>
          </a:p>
          <a:p>
            <a:pPr indent="0" lvl="0" marL="0" rtl="0" algn="l">
              <a:lnSpc>
                <a:spcPct val="90000"/>
              </a:lnSpc>
              <a:spcBef>
                <a:spcPts val="1000"/>
              </a:spcBef>
              <a:spcAft>
                <a:spcPts val="0"/>
              </a:spcAft>
              <a:buClr>
                <a:srgbClr val="02192B"/>
              </a:buClr>
              <a:buSzPts val="3200"/>
              <a:buNone/>
            </a:pPr>
            <a:r>
              <a:t/>
            </a:r>
            <a:endParaRPr b="0" i="0">
              <a:solidFill>
                <a:schemeClr val="dk1"/>
              </a:solidFill>
              <a:latin typeface="Helvetica Neue"/>
              <a:ea typeface="Helvetica Neue"/>
              <a:cs typeface="Helvetica Neue"/>
              <a:sym typeface="Helvetica Neue"/>
            </a:endParaRPr>
          </a:p>
          <a:p>
            <a:pPr indent="-213359" lvl="0" marL="228600" rtl="0" algn="l">
              <a:lnSpc>
                <a:spcPct val="90000"/>
              </a:lnSpc>
              <a:spcBef>
                <a:spcPts val="1000"/>
              </a:spcBef>
              <a:spcAft>
                <a:spcPts val="0"/>
              </a:spcAft>
              <a:buClr>
                <a:schemeClr val="dk1"/>
              </a:buClr>
              <a:buSzPts val="3200"/>
              <a:buChar char="•"/>
            </a:pPr>
            <a:r>
              <a:rPr b="0" i="0" lang="en-US" u="sng">
                <a:solidFill>
                  <a:schemeClr val="dk1"/>
                </a:solidFill>
                <a:latin typeface="Helvetica Neue"/>
                <a:ea typeface="Helvetica Neue"/>
                <a:cs typeface="Helvetica Neue"/>
                <a:sym typeface="Helvetica Neue"/>
                <a:hlinkClick r:id="rId3">
                  <a:extLst>
                    <a:ext uri="{A12FA001-AC4F-418D-AE19-62706E023703}">
                      <ahyp:hlinkClr val="tx"/>
                    </a:ext>
                  </a:extLst>
                </a:hlinkClick>
              </a:rPr>
              <a:t>http://archiver/retrieval/data/getData.json?pv=</a:t>
            </a:r>
            <a:r>
              <a:rPr b="0" i="0" lang="en-US">
                <a:solidFill>
                  <a:schemeClr val="dk1"/>
                </a:solidFill>
                <a:latin typeface="Helvetica Neue"/>
                <a:ea typeface="Helvetica Neue"/>
                <a:cs typeface="Helvetica Neue"/>
                <a:sym typeface="Helvetica Neue"/>
              </a:rPr>
              <a:t>...</a:t>
            </a:r>
            <a:endParaRPr/>
          </a:p>
          <a:p>
            <a:pPr indent="-215265" lvl="1" marL="685800" rtl="0" algn="l">
              <a:lnSpc>
                <a:spcPct val="90000"/>
              </a:lnSpc>
              <a:spcBef>
                <a:spcPts val="500"/>
              </a:spcBef>
              <a:spcAft>
                <a:spcPts val="0"/>
              </a:spcAft>
              <a:buClr>
                <a:schemeClr val="dk1"/>
              </a:buClr>
              <a:buSzPts val="2800"/>
              <a:buChar char="•"/>
            </a:pPr>
            <a:r>
              <a:rPr lang="en-US">
                <a:solidFill>
                  <a:schemeClr val="dk1"/>
                </a:solidFill>
                <a:latin typeface="Helvetica Neue"/>
                <a:ea typeface="Helvetica Neue"/>
                <a:cs typeface="Helvetica Neue"/>
                <a:sym typeface="Helvetica Neue"/>
              </a:rPr>
              <a:t>.json, .svg, .csv, .raw</a:t>
            </a:r>
            <a:endParaRPr b="0" i="0">
              <a:solidFill>
                <a:schemeClr val="dk1"/>
              </a:solidFill>
              <a:latin typeface="Helvetica Neue"/>
              <a:ea typeface="Helvetica Neue"/>
              <a:cs typeface="Helvetica Neue"/>
              <a:sym typeface="Helvetica Neue"/>
            </a:endParaRPr>
          </a:p>
          <a:p>
            <a:pPr indent="-215265" lvl="1" marL="685800" rtl="0" algn="l">
              <a:lnSpc>
                <a:spcPct val="90000"/>
              </a:lnSpc>
              <a:spcBef>
                <a:spcPts val="500"/>
              </a:spcBef>
              <a:spcAft>
                <a:spcPts val="0"/>
              </a:spcAft>
              <a:buClr>
                <a:schemeClr val="dk1"/>
              </a:buClr>
              <a:buSzPts val="2800"/>
              <a:buChar char="•"/>
            </a:pPr>
            <a:r>
              <a:rPr b="0" i="0" lang="en-US">
                <a:solidFill>
                  <a:schemeClr val="dk1"/>
                </a:solidFill>
                <a:latin typeface="Helvetica Neue"/>
                <a:ea typeface="Helvetica Neue"/>
                <a:cs typeface="Helvetica Neue"/>
                <a:sym typeface="Helvetica Neue"/>
              </a:rPr>
              <a:t>pv </a:t>
            </a:r>
            <a:endParaRPr/>
          </a:p>
          <a:p>
            <a:pPr indent="-215265" lvl="1" marL="685800" rtl="0" algn="l">
              <a:lnSpc>
                <a:spcPct val="90000"/>
              </a:lnSpc>
              <a:spcBef>
                <a:spcPts val="500"/>
              </a:spcBef>
              <a:spcAft>
                <a:spcPts val="0"/>
              </a:spcAft>
              <a:buClr>
                <a:schemeClr val="dk1"/>
              </a:buClr>
              <a:buSzPts val="2800"/>
              <a:buChar char="•"/>
            </a:pPr>
            <a:r>
              <a:rPr lang="en-US">
                <a:solidFill>
                  <a:schemeClr val="dk1"/>
                </a:solidFill>
                <a:latin typeface="Helvetica Neue"/>
                <a:ea typeface="Helvetica Neue"/>
                <a:cs typeface="Helvetica Neue"/>
                <a:sym typeface="Helvetica Neue"/>
              </a:rPr>
              <a:t>f</a:t>
            </a:r>
            <a:r>
              <a:rPr b="0" i="0" lang="en-US">
                <a:solidFill>
                  <a:schemeClr val="dk1"/>
                </a:solidFill>
                <a:latin typeface="Helvetica Neue"/>
                <a:ea typeface="Helvetica Neue"/>
                <a:cs typeface="Helvetica Neue"/>
                <a:sym typeface="Helvetica Neue"/>
              </a:rPr>
              <a:t>rom &amp; to</a:t>
            </a:r>
            <a:br>
              <a:rPr b="0" i="0" lang="en-US">
                <a:solidFill>
                  <a:schemeClr val="dk1"/>
                </a:solidFill>
                <a:latin typeface="Helvetica Neue"/>
                <a:ea typeface="Helvetica Neue"/>
                <a:cs typeface="Helvetica Neue"/>
                <a:sym typeface="Helvetica Neue"/>
              </a:rPr>
            </a:br>
            <a:endParaRPr>
              <a:solidFill>
                <a:schemeClr val="dk1"/>
              </a:solidFill>
              <a:latin typeface="Helvetica Neue"/>
              <a:ea typeface="Helvetica Neue"/>
              <a:cs typeface="Helvetica Neue"/>
              <a:sym typeface="Helvetica Neue"/>
            </a:endParaRPr>
          </a:p>
          <a:p>
            <a:pPr indent="-213359" lvl="0" marL="228600" rtl="0" algn="l">
              <a:lnSpc>
                <a:spcPct val="90000"/>
              </a:lnSpc>
              <a:spcBef>
                <a:spcPts val="1000"/>
              </a:spcBef>
              <a:spcAft>
                <a:spcPts val="0"/>
              </a:spcAft>
              <a:buClr>
                <a:schemeClr val="dk1"/>
              </a:buClr>
              <a:buSzPts val="3200"/>
              <a:buChar char="•"/>
            </a:pPr>
            <a:r>
              <a:rPr b="0" i="0" lang="en-US">
                <a:solidFill>
                  <a:schemeClr val="dk1"/>
                </a:solidFill>
                <a:latin typeface="Helvetica Neue"/>
                <a:ea typeface="Helvetica Neue"/>
                <a:cs typeface="Helvetica Neue"/>
                <a:sym typeface="Helvetica Neue"/>
              </a:rPr>
              <a:t>Data decimation</a:t>
            </a:r>
            <a:endParaRPr/>
          </a:p>
          <a:p>
            <a:pPr indent="-213359" lvl="1" marL="685800" rtl="0" algn="l">
              <a:lnSpc>
                <a:spcPct val="90000"/>
              </a:lnSpc>
              <a:spcBef>
                <a:spcPts val="1000"/>
              </a:spcBef>
              <a:spcAft>
                <a:spcPts val="0"/>
              </a:spcAft>
              <a:buClr>
                <a:schemeClr val="dk1"/>
              </a:buClr>
              <a:buSzPts val="2800"/>
              <a:buChar char="•"/>
            </a:pPr>
            <a:r>
              <a:rPr b="0" i="0" lang="en-US">
                <a:solidFill>
                  <a:schemeClr val="dk1"/>
                </a:solidFill>
                <a:latin typeface="Helvetica Neue"/>
                <a:ea typeface="Helvetica Neue"/>
                <a:cs typeface="Helvetica Neue"/>
                <a:sym typeface="Helvetica Neue"/>
              </a:rPr>
              <a:t>binning the data into bins using bin size and data decimation processing</a:t>
            </a:r>
            <a:endParaRPr/>
          </a:p>
          <a:p>
            <a:pPr indent="-213359" lvl="1" marL="685800" rtl="0" algn="l">
              <a:lnSpc>
                <a:spcPct val="90000"/>
              </a:lnSpc>
              <a:spcBef>
                <a:spcPts val="1000"/>
              </a:spcBef>
              <a:spcAft>
                <a:spcPts val="0"/>
              </a:spcAft>
              <a:buClr>
                <a:schemeClr val="dk1"/>
              </a:buClr>
              <a:buSzPts val="2800"/>
              <a:buChar char="•"/>
            </a:pPr>
            <a:r>
              <a:rPr lang="en-US">
                <a:latin typeface="Helvetica Neue"/>
                <a:ea typeface="Helvetica Neue"/>
                <a:cs typeface="Helvetica Neue"/>
                <a:sym typeface="Helvetica Neue"/>
              </a:rPr>
              <a:t>e.g. mean_3600(pv_name, start_time, end_time)</a:t>
            </a:r>
            <a:endParaRPr>
              <a:latin typeface="Helvetica Neue"/>
              <a:ea typeface="Helvetica Neue"/>
              <a:cs typeface="Helvetica Neue"/>
              <a:sym typeface="Helvetica Neue"/>
            </a:endParaRPr>
          </a:p>
          <a:p>
            <a:pPr indent="-25400" lvl="0" marL="228600" rtl="0" algn="l">
              <a:lnSpc>
                <a:spcPct val="90000"/>
              </a:lnSpc>
              <a:spcBef>
                <a:spcPts val="1000"/>
              </a:spcBef>
              <a:spcAft>
                <a:spcPts val="0"/>
              </a:spcAft>
              <a:buClr>
                <a:srgbClr val="02192B"/>
              </a:buClr>
              <a:buSzPts val="3200"/>
              <a:buNone/>
            </a:pPr>
            <a:r>
              <a:t/>
            </a:r>
            <a:endParaRPr/>
          </a:p>
          <a:p>
            <a:pPr indent="-25400" lvl="0" marL="228600" rtl="0" algn="l">
              <a:lnSpc>
                <a:spcPct val="90000"/>
              </a:lnSpc>
              <a:spcBef>
                <a:spcPts val="1000"/>
              </a:spcBef>
              <a:spcAft>
                <a:spcPts val="0"/>
              </a:spcAft>
              <a:buClr>
                <a:srgbClr val="02192B"/>
              </a:buClr>
              <a:buSzPts val="3200"/>
              <a:buNone/>
            </a:pPr>
            <a:r>
              <a:t/>
            </a:r>
            <a:endParaRPr/>
          </a:p>
        </p:txBody>
      </p:sp>
      <p:sp>
        <p:nvSpPr>
          <p:cNvPr id="329" name="Google Shape;329;p27"/>
          <p:cNvSpPr txBox="1"/>
          <p:nvPr>
            <p:ph type="title"/>
          </p:nvPr>
        </p:nvSpPr>
        <p:spPr>
          <a:xfrm>
            <a:off x="180000" y="1"/>
            <a:ext cx="11832000" cy="503999"/>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3F3F3F"/>
              </a:buClr>
              <a:buSzPts val="2000"/>
              <a:buFont typeface="Helvetica Neue"/>
              <a:buNone/>
            </a:pPr>
            <a:r>
              <a:rPr lang="en-US"/>
              <a:t>Archiver REST API</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p51"/>
          <p:cNvSpPr txBox="1"/>
          <p:nvPr>
            <p:ph idx="1" type="body"/>
          </p:nvPr>
        </p:nvSpPr>
        <p:spPr>
          <a:xfrm>
            <a:off x="180000" y="972000"/>
            <a:ext cx="11832000" cy="5702497"/>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b="0" i="0" lang="en-US">
                <a:solidFill>
                  <a:schemeClr val="dk1"/>
                </a:solidFill>
                <a:latin typeface="Helvetica Neue"/>
                <a:ea typeface="Helvetica Neue"/>
                <a:cs typeface="Helvetica Neue"/>
                <a:sym typeface="Helvetica Neue"/>
              </a:rPr>
              <a:t>REST API’s to management and data retrieval service</a:t>
            </a:r>
            <a:endParaRPr/>
          </a:p>
          <a:p>
            <a:pPr indent="0" lvl="0" marL="0" rtl="0" algn="l">
              <a:lnSpc>
                <a:spcPct val="90000"/>
              </a:lnSpc>
              <a:spcBef>
                <a:spcPts val="1000"/>
              </a:spcBef>
              <a:spcAft>
                <a:spcPts val="0"/>
              </a:spcAft>
              <a:buClr>
                <a:srgbClr val="02192B"/>
              </a:buClr>
              <a:buSzPts val="3200"/>
              <a:buNone/>
            </a:pPr>
            <a:r>
              <a:t/>
            </a:r>
            <a:endParaRPr b="0" i="0">
              <a:solidFill>
                <a:schemeClr val="dk1"/>
              </a:solidFill>
              <a:latin typeface="Helvetica Neue"/>
              <a:ea typeface="Helvetica Neue"/>
              <a:cs typeface="Helvetica Neue"/>
              <a:sym typeface="Helvetica Neue"/>
            </a:endParaRPr>
          </a:p>
          <a:p>
            <a:pPr indent="-213359" lvl="0" marL="228600" rtl="0" algn="l">
              <a:lnSpc>
                <a:spcPct val="90000"/>
              </a:lnSpc>
              <a:spcBef>
                <a:spcPts val="1000"/>
              </a:spcBef>
              <a:spcAft>
                <a:spcPts val="0"/>
              </a:spcAft>
              <a:buClr>
                <a:schemeClr val="dk1"/>
              </a:buClr>
              <a:buSzPts val="3200"/>
              <a:buChar char="•"/>
            </a:pPr>
            <a:r>
              <a:rPr b="0" i="0" lang="en-US">
                <a:solidFill>
                  <a:schemeClr val="dk1"/>
                </a:solidFill>
                <a:latin typeface="Helvetica Neue"/>
                <a:ea typeface="Helvetica Neue"/>
                <a:cs typeface="Helvetica Neue"/>
                <a:sym typeface="Helvetica Neue"/>
              </a:rPr>
              <a:t>http://archiver/mgm</a:t>
            </a:r>
            <a:r>
              <a:rPr lang="en-US">
                <a:solidFill>
                  <a:schemeClr val="dk1"/>
                </a:solidFill>
              </a:rPr>
              <a:t>t</a:t>
            </a:r>
            <a:r>
              <a:rPr b="0" i="0" lang="en-US">
                <a:solidFill>
                  <a:schemeClr val="dk1"/>
                </a:solidFill>
                <a:latin typeface="Helvetica Neue"/>
                <a:ea typeface="Helvetica Neue"/>
                <a:cs typeface="Helvetica Neue"/>
                <a:sym typeface="Helvetica Neue"/>
              </a:rPr>
              <a:t>/bpl/</a:t>
            </a:r>
            <a:endParaRPr>
              <a:solidFill>
                <a:schemeClr val="dk1"/>
              </a:solidFill>
              <a:latin typeface="Helvetica Neue"/>
              <a:ea typeface="Helvetica Neue"/>
              <a:cs typeface="Helvetica Neue"/>
              <a:sym typeface="Helvetica Neue"/>
            </a:endParaRPr>
          </a:p>
          <a:p>
            <a:pPr indent="0" lvl="1" marL="457200" rtl="0" algn="l">
              <a:lnSpc>
                <a:spcPct val="90000"/>
              </a:lnSpc>
              <a:spcBef>
                <a:spcPts val="500"/>
              </a:spcBef>
              <a:spcAft>
                <a:spcPts val="0"/>
              </a:spcAft>
              <a:buClr>
                <a:srgbClr val="02192B"/>
              </a:buClr>
              <a:buSzPts val="2800"/>
              <a:buNone/>
            </a:pPr>
            <a:r>
              <a:rPr lang="en-US">
                <a:latin typeface="Helvetica Neue"/>
                <a:ea typeface="Helvetica Neue"/>
                <a:cs typeface="Helvetica Neue"/>
                <a:sym typeface="Helvetica Neue"/>
              </a:rPr>
              <a:t>read archiving status and metrics</a:t>
            </a:r>
            <a:br>
              <a:rPr lang="en-US">
                <a:latin typeface="Helvetica Neue"/>
                <a:ea typeface="Helvetica Neue"/>
                <a:cs typeface="Helvetica Neue"/>
                <a:sym typeface="Helvetica Neue"/>
              </a:rPr>
            </a:br>
            <a:r>
              <a:rPr lang="en-US"/>
              <a:t>add PV’s for archiving</a:t>
            </a:r>
            <a:endParaRPr/>
          </a:p>
          <a:p>
            <a:pPr indent="0" lvl="1" marL="457200" rtl="0" algn="l">
              <a:lnSpc>
                <a:spcPct val="90000"/>
              </a:lnSpc>
              <a:spcBef>
                <a:spcPts val="500"/>
              </a:spcBef>
              <a:spcAft>
                <a:spcPts val="0"/>
              </a:spcAft>
              <a:buClr>
                <a:srgbClr val="02192B"/>
              </a:buClr>
              <a:buSzPts val="2800"/>
              <a:buNone/>
            </a:pPr>
            <a:r>
              <a:rPr lang="en-US"/>
              <a:t>manage PV archiving configuration</a:t>
            </a:r>
            <a:endParaRPr/>
          </a:p>
          <a:p>
            <a:pPr indent="-25400" lvl="0" marL="228600" rtl="0" algn="l">
              <a:lnSpc>
                <a:spcPct val="90000"/>
              </a:lnSpc>
              <a:spcBef>
                <a:spcPts val="1000"/>
              </a:spcBef>
              <a:spcAft>
                <a:spcPts val="0"/>
              </a:spcAft>
              <a:buClr>
                <a:srgbClr val="02192B"/>
              </a:buClr>
              <a:buSzPts val="3200"/>
              <a:buNone/>
            </a:pPr>
            <a:r>
              <a:t/>
            </a:r>
            <a:endParaRPr>
              <a:latin typeface="Helvetica Neue"/>
              <a:ea typeface="Helvetica Neue"/>
              <a:cs typeface="Helvetica Neue"/>
              <a:sym typeface="Helvetica Neue"/>
            </a:endParaRPr>
          </a:p>
          <a:p>
            <a:pPr indent="-213359" lvl="0" marL="228600" rtl="0" algn="l">
              <a:lnSpc>
                <a:spcPct val="90000"/>
              </a:lnSpc>
              <a:spcBef>
                <a:spcPts val="1000"/>
              </a:spcBef>
              <a:spcAft>
                <a:spcPts val="0"/>
              </a:spcAft>
              <a:buClr>
                <a:srgbClr val="02192B"/>
              </a:buClr>
              <a:buSzPts val="3200"/>
              <a:buChar char="•"/>
            </a:pPr>
            <a:r>
              <a:rPr lang="en-US" u="sng">
                <a:solidFill>
                  <a:schemeClr val="hlink"/>
                </a:solidFill>
                <a:latin typeface="Helvetica Neue"/>
                <a:ea typeface="Helvetica Neue"/>
                <a:cs typeface="Helvetica Neue"/>
                <a:sym typeface="Helvetica Neue"/>
                <a:hlinkClick r:id="rId3"/>
              </a:rPr>
              <a:t>https://slacmshankar.github.io/epicsarchiver_docs/api/mgmt_scriptables.html</a:t>
            </a:r>
            <a:endParaRPr>
              <a:latin typeface="Helvetica Neue"/>
              <a:ea typeface="Helvetica Neue"/>
              <a:cs typeface="Helvetica Neue"/>
              <a:sym typeface="Helvetica Neue"/>
            </a:endParaRPr>
          </a:p>
          <a:p>
            <a:pPr indent="-25400" lvl="0" marL="228600" rtl="0" algn="l">
              <a:lnSpc>
                <a:spcPct val="90000"/>
              </a:lnSpc>
              <a:spcBef>
                <a:spcPts val="1000"/>
              </a:spcBef>
              <a:spcAft>
                <a:spcPts val="0"/>
              </a:spcAft>
              <a:buClr>
                <a:srgbClr val="02192B"/>
              </a:buClr>
              <a:buSzPts val="3200"/>
              <a:buNone/>
            </a:pPr>
            <a:r>
              <a:t/>
            </a:r>
            <a:endParaRPr/>
          </a:p>
          <a:p>
            <a:pPr indent="-25400" lvl="0" marL="228600" rtl="0" algn="l">
              <a:lnSpc>
                <a:spcPct val="90000"/>
              </a:lnSpc>
              <a:spcBef>
                <a:spcPts val="1000"/>
              </a:spcBef>
              <a:spcAft>
                <a:spcPts val="0"/>
              </a:spcAft>
              <a:buClr>
                <a:srgbClr val="02192B"/>
              </a:buClr>
              <a:buSzPts val="3200"/>
              <a:buNone/>
            </a:pPr>
            <a:r>
              <a:t/>
            </a:r>
            <a:endParaRPr/>
          </a:p>
        </p:txBody>
      </p:sp>
      <p:sp>
        <p:nvSpPr>
          <p:cNvPr id="335" name="Google Shape;335;p51"/>
          <p:cNvSpPr txBox="1"/>
          <p:nvPr>
            <p:ph type="title"/>
          </p:nvPr>
        </p:nvSpPr>
        <p:spPr>
          <a:xfrm>
            <a:off x="180000" y="1"/>
            <a:ext cx="11832000" cy="503999"/>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3F3F3F"/>
              </a:buClr>
              <a:buSzPts val="2000"/>
              <a:buFont typeface="Helvetica Neue"/>
              <a:buNone/>
            </a:pPr>
            <a:r>
              <a:rPr lang="en-US"/>
              <a:t>Archiver REST API</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p28"/>
          <p:cNvSpPr txBox="1"/>
          <p:nvPr>
            <p:ph type="title"/>
          </p:nvPr>
        </p:nvSpPr>
        <p:spPr>
          <a:xfrm>
            <a:off x="180000" y="1"/>
            <a:ext cx="11832000" cy="503999"/>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3F3F3F"/>
              </a:buClr>
              <a:buSzPts val="2000"/>
              <a:buFont typeface="Helvetica Neue"/>
              <a:buNone/>
            </a:pPr>
            <a:r>
              <a:rPr lang="en-US"/>
              <a:t>Appliance Archiver pva services</a:t>
            </a:r>
            <a:endParaRPr/>
          </a:p>
        </p:txBody>
      </p:sp>
      <p:pic>
        <p:nvPicPr>
          <p:cNvPr descr="https://slacmshankar.github.io/epicsarchiver_docs/images/applarch.png" id="342" name="Google Shape;342;p28"/>
          <p:cNvPicPr preferRelativeResize="0"/>
          <p:nvPr>
            <p:ph idx="4294967295" type="body"/>
          </p:nvPr>
        </p:nvPicPr>
        <p:blipFill rotWithShape="1">
          <a:blip r:embed="rId3">
            <a:alphaModFix/>
          </a:blip>
          <a:srcRect b="0" l="0" r="0" t="0"/>
          <a:stretch/>
        </p:blipFill>
        <p:spPr>
          <a:xfrm>
            <a:off x="1505759" y="1864426"/>
            <a:ext cx="9122657" cy="4639660"/>
          </a:xfrm>
          <a:prstGeom prst="rect">
            <a:avLst/>
          </a:prstGeom>
          <a:noFill/>
          <a:ln>
            <a:noFill/>
          </a:ln>
        </p:spPr>
      </p:pic>
      <p:sp>
        <p:nvSpPr>
          <p:cNvPr id="343" name="Google Shape;343;p28"/>
          <p:cNvSpPr/>
          <p:nvPr/>
        </p:nvSpPr>
        <p:spPr>
          <a:xfrm>
            <a:off x="814451" y="4714503"/>
            <a:ext cx="796984" cy="724395"/>
          </a:xfrm>
          <a:prstGeom prst="rect">
            <a:avLst/>
          </a:prstGeom>
          <a:solidFill>
            <a:srgbClr val="F4B08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pva</a:t>
            </a:r>
            <a:endParaRPr b="0" i="0" sz="18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RPC</a:t>
            </a:r>
            <a:endParaRPr b="0" i="0" sz="1400" u="none" cap="none" strike="noStrike">
              <a:solidFill>
                <a:srgbClr val="000000"/>
              </a:solidFill>
              <a:latin typeface="Arial"/>
              <a:ea typeface="Arial"/>
              <a:cs typeface="Arial"/>
              <a:sym typeface="Arial"/>
            </a:endParaRPr>
          </a:p>
        </p:txBody>
      </p:sp>
      <p:sp>
        <p:nvSpPr>
          <p:cNvPr id="344" name="Google Shape;344;p28"/>
          <p:cNvSpPr/>
          <p:nvPr/>
        </p:nvSpPr>
        <p:spPr>
          <a:xfrm>
            <a:off x="7533905" y="2289958"/>
            <a:ext cx="796984" cy="724395"/>
          </a:xfrm>
          <a:prstGeom prst="rect">
            <a:avLst/>
          </a:prstGeom>
          <a:solidFill>
            <a:srgbClr val="F4B08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pva</a:t>
            </a:r>
            <a:endParaRPr b="0" i="0" sz="18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RPC</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3"/>
          <p:cNvSpPr txBox="1"/>
          <p:nvPr>
            <p:ph idx="1" type="body"/>
          </p:nvPr>
        </p:nvSpPr>
        <p:spPr>
          <a:xfrm>
            <a:off x="180000" y="972000"/>
            <a:ext cx="11832000" cy="5702497"/>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02192B"/>
              </a:buClr>
              <a:buSzPts val="3200"/>
              <a:buChar char="•"/>
            </a:pPr>
            <a:r>
              <a:rPr lang="en-US"/>
              <a:t>The EPICS Archiver Appliance is an implementation of an archiver for </a:t>
            </a:r>
            <a:r>
              <a:rPr lang="en-US" u="sng">
                <a:solidFill>
                  <a:schemeClr val="hlink"/>
                </a:solidFill>
                <a:hlinkClick r:id="rId3"/>
              </a:rPr>
              <a:t>EPICS</a:t>
            </a:r>
            <a:r>
              <a:rPr lang="en-US"/>
              <a:t> control systems that aims to archive millions of PVs.</a:t>
            </a:r>
            <a:endParaRPr/>
          </a:p>
          <a:p>
            <a:pPr indent="-228600" lvl="1" marL="685800" rtl="0" algn="l">
              <a:lnSpc>
                <a:spcPct val="90000"/>
              </a:lnSpc>
              <a:spcBef>
                <a:spcPts val="500"/>
              </a:spcBef>
              <a:spcAft>
                <a:spcPts val="0"/>
              </a:spcAft>
              <a:buClr>
                <a:srgbClr val="02192B"/>
              </a:buClr>
              <a:buSzPts val="2800"/>
              <a:buChar char="•"/>
            </a:pPr>
            <a:r>
              <a:rPr lang="en-US"/>
              <a:t>Ability to cluster appliances and to scale by adding appliances to the cluster.</a:t>
            </a:r>
            <a:endParaRPr/>
          </a:p>
          <a:p>
            <a:pPr indent="-228600" lvl="1" marL="685800" rtl="0" algn="l">
              <a:lnSpc>
                <a:spcPct val="90000"/>
              </a:lnSpc>
              <a:spcBef>
                <a:spcPts val="500"/>
              </a:spcBef>
              <a:spcAft>
                <a:spcPts val="0"/>
              </a:spcAft>
              <a:buClr>
                <a:srgbClr val="02192B"/>
              </a:buClr>
              <a:buSzPts val="2800"/>
              <a:buChar char="•"/>
            </a:pPr>
            <a:r>
              <a:rPr lang="en-US"/>
              <a:t>Multiple stages and an inbuilt process to move data between the stages.</a:t>
            </a:r>
            <a:endParaRPr/>
          </a:p>
          <a:p>
            <a:pPr indent="-228600" lvl="1" marL="685800" rtl="0" algn="l">
              <a:lnSpc>
                <a:spcPct val="90000"/>
              </a:lnSpc>
              <a:spcBef>
                <a:spcPts val="500"/>
              </a:spcBef>
              <a:spcAft>
                <a:spcPts val="0"/>
              </a:spcAft>
              <a:buClr>
                <a:srgbClr val="02192B"/>
              </a:buClr>
              <a:buSzPts val="2800"/>
              <a:buChar char="•"/>
            </a:pPr>
            <a:r>
              <a:rPr lang="en-US"/>
              <a:t>Focus on data retrieval performance.</a:t>
            </a:r>
            <a:endParaRPr/>
          </a:p>
          <a:p>
            <a:pPr indent="-228600" lvl="1" marL="685800" rtl="0" algn="l">
              <a:lnSpc>
                <a:spcPct val="90000"/>
              </a:lnSpc>
              <a:spcBef>
                <a:spcPts val="500"/>
              </a:spcBef>
              <a:spcAft>
                <a:spcPts val="0"/>
              </a:spcAft>
              <a:buClr>
                <a:srgbClr val="02192B"/>
              </a:buClr>
              <a:buSzPts val="2800"/>
              <a:buChar char="•"/>
            </a:pPr>
            <a:r>
              <a:rPr lang="en-US"/>
              <a:t>Focus on zero oversight.</a:t>
            </a:r>
            <a:endParaRPr/>
          </a:p>
          <a:p>
            <a:pPr indent="-25400" lvl="0" marL="228600" rtl="0" algn="l">
              <a:lnSpc>
                <a:spcPct val="90000"/>
              </a:lnSpc>
              <a:spcBef>
                <a:spcPts val="1000"/>
              </a:spcBef>
              <a:spcAft>
                <a:spcPts val="0"/>
              </a:spcAft>
              <a:buClr>
                <a:srgbClr val="02192B"/>
              </a:buClr>
              <a:buSzPts val="3200"/>
              <a:buNone/>
            </a:pPr>
            <a:r>
              <a:t/>
            </a:r>
            <a:endParaRPr/>
          </a:p>
        </p:txBody>
      </p:sp>
      <p:sp>
        <p:nvSpPr>
          <p:cNvPr id="144" name="Google Shape;144;p3"/>
          <p:cNvSpPr txBox="1"/>
          <p:nvPr>
            <p:ph type="title"/>
          </p:nvPr>
        </p:nvSpPr>
        <p:spPr>
          <a:xfrm>
            <a:off x="180000" y="1"/>
            <a:ext cx="11832000" cy="503999"/>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3F3F3F"/>
              </a:buClr>
              <a:buSzPts val="2000"/>
              <a:buFont typeface="Helvetica Neue"/>
              <a:buNone/>
            </a:pPr>
            <a:r>
              <a:rPr lang="en-US"/>
              <a:t>EPICS Archiver Appliance</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p29"/>
          <p:cNvSpPr txBox="1"/>
          <p:nvPr>
            <p:ph type="title"/>
          </p:nvPr>
        </p:nvSpPr>
        <p:spPr>
          <a:xfrm>
            <a:off x="839788" y="457200"/>
            <a:ext cx="7318560" cy="16002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3F3F3F"/>
              </a:buClr>
              <a:buSzPts val="3200"/>
              <a:buFont typeface="Helvetica Neue"/>
              <a:buNone/>
            </a:pPr>
            <a:r>
              <a:rPr lang="en-US"/>
              <a:t>pvaMgmtService:getAllPVs</a:t>
            </a:r>
            <a:endParaRPr/>
          </a:p>
        </p:txBody>
      </p:sp>
      <p:sp>
        <p:nvSpPr>
          <p:cNvPr id="350" name="Google Shape;350;p2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1600"/>
              <a:buNone/>
            </a:pPr>
            <a:r>
              <a:t/>
            </a:r>
            <a:endParaRPr>
              <a:solidFill>
                <a:schemeClr val="dk1"/>
              </a:solidFill>
            </a:endParaRPr>
          </a:p>
          <a:p>
            <a:pPr indent="0" lvl="0" marL="0" rtl="0" algn="l">
              <a:lnSpc>
                <a:spcPct val="90000"/>
              </a:lnSpc>
              <a:spcBef>
                <a:spcPts val="1000"/>
              </a:spcBef>
              <a:spcAft>
                <a:spcPts val="0"/>
              </a:spcAft>
              <a:buClr>
                <a:schemeClr val="dk1"/>
              </a:buClr>
              <a:buSzPts val="1600"/>
              <a:buNone/>
            </a:pPr>
            <a:r>
              <a:rPr lang="en-US">
                <a:solidFill>
                  <a:schemeClr val="dk1"/>
                </a:solidFill>
              </a:rPr>
              <a:t>Get all the PVs in the cluster.</a:t>
            </a:r>
            <a:endParaRPr/>
          </a:p>
          <a:p>
            <a:pPr indent="0" lvl="0" marL="0" rtl="0" algn="l">
              <a:lnSpc>
                <a:spcPct val="90000"/>
              </a:lnSpc>
              <a:spcBef>
                <a:spcPts val="1000"/>
              </a:spcBef>
              <a:spcAft>
                <a:spcPts val="0"/>
              </a:spcAft>
              <a:buClr>
                <a:schemeClr val="dk1"/>
              </a:buClr>
              <a:buSzPts val="1600"/>
              <a:buNone/>
            </a:pPr>
            <a:r>
              <a:rPr lang="en-US">
                <a:solidFill>
                  <a:schemeClr val="dk1"/>
                </a:solidFill>
              </a:rPr>
              <a:t>limit - An optional argument that specifies the number of matched PV's that are retured. If unspecified, we return 500 PV names.</a:t>
            </a:r>
            <a:endParaRPr/>
          </a:p>
        </p:txBody>
      </p:sp>
      <p:pic>
        <p:nvPicPr>
          <p:cNvPr id="351" name="Google Shape;351;p29"/>
          <p:cNvPicPr preferRelativeResize="0"/>
          <p:nvPr>
            <p:ph idx="1" type="body"/>
          </p:nvPr>
        </p:nvPicPr>
        <p:blipFill rotWithShape="1">
          <a:blip r:embed="rId3">
            <a:alphaModFix/>
          </a:blip>
          <a:srcRect b="0" l="0" r="0" t="0"/>
          <a:stretch/>
        </p:blipFill>
        <p:spPr>
          <a:xfrm>
            <a:off x="5123067" y="2057400"/>
            <a:ext cx="5967819" cy="3149682"/>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p30"/>
          <p:cNvSpPr txBox="1"/>
          <p:nvPr>
            <p:ph type="title"/>
          </p:nvPr>
        </p:nvSpPr>
        <p:spPr>
          <a:xfrm>
            <a:off x="839788" y="457200"/>
            <a:ext cx="7271059" cy="16002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3F3F3F"/>
              </a:buClr>
              <a:buSzPts val="3200"/>
              <a:buFont typeface="Helvetica Neue"/>
              <a:buNone/>
            </a:pPr>
            <a:r>
              <a:rPr lang="en-US"/>
              <a:t>pvaMgmtService:archivedPVStatus</a:t>
            </a:r>
            <a:endParaRPr/>
          </a:p>
        </p:txBody>
      </p:sp>
      <p:sp>
        <p:nvSpPr>
          <p:cNvPr id="357" name="Google Shape;357;p30"/>
          <p:cNvSpPr txBox="1"/>
          <p:nvPr>
            <p:ph idx="2" type="body"/>
          </p:nvPr>
        </p:nvSpPr>
        <p:spPr>
          <a:xfrm>
            <a:off x="839789" y="2057400"/>
            <a:ext cx="2509054" cy="381158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1600"/>
              <a:buNone/>
            </a:pPr>
            <a:r>
              <a:t/>
            </a:r>
            <a:endParaRPr>
              <a:solidFill>
                <a:schemeClr val="dk1"/>
              </a:solidFill>
            </a:endParaRPr>
          </a:p>
          <a:p>
            <a:pPr indent="0" lvl="0" marL="0" rtl="0" algn="l">
              <a:lnSpc>
                <a:spcPct val="90000"/>
              </a:lnSpc>
              <a:spcBef>
                <a:spcPts val="1000"/>
              </a:spcBef>
              <a:spcAft>
                <a:spcPts val="0"/>
              </a:spcAft>
              <a:buClr>
                <a:schemeClr val="dk1"/>
              </a:buClr>
              <a:buSzPts val="1600"/>
              <a:buNone/>
            </a:pPr>
            <a:r>
              <a:rPr lang="en-US">
                <a:solidFill>
                  <a:schemeClr val="dk1"/>
                </a:solidFill>
              </a:rPr>
              <a:t>Given a list of PVs, determine those that are being archived.</a:t>
            </a:r>
            <a:endParaRPr/>
          </a:p>
        </p:txBody>
      </p:sp>
      <p:pic>
        <p:nvPicPr>
          <p:cNvPr id="358" name="Google Shape;358;p30"/>
          <p:cNvPicPr preferRelativeResize="0"/>
          <p:nvPr>
            <p:ph idx="1" type="body"/>
          </p:nvPr>
        </p:nvPicPr>
        <p:blipFill rotWithShape="1">
          <a:blip r:embed="rId3">
            <a:alphaModFix/>
          </a:blip>
          <a:srcRect b="0" l="0" r="0" t="0"/>
          <a:stretch/>
        </p:blipFill>
        <p:spPr>
          <a:xfrm>
            <a:off x="3348843" y="2235921"/>
            <a:ext cx="8212761" cy="2656713"/>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p31"/>
          <p:cNvSpPr txBox="1"/>
          <p:nvPr>
            <p:ph type="title"/>
          </p:nvPr>
        </p:nvSpPr>
        <p:spPr>
          <a:xfrm>
            <a:off x="839788" y="457200"/>
            <a:ext cx="7271059" cy="16002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3F3F3F"/>
              </a:buClr>
              <a:buSzPts val="3200"/>
              <a:buFont typeface="Helvetica Neue"/>
              <a:buNone/>
            </a:pPr>
            <a:r>
              <a:rPr lang="en-US"/>
              <a:t>pvaMgmtService:archivePVs</a:t>
            </a:r>
            <a:endParaRPr/>
          </a:p>
        </p:txBody>
      </p:sp>
      <p:sp>
        <p:nvSpPr>
          <p:cNvPr id="364" name="Google Shape;364;p31"/>
          <p:cNvSpPr txBox="1"/>
          <p:nvPr>
            <p:ph idx="2" type="body"/>
          </p:nvPr>
        </p:nvSpPr>
        <p:spPr>
          <a:xfrm>
            <a:off x="839789" y="2057400"/>
            <a:ext cx="3004270" cy="381158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1600"/>
              <a:buNone/>
            </a:pPr>
            <a:r>
              <a:t/>
            </a:r>
            <a:endParaRPr>
              <a:solidFill>
                <a:schemeClr val="dk1"/>
              </a:solidFill>
            </a:endParaRPr>
          </a:p>
          <a:p>
            <a:pPr indent="0" lvl="0" marL="0" rtl="0" algn="l">
              <a:lnSpc>
                <a:spcPct val="90000"/>
              </a:lnSpc>
              <a:spcBef>
                <a:spcPts val="1000"/>
              </a:spcBef>
              <a:spcAft>
                <a:spcPts val="0"/>
              </a:spcAft>
              <a:buClr>
                <a:schemeClr val="dk1"/>
              </a:buClr>
              <a:buSzPts val="1600"/>
              <a:buNone/>
            </a:pPr>
            <a:r>
              <a:rPr lang="en-US">
                <a:solidFill>
                  <a:schemeClr val="dk1"/>
                </a:solidFill>
              </a:rPr>
              <a:t>Add one or more pvs to the archiver.</a:t>
            </a:r>
            <a:endParaRPr/>
          </a:p>
          <a:p>
            <a:pPr indent="0" lvl="0" marL="0" rtl="0" algn="l">
              <a:lnSpc>
                <a:spcPct val="90000"/>
              </a:lnSpc>
              <a:spcBef>
                <a:spcPts val="1000"/>
              </a:spcBef>
              <a:spcAft>
                <a:spcPts val="0"/>
              </a:spcAft>
              <a:buClr>
                <a:schemeClr val="lt1"/>
              </a:buClr>
              <a:buSzPts val="1600"/>
              <a:buNone/>
            </a:pPr>
            <a:r>
              <a:t/>
            </a:r>
            <a:endParaRPr>
              <a:solidFill>
                <a:schemeClr val="dk1"/>
              </a:solidFill>
            </a:endParaRPr>
          </a:p>
          <a:p>
            <a:pPr indent="-285750" lvl="0" marL="285750" rtl="0" algn="l">
              <a:lnSpc>
                <a:spcPct val="90000"/>
              </a:lnSpc>
              <a:spcBef>
                <a:spcPts val="1000"/>
              </a:spcBef>
              <a:spcAft>
                <a:spcPts val="0"/>
              </a:spcAft>
              <a:buClr>
                <a:schemeClr val="dk1"/>
              </a:buClr>
              <a:buSzPts val="1600"/>
              <a:buFont typeface="Arial"/>
              <a:buChar char="•"/>
            </a:pPr>
            <a:r>
              <a:rPr lang="en-US">
                <a:solidFill>
                  <a:schemeClr val="dk1"/>
                </a:solidFill>
              </a:rPr>
              <a:t>The requests for archiving pv's, the request consists of an NTTable with a list of pv's to be archived, optional attributes include sampling period and/or samplingmethod</a:t>
            </a:r>
            <a:endParaRPr>
              <a:solidFill>
                <a:schemeClr val="dk1"/>
              </a:solidFill>
            </a:endParaRPr>
          </a:p>
        </p:txBody>
      </p:sp>
      <p:pic>
        <p:nvPicPr>
          <p:cNvPr id="365" name="Google Shape;365;p31"/>
          <p:cNvPicPr preferRelativeResize="0"/>
          <p:nvPr>
            <p:ph idx="1" type="body"/>
          </p:nvPr>
        </p:nvPicPr>
        <p:blipFill rotWithShape="1">
          <a:blip r:embed="rId3">
            <a:alphaModFix/>
          </a:blip>
          <a:srcRect b="0" l="0" r="0" t="0"/>
          <a:stretch/>
        </p:blipFill>
        <p:spPr>
          <a:xfrm>
            <a:off x="3844059" y="2389905"/>
            <a:ext cx="8075514" cy="3322122"/>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sp>
        <p:nvSpPr>
          <p:cNvPr id="370" name="Google Shape;370;p32"/>
          <p:cNvSpPr txBox="1"/>
          <p:nvPr>
            <p:ph type="title"/>
          </p:nvPr>
        </p:nvSpPr>
        <p:spPr>
          <a:xfrm>
            <a:off x="180000" y="1"/>
            <a:ext cx="11832000" cy="503999"/>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3F3F3F"/>
              </a:buClr>
              <a:buSzPts val="2000"/>
              <a:buFont typeface="Helvetica Neue"/>
              <a:buNone/>
            </a:pPr>
            <a:r>
              <a:rPr lang="en-US"/>
              <a:t>pvaMgmtService:PVStatus</a:t>
            </a:r>
            <a:endParaRPr/>
          </a:p>
        </p:txBody>
      </p:sp>
      <p:pic>
        <p:nvPicPr>
          <p:cNvPr id="371" name="Google Shape;371;p32"/>
          <p:cNvPicPr preferRelativeResize="0"/>
          <p:nvPr>
            <p:ph idx="1" type="body"/>
          </p:nvPr>
        </p:nvPicPr>
        <p:blipFill rotWithShape="1">
          <a:blip r:embed="rId3">
            <a:alphaModFix/>
          </a:blip>
          <a:srcRect b="0" l="0" r="0" t="0"/>
          <a:stretch/>
        </p:blipFill>
        <p:spPr>
          <a:xfrm>
            <a:off x="838200" y="2736143"/>
            <a:ext cx="8543306" cy="3623670"/>
          </a:xfrm>
          <a:prstGeom prst="rect">
            <a:avLst/>
          </a:prstGeom>
          <a:noFill/>
          <a:ln>
            <a:noFill/>
          </a:ln>
        </p:spPr>
      </p:pic>
      <p:sp>
        <p:nvSpPr>
          <p:cNvPr id="372" name="Google Shape;372;p32"/>
          <p:cNvSpPr txBox="1"/>
          <p:nvPr>
            <p:ph idx="2" type="body"/>
          </p:nvPr>
        </p:nvSpPr>
        <p:spPr>
          <a:xfrm>
            <a:off x="838200" y="1825626"/>
            <a:ext cx="8543306" cy="910518"/>
          </a:xfrm>
          <a:prstGeom prst="rect">
            <a:avLst/>
          </a:prstGeom>
          <a:noFill/>
          <a:ln>
            <a:noFill/>
          </a:ln>
        </p:spPr>
        <p:txBody>
          <a:bodyPr anchorCtr="0" anchor="t" bIns="45700" lIns="91425" spcFirstLastPara="1" rIns="91425" wrap="square" tIns="45700">
            <a:normAutofit fontScale="70000" lnSpcReduction="20000"/>
          </a:bodyPr>
          <a:lstStyle/>
          <a:p>
            <a:pPr indent="0" lvl="0" marL="0" rtl="0" algn="l">
              <a:lnSpc>
                <a:spcPct val="90000"/>
              </a:lnSpc>
              <a:spcBef>
                <a:spcPts val="0"/>
              </a:spcBef>
              <a:spcAft>
                <a:spcPts val="0"/>
              </a:spcAft>
              <a:buClr>
                <a:schemeClr val="dk1"/>
              </a:buClr>
              <a:buSzPct val="100000"/>
              <a:buNone/>
            </a:pPr>
            <a:r>
              <a:rPr lang="en-US">
                <a:solidFill>
                  <a:schemeClr val="dk1"/>
                </a:solidFill>
              </a:rPr>
              <a:t>Get the status of a PV.</a:t>
            </a:r>
            <a:endParaRPr/>
          </a:p>
          <a:p>
            <a:pPr indent="-228600" lvl="0" marL="228600" rtl="0" algn="l">
              <a:lnSpc>
                <a:spcPct val="90000"/>
              </a:lnSpc>
              <a:spcBef>
                <a:spcPts val="1000"/>
              </a:spcBef>
              <a:spcAft>
                <a:spcPts val="0"/>
              </a:spcAft>
              <a:buClr>
                <a:schemeClr val="dk1"/>
              </a:buClr>
              <a:buSzPct val="100000"/>
              <a:buChar char="•"/>
            </a:pPr>
            <a:r>
              <a:rPr lang="en-US">
                <a:solidFill>
                  <a:schemeClr val="dk1"/>
                </a:solidFill>
              </a:rPr>
              <a:t>pv - The name(s) of the pv for which status is to be determined.</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sp>
        <p:nvSpPr>
          <p:cNvPr id="377" name="Google Shape;377;p33"/>
          <p:cNvSpPr txBox="1"/>
          <p:nvPr>
            <p:ph type="title"/>
          </p:nvPr>
        </p:nvSpPr>
        <p:spPr>
          <a:xfrm>
            <a:off x="180000" y="1"/>
            <a:ext cx="11832000" cy="503999"/>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3F3F3F"/>
              </a:buClr>
              <a:buSzPts val="2000"/>
              <a:buFont typeface="Helvetica Neue"/>
              <a:buNone/>
            </a:pPr>
            <a:r>
              <a:rPr lang="en-US"/>
              <a:t>pvaDataRetrievalService:getPVsData</a:t>
            </a:r>
            <a:endParaRPr/>
          </a:p>
        </p:txBody>
      </p:sp>
      <p:sp>
        <p:nvSpPr>
          <p:cNvPr id="378" name="Google Shape;378;p33"/>
          <p:cNvSpPr txBox="1"/>
          <p:nvPr>
            <p:ph idx="1" type="body"/>
          </p:nvPr>
        </p:nvSpPr>
        <p:spPr>
          <a:xfrm>
            <a:off x="838200" y="704335"/>
            <a:ext cx="4256314" cy="5472628"/>
          </a:xfrm>
          <a:prstGeom prst="rect">
            <a:avLst/>
          </a:prstGeom>
          <a:noFill/>
          <a:ln>
            <a:noFill/>
          </a:ln>
        </p:spPr>
        <p:txBody>
          <a:bodyPr anchorCtr="0" anchor="t" bIns="45700" lIns="91425" spcFirstLastPara="1" rIns="91425" wrap="square" tIns="45700">
            <a:normAutofit/>
          </a:bodyPr>
          <a:lstStyle/>
          <a:p>
            <a:pPr indent="0" lvl="0" marL="0" rtl="0" algn="l">
              <a:lnSpc>
                <a:spcPct val="120000"/>
              </a:lnSpc>
              <a:spcBef>
                <a:spcPts val="0"/>
              </a:spcBef>
              <a:spcAft>
                <a:spcPts val="0"/>
              </a:spcAft>
              <a:buClr>
                <a:schemeClr val="dk1"/>
              </a:buClr>
              <a:buSzPts val="3200"/>
              <a:buNone/>
            </a:pPr>
            <a:r>
              <a:rPr i="1" lang="en-US" u="sng">
                <a:solidFill>
                  <a:schemeClr val="dk1"/>
                </a:solidFill>
              </a:rPr>
              <a:t>request:</a:t>
            </a:r>
            <a:endParaRPr/>
          </a:p>
          <a:p>
            <a:pPr indent="0" lvl="0" marL="0" rtl="0" algn="l">
              <a:lnSpc>
                <a:spcPct val="120000"/>
              </a:lnSpc>
              <a:spcBef>
                <a:spcPts val="1000"/>
              </a:spcBef>
              <a:spcAft>
                <a:spcPts val="0"/>
              </a:spcAft>
              <a:buClr>
                <a:schemeClr val="dk1"/>
              </a:buClr>
              <a:buSzPts val="3200"/>
              <a:buNone/>
            </a:pPr>
            <a:br>
              <a:rPr lang="en-US">
                <a:solidFill>
                  <a:schemeClr val="dk1"/>
                </a:solidFill>
              </a:rPr>
            </a:br>
            <a:r>
              <a:rPr lang="en-US">
                <a:solidFill>
                  <a:schemeClr val="dk1"/>
                </a:solidFill>
              </a:rPr>
              <a:t>epics:nt/NTURI:1.0 </a:t>
            </a:r>
            <a:br>
              <a:rPr lang="en-US">
                <a:solidFill>
                  <a:schemeClr val="dk1"/>
                </a:solidFill>
              </a:rPr>
            </a:br>
            <a:r>
              <a:rPr lang="en-US">
                <a:solidFill>
                  <a:schemeClr val="dk1"/>
                </a:solidFill>
              </a:rPr>
              <a:t>   string scheme </a:t>
            </a:r>
            <a:br>
              <a:rPr lang="en-US">
                <a:solidFill>
                  <a:schemeClr val="dk1"/>
                </a:solidFill>
              </a:rPr>
            </a:br>
            <a:r>
              <a:rPr lang="en-US">
                <a:solidFill>
                  <a:schemeClr val="dk1"/>
                </a:solidFill>
              </a:rPr>
              <a:t>   string path getPVsData</a:t>
            </a:r>
            <a:endParaRPr>
              <a:solidFill>
                <a:schemeClr val="dk1"/>
              </a:solidFill>
            </a:endParaRPr>
          </a:p>
          <a:p>
            <a:pPr indent="-101600" lvl="0" marL="228600" rtl="0" algn="l">
              <a:lnSpc>
                <a:spcPct val="120000"/>
              </a:lnSpc>
              <a:spcBef>
                <a:spcPts val="1000"/>
              </a:spcBef>
              <a:spcAft>
                <a:spcPts val="0"/>
              </a:spcAft>
              <a:buClr>
                <a:schemeClr val="lt1"/>
              </a:buClr>
              <a:buSzPts val="3200"/>
              <a:buNone/>
            </a:pPr>
            <a:r>
              <a:t/>
            </a:r>
            <a:endParaRPr>
              <a:solidFill>
                <a:schemeClr val="dk1"/>
              </a:solidFill>
            </a:endParaRPr>
          </a:p>
        </p:txBody>
      </p:sp>
      <p:sp>
        <p:nvSpPr>
          <p:cNvPr id="379" name="Google Shape;379;p33"/>
          <p:cNvSpPr txBox="1"/>
          <p:nvPr>
            <p:ph idx="2" type="body"/>
          </p:nvPr>
        </p:nvSpPr>
        <p:spPr>
          <a:xfrm>
            <a:off x="5094514" y="704335"/>
            <a:ext cx="6259286" cy="5472628"/>
          </a:xfrm>
          <a:prstGeom prst="rect">
            <a:avLst/>
          </a:prstGeom>
          <a:noFill/>
          <a:ln>
            <a:noFill/>
          </a:ln>
        </p:spPr>
        <p:txBody>
          <a:bodyPr anchorCtr="0" anchor="t" bIns="45700" lIns="91425" spcFirstLastPara="1" rIns="91425" wrap="square" tIns="45700">
            <a:normAutofit fontScale="62500" lnSpcReduction="20000"/>
          </a:bodyPr>
          <a:lstStyle/>
          <a:p>
            <a:pPr indent="0" lvl="0" marL="0" rtl="0" algn="l">
              <a:lnSpc>
                <a:spcPct val="120000"/>
              </a:lnSpc>
              <a:spcBef>
                <a:spcPts val="0"/>
              </a:spcBef>
              <a:spcAft>
                <a:spcPts val="0"/>
              </a:spcAft>
              <a:buClr>
                <a:schemeClr val="dk1"/>
              </a:buClr>
              <a:buSzPct val="100000"/>
              <a:buNone/>
            </a:pPr>
            <a:r>
              <a:rPr i="1" lang="en-US" u="sng">
                <a:solidFill>
                  <a:schemeClr val="dk1"/>
                </a:solidFill>
              </a:rPr>
              <a:t>response:</a:t>
            </a:r>
            <a:endParaRPr/>
          </a:p>
          <a:p>
            <a:pPr indent="0" lvl="0" marL="0" rtl="0" algn="l">
              <a:lnSpc>
                <a:spcPct val="120000"/>
              </a:lnSpc>
              <a:spcBef>
                <a:spcPts val="1000"/>
              </a:spcBef>
              <a:spcAft>
                <a:spcPts val="0"/>
              </a:spcAft>
              <a:buClr>
                <a:schemeClr val="dk1"/>
              </a:buClr>
              <a:buSzPct val="100000"/>
              <a:buNone/>
            </a:pPr>
            <a:br>
              <a:rPr lang="en-US">
                <a:solidFill>
                  <a:schemeClr val="dk1"/>
                </a:solidFill>
              </a:rPr>
            </a:br>
            <a:r>
              <a:rPr lang="en-US">
                <a:solidFill>
                  <a:schemeClr val="dk1"/>
                </a:solidFill>
              </a:rPr>
              <a:t>NTComplexTable </a:t>
            </a:r>
            <a:br>
              <a:rPr lang="en-US">
                <a:solidFill>
                  <a:schemeClr val="dk1"/>
                </a:solidFill>
              </a:rPr>
            </a:br>
            <a:r>
              <a:rPr lang="en-US">
                <a:solidFill>
                  <a:schemeClr val="dk1"/>
                </a:solidFill>
              </a:rPr>
              <a:t>   string[] labels []</a:t>
            </a:r>
            <a:br>
              <a:rPr lang="en-US">
                <a:solidFill>
                  <a:schemeClr val="dk1"/>
                </a:solidFill>
              </a:rPr>
            </a:br>
            <a:r>
              <a:rPr lang="en-US">
                <a:solidFill>
                  <a:schemeClr val="dk1"/>
                </a:solidFill>
              </a:rPr>
              <a:t>   epics:nt/NTScalar:1.0[] value </a:t>
            </a:r>
            <a:br>
              <a:rPr lang="en-US">
                <a:solidFill>
                  <a:schemeClr val="dk1"/>
                </a:solidFill>
              </a:rPr>
            </a:br>
            <a:r>
              <a:rPr lang="en-US">
                <a:solidFill>
                  <a:schemeClr val="dk1"/>
                </a:solidFill>
              </a:rPr>
              <a:t>       epics:nt/NTScalar:1.0 </a:t>
            </a:r>
            <a:br>
              <a:rPr lang="en-US">
                <a:solidFill>
                  <a:schemeClr val="dk1"/>
                </a:solidFill>
              </a:rPr>
            </a:br>
            <a:r>
              <a:rPr lang="en-US">
                <a:solidFill>
                  <a:schemeClr val="dk1"/>
                </a:solidFill>
              </a:rPr>
              <a:t>           double value -10.0</a:t>
            </a:r>
            <a:br>
              <a:rPr lang="en-US">
                <a:solidFill>
                  <a:schemeClr val="dk1"/>
                </a:solidFill>
              </a:rPr>
            </a:br>
            <a:r>
              <a:rPr lang="en-US">
                <a:solidFill>
                  <a:schemeClr val="dk1"/>
                </a:solidFill>
              </a:rPr>
              <a:t>           alarm_t alarm</a:t>
            </a:r>
            <a:br>
              <a:rPr lang="en-US">
                <a:solidFill>
                  <a:schemeClr val="dk1"/>
                </a:solidFill>
              </a:rPr>
            </a:br>
            <a:r>
              <a:rPr lang="en-US">
                <a:solidFill>
                  <a:schemeClr val="dk1"/>
                </a:solidFill>
              </a:rPr>
              <a:t>               int severity 0</a:t>
            </a:r>
            <a:br>
              <a:rPr lang="en-US">
                <a:solidFill>
                  <a:schemeClr val="dk1"/>
                </a:solidFill>
              </a:rPr>
            </a:br>
            <a:r>
              <a:rPr lang="en-US">
                <a:solidFill>
                  <a:schemeClr val="dk1"/>
                </a:solidFill>
              </a:rPr>
              <a:t>               int status 0</a:t>
            </a:r>
            <a:br>
              <a:rPr lang="en-US">
                <a:solidFill>
                  <a:schemeClr val="dk1"/>
                </a:solidFill>
              </a:rPr>
            </a:br>
            <a:r>
              <a:rPr lang="en-US">
                <a:solidFill>
                  <a:schemeClr val="dk1"/>
                </a:solidFill>
              </a:rPr>
              <a:t>               string message </a:t>
            </a:r>
            <a:br>
              <a:rPr lang="en-US">
                <a:solidFill>
                  <a:schemeClr val="dk1"/>
                </a:solidFill>
              </a:rPr>
            </a:br>
            <a:r>
              <a:rPr lang="en-US">
                <a:solidFill>
                  <a:schemeClr val="dk1"/>
                </a:solidFill>
              </a:rPr>
              <a:t>       epics:nt/NTScalar:1.0 </a:t>
            </a:r>
            <a:br>
              <a:rPr lang="en-US">
                <a:solidFill>
                  <a:schemeClr val="dk1"/>
                </a:solidFill>
              </a:rPr>
            </a:br>
            <a:r>
              <a:rPr lang="en-US">
                <a:solidFill>
                  <a:schemeClr val="dk1"/>
                </a:solidFill>
              </a:rPr>
              <a:t>           double value -9.8</a:t>
            </a:r>
            <a:br>
              <a:rPr lang="en-US">
                <a:solidFill>
                  <a:schemeClr val="dk1"/>
                </a:solidFill>
              </a:rPr>
            </a:br>
            <a:r>
              <a:rPr lang="en-US">
                <a:solidFill>
                  <a:schemeClr val="dk1"/>
                </a:solidFill>
              </a:rPr>
              <a:t>           alarm_t alarm</a:t>
            </a:r>
            <a:br>
              <a:rPr lang="en-US">
                <a:solidFill>
                  <a:schemeClr val="dk1"/>
                </a:solidFill>
              </a:rPr>
            </a:br>
            <a:r>
              <a:rPr lang="en-US">
                <a:solidFill>
                  <a:schemeClr val="dk1"/>
                </a:solidFill>
              </a:rPr>
              <a:t>               int severity 0</a:t>
            </a:r>
            <a:br>
              <a:rPr lang="en-US">
                <a:solidFill>
                  <a:schemeClr val="dk1"/>
                </a:solidFill>
              </a:rPr>
            </a:br>
            <a:r>
              <a:rPr lang="en-US">
                <a:solidFill>
                  <a:schemeClr val="dk1"/>
                </a:solidFill>
              </a:rPr>
              <a:t>               int status 0</a:t>
            </a:r>
            <a:br>
              <a:rPr lang="en-US">
                <a:solidFill>
                  <a:schemeClr val="dk1"/>
                </a:solidFill>
              </a:rPr>
            </a:br>
            <a:r>
              <a:rPr lang="en-US">
                <a:solidFill>
                  <a:schemeClr val="dk1"/>
                </a:solidFill>
              </a:rPr>
              <a:t>               string message </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sp>
        <p:nvSpPr>
          <p:cNvPr id="384" name="Google Shape;384;p34"/>
          <p:cNvSpPr txBox="1"/>
          <p:nvPr>
            <p:ph type="title"/>
          </p:nvPr>
        </p:nvSpPr>
        <p:spPr>
          <a:xfrm>
            <a:off x="6015656" y="452176"/>
            <a:ext cx="5710755" cy="1740616"/>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4000"/>
              <a:buFont typeface="Helvetica Neue"/>
              <a:buNone/>
            </a:pPr>
            <a:r>
              <a:rPr lang="en-US"/>
              <a:t>Appliance Archiver</a:t>
            </a:r>
            <a:endParaRPr/>
          </a:p>
        </p:txBody>
      </p:sp>
      <p:sp>
        <p:nvSpPr>
          <p:cNvPr id="385" name="Google Shape;385;p34"/>
          <p:cNvSpPr txBox="1"/>
          <p:nvPr>
            <p:ph idx="1" type="body"/>
          </p:nvPr>
        </p:nvSpPr>
        <p:spPr>
          <a:xfrm>
            <a:off x="6030000" y="2198687"/>
            <a:ext cx="5696411" cy="3924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1400"/>
              <a:buFont typeface="Helvetica Neue"/>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4"/>
          <p:cNvSpPr txBox="1"/>
          <p:nvPr>
            <p:ph idx="1" type="body"/>
          </p:nvPr>
        </p:nvSpPr>
        <p:spPr>
          <a:xfrm>
            <a:off x="180000" y="972000"/>
            <a:ext cx="11832000" cy="5702497"/>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02192B"/>
              </a:buClr>
              <a:buSzPts val="3200"/>
              <a:buChar char="•"/>
            </a:pPr>
            <a:r>
              <a:rPr lang="en-US"/>
              <a:t>Developed at ORNL by Kay Kasemir, Chen Xihui</a:t>
            </a:r>
            <a:endParaRPr/>
          </a:p>
          <a:p>
            <a:pPr indent="-228600" lvl="0" marL="228600" rtl="0" algn="l">
              <a:lnSpc>
                <a:spcPct val="90000"/>
              </a:lnSpc>
              <a:spcBef>
                <a:spcPts val="1000"/>
              </a:spcBef>
              <a:spcAft>
                <a:spcPts val="0"/>
              </a:spcAft>
              <a:buClr>
                <a:srgbClr val="02192B"/>
              </a:buClr>
              <a:buSzPts val="3200"/>
              <a:buChar char="•"/>
            </a:pPr>
            <a:r>
              <a:rPr lang="en-US"/>
              <a:t>The Data Browser is a trending tool. It can display the values of 'live' Process Variables (PVs) as well as historic data in a Stripchart-type plot. </a:t>
            </a:r>
            <a:endParaRPr/>
          </a:p>
          <a:p>
            <a:pPr indent="-228600" lvl="1" marL="685800" rtl="0" algn="l">
              <a:lnSpc>
                <a:spcPct val="90000"/>
              </a:lnSpc>
              <a:spcBef>
                <a:spcPts val="500"/>
              </a:spcBef>
              <a:spcAft>
                <a:spcPts val="0"/>
              </a:spcAft>
              <a:buClr>
                <a:srgbClr val="02192B"/>
              </a:buClr>
              <a:buSzPts val="2800"/>
              <a:buChar char="•"/>
            </a:pPr>
            <a:r>
              <a:rPr b="1" lang="en-US"/>
              <a:t>Live Data</a:t>
            </a:r>
            <a:endParaRPr/>
          </a:p>
          <a:p>
            <a:pPr indent="-228600" lvl="1" marL="685800" rtl="0" algn="l">
              <a:lnSpc>
                <a:spcPct val="90000"/>
              </a:lnSpc>
              <a:spcBef>
                <a:spcPts val="500"/>
              </a:spcBef>
              <a:spcAft>
                <a:spcPts val="0"/>
              </a:spcAft>
              <a:buClr>
                <a:srgbClr val="02192B"/>
              </a:buClr>
              <a:buSzPts val="2800"/>
              <a:buNone/>
            </a:pPr>
            <a:r>
              <a:rPr lang="en-US"/>
              <a:t>	For each PV, the Data Browser collects 'live' samples from the control system and plots them over time.</a:t>
            </a:r>
            <a:endParaRPr/>
          </a:p>
          <a:p>
            <a:pPr indent="-228600" lvl="1" marL="685800" rtl="0" algn="l">
              <a:lnSpc>
                <a:spcPct val="90000"/>
              </a:lnSpc>
              <a:spcBef>
                <a:spcPts val="500"/>
              </a:spcBef>
              <a:spcAft>
                <a:spcPts val="0"/>
              </a:spcAft>
              <a:buClr>
                <a:srgbClr val="02192B"/>
              </a:buClr>
              <a:buSzPts val="2800"/>
              <a:buChar char="•"/>
            </a:pPr>
            <a:r>
              <a:rPr b="1" lang="en-US"/>
              <a:t>Historic Data</a:t>
            </a:r>
            <a:endParaRPr/>
          </a:p>
          <a:p>
            <a:pPr indent="-228600" lvl="1" marL="685800" rtl="0" algn="l">
              <a:lnSpc>
                <a:spcPct val="90000"/>
              </a:lnSpc>
              <a:spcBef>
                <a:spcPts val="500"/>
              </a:spcBef>
              <a:spcAft>
                <a:spcPts val="0"/>
              </a:spcAft>
              <a:buClr>
                <a:srgbClr val="02192B"/>
              </a:buClr>
              <a:buSzPts val="2800"/>
              <a:buNone/>
            </a:pPr>
            <a:r>
              <a:rPr lang="en-US"/>
              <a:t>	The Data Browser queries archive data sources for historic samples to obtain data for time ranges 'before' the live sample buffer. You can configure one or more archive data source for each PV. </a:t>
            </a:r>
            <a:endParaRPr/>
          </a:p>
          <a:p>
            <a:pPr indent="-25400" lvl="0" marL="228600" rtl="0" algn="l">
              <a:lnSpc>
                <a:spcPct val="90000"/>
              </a:lnSpc>
              <a:spcBef>
                <a:spcPts val="1000"/>
              </a:spcBef>
              <a:spcAft>
                <a:spcPts val="0"/>
              </a:spcAft>
              <a:buClr>
                <a:srgbClr val="02192B"/>
              </a:buClr>
              <a:buSzPts val="3200"/>
              <a:buNone/>
            </a:pPr>
            <a:r>
              <a:t/>
            </a:r>
            <a:endParaRPr/>
          </a:p>
        </p:txBody>
      </p:sp>
      <p:sp>
        <p:nvSpPr>
          <p:cNvPr id="150" name="Google Shape;150;p4"/>
          <p:cNvSpPr txBox="1"/>
          <p:nvPr>
            <p:ph type="title"/>
          </p:nvPr>
        </p:nvSpPr>
        <p:spPr>
          <a:xfrm>
            <a:off x="180000" y="1"/>
            <a:ext cx="11832000" cy="503999"/>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3F3F3F"/>
              </a:buClr>
              <a:buSzPts val="2000"/>
              <a:buFont typeface="Helvetica Neue"/>
              <a:buNone/>
            </a:pPr>
            <a:r>
              <a:rPr lang="en-US"/>
              <a:t>Databrowser</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5"/>
          <p:cNvSpPr/>
          <p:nvPr/>
        </p:nvSpPr>
        <p:spPr>
          <a:xfrm>
            <a:off x="96600" y="2943134"/>
            <a:ext cx="11998800" cy="1115736"/>
          </a:xfrm>
          <a:prstGeom prst="roundRect">
            <a:avLst>
              <a:gd fmla="val 16667" name="adj"/>
            </a:avLst>
          </a:prstGeom>
          <a:solidFill>
            <a:srgbClr val="FFF2CC">
              <a:alpha val="74117"/>
            </a:srgbClr>
          </a:solidFill>
          <a:ln cap="flat" cmpd="sng" w="28575">
            <a:solidFill>
              <a:srgbClr val="BF9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56" name="Google Shape;156;p5"/>
          <p:cNvSpPr txBox="1"/>
          <p:nvPr>
            <p:ph idx="1" type="body"/>
          </p:nvPr>
        </p:nvSpPr>
        <p:spPr>
          <a:xfrm>
            <a:off x="180000" y="972000"/>
            <a:ext cx="11832000" cy="5702497"/>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02192B"/>
              </a:buClr>
              <a:buSzPts val="3200"/>
              <a:buChar char="•"/>
            </a:pPr>
            <a:r>
              <a:rPr lang="en-US"/>
              <a:t>Start the </a:t>
            </a:r>
            <a:r>
              <a:rPr i="1" lang="en-US"/>
              <a:t>motor simulator:</a:t>
            </a:r>
            <a:endParaRPr/>
          </a:p>
          <a:p>
            <a:pPr indent="-228600" lvl="1" marL="685800" rtl="0" algn="l">
              <a:lnSpc>
                <a:spcPct val="90000"/>
              </a:lnSpc>
              <a:spcBef>
                <a:spcPts val="500"/>
              </a:spcBef>
              <a:spcAft>
                <a:spcPts val="0"/>
              </a:spcAft>
              <a:buClr>
                <a:srgbClr val="02192B"/>
              </a:buClr>
              <a:buSzPts val="2800"/>
              <a:buChar char="•"/>
            </a:pPr>
            <a:r>
              <a:rPr lang="en-US"/>
              <a:t>Open a Terminal window (Press </a:t>
            </a:r>
            <a:r>
              <a:rPr b="1" i="1" lang="en-US"/>
              <a:t>Activities</a:t>
            </a:r>
            <a:r>
              <a:rPr lang="en-US"/>
              <a:t>, then </a:t>
            </a:r>
            <a:r>
              <a:rPr b="1" i="1" lang="en-US"/>
              <a:t>Applications</a:t>
            </a:r>
            <a:r>
              <a:rPr lang="en-US"/>
              <a:t>, then </a:t>
            </a:r>
            <a:r>
              <a:rPr b="1" i="1" lang="en-US"/>
              <a:t>Terminal</a:t>
            </a:r>
            <a:r>
              <a:rPr lang="en-US"/>
              <a:t>),</a:t>
            </a:r>
            <a:endParaRPr/>
          </a:p>
          <a:p>
            <a:pPr indent="-228600" lvl="1" marL="685800" rtl="0" algn="l">
              <a:lnSpc>
                <a:spcPct val="90000"/>
              </a:lnSpc>
              <a:spcBef>
                <a:spcPts val="500"/>
              </a:spcBef>
              <a:spcAft>
                <a:spcPts val="0"/>
              </a:spcAft>
              <a:buClr>
                <a:srgbClr val="02192B"/>
              </a:buClr>
              <a:buSzPts val="2800"/>
              <a:buChar char="•"/>
            </a:pPr>
            <a:r>
              <a:rPr lang="en-US"/>
              <a:t>Then type the following</a:t>
            </a:r>
            <a:endParaRPr/>
          </a:p>
          <a:p>
            <a:pPr indent="-196850" lvl="1" marL="685800" rtl="0" algn="l">
              <a:lnSpc>
                <a:spcPct val="90000"/>
              </a:lnSpc>
              <a:spcBef>
                <a:spcPts val="500"/>
              </a:spcBef>
              <a:spcAft>
                <a:spcPts val="0"/>
              </a:spcAft>
              <a:buClr>
                <a:srgbClr val="02192B"/>
              </a:buClr>
              <a:buSzPts val="500"/>
              <a:buNone/>
            </a:pPr>
            <a:r>
              <a:t/>
            </a:r>
            <a:endParaRPr sz="500"/>
          </a:p>
          <a:p>
            <a:pPr indent="0" lvl="0" marL="0" rtl="0" algn="l">
              <a:lnSpc>
                <a:spcPct val="90000"/>
              </a:lnSpc>
              <a:spcBef>
                <a:spcPts val="1000"/>
              </a:spcBef>
              <a:spcAft>
                <a:spcPts val="0"/>
              </a:spcAft>
              <a:buClr>
                <a:srgbClr val="02192B"/>
              </a:buClr>
              <a:buSzPts val="3200"/>
              <a:buNone/>
            </a:pPr>
            <a:r>
              <a:rPr lang="en-US">
                <a:latin typeface="Courier"/>
                <a:ea typeface="Courier"/>
                <a:cs typeface="Courier"/>
                <a:sym typeface="Courier"/>
              </a:rPr>
              <a:t>﻿</a:t>
            </a:r>
            <a:r>
              <a:rPr b="1" lang="en-US" sz="2800">
                <a:latin typeface="Courier"/>
                <a:ea typeface="Courier"/>
                <a:cs typeface="Courier"/>
                <a:sym typeface="Courier"/>
              </a:rPr>
              <a:t>cd</a:t>
            </a:r>
            <a:r>
              <a:rPr lang="en-US" sz="2800">
                <a:latin typeface="Courier"/>
                <a:ea typeface="Courier"/>
                <a:cs typeface="Courier"/>
                <a:sym typeface="Courier"/>
              </a:rPr>
              <a:t> ~/build-epics/motorsim/</a:t>
            </a:r>
            <a:endParaRPr/>
          </a:p>
          <a:p>
            <a:pPr indent="0" lvl="0" marL="0" rtl="0" algn="l">
              <a:lnSpc>
                <a:spcPct val="90000"/>
              </a:lnSpc>
              <a:spcBef>
                <a:spcPts val="1000"/>
              </a:spcBef>
              <a:spcAft>
                <a:spcPts val="0"/>
              </a:spcAft>
              <a:buClr>
                <a:srgbClr val="02192B"/>
              </a:buClr>
              <a:buSzPts val="2800"/>
              <a:buNone/>
            </a:pPr>
            <a:r>
              <a:rPr lang="en-US" sz="2800">
                <a:latin typeface="Courier"/>
                <a:ea typeface="Courier"/>
                <a:cs typeface="Courier"/>
                <a:sym typeface="Courier"/>
              </a:rPr>
              <a:t>./startSimMotor.sh</a:t>
            </a:r>
            <a:endParaRPr sz="2800">
              <a:latin typeface="Courier"/>
              <a:ea typeface="Courier"/>
              <a:cs typeface="Courier"/>
              <a:sym typeface="Courier"/>
            </a:endParaRPr>
          </a:p>
          <a:p>
            <a:pPr indent="0" lvl="2" marL="914400" rtl="0" algn="l">
              <a:lnSpc>
                <a:spcPct val="90000"/>
              </a:lnSpc>
              <a:spcBef>
                <a:spcPts val="500"/>
              </a:spcBef>
              <a:spcAft>
                <a:spcPts val="0"/>
              </a:spcAft>
              <a:buClr>
                <a:srgbClr val="02192B"/>
              </a:buClr>
              <a:buSzPts val="1050"/>
              <a:buNone/>
            </a:pPr>
            <a:r>
              <a:t/>
            </a:r>
            <a:endParaRPr sz="1050"/>
          </a:p>
          <a:p>
            <a:pPr indent="-228600" lvl="1" marL="685800" rtl="0" algn="l">
              <a:lnSpc>
                <a:spcPct val="90000"/>
              </a:lnSpc>
              <a:spcBef>
                <a:spcPts val="500"/>
              </a:spcBef>
              <a:spcAft>
                <a:spcPts val="0"/>
              </a:spcAft>
              <a:buClr>
                <a:srgbClr val="02192B"/>
              </a:buClr>
              <a:buSzPts val="2800"/>
              <a:buChar char="•"/>
            </a:pPr>
            <a:r>
              <a:rPr lang="en-US"/>
              <a:t>Don’t close the Terminal window.</a:t>
            </a:r>
            <a:endParaRPr/>
          </a:p>
          <a:p>
            <a:pPr indent="-25400" lvl="0" marL="228600" rtl="0" algn="l">
              <a:lnSpc>
                <a:spcPct val="90000"/>
              </a:lnSpc>
              <a:spcBef>
                <a:spcPts val="1000"/>
              </a:spcBef>
              <a:spcAft>
                <a:spcPts val="0"/>
              </a:spcAft>
              <a:buClr>
                <a:srgbClr val="02192B"/>
              </a:buClr>
              <a:buSzPts val="3200"/>
              <a:buNone/>
            </a:pPr>
            <a:r>
              <a:t/>
            </a:r>
            <a:endParaRPr/>
          </a:p>
        </p:txBody>
      </p:sp>
      <p:sp>
        <p:nvSpPr>
          <p:cNvPr id="157" name="Google Shape;157;p5"/>
          <p:cNvSpPr txBox="1"/>
          <p:nvPr>
            <p:ph type="title"/>
          </p:nvPr>
        </p:nvSpPr>
        <p:spPr>
          <a:xfrm>
            <a:off x="180000" y="1"/>
            <a:ext cx="11832000" cy="503999"/>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3F3F3F"/>
              </a:buClr>
              <a:buSzPts val="2000"/>
              <a:buFont typeface="Helvetica Neue"/>
              <a:buNone/>
            </a:pPr>
            <a:r>
              <a:rPr lang="en-US"/>
              <a:t>Prerequisite</a:t>
            </a:r>
            <a:endParaRPr/>
          </a:p>
        </p:txBody>
      </p:sp>
      <p:sp>
        <p:nvSpPr>
          <p:cNvPr id="158" name="Google Shape;158;p5"/>
          <p:cNvSpPr txBox="1"/>
          <p:nvPr>
            <p:ph idx="2" type="body"/>
          </p:nvPr>
        </p:nvSpPr>
        <p:spPr>
          <a:xfrm>
            <a:off x="180000" y="503999"/>
            <a:ext cx="11832000" cy="464497"/>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595959"/>
              </a:buClr>
              <a:buSzPts val="1400"/>
              <a:buFont typeface="Helvetica Neue"/>
              <a:buNone/>
            </a:pPr>
            <a:r>
              <a:rPr lang="en-US"/>
              <a:t>Motor Simulator</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6"/>
          <p:cNvSpPr/>
          <p:nvPr/>
        </p:nvSpPr>
        <p:spPr>
          <a:xfrm>
            <a:off x="96600" y="2943134"/>
            <a:ext cx="11998800" cy="1115736"/>
          </a:xfrm>
          <a:prstGeom prst="roundRect">
            <a:avLst>
              <a:gd fmla="val 16667" name="adj"/>
            </a:avLst>
          </a:prstGeom>
          <a:solidFill>
            <a:srgbClr val="FFF2CC">
              <a:alpha val="74117"/>
            </a:srgbClr>
          </a:solidFill>
          <a:ln cap="flat" cmpd="sng" w="28575">
            <a:solidFill>
              <a:srgbClr val="BF9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64" name="Google Shape;164;p6"/>
          <p:cNvSpPr txBox="1"/>
          <p:nvPr>
            <p:ph idx="1" type="body"/>
          </p:nvPr>
        </p:nvSpPr>
        <p:spPr>
          <a:xfrm>
            <a:off x="180000" y="972000"/>
            <a:ext cx="11832000" cy="5702497"/>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02192B"/>
              </a:buClr>
              <a:buSzPts val="3200"/>
              <a:buChar char="•"/>
            </a:pPr>
            <a:r>
              <a:rPr lang="en-US"/>
              <a:t>Start the </a:t>
            </a:r>
            <a:r>
              <a:rPr i="1" lang="en-US"/>
              <a:t>archiver:</a:t>
            </a:r>
            <a:endParaRPr/>
          </a:p>
          <a:p>
            <a:pPr indent="-228600" lvl="1" marL="685800" rtl="0" algn="l">
              <a:lnSpc>
                <a:spcPct val="90000"/>
              </a:lnSpc>
              <a:spcBef>
                <a:spcPts val="500"/>
              </a:spcBef>
              <a:spcAft>
                <a:spcPts val="0"/>
              </a:spcAft>
              <a:buClr>
                <a:srgbClr val="02192B"/>
              </a:buClr>
              <a:buSzPts val="2800"/>
              <a:buChar char="•"/>
            </a:pPr>
            <a:r>
              <a:rPr lang="en-US"/>
              <a:t>Open a Terminal window (Press </a:t>
            </a:r>
            <a:r>
              <a:rPr b="1" i="1" lang="en-US"/>
              <a:t>Activities</a:t>
            </a:r>
            <a:r>
              <a:rPr lang="en-US"/>
              <a:t>, then </a:t>
            </a:r>
            <a:r>
              <a:rPr b="1" i="1" lang="en-US"/>
              <a:t>Applications</a:t>
            </a:r>
            <a:r>
              <a:rPr lang="en-US"/>
              <a:t>, then </a:t>
            </a:r>
            <a:r>
              <a:rPr b="1" i="1" lang="en-US"/>
              <a:t>Terminal</a:t>
            </a:r>
            <a:r>
              <a:rPr lang="en-US"/>
              <a:t>),</a:t>
            </a:r>
            <a:endParaRPr/>
          </a:p>
          <a:p>
            <a:pPr indent="-228600" lvl="1" marL="685800" rtl="0" algn="l">
              <a:lnSpc>
                <a:spcPct val="90000"/>
              </a:lnSpc>
              <a:spcBef>
                <a:spcPts val="500"/>
              </a:spcBef>
              <a:spcAft>
                <a:spcPts val="0"/>
              </a:spcAft>
              <a:buClr>
                <a:srgbClr val="02192B"/>
              </a:buClr>
              <a:buSzPts val="2800"/>
              <a:buChar char="•"/>
            </a:pPr>
            <a:r>
              <a:rPr lang="en-US"/>
              <a:t>Then type the following</a:t>
            </a:r>
            <a:endParaRPr/>
          </a:p>
          <a:p>
            <a:pPr indent="-196850" lvl="1" marL="685800" rtl="0" algn="l">
              <a:lnSpc>
                <a:spcPct val="90000"/>
              </a:lnSpc>
              <a:spcBef>
                <a:spcPts val="500"/>
              </a:spcBef>
              <a:spcAft>
                <a:spcPts val="0"/>
              </a:spcAft>
              <a:buClr>
                <a:srgbClr val="02192B"/>
              </a:buClr>
              <a:buSzPts val="500"/>
              <a:buNone/>
            </a:pPr>
            <a:r>
              <a:t/>
            </a:r>
            <a:endParaRPr sz="500"/>
          </a:p>
          <a:p>
            <a:pPr indent="0" lvl="0" marL="0" rtl="0" algn="l">
              <a:lnSpc>
                <a:spcPct val="90000"/>
              </a:lnSpc>
              <a:spcBef>
                <a:spcPts val="1000"/>
              </a:spcBef>
              <a:spcAft>
                <a:spcPts val="0"/>
              </a:spcAft>
              <a:buClr>
                <a:srgbClr val="02192B"/>
              </a:buClr>
              <a:buSzPts val="2800"/>
              <a:buNone/>
            </a:pPr>
            <a:r>
              <a:rPr lang="en-US" sz="2800">
                <a:latin typeface="Courier"/>
                <a:ea typeface="Courier"/>
                <a:cs typeface="Courier"/>
                <a:sym typeface="Courier"/>
              </a:rPr>
              <a:t>systemctl start archappl</a:t>
            </a:r>
            <a:endParaRPr sz="2800">
              <a:latin typeface="Courier"/>
              <a:ea typeface="Courier"/>
              <a:cs typeface="Courier"/>
              <a:sym typeface="Courier"/>
            </a:endParaRPr>
          </a:p>
          <a:p>
            <a:pPr indent="0" lvl="0" marL="0" rtl="0" algn="l">
              <a:lnSpc>
                <a:spcPct val="90000"/>
              </a:lnSpc>
              <a:spcBef>
                <a:spcPts val="1000"/>
              </a:spcBef>
              <a:spcAft>
                <a:spcPts val="0"/>
              </a:spcAft>
              <a:buClr>
                <a:srgbClr val="02192B"/>
              </a:buClr>
              <a:buSzPts val="2800"/>
              <a:buNone/>
            </a:pPr>
            <a:r>
              <a:t/>
            </a:r>
            <a:endParaRPr sz="2800">
              <a:latin typeface="Courier"/>
              <a:ea typeface="Courier"/>
              <a:cs typeface="Courier"/>
              <a:sym typeface="Courier"/>
            </a:endParaRPr>
          </a:p>
          <a:p>
            <a:pPr indent="0" lvl="0" marL="0" rtl="0" algn="l">
              <a:lnSpc>
                <a:spcPct val="90000"/>
              </a:lnSpc>
              <a:spcBef>
                <a:spcPts val="1000"/>
              </a:spcBef>
              <a:spcAft>
                <a:spcPts val="0"/>
              </a:spcAft>
              <a:buClr>
                <a:srgbClr val="02192B"/>
              </a:buClr>
              <a:buSzPts val="1050"/>
              <a:buNone/>
            </a:pPr>
            <a:r>
              <a:t/>
            </a:r>
            <a:endParaRPr sz="1050"/>
          </a:p>
        </p:txBody>
      </p:sp>
      <p:sp>
        <p:nvSpPr>
          <p:cNvPr id="165" name="Google Shape;165;p6"/>
          <p:cNvSpPr txBox="1"/>
          <p:nvPr>
            <p:ph type="title"/>
          </p:nvPr>
        </p:nvSpPr>
        <p:spPr>
          <a:xfrm>
            <a:off x="180000" y="1"/>
            <a:ext cx="11832000" cy="503999"/>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3F3F3F"/>
              </a:buClr>
              <a:buSzPts val="2000"/>
              <a:buFont typeface="Helvetica Neue"/>
              <a:buNone/>
            </a:pPr>
            <a:r>
              <a:rPr lang="en-US"/>
              <a:t>Prerequisite</a:t>
            </a:r>
            <a:endParaRPr/>
          </a:p>
        </p:txBody>
      </p:sp>
      <p:sp>
        <p:nvSpPr>
          <p:cNvPr id="166" name="Google Shape;166;p6"/>
          <p:cNvSpPr txBox="1"/>
          <p:nvPr>
            <p:ph idx="2" type="body"/>
          </p:nvPr>
        </p:nvSpPr>
        <p:spPr>
          <a:xfrm>
            <a:off x="180000" y="503999"/>
            <a:ext cx="11832000" cy="464497"/>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595959"/>
              </a:buClr>
              <a:buSzPts val="1400"/>
              <a:buFont typeface="Helvetica Neue"/>
              <a:buNone/>
            </a:pPr>
            <a:r>
              <a:rPr lang="en-US"/>
              <a:t>Motor Simulator</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7"/>
          <p:cNvSpPr txBox="1"/>
          <p:nvPr>
            <p:ph idx="1" type="body"/>
          </p:nvPr>
        </p:nvSpPr>
        <p:spPr>
          <a:xfrm>
            <a:off x="180000" y="972000"/>
            <a:ext cx="11832000" cy="5702497"/>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02192B"/>
              </a:buClr>
              <a:buSzPts val="3200"/>
              <a:buChar char="•"/>
            </a:pPr>
            <a:r>
              <a:rPr lang="en-US"/>
              <a:t>Displays “live” and historic values of PVs.</a:t>
            </a:r>
            <a:endParaRPr/>
          </a:p>
          <a:p>
            <a:pPr indent="-228600" lvl="0" marL="228600" rtl="0" algn="l">
              <a:lnSpc>
                <a:spcPct val="90000"/>
              </a:lnSpc>
              <a:spcBef>
                <a:spcPts val="1000"/>
              </a:spcBef>
              <a:spcAft>
                <a:spcPts val="0"/>
              </a:spcAft>
              <a:buClr>
                <a:srgbClr val="02192B"/>
              </a:buClr>
              <a:buSzPts val="3200"/>
              <a:buChar char="•"/>
            </a:pPr>
            <a:r>
              <a:rPr lang="en-US"/>
              <a:t>Opening Data Browser</a:t>
            </a:r>
            <a:endParaRPr/>
          </a:p>
          <a:p>
            <a:pPr indent="0" lvl="1" marL="457200" rtl="0" algn="l">
              <a:lnSpc>
                <a:spcPct val="90000"/>
              </a:lnSpc>
              <a:spcBef>
                <a:spcPts val="500"/>
              </a:spcBef>
              <a:spcAft>
                <a:spcPts val="0"/>
              </a:spcAft>
              <a:buClr>
                <a:srgbClr val="02192B"/>
              </a:buClr>
              <a:buSzPts val="2800"/>
              <a:buNone/>
            </a:pPr>
            <a:r>
              <a:rPr lang="en-US"/>
              <a:t>	Menu:	</a:t>
            </a:r>
            <a:r>
              <a:rPr b="1" i="1" lang="en-US"/>
              <a:t>Applications </a:t>
            </a:r>
            <a:r>
              <a:rPr lang="en-US"/>
              <a:t>▸ </a:t>
            </a:r>
            <a:r>
              <a:rPr b="1" i="1" lang="en-US"/>
              <a:t>Display </a:t>
            </a:r>
            <a:r>
              <a:rPr lang="en-US"/>
              <a:t>▸      </a:t>
            </a:r>
            <a:r>
              <a:rPr b="1" i="1" lang="en-US"/>
              <a:t>Data Browser</a:t>
            </a:r>
            <a:endParaRPr/>
          </a:p>
          <a:p>
            <a:pPr indent="0" lvl="1" marL="457200" rtl="0" algn="l">
              <a:lnSpc>
                <a:spcPct val="90000"/>
              </a:lnSpc>
              <a:spcBef>
                <a:spcPts val="500"/>
              </a:spcBef>
              <a:spcAft>
                <a:spcPts val="0"/>
              </a:spcAft>
              <a:buClr>
                <a:srgbClr val="02192B"/>
              </a:buClr>
              <a:buSzPts val="2800"/>
              <a:buNone/>
            </a:pPr>
            <a:r>
              <a:rPr lang="en-US"/>
              <a:t>	</a:t>
            </a:r>
            <a:br>
              <a:rPr lang="en-US"/>
            </a:br>
            <a:endParaRPr/>
          </a:p>
          <a:p>
            <a:pPr indent="0" lvl="1" marL="457200" rtl="0" algn="l">
              <a:lnSpc>
                <a:spcPct val="90000"/>
              </a:lnSpc>
              <a:spcBef>
                <a:spcPts val="500"/>
              </a:spcBef>
              <a:spcAft>
                <a:spcPts val="0"/>
              </a:spcAft>
              <a:buClr>
                <a:srgbClr val="02192B"/>
              </a:buClr>
              <a:buSzPts val="2800"/>
              <a:buNone/>
            </a:pPr>
            <a:r>
              <a:rPr lang="en-US"/>
              <a:t>	Context Menu:	</a:t>
            </a:r>
            <a:r>
              <a:rPr b="1" i="1" lang="en-US"/>
              <a:t>Process Variable </a:t>
            </a:r>
            <a:r>
              <a:rPr lang="en-US"/>
              <a:t>▸ </a:t>
            </a:r>
            <a:r>
              <a:rPr b="1" i="1" lang="en-US"/>
              <a:t>Data Browser</a:t>
            </a:r>
            <a:endParaRPr/>
          </a:p>
          <a:p>
            <a:pPr indent="0" lvl="1" marL="457200" rtl="0" algn="l">
              <a:lnSpc>
                <a:spcPct val="90000"/>
              </a:lnSpc>
              <a:spcBef>
                <a:spcPts val="500"/>
              </a:spcBef>
              <a:spcAft>
                <a:spcPts val="0"/>
              </a:spcAft>
              <a:buClr>
                <a:srgbClr val="02192B"/>
              </a:buClr>
              <a:buSzPts val="2800"/>
              <a:buNone/>
            </a:pPr>
            <a:r>
              <a:rPr lang="en-US"/>
              <a:t>            (right-click)</a:t>
            </a:r>
            <a:endParaRPr/>
          </a:p>
          <a:p>
            <a:pPr indent="0" lvl="1" marL="457200" rtl="0" algn="l">
              <a:lnSpc>
                <a:spcPct val="90000"/>
              </a:lnSpc>
              <a:spcBef>
                <a:spcPts val="500"/>
              </a:spcBef>
              <a:spcAft>
                <a:spcPts val="0"/>
              </a:spcAft>
              <a:buClr>
                <a:srgbClr val="02192B"/>
              </a:buClr>
              <a:buSzPts val="2800"/>
              <a:buNone/>
            </a:pPr>
            <a:r>
              <a:t/>
            </a:r>
            <a:endParaRPr/>
          </a:p>
          <a:p>
            <a:pPr indent="0" lvl="1" marL="457200" rtl="0" algn="l">
              <a:lnSpc>
                <a:spcPct val="90000"/>
              </a:lnSpc>
              <a:spcBef>
                <a:spcPts val="500"/>
              </a:spcBef>
              <a:spcAft>
                <a:spcPts val="0"/>
              </a:spcAft>
              <a:buClr>
                <a:srgbClr val="02192B"/>
              </a:buClr>
              <a:buSzPts val="2800"/>
              <a:buNone/>
            </a:pPr>
            <a:r>
              <a:rPr lang="en-US"/>
              <a:t>	</a:t>
            </a:r>
            <a:endParaRPr b="1" i="1"/>
          </a:p>
          <a:p>
            <a:pPr indent="0" lvl="1" marL="457200" rtl="0" algn="l">
              <a:lnSpc>
                <a:spcPct val="90000"/>
              </a:lnSpc>
              <a:spcBef>
                <a:spcPts val="500"/>
              </a:spcBef>
              <a:spcAft>
                <a:spcPts val="0"/>
              </a:spcAft>
              <a:buClr>
                <a:srgbClr val="02192B"/>
              </a:buClr>
              <a:buSzPts val="2800"/>
              <a:buNone/>
            </a:pPr>
            <a:r>
              <a:t/>
            </a:r>
            <a:endParaRPr b="1" i="1"/>
          </a:p>
        </p:txBody>
      </p:sp>
      <p:sp>
        <p:nvSpPr>
          <p:cNvPr id="172" name="Google Shape;172;p7"/>
          <p:cNvSpPr txBox="1"/>
          <p:nvPr>
            <p:ph type="title"/>
          </p:nvPr>
        </p:nvSpPr>
        <p:spPr>
          <a:xfrm>
            <a:off x="180000" y="1"/>
            <a:ext cx="11832000" cy="503999"/>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3F3F3F"/>
              </a:buClr>
              <a:buSzPts val="2000"/>
              <a:buFont typeface="Helvetica Neue"/>
              <a:buNone/>
            </a:pPr>
            <a:r>
              <a:rPr lang="en-US"/>
              <a:t>Data Browser</a:t>
            </a:r>
            <a:endParaRPr/>
          </a:p>
        </p:txBody>
      </p:sp>
      <p:pic>
        <p:nvPicPr>
          <p:cNvPr id="173" name="Google Shape;173;p7"/>
          <p:cNvPicPr preferRelativeResize="0"/>
          <p:nvPr/>
        </p:nvPicPr>
        <p:blipFill rotWithShape="1">
          <a:blip r:embed="rId3">
            <a:alphaModFix/>
          </a:blip>
          <a:srcRect b="0" l="0" r="0" t="0"/>
          <a:stretch/>
        </p:blipFill>
        <p:spPr>
          <a:xfrm>
            <a:off x="7270287" y="1985208"/>
            <a:ext cx="521057" cy="52105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pic>
        <p:nvPicPr>
          <p:cNvPr descr="https://lh6.googleusercontent.com/su9W4Y7vvqvy2aLffXKR9DL63bRRTYwaGT44E6pQDPh_9N6dBrQmfyAJAb0dDoFilDKp0xeqeDJ97cxX1rrXXIbkilmqZyDbmh9Gd-R2yzHRRhgmjYeZGrRjUDe2k_XOpESKCac" id="178" name="Google Shape;178;p8"/>
          <p:cNvPicPr preferRelativeResize="0"/>
          <p:nvPr/>
        </p:nvPicPr>
        <p:blipFill rotWithShape="1">
          <a:blip r:embed="rId3">
            <a:alphaModFix/>
          </a:blip>
          <a:srcRect b="0" l="0" r="0" t="0"/>
          <a:stretch/>
        </p:blipFill>
        <p:spPr>
          <a:xfrm>
            <a:off x="5760953" y="1959621"/>
            <a:ext cx="5943600" cy="4714876"/>
          </a:xfrm>
          <a:prstGeom prst="rect">
            <a:avLst/>
          </a:prstGeom>
          <a:noFill/>
          <a:ln>
            <a:noFill/>
          </a:ln>
        </p:spPr>
      </p:pic>
      <p:sp>
        <p:nvSpPr>
          <p:cNvPr id="179" name="Google Shape;179;p8"/>
          <p:cNvSpPr txBox="1"/>
          <p:nvPr>
            <p:ph idx="1" type="body"/>
          </p:nvPr>
        </p:nvSpPr>
        <p:spPr>
          <a:xfrm>
            <a:off x="180000" y="972000"/>
            <a:ext cx="11832000" cy="5702497"/>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90000"/>
              </a:lnSpc>
              <a:spcBef>
                <a:spcPts val="0"/>
              </a:spcBef>
              <a:spcAft>
                <a:spcPts val="0"/>
              </a:spcAft>
              <a:buClr>
                <a:srgbClr val="02192B"/>
              </a:buClr>
              <a:buSzPts val="3200"/>
              <a:buChar char="•"/>
            </a:pPr>
            <a:r>
              <a:rPr lang="en-US"/>
              <a:t>Opening Data Browser layout</a:t>
            </a:r>
            <a:endParaRPr/>
          </a:p>
          <a:p>
            <a:pPr indent="0" lvl="1" marL="457200" rtl="0" algn="l">
              <a:lnSpc>
                <a:spcPct val="90000"/>
              </a:lnSpc>
              <a:spcBef>
                <a:spcPts val="500"/>
              </a:spcBef>
              <a:spcAft>
                <a:spcPts val="0"/>
              </a:spcAft>
              <a:buClr>
                <a:srgbClr val="02192B"/>
              </a:buClr>
              <a:buSzPts val="2800"/>
              <a:buNone/>
            </a:pPr>
            <a:r>
              <a:rPr lang="en-US"/>
              <a:t>	Layouts:	</a:t>
            </a:r>
            <a:r>
              <a:rPr b="1" i="1" lang="en-US"/>
              <a:t>Load Layout </a:t>
            </a:r>
            <a:r>
              <a:rPr lang="en-US"/>
              <a:t>▸ </a:t>
            </a:r>
            <a:r>
              <a:rPr b="1" i="1" lang="en-US"/>
              <a:t>Data Browser</a:t>
            </a:r>
            <a:r>
              <a:rPr lang="en-US"/>
              <a:t>     </a:t>
            </a:r>
            <a:endParaRPr/>
          </a:p>
          <a:p>
            <a:pPr indent="0" lvl="1" marL="457200" rtl="0" algn="l">
              <a:lnSpc>
                <a:spcPct val="90000"/>
              </a:lnSpc>
              <a:spcBef>
                <a:spcPts val="500"/>
              </a:spcBef>
              <a:spcAft>
                <a:spcPts val="0"/>
              </a:spcAft>
              <a:buClr>
                <a:srgbClr val="02192B"/>
              </a:buClr>
              <a:buSzPts val="2800"/>
              <a:buNone/>
            </a:pPr>
            <a:r>
              <a:rPr lang="en-US"/>
              <a:t>Views:</a:t>
            </a:r>
            <a:endParaRPr/>
          </a:p>
          <a:p>
            <a:pPr indent="-228600" lvl="1" marL="685800" rtl="0" algn="l">
              <a:lnSpc>
                <a:spcPct val="90000"/>
              </a:lnSpc>
              <a:spcBef>
                <a:spcPts val="500"/>
              </a:spcBef>
              <a:spcAft>
                <a:spcPts val="0"/>
              </a:spcAft>
              <a:buClr>
                <a:srgbClr val="02192B"/>
              </a:buClr>
              <a:buSzPts val="2800"/>
              <a:buChar char="•"/>
            </a:pPr>
            <a:r>
              <a:rPr lang="en-US"/>
              <a:t>Plot,</a:t>
            </a:r>
            <a:endParaRPr/>
          </a:p>
          <a:p>
            <a:pPr indent="-228600" lvl="1" marL="685800" rtl="0" algn="l">
              <a:lnSpc>
                <a:spcPct val="90000"/>
              </a:lnSpc>
              <a:spcBef>
                <a:spcPts val="500"/>
              </a:spcBef>
              <a:spcAft>
                <a:spcPts val="0"/>
              </a:spcAft>
              <a:buClr>
                <a:srgbClr val="02192B"/>
              </a:buClr>
              <a:buSzPts val="2800"/>
              <a:buChar char="•"/>
            </a:pPr>
            <a:r>
              <a:rPr lang="en-US"/>
              <a:t>Archive Search,</a:t>
            </a:r>
            <a:endParaRPr/>
          </a:p>
          <a:p>
            <a:pPr indent="-228600" lvl="1" marL="685800" rtl="0" algn="l">
              <a:lnSpc>
                <a:spcPct val="90000"/>
              </a:lnSpc>
              <a:spcBef>
                <a:spcPts val="500"/>
              </a:spcBef>
              <a:spcAft>
                <a:spcPts val="0"/>
              </a:spcAft>
              <a:buClr>
                <a:srgbClr val="02192B"/>
              </a:buClr>
              <a:buSzPts val="2800"/>
              <a:buChar char="•"/>
            </a:pPr>
            <a:r>
              <a:rPr lang="en-US"/>
              <a:t>Properties</a:t>
            </a:r>
            <a:endParaRPr/>
          </a:p>
          <a:p>
            <a:pPr indent="-228600" lvl="2" marL="1143000" rtl="0" algn="l">
              <a:lnSpc>
                <a:spcPct val="90000"/>
              </a:lnSpc>
              <a:spcBef>
                <a:spcPts val="500"/>
              </a:spcBef>
              <a:spcAft>
                <a:spcPts val="0"/>
              </a:spcAft>
              <a:buClr>
                <a:srgbClr val="02192B"/>
              </a:buClr>
              <a:buSzPts val="2600"/>
              <a:buChar char="•"/>
            </a:pPr>
            <a:r>
              <a:rPr lang="en-US" sz="2600"/>
              <a:t>Traces,</a:t>
            </a:r>
            <a:endParaRPr/>
          </a:p>
          <a:p>
            <a:pPr indent="-228600" lvl="2" marL="1143000" rtl="0" algn="l">
              <a:lnSpc>
                <a:spcPct val="90000"/>
              </a:lnSpc>
              <a:spcBef>
                <a:spcPts val="500"/>
              </a:spcBef>
              <a:spcAft>
                <a:spcPts val="0"/>
              </a:spcAft>
              <a:buClr>
                <a:srgbClr val="02192B"/>
              </a:buClr>
              <a:buSzPts val="2600"/>
              <a:buChar char="•"/>
            </a:pPr>
            <a:r>
              <a:rPr lang="en-US" sz="2600"/>
              <a:t>Time Axis,</a:t>
            </a:r>
            <a:endParaRPr/>
          </a:p>
          <a:p>
            <a:pPr indent="-228600" lvl="2" marL="1143000" rtl="0" algn="l">
              <a:lnSpc>
                <a:spcPct val="90000"/>
              </a:lnSpc>
              <a:spcBef>
                <a:spcPts val="500"/>
              </a:spcBef>
              <a:spcAft>
                <a:spcPts val="0"/>
              </a:spcAft>
              <a:buClr>
                <a:srgbClr val="02192B"/>
              </a:buClr>
              <a:buSzPts val="2600"/>
              <a:buChar char="•"/>
            </a:pPr>
            <a:r>
              <a:rPr lang="en-US" sz="2600"/>
              <a:t>Value Axis,</a:t>
            </a:r>
            <a:endParaRPr/>
          </a:p>
          <a:p>
            <a:pPr indent="-228600" lvl="2" marL="1143000" rtl="0" algn="l">
              <a:lnSpc>
                <a:spcPct val="90000"/>
              </a:lnSpc>
              <a:spcBef>
                <a:spcPts val="500"/>
              </a:spcBef>
              <a:spcAft>
                <a:spcPts val="0"/>
              </a:spcAft>
              <a:buClr>
                <a:srgbClr val="02192B"/>
              </a:buClr>
              <a:buSzPts val="2600"/>
              <a:buChar char="•"/>
            </a:pPr>
            <a:r>
              <a:rPr lang="en-US" sz="2600"/>
              <a:t>Misc,</a:t>
            </a:r>
            <a:endParaRPr/>
          </a:p>
          <a:p>
            <a:pPr indent="-50800" lvl="1" marL="685800" rtl="0" algn="l">
              <a:lnSpc>
                <a:spcPct val="90000"/>
              </a:lnSpc>
              <a:spcBef>
                <a:spcPts val="500"/>
              </a:spcBef>
              <a:spcAft>
                <a:spcPts val="0"/>
              </a:spcAft>
              <a:buClr>
                <a:srgbClr val="02192B"/>
              </a:buClr>
              <a:buSzPts val="2800"/>
              <a:buNone/>
            </a:pPr>
            <a:r>
              <a:t/>
            </a:r>
            <a:endParaRPr/>
          </a:p>
          <a:p>
            <a:pPr indent="-228600" lvl="1" marL="685800" rtl="0" algn="l">
              <a:lnSpc>
                <a:spcPct val="90000"/>
              </a:lnSpc>
              <a:spcBef>
                <a:spcPts val="500"/>
              </a:spcBef>
              <a:spcAft>
                <a:spcPts val="0"/>
              </a:spcAft>
              <a:buClr>
                <a:srgbClr val="02192B"/>
              </a:buClr>
              <a:buSzPts val="2800"/>
              <a:buChar char="•"/>
            </a:pPr>
            <a:r>
              <a:rPr lang="en-US"/>
              <a:t>Export Samples</a:t>
            </a:r>
            <a:endParaRPr/>
          </a:p>
          <a:p>
            <a:pPr indent="-228600" lvl="1" marL="685800" rtl="0" algn="l">
              <a:lnSpc>
                <a:spcPct val="90000"/>
              </a:lnSpc>
              <a:spcBef>
                <a:spcPts val="500"/>
              </a:spcBef>
              <a:spcAft>
                <a:spcPts val="0"/>
              </a:spcAft>
              <a:buClr>
                <a:srgbClr val="02192B"/>
              </a:buClr>
              <a:buSzPts val="2800"/>
              <a:buChar char="•"/>
            </a:pPr>
            <a:r>
              <a:rPr lang="en-US"/>
              <a:t>Inspect Samples</a:t>
            </a:r>
            <a:endParaRPr/>
          </a:p>
          <a:p>
            <a:pPr indent="-228600" lvl="1" marL="685800" rtl="0" algn="l">
              <a:lnSpc>
                <a:spcPct val="90000"/>
              </a:lnSpc>
              <a:spcBef>
                <a:spcPts val="500"/>
              </a:spcBef>
              <a:spcAft>
                <a:spcPts val="0"/>
              </a:spcAft>
              <a:buClr>
                <a:srgbClr val="02192B"/>
              </a:buClr>
              <a:buSzPts val="2800"/>
              <a:buChar char="•"/>
            </a:pPr>
            <a:r>
              <a:rPr lang="en-US"/>
              <a:t>Inspect Waveforms</a:t>
            </a:r>
            <a:endParaRPr/>
          </a:p>
        </p:txBody>
      </p:sp>
      <p:sp>
        <p:nvSpPr>
          <p:cNvPr id="180" name="Google Shape;180;p8"/>
          <p:cNvSpPr txBox="1"/>
          <p:nvPr>
            <p:ph type="title"/>
          </p:nvPr>
        </p:nvSpPr>
        <p:spPr>
          <a:xfrm>
            <a:off x="180000" y="1"/>
            <a:ext cx="11832000" cy="503999"/>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3F3F3F"/>
              </a:buClr>
              <a:buSzPts val="2000"/>
              <a:buFont typeface="Helvetica Neue"/>
              <a:buNone/>
            </a:pPr>
            <a:r>
              <a:rPr lang="en-US"/>
              <a:t>Layout</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pic>
        <p:nvPicPr>
          <p:cNvPr id="185" name="Google Shape;185;p9"/>
          <p:cNvPicPr preferRelativeResize="0"/>
          <p:nvPr/>
        </p:nvPicPr>
        <p:blipFill rotWithShape="1">
          <a:blip r:embed="rId3">
            <a:alphaModFix/>
          </a:blip>
          <a:srcRect b="0" l="0" r="0" t="0"/>
          <a:stretch/>
        </p:blipFill>
        <p:spPr>
          <a:xfrm>
            <a:off x="4890660" y="1488849"/>
            <a:ext cx="6550570" cy="5185648"/>
          </a:xfrm>
          <a:prstGeom prst="rect">
            <a:avLst/>
          </a:prstGeom>
          <a:noFill/>
          <a:ln>
            <a:noFill/>
          </a:ln>
        </p:spPr>
      </p:pic>
      <p:sp>
        <p:nvSpPr>
          <p:cNvPr id="186" name="Google Shape;186;p9"/>
          <p:cNvSpPr txBox="1"/>
          <p:nvPr>
            <p:ph idx="1" type="body"/>
          </p:nvPr>
        </p:nvSpPr>
        <p:spPr>
          <a:xfrm>
            <a:off x="180000" y="972000"/>
            <a:ext cx="11832000" cy="5702497"/>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02192B"/>
              </a:buClr>
              <a:buSzPts val="3200"/>
              <a:buChar char="•"/>
            </a:pPr>
            <a:r>
              <a:rPr lang="en-US"/>
              <a:t>Right-click on the Plot area;</a:t>
            </a:r>
            <a:endParaRPr/>
          </a:p>
          <a:p>
            <a:pPr indent="-228600" lvl="0" marL="228600" rtl="0" algn="l">
              <a:lnSpc>
                <a:spcPct val="90000"/>
              </a:lnSpc>
              <a:spcBef>
                <a:spcPts val="1000"/>
              </a:spcBef>
              <a:spcAft>
                <a:spcPts val="0"/>
              </a:spcAft>
              <a:buClr>
                <a:srgbClr val="02192B"/>
              </a:buClr>
              <a:buSzPts val="3200"/>
              <a:buChar char="•"/>
            </a:pPr>
            <a:r>
              <a:rPr lang="en-US"/>
              <a:t>Select </a:t>
            </a:r>
            <a:r>
              <a:rPr b="1" i="1" lang="en-US"/>
              <a:t>Add PV</a:t>
            </a:r>
            <a:endParaRPr/>
          </a:p>
          <a:p>
            <a:pPr indent="-228600" lvl="0" marL="228600" rtl="0" algn="l">
              <a:lnSpc>
                <a:spcPct val="90000"/>
              </a:lnSpc>
              <a:spcBef>
                <a:spcPts val="1000"/>
              </a:spcBef>
              <a:spcAft>
                <a:spcPts val="0"/>
              </a:spcAft>
              <a:buClr>
                <a:srgbClr val="02192B"/>
              </a:buClr>
              <a:buSzPts val="3200"/>
              <a:buChar char="•"/>
            </a:pPr>
            <a:r>
              <a:rPr lang="en-US"/>
              <a:t>Type the PV name</a:t>
            </a:r>
            <a:endParaRPr/>
          </a:p>
          <a:p>
            <a:pPr indent="0" lvl="1" marL="457200" rtl="0" algn="l">
              <a:lnSpc>
                <a:spcPct val="90000"/>
              </a:lnSpc>
              <a:spcBef>
                <a:spcPts val="500"/>
              </a:spcBef>
              <a:spcAft>
                <a:spcPts val="0"/>
              </a:spcAft>
              <a:buClr>
                <a:srgbClr val="02192B"/>
              </a:buClr>
              <a:buSzPts val="600"/>
              <a:buNone/>
            </a:pPr>
            <a:br>
              <a:rPr lang="en-US" sz="600">
                <a:latin typeface="Courier"/>
                <a:ea typeface="Courier"/>
                <a:cs typeface="Courier"/>
                <a:sym typeface="Courier"/>
              </a:rPr>
            </a:br>
            <a:r>
              <a:rPr lang="en-US" sz="2100">
                <a:latin typeface="Courier"/>
                <a:ea typeface="Courier"/>
                <a:cs typeface="Courier"/>
                <a:sym typeface="Courier"/>
              </a:rPr>
              <a:t>XF:31IDA-OP{Tbl-Ax:X2}Mtr</a:t>
            </a:r>
            <a:endParaRPr sz="2100">
              <a:latin typeface="Courier"/>
              <a:ea typeface="Courier"/>
              <a:cs typeface="Courier"/>
              <a:sym typeface="Courier"/>
            </a:endParaRPr>
          </a:p>
          <a:p>
            <a:pPr indent="-25400" lvl="0" marL="228600" rtl="0" algn="l">
              <a:lnSpc>
                <a:spcPct val="90000"/>
              </a:lnSpc>
              <a:spcBef>
                <a:spcPts val="1000"/>
              </a:spcBef>
              <a:spcAft>
                <a:spcPts val="0"/>
              </a:spcAft>
              <a:buClr>
                <a:srgbClr val="02192B"/>
              </a:buClr>
              <a:buSzPts val="3200"/>
              <a:buNone/>
            </a:pPr>
            <a:r>
              <a:t/>
            </a:r>
            <a:endParaRPr/>
          </a:p>
        </p:txBody>
      </p:sp>
      <p:sp>
        <p:nvSpPr>
          <p:cNvPr id="187" name="Google Shape;187;p9"/>
          <p:cNvSpPr txBox="1"/>
          <p:nvPr>
            <p:ph type="title"/>
          </p:nvPr>
        </p:nvSpPr>
        <p:spPr>
          <a:xfrm>
            <a:off x="180000" y="1"/>
            <a:ext cx="11832000" cy="503999"/>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3F3F3F"/>
              </a:buClr>
              <a:buSzPts val="2000"/>
              <a:buFont typeface="Helvetica Neue"/>
              <a:buNone/>
            </a:pPr>
            <a:r>
              <a:rPr lang="en-US"/>
              <a:t>Adding PVs</a:t>
            </a:r>
            <a:endParaRPr/>
          </a:p>
        </p:txBody>
      </p:sp>
      <p:sp>
        <p:nvSpPr>
          <p:cNvPr id="188" name="Google Shape;188;p9"/>
          <p:cNvSpPr/>
          <p:nvPr/>
        </p:nvSpPr>
        <p:spPr>
          <a:xfrm>
            <a:off x="5641430" y="1245411"/>
            <a:ext cx="1800586" cy="1998373"/>
          </a:xfrm>
          <a:custGeom>
            <a:rect b="b" l="l" r="r" t="t"/>
            <a:pathLst>
              <a:path extrusionOk="0" h="864523" w="4222865">
                <a:moveTo>
                  <a:pt x="0" y="0"/>
                </a:moveTo>
                <a:lnTo>
                  <a:pt x="1787235" y="0"/>
                </a:lnTo>
                <a:lnTo>
                  <a:pt x="4222865" y="864523"/>
                </a:lnTo>
              </a:path>
            </a:pathLst>
          </a:custGeom>
          <a:noFill/>
          <a:ln cap="flat" cmpd="sng" w="38100">
            <a:solidFill>
              <a:srgbClr val="FF0000"/>
            </a:solidFill>
            <a:prstDash val="solid"/>
            <a:miter lim="800000"/>
            <a:headEnd len="med" w="med" type="oval"/>
            <a:tailEnd len="med" w="med" type="triangl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CSS Master">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2018-04-05T12:41:10Z</dcterms:created>
</cp:coreProperties>
</file>