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Lst>
  <p:sldSz cy="6858000" cx="12192000"/>
  <p:notesSz cx="6858000" cy="9144000"/>
  <p:embeddedFontLst>
    <p:embeddedFont>
      <p:font typeface="Helvetica Neue"/>
      <p:regular r:id="rId52"/>
      <p:bold r:id="rId53"/>
      <p:italic r:id="rId54"/>
      <p:boldItalic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56" roundtripDataSignature="AMtx7mi+Kg8C9CBNLYq+bmX8lMjyI6XXW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C38EAC7-3401-4166-ABA5-894171162489}">
  <a:tblStyle styleId="{AC38EAC7-3401-4166-ABA5-894171162489}"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font" Target="fonts/HelveticaNeue-bold.fntdata"/><Relationship Id="rId52" Type="http://schemas.openxmlformats.org/officeDocument/2006/relationships/font" Target="fonts/HelveticaNeue-regular.fntdata"/><Relationship Id="rId11" Type="http://schemas.openxmlformats.org/officeDocument/2006/relationships/slide" Target="slides/slide6.xml"/><Relationship Id="rId55" Type="http://schemas.openxmlformats.org/officeDocument/2006/relationships/font" Target="fonts/HelveticaNeue-boldItalic.fntdata"/><Relationship Id="rId10" Type="http://schemas.openxmlformats.org/officeDocument/2006/relationships/slide" Target="slides/slide5.xml"/><Relationship Id="rId54" Type="http://schemas.openxmlformats.org/officeDocument/2006/relationships/font" Target="fonts/HelveticaNeue-italic.fntdata"/><Relationship Id="rId13" Type="http://schemas.openxmlformats.org/officeDocument/2006/relationships/slide" Target="slides/slide8.xml"/><Relationship Id="rId12" Type="http://schemas.openxmlformats.org/officeDocument/2006/relationships/slide" Target="slides/slide7.xml"/><Relationship Id="rId56" Type="http://customschemas.google.com/relationships/presentationmetadata" Target="meta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2" name="Google Shape;102;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1" name="Google Shape;16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 name="Google Shape;16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2" name="Google Shape;17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8" name="Google Shape;17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4" name="Google Shape;184;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0" name="Google Shape;19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5" name="Google Shape;19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2" name="Google Shape;20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8" name="Google Shape;20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5" name="Google Shape;21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9" name="Google Shape;10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2" name="Google Shape;222;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8" name="Google Shape;22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7" name="Google Shape;237;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6" name="Google Shape;246;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3" name="Google Shape;253;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9" name="Google Shape;259;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6" name="Google Shape;266;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3" name="Google Shape;273;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8" name="Google Shape;278;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4" name="Google Shape;284;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5" name="Google Shape;11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0" name="Google Shape;290;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7" name="Google Shape;297;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https://github.com/ChannelFinder/ChannelFinderService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https://github.com/ChannelFinder/pvaChannelFinder</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https://github.com/ChannelFinder/javaCFClient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https://github.com/ChannelFinder/pyCFClient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https://github.com/ChannelFinder/recsync</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https://github.com/ChannelFinder/hla</a:t>
            </a:r>
            <a:endParaRPr/>
          </a:p>
          <a:p>
            <a:pPr indent="0" lvl="0" marL="0" rtl="0" algn="l">
              <a:lnSpc>
                <a:spcPct val="100000"/>
              </a:lnSpc>
              <a:spcBef>
                <a:spcPts val="0"/>
              </a:spcBef>
              <a:spcAft>
                <a:spcPts val="0"/>
              </a:spcAft>
              <a:buSzPts val="1400"/>
              <a:buNone/>
            </a:pPr>
            <a:r>
              <a:t/>
            </a:r>
            <a:endParaRPr/>
          </a:p>
        </p:txBody>
      </p:sp>
      <p:sp>
        <p:nvSpPr>
          <p:cNvPr id="306" name="Google Shape;306;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7" name="Google Shape;347;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7" name="Google Shape;357;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3" name="Google Shape;363;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9" name="Google Shape;369;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5" name="Google Shape;375;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4" name="Google Shape;384;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9" name="Google Shape;389;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1" name="Google Shape;12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5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4" name="Google Shape;394;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5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1" name="Google Shape;441;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6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8" name="Google Shape;488;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6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5" name="Google Shape;535;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p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2" name="Google Shape;582;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8" name="Google Shape;588;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4" name="Google Shape;594;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 name="Google Shape;12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4" name="Google Shape;134;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0" name="Google Shape;14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 name="Google Shape;14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2" marL="914400" rtl="0" algn="l">
              <a:lnSpc>
                <a:spcPct val="100000"/>
              </a:lnSpc>
              <a:spcBef>
                <a:spcPts val="0"/>
              </a:spcBef>
              <a:spcAft>
                <a:spcPts val="0"/>
              </a:spcAft>
              <a:buSzPts val="1400"/>
              <a:buNone/>
            </a:pPr>
            <a:r>
              <a:rPr lang="en-US"/>
              <a:t>High level applications (HLA) deals with thousands of magnets, instruments and more channels. </a:t>
            </a:r>
            <a:endParaRPr/>
          </a:p>
          <a:p>
            <a:pPr indent="0" lvl="2" marL="914400" rtl="0" algn="l">
              <a:lnSpc>
                <a:spcPct val="100000"/>
              </a:lnSpc>
              <a:spcBef>
                <a:spcPts val="0"/>
              </a:spcBef>
              <a:spcAft>
                <a:spcPts val="0"/>
              </a:spcAft>
              <a:buSzPts val="1400"/>
              <a:buNone/>
            </a:pPr>
            <a:r>
              <a:rPr lang="en-US"/>
              <a:t>Organized/structured channel information is necessary. </a:t>
            </a:r>
            <a:endParaRPr/>
          </a:p>
          <a:p>
            <a:pPr indent="0" lvl="2" marL="914400" rtl="0" algn="l">
              <a:lnSpc>
                <a:spcPct val="100000"/>
              </a:lnSpc>
              <a:spcBef>
                <a:spcPts val="0"/>
              </a:spcBef>
              <a:spcAft>
                <a:spcPts val="0"/>
              </a:spcAft>
              <a:buSzPts val="1400"/>
              <a:buNone/>
            </a:pPr>
            <a:r>
              <a:rPr lang="en-US"/>
              <a:t>Channels linked to accelerator lattice and diagnostics are even better. </a:t>
            </a:r>
            <a:endParaRPr/>
          </a:p>
          <a:p>
            <a:pPr indent="0" lvl="2" marL="914400" rtl="0" algn="l">
              <a:lnSpc>
                <a:spcPct val="100000"/>
              </a:lnSpc>
              <a:spcBef>
                <a:spcPts val="0"/>
              </a:spcBef>
              <a:spcAft>
                <a:spcPts val="0"/>
              </a:spcAft>
              <a:buSzPts val="1400"/>
              <a:buNone/>
            </a:pPr>
            <a:r>
              <a:rPr lang="en-US"/>
              <a:t>Searching instead of remembering is easier for HLA users. </a:t>
            </a:r>
            <a:endParaRPr/>
          </a:p>
          <a:p>
            <a:pPr indent="0" lvl="0" marL="0" rtl="0" algn="l">
              <a:lnSpc>
                <a:spcPct val="100000"/>
              </a:lnSpc>
              <a:spcBef>
                <a:spcPts val="0"/>
              </a:spcBef>
              <a:spcAft>
                <a:spcPts val="0"/>
              </a:spcAft>
              <a:buSzPts val="1400"/>
              <a:buNone/>
            </a:pPr>
            <a:r>
              <a:t/>
            </a:r>
            <a:endParaRPr/>
          </a:p>
        </p:txBody>
      </p:sp>
      <p:sp>
        <p:nvSpPr>
          <p:cNvPr id="155" name="Google Shape;155;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Title">
  <p:cSld name="Main Title">
    <p:spTree>
      <p:nvGrpSpPr>
        <p:cNvPr id="19" name="Shape 19"/>
        <p:cNvGrpSpPr/>
        <p:nvPr/>
      </p:nvGrpSpPr>
      <p:grpSpPr>
        <a:xfrm>
          <a:off x="0" y="0"/>
          <a:ext cx="0" cy="0"/>
          <a:chOff x="0" y="0"/>
          <a:chExt cx="0" cy="0"/>
        </a:xfrm>
      </p:grpSpPr>
      <p:sp>
        <p:nvSpPr>
          <p:cNvPr id="20" name="Google Shape;20;p41"/>
          <p:cNvSpPr/>
          <p:nvPr/>
        </p:nvSpPr>
        <p:spPr>
          <a:xfrm>
            <a:off x="0" y="1"/>
            <a:ext cx="12192000" cy="6857999"/>
          </a:xfrm>
          <a:prstGeom prst="rect">
            <a:avLst/>
          </a:prstGeom>
          <a:gradFill>
            <a:gsLst>
              <a:gs pos="0">
                <a:srgbClr val="3F90C1"/>
              </a:gs>
              <a:gs pos="100000">
                <a:srgbClr val="22669D"/>
              </a:gs>
            </a:gsLst>
            <a:lin ang="168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757070"/>
              </a:solidFill>
              <a:latin typeface="Calibri"/>
              <a:ea typeface="Calibri"/>
              <a:cs typeface="Calibri"/>
              <a:sym typeface="Calibri"/>
            </a:endParaRPr>
          </a:p>
        </p:txBody>
      </p:sp>
      <p:pic>
        <p:nvPicPr>
          <p:cNvPr id="21" name="Google Shape;21;p41"/>
          <p:cNvPicPr preferRelativeResize="0"/>
          <p:nvPr/>
        </p:nvPicPr>
        <p:blipFill rotWithShape="1">
          <a:blip r:embed="rId2">
            <a:alphaModFix/>
          </a:blip>
          <a:srcRect b="0" l="0" r="0" t="0"/>
          <a:stretch/>
        </p:blipFill>
        <p:spPr>
          <a:xfrm>
            <a:off x="0" y="1"/>
            <a:ext cx="12192000" cy="6858000"/>
          </a:xfrm>
          <a:prstGeom prst="rect">
            <a:avLst/>
          </a:prstGeom>
          <a:noFill/>
          <a:ln>
            <a:noFill/>
          </a:ln>
        </p:spPr>
      </p:pic>
      <p:pic>
        <p:nvPicPr>
          <p:cNvPr id="22" name="Google Shape;22;p41"/>
          <p:cNvPicPr preferRelativeResize="0"/>
          <p:nvPr/>
        </p:nvPicPr>
        <p:blipFill rotWithShape="1">
          <a:blip r:embed="rId3">
            <a:alphaModFix/>
          </a:blip>
          <a:srcRect b="0" l="0" r="0" t="0"/>
          <a:stretch/>
        </p:blipFill>
        <p:spPr>
          <a:xfrm>
            <a:off x="10877550" y="6092957"/>
            <a:ext cx="848861" cy="346074"/>
          </a:xfrm>
          <a:prstGeom prst="rect">
            <a:avLst/>
          </a:prstGeom>
          <a:noFill/>
          <a:ln>
            <a:noFill/>
          </a:ln>
        </p:spPr>
      </p:pic>
      <p:sp>
        <p:nvSpPr>
          <p:cNvPr id="23" name="Google Shape;23;p41"/>
          <p:cNvSpPr txBox="1"/>
          <p:nvPr>
            <p:ph type="title"/>
          </p:nvPr>
        </p:nvSpPr>
        <p:spPr>
          <a:xfrm>
            <a:off x="6015656" y="452176"/>
            <a:ext cx="5710755" cy="174061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000"/>
              <a:buFont typeface="Helvetica Neue"/>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41"/>
          <p:cNvSpPr txBox="1"/>
          <p:nvPr>
            <p:ph idx="1" type="body"/>
          </p:nvPr>
        </p:nvSpPr>
        <p:spPr>
          <a:xfrm>
            <a:off x="6030000" y="2198687"/>
            <a:ext cx="5696411" cy="3924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Font typeface="Helvetica Neue"/>
              <a:buNone/>
              <a:defRPr b="1" i="0" sz="1400">
                <a:latin typeface="Helvetica Neue"/>
                <a:ea typeface="Helvetica Neue"/>
                <a:cs typeface="Helvetica Neue"/>
                <a:sym typeface="Helvetica Neue"/>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41"/>
          <p:cNvSpPr txBox="1"/>
          <p:nvPr>
            <p:ph idx="2" type="body"/>
          </p:nvPr>
        </p:nvSpPr>
        <p:spPr>
          <a:xfrm>
            <a:off x="9600772" y="2729509"/>
            <a:ext cx="2125639" cy="328433"/>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100"/>
              <a:buFont typeface="Helvetica Neue"/>
              <a:buNone/>
              <a:defRPr b="0" i="0" sz="1100">
                <a:latin typeface="Helvetica Neue"/>
                <a:ea typeface="Helvetica Neue"/>
                <a:cs typeface="Helvetica Neue"/>
                <a:sym typeface="Helvetica Neue"/>
              </a:defRPr>
            </a:lvl1pPr>
            <a:lvl2pPr indent="-228600" lvl="1" marL="914400" algn="l">
              <a:lnSpc>
                <a:spcPct val="90000"/>
              </a:lnSpc>
              <a:spcBef>
                <a:spcPts val="500"/>
              </a:spcBef>
              <a:spcAft>
                <a:spcPts val="0"/>
              </a:spcAft>
              <a:buClr>
                <a:schemeClr val="lt1"/>
              </a:buClr>
              <a:buSzPts val="1400"/>
              <a:buFont typeface="Helvetica Neue"/>
              <a:buNone/>
              <a:defRPr sz="1400"/>
            </a:lvl2pPr>
            <a:lvl3pPr indent="-228600" lvl="2" marL="1371600" algn="l">
              <a:lnSpc>
                <a:spcPct val="90000"/>
              </a:lnSpc>
              <a:spcBef>
                <a:spcPts val="500"/>
              </a:spcBef>
              <a:spcAft>
                <a:spcPts val="0"/>
              </a:spcAft>
              <a:buClr>
                <a:schemeClr val="lt1"/>
              </a:buClr>
              <a:buSzPts val="1400"/>
              <a:buFont typeface="Helvetica Neue"/>
              <a:buNone/>
              <a:defRPr sz="1400"/>
            </a:lvl3pPr>
            <a:lvl4pPr indent="-228600" lvl="3" marL="1828800" algn="l">
              <a:lnSpc>
                <a:spcPct val="90000"/>
              </a:lnSpc>
              <a:spcBef>
                <a:spcPts val="500"/>
              </a:spcBef>
              <a:spcAft>
                <a:spcPts val="0"/>
              </a:spcAft>
              <a:buClr>
                <a:schemeClr val="lt1"/>
              </a:buClr>
              <a:buSzPts val="1400"/>
              <a:buFont typeface="Helvetica Neue"/>
              <a:buNone/>
              <a:defRPr sz="1400"/>
            </a:lvl4pPr>
            <a:lvl5pPr indent="-228600" lvl="4" marL="2286000" algn="l">
              <a:lnSpc>
                <a:spcPct val="90000"/>
              </a:lnSpc>
              <a:spcBef>
                <a:spcPts val="500"/>
              </a:spcBef>
              <a:spcAft>
                <a:spcPts val="0"/>
              </a:spcAft>
              <a:buClr>
                <a:schemeClr val="lt1"/>
              </a:buClr>
              <a:buSzPts val="1400"/>
              <a:buFont typeface="Helvetica Neue"/>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Blue">
  <p:cSld name="Empty Blue">
    <p:spTree>
      <p:nvGrpSpPr>
        <p:cNvPr id="61" name="Shape 61"/>
        <p:cNvGrpSpPr/>
        <p:nvPr/>
      </p:nvGrpSpPr>
      <p:grpSpPr>
        <a:xfrm>
          <a:off x="0" y="0"/>
          <a:ext cx="0" cy="0"/>
          <a:chOff x="0" y="0"/>
          <a:chExt cx="0" cy="0"/>
        </a:xfrm>
      </p:grpSpPr>
      <p:sp>
        <p:nvSpPr>
          <p:cNvPr id="62" name="Google Shape;62;p50"/>
          <p:cNvSpPr/>
          <p:nvPr/>
        </p:nvSpPr>
        <p:spPr>
          <a:xfrm>
            <a:off x="0" y="1"/>
            <a:ext cx="12192000" cy="6857999"/>
          </a:xfrm>
          <a:prstGeom prst="rect">
            <a:avLst/>
          </a:prstGeom>
          <a:gradFill>
            <a:gsLst>
              <a:gs pos="0">
                <a:srgbClr val="3F90C1"/>
              </a:gs>
              <a:gs pos="100000">
                <a:srgbClr val="22669D"/>
              </a:gs>
            </a:gsLst>
            <a:lin ang="168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757070"/>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Black">
  <p:cSld name="Empty Black">
    <p:bg>
      <p:bgPr>
        <a:solidFill>
          <a:schemeClr val="dk1"/>
        </a:solidFill>
      </p:bgPr>
    </p:bg>
    <p:spTree>
      <p:nvGrpSpPr>
        <p:cNvPr id="63" name="Shape 63"/>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64" name="Shape 64"/>
        <p:cNvGrpSpPr/>
        <p:nvPr/>
      </p:nvGrpSpPr>
      <p:grpSpPr>
        <a:xfrm>
          <a:off x="0" y="0"/>
          <a:ext cx="0" cy="0"/>
          <a:chOff x="0" y="0"/>
          <a:chExt cx="0" cy="0"/>
        </a:xfrm>
      </p:grpSpPr>
      <p:pic>
        <p:nvPicPr>
          <p:cNvPr id="65" name="Google Shape;65;p52"/>
          <p:cNvPicPr preferRelativeResize="0"/>
          <p:nvPr/>
        </p:nvPicPr>
        <p:blipFill rotWithShape="1">
          <a:blip r:embed="rId2">
            <a:alphaModFix/>
          </a:blip>
          <a:srcRect b="0" l="0" r="0" t="0"/>
          <a:stretch/>
        </p:blipFill>
        <p:spPr>
          <a:xfrm>
            <a:off x="0" y="0"/>
            <a:ext cx="12192000" cy="6863328"/>
          </a:xfrm>
          <a:prstGeom prst="rect">
            <a:avLst/>
          </a:prstGeom>
          <a:noFill/>
          <a:ln>
            <a:noFill/>
          </a:ln>
        </p:spPr>
      </p:pic>
      <p:pic>
        <p:nvPicPr>
          <p:cNvPr id="66" name="Google Shape;66;p52"/>
          <p:cNvPicPr preferRelativeResize="0"/>
          <p:nvPr/>
        </p:nvPicPr>
        <p:blipFill rotWithShape="1">
          <a:blip r:embed="rId3">
            <a:alphaModFix/>
          </a:blip>
          <a:srcRect b="0" l="0" r="0" t="0"/>
          <a:stretch/>
        </p:blipFill>
        <p:spPr>
          <a:xfrm>
            <a:off x="10877550" y="6092957"/>
            <a:ext cx="848861" cy="346074"/>
          </a:xfrm>
          <a:prstGeom prst="rect">
            <a:avLst/>
          </a:prstGeom>
          <a:noFill/>
          <a:ln>
            <a:noFill/>
          </a:ln>
        </p:spPr>
      </p:pic>
      <p:sp>
        <p:nvSpPr>
          <p:cNvPr id="67" name="Google Shape;67;p52"/>
          <p:cNvSpPr txBox="1"/>
          <p:nvPr>
            <p:ph idx="1" type="body"/>
          </p:nvPr>
        </p:nvSpPr>
        <p:spPr>
          <a:xfrm>
            <a:off x="1364547" y="1688428"/>
            <a:ext cx="4259762" cy="32609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800"/>
              <a:buFont typeface="Helvetica Neue"/>
              <a:buNone/>
              <a:defRPr b="0" i="0" sz="1800">
                <a:latin typeface="Helvetica Neue"/>
                <a:ea typeface="Helvetica Neue"/>
                <a:cs typeface="Helvetica Neue"/>
                <a:sym typeface="Helvetica Neue"/>
              </a:defRPr>
            </a:lvl1pPr>
            <a:lvl2pPr indent="-228600" lvl="1" marL="914400" algn="l">
              <a:lnSpc>
                <a:spcPct val="90000"/>
              </a:lnSpc>
              <a:spcBef>
                <a:spcPts val="500"/>
              </a:spcBef>
              <a:spcAft>
                <a:spcPts val="0"/>
              </a:spcAft>
              <a:buClr>
                <a:schemeClr val="lt1"/>
              </a:buClr>
              <a:buSzPts val="1600"/>
              <a:buFont typeface="Helvetica Neue"/>
              <a:buNone/>
              <a:defRPr sz="1600"/>
            </a:lvl2pPr>
            <a:lvl3pPr indent="-228600" lvl="2" marL="1371600" algn="l">
              <a:lnSpc>
                <a:spcPct val="90000"/>
              </a:lnSpc>
              <a:spcBef>
                <a:spcPts val="500"/>
              </a:spcBef>
              <a:spcAft>
                <a:spcPts val="0"/>
              </a:spcAft>
              <a:buClr>
                <a:schemeClr val="lt1"/>
              </a:buClr>
              <a:buSzPts val="1600"/>
              <a:buFont typeface="Helvetica Neue"/>
              <a:buNone/>
              <a:defRPr sz="1600"/>
            </a:lvl3pPr>
            <a:lvl4pPr indent="-228600" lvl="3" marL="1828800" algn="l">
              <a:lnSpc>
                <a:spcPct val="90000"/>
              </a:lnSpc>
              <a:spcBef>
                <a:spcPts val="500"/>
              </a:spcBef>
              <a:spcAft>
                <a:spcPts val="0"/>
              </a:spcAft>
              <a:buClr>
                <a:schemeClr val="lt1"/>
              </a:buClr>
              <a:buSzPts val="1600"/>
              <a:buFont typeface="Helvetica Neue"/>
              <a:buNone/>
              <a:defRPr sz="1600"/>
            </a:lvl4pPr>
            <a:lvl5pPr indent="-228600" lvl="4" marL="2286000" algn="l">
              <a:lnSpc>
                <a:spcPct val="90000"/>
              </a:lnSpc>
              <a:spcBef>
                <a:spcPts val="500"/>
              </a:spcBef>
              <a:spcAft>
                <a:spcPts val="0"/>
              </a:spcAft>
              <a:buClr>
                <a:schemeClr val="lt1"/>
              </a:buClr>
              <a:buSzPts val="1600"/>
              <a:buFont typeface="Helvetica Neue"/>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52"/>
          <p:cNvSpPr txBox="1"/>
          <p:nvPr>
            <p:ph idx="2" type="body"/>
          </p:nvPr>
        </p:nvSpPr>
        <p:spPr>
          <a:xfrm>
            <a:off x="347870" y="740981"/>
            <a:ext cx="4907124" cy="249931"/>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200"/>
              <a:buFont typeface="Helvetica Neue"/>
              <a:buNone/>
              <a:defRPr b="1" sz="1200"/>
            </a:lvl1pPr>
            <a:lvl2pPr indent="-228600" lvl="1" marL="914400" algn="l">
              <a:lnSpc>
                <a:spcPct val="90000"/>
              </a:lnSpc>
              <a:spcBef>
                <a:spcPts val="500"/>
              </a:spcBef>
              <a:spcAft>
                <a:spcPts val="0"/>
              </a:spcAft>
              <a:buClr>
                <a:schemeClr val="lt1"/>
              </a:buClr>
              <a:buSzPts val="3200"/>
              <a:buFont typeface="Helvetica Neue"/>
              <a:buNone/>
              <a:defRPr/>
            </a:lvl2pPr>
            <a:lvl3pPr indent="-228600" lvl="2" marL="1371600" algn="l">
              <a:lnSpc>
                <a:spcPct val="90000"/>
              </a:lnSpc>
              <a:spcBef>
                <a:spcPts val="500"/>
              </a:spcBef>
              <a:spcAft>
                <a:spcPts val="0"/>
              </a:spcAft>
              <a:buClr>
                <a:schemeClr val="lt1"/>
              </a:buClr>
              <a:buSzPts val="3200"/>
              <a:buFont typeface="Helvetica Neue"/>
              <a:buNone/>
              <a:defRPr/>
            </a:lvl3pPr>
            <a:lvl4pPr indent="-228600" lvl="3" marL="1828800" algn="l">
              <a:lnSpc>
                <a:spcPct val="90000"/>
              </a:lnSpc>
              <a:spcBef>
                <a:spcPts val="500"/>
              </a:spcBef>
              <a:spcAft>
                <a:spcPts val="0"/>
              </a:spcAft>
              <a:buClr>
                <a:schemeClr val="lt1"/>
              </a:buClr>
              <a:buSzPts val="3200"/>
              <a:buFont typeface="Helvetica Neue"/>
              <a:buNone/>
              <a:defRPr/>
            </a:lvl4pPr>
            <a:lvl5pPr indent="-228600" lvl="4" marL="2286000" algn="l">
              <a:lnSpc>
                <a:spcPct val="90000"/>
              </a:lnSpc>
              <a:spcBef>
                <a:spcPts val="500"/>
              </a:spcBef>
              <a:spcAft>
                <a:spcPts val="0"/>
              </a:spcAft>
              <a:buClr>
                <a:schemeClr val="lt1"/>
              </a:buClr>
              <a:buSzPts val="3200"/>
              <a:buFont typeface="Helvetica Neue"/>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52"/>
          <p:cNvSpPr txBox="1"/>
          <p:nvPr>
            <p:ph idx="3" type="body"/>
          </p:nvPr>
        </p:nvSpPr>
        <p:spPr>
          <a:xfrm>
            <a:off x="2291562" y="2014528"/>
            <a:ext cx="3332747" cy="216741"/>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200"/>
              <a:buFont typeface="Helvetica Neue"/>
              <a:buNone/>
              <a:defRPr b="0" i="0" sz="1200">
                <a:latin typeface="Helvetica Neue"/>
                <a:ea typeface="Helvetica Neue"/>
                <a:cs typeface="Helvetica Neue"/>
                <a:sym typeface="Helvetica Neue"/>
              </a:defRPr>
            </a:lvl1pPr>
            <a:lvl2pPr indent="-228600" lvl="1" marL="914400" algn="l">
              <a:lnSpc>
                <a:spcPct val="90000"/>
              </a:lnSpc>
              <a:spcBef>
                <a:spcPts val="500"/>
              </a:spcBef>
              <a:spcAft>
                <a:spcPts val="0"/>
              </a:spcAft>
              <a:buClr>
                <a:schemeClr val="lt1"/>
              </a:buClr>
              <a:buSzPts val="3200"/>
              <a:buFont typeface="Helvetica Neue"/>
              <a:buNone/>
              <a:defRPr/>
            </a:lvl2pPr>
            <a:lvl3pPr indent="-228600" lvl="2" marL="1371600" algn="l">
              <a:lnSpc>
                <a:spcPct val="90000"/>
              </a:lnSpc>
              <a:spcBef>
                <a:spcPts val="500"/>
              </a:spcBef>
              <a:spcAft>
                <a:spcPts val="0"/>
              </a:spcAft>
              <a:buClr>
                <a:schemeClr val="lt1"/>
              </a:buClr>
              <a:buSzPts val="3200"/>
              <a:buFont typeface="Helvetica Neue"/>
              <a:buNone/>
              <a:defRPr/>
            </a:lvl3pPr>
            <a:lvl4pPr indent="-228600" lvl="3" marL="1828800" algn="l">
              <a:lnSpc>
                <a:spcPct val="90000"/>
              </a:lnSpc>
              <a:spcBef>
                <a:spcPts val="500"/>
              </a:spcBef>
              <a:spcAft>
                <a:spcPts val="0"/>
              </a:spcAft>
              <a:buClr>
                <a:schemeClr val="lt1"/>
              </a:buClr>
              <a:buSzPts val="3200"/>
              <a:buFont typeface="Helvetica Neue"/>
              <a:buNone/>
              <a:defRPr/>
            </a:lvl4pPr>
            <a:lvl5pPr indent="-228600" lvl="4" marL="2286000" algn="l">
              <a:lnSpc>
                <a:spcPct val="90000"/>
              </a:lnSpc>
              <a:spcBef>
                <a:spcPts val="500"/>
              </a:spcBef>
              <a:spcAft>
                <a:spcPts val="0"/>
              </a:spcAft>
              <a:buClr>
                <a:schemeClr val="lt1"/>
              </a:buClr>
              <a:buSzPts val="3200"/>
              <a:buFont typeface="Helvetica Neue"/>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52"/>
          <p:cNvSpPr txBox="1"/>
          <p:nvPr>
            <p:ph idx="4" type="body"/>
          </p:nvPr>
        </p:nvSpPr>
        <p:spPr>
          <a:xfrm>
            <a:off x="1364547" y="2393142"/>
            <a:ext cx="4259762" cy="32609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800"/>
              <a:buFont typeface="Helvetica Neue"/>
              <a:buNone/>
              <a:defRPr b="0" i="0" sz="1800">
                <a:latin typeface="Helvetica Neue"/>
                <a:ea typeface="Helvetica Neue"/>
                <a:cs typeface="Helvetica Neue"/>
                <a:sym typeface="Helvetica Neue"/>
              </a:defRPr>
            </a:lvl1pPr>
            <a:lvl2pPr indent="-228600" lvl="1" marL="914400" algn="l">
              <a:lnSpc>
                <a:spcPct val="90000"/>
              </a:lnSpc>
              <a:spcBef>
                <a:spcPts val="500"/>
              </a:spcBef>
              <a:spcAft>
                <a:spcPts val="0"/>
              </a:spcAft>
              <a:buClr>
                <a:schemeClr val="lt1"/>
              </a:buClr>
              <a:buSzPts val="1600"/>
              <a:buFont typeface="Helvetica Neue"/>
              <a:buNone/>
              <a:defRPr sz="1600"/>
            </a:lvl2pPr>
            <a:lvl3pPr indent="-228600" lvl="2" marL="1371600" algn="l">
              <a:lnSpc>
                <a:spcPct val="90000"/>
              </a:lnSpc>
              <a:spcBef>
                <a:spcPts val="500"/>
              </a:spcBef>
              <a:spcAft>
                <a:spcPts val="0"/>
              </a:spcAft>
              <a:buClr>
                <a:schemeClr val="lt1"/>
              </a:buClr>
              <a:buSzPts val="1600"/>
              <a:buFont typeface="Helvetica Neue"/>
              <a:buNone/>
              <a:defRPr sz="1600"/>
            </a:lvl3pPr>
            <a:lvl4pPr indent="-228600" lvl="3" marL="1828800" algn="l">
              <a:lnSpc>
                <a:spcPct val="90000"/>
              </a:lnSpc>
              <a:spcBef>
                <a:spcPts val="500"/>
              </a:spcBef>
              <a:spcAft>
                <a:spcPts val="0"/>
              </a:spcAft>
              <a:buClr>
                <a:schemeClr val="lt1"/>
              </a:buClr>
              <a:buSzPts val="1600"/>
              <a:buFont typeface="Helvetica Neue"/>
              <a:buNone/>
              <a:defRPr sz="1600"/>
            </a:lvl4pPr>
            <a:lvl5pPr indent="-228600" lvl="4" marL="2286000" algn="l">
              <a:lnSpc>
                <a:spcPct val="90000"/>
              </a:lnSpc>
              <a:spcBef>
                <a:spcPts val="500"/>
              </a:spcBef>
              <a:spcAft>
                <a:spcPts val="0"/>
              </a:spcAft>
              <a:buClr>
                <a:schemeClr val="lt1"/>
              </a:buClr>
              <a:buSzPts val="1600"/>
              <a:buFont typeface="Helvetica Neue"/>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52"/>
          <p:cNvSpPr txBox="1"/>
          <p:nvPr>
            <p:ph idx="5" type="body"/>
          </p:nvPr>
        </p:nvSpPr>
        <p:spPr>
          <a:xfrm>
            <a:off x="2291562" y="2719242"/>
            <a:ext cx="3332747" cy="216741"/>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200"/>
              <a:buFont typeface="Helvetica Neue"/>
              <a:buNone/>
              <a:defRPr b="0" i="0" sz="1200">
                <a:latin typeface="Helvetica Neue"/>
                <a:ea typeface="Helvetica Neue"/>
                <a:cs typeface="Helvetica Neue"/>
                <a:sym typeface="Helvetica Neue"/>
              </a:defRPr>
            </a:lvl1pPr>
            <a:lvl2pPr indent="-228600" lvl="1" marL="914400" algn="l">
              <a:lnSpc>
                <a:spcPct val="90000"/>
              </a:lnSpc>
              <a:spcBef>
                <a:spcPts val="500"/>
              </a:spcBef>
              <a:spcAft>
                <a:spcPts val="0"/>
              </a:spcAft>
              <a:buClr>
                <a:schemeClr val="lt1"/>
              </a:buClr>
              <a:buSzPts val="3200"/>
              <a:buFont typeface="Helvetica Neue"/>
              <a:buNone/>
              <a:defRPr/>
            </a:lvl2pPr>
            <a:lvl3pPr indent="-228600" lvl="2" marL="1371600" algn="l">
              <a:lnSpc>
                <a:spcPct val="90000"/>
              </a:lnSpc>
              <a:spcBef>
                <a:spcPts val="500"/>
              </a:spcBef>
              <a:spcAft>
                <a:spcPts val="0"/>
              </a:spcAft>
              <a:buClr>
                <a:schemeClr val="lt1"/>
              </a:buClr>
              <a:buSzPts val="3200"/>
              <a:buFont typeface="Helvetica Neue"/>
              <a:buNone/>
              <a:defRPr/>
            </a:lvl3pPr>
            <a:lvl4pPr indent="-228600" lvl="3" marL="1828800" algn="l">
              <a:lnSpc>
                <a:spcPct val="90000"/>
              </a:lnSpc>
              <a:spcBef>
                <a:spcPts val="500"/>
              </a:spcBef>
              <a:spcAft>
                <a:spcPts val="0"/>
              </a:spcAft>
              <a:buClr>
                <a:schemeClr val="lt1"/>
              </a:buClr>
              <a:buSzPts val="3200"/>
              <a:buFont typeface="Helvetica Neue"/>
              <a:buNone/>
              <a:defRPr/>
            </a:lvl4pPr>
            <a:lvl5pPr indent="-228600" lvl="4" marL="2286000" algn="l">
              <a:lnSpc>
                <a:spcPct val="90000"/>
              </a:lnSpc>
              <a:spcBef>
                <a:spcPts val="500"/>
              </a:spcBef>
              <a:spcAft>
                <a:spcPts val="0"/>
              </a:spcAft>
              <a:buClr>
                <a:schemeClr val="lt1"/>
              </a:buClr>
              <a:buSzPts val="3200"/>
              <a:buFont typeface="Helvetica Neue"/>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52"/>
          <p:cNvSpPr txBox="1"/>
          <p:nvPr>
            <p:ph idx="6" type="body"/>
          </p:nvPr>
        </p:nvSpPr>
        <p:spPr>
          <a:xfrm>
            <a:off x="1358490" y="3097856"/>
            <a:ext cx="4259762" cy="32609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800"/>
              <a:buFont typeface="Helvetica Neue"/>
              <a:buNone/>
              <a:defRPr b="0" i="0" sz="1800">
                <a:latin typeface="Helvetica Neue"/>
                <a:ea typeface="Helvetica Neue"/>
                <a:cs typeface="Helvetica Neue"/>
                <a:sym typeface="Helvetica Neue"/>
              </a:defRPr>
            </a:lvl1pPr>
            <a:lvl2pPr indent="-228600" lvl="1" marL="914400" algn="l">
              <a:lnSpc>
                <a:spcPct val="90000"/>
              </a:lnSpc>
              <a:spcBef>
                <a:spcPts val="500"/>
              </a:spcBef>
              <a:spcAft>
                <a:spcPts val="0"/>
              </a:spcAft>
              <a:buClr>
                <a:schemeClr val="lt1"/>
              </a:buClr>
              <a:buSzPts val="1600"/>
              <a:buFont typeface="Helvetica Neue"/>
              <a:buNone/>
              <a:defRPr sz="1600"/>
            </a:lvl2pPr>
            <a:lvl3pPr indent="-228600" lvl="2" marL="1371600" algn="l">
              <a:lnSpc>
                <a:spcPct val="90000"/>
              </a:lnSpc>
              <a:spcBef>
                <a:spcPts val="500"/>
              </a:spcBef>
              <a:spcAft>
                <a:spcPts val="0"/>
              </a:spcAft>
              <a:buClr>
                <a:schemeClr val="lt1"/>
              </a:buClr>
              <a:buSzPts val="1600"/>
              <a:buFont typeface="Helvetica Neue"/>
              <a:buNone/>
              <a:defRPr sz="1600"/>
            </a:lvl3pPr>
            <a:lvl4pPr indent="-228600" lvl="3" marL="1828800" algn="l">
              <a:lnSpc>
                <a:spcPct val="90000"/>
              </a:lnSpc>
              <a:spcBef>
                <a:spcPts val="500"/>
              </a:spcBef>
              <a:spcAft>
                <a:spcPts val="0"/>
              </a:spcAft>
              <a:buClr>
                <a:schemeClr val="lt1"/>
              </a:buClr>
              <a:buSzPts val="1600"/>
              <a:buFont typeface="Helvetica Neue"/>
              <a:buNone/>
              <a:defRPr sz="1600"/>
            </a:lvl4pPr>
            <a:lvl5pPr indent="-228600" lvl="4" marL="2286000" algn="l">
              <a:lnSpc>
                <a:spcPct val="90000"/>
              </a:lnSpc>
              <a:spcBef>
                <a:spcPts val="500"/>
              </a:spcBef>
              <a:spcAft>
                <a:spcPts val="0"/>
              </a:spcAft>
              <a:buClr>
                <a:schemeClr val="lt1"/>
              </a:buClr>
              <a:buSzPts val="1600"/>
              <a:buFont typeface="Helvetica Neue"/>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52"/>
          <p:cNvSpPr txBox="1"/>
          <p:nvPr>
            <p:ph idx="7" type="body"/>
          </p:nvPr>
        </p:nvSpPr>
        <p:spPr>
          <a:xfrm>
            <a:off x="2285505" y="3423956"/>
            <a:ext cx="3332747" cy="216741"/>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200"/>
              <a:buFont typeface="Helvetica Neue"/>
              <a:buNone/>
              <a:defRPr b="0" i="0" sz="1200">
                <a:latin typeface="Helvetica Neue"/>
                <a:ea typeface="Helvetica Neue"/>
                <a:cs typeface="Helvetica Neue"/>
                <a:sym typeface="Helvetica Neue"/>
              </a:defRPr>
            </a:lvl1pPr>
            <a:lvl2pPr indent="-228600" lvl="1" marL="914400" algn="l">
              <a:lnSpc>
                <a:spcPct val="90000"/>
              </a:lnSpc>
              <a:spcBef>
                <a:spcPts val="500"/>
              </a:spcBef>
              <a:spcAft>
                <a:spcPts val="0"/>
              </a:spcAft>
              <a:buClr>
                <a:schemeClr val="lt1"/>
              </a:buClr>
              <a:buSzPts val="3200"/>
              <a:buFont typeface="Helvetica Neue"/>
              <a:buNone/>
              <a:defRPr/>
            </a:lvl2pPr>
            <a:lvl3pPr indent="-228600" lvl="2" marL="1371600" algn="l">
              <a:lnSpc>
                <a:spcPct val="90000"/>
              </a:lnSpc>
              <a:spcBef>
                <a:spcPts val="500"/>
              </a:spcBef>
              <a:spcAft>
                <a:spcPts val="0"/>
              </a:spcAft>
              <a:buClr>
                <a:schemeClr val="lt1"/>
              </a:buClr>
              <a:buSzPts val="3200"/>
              <a:buFont typeface="Helvetica Neue"/>
              <a:buNone/>
              <a:defRPr/>
            </a:lvl3pPr>
            <a:lvl4pPr indent="-228600" lvl="3" marL="1828800" algn="l">
              <a:lnSpc>
                <a:spcPct val="90000"/>
              </a:lnSpc>
              <a:spcBef>
                <a:spcPts val="500"/>
              </a:spcBef>
              <a:spcAft>
                <a:spcPts val="0"/>
              </a:spcAft>
              <a:buClr>
                <a:schemeClr val="lt1"/>
              </a:buClr>
              <a:buSzPts val="3200"/>
              <a:buFont typeface="Helvetica Neue"/>
              <a:buNone/>
              <a:defRPr/>
            </a:lvl4pPr>
            <a:lvl5pPr indent="-228600" lvl="4" marL="2286000" algn="l">
              <a:lnSpc>
                <a:spcPct val="90000"/>
              </a:lnSpc>
              <a:spcBef>
                <a:spcPts val="500"/>
              </a:spcBef>
              <a:spcAft>
                <a:spcPts val="0"/>
              </a:spcAft>
              <a:buClr>
                <a:schemeClr val="lt1"/>
              </a:buClr>
              <a:buSzPts val="3200"/>
              <a:buFont typeface="Helvetica Neue"/>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52"/>
          <p:cNvSpPr txBox="1"/>
          <p:nvPr>
            <p:ph idx="8" type="body"/>
          </p:nvPr>
        </p:nvSpPr>
        <p:spPr>
          <a:xfrm>
            <a:off x="1358490" y="3802570"/>
            <a:ext cx="4259762" cy="32609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800"/>
              <a:buFont typeface="Helvetica Neue"/>
              <a:buNone/>
              <a:defRPr b="0" i="0" sz="1800">
                <a:latin typeface="Helvetica Neue"/>
                <a:ea typeface="Helvetica Neue"/>
                <a:cs typeface="Helvetica Neue"/>
                <a:sym typeface="Helvetica Neue"/>
              </a:defRPr>
            </a:lvl1pPr>
            <a:lvl2pPr indent="-228600" lvl="1" marL="914400" algn="l">
              <a:lnSpc>
                <a:spcPct val="90000"/>
              </a:lnSpc>
              <a:spcBef>
                <a:spcPts val="500"/>
              </a:spcBef>
              <a:spcAft>
                <a:spcPts val="0"/>
              </a:spcAft>
              <a:buClr>
                <a:schemeClr val="lt1"/>
              </a:buClr>
              <a:buSzPts val="1600"/>
              <a:buFont typeface="Helvetica Neue"/>
              <a:buNone/>
              <a:defRPr sz="1600"/>
            </a:lvl2pPr>
            <a:lvl3pPr indent="-228600" lvl="2" marL="1371600" algn="l">
              <a:lnSpc>
                <a:spcPct val="90000"/>
              </a:lnSpc>
              <a:spcBef>
                <a:spcPts val="500"/>
              </a:spcBef>
              <a:spcAft>
                <a:spcPts val="0"/>
              </a:spcAft>
              <a:buClr>
                <a:schemeClr val="lt1"/>
              </a:buClr>
              <a:buSzPts val="1600"/>
              <a:buFont typeface="Helvetica Neue"/>
              <a:buNone/>
              <a:defRPr sz="1600"/>
            </a:lvl3pPr>
            <a:lvl4pPr indent="-228600" lvl="3" marL="1828800" algn="l">
              <a:lnSpc>
                <a:spcPct val="90000"/>
              </a:lnSpc>
              <a:spcBef>
                <a:spcPts val="500"/>
              </a:spcBef>
              <a:spcAft>
                <a:spcPts val="0"/>
              </a:spcAft>
              <a:buClr>
                <a:schemeClr val="lt1"/>
              </a:buClr>
              <a:buSzPts val="1600"/>
              <a:buFont typeface="Helvetica Neue"/>
              <a:buNone/>
              <a:defRPr sz="1600"/>
            </a:lvl4pPr>
            <a:lvl5pPr indent="-228600" lvl="4" marL="2286000" algn="l">
              <a:lnSpc>
                <a:spcPct val="90000"/>
              </a:lnSpc>
              <a:spcBef>
                <a:spcPts val="500"/>
              </a:spcBef>
              <a:spcAft>
                <a:spcPts val="0"/>
              </a:spcAft>
              <a:buClr>
                <a:schemeClr val="lt1"/>
              </a:buClr>
              <a:buSzPts val="1600"/>
              <a:buFont typeface="Helvetica Neue"/>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52"/>
          <p:cNvSpPr txBox="1"/>
          <p:nvPr>
            <p:ph idx="9" type="body"/>
          </p:nvPr>
        </p:nvSpPr>
        <p:spPr>
          <a:xfrm>
            <a:off x="2285505" y="4128670"/>
            <a:ext cx="3332747" cy="216741"/>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200"/>
              <a:buFont typeface="Helvetica Neue"/>
              <a:buNone/>
              <a:defRPr b="0" i="0" sz="1200">
                <a:latin typeface="Helvetica Neue"/>
                <a:ea typeface="Helvetica Neue"/>
                <a:cs typeface="Helvetica Neue"/>
                <a:sym typeface="Helvetica Neue"/>
              </a:defRPr>
            </a:lvl1pPr>
            <a:lvl2pPr indent="-228600" lvl="1" marL="914400" algn="l">
              <a:lnSpc>
                <a:spcPct val="90000"/>
              </a:lnSpc>
              <a:spcBef>
                <a:spcPts val="500"/>
              </a:spcBef>
              <a:spcAft>
                <a:spcPts val="0"/>
              </a:spcAft>
              <a:buClr>
                <a:schemeClr val="lt1"/>
              </a:buClr>
              <a:buSzPts val="3200"/>
              <a:buFont typeface="Helvetica Neue"/>
              <a:buNone/>
              <a:defRPr/>
            </a:lvl2pPr>
            <a:lvl3pPr indent="-228600" lvl="2" marL="1371600" algn="l">
              <a:lnSpc>
                <a:spcPct val="90000"/>
              </a:lnSpc>
              <a:spcBef>
                <a:spcPts val="500"/>
              </a:spcBef>
              <a:spcAft>
                <a:spcPts val="0"/>
              </a:spcAft>
              <a:buClr>
                <a:schemeClr val="lt1"/>
              </a:buClr>
              <a:buSzPts val="3200"/>
              <a:buFont typeface="Helvetica Neue"/>
              <a:buNone/>
              <a:defRPr/>
            </a:lvl3pPr>
            <a:lvl4pPr indent="-228600" lvl="3" marL="1828800" algn="l">
              <a:lnSpc>
                <a:spcPct val="90000"/>
              </a:lnSpc>
              <a:spcBef>
                <a:spcPts val="500"/>
              </a:spcBef>
              <a:spcAft>
                <a:spcPts val="0"/>
              </a:spcAft>
              <a:buClr>
                <a:schemeClr val="lt1"/>
              </a:buClr>
              <a:buSzPts val="3200"/>
              <a:buFont typeface="Helvetica Neue"/>
              <a:buNone/>
              <a:defRPr/>
            </a:lvl4pPr>
            <a:lvl5pPr indent="-228600" lvl="4" marL="2286000" algn="l">
              <a:lnSpc>
                <a:spcPct val="90000"/>
              </a:lnSpc>
              <a:spcBef>
                <a:spcPts val="500"/>
              </a:spcBef>
              <a:spcAft>
                <a:spcPts val="0"/>
              </a:spcAft>
              <a:buClr>
                <a:schemeClr val="lt1"/>
              </a:buClr>
              <a:buSzPts val="3200"/>
              <a:buFont typeface="Helvetica Neue"/>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52"/>
          <p:cNvSpPr txBox="1"/>
          <p:nvPr>
            <p:ph idx="13" type="body"/>
          </p:nvPr>
        </p:nvSpPr>
        <p:spPr>
          <a:xfrm>
            <a:off x="1358490" y="4481841"/>
            <a:ext cx="4259762" cy="32609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800"/>
              <a:buFont typeface="Helvetica Neue"/>
              <a:buNone/>
              <a:defRPr b="0" i="0" sz="1800">
                <a:latin typeface="Helvetica Neue"/>
                <a:ea typeface="Helvetica Neue"/>
                <a:cs typeface="Helvetica Neue"/>
                <a:sym typeface="Helvetica Neue"/>
              </a:defRPr>
            </a:lvl1pPr>
            <a:lvl2pPr indent="-228600" lvl="1" marL="914400" algn="l">
              <a:lnSpc>
                <a:spcPct val="90000"/>
              </a:lnSpc>
              <a:spcBef>
                <a:spcPts val="500"/>
              </a:spcBef>
              <a:spcAft>
                <a:spcPts val="0"/>
              </a:spcAft>
              <a:buClr>
                <a:schemeClr val="lt1"/>
              </a:buClr>
              <a:buSzPts val="1600"/>
              <a:buFont typeface="Helvetica Neue"/>
              <a:buNone/>
              <a:defRPr sz="1600"/>
            </a:lvl2pPr>
            <a:lvl3pPr indent="-228600" lvl="2" marL="1371600" algn="l">
              <a:lnSpc>
                <a:spcPct val="90000"/>
              </a:lnSpc>
              <a:spcBef>
                <a:spcPts val="500"/>
              </a:spcBef>
              <a:spcAft>
                <a:spcPts val="0"/>
              </a:spcAft>
              <a:buClr>
                <a:schemeClr val="lt1"/>
              </a:buClr>
              <a:buSzPts val="1600"/>
              <a:buFont typeface="Helvetica Neue"/>
              <a:buNone/>
              <a:defRPr sz="1600"/>
            </a:lvl3pPr>
            <a:lvl4pPr indent="-228600" lvl="3" marL="1828800" algn="l">
              <a:lnSpc>
                <a:spcPct val="90000"/>
              </a:lnSpc>
              <a:spcBef>
                <a:spcPts val="500"/>
              </a:spcBef>
              <a:spcAft>
                <a:spcPts val="0"/>
              </a:spcAft>
              <a:buClr>
                <a:schemeClr val="lt1"/>
              </a:buClr>
              <a:buSzPts val="1600"/>
              <a:buFont typeface="Helvetica Neue"/>
              <a:buNone/>
              <a:defRPr sz="1600"/>
            </a:lvl4pPr>
            <a:lvl5pPr indent="-228600" lvl="4" marL="2286000" algn="l">
              <a:lnSpc>
                <a:spcPct val="90000"/>
              </a:lnSpc>
              <a:spcBef>
                <a:spcPts val="500"/>
              </a:spcBef>
              <a:spcAft>
                <a:spcPts val="0"/>
              </a:spcAft>
              <a:buClr>
                <a:schemeClr val="lt1"/>
              </a:buClr>
              <a:buSzPts val="1600"/>
              <a:buFont typeface="Helvetica Neue"/>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52"/>
          <p:cNvSpPr txBox="1"/>
          <p:nvPr>
            <p:ph idx="14" type="body"/>
          </p:nvPr>
        </p:nvSpPr>
        <p:spPr>
          <a:xfrm>
            <a:off x="2285505" y="4807941"/>
            <a:ext cx="3332747" cy="216741"/>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200"/>
              <a:buFont typeface="Helvetica Neue"/>
              <a:buNone/>
              <a:defRPr b="0" i="0" sz="1200">
                <a:latin typeface="Helvetica Neue"/>
                <a:ea typeface="Helvetica Neue"/>
                <a:cs typeface="Helvetica Neue"/>
                <a:sym typeface="Helvetica Neue"/>
              </a:defRPr>
            </a:lvl1pPr>
            <a:lvl2pPr indent="-228600" lvl="1" marL="914400" algn="l">
              <a:lnSpc>
                <a:spcPct val="90000"/>
              </a:lnSpc>
              <a:spcBef>
                <a:spcPts val="500"/>
              </a:spcBef>
              <a:spcAft>
                <a:spcPts val="0"/>
              </a:spcAft>
              <a:buClr>
                <a:schemeClr val="lt1"/>
              </a:buClr>
              <a:buSzPts val="3200"/>
              <a:buFont typeface="Helvetica Neue"/>
              <a:buNone/>
              <a:defRPr/>
            </a:lvl2pPr>
            <a:lvl3pPr indent="-228600" lvl="2" marL="1371600" algn="l">
              <a:lnSpc>
                <a:spcPct val="90000"/>
              </a:lnSpc>
              <a:spcBef>
                <a:spcPts val="500"/>
              </a:spcBef>
              <a:spcAft>
                <a:spcPts val="0"/>
              </a:spcAft>
              <a:buClr>
                <a:schemeClr val="lt1"/>
              </a:buClr>
              <a:buSzPts val="3200"/>
              <a:buFont typeface="Helvetica Neue"/>
              <a:buNone/>
              <a:defRPr/>
            </a:lvl3pPr>
            <a:lvl4pPr indent="-228600" lvl="3" marL="1828800" algn="l">
              <a:lnSpc>
                <a:spcPct val="90000"/>
              </a:lnSpc>
              <a:spcBef>
                <a:spcPts val="500"/>
              </a:spcBef>
              <a:spcAft>
                <a:spcPts val="0"/>
              </a:spcAft>
              <a:buClr>
                <a:schemeClr val="lt1"/>
              </a:buClr>
              <a:buSzPts val="3200"/>
              <a:buFont typeface="Helvetica Neue"/>
              <a:buNone/>
              <a:defRPr/>
            </a:lvl4pPr>
            <a:lvl5pPr indent="-228600" lvl="4" marL="2286000" algn="l">
              <a:lnSpc>
                <a:spcPct val="90000"/>
              </a:lnSpc>
              <a:spcBef>
                <a:spcPts val="500"/>
              </a:spcBef>
              <a:spcAft>
                <a:spcPts val="0"/>
              </a:spcAft>
              <a:buClr>
                <a:schemeClr val="lt1"/>
              </a:buClr>
              <a:buSzPts val="3200"/>
              <a:buFont typeface="Helvetica Neue"/>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52"/>
          <p:cNvSpPr txBox="1"/>
          <p:nvPr>
            <p:ph idx="15" type="body"/>
          </p:nvPr>
        </p:nvSpPr>
        <p:spPr>
          <a:xfrm>
            <a:off x="1358490" y="5152246"/>
            <a:ext cx="4259762" cy="32609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800"/>
              <a:buFont typeface="Helvetica Neue"/>
              <a:buNone/>
              <a:defRPr b="0" i="0" sz="1800">
                <a:latin typeface="Helvetica Neue"/>
                <a:ea typeface="Helvetica Neue"/>
                <a:cs typeface="Helvetica Neue"/>
                <a:sym typeface="Helvetica Neue"/>
              </a:defRPr>
            </a:lvl1pPr>
            <a:lvl2pPr indent="-228600" lvl="1" marL="914400" algn="l">
              <a:lnSpc>
                <a:spcPct val="90000"/>
              </a:lnSpc>
              <a:spcBef>
                <a:spcPts val="500"/>
              </a:spcBef>
              <a:spcAft>
                <a:spcPts val="0"/>
              </a:spcAft>
              <a:buClr>
                <a:schemeClr val="lt1"/>
              </a:buClr>
              <a:buSzPts val="1600"/>
              <a:buFont typeface="Helvetica Neue"/>
              <a:buNone/>
              <a:defRPr sz="1600"/>
            </a:lvl2pPr>
            <a:lvl3pPr indent="-228600" lvl="2" marL="1371600" algn="l">
              <a:lnSpc>
                <a:spcPct val="90000"/>
              </a:lnSpc>
              <a:spcBef>
                <a:spcPts val="500"/>
              </a:spcBef>
              <a:spcAft>
                <a:spcPts val="0"/>
              </a:spcAft>
              <a:buClr>
                <a:schemeClr val="lt1"/>
              </a:buClr>
              <a:buSzPts val="1600"/>
              <a:buFont typeface="Helvetica Neue"/>
              <a:buNone/>
              <a:defRPr sz="1600"/>
            </a:lvl3pPr>
            <a:lvl4pPr indent="-228600" lvl="3" marL="1828800" algn="l">
              <a:lnSpc>
                <a:spcPct val="90000"/>
              </a:lnSpc>
              <a:spcBef>
                <a:spcPts val="500"/>
              </a:spcBef>
              <a:spcAft>
                <a:spcPts val="0"/>
              </a:spcAft>
              <a:buClr>
                <a:schemeClr val="lt1"/>
              </a:buClr>
              <a:buSzPts val="1600"/>
              <a:buFont typeface="Helvetica Neue"/>
              <a:buNone/>
              <a:defRPr sz="1600"/>
            </a:lvl4pPr>
            <a:lvl5pPr indent="-228600" lvl="4" marL="2286000" algn="l">
              <a:lnSpc>
                <a:spcPct val="90000"/>
              </a:lnSpc>
              <a:spcBef>
                <a:spcPts val="500"/>
              </a:spcBef>
              <a:spcAft>
                <a:spcPts val="0"/>
              </a:spcAft>
              <a:buClr>
                <a:schemeClr val="lt1"/>
              </a:buClr>
              <a:buSzPts val="1600"/>
              <a:buFont typeface="Helvetica Neue"/>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52"/>
          <p:cNvSpPr txBox="1"/>
          <p:nvPr>
            <p:ph idx="16" type="body"/>
          </p:nvPr>
        </p:nvSpPr>
        <p:spPr>
          <a:xfrm>
            <a:off x="2285505" y="5478346"/>
            <a:ext cx="3332747" cy="216741"/>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200"/>
              <a:buFont typeface="Helvetica Neue"/>
              <a:buNone/>
              <a:defRPr b="0" i="0" sz="1200">
                <a:latin typeface="Helvetica Neue"/>
                <a:ea typeface="Helvetica Neue"/>
                <a:cs typeface="Helvetica Neue"/>
                <a:sym typeface="Helvetica Neue"/>
              </a:defRPr>
            </a:lvl1pPr>
            <a:lvl2pPr indent="-228600" lvl="1" marL="914400" algn="l">
              <a:lnSpc>
                <a:spcPct val="90000"/>
              </a:lnSpc>
              <a:spcBef>
                <a:spcPts val="500"/>
              </a:spcBef>
              <a:spcAft>
                <a:spcPts val="0"/>
              </a:spcAft>
              <a:buClr>
                <a:schemeClr val="lt1"/>
              </a:buClr>
              <a:buSzPts val="3200"/>
              <a:buFont typeface="Helvetica Neue"/>
              <a:buNone/>
              <a:defRPr/>
            </a:lvl2pPr>
            <a:lvl3pPr indent="-228600" lvl="2" marL="1371600" algn="l">
              <a:lnSpc>
                <a:spcPct val="90000"/>
              </a:lnSpc>
              <a:spcBef>
                <a:spcPts val="500"/>
              </a:spcBef>
              <a:spcAft>
                <a:spcPts val="0"/>
              </a:spcAft>
              <a:buClr>
                <a:schemeClr val="lt1"/>
              </a:buClr>
              <a:buSzPts val="3200"/>
              <a:buFont typeface="Helvetica Neue"/>
              <a:buNone/>
              <a:defRPr/>
            </a:lvl3pPr>
            <a:lvl4pPr indent="-228600" lvl="3" marL="1828800" algn="l">
              <a:lnSpc>
                <a:spcPct val="90000"/>
              </a:lnSpc>
              <a:spcBef>
                <a:spcPts val="500"/>
              </a:spcBef>
              <a:spcAft>
                <a:spcPts val="0"/>
              </a:spcAft>
              <a:buClr>
                <a:schemeClr val="lt1"/>
              </a:buClr>
              <a:buSzPts val="3200"/>
              <a:buFont typeface="Helvetica Neue"/>
              <a:buNone/>
              <a:defRPr/>
            </a:lvl4pPr>
            <a:lvl5pPr indent="-228600" lvl="4" marL="2286000" algn="l">
              <a:lnSpc>
                <a:spcPct val="90000"/>
              </a:lnSpc>
              <a:spcBef>
                <a:spcPts val="500"/>
              </a:spcBef>
              <a:spcAft>
                <a:spcPts val="0"/>
              </a:spcAft>
              <a:buClr>
                <a:schemeClr val="lt1"/>
              </a:buClr>
              <a:buSzPts val="3200"/>
              <a:buFont typeface="Helvetica Neue"/>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52"/>
          <p:cNvSpPr txBox="1"/>
          <p:nvPr>
            <p:ph idx="17" type="body"/>
          </p:nvPr>
        </p:nvSpPr>
        <p:spPr>
          <a:xfrm>
            <a:off x="6285982" y="1688428"/>
            <a:ext cx="4259762" cy="32609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800"/>
              <a:buFont typeface="Helvetica Neue"/>
              <a:buNone/>
              <a:defRPr b="0" i="0" sz="1800">
                <a:latin typeface="Helvetica Neue"/>
                <a:ea typeface="Helvetica Neue"/>
                <a:cs typeface="Helvetica Neue"/>
                <a:sym typeface="Helvetica Neue"/>
              </a:defRPr>
            </a:lvl1pPr>
            <a:lvl2pPr indent="-228600" lvl="1" marL="914400" algn="l">
              <a:lnSpc>
                <a:spcPct val="90000"/>
              </a:lnSpc>
              <a:spcBef>
                <a:spcPts val="500"/>
              </a:spcBef>
              <a:spcAft>
                <a:spcPts val="0"/>
              </a:spcAft>
              <a:buClr>
                <a:schemeClr val="lt1"/>
              </a:buClr>
              <a:buSzPts val="1600"/>
              <a:buFont typeface="Helvetica Neue"/>
              <a:buNone/>
              <a:defRPr sz="1600"/>
            </a:lvl2pPr>
            <a:lvl3pPr indent="-228600" lvl="2" marL="1371600" algn="l">
              <a:lnSpc>
                <a:spcPct val="90000"/>
              </a:lnSpc>
              <a:spcBef>
                <a:spcPts val="500"/>
              </a:spcBef>
              <a:spcAft>
                <a:spcPts val="0"/>
              </a:spcAft>
              <a:buClr>
                <a:schemeClr val="lt1"/>
              </a:buClr>
              <a:buSzPts val="1600"/>
              <a:buFont typeface="Helvetica Neue"/>
              <a:buNone/>
              <a:defRPr sz="1600"/>
            </a:lvl3pPr>
            <a:lvl4pPr indent="-228600" lvl="3" marL="1828800" algn="l">
              <a:lnSpc>
                <a:spcPct val="90000"/>
              </a:lnSpc>
              <a:spcBef>
                <a:spcPts val="500"/>
              </a:spcBef>
              <a:spcAft>
                <a:spcPts val="0"/>
              </a:spcAft>
              <a:buClr>
                <a:schemeClr val="lt1"/>
              </a:buClr>
              <a:buSzPts val="1600"/>
              <a:buFont typeface="Helvetica Neue"/>
              <a:buNone/>
              <a:defRPr sz="1600"/>
            </a:lvl4pPr>
            <a:lvl5pPr indent="-228600" lvl="4" marL="2286000" algn="l">
              <a:lnSpc>
                <a:spcPct val="90000"/>
              </a:lnSpc>
              <a:spcBef>
                <a:spcPts val="500"/>
              </a:spcBef>
              <a:spcAft>
                <a:spcPts val="0"/>
              </a:spcAft>
              <a:buClr>
                <a:schemeClr val="lt1"/>
              </a:buClr>
              <a:buSzPts val="1600"/>
              <a:buFont typeface="Helvetica Neue"/>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52"/>
          <p:cNvSpPr txBox="1"/>
          <p:nvPr>
            <p:ph idx="18" type="body"/>
          </p:nvPr>
        </p:nvSpPr>
        <p:spPr>
          <a:xfrm>
            <a:off x="7212997" y="2014528"/>
            <a:ext cx="3332747" cy="216741"/>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200"/>
              <a:buFont typeface="Helvetica Neue"/>
              <a:buNone/>
              <a:defRPr b="0" i="0" sz="1200">
                <a:latin typeface="Helvetica Neue"/>
                <a:ea typeface="Helvetica Neue"/>
                <a:cs typeface="Helvetica Neue"/>
                <a:sym typeface="Helvetica Neue"/>
              </a:defRPr>
            </a:lvl1pPr>
            <a:lvl2pPr indent="-228600" lvl="1" marL="914400" algn="l">
              <a:lnSpc>
                <a:spcPct val="90000"/>
              </a:lnSpc>
              <a:spcBef>
                <a:spcPts val="500"/>
              </a:spcBef>
              <a:spcAft>
                <a:spcPts val="0"/>
              </a:spcAft>
              <a:buClr>
                <a:schemeClr val="lt1"/>
              </a:buClr>
              <a:buSzPts val="3200"/>
              <a:buFont typeface="Helvetica Neue"/>
              <a:buNone/>
              <a:defRPr/>
            </a:lvl2pPr>
            <a:lvl3pPr indent="-228600" lvl="2" marL="1371600" algn="l">
              <a:lnSpc>
                <a:spcPct val="90000"/>
              </a:lnSpc>
              <a:spcBef>
                <a:spcPts val="500"/>
              </a:spcBef>
              <a:spcAft>
                <a:spcPts val="0"/>
              </a:spcAft>
              <a:buClr>
                <a:schemeClr val="lt1"/>
              </a:buClr>
              <a:buSzPts val="3200"/>
              <a:buFont typeface="Helvetica Neue"/>
              <a:buNone/>
              <a:defRPr/>
            </a:lvl3pPr>
            <a:lvl4pPr indent="-228600" lvl="3" marL="1828800" algn="l">
              <a:lnSpc>
                <a:spcPct val="90000"/>
              </a:lnSpc>
              <a:spcBef>
                <a:spcPts val="500"/>
              </a:spcBef>
              <a:spcAft>
                <a:spcPts val="0"/>
              </a:spcAft>
              <a:buClr>
                <a:schemeClr val="lt1"/>
              </a:buClr>
              <a:buSzPts val="3200"/>
              <a:buFont typeface="Helvetica Neue"/>
              <a:buNone/>
              <a:defRPr/>
            </a:lvl4pPr>
            <a:lvl5pPr indent="-228600" lvl="4" marL="2286000" algn="l">
              <a:lnSpc>
                <a:spcPct val="90000"/>
              </a:lnSpc>
              <a:spcBef>
                <a:spcPts val="500"/>
              </a:spcBef>
              <a:spcAft>
                <a:spcPts val="0"/>
              </a:spcAft>
              <a:buClr>
                <a:schemeClr val="lt1"/>
              </a:buClr>
              <a:buSzPts val="3200"/>
              <a:buFont typeface="Helvetica Neue"/>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52"/>
          <p:cNvSpPr txBox="1"/>
          <p:nvPr>
            <p:ph idx="19" type="body"/>
          </p:nvPr>
        </p:nvSpPr>
        <p:spPr>
          <a:xfrm>
            <a:off x="6285982" y="2393142"/>
            <a:ext cx="4259762" cy="32609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800"/>
              <a:buFont typeface="Helvetica Neue"/>
              <a:buNone/>
              <a:defRPr b="0" i="0" sz="1800">
                <a:latin typeface="Helvetica Neue"/>
                <a:ea typeface="Helvetica Neue"/>
                <a:cs typeface="Helvetica Neue"/>
                <a:sym typeface="Helvetica Neue"/>
              </a:defRPr>
            </a:lvl1pPr>
            <a:lvl2pPr indent="-228600" lvl="1" marL="914400" algn="l">
              <a:lnSpc>
                <a:spcPct val="90000"/>
              </a:lnSpc>
              <a:spcBef>
                <a:spcPts val="500"/>
              </a:spcBef>
              <a:spcAft>
                <a:spcPts val="0"/>
              </a:spcAft>
              <a:buClr>
                <a:schemeClr val="lt1"/>
              </a:buClr>
              <a:buSzPts val="1600"/>
              <a:buFont typeface="Helvetica Neue"/>
              <a:buNone/>
              <a:defRPr sz="1600"/>
            </a:lvl2pPr>
            <a:lvl3pPr indent="-228600" lvl="2" marL="1371600" algn="l">
              <a:lnSpc>
                <a:spcPct val="90000"/>
              </a:lnSpc>
              <a:spcBef>
                <a:spcPts val="500"/>
              </a:spcBef>
              <a:spcAft>
                <a:spcPts val="0"/>
              </a:spcAft>
              <a:buClr>
                <a:schemeClr val="lt1"/>
              </a:buClr>
              <a:buSzPts val="1600"/>
              <a:buFont typeface="Helvetica Neue"/>
              <a:buNone/>
              <a:defRPr sz="1600"/>
            </a:lvl3pPr>
            <a:lvl4pPr indent="-228600" lvl="3" marL="1828800" algn="l">
              <a:lnSpc>
                <a:spcPct val="90000"/>
              </a:lnSpc>
              <a:spcBef>
                <a:spcPts val="500"/>
              </a:spcBef>
              <a:spcAft>
                <a:spcPts val="0"/>
              </a:spcAft>
              <a:buClr>
                <a:schemeClr val="lt1"/>
              </a:buClr>
              <a:buSzPts val="1600"/>
              <a:buFont typeface="Helvetica Neue"/>
              <a:buNone/>
              <a:defRPr sz="1600"/>
            </a:lvl4pPr>
            <a:lvl5pPr indent="-228600" lvl="4" marL="2286000" algn="l">
              <a:lnSpc>
                <a:spcPct val="90000"/>
              </a:lnSpc>
              <a:spcBef>
                <a:spcPts val="500"/>
              </a:spcBef>
              <a:spcAft>
                <a:spcPts val="0"/>
              </a:spcAft>
              <a:buClr>
                <a:schemeClr val="lt1"/>
              </a:buClr>
              <a:buSzPts val="1600"/>
              <a:buFont typeface="Helvetica Neue"/>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52"/>
          <p:cNvSpPr txBox="1"/>
          <p:nvPr>
            <p:ph idx="20" type="body"/>
          </p:nvPr>
        </p:nvSpPr>
        <p:spPr>
          <a:xfrm>
            <a:off x="7212997" y="2719242"/>
            <a:ext cx="3332747" cy="216741"/>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200"/>
              <a:buFont typeface="Helvetica Neue"/>
              <a:buNone/>
              <a:defRPr b="0" i="0" sz="1200">
                <a:latin typeface="Helvetica Neue"/>
                <a:ea typeface="Helvetica Neue"/>
                <a:cs typeface="Helvetica Neue"/>
                <a:sym typeface="Helvetica Neue"/>
              </a:defRPr>
            </a:lvl1pPr>
            <a:lvl2pPr indent="-228600" lvl="1" marL="914400" algn="l">
              <a:lnSpc>
                <a:spcPct val="90000"/>
              </a:lnSpc>
              <a:spcBef>
                <a:spcPts val="500"/>
              </a:spcBef>
              <a:spcAft>
                <a:spcPts val="0"/>
              </a:spcAft>
              <a:buClr>
                <a:schemeClr val="lt1"/>
              </a:buClr>
              <a:buSzPts val="3200"/>
              <a:buFont typeface="Helvetica Neue"/>
              <a:buNone/>
              <a:defRPr/>
            </a:lvl2pPr>
            <a:lvl3pPr indent="-228600" lvl="2" marL="1371600" algn="l">
              <a:lnSpc>
                <a:spcPct val="90000"/>
              </a:lnSpc>
              <a:spcBef>
                <a:spcPts val="500"/>
              </a:spcBef>
              <a:spcAft>
                <a:spcPts val="0"/>
              </a:spcAft>
              <a:buClr>
                <a:schemeClr val="lt1"/>
              </a:buClr>
              <a:buSzPts val="3200"/>
              <a:buFont typeface="Helvetica Neue"/>
              <a:buNone/>
              <a:defRPr/>
            </a:lvl3pPr>
            <a:lvl4pPr indent="-228600" lvl="3" marL="1828800" algn="l">
              <a:lnSpc>
                <a:spcPct val="90000"/>
              </a:lnSpc>
              <a:spcBef>
                <a:spcPts val="500"/>
              </a:spcBef>
              <a:spcAft>
                <a:spcPts val="0"/>
              </a:spcAft>
              <a:buClr>
                <a:schemeClr val="lt1"/>
              </a:buClr>
              <a:buSzPts val="3200"/>
              <a:buFont typeface="Helvetica Neue"/>
              <a:buNone/>
              <a:defRPr/>
            </a:lvl4pPr>
            <a:lvl5pPr indent="-228600" lvl="4" marL="2286000" algn="l">
              <a:lnSpc>
                <a:spcPct val="90000"/>
              </a:lnSpc>
              <a:spcBef>
                <a:spcPts val="500"/>
              </a:spcBef>
              <a:spcAft>
                <a:spcPts val="0"/>
              </a:spcAft>
              <a:buClr>
                <a:schemeClr val="lt1"/>
              </a:buClr>
              <a:buSzPts val="3200"/>
              <a:buFont typeface="Helvetica Neue"/>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 name="Google Shape;84;p52"/>
          <p:cNvSpPr txBox="1"/>
          <p:nvPr>
            <p:ph idx="21" type="body"/>
          </p:nvPr>
        </p:nvSpPr>
        <p:spPr>
          <a:xfrm>
            <a:off x="6279925" y="3097856"/>
            <a:ext cx="4259762" cy="32609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800"/>
              <a:buFont typeface="Helvetica Neue"/>
              <a:buNone/>
              <a:defRPr b="0" i="0" sz="1800">
                <a:latin typeface="Helvetica Neue"/>
                <a:ea typeface="Helvetica Neue"/>
                <a:cs typeface="Helvetica Neue"/>
                <a:sym typeface="Helvetica Neue"/>
              </a:defRPr>
            </a:lvl1pPr>
            <a:lvl2pPr indent="-228600" lvl="1" marL="914400" algn="l">
              <a:lnSpc>
                <a:spcPct val="90000"/>
              </a:lnSpc>
              <a:spcBef>
                <a:spcPts val="500"/>
              </a:spcBef>
              <a:spcAft>
                <a:spcPts val="0"/>
              </a:spcAft>
              <a:buClr>
                <a:schemeClr val="lt1"/>
              </a:buClr>
              <a:buSzPts val="1600"/>
              <a:buFont typeface="Helvetica Neue"/>
              <a:buNone/>
              <a:defRPr sz="1600"/>
            </a:lvl2pPr>
            <a:lvl3pPr indent="-228600" lvl="2" marL="1371600" algn="l">
              <a:lnSpc>
                <a:spcPct val="90000"/>
              </a:lnSpc>
              <a:spcBef>
                <a:spcPts val="500"/>
              </a:spcBef>
              <a:spcAft>
                <a:spcPts val="0"/>
              </a:spcAft>
              <a:buClr>
                <a:schemeClr val="lt1"/>
              </a:buClr>
              <a:buSzPts val="1600"/>
              <a:buFont typeface="Helvetica Neue"/>
              <a:buNone/>
              <a:defRPr sz="1600"/>
            </a:lvl3pPr>
            <a:lvl4pPr indent="-228600" lvl="3" marL="1828800" algn="l">
              <a:lnSpc>
                <a:spcPct val="90000"/>
              </a:lnSpc>
              <a:spcBef>
                <a:spcPts val="500"/>
              </a:spcBef>
              <a:spcAft>
                <a:spcPts val="0"/>
              </a:spcAft>
              <a:buClr>
                <a:schemeClr val="lt1"/>
              </a:buClr>
              <a:buSzPts val="1600"/>
              <a:buFont typeface="Helvetica Neue"/>
              <a:buNone/>
              <a:defRPr sz="1600"/>
            </a:lvl4pPr>
            <a:lvl5pPr indent="-228600" lvl="4" marL="2286000" algn="l">
              <a:lnSpc>
                <a:spcPct val="90000"/>
              </a:lnSpc>
              <a:spcBef>
                <a:spcPts val="500"/>
              </a:spcBef>
              <a:spcAft>
                <a:spcPts val="0"/>
              </a:spcAft>
              <a:buClr>
                <a:schemeClr val="lt1"/>
              </a:buClr>
              <a:buSzPts val="1600"/>
              <a:buFont typeface="Helvetica Neue"/>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52"/>
          <p:cNvSpPr txBox="1"/>
          <p:nvPr>
            <p:ph idx="22" type="body"/>
          </p:nvPr>
        </p:nvSpPr>
        <p:spPr>
          <a:xfrm>
            <a:off x="7206940" y="3423956"/>
            <a:ext cx="3332747" cy="216741"/>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200"/>
              <a:buFont typeface="Helvetica Neue"/>
              <a:buNone/>
              <a:defRPr b="0" i="0" sz="1200">
                <a:latin typeface="Helvetica Neue"/>
                <a:ea typeface="Helvetica Neue"/>
                <a:cs typeface="Helvetica Neue"/>
                <a:sym typeface="Helvetica Neue"/>
              </a:defRPr>
            </a:lvl1pPr>
            <a:lvl2pPr indent="-228600" lvl="1" marL="914400" algn="l">
              <a:lnSpc>
                <a:spcPct val="90000"/>
              </a:lnSpc>
              <a:spcBef>
                <a:spcPts val="500"/>
              </a:spcBef>
              <a:spcAft>
                <a:spcPts val="0"/>
              </a:spcAft>
              <a:buClr>
                <a:schemeClr val="lt1"/>
              </a:buClr>
              <a:buSzPts val="3200"/>
              <a:buFont typeface="Helvetica Neue"/>
              <a:buNone/>
              <a:defRPr/>
            </a:lvl2pPr>
            <a:lvl3pPr indent="-228600" lvl="2" marL="1371600" algn="l">
              <a:lnSpc>
                <a:spcPct val="90000"/>
              </a:lnSpc>
              <a:spcBef>
                <a:spcPts val="500"/>
              </a:spcBef>
              <a:spcAft>
                <a:spcPts val="0"/>
              </a:spcAft>
              <a:buClr>
                <a:schemeClr val="lt1"/>
              </a:buClr>
              <a:buSzPts val="3200"/>
              <a:buFont typeface="Helvetica Neue"/>
              <a:buNone/>
              <a:defRPr/>
            </a:lvl3pPr>
            <a:lvl4pPr indent="-228600" lvl="3" marL="1828800" algn="l">
              <a:lnSpc>
                <a:spcPct val="90000"/>
              </a:lnSpc>
              <a:spcBef>
                <a:spcPts val="500"/>
              </a:spcBef>
              <a:spcAft>
                <a:spcPts val="0"/>
              </a:spcAft>
              <a:buClr>
                <a:schemeClr val="lt1"/>
              </a:buClr>
              <a:buSzPts val="3200"/>
              <a:buFont typeface="Helvetica Neue"/>
              <a:buNone/>
              <a:defRPr/>
            </a:lvl4pPr>
            <a:lvl5pPr indent="-228600" lvl="4" marL="2286000" algn="l">
              <a:lnSpc>
                <a:spcPct val="90000"/>
              </a:lnSpc>
              <a:spcBef>
                <a:spcPts val="500"/>
              </a:spcBef>
              <a:spcAft>
                <a:spcPts val="0"/>
              </a:spcAft>
              <a:buClr>
                <a:schemeClr val="lt1"/>
              </a:buClr>
              <a:buSzPts val="3200"/>
              <a:buFont typeface="Helvetica Neue"/>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52"/>
          <p:cNvSpPr txBox="1"/>
          <p:nvPr>
            <p:ph idx="23" type="body"/>
          </p:nvPr>
        </p:nvSpPr>
        <p:spPr>
          <a:xfrm>
            <a:off x="6279925" y="3802570"/>
            <a:ext cx="4259762" cy="32609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800"/>
              <a:buFont typeface="Helvetica Neue"/>
              <a:buNone/>
              <a:defRPr b="0" i="0" sz="1800">
                <a:latin typeface="Helvetica Neue"/>
                <a:ea typeface="Helvetica Neue"/>
                <a:cs typeface="Helvetica Neue"/>
                <a:sym typeface="Helvetica Neue"/>
              </a:defRPr>
            </a:lvl1pPr>
            <a:lvl2pPr indent="-228600" lvl="1" marL="914400" algn="l">
              <a:lnSpc>
                <a:spcPct val="90000"/>
              </a:lnSpc>
              <a:spcBef>
                <a:spcPts val="500"/>
              </a:spcBef>
              <a:spcAft>
                <a:spcPts val="0"/>
              </a:spcAft>
              <a:buClr>
                <a:schemeClr val="lt1"/>
              </a:buClr>
              <a:buSzPts val="1600"/>
              <a:buFont typeface="Helvetica Neue"/>
              <a:buNone/>
              <a:defRPr sz="1600"/>
            </a:lvl2pPr>
            <a:lvl3pPr indent="-228600" lvl="2" marL="1371600" algn="l">
              <a:lnSpc>
                <a:spcPct val="90000"/>
              </a:lnSpc>
              <a:spcBef>
                <a:spcPts val="500"/>
              </a:spcBef>
              <a:spcAft>
                <a:spcPts val="0"/>
              </a:spcAft>
              <a:buClr>
                <a:schemeClr val="lt1"/>
              </a:buClr>
              <a:buSzPts val="1600"/>
              <a:buFont typeface="Helvetica Neue"/>
              <a:buNone/>
              <a:defRPr sz="1600"/>
            </a:lvl3pPr>
            <a:lvl4pPr indent="-228600" lvl="3" marL="1828800" algn="l">
              <a:lnSpc>
                <a:spcPct val="90000"/>
              </a:lnSpc>
              <a:spcBef>
                <a:spcPts val="500"/>
              </a:spcBef>
              <a:spcAft>
                <a:spcPts val="0"/>
              </a:spcAft>
              <a:buClr>
                <a:schemeClr val="lt1"/>
              </a:buClr>
              <a:buSzPts val="1600"/>
              <a:buFont typeface="Helvetica Neue"/>
              <a:buNone/>
              <a:defRPr sz="1600"/>
            </a:lvl4pPr>
            <a:lvl5pPr indent="-228600" lvl="4" marL="2286000" algn="l">
              <a:lnSpc>
                <a:spcPct val="90000"/>
              </a:lnSpc>
              <a:spcBef>
                <a:spcPts val="500"/>
              </a:spcBef>
              <a:spcAft>
                <a:spcPts val="0"/>
              </a:spcAft>
              <a:buClr>
                <a:schemeClr val="lt1"/>
              </a:buClr>
              <a:buSzPts val="1600"/>
              <a:buFont typeface="Helvetica Neue"/>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52"/>
          <p:cNvSpPr txBox="1"/>
          <p:nvPr>
            <p:ph idx="24" type="body"/>
          </p:nvPr>
        </p:nvSpPr>
        <p:spPr>
          <a:xfrm>
            <a:off x="7206940" y="4128670"/>
            <a:ext cx="3332747" cy="216741"/>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200"/>
              <a:buFont typeface="Helvetica Neue"/>
              <a:buNone/>
              <a:defRPr b="0" i="0" sz="1200">
                <a:latin typeface="Helvetica Neue"/>
                <a:ea typeface="Helvetica Neue"/>
                <a:cs typeface="Helvetica Neue"/>
                <a:sym typeface="Helvetica Neue"/>
              </a:defRPr>
            </a:lvl1pPr>
            <a:lvl2pPr indent="-228600" lvl="1" marL="914400" algn="l">
              <a:lnSpc>
                <a:spcPct val="90000"/>
              </a:lnSpc>
              <a:spcBef>
                <a:spcPts val="500"/>
              </a:spcBef>
              <a:spcAft>
                <a:spcPts val="0"/>
              </a:spcAft>
              <a:buClr>
                <a:schemeClr val="lt1"/>
              </a:buClr>
              <a:buSzPts val="3200"/>
              <a:buFont typeface="Helvetica Neue"/>
              <a:buNone/>
              <a:defRPr/>
            </a:lvl2pPr>
            <a:lvl3pPr indent="-228600" lvl="2" marL="1371600" algn="l">
              <a:lnSpc>
                <a:spcPct val="90000"/>
              </a:lnSpc>
              <a:spcBef>
                <a:spcPts val="500"/>
              </a:spcBef>
              <a:spcAft>
                <a:spcPts val="0"/>
              </a:spcAft>
              <a:buClr>
                <a:schemeClr val="lt1"/>
              </a:buClr>
              <a:buSzPts val="3200"/>
              <a:buFont typeface="Helvetica Neue"/>
              <a:buNone/>
              <a:defRPr/>
            </a:lvl3pPr>
            <a:lvl4pPr indent="-228600" lvl="3" marL="1828800" algn="l">
              <a:lnSpc>
                <a:spcPct val="90000"/>
              </a:lnSpc>
              <a:spcBef>
                <a:spcPts val="500"/>
              </a:spcBef>
              <a:spcAft>
                <a:spcPts val="0"/>
              </a:spcAft>
              <a:buClr>
                <a:schemeClr val="lt1"/>
              </a:buClr>
              <a:buSzPts val="3200"/>
              <a:buFont typeface="Helvetica Neue"/>
              <a:buNone/>
              <a:defRPr/>
            </a:lvl4pPr>
            <a:lvl5pPr indent="-228600" lvl="4" marL="2286000" algn="l">
              <a:lnSpc>
                <a:spcPct val="90000"/>
              </a:lnSpc>
              <a:spcBef>
                <a:spcPts val="500"/>
              </a:spcBef>
              <a:spcAft>
                <a:spcPts val="0"/>
              </a:spcAft>
              <a:buClr>
                <a:schemeClr val="lt1"/>
              </a:buClr>
              <a:buSzPts val="3200"/>
              <a:buFont typeface="Helvetica Neue"/>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52"/>
          <p:cNvSpPr txBox="1"/>
          <p:nvPr>
            <p:ph idx="25" type="body"/>
          </p:nvPr>
        </p:nvSpPr>
        <p:spPr>
          <a:xfrm>
            <a:off x="6279925" y="4481841"/>
            <a:ext cx="4259762" cy="32609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800"/>
              <a:buFont typeface="Helvetica Neue"/>
              <a:buNone/>
              <a:defRPr b="0" i="0" sz="1800">
                <a:latin typeface="Helvetica Neue"/>
                <a:ea typeface="Helvetica Neue"/>
                <a:cs typeface="Helvetica Neue"/>
                <a:sym typeface="Helvetica Neue"/>
              </a:defRPr>
            </a:lvl1pPr>
            <a:lvl2pPr indent="-228600" lvl="1" marL="914400" algn="l">
              <a:lnSpc>
                <a:spcPct val="90000"/>
              </a:lnSpc>
              <a:spcBef>
                <a:spcPts val="500"/>
              </a:spcBef>
              <a:spcAft>
                <a:spcPts val="0"/>
              </a:spcAft>
              <a:buClr>
                <a:schemeClr val="lt1"/>
              </a:buClr>
              <a:buSzPts val="1600"/>
              <a:buFont typeface="Helvetica Neue"/>
              <a:buNone/>
              <a:defRPr sz="1600"/>
            </a:lvl2pPr>
            <a:lvl3pPr indent="-228600" lvl="2" marL="1371600" algn="l">
              <a:lnSpc>
                <a:spcPct val="90000"/>
              </a:lnSpc>
              <a:spcBef>
                <a:spcPts val="500"/>
              </a:spcBef>
              <a:spcAft>
                <a:spcPts val="0"/>
              </a:spcAft>
              <a:buClr>
                <a:schemeClr val="lt1"/>
              </a:buClr>
              <a:buSzPts val="1600"/>
              <a:buFont typeface="Helvetica Neue"/>
              <a:buNone/>
              <a:defRPr sz="1600"/>
            </a:lvl3pPr>
            <a:lvl4pPr indent="-228600" lvl="3" marL="1828800" algn="l">
              <a:lnSpc>
                <a:spcPct val="90000"/>
              </a:lnSpc>
              <a:spcBef>
                <a:spcPts val="500"/>
              </a:spcBef>
              <a:spcAft>
                <a:spcPts val="0"/>
              </a:spcAft>
              <a:buClr>
                <a:schemeClr val="lt1"/>
              </a:buClr>
              <a:buSzPts val="1600"/>
              <a:buFont typeface="Helvetica Neue"/>
              <a:buNone/>
              <a:defRPr sz="1600"/>
            </a:lvl4pPr>
            <a:lvl5pPr indent="-228600" lvl="4" marL="2286000" algn="l">
              <a:lnSpc>
                <a:spcPct val="90000"/>
              </a:lnSpc>
              <a:spcBef>
                <a:spcPts val="500"/>
              </a:spcBef>
              <a:spcAft>
                <a:spcPts val="0"/>
              </a:spcAft>
              <a:buClr>
                <a:schemeClr val="lt1"/>
              </a:buClr>
              <a:buSzPts val="1600"/>
              <a:buFont typeface="Helvetica Neue"/>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 name="Google Shape;89;p52"/>
          <p:cNvSpPr txBox="1"/>
          <p:nvPr>
            <p:ph idx="26" type="body"/>
          </p:nvPr>
        </p:nvSpPr>
        <p:spPr>
          <a:xfrm>
            <a:off x="7206940" y="4807941"/>
            <a:ext cx="3332747" cy="216741"/>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200"/>
              <a:buFont typeface="Helvetica Neue"/>
              <a:buNone/>
              <a:defRPr b="0" i="0" sz="1200">
                <a:latin typeface="Helvetica Neue"/>
                <a:ea typeface="Helvetica Neue"/>
                <a:cs typeface="Helvetica Neue"/>
                <a:sym typeface="Helvetica Neue"/>
              </a:defRPr>
            </a:lvl1pPr>
            <a:lvl2pPr indent="-228600" lvl="1" marL="914400" algn="l">
              <a:lnSpc>
                <a:spcPct val="90000"/>
              </a:lnSpc>
              <a:spcBef>
                <a:spcPts val="500"/>
              </a:spcBef>
              <a:spcAft>
                <a:spcPts val="0"/>
              </a:spcAft>
              <a:buClr>
                <a:schemeClr val="lt1"/>
              </a:buClr>
              <a:buSzPts val="3200"/>
              <a:buFont typeface="Helvetica Neue"/>
              <a:buNone/>
              <a:defRPr/>
            </a:lvl2pPr>
            <a:lvl3pPr indent="-228600" lvl="2" marL="1371600" algn="l">
              <a:lnSpc>
                <a:spcPct val="90000"/>
              </a:lnSpc>
              <a:spcBef>
                <a:spcPts val="500"/>
              </a:spcBef>
              <a:spcAft>
                <a:spcPts val="0"/>
              </a:spcAft>
              <a:buClr>
                <a:schemeClr val="lt1"/>
              </a:buClr>
              <a:buSzPts val="3200"/>
              <a:buFont typeface="Helvetica Neue"/>
              <a:buNone/>
              <a:defRPr/>
            </a:lvl3pPr>
            <a:lvl4pPr indent="-228600" lvl="3" marL="1828800" algn="l">
              <a:lnSpc>
                <a:spcPct val="90000"/>
              </a:lnSpc>
              <a:spcBef>
                <a:spcPts val="500"/>
              </a:spcBef>
              <a:spcAft>
                <a:spcPts val="0"/>
              </a:spcAft>
              <a:buClr>
                <a:schemeClr val="lt1"/>
              </a:buClr>
              <a:buSzPts val="3200"/>
              <a:buFont typeface="Helvetica Neue"/>
              <a:buNone/>
              <a:defRPr/>
            </a:lvl4pPr>
            <a:lvl5pPr indent="-228600" lvl="4" marL="2286000" algn="l">
              <a:lnSpc>
                <a:spcPct val="90000"/>
              </a:lnSpc>
              <a:spcBef>
                <a:spcPts val="500"/>
              </a:spcBef>
              <a:spcAft>
                <a:spcPts val="0"/>
              </a:spcAft>
              <a:buClr>
                <a:schemeClr val="lt1"/>
              </a:buClr>
              <a:buSzPts val="3200"/>
              <a:buFont typeface="Helvetica Neue"/>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0" name="Google Shape;90;p52"/>
          <p:cNvSpPr txBox="1"/>
          <p:nvPr>
            <p:ph idx="27" type="body"/>
          </p:nvPr>
        </p:nvSpPr>
        <p:spPr>
          <a:xfrm>
            <a:off x="6279925" y="5152246"/>
            <a:ext cx="4259762" cy="32609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800"/>
              <a:buFont typeface="Helvetica Neue"/>
              <a:buNone/>
              <a:defRPr b="0" i="0" sz="1800">
                <a:latin typeface="Helvetica Neue"/>
                <a:ea typeface="Helvetica Neue"/>
                <a:cs typeface="Helvetica Neue"/>
                <a:sym typeface="Helvetica Neue"/>
              </a:defRPr>
            </a:lvl1pPr>
            <a:lvl2pPr indent="-228600" lvl="1" marL="914400" algn="l">
              <a:lnSpc>
                <a:spcPct val="90000"/>
              </a:lnSpc>
              <a:spcBef>
                <a:spcPts val="500"/>
              </a:spcBef>
              <a:spcAft>
                <a:spcPts val="0"/>
              </a:spcAft>
              <a:buClr>
                <a:schemeClr val="lt1"/>
              </a:buClr>
              <a:buSzPts val="1600"/>
              <a:buFont typeface="Helvetica Neue"/>
              <a:buNone/>
              <a:defRPr sz="1600"/>
            </a:lvl2pPr>
            <a:lvl3pPr indent="-228600" lvl="2" marL="1371600" algn="l">
              <a:lnSpc>
                <a:spcPct val="90000"/>
              </a:lnSpc>
              <a:spcBef>
                <a:spcPts val="500"/>
              </a:spcBef>
              <a:spcAft>
                <a:spcPts val="0"/>
              </a:spcAft>
              <a:buClr>
                <a:schemeClr val="lt1"/>
              </a:buClr>
              <a:buSzPts val="1600"/>
              <a:buFont typeface="Helvetica Neue"/>
              <a:buNone/>
              <a:defRPr sz="1600"/>
            </a:lvl3pPr>
            <a:lvl4pPr indent="-228600" lvl="3" marL="1828800" algn="l">
              <a:lnSpc>
                <a:spcPct val="90000"/>
              </a:lnSpc>
              <a:spcBef>
                <a:spcPts val="500"/>
              </a:spcBef>
              <a:spcAft>
                <a:spcPts val="0"/>
              </a:spcAft>
              <a:buClr>
                <a:schemeClr val="lt1"/>
              </a:buClr>
              <a:buSzPts val="1600"/>
              <a:buFont typeface="Helvetica Neue"/>
              <a:buNone/>
              <a:defRPr sz="1600"/>
            </a:lvl4pPr>
            <a:lvl5pPr indent="-228600" lvl="4" marL="2286000" algn="l">
              <a:lnSpc>
                <a:spcPct val="90000"/>
              </a:lnSpc>
              <a:spcBef>
                <a:spcPts val="500"/>
              </a:spcBef>
              <a:spcAft>
                <a:spcPts val="0"/>
              </a:spcAft>
              <a:buClr>
                <a:schemeClr val="lt1"/>
              </a:buClr>
              <a:buSzPts val="1600"/>
              <a:buFont typeface="Helvetica Neue"/>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 name="Google Shape;91;p52"/>
          <p:cNvSpPr txBox="1"/>
          <p:nvPr>
            <p:ph idx="28" type="body"/>
          </p:nvPr>
        </p:nvSpPr>
        <p:spPr>
          <a:xfrm>
            <a:off x="7206940" y="5478346"/>
            <a:ext cx="3332747" cy="216741"/>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200"/>
              <a:buFont typeface="Helvetica Neue"/>
              <a:buNone/>
              <a:defRPr b="0" i="0" sz="1200">
                <a:latin typeface="Helvetica Neue"/>
                <a:ea typeface="Helvetica Neue"/>
                <a:cs typeface="Helvetica Neue"/>
                <a:sym typeface="Helvetica Neue"/>
              </a:defRPr>
            </a:lvl1pPr>
            <a:lvl2pPr indent="-228600" lvl="1" marL="914400" algn="l">
              <a:lnSpc>
                <a:spcPct val="90000"/>
              </a:lnSpc>
              <a:spcBef>
                <a:spcPts val="500"/>
              </a:spcBef>
              <a:spcAft>
                <a:spcPts val="0"/>
              </a:spcAft>
              <a:buClr>
                <a:schemeClr val="lt1"/>
              </a:buClr>
              <a:buSzPts val="3200"/>
              <a:buFont typeface="Helvetica Neue"/>
              <a:buNone/>
              <a:defRPr/>
            </a:lvl2pPr>
            <a:lvl3pPr indent="-228600" lvl="2" marL="1371600" algn="l">
              <a:lnSpc>
                <a:spcPct val="90000"/>
              </a:lnSpc>
              <a:spcBef>
                <a:spcPts val="500"/>
              </a:spcBef>
              <a:spcAft>
                <a:spcPts val="0"/>
              </a:spcAft>
              <a:buClr>
                <a:schemeClr val="lt1"/>
              </a:buClr>
              <a:buSzPts val="3200"/>
              <a:buFont typeface="Helvetica Neue"/>
              <a:buNone/>
              <a:defRPr/>
            </a:lvl3pPr>
            <a:lvl4pPr indent="-228600" lvl="3" marL="1828800" algn="l">
              <a:lnSpc>
                <a:spcPct val="90000"/>
              </a:lnSpc>
              <a:spcBef>
                <a:spcPts val="500"/>
              </a:spcBef>
              <a:spcAft>
                <a:spcPts val="0"/>
              </a:spcAft>
              <a:buClr>
                <a:schemeClr val="lt1"/>
              </a:buClr>
              <a:buSzPts val="3200"/>
              <a:buFont typeface="Helvetica Neue"/>
              <a:buNone/>
              <a:defRPr/>
            </a:lvl4pPr>
            <a:lvl5pPr indent="-228600" lvl="4" marL="2286000" algn="l">
              <a:lnSpc>
                <a:spcPct val="90000"/>
              </a:lnSpc>
              <a:spcBef>
                <a:spcPts val="500"/>
              </a:spcBef>
              <a:spcAft>
                <a:spcPts val="0"/>
              </a:spcAft>
              <a:buClr>
                <a:schemeClr val="lt1"/>
              </a:buClr>
              <a:buSzPts val="3200"/>
              <a:buFont typeface="Helvetica Neue"/>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52"/>
          <p:cNvSpPr txBox="1"/>
          <p:nvPr>
            <p:ph type="title"/>
          </p:nvPr>
        </p:nvSpPr>
        <p:spPr>
          <a:xfrm>
            <a:off x="347870" y="237571"/>
            <a:ext cx="11455660" cy="535531"/>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3200"/>
              <a:buFont typeface="Helvetica Neue"/>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SS on Blue">
  <p:cSld name="CSS on Blue">
    <p:spTree>
      <p:nvGrpSpPr>
        <p:cNvPr id="93" name="Shape 93"/>
        <p:cNvGrpSpPr/>
        <p:nvPr/>
      </p:nvGrpSpPr>
      <p:grpSpPr>
        <a:xfrm>
          <a:off x="0" y="0"/>
          <a:ext cx="0" cy="0"/>
          <a:chOff x="0" y="0"/>
          <a:chExt cx="0" cy="0"/>
        </a:xfrm>
      </p:grpSpPr>
      <p:pic>
        <p:nvPicPr>
          <p:cNvPr id="94" name="Google Shape;94;p53"/>
          <p:cNvPicPr preferRelativeResize="0"/>
          <p:nvPr/>
        </p:nvPicPr>
        <p:blipFill rotWithShape="1">
          <a:blip r:embed="rId2">
            <a:alphaModFix/>
          </a:blip>
          <a:srcRect b="0" l="0" r="0" t="0"/>
          <a:stretch/>
        </p:blipFill>
        <p:spPr>
          <a:xfrm>
            <a:off x="0" y="0"/>
            <a:ext cx="12192000" cy="6863328"/>
          </a:xfrm>
          <a:prstGeom prst="rect">
            <a:avLst/>
          </a:prstGeom>
          <a:noFill/>
          <a:ln>
            <a:noFill/>
          </a:ln>
        </p:spPr>
      </p:pic>
      <p:pic>
        <p:nvPicPr>
          <p:cNvPr id="95" name="Google Shape;95;p53"/>
          <p:cNvPicPr preferRelativeResize="0"/>
          <p:nvPr/>
        </p:nvPicPr>
        <p:blipFill rotWithShape="1">
          <a:blip r:embed="rId3">
            <a:alphaModFix/>
          </a:blip>
          <a:srcRect b="0" l="0" r="0" t="0"/>
          <a:stretch/>
        </p:blipFill>
        <p:spPr>
          <a:xfrm>
            <a:off x="10877550" y="6092957"/>
            <a:ext cx="848861" cy="34607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SS on White">
  <p:cSld name="CSS on White">
    <p:spTree>
      <p:nvGrpSpPr>
        <p:cNvPr id="96" name="Shape 96"/>
        <p:cNvGrpSpPr/>
        <p:nvPr/>
      </p:nvGrpSpPr>
      <p:grpSpPr>
        <a:xfrm>
          <a:off x="0" y="0"/>
          <a:ext cx="0" cy="0"/>
          <a:chOff x="0" y="0"/>
          <a:chExt cx="0" cy="0"/>
        </a:xfrm>
      </p:grpSpPr>
      <p:pic>
        <p:nvPicPr>
          <p:cNvPr id="97" name="Google Shape;97;p54"/>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98" name="Google Shape;98;p54"/>
          <p:cNvPicPr preferRelativeResize="0"/>
          <p:nvPr/>
        </p:nvPicPr>
        <p:blipFill rotWithShape="1">
          <a:blip r:embed="rId3">
            <a:alphaModFix/>
          </a:blip>
          <a:srcRect b="0" l="0" r="0" t="0"/>
          <a:stretch/>
        </p:blipFill>
        <p:spPr>
          <a:xfrm>
            <a:off x="10877550" y="6092957"/>
            <a:ext cx="848861" cy="346074"/>
          </a:xfrm>
          <a:prstGeom prst="rect">
            <a:avLst/>
          </a:prstGeom>
          <a:noFill/>
          <a:ln>
            <a:noFill/>
          </a:ln>
          <a:effectLst>
            <a:outerShdw blurRad="215900" rotWithShape="0" algn="tl">
              <a:srgbClr val="2D75AA">
                <a:alpha val="27058"/>
              </a:srgb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bg>
      <p:bgPr>
        <a:solidFill>
          <a:schemeClr val="lt1"/>
        </a:solidFill>
      </p:bgPr>
    </p:bg>
    <p:spTree>
      <p:nvGrpSpPr>
        <p:cNvPr id="26" name="Shape 26"/>
        <p:cNvGrpSpPr/>
        <p:nvPr/>
      </p:nvGrpSpPr>
      <p:grpSpPr>
        <a:xfrm>
          <a:off x="0" y="0"/>
          <a:ext cx="0" cy="0"/>
          <a:chOff x="0" y="0"/>
          <a:chExt cx="0" cy="0"/>
        </a:xfrm>
      </p:grpSpPr>
      <p:sp>
        <p:nvSpPr>
          <p:cNvPr id="27" name="Google Shape;27;p42"/>
          <p:cNvSpPr txBox="1"/>
          <p:nvPr>
            <p:ph idx="1" type="body"/>
          </p:nvPr>
        </p:nvSpPr>
        <p:spPr>
          <a:xfrm>
            <a:off x="180000" y="972000"/>
            <a:ext cx="11832000" cy="5702497"/>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rgbClr val="02192B"/>
              </a:buClr>
              <a:buSzPts val="3200"/>
              <a:buChar char="•"/>
              <a:defRPr sz="3200">
                <a:solidFill>
                  <a:srgbClr val="02192B"/>
                </a:solidFill>
              </a:defRPr>
            </a:lvl1pPr>
            <a:lvl2pPr indent="-406400" lvl="1" marL="914400" algn="l">
              <a:lnSpc>
                <a:spcPct val="90000"/>
              </a:lnSpc>
              <a:spcBef>
                <a:spcPts val="500"/>
              </a:spcBef>
              <a:spcAft>
                <a:spcPts val="0"/>
              </a:spcAft>
              <a:buClr>
                <a:srgbClr val="02192B"/>
              </a:buClr>
              <a:buSzPts val="2800"/>
              <a:buChar char="•"/>
              <a:defRPr sz="2800">
                <a:solidFill>
                  <a:srgbClr val="02192B"/>
                </a:solidFill>
              </a:defRPr>
            </a:lvl2pPr>
            <a:lvl3pPr indent="-381000" lvl="2" marL="1371600" algn="l">
              <a:lnSpc>
                <a:spcPct val="90000"/>
              </a:lnSpc>
              <a:spcBef>
                <a:spcPts val="500"/>
              </a:spcBef>
              <a:spcAft>
                <a:spcPts val="0"/>
              </a:spcAft>
              <a:buClr>
                <a:srgbClr val="02192B"/>
              </a:buClr>
              <a:buSzPts val="2400"/>
              <a:buChar char="•"/>
              <a:defRPr sz="2400">
                <a:solidFill>
                  <a:srgbClr val="02192B"/>
                </a:solidFill>
              </a:defRPr>
            </a:lvl3pPr>
            <a:lvl4pPr indent="-355600" lvl="3" marL="1828800" algn="l">
              <a:lnSpc>
                <a:spcPct val="90000"/>
              </a:lnSpc>
              <a:spcBef>
                <a:spcPts val="500"/>
              </a:spcBef>
              <a:spcAft>
                <a:spcPts val="0"/>
              </a:spcAft>
              <a:buClr>
                <a:srgbClr val="02192B"/>
              </a:buClr>
              <a:buSzPts val="2000"/>
              <a:buChar char="•"/>
              <a:defRPr sz="2000">
                <a:solidFill>
                  <a:srgbClr val="02192B"/>
                </a:solidFill>
              </a:defRPr>
            </a:lvl4pPr>
            <a:lvl5pPr indent="-342900" lvl="4" marL="2286000" algn="l">
              <a:lnSpc>
                <a:spcPct val="90000"/>
              </a:lnSpc>
              <a:spcBef>
                <a:spcPts val="500"/>
              </a:spcBef>
              <a:spcAft>
                <a:spcPts val="0"/>
              </a:spcAft>
              <a:buClr>
                <a:srgbClr val="02192B"/>
              </a:buClr>
              <a:buSzPts val="1800"/>
              <a:buChar char="•"/>
              <a:defRPr sz="1800">
                <a:solidFill>
                  <a:srgbClr val="02192B"/>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42"/>
          <p:cNvSpPr txBox="1"/>
          <p:nvPr>
            <p:ph type="title"/>
          </p:nvPr>
        </p:nvSpPr>
        <p:spPr>
          <a:xfrm>
            <a:off x="180000" y="1"/>
            <a:ext cx="11832000" cy="503999"/>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3F3F3F"/>
              </a:buClr>
              <a:buSzPts val="2000"/>
              <a:buFont typeface="Helvetica Neue"/>
              <a:buNone/>
              <a:defRPr sz="2000">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nd Content">
  <p:cSld name="Title, Subtitle and Content">
    <p:bg>
      <p:bgPr>
        <a:solidFill>
          <a:schemeClr val="lt1"/>
        </a:solidFill>
      </p:bgPr>
    </p:bg>
    <p:spTree>
      <p:nvGrpSpPr>
        <p:cNvPr id="29" name="Shape 29"/>
        <p:cNvGrpSpPr/>
        <p:nvPr/>
      </p:nvGrpSpPr>
      <p:grpSpPr>
        <a:xfrm>
          <a:off x="0" y="0"/>
          <a:ext cx="0" cy="0"/>
          <a:chOff x="0" y="0"/>
          <a:chExt cx="0" cy="0"/>
        </a:xfrm>
      </p:grpSpPr>
      <p:sp>
        <p:nvSpPr>
          <p:cNvPr id="30" name="Google Shape;30;p43"/>
          <p:cNvSpPr txBox="1"/>
          <p:nvPr>
            <p:ph idx="1" type="body"/>
          </p:nvPr>
        </p:nvSpPr>
        <p:spPr>
          <a:xfrm>
            <a:off x="180000" y="972000"/>
            <a:ext cx="11832000" cy="5702497"/>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rgbClr val="02192B"/>
              </a:buClr>
              <a:buSzPts val="3200"/>
              <a:buChar char="•"/>
              <a:defRPr sz="3200">
                <a:solidFill>
                  <a:srgbClr val="02192B"/>
                </a:solidFill>
              </a:defRPr>
            </a:lvl1pPr>
            <a:lvl2pPr indent="-406400" lvl="1" marL="914400" algn="l">
              <a:lnSpc>
                <a:spcPct val="90000"/>
              </a:lnSpc>
              <a:spcBef>
                <a:spcPts val="500"/>
              </a:spcBef>
              <a:spcAft>
                <a:spcPts val="0"/>
              </a:spcAft>
              <a:buClr>
                <a:srgbClr val="02192B"/>
              </a:buClr>
              <a:buSzPts val="2800"/>
              <a:buChar char="•"/>
              <a:defRPr sz="2800">
                <a:solidFill>
                  <a:srgbClr val="02192B"/>
                </a:solidFill>
              </a:defRPr>
            </a:lvl2pPr>
            <a:lvl3pPr indent="-381000" lvl="2" marL="1371600" algn="l">
              <a:lnSpc>
                <a:spcPct val="90000"/>
              </a:lnSpc>
              <a:spcBef>
                <a:spcPts val="500"/>
              </a:spcBef>
              <a:spcAft>
                <a:spcPts val="0"/>
              </a:spcAft>
              <a:buClr>
                <a:srgbClr val="02192B"/>
              </a:buClr>
              <a:buSzPts val="2400"/>
              <a:buChar char="•"/>
              <a:defRPr sz="2400">
                <a:solidFill>
                  <a:srgbClr val="02192B"/>
                </a:solidFill>
              </a:defRPr>
            </a:lvl3pPr>
            <a:lvl4pPr indent="-355600" lvl="3" marL="1828800" algn="l">
              <a:lnSpc>
                <a:spcPct val="90000"/>
              </a:lnSpc>
              <a:spcBef>
                <a:spcPts val="500"/>
              </a:spcBef>
              <a:spcAft>
                <a:spcPts val="0"/>
              </a:spcAft>
              <a:buClr>
                <a:srgbClr val="02192B"/>
              </a:buClr>
              <a:buSzPts val="2000"/>
              <a:buChar char="•"/>
              <a:defRPr sz="2000">
                <a:solidFill>
                  <a:srgbClr val="02192B"/>
                </a:solidFill>
              </a:defRPr>
            </a:lvl4pPr>
            <a:lvl5pPr indent="-342900" lvl="4" marL="2286000" algn="l">
              <a:lnSpc>
                <a:spcPct val="90000"/>
              </a:lnSpc>
              <a:spcBef>
                <a:spcPts val="500"/>
              </a:spcBef>
              <a:spcAft>
                <a:spcPts val="0"/>
              </a:spcAft>
              <a:buClr>
                <a:srgbClr val="02192B"/>
              </a:buClr>
              <a:buSzPts val="1800"/>
              <a:buChar char="•"/>
              <a:defRPr sz="1800">
                <a:solidFill>
                  <a:srgbClr val="02192B"/>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43"/>
          <p:cNvSpPr txBox="1"/>
          <p:nvPr>
            <p:ph type="title"/>
          </p:nvPr>
        </p:nvSpPr>
        <p:spPr>
          <a:xfrm>
            <a:off x="180000" y="1"/>
            <a:ext cx="11832000" cy="503999"/>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3F3F3F"/>
              </a:buClr>
              <a:buSzPts val="2000"/>
              <a:buFont typeface="Helvetica Neue"/>
              <a:buNone/>
              <a:defRPr sz="2000">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43"/>
          <p:cNvSpPr txBox="1"/>
          <p:nvPr>
            <p:ph idx="2" type="body"/>
          </p:nvPr>
        </p:nvSpPr>
        <p:spPr>
          <a:xfrm>
            <a:off x="180000" y="503999"/>
            <a:ext cx="11832000" cy="464497"/>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595959"/>
              </a:buClr>
              <a:buSzPts val="1400"/>
              <a:buFont typeface="Helvetica Neue"/>
              <a:buNone/>
              <a:defRPr b="0" i="0" sz="1400">
                <a:solidFill>
                  <a:srgbClr val="595959"/>
                </a:solidFill>
                <a:latin typeface="Helvetica Neue"/>
                <a:ea typeface="Helvetica Neue"/>
                <a:cs typeface="Helvetica Neue"/>
                <a:sym typeface="Helvetica Neue"/>
              </a:defRPr>
            </a:lvl1pPr>
            <a:lvl2pPr indent="-228600" lvl="1" marL="914400" algn="ctr">
              <a:lnSpc>
                <a:spcPct val="90000"/>
              </a:lnSpc>
              <a:spcBef>
                <a:spcPts val="500"/>
              </a:spcBef>
              <a:spcAft>
                <a:spcPts val="0"/>
              </a:spcAft>
              <a:buClr>
                <a:schemeClr val="lt1"/>
              </a:buClr>
              <a:buSzPts val="1200"/>
              <a:buFont typeface="Arial"/>
              <a:buNone/>
              <a:defRPr b="1" i="0" sz="1200">
                <a:latin typeface="Arial"/>
                <a:ea typeface="Arial"/>
                <a:cs typeface="Arial"/>
                <a:sym typeface="Arial"/>
              </a:defRPr>
            </a:lvl2pPr>
            <a:lvl3pPr indent="-228600" lvl="2" marL="1371600" algn="ctr">
              <a:lnSpc>
                <a:spcPct val="90000"/>
              </a:lnSpc>
              <a:spcBef>
                <a:spcPts val="500"/>
              </a:spcBef>
              <a:spcAft>
                <a:spcPts val="0"/>
              </a:spcAft>
              <a:buClr>
                <a:schemeClr val="lt1"/>
              </a:buClr>
              <a:buSzPts val="1200"/>
              <a:buFont typeface="Arial"/>
              <a:buNone/>
              <a:defRPr b="1" i="0" sz="1200">
                <a:latin typeface="Arial"/>
                <a:ea typeface="Arial"/>
                <a:cs typeface="Arial"/>
                <a:sym typeface="Arial"/>
              </a:defRPr>
            </a:lvl3pPr>
            <a:lvl4pPr indent="-228600" lvl="3" marL="1828800" algn="ctr">
              <a:lnSpc>
                <a:spcPct val="90000"/>
              </a:lnSpc>
              <a:spcBef>
                <a:spcPts val="500"/>
              </a:spcBef>
              <a:spcAft>
                <a:spcPts val="0"/>
              </a:spcAft>
              <a:buClr>
                <a:schemeClr val="lt1"/>
              </a:buClr>
              <a:buSzPts val="1200"/>
              <a:buFont typeface="Arial"/>
              <a:buNone/>
              <a:defRPr b="1" i="0" sz="1200">
                <a:latin typeface="Arial"/>
                <a:ea typeface="Arial"/>
                <a:cs typeface="Arial"/>
                <a:sym typeface="Arial"/>
              </a:defRPr>
            </a:lvl4pPr>
            <a:lvl5pPr indent="-228600" lvl="4" marL="2286000" algn="ctr">
              <a:lnSpc>
                <a:spcPct val="90000"/>
              </a:lnSpc>
              <a:spcBef>
                <a:spcPts val="500"/>
              </a:spcBef>
              <a:spcAft>
                <a:spcPts val="0"/>
              </a:spcAft>
              <a:buClr>
                <a:schemeClr val="lt1"/>
              </a:buClr>
              <a:buSzPts val="1200"/>
              <a:buFont typeface="Arial"/>
              <a:buNone/>
              <a:defRPr b="1" i="0" sz="12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p:cSld name="Thank You">
    <p:spTree>
      <p:nvGrpSpPr>
        <p:cNvPr id="33" name="Shape 33"/>
        <p:cNvGrpSpPr/>
        <p:nvPr/>
      </p:nvGrpSpPr>
      <p:grpSpPr>
        <a:xfrm>
          <a:off x="0" y="0"/>
          <a:ext cx="0" cy="0"/>
          <a:chOff x="0" y="0"/>
          <a:chExt cx="0" cy="0"/>
        </a:xfrm>
      </p:grpSpPr>
      <p:sp>
        <p:nvSpPr>
          <p:cNvPr id="34" name="Google Shape;34;p44"/>
          <p:cNvSpPr/>
          <p:nvPr/>
        </p:nvSpPr>
        <p:spPr>
          <a:xfrm>
            <a:off x="0" y="1"/>
            <a:ext cx="12192000" cy="6857999"/>
          </a:xfrm>
          <a:prstGeom prst="rect">
            <a:avLst/>
          </a:prstGeom>
          <a:gradFill>
            <a:gsLst>
              <a:gs pos="0">
                <a:srgbClr val="3F90C1"/>
              </a:gs>
              <a:gs pos="100000">
                <a:srgbClr val="22669D"/>
              </a:gs>
            </a:gsLst>
            <a:lin ang="168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757070"/>
              </a:solidFill>
              <a:latin typeface="Calibri"/>
              <a:ea typeface="Calibri"/>
              <a:cs typeface="Calibri"/>
              <a:sym typeface="Calibri"/>
            </a:endParaRPr>
          </a:p>
        </p:txBody>
      </p:sp>
      <p:pic>
        <p:nvPicPr>
          <p:cNvPr id="35" name="Google Shape;35;p44"/>
          <p:cNvPicPr preferRelativeResize="0"/>
          <p:nvPr/>
        </p:nvPicPr>
        <p:blipFill rotWithShape="1">
          <a:blip r:embed="rId2">
            <a:alphaModFix/>
          </a:blip>
          <a:srcRect b="0" l="0" r="0" t="0"/>
          <a:stretch/>
        </p:blipFill>
        <p:spPr>
          <a:xfrm rot="-300000">
            <a:off x="-7116844" y="-1426255"/>
            <a:ext cx="18582465" cy="10452638"/>
          </a:xfrm>
          <a:prstGeom prst="rect">
            <a:avLst/>
          </a:prstGeom>
          <a:noFill/>
          <a:ln>
            <a:noFill/>
          </a:ln>
        </p:spPr>
      </p:pic>
      <p:pic>
        <p:nvPicPr>
          <p:cNvPr id="36" name="Google Shape;36;p44"/>
          <p:cNvPicPr preferRelativeResize="0"/>
          <p:nvPr/>
        </p:nvPicPr>
        <p:blipFill rotWithShape="1">
          <a:blip r:embed="rId3">
            <a:alphaModFix/>
          </a:blip>
          <a:srcRect b="0" l="0" r="0" t="0"/>
          <a:stretch/>
        </p:blipFill>
        <p:spPr>
          <a:xfrm>
            <a:off x="10877550" y="6092957"/>
            <a:ext cx="848861" cy="346074"/>
          </a:xfrm>
          <a:prstGeom prst="rect">
            <a:avLst/>
          </a:prstGeom>
          <a:noFill/>
          <a:ln>
            <a:noFill/>
          </a:ln>
        </p:spPr>
      </p:pic>
      <p:sp>
        <p:nvSpPr>
          <p:cNvPr id="37" name="Google Shape;37;p44"/>
          <p:cNvSpPr txBox="1"/>
          <p:nvPr>
            <p:ph type="title"/>
          </p:nvPr>
        </p:nvSpPr>
        <p:spPr>
          <a:xfrm>
            <a:off x="6015656" y="452176"/>
            <a:ext cx="5710755" cy="174061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000"/>
              <a:buFont typeface="Helvetica Neue"/>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44"/>
          <p:cNvSpPr txBox="1"/>
          <p:nvPr>
            <p:ph idx="1" type="body"/>
          </p:nvPr>
        </p:nvSpPr>
        <p:spPr>
          <a:xfrm>
            <a:off x="6030000" y="2198687"/>
            <a:ext cx="5696411" cy="3924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Font typeface="Helvetica Neue"/>
              <a:buNone/>
              <a:defRPr b="1" i="0" sz="1400">
                <a:latin typeface="Helvetica Neue"/>
                <a:ea typeface="Helvetica Neue"/>
                <a:cs typeface="Helvetica Neue"/>
                <a:sym typeface="Helvetica Neue"/>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Two Colums">
  <p:cSld name="Title, Subtitle, Two Colums">
    <p:spTree>
      <p:nvGrpSpPr>
        <p:cNvPr id="39" name="Shape 39"/>
        <p:cNvGrpSpPr/>
        <p:nvPr/>
      </p:nvGrpSpPr>
      <p:grpSpPr>
        <a:xfrm>
          <a:off x="0" y="0"/>
          <a:ext cx="0" cy="0"/>
          <a:chOff x="0" y="0"/>
          <a:chExt cx="0" cy="0"/>
        </a:xfrm>
      </p:grpSpPr>
      <p:sp>
        <p:nvSpPr>
          <p:cNvPr id="40" name="Google Shape;40;p45"/>
          <p:cNvSpPr txBox="1"/>
          <p:nvPr>
            <p:ph type="title"/>
          </p:nvPr>
        </p:nvSpPr>
        <p:spPr>
          <a:xfrm>
            <a:off x="180000" y="1"/>
            <a:ext cx="11832000" cy="503999"/>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3F3F3F"/>
              </a:buClr>
              <a:buSzPts val="2000"/>
              <a:buFont typeface="Helvetica Neue"/>
              <a:buNone/>
              <a:defRPr sz="2000">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45"/>
          <p:cNvSpPr txBox="1"/>
          <p:nvPr>
            <p:ph idx="1" type="body"/>
          </p:nvPr>
        </p:nvSpPr>
        <p:spPr>
          <a:xfrm>
            <a:off x="180000" y="503999"/>
            <a:ext cx="11832000" cy="464497"/>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595959"/>
              </a:buClr>
              <a:buSzPts val="1400"/>
              <a:buFont typeface="Helvetica Neue"/>
              <a:buNone/>
              <a:defRPr b="0" i="0" sz="1400">
                <a:solidFill>
                  <a:srgbClr val="595959"/>
                </a:solidFill>
                <a:latin typeface="Helvetica Neue"/>
                <a:ea typeface="Helvetica Neue"/>
                <a:cs typeface="Helvetica Neue"/>
                <a:sym typeface="Helvetica Neue"/>
              </a:defRPr>
            </a:lvl1pPr>
            <a:lvl2pPr indent="-228600" lvl="1" marL="914400" algn="ctr">
              <a:lnSpc>
                <a:spcPct val="90000"/>
              </a:lnSpc>
              <a:spcBef>
                <a:spcPts val="500"/>
              </a:spcBef>
              <a:spcAft>
                <a:spcPts val="0"/>
              </a:spcAft>
              <a:buClr>
                <a:schemeClr val="lt1"/>
              </a:buClr>
              <a:buSzPts val="1200"/>
              <a:buFont typeface="Arial"/>
              <a:buNone/>
              <a:defRPr b="1" i="0" sz="1200">
                <a:latin typeface="Arial"/>
                <a:ea typeface="Arial"/>
                <a:cs typeface="Arial"/>
                <a:sym typeface="Arial"/>
              </a:defRPr>
            </a:lvl2pPr>
            <a:lvl3pPr indent="-228600" lvl="2" marL="1371600" algn="ctr">
              <a:lnSpc>
                <a:spcPct val="90000"/>
              </a:lnSpc>
              <a:spcBef>
                <a:spcPts val="500"/>
              </a:spcBef>
              <a:spcAft>
                <a:spcPts val="0"/>
              </a:spcAft>
              <a:buClr>
                <a:schemeClr val="lt1"/>
              </a:buClr>
              <a:buSzPts val="1200"/>
              <a:buFont typeface="Arial"/>
              <a:buNone/>
              <a:defRPr b="1" i="0" sz="1200">
                <a:latin typeface="Arial"/>
                <a:ea typeface="Arial"/>
                <a:cs typeface="Arial"/>
                <a:sym typeface="Arial"/>
              </a:defRPr>
            </a:lvl3pPr>
            <a:lvl4pPr indent="-228600" lvl="3" marL="1828800" algn="ctr">
              <a:lnSpc>
                <a:spcPct val="90000"/>
              </a:lnSpc>
              <a:spcBef>
                <a:spcPts val="500"/>
              </a:spcBef>
              <a:spcAft>
                <a:spcPts val="0"/>
              </a:spcAft>
              <a:buClr>
                <a:schemeClr val="lt1"/>
              </a:buClr>
              <a:buSzPts val="1200"/>
              <a:buFont typeface="Arial"/>
              <a:buNone/>
              <a:defRPr b="1" i="0" sz="1200">
                <a:latin typeface="Arial"/>
                <a:ea typeface="Arial"/>
                <a:cs typeface="Arial"/>
                <a:sym typeface="Arial"/>
              </a:defRPr>
            </a:lvl4pPr>
            <a:lvl5pPr indent="-228600" lvl="4" marL="2286000" algn="ctr">
              <a:lnSpc>
                <a:spcPct val="90000"/>
              </a:lnSpc>
              <a:spcBef>
                <a:spcPts val="500"/>
              </a:spcBef>
              <a:spcAft>
                <a:spcPts val="0"/>
              </a:spcAft>
              <a:buClr>
                <a:schemeClr val="lt1"/>
              </a:buClr>
              <a:buSzPts val="1200"/>
              <a:buFont typeface="Arial"/>
              <a:buNone/>
              <a:defRPr b="1" i="0" sz="12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45"/>
          <p:cNvSpPr txBox="1"/>
          <p:nvPr>
            <p:ph idx="2" type="body"/>
          </p:nvPr>
        </p:nvSpPr>
        <p:spPr>
          <a:xfrm>
            <a:off x="180000" y="968496"/>
            <a:ext cx="5826000" cy="5706001"/>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rgbClr val="02192B"/>
              </a:buClr>
              <a:buSzPts val="3200"/>
              <a:buChar char="•"/>
              <a:defRPr sz="3200">
                <a:solidFill>
                  <a:srgbClr val="02192B"/>
                </a:solidFill>
              </a:defRPr>
            </a:lvl1pPr>
            <a:lvl2pPr indent="-406400" lvl="1" marL="914400" algn="l">
              <a:lnSpc>
                <a:spcPct val="90000"/>
              </a:lnSpc>
              <a:spcBef>
                <a:spcPts val="500"/>
              </a:spcBef>
              <a:spcAft>
                <a:spcPts val="0"/>
              </a:spcAft>
              <a:buClr>
                <a:srgbClr val="02192B"/>
              </a:buClr>
              <a:buSzPts val="2800"/>
              <a:buChar char="•"/>
              <a:defRPr sz="2800">
                <a:solidFill>
                  <a:srgbClr val="02192B"/>
                </a:solidFill>
              </a:defRPr>
            </a:lvl2pPr>
            <a:lvl3pPr indent="-381000" lvl="2" marL="1371600" algn="l">
              <a:lnSpc>
                <a:spcPct val="90000"/>
              </a:lnSpc>
              <a:spcBef>
                <a:spcPts val="500"/>
              </a:spcBef>
              <a:spcAft>
                <a:spcPts val="0"/>
              </a:spcAft>
              <a:buClr>
                <a:srgbClr val="02192B"/>
              </a:buClr>
              <a:buSzPts val="2400"/>
              <a:buChar char="•"/>
              <a:defRPr sz="2400">
                <a:solidFill>
                  <a:srgbClr val="02192B"/>
                </a:solidFill>
              </a:defRPr>
            </a:lvl3pPr>
            <a:lvl4pPr indent="-355600" lvl="3" marL="1828800" algn="l">
              <a:lnSpc>
                <a:spcPct val="90000"/>
              </a:lnSpc>
              <a:spcBef>
                <a:spcPts val="500"/>
              </a:spcBef>
              <a:spcAft>
                <a:spcPts val="0"/>
              </a:spcAft>
              <a:buClr>
                <a:srgbClr val="02192B"/>
              </a:buClr>
              <a:buSzPts val="2000"/>
              <a:buChar char="•"/>
              <a:defRPr sz="2000">
                <a:solidFill>
                  <a:srgbClr val="02192B"/>
                </a:solidFill>
              </a:defRPr>
            </a:lvl4pPr>
            <a:lvl5pPr indent="-342900" lvl="4" marL="2286000" algn="l">
              <a:lnSpc>
                <a:spcPct val="90000"/>
              </a:lnSpc>
              <a:spcBef>
                <a:spcPts val="500"/>
              </a:spcBef>
              <a:spcAft>
                <a:spcPts val="0"/>
              </a:spcAft>
              <a:buClr>
                <a:srgbClr val="02192B"/>
              </a:buClr>
              <a:buSzPts val="1800"/>
              <a:buChar char="•"/>
              <a:defRPr sz="1800">
                <a:solidFill>
                  <a:srgbClr val="02192B"/>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45"/>
          <p:cNvSpPr txBox="1"/>
          <p:nvPr>
            <p:ph idx="3" type="body"/>
          </p:nvPr>
        </p:nvSpPr>
        <p:spPr>
          <a:xfrm>
            <a:off x="6186000" y="968496"/>
            <a:ext cx="5826000" cy="5706001"/>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rgbClr val="02192B"/>
              </a:buClr>
              <a:buSzPts val="3200"/>
              <a:buChar char="•"/>
              <a:defRPr sz="3200">
                <a:solidFill>
                  <a:srgbClr val="02192B"/>
                </a:solidFill>
              </a:defRPr>
            </a:lvl1pPr>
            <a:lvl2pPr indent="-406400" lvl="1" marL="914400" algn="l">
              <a:lnSpc>
                <a:spcPct val="90000"/>
              </a:lnSpc>
              <a:spcBef>
                <a:spcPts val="500"/>
              </a:spcBef>
              <a:spcAft>
                <a:spcPts val="0"/>
              </a:spcAft>
              <a:buClr>
                <a:srgbClr val="02192B"/>
              </a:buClr>
              <a:buSzPts val="2800"/>
              <a:buChar char="•"/>
              <a:defRPr sz="2800">
                <a:solidFill>
                  <a:srgbClr val="02192B"/>
                </a:solidFill>
              </a:defRPr>
            </a:lvl2pPr>
            <a:lvl3pPr indent="-381000" lvl="2" marL="1371600" algn="l">
              <a:lnSpc>
                <a:spcPct val="90000"/>
              </a:lnSpc>
              <a:spcBef>
                <a:spcPts val="500"/>
              </a:spcBef>
              <a:spcAft>
                <a:spcPts val="0"/>
              </a:spcAft>
              <a:buClr>
                <a:srgbClr val="02192B"/>
              </a:buClr>
              <a:buSzPts val="2400"/>
              <a:buChar char="•"/>
              <a:defRPr sz="2400">
                <a:solidFill>
                  <a:srgbClr val="02192B"/>
                </a:solidFill>
              </a:defRPr>
            </a:lvl3pPr>
            <a:lvl4pPr indent="-355600" lvl="3" marL="1828800" algn="l">
              <a:lnSpc>
                <a:spcPct val="90000"/>
              </a:lnSpc>
              <a:spcBef>
                <a:spcPts val="500"/>
              </a:spcBef>
              <a:spcAft>
                <a:spcPts val="0"/>
              </a:spcAft>
              <a:buClr>
                <a:srgbClr val="02192B"/>
              </a:buClr>
              <a:buSzPts val="2000"/>
              <a:buChar char="•"/>
              <a:defRPr sz="2000">
                <a:solidFill>
                  <a:srgbClr val="02192B"/>
                </a:solidFill>
              </a:defRPr>
            </a:lvl4pPr>
            <a:lvl5pPr indent="-342900" lvl="4" marL="2286000" algn="l">
              <a:lnSpc>
                <a:spcPct val="90000"/>
              </a:lnSpc>
              <a:spcBef>
                <a:spcPts val="500"/>
              </a:spcBef>
              <a:spcAft>
                <a:spcPts val="0"/>
              </a:spcAft>
              <a:buClr>
                <a:srgbClr val="02192B"/>
              </a:buClr>
              <a:buSzPts val="1800"/>
              <a:buChar char="•"/>
              <a:defRPr sz="1800">
                <a:solidFill>
                  <a:srgbClr val="02192B"/>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44" name="Shape 44"/>
        <p:cNvGrpSpPr/>
        <p:nvPr/>
      </p:nvGrpSpPr>
      <p:grpSpPr>
        <a:xfrm>
          <a:off x="0" y="0"/>
          <a:ext cx="0" cy="0"/>
          <a:chOff x="0" y="0"/>
          <a:chExt cx="0" cy="0"/>
        </a:xfrm>
      </p:grpSpPr>
      <p:sp>
        <p:nvSpPr>
          <p:cNvPr id="45" name="Google Shape;45;p46"/>
          <p:cNvSpPr txBox="1"/>
          <p:nvPr>
            <p:ph type="title"/>
          </p:nvPr>
        </p:nvSpPr>
        <p:spPr>
          <a:xfrm>
            <a:off x="180000" y="1"/>
            <a:ext cx="11832000" cy="503999"/>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46"/>
          <p:cNvSpPr txBox="1"/>
          <p:nvPr>
            <p:ph idx="1" type="body"/>
          </p:nvPr>
        </p:nvSpPr>
        <p:spPr>
          <a:xfrm>
            <a:off x="180000" y="972000"/>
            <a:ext cx="11832000" cy="570249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46"/>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8" name="Google Shape;48;p46"/>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9" name="Google Shape;49;p46"/>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Two Colums With Titles">
  <p:cSld name="Title, Subtitle, Two Colums With Titles">
    <p:spTree>
      <p:nvGrpSpPr>
        <p:cNvPr id="50" name="Shape 50"/>
        <p:cNvGrpSpPr/>
        <p:nvPr/>
      </p:nvGrpSpPr>
      <p:grpSpPr>
        <a:xfrm>
          <a:off x="0" y="0"/>
          <a:ext cx="0" cy="0"/>
          <a:chOff x="0" y="0"/>
          <a:chExt cx="0" cy="0"/>
        </a:xfrm>
      </p:grpSpPr>
      <p:sp>
        <p:nvSpPr>
          <p:cNvPr id="51" name="Google Shape;51;p47"/>
          <p:cNvSpPr txBox="1"/>
          <p:nvPr>
            <p:ph idx="1" type="body"/>
          </p:nvPr>
        </p:nvSpPr>
        <p:spPr>
          <a:xfrm>
            <a:off x="180001" y="980346"/>
            <a:ext cx="5825999" cy="476346"/>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1800"/>
              <a:buFont typeface="Helvetica Neue"/>
              <a:buNone/>
              <a:defRPr b="0" sz="1800">
                <a:solidFill>
                  <a:schemeClr val="dk1"/>
                </a:solidFill>
              </a:defRPr>
            </a:lvl1pPr>
            <a:lvl2pPr indent="-228600" lvl="1" marL="914400" algn="l">
              <a:lnSpc>
                <a:spcPct val="90000"/>
              </a:lnSpc>
              <a:spcBef>
                <a:spcPts val="500"/>
              </a:spcBef>
              <a:spcAft>
                <a:spcPts val="0"/>
              </a:spcAft>
              <a:buClr>
                <a:schemeClr val="dk1"/>
              </a:buClr>
              <a:buSzPts val="3200"/>
              <a:buFont typeface="Helvetica Neue"/>
              <a:buNone/>
              <a:defRPr>
                <a:solidFill>
                  <a:schemeClr val="dk1"/>
                </a:solidFill>
              </a:defRPr>
            </a:lvl2pPr>
            <a:lvl3pPr indent="-228600" lvl="2" marL="1371600" algn="l">
              <a:lnSpc>
                <a:spcPct val="90000"/>
              </a:lnSpc>
              <a:spcBef>
                <a:spcPts val="500"/>
              </a:spcBef>
              <a:spcAft>
                <a:spcPts val="0"/>
              </a:spcAft>
              <a:buClr>
                <a:schemeClr val="dk1"/>
              </a:buClr>
              <a:buSzPts val="3200"/>
              <a:buFont typeface="Helvetica Neue"/>
              <a:buNone/>
              <a:defRPr>
                <a:solidFill>
                  <a:schemeClr val="dk1"/>
                </a:solidFill>
              </a:defRPr>
            </a:lvl3pPr>
            <a:lvl4pPr indent="-228600" lvl="3" marL="1828800" algn="l">
              <a:lnSpc>
                <a:spcPct val="90000"/>
              </a:lnSpc>
              <a:spcBef>
                <a:spcPts val="500"/>
              </a:spcBef>
              <a:spcAft>
                <a:spcPts val="0"/>
              </a:spcAft>
              <a:buClr>
                <a:schemeClr val="dk1"/>
              </a:buClr>
              <a:buSzPts val="3200"/>
              <a:buFont typeface="Helvetica Neue"/>
              <a:buNone/>
              <a:defRPr>
                <a:solidFill>
                  <a:schemeClr val="dk1"/>
                </a:solidFill>
              </a:defRPr>
            </a:lvl4pPr>
            <a:lvl5pPr indent="-228600" lvl="4" marL="2286000" algn="l">
              <a:lnSpc>
                <a:spcPct val="90000"/>
              </a:lnSpc>
              <a:spcBef>
                <a:spcPts val="500"/>
              </a:spcBef>
              <a:spcAft>
                <a:spcPts val="0"/>
              </a:spcAft>
              <a:buClr>
                <a:schemeClr val="dk1"/>
              </a:buClr>
              <a:buSzPts val="3200"/>
              <a:buFont typeface="Helvetica Neue"/>
              <a:buNone/>
              <a:defRPr>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47"/>
          <p:cNvSpPr txBox="1"/>
          <p:nvPr>
            <p:ph idx="2" type="body"/>
          </p:nvPr>
        </p:nvSpPr>
        <p:spPr>
          <a:xfrm>
            <a:off x="6186000" y="980346"/>
            <a:ext cx="5826001" cy="476346"/>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1800"/>
              <a:buFont typeface="Helvetica Neue"/>
              <a:buNone/>
              <a:defRPr b="0" sz="1800">
                <a:solidFill>
                  <a:schemeClr val="dk1"/>
                </a:solidFill>
              </a:defRPr>
            </a:lvl1pPr>
            <a:lvl2pPr indent="-228600" lvl="1" marL="914400" algn="l">
              <a:lnSpc>
                <a:spcPct val="90000"/>
              </a:lnSpc>
              <a:spcBef>
                <a:spcPts val="500"/>
              </a:spcBef>
              <a:spcAft>
                <a:spcPts val="0"/>
              </a:spcAft>
              <a:buClr>
                <a:schemeClr val="dk1"/>
              </a:buClr>
              <a:buSzPts val="3200"/>
              <a:buFont typeface="Helvetica Neue"/>
              <a:buNone/>
              <a:defRPr>
                <a:solidFill>
                  <a:schemeClr val="dk1"/>
                </a:solidFill>
              </a:defRPr>
            </a:lvl2pPr>
            <a:lvl3pPr indent="-228600" lvl="2" marL="1371600" algn="l">
              <a:lnSpc>
                <a:spcPct val="90000"/>
              </a:lnSpc>
              <a:spcBef>
                <a:spcPts val="500"/>
              </a:spcBef>
              <a:spcAft>
                <a:spcPts val="0"/>
              </a:spcAft>
              <a:buClr>
                <a:schemeClr val="dk1"/>
              </a:buClr>
              <a:buSzPts val="3200"/>
              <a:buFont typeface="Helvetica Neue"/>
              <a:buNone/>
              <a:defRPr>
                <a:solidFill>
                  <a:schemeClr val="dk1"/>
                </a:solidFill>
              </a:defRPr>
            </a:lvl3pPr>
            <a:lvl4pPr indent="-228600" lvl="3" marL="1828800" algn="l">
              <a:lnSpc>
                <a:spcPct val="90000"/>
              </a:lnSpc>
              <a:spcBef>
                <a:spcPts val="500"/>
              </a:spcBef>
              <a:spcAft>
                <a:spcPts val="0"/>
              </a:spcAft>
              <a:buClr>
                <a:schemeClr val="dk1"/>
              </a:buClr>
              <a:buSzPts val="3200"/>
              <a:buFont typeface="Helvetica Neue"/>
              <a:buNone/>
              <a:defRPr>
                <a:solidFill>
                  <a:schemeClr val="dk1"/>
                </a:solidFill>
              </a:defRPr>
            </a:lvl4pPr>
            <a:lvl5pPr indent="-228600" lvl="4" marL="2286000" algn="l">
              <a:lnSpc>
                <a:spcPct val="90000"/>
              </a:lnSpc>
              <a:spcBef>
                <a:spcPts val="500"/>
              </a:spcBef>
              <a:spcAft>
                <a:spcPts val="0"/>
              </a:spcAft>
              <a:buClr>
                <a:schemeClr val="dk1"/>
              </a:buClr>
              <a:buSzPts val="3200"/>
              <a:buFont typeface="Helvetica Neue"/>
              <a:buNone/>
              <a:defRPr>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47"/>
          <p:cNvSpPr txBox="1"/>
          <p:nvPr>
            <p:ph type="title"/>
          </p:nvPr>
        </p:nvSpPr>
        <p:spPr>
          <a:xfrm>
            <a:off x="180000" y="1"/>
            <a:ext cx="11832000" cy="503999"/>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3F3F3F"/>
              </a:buClr>
              <a:buSzPts val="2000"/>
              <a:buFont typeface="Helvetica Neue"/>
              <a:buNone/>
              <a:defRPr sz="2000">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47"/>
          <p:cNvSpPr txBox="1"/>
          <p:nvPr>
            <p:ph idx="3" type="body"/>
          </p:nvPr>
        </p:nvSpPr>
        <p:spPr>
          <a:xfrm>
            <a:off x="180000" y="503999"/>
            <a:ext cx="11832000" cy="464497"/>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595959"/>
              </a:buClr>
              <a:buSzPts val="1400"/>
              <a:buFont typeface="Helvetica Neue"/>
              <a:buNone/>
              <a:defRPr b="0" i="0" sz="1400">
                <a:solidFill>
                  <a:srgbClr val="595959"/>
                </a:solidFill>
                <a:latin typeface="Helvetica Neue"/>
                <a:ea typeface="Helvetica Neue"/>
                <a:cs typeface="Helvetica Neue"/>
                <a:sym typeface="Helvetica Neue"/>
              </a:defRPr>
            </a:lvl1pPr>
            <a:lvl2pPr indent="-228600" lvl="1" marL="914400" algn="ctr">
              <a:lnSpc>
                <a:spcPct val="90000"/>
              </a:lnSpc>
              <a:spcBef>
                <a:spcPts val="500"/>
              </a:spcBef>
              <a:spcAft>
                <a:spcPts val="0"/>
              </a:spcAft>
              <a:buClr>
                <a:schemeClr val="lt1"/>
              </a:buClr>
              <a:buSzPts val="1200"/>
              <a:buFont typeface="Arial"/>
              <a:buNone/>
              <a:defRPr b="1" i="0" sz="1200">
                <a:latin typeface="Arial"/>
                <a:ea typeface="Arial"/>
                <a:cs typeface="Arial"/>
                <a:sym typeface="Arial"/>
              </a:defRPr>
            </a:lvl2pPr>
            <a:lvl3pPr indent="-228600" lvl="2" marL="1371600" algn="ctr">
              <a:lnSpc>
                <a:spcPct val="90000"/>
              </a:lnSpc>
              <a:spcBef>
                <a:spcPts val="500"/>
              </a:spcBef>
              <a:spcAft>
                <a:spcPts val="0"/>
              </a:spcAft>
              <a:buClr>
                <a:schemeClr val="lt1"/>
              </a:buClr>
              <a:buSzPts val="1200"/>
              <a:buFont typeface="Arial"/>
              <a:buNone/>
              <a:defRPr b="1" i="0" sz="1200">
                <a:latin typeface="Arial"/>
                <a:ea typeface="Arial"/>
                <a:cs typeface="Arial"/>
                <a:sym typeface="Arial"/>
              </a:defRPr>
            </a:lvl3pPr>
            <a:lvl4pPr indent="-228600" lvl="3" marL="1828800" algn="ctr">
              <a:lnSpc>
                <a:spcPct val="90000"/>
              </a:lnSpc>
              <a:spcBef>
                <a:spcPts val="500"/>
              </a:spcBef>
              <a:spcAft>
                <a:spcPts val="0"/>
              </a:spcAft>
              <a:buClr>
                <a:schemeClr val="lt1"/>
              </a:buClr>
              <a:buSzPts val="1200"/>
              <a:buFont typeface="Arial"/>
              <a:buNone/>
              <a:defRPr b="1" i="0" sz="1200">
                <a:latin typeface="Arial"/>
                <a:ea typeface="Arial"/>
                <a:cs typeface="Arial"/>
                <a:sym typeface="Arial"/>
              </a:defRPr>
            </a:lvl4pPr>
            <a:lvl5pPr indent="-228600" lvl="4" marL="2286000" algn="ctr">
              <a:lnSpc>
                <a:spcPct val="90000"/>
              </a:lnSpc>
              <a:spcBef>
                <a:spcPts val="500"/>
              </a:spcBef>
              <a:spcAft>
                <a:spcPts val="0"/>
              </a:spcAft>
              <a:buClr>
                <a:schemeClr val="lt1"/>
              </a:buClr>
              <a:buSzPts val="1200"/>
              <a:buFont typeface="Arial"/>
              <a:buNone/>
              <a:defRPr b="1" i="0" sz="12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47"/>
          <p:cNvSpPr txBox="1"/>
          <p:nvPr>
            <p:ph idx="4" type="body"/>
          </p:nvPr>
        </p:nvSpPr>
        <p:spPr>
          <a:xfrm>
            <a:off x="180000" y="1624842"/>
            <a:ext cx="5826000" cy="504965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rgbClr val="02192B"/>
              </a:buClr>
              <a:buSzPts val="3200"/>
              <a:buChar char="•"/>
              <a:defRPr sz="3200">
                <a:solidFill>
                  <a:srgbClr val="02192B"/>
                </a:solidFill>
              </a:defRPr>
            </a:lvl1pPr>
            <a:lvl2pPr indent="-406400" lvl="1" marL="914400" algn="l">
              <a:lnSpc>
                <a:spcPct val="90000"/>
              </a:lnSpc>
              <a:spcBef>
                <a:spcPts val="500"/>
              </a:spcBef>
              <a:spcAft>
                <a:spcPts val="0"/>
              </a:spcAft>
              <a:buClr>
                <a:srgbClr val="02192B"/>
              </a:buClr>
              <a:buSzPts val="2800"/>
              <a:buChar char="•"/>
              <a:defRPr sz="2800">
                <a:solidFill>
                  <a:srgbClr val="02192B"/>
                </a:solidFill>
              </a:defRPr>
            </a:lvl2pPr>
            <a:lvl3pPr indent="-381000" lvl="2" marL="1371600" algn="l">
              <a:lnSpc>
                <a:spcPct val="90000"/>
              </a:lnSpc>
              <a:spcBef>
                <a:spcPts val="500"/>
              </a:spcBef>
              <a:spcAft>
                <a:spcPts val="0"/>
              </a:spcAft>
              <a:buClr>
                <a:srgbClr val="02192B"/>
              </a:buClr>
              <a:buSzPts val="2400"/>
              <a:buChar char="•"/>
              <a:defRPr sz="2400">
                <a:solidFill>
                  <a:srgbClr val="02192B"/>
                </a:solidFill>
              </a:defRPr>
            </a:lvl3pPr>
            <a:lvl4pPr indent="-355600" lvl="3" marL="1828800" algn="l">
              <a:lnSpc>
                <a:spcPct val="90000"/>
              </a:lnSpc>
              <a:spcBef>
                <a:spcPts val="500"/>
              </a:spcBef>
              <a:spcAft>
                <a:spcPts val="0"/>
              </a:spcAft>
              <a:buClr>
                <a:srgbClr val="02192B"/>
              </a:buClr>
              <a:buSzPts val="2000"/>
              <a:buChar char="•"/>
              <a:defRPr sz="2000">
                <a:solidFill>
                  <a:srgbClr val="02192B"/>
                </a:solidFill>
              </a:defRPr>
            </a:lvl4pPr>
            <a:lvl5pPr indent="-342900" lvl="4" marL="2286000" algn="l">
              <a:lnSpc>
                <a:spcPct val="90000"/>
              </a:lnSpc>
              <a:spcBef>
                <a:spcPts val="500"/>
              </a:spcBef>
              <a:spcAft>
                <a:spcPts val="0"/>
              </a:spcAft>
              <a:buClr>
                <a:srgbClr val="02192B"/>
              </a:buClr>
              <a:buSzPts val="1800"/>
              <a:buChar char="•"/>
              <a:defRPr sz="1800">
                <a:solidFill>
                  <a:srgbClr val="02192B"/>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47"/>
          <p:cNvSpPr txBox="1"/>
          <p:nvPr>
            <p:ph idx="5" type="body"/>
          </p:nvPr>
        </p:nvSpPr>
        <p:spPr>
          <a:xfrm>
            <a:off x="6186000" y="1624842"/>
            <a:ext cx="5826000" cy="504965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rgbClr val="02192B"/>
              </a:buClr>
              <a:buSzPts val="3200"/>
              <a:buChar char="•"/>
              <a:defRPr sz="3200">
                <a:solidFill>
                  <a:srgbClr val="02192B"/>
                </a:solidFill>
              </a:defRPr>
            </a:lvl1pPr>
            <a:lvl2pPr indent="-406400" lvl="1" marL="914400" algn="l">
              <a:lnSpc>
                <a:spcPct val="90000"/>
              </a:lnSpc>
              <a:spcBef>
                <a:spcPts val="500"/>
              </a:spcBef>
              <a:spcAft>
                <a:spcPts val="0"/>
              </a:spcAft>
              <a:buClr>
                <a:srgbClr val="02192B"/>
              </a:buClr>
              <a:buSzPts val="2800"/>
              <a:buChar char="•"/>
              <a:defRPr sz="2800">
                <a:solidFill>
                  <a:srgbClr val="02192B"/>
                </a:solidFill>
              </a:defRPr>
            </a:lvl2pPr>
            <a:lvl3pPr indent="-381000" lvl="2" marL="1371600" algn="l">
              <a:lnSpc>
                <a:spcPct val="90000"/>
              </a:lnSpc>
              <a:spcBef>
                <a:spcPts val="500"/>
              </a:spcBef>
              <a:spcAft>
                <a:spcPts val="0"/>
              </a:spcAft>
              <a:buClr>
                <a:srgbClr val="02192B"/>
              </a:buClr>
              <a:buSzPts val="2400"/>
              <a:buChar char="•"/>
              <a:defRPr sz="2400">
                <a:solidFill>
                  <a:srgbClr val="02192B"/>
                </a:solidFill>
              </a:defRPr>
            </a:lvl3pPr>
            <a:lvl4pPr indent="-355600" lvl="3" marL="1828800" algn="l">
              <a:lnSpc>
                <a:spcPct val="90000"/>
              </a:lnSpc>
              <a:spcBef>
                <a:spcPts val="500"/>
              </a:spcBef>
              <a:spcAft>
                <a:spcPts val="0"/>
              </a:spcAft>
              <a:buClr>
                <a:srgbClr val="02192B"/>
              </a:buClr>
              <a:buSzPts val="2000"/>
              <a:buChar char="•"/>
              <a:defRPr sz="2000">
                <a:solidFill>
                  <a:srgbClr val="02192B"/>
                </a:solidFill>
              </a:defRPr>
            </a:lvl4pPr>
            <a:lvl5pPr indent="-342900" lvl="4" marL="2286000" algn="l">
              <a:lnSpc>
                <a:spcPct val="90000"/>
              </a:lnSpc>
              <a:spcBef>
                <a:spcPts val="500"/>
              </a:spcBef>
              <a:spcAft>
                <a:spcPts val="0"/>
              </a:spcAft>
              <a:buClr>
                <a:srgbClr val="02192B"/>
              </a:buClr>
              <a:buSzPts val="1800"/>
              <a:buChar char="•"/>
              <a:defRPr sz="1800">
                <a:solidFill>
                  <a:srgbClr val="02192B"/>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ubtitle">
  <p:cSld name="Title and Subtitle">
    <p:spTree>
      <p:nvGrpSpPr>
        <p:cNvPr id="57" name="Shape 57"/>
        <p:cNvGrpSpPr/>
        <p:nvPr/>
      </p:nvGrpSpPr>
      <p:grpSpPr>
        <a:xfrm>
          <a:off x="0" y="0"/>
          <a:ext cx="0" cy="0"/>
          <a:chOff x="0" y="0"/>
          <a:chExt cx="0" cy="0"/>
        </a:xfrm>
      </p:grpSpPr>
      <p:sp>
        <p:nvSpPr>
          <p:cNvPr id="58" name="Google Shape;58;p48"/>
          <p:cNvSpPr txBox="1"/>
          <p:nvPr>
            <p:ph type="title"/>
          </p:nvPr>
        </p:nvSpPr>
        <p:spPr>
          <a:xfrm>
            <a:off x="180000" y="1"/>
            <a:ext cx="11832000" cy="503999"/>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3F3F3F"/>
              </a:buClr>
              <a:buSzPts val="2000"/>
              <a:buFont typeface="Helvetica Neue"/>
              <a:buNone/>
              <a:defRPr sz="2000">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8"/>
          <p:cNvSpPr txBox="1"/>
          <p:nvPr>
            <p:ph idx="1" type="body"/>
          </p:nvPr>
        </p:nvSpPr>
        <p:spPr>
          <a:xfrm>
            <a:off x="180000" y="503999"/>
            <a:ext cx="11832000" cy="464497"/>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595959"/>
              </a:buClr>
              <a:buSzPts val="1400"/>
              <a:buFont typeface="Helvetica Neue"/>
              <a:buNone/>
              <a:defRPr b="0" i="0" sz="1400">
                <a:solidFill>
                  <a:srgbClr val="595959"/>
                </a:solidFill>
                <a:latin typeface="Helvetica Neue"/>
                <a:ea typeface="Helvetica Neue"/>
                <a:cs typeface="Helvetica Neue"/>
                <a:sym typeface="Helvetica Neue"/>
              </a:defRPr>
            </a:lvl1pPr>
            <a:lvl2pPr indent="-228600" lvl="1" marL="914400" algn="ctr">
              <a:lnSpc>
                <a:spcPct val="90000"/>
              </a:lnSpc>
              <a:spcBef>
                <a:spcPts val="500"/>
              </a:spcBef>
              <a:spcAft>
                <a:spcPts val="0"/>
              </a:spcAft>
              <a:buClr>
                <a:schemeClr val="lt1"/>
              </a:buClr>
              <a:buSzPts val="1200"/>
              <a:buFont typeface="Arial"/>
              <a:buNone/>
              <a:defRPr b="1" i="0" sz="1200">
                <a:latin typeface="Arial"/>
                <a:ea typeface="Arial"/>
                <a:cs typeface="Arial"/>
                <a:sym typeface="Arial"/>
              </a:defRPr>
            </a:lvl2pPr>
            <a:lvl3pPr indent="-228600" lvl="2" marL="1371600" algn="ctr">
              <a:lnSpc>
                <a:spcPct val="90000"/>
              </a:lnSpc>
              <a:spcBef>
                <a:spcPts val="500"/>
              </a:spcBef>
              <a:spcAft>
                <a:spcPts val="0"/>
              </a:spcAft>
              <a:buClr>
                <a:schemeClr val="lt1"/>
              </a:buClr>
              <a:buSzPts val="1200"/>
              <a:buFont typeface="Arial"/>
              <a:buNone/>
              <a:defRPr b="1" i="0" sz="1200">
                <a:latin typeface="Arial"/>
                <a:ea typeface="Arial"/>
                <a:cs typeface="Arial"/>
                <a:sym typeface="Arial"/>
              </a:defRPr>
            </a:lvl3pPr>
            <a:lvl4pPr indent="-228600" lvl="3" marL="1828800" algn="ctr">
              <a:lnSpc>
                <a:spcPct val="90000"/>
              </a:lnSpc>
              <a:spcBef>
                <a:spcPts val="500"/>
              </a:spcBef>
              <a:spcAft>
                <a:spcPts val="0"/>
              </a:spcAft>
              <a:buClr>
                <a:schemeClr val="lt1"/>
              </a:buClr>
              <a:buSzPts val="1200"/>
              <a:buFont typeface="Arial"/>
              <a:buNone/>
              <a:defRPr b="1" i="0" sz="1200">
                <a:latin typeface="Arial"/>
                <a:ea typeface="Arial"/>
                <a:cs typeface="Arial"/>
                <a:sym typeface="Arial"/>
              </a:defRPr>
            </a:lvl4pPr>
            <a:lvl5pPr indent="-228600" lvl="4" marL="2286000" algn="ctr">
              <a:lnSpc>
                <a:spcPct val="90000"/>
              </a:lnSpc>
              <a:spcBef>
                <a:spcPts val="500"/>
              </a:spcBef>
              <a:spcAft>
                <a:spcPts val="0"/>
              </a:spcAft>
              <a:buClr>
                <a:schemeClr val="lt1"/>
              </a:buClr>
              <a:buSzPts val="1200"/>
              <a:buFont typeface="Arial"/>
              <a:buNone/>
              <a:defRPr b="1" i="0" sz="12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White">
  <p:cSld name="Empty White">
    <p:spTree>
      <p:nvGrpSpPr>
        <p:cNvPr id="60" name="Shape 6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0"/>
          <p:cNvSpPr txBox="1"/>
          <p:nvPr>
            <p:ph type="title"/>
          </p:nvPr>
        </p:nvSpPr>
        <p:spPr>
          <a:xfrm>
            <a:off x="180000" y="1"/>
            <a:ext cx="11832000" cy="503999"/>
          </a:xfrm>
          <a:prstGeom prst="rect">
            <a:avLst/>
          </a:prstGeom>
          <a:noFill/>
          <a:ln>
            <a:noFill/>
          </a:ln>
        </p:spPr>
        <p:txBody>
          <a:bodyPr anchorCtr="0" anchor="b" bIns="45700" lIns="91425" spcFirstLastPara="1" rIns="91425" wrap="square" tIns="45700">
            <a:normAutofit/>
          </a:bodyPr>
          <a:lstStyle>
            <a:lvl1pPr lvl="0" marR="0" rtl="0" algn="ctr">
              <a:lnSpc>
                <a:spcPct val="90000"/>
              </a:lnSpc>
              <a:spcBef>
                <a:spcPts val="0"/>
              </a:spcBef>
              <a:spcAft>
                <a:spcPts val="0"/>
              </a:spcAft>
              <a:buClr>
                <a:srgbClr val="3F3F3F"/>
              </a:buClr>
              <a:buSzPts val="2000"/>
              <a:buFont typeface="Helvetica Neue"/>
              <a:buNone/>
              <a:defRPr b="0" i="0" sz="2000" u="none" cap="none" strike="noStrike">
                <a:solidFill>
                  <a:srgbClr val="3F3F3F"/>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40"/>
          <p:cNvSpPr txBox="1"/>
          <p:nvPr>
            <p:ph idx="1" type="body"/>
          </p:nvPr>
        </p:nvSpPr>
        <p:spPr>
          <a:xfrm>
            <a:off x="180000" y="972000"/>
            <a:ext cx="11832000" cy="5702497"/>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90000"/>
              </a:lnSpc>
              <a:spcBef>
                <a:spcPts val="1000"/>
              </a:spcBef>
              <a:spcAft>
                <a:spcPts val="0"/>
              </a:spcAft>
              <a:buClr>
                <a:schemeClr val="lt1"/>
              </a:buClr>
              <a:buSzPts val="3200"/>
              <a:buFont typeface="Arial"/>
              <a:buChar char="•"/>
              <a:defRPr b="0" i="0" sz="3200" u="none" cap="none" strike="noStrike">
                <a:solidFill>
                  <a:schemeClr val="lt1"/>
                </a:solidFill>
                <a:latin typeface="Helvetica Neue"/>
                <a:ea typeface="Helvetica Neue"/>
                <a:cs typeface="Helvetica Neue"/>
                <a:sym typeface="Helvetica Neue"/>
              </a:defRPr>
            </a:lvl1pPr>
            <a:lvl2pPr indent="-431800" lvl="1" marL="914400" marR="0" rtl="0" algn="l">
              <a:lnSpc>
                <a:spcPct val="90000"/>
              </a:lnSpc>
              <a:spcBef>
                <a:spcPts val="500"/>
              </a:spcBef>
              <a:spcAft>
                <a:spcPts val="0"/>
              </a:spcAft>
              <a:buClr>
                <a:schemeClr val="lt1"/>
              </a:buClr>
              <a:buSzPts val="3200"/>
              <a:buFont typeface="Arial"/>
              <a:buChar char="•"/>
              <a:defRPr b="0" i="0" sz="3200" u="none" cap="none" strike="noStrike">
                <a:solidFill>
                  <a:schemeClr val="lt1"/>
                </a:solidFill>
                <a:latin typeface="Helvetica Neue"/>
                <a:ea typeface="Helvetica Neue"/>
                <a:cs typeface="Helvetica Neue"/>
                <a:sym typeface="Helvetica Neue"/>
              </a:defRPr>
            </a:lvl2pPr>
            <a:lvl3pPr indent="-431800" lvl="2" marL="1371600" marR="0" rtl="0" algn="l">
              <a:lnSpc>
                <a:spcPct val="90000"/>
              </a:lnSpc>
              <a:spcBef>
                <a:spcPts val="500"/>
              </a:spcBef>
              <a:spcAft>
                <a:spcPts val="0"/>
              </a:spcAft>
              <a:buClr>
                <a:schemeClr val="lt1"/>
              </a:buClr>
              <a:buSzPts val="3200"/>
              <a:buFont typeface="Arial"/>
              <a:buChar char="•"/>
              <a:defRPr b="0" i="0" sz="3200" u="none" cap="none" strike="noStrike">
                <a:solidFill>
                  <a:schemeClr val="lt1"/>
                </a:solidFill>
                <a:latin typeface="Helvetica Neue"/>
                <a:ea typeface="Helvetica Neue"/>
                <a:cs typeface="Helvetica Neue"/>
                <a:sym typeface="Helvetica Neue"/>
              </a:defRPr>
            </a:lvl3pPr>
            <a:lvl4pPr indent="-431800" lvl="3" marL="1828800" marR="0" rtl="0" algn="l">
              <a:lnSpc>
                <a:spcPct val="90000"/>
              </a:lnSpc>
              <a:spcBef>
                <a:spcPts val="500"/>
              </a:spcBef>
              <a:spcAft>
                <a:spcPts val="0"/>
              </a:spcAft>
              <a:buClr>
                <a:schemeClr val="lt1"/>
              </a:buClr>
              <a:buSzPts val="3200"/>
              <a:buFont typeface="Arial"/>
              <a:buChar char="•"/>
              <a:defRPr b="0" i="0" sz="3200" u="none" cap="none" strike="noStrike">
                <a:solidFill>
                  <a:schemeClr val="lt1"/>
                </a:solidFill>
                <a:latin typeface="Helvetica Neue"/>
                <a:ea typeface="Helvetica Neue"/>
                <a:cs typeface="Helvetica Neue"/>
                <a:sym typeface="Helvetica Neue"/>
              </a:defRPr>
            </a:lvl4pPr>
            <a:lvl5pPr indent="-431800" lvl="4" marL="2286000" marR="0" rtl="0" algn="l">
              <a:lnSpc>
                <a:spcPct val="90000"/>
              </a:lnSpc>
              <a:spcBef>
                <a:spcPts val="500"/>
              </a:spcBef>
              <a:spcAft>
                <a:spcPts val="0"/>
              </a:spcAft>
              <a:buClr>
                <a:schemeClr val="lt1"/>
              </a:buClr>
              <a:buSzPts val="3200"/>
              <a:buFont typeface="Arial"/>
              <a:buChar char="•"/>
              <a:defRPr b="0" i="0" sz="3200" u="none" cap="none" strike="noStrike">
                <a:solidFill>
                  <a:schemeClr val="lt1"/>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40"/>
          <p:cNvSpPr/>
          <p:nvPr/>
        </p:nvSpPr>
        <p:spPr>
          <a:xfrm>
            <a:off x="0" y="6678000"/>
            <a:ext cx="180000" cy="180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 name="Google Shape;13;p40"/>
          <p:cNvSpPr/>
          <p:nvPr/>
        </p:nvSpPr>
        <p:spPr>
          <a:xfrm>
            <a:off x="12012000" y="6674497"/>
            <a:ext cx="180000" cy="180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 name="Google Shape;14;p40"/>
          <p:cNvSpPr/>
          <p:nvPr/>
        </p:nvSpPr>
        <p:spPr>
          <a:xfrm>
            <a:off x="0" y="0"/>
            <a:ext cx="180000" cy="180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 name="Google Shape;15;p40"/>
          <p:cNvSpPr/>
          <p:nvPr/>
        </p:nvSpPr>
        <p:spPr>
          <a:xfrm>
            <a:off x="12012000" y="0"/>
            <a:ext cx="180000" cy="180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 name="Google Shape;16;p40"/>
          <p:cNvSpPr/>
          <p:nvPr/>
        </p:nvSpPr>
        <p:spPr>
          <a:xfrm>
            <a:off x="0" y="792000"/>
            <a:ext cx="180000" cy="180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 name="Google Shape;17;p40"/>
          <p:cNvSpPr/>
          <p:nvPr/>
        </p:nvSpPr>
        <p:spPr>
          <a:xfrm>
            <a:off x="12012000" y="792000"/>
            <a:ext cx="180000" cy="180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 name="Google Shape;18;p40"/>
          <p:cNvSpPr/>
          <p:nvPr/>
        </p:nvSpPr>
        <p:spPr>
          <a:xfrm>
            <a:off x="6006000" y="1444842"/>
            <a:ext cx="180000" cy="180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0.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15.png"/><Relationship Id="rId4" Type="http://schemas.openxmlformats.org/officeDocument/2006/relationships/image" Target="../media/image22.png"/><Relationship Id="rId5" Type="http://schemas.openxmlformats.org/officeDocument/2006/relationships/image" Target="../media/image2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20.png"/><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hyperlink" Target="https://github.com/ChannelFinder/ChannelFinder-SpringBoot"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 Id="rId3" Type="http://schemas.openxmlformats.org/officeDocument/2006/relationships/image" Target="../media/image17.png"/><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 Id="rId3" Type="http://schemas.openxmlformats.org/officeDocument/2006/relationships/hyperlink" Target="https://github.com/epics-base/epics-base/pull/269" TargetMode="External"/><Relationship Id="rId4" Type="http://schemas.openxmlformats.org/officeDocument/2006/relationships/image" Target="../media/image16.png"/><Relationship Id="rId5" Type="http://schemas.openxmlformats.org/officeDocument/2006/relationships/image" Target="../media/image2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 Id="rId3" Type="http://schemas.openxmlformats.org/officeDocument/2006/relationships/image" Target="../media/image16.png"/><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2.xml"/><Relationship Id="rId3" Type="http://schemas.openxmlformats.org/officeDocument/2006/relationships/image" Target="../media/image16.png"/><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3.xml"/><Relationship Id="rId3" Type="http://schemas.openxmlformats.org/officeDocument/2006/relationships/image" Target="../media/image16.png"/><Relationship Id="rId4" Type="http://schemas.openxmlformats.org/officeDocument/2006/relationships/image" Target="../media/image26.png"/><Relationship Id="rId5" Type="http://schemas.openxmlformats.org/officeDocument/2006/relationships/hyperlink" Target="https://github.com/ControlSystemStudio/phoebus/tree/master/core/pva" TargetMode="External"/><Relationship Id="rId6" Type="http://schemas.openxmlformats.org/officeDocument/2006/relationships/hyperlink" Target="https://mdavidsaver.github.io/pvxs/overview.html"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
          <p:cNvSpPr txBox="1"/>
          <p:nvPr>
            <p:ph type="title"/>
          </p:nvPr>
        </p:nvSpPr>
        <p:spPr>
          <a:xfrm>
            <a:off x="6015656" y="452176"/>
            <a:ext cx="5710755" cy="1740616"/>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Helvetica Neue"/>
              <a:buNone/>
            </a:pPr>
            <a:r>
              <a:rPr lang="en-US"/>
              <a:t>Channel Finder</a:t>
            </a:r>
            <a:endParaRPr/>
          </a:p>
        </p:txBody>
      </p:sp>
      <p:sp>
        <p:nvSpPr>
          <p:cNvPr id="105" name="Google Shape;105;p1"/>
          <p:cNvSpPr txBox="1"/>
          <p:nvPr>
            <p:ph idx="1" type="body"/>
          </p:nvPr>
        </p:nvSpPr>
        <p:spPr>
          <a:xfrm>
            <a:off x="6044400" y="2192338"/>
            <a:ext cx="5680800" cy="39052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1400"/>
              <a:buFont typeface="Helvetica Neue"/>
              <a:buNone/>
            </a:pPr>
            <a:r>
              <a:rPr lang="en-US"/>
              <a:t>A Directory Service</a:t>
            </a:r>
            <a:endParaRPr/>
          </a:p>
        </p:txBody>
      </p:sp>
      <p:sp>
        <p:nvSpPr>
          <p:cNvPr id="106" name="Google Shape;106;p1"/>
          <p:cNvSpPr txBox="1"/>
          <p:nvPr>
            <p:ph idx="2" type="body"/>
          </p:nvPr>
        </p:nvSpPr>
        <p:spPr>
          <a:xfrm>
            <a:off x="6096000" y="2667417"/>
            <a:ext cx="5630411" cy="39052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1100"/>
              <a:buFont typeface="Helvetica Neue"/>
              <a:buNone/>
            </a:pPr>
            <a:r>
              <a:rPr lang="en-US"/>
              <a:t>Kunal Shroff, Kay Kasemir, Georg Weiss and many other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0"/>
          <p:cNvSpPr txBox="1"/>
          <p:nvPr>
            <p:ph type="title"/>
          </p:nvPr>
        </p:nvSpPr>
        <p:spPr>
          <a:xfrm>
            <a:off x="5842536" y="452175"/>
            <a:ext cx="5883876" cy="245465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Helvetica Neue"/>
              <a:buNone/>
            </a:pPr>
            <a:r>
              <a:rPr lang="en-US"/>
              <a:t>Populating </a:t>
            </a:r>
            <a:br>
              <a:rPr lang="en-US"/>
            </a:br>
            <a:r>
              <a:rPr lang="en-US"/>
              <a:t>Channel Finder</a:t>
            </a:r>
            <a:br>
              <a:rPr lang="en-US"/>
            </a:br>
            <a:r>
              <a:rPr lang="en-US"/>
              <a:t>with</a:t>
            </a:r>
            <a:br>
              <a:rPr lang="en-US"/>
            </a:br>
            <a:r>
              <a:rPr lang="en-US"/>
              <a:t>Rescyn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1"/>
          <p:cNvSpPr txBox="1"/>
          <p:nvPr>
            <p:ph idx="1" type="body"/>
          </p:nvPr>
        </p:nvSpPr>
        <p:spPr>
          <a:xfrm>
            <a:off x="180000" y="972000"/>
            <a:ext cx="11832000" cy="570249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2192B"/>
              </a:buClr>
              <a:buSzPts val="3200"/>
              <a:buChar char="•"/>
            </a:pPr>
            <a:r>
              <a:rPr lang="en-US"/>
              <a:t>How to add new channels</a:t>
            </a:r>
            <a:endParaRPr/>
          </a:p>
          <a:p>
            <a:pPr indent="-228600" lvl="1" marL="685800" rtl="0" algn="l">
              <a:lnSpc>
                <a:spcPct val="90000"/>
              </a:lnSpc>
              <a:spcBef>
                <a:spcPts val="500"/>
              </a:spcBef>
              <a:spcAft>
                <a:spcPts val="0"/>
              </a:spcAft>
              <a:buClr>
                <a:srgbClr val="02192B"/>
              </a:buClr>
              <a:buSzPts val="2800"/>
              <a:buChar char="•"/>
            </a:pPr>
            <a:r>
              <a:rPr lang="en-US"/>
              <a:t>Without having to learn the client api's</a:t>
            </a:r>
            <a:endParaRPr/>
          </a:p>
          <a:p>
            <a:pPr indent="-228600" lvl="0" marL="228600" rtl="0" algn="l">
              <a:lnSpc>
                <a:spcPct val="90000"/>
              </a:lnSpc>
              <a:spcBef>
                <a:spcPts val="1000"/>
              </a:spcBef>
              <a:spcAft>
                <a:spcPts val="0"/>
              </a:spcAft>
              <a:buClr>
                <a:srgbClr val="02192B"/>
              </a:buClr>
              <a:buSzPts val="3200"/>
              <a:buChar char="•"/>
            </a:pPr>
            <a:r>
              <a:rPr lang="en-US"/>
              <a:t>How to manage existing channels</a:t>
            </a:r>
            <a:endParaRPr/>
          </a:p>
          <a:p>
            <a:pPr indent="-228600" lvl="1" marL="685800" rtl="0" algn="l">
              <a:lnSpc>
                <a:spcPct val="90000"/>
              </a:lnSpc>
              <a:spcBef>
                <a:spcPts val="500"/>
              </a:spcBef>
              <a:spcAft>
                <a:spcPts val="0"/>
              </a:spcAft>
              <a:buClr>
                <a:srgbClr val="02192B"/>
              </a:buClr>
              <a:buSzPts val="2800"/>
              <a:buChar char="•"/>
            </a:pPr>
            <a:r>
              <a:rPr lang="en-US"/>
              <a:t>Orphaned channels</a:t>
            </a:r>
            <a:endParaRPr/>
          </a:p>
          <a:p>
            <a:pPr indent="-228600" lvl="1" marL="685800" rtl="0" algn="l">
              <a:lnSpc>
                <a:spcPct val="90000"/>
              </a:lnSpc>
              <a:spcBef>
                <a:spcPts val="500"/>
              </a:spcBef>
              <a:spcAft>
                <a:spcPts val="0"/>
              </a:spcAft>
              <a:buClr>
                <a:srgbClr val="02192B"/>
              </a:buClr>
              <a:buSzPts val="2800"/>
              <a:buChar char="•"/>
            </a:pPr>
            <a:r>
              <a:rPr lang="en-US"/>
              <a:t>Moved channels</a:t>
            </a:r>
            <a:endParaRPr/>
          </a:p>
          <a:p>
            <a:pPr indent="-25400" lvl="0" marL="228600" rtl="0" algn="l">
              <a:lnSpc>
                <a:spcPct val="90000"/>
              </a:lnSpc>
              <a:spcBef>
                <a:spcPts val="1000"/>
              </a:spcBef>
              <a:spcAft>
                <a:spcPts val="0"/>
              </a:spcAft>
              <a:buClr>
                <a:srgbClr val="02192B"/>
              </a:buClr>
              <a:buSzPts val="3200"/>
              <a:buNone/>
            </a:pPr>
            <a:r>
              <a:t/>
            </a:r>
            <a:endParaRPr/>
          </a:p>
        </p:txBody>
      </p:sp>
      <p:sp>
        <p:nvSpPr>
          <p:cNvPr id="169" name="Google Shape;169;p11"/>
          <p:cNvSpPr txBox="1"/>
          <p:nvPr>
            <p:ph type="title"/>
          </p:nvPr>
        </p:nvSpPr>
        <p:spPr>
          <a:xfrm>
            <a:off x="180000" y="1"/>
            <a:ext cx="11832000" cy="50399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3F3F3F"/>
              </a:buClr>
              <a:buSzPts val="2000"/>
              <a:buFont typeface="Helvetica Neue"/>
              <a:buNone/>
            </a:pPr>
            <a:r>
              <a:rPr lang="en-US"/>
              <a:t>Recsync : cfStore</a:t>
            </a:r>
            <a:endParaRPr b="1"/>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2"/>
          <p:cNvSpPr txBox="1"/>
          <p:nvPr>
            <p:ph idx="1" type="body"/>
          </p:nvPr>
        </p:nvSpPr>
        <p:spPr>
          <a:xfrm>
            <a:off x="180000" y="972000"/>
            <a:ext cx="11832000" cy="5702497"/>
          </a:xfrm>
          <a:prstGeom prst="rect">
            <a:avLst/>
          </a:prstGeom>
          <a:noFill/>
          <a:ln>
            <a:noFill/>
          </a:ln>
        </p:spPr>
        <p:txBody>
          <a:bodyPr anchorCtr="0" anchor="t" bIns="45700" lIns="91425" spcFirstLastPara="1" rIns="91425" wrap="square" tIns="45700">
            <a:normAutofit fontScale="92500"/>
          </a:bodyPr>
          <a:lstStyle/>
          <a:p>
            <a:pPr indent="-228600" lvl="0" marL="228600" rtl="0" algn="l">
              <a:lnSpc>
                <a:spcPct val="90000"/>
              </a:lnSpc>
              <a:spcBef>
                <a:spcPts val="0"/>
              </a:spcBef>
              <a:spcAft>
                <a:spcPts val="0"/>
              </a:spcAft>
              <a:buClr>
                <a:srgbClr val="02192B"/>
              </a:buClr>
              <a:buSzPct val="116858"/>
              <a:buChar char="•"/>
            </a:pPr>
            <a:r>
              <a:rPr lang="en-US"/>
              <a:t>The record synchronizer </a:t>
            </a:r>
            <a:endParaRPr/>
          </a:p>
          <a:p>
            <a:pPr indent="-243015" lvl="1" marL="685800" rtl="0" algn="l">
              <a:lnSpc>
                <a:spcPct val="90000"/>
              </a:lnSpc>
              <a:spcBef>
                <a:spcPts val="500"/>
              </a:spcBef>
              <a:spcAft>
                <a:spcPts val="0"/>
              </a:spcAft>
              <a:buClr>
                <a:srgbClr val="02192B"/>
              </a:buClr>
              <a:buSzPct val="116872"/>
              <a:buChar char="•"/>
            </a:pPr>
            <a:r>
              <a:rPr lang="en-US"/>
              <a:t>A client (RecCaster) which running as part of an EPICS IOC (EPICS support module)</a:t>
            </a:r>
            <a:endParaRPr/>
          </a:p>
          <a:p>
            <a:pPr indent="-243015" lvl="1" marL="685800" rtl="0" algn="l">
              <a:lnSpc>
                <a:spcPct val="90000"/>
              </a:lnSpc>
              <a:spcBef>
                <a:spcPts val="500"/>
              </a:spcBef>
              <a:spcAft>
                <a:spcPts val="0"/>
              </a:spcAft>
              <a:buClr>
                <a:srgbClr val="02192B"/>
              </a:buClr>
              <a:buSzPct val="116872"/>
              <a:buChar char="•"/>
            </a:pPr>
            <a:r>
              <a:rPr lang="en-US"/>
              <a:t>A server (RecCeiver) which is a stand alone daemon. </a:t>
            </a:r>
            <a:endParaRPr/>
          </a:p>
          <a:p>
            <a:pPr indent="-228600" lvl="0" marL="228600" rtl="0" algn="l">
              <a:lnSpc>
                <a:spcPct val="90000"/>
              </a:lnSpc>
              <a:spcBef>
                <a:spcPts val="1000"/>
              </a:spcBef>
              <a:spcAft>
                <a:spcPts val="0"/>
              </a:spcAft>
              <a:buClr>
                <a:srgbClr val="02192B"/>
              </a:buClr>
              <a:buSzPct val="116858"/>
              <a:buChar char="•"/>
            </a:pPr>
            <a:r>
              <a:rPr lang="en-US"/>
              <a:t>Together they work to ensure the the server(s) have a complete list of all records currently provided by the client IOCs.</a:t>
            </a:r>
            <a:endParaRPr/>
          </a:p>
          <a:p>
            <a:pPr indent="-228600" lvl="0" marL="228600" rtl="0" algn="l">
              <a:lnSpc>
                <a:spcPct val="90000"/>
              </a:lnSpc>
              <a:spcBef>
                <a:spcPts val="1000"/>
              </a:spcBef>
              <a:spcAft>
                <a:spcPts val="0"/>
              </a:spcAft>
              <a:buClr>
                <a:srgbClr val="02192B"/>
              </a:buClr>
              <a:buSzPct val="116858"/>
              <a:buChar char="•"/>
            </a:pPr>
            <a:r>
              <a:rPr lang="en-US"/>
              <a:t>Recsync Information</a:t>
            </a:r>
            <a:endParaRPr/>
          </a:p>
          <a:p>
            <a:pPr indent="-243015" lvl="1" marL="685800" rtl="0" algn="l">
              <a:lnSpc>
                <a:spcPct val="90000"/>
              </a:lnSpc>
              <a:spcBef>
                <a:spcPts val="500"/>
              </a:spcBef>
              <a:spcAft>
                <a:spcPts val="0"/>
              </a:spcAft>
              <a:buClr>
                <a:srgbClr val="02192B"/>
              </a:buClr>
              <a:buSzPct val="116872"/>
              <a:buChar char="•"/>
            </a:pPr>
            <a:r>
              <a:rPr lang="en-US"/>
              <a:t>The EPICS Base Version</a:t>
            </a:r>
            <a:endParaRPr/>
          </a:p>
          <a:p>
            <a:pPr indent="-243015" lvl="1" marL="685800" rtl="0" algn="l">
              <a:lnSpc>
                <a:spcPct val="90000"/>
              </a:lnSpc>
              <a:spcBef>
                <a:spcPts val="500"/>
              </a:spcBef>
              <a:spcAft>
                <a:spcPts val="0"/>
              </a:spcAft>
              <a:buClr>
                <a:srgbClr val="02192B"/>
              </a:buClr>
              <a:buSzPct val="116872"/>
              <a:buChar char="•"/>
            </a:pPr>
            <a:r>
              <a:rPr lang="en-US"/>
              <a:t>A white listed set of environment variables</a:t>
            </a:r>
            <a:endParaRPr/>
          </a:p>
          <a:p>
            <a:pPr indent="-243015" lvl="1" marL="685800" rtl="0" algn="l">
              <a:lnSpc>
                <a:spcPct val="90000"/>
              </a:lnSpc>
              <a:spcBef>
                <a:spcPts val="500"/>
              </a:spcBef>
              <a:spcAft>
                <a:spcPts val="0"/>
              </a:spcAft>
              <a:buClr>
                <a:srgbClr val="02192B"/>
              </a:buClr>
              <a:buSzPct val="116872"/>
              <a:buChar char="•"/>
            </a:pPr>
            <a:r>
              <a:rPr lang="en-US"/>
              <a:t>The name and type of all records</a:t>
            </a:r>
            <a:endParaRPr/>
          </a:p>
          <a:p>
            <a:pPr indent="-243015" lvl="1" marL="685800" rtl="0" algn="l">
              <a:lnSpc>
                <a:spcPct val="90000"/>
              </a:lnSpc>
              <a:spcBef>
                <a:spcPts val="500"/>
              </a:spcBef>
              <a:spcAft>
                <a:spcPts val="0"/>
              </a:spcAft>
              <a:buClr>
                <a:srgbClr val="02192B"/>
              </a:buClr>
              <a:buSzPct val="116872"/>
              <a:buChar char="•"/>
            </a:pPr>
            <a:r>
              <a:rPr lang="en-US"/>
              <a:t>Any info() tags associated with these records</a:t>
            </a:r>
            <a:endParaRPr/>
          </a:p>
          <a:p>
            <a:pPr indent="-50800" lvl="1" marL="685800" rtl="0" algn="l">
              <a:lnSpc>
                <a:spcPct val="90000"/>
              </a:lnSpc>
              <a:spcBef>
                <a:spcPts val="500"/>
              </a:spcBef>
              <a:spcAft>
                <a:spcPts val="0"/>
              </a:spcAft>
              <a:buClr>
                <a:srgbClr val="02192B"/>
              </a:buClr>
              <a:buSzPct val="116872"/>
              <a:buNone/>
            </a:pPr>
            <a:r>
              <a:t/>
            </a:r>
            <a:endParaRPr/>
          </a:p>
          <a:p>
            <a:pPr indent="-228600" lvl="0" marL="228600" rtl="0" algn="l">
              <a:lnSpc>
                <a:spcPct val="90000"/>
              </a:lnSpc>
              <a:spcBef>
                <a:spcPts val="1000"/>
              </a:spcBef>
              <a:spcAft>
                <a:spcPts val="0"/>
              </a:spcAft>
              <a:buClr>
                <a:srgbClr val="02192B"/>
              </a:buClr>
              <a:buSzPct val="116858"/>
              <a:buChar char="•"/>
            </a:pPr>
            <a:r>
              <a:rPr lang="en-US"/>
              <a:t>https://github.com/ChannelFinder/recsync</a:t>
            </a:r>
            <a:endParaRPr/>
          </a:p>
        </p:txBody>
      </p:sp>
      <p:sp>
        <p:nvSpPr>
          <p:cNvPr id="175" name="Google Shape;175;p12"/>
          <p:cNvSpPr txBox="1"/>
          <p:nvPr>
            <p:ph type="title"/>
          </p:nvPr>
        </p:nvSpPr>
        <p:spPr>
          <a:xfrm>
            <a:off x="180000" y="1"/>
            <a:ext cx="11832000" cy="50399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3F3F3F"/>
              </a:buClr>
              <a:buSzPts val="2000"/>
              <a:buFont typeface="Helvetica Neue"/>
              <a:buNone/>
            </a:pPr>
            <a:r>
              <a:rPr lang="en-US"/>
              <a:t>Recsync : cfStore</a:t>
            </a:r>
            <a:endParaRPr b="1"/>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3"/>
          <p:cNvSpPr txBox="1"/>
          <p:nvPr>
            <p:ph idx="1" type="body"/>
          </p:nvPr>
        </p:nvSpPr>
        <p:spPr>
          <a:xfrm>
            <a:off x="180000" y="972000"/>
            <a:ext cx="11832000" cy="570249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2192B"/>
              </a:buClr>
              <a:buSzPts val="3200"/>
              <a:buChar char="•"/>
            </a:pPr>
            <a:r>
              <a:rPr lang="en-US"/>
              <a:t>The properties currently managed with cfStore</a:t>
            </a:r>
            <a:endParaRPr/>
          </a:p>
          <a:p>
            <a:pPr indent="-228600" lvl="1" marL="685800" rtl="0" algn="l">
              <a:lnSpc>
                <a:spcPct val="90000"/>
              </a:lnSpc>
              <a:spcBef>
                <a:spcPts val="500"/>
              </a:spcBef>
              <a:spcAft>
                <a:spcPts val="0"/>
              </a:spcAft>
              <a:buClr>
                <a:srgbClr val="02192B"/>
              </a:buClr>
              <a:buSzPts val="2800"/>
              <a:buChar char="•"/>
            </a:pPr>
            <a:r>
              <a:rPr lang="en-US"/>
              <a:t>hostName</a:t>
            </a:r>
            <a:endParaRPr/>
          </a:p>
          <a:p>
            <a:pPr indent="-228600" lvl="1" marL="685800" rtl="0" algn="l">
              <a:lnSpc>
                <a:spcPct val="90000"/>
              </a:lnSpc>
              <a:spcBef>
                <a:spcPts val="500"/>
              </a:spcBef>
              <a:spcAft>
                <a:spcPts val="0"/>
              </a:spcAft>
              <a:buClr>
                <a:srgbClr val="02192B"/>
              </a:buClr>
              <a:buSzPts val="2800"/>
              <a:buChar char="•"/>
            </a:pPr>
            <a:r>
              <a:rPr lang="en-US"/>
              <a:t>iocName</a:t>
            </a:r>
            <a:endParaRPr/>
          </a:p>
          <a:p>
            <a:pPr indent="-228600" lvl="1" marL="685800" rtl="0" algn="l">
              <a:lnSpc>
                <a:spcPct val="90000"/>
              </a:lnSpc>
              <a:spcBef>
                <a:spcPts val="500"/>
              </a:spcBef>
              <a:spcAft>
                <a:spcPts val="0"/>
              </a:spcAft>
              <a:buClr>
                <a:srgbClr val="02192B"/>
              </a:buClr>
              <a:buSzPts val="2800"/>
              <a:buChar char="•"/>
            </a:pPr>
            <a:r>
              <a:rPr lang="en-US"/>
              <a:t>pvStatus : </a:t>
            </a:r>
            <a:r>
              <a:rPr i="1" lang="en-US"/>
              <a:t>Active or InActive</a:t>
            </a:r>
            <a:endParaRPr i="1"/>
          </a:p>
          <a:p>
            <a:pPr indent="-228600" lvl="1" marL="685800" rtl="0" algn="l">
              <a:lnSpc>
                <a:spcPct val="90000"/>
              </a:lnSpc>
              <a:spcBef>
                <a:spcPts val="500"/>
              </a:spcBef>
              <a:spcAft>
                <a:spcPts val="0"/>
              </a:spcAft>
              <a:buClr>
                <a:srgbClr val="02192B"/>
              </a:buClr>
              <a:buSzPts val="2800"/>
              <a:buChar char="•"/>
            </a:pPr>
            <a:r>
              <a:rPr lang="en-US"/>
              <a:t>time : The last time the above properties were updated</a:t>
            </a:r>
            <a:endParaRPr/>
          </a:p>
        </p:txBody>
      </p:sp>
      <p:sp>
        <p:nvSpPr>
          <p:cNvPr id="181" name="Google Shape;181;p13"/>
          <p:cNvSpPr txBox="1"/>
          <p:nvPr>
            <p:ph type="title"/>
          </p:nvPr>
        </p:nvSpPr>
        <p:spPr>
          <a:xfrm>
            <a:off x="180000" y="1"/>
            <a:ext cx="11832000" cy="50399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3F3F3F"/>
              </a:buClr>
              <a:buSzPts val="2000"/>
              <a:buFont typeface="Helvetica Neue"/>
              <a:buNone/>
            </a:pPr>
            <a:r>
              <a:rPr lang="en-US"/>
              <a:t>Recsync : cfStore </a:t>
            </a:r>
            <a:endParaRPr b="1"/>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55"/>
          <p:cNvSpPr txBox="1"/>
          <p:nvPr>
            <p:ph idx="1" type="body"/>
          </p:nvPr>
        </p:nvSpPr>
        <p:spPr>
          <a:xfrm>
            <a:off x="180000" y="972000"/>
            <a:ext cx="11832000" cy="5702497"/>
          </a:xfrm>
          <a:prstGeom prst="rect">
            <a:avLst/>
          </a:prstGeom>
          <a:noFill/>
          <a:ln>
            <a:noFill/>
          </a:ln>
        </p:spPr>
        <p:txBody>
          <a:bodyPr anchorCtr="0" anchor="t" bIns="45700" lIns="91425" spcFirstLastPara="1" rIns="91425" wrap="square" tIns="45700">
            <a:normAutofit fontScale="62500" lnSpcReduction="20000"/>
          </a:bodyPr>
          <a:lstStyle/>
          <a:p>
            <a:pPr indent="0" lvl="0" marL="0" marR="0" rtl="0" algn="l">
              <a:lnSpc>
                <a:spcPct val="100000"/>
              </a:lnSpc>
              <a:spcBef>
                <a:spcPts val="0"/>
              </a:spcBef>
              <a:spcAft>
                <a:spcPts val="0"/>
              </a:spcAft>
              <a:buClr>
                <a:srgbClr val="000000"/>
              </a:buClr>
              <a:buSzPct val="100000"/>
              <a:buFont typeface="Helvetica Neue"/>
              <a:buNone/>
            </a:pPr>
            <a:r>
              <a:rPr b="0" i="0" lang="en-US" sz="3200" u="none" cap="none" strike="noStrike">
                <a:solidFill>
                  <a:srgbClr val="000000"/>
                </a:solidFill>
                <a:latin typeface="Helvetica Neue"/>
                <a:ea typeface="Helvetica Neue"/>
                <a:cs typeface="Helvetica Neue"/>
                <a:sym typeface="Helvetica Neue"/>
              </a:rPr>
              <a:t>1) Modify configure/RELEASE. This file is a good place to check what modules an IOC supports. Just copy-paste somewhere before the EPICS_BASE variable declaration:</a:t>
            </a:r>
            <a:endParaRPr/>
          </a:p>
          <a:p>
            <a:pPr indent="0" lvl="0" marL="0" marR="0" rtl="0" algn="l">
              <a:lnSpc>
                <a:spcPct val="100000"/>
              </a:lnSpc>
              <a:spcBef>
                <a:spcPts val="0"/>
              </a:spcBef>
              <a:spcAft>
                <a:spcPts val="0"/>
              </a:spcAft>
              <a:buClr>
                <a:srgbClr val="000000"/>
              </a:buClr>
              <a:buSzPct val="100000"/>
              <a:buFont typeface="Helvetica Neue"/>
              <a:buNone/>
            </a:pPr>
            <a:r>
              <a:rPr b="0" i="0" lang="en-US" sz="3200" u="none" cap="none" strike="noStrike">
                <a:solidFill>
                  <a:srgbClr val="000000"/>
                </a:solidFill>
                <a:latin typeface="Helvetica Neue"/>
                <a:ea typeface="Helvetica Neue"/>
                <a:cs typeface="Helvetica Neue"/>
                <a:sym typeface="Helvetica Neue"/>
              </a:rPr>
              <a:t>RECCASTER=$(EPICS_BASE) </a:t>
            </a:r>
            <a:endParaRPr b="0" i="0" sz="28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2192B"/>
              </a:buClr>
              <a:buSzPct val="100000"/>
              <a:buFont typeface="Helvetica Neue"/>
              <a:buNone/>
            </a:pPr>
            <a:r>
              <a:t/>
            </a:r>
            <a:endParaRPr b="0" i="0" sz="32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ct val="100000"/>
              <a:buFont typeface="Helvetica Neue"/>
              <a:buNone/>
            </a:pPr>
            <a:r>
              <a:rPr b="0" i="0" lang="en-US" sz="3200" u="none" cap="none" strike="noStrike">
                <a:solidFill>
                  <a:srgbClr val="000000"/>
                </a:solidFill>
                <a:latin typeface="Helvetica Neue"/>
                <a:ea typeface="Helvetica Neue"/>
                <a:cs typeface="Helvetica Neue"/>
                <a:sym typeface="Helvetica Neue"/>
              </a:rPr>
              <a:t>2) Install the standard status database for the IOC by adjusting the &lt;iocname&gt;App/Db/Makefile. Just copy-paste:</a:t>
            </a:r>
            <a:endParaRPr b="0" i="0" sz="32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ct val="100000"/>
              <a:buFont typeface="Helvetica Neue"/>
              <a:buNone/>
            </a:pPr>
            <a:r>
              <a:rPr b="0" i="0" lang="en-US" sz="3200" u="none" cap="none" strike="noStrike">
                <a:solidFill>
                  <a:srgbClr val="000000"/>
                </a:solidFill>
                <a:latin typeface="Helvetica Neue"/>
                <a:ea typeface="Helvetica Neue"/>
                <a:cs typeface="Helvetica Neue"/>
                <a:sym typeface="Helvetica Neue"/>
              </a:rPr>
              <a:t>DB_INSTALLS += $(RECCASTER)/db/reccaster.db</a:t>
            </a:r>
            <a:endParaRPr b="0" i="0" sz="28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2192B"/>
              </a:buClr>
              <a:buSzPct val="100000"/>
              <a:buFont typeface="Helvetica Neue"/>
              <a:buNone/>
            </a:pPr>
            <a:r>
              <a:t/>
            </a:r>
            <a:endParaRPr b="0" i="0" sz="32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ct val="100000"/>
              <a:buFont typeface="Helvetica Neue"/>
              <a:buNone/>
            </a:pPr>
            <a:r>
              <a:rPr b="0" i="0" lang="en-US" sz="3200" u="none" cap="none" strike="noStrike">
                <a:solidFill>
                  <a:srgbClr val="000000"/>
                </a:solidFill>
                <a:latin typeface="Helvetica Neue"/>
                <a:ea typeface="Helvetica Neue"/>
                <a:cs typeface="Helvetica Neue"/>
                <a:sym typeface="Helvetica Neue"/>
              </a:rPr>
              <a:t>3) Add .dbd and library support by adjusting the &lt;iocname&gt;App/src/Makefile. Make sure to put a correct &lt;target&gt;:</a:t>
            </a:r>
            <a:endParaRPr b="0" i="0" sz="32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ct val="100000"/>
              <a:buFont typeface="Helvetica Neue"/>
              <a:buNone/>
            </a:pPr>
            <a:r>
              <a:rPr b="0" i="0" lang="en-US" sz="3200" u="none" cap="none" strike="noStrike">
                <a:solidFill>
                  <a:srgbClr val="000000"/>
                </a:solidFill>
                <a:latin typeface="Helvetica Neue"/>
                <a:ea typeface="Helvetica Neue"/>
                <a:cs typeface="Helvetica Neue"/>
                <a:sym typeface="Helvetica Neue"/>
              </a:rPr>
              <a:t>&lt;target&gt;_DBD += reccaster.dbd &lt;target&gt;_LIBS += reccaster</a:t>
            </a:r>
            <a:endParaRPr b="0" i="0" sz="28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2192B"/>
              </a:buClr>
              <a:buSzPct val="100000"/>
              <a:buFont typeface="Helvetica Neue"/>
              <a:buNone/>
            </a:pPr>
            <a:r>
              <a:t/>
            </a:r>
            <a:endParaRPr b="0" i="0" sz="32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ct val="100000"/>
              <a:buFont typeface="Helvetica Neue"/>
              <a:buNone/>
            </a:pPr>
            <a:r>
              <a:rPr b="0" i="0" lang="en-US" sz="3200" u="none" cap="none" strike="noStrike">
                <a:solidFill>
                  <a:srgbClr val="000000"/>
                </a:solidFill>
                <a:latin typeface="Helvetica Neue"/>
                <a:ea typeface="Helvetica Neue"/>
                <a:cs typeface="Helvetica Neue"/>
                <a:sym typeface="Helvetica Neue"/>
              </a:rPr>
              <a:t>4) 'make clean &amp;&amp; make' the &lt;iocname&gt;App folder to rebuild the binary.</a:t>
            </a:r>
            <a:endParaRPr b="0" i="0" sz="28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2192B"/>
              </a:buClr>
              <a:buSzPct val="100000"/>
              <a:buFont typeface="Helvetica Neue"/>
              <a:buNone/>
            </a:pPr>
            <a:r>
              <a:t/>
            </a:r>
            <a:endParaRPr b="0" i="0" sz="32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ct val="100000"/>
              <a:buFont typeface="Helvetica Neue"/>
              <a:buNone/>
            </a:pPr>
            <a:r>
              <a:rPr b="0" i="0" lang="en-US" sz="3200" u="none" cap="none" strike="noStrike">
                <a:solidFill>
                  <a:srgbClr val="000000"/>
                </a:solidFill>
                <a:latin typeface="Helvetica Neue"/>
                <a:ea typeface="Helvetica Neue"/>
                <a:cs typeface="Helvetica Neue"/>
                <a:sym typeface="Helvetica Neue"/>
              </a:rPr>
              <a:t>5) For each IOC using the binary, in st.cmd add the database support. Note that path to the .db file changes depending on how the IOC was deployed. The .db file itself was generated thanks to steps 1 and 2.</a:t>
            </a:r>
            <a:endParaRPr b="0" i="0" sz="32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ct val="100000"/>
              <a:buFont typeface="Helvetica Neue"/>
              <a:buNone/>
            </a:pPr>
            <a:r>
              <a:rPr b="0" i="0" lang="en-US" sz="3200" u="none" cap="none" strike="noStrike">
                <a:solidFill>
                  <a:srgbClr val="000000"/>
                </a:solidFill>
                <a:latin typeface="Helvetica Neue"/>
                <a:ea typeface="Helvetica Neue"/>
                <a:cs typeface="Helvetica Neue"/>
                <a:sym typeface="Helvetica Neue"/>
              </a:rPr>
              <a:t>dbLoadRecords("&lt;path-to-db-installs&gt;/db/reccaster.db", "P=&lt;system&gt;{IOC:&lt;iocname&gt;}RecSync")</a:t>
            </a:r>
            <a:endParaRPr b="0" i="0" sz="28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2192B"/>
              </a:buClr>
              <a:buSzPct val="100000"/>
              <a:buFont typeface="Helvetica Neue"/>
              <a:buNone/>
            </a:pPr>
            <a:r>
              <a:t/>
            </a:r>
            <a:endParaRPr b="0" i="0" sz="32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ct val="100000"/>
              <a:buFont typeface="Helvetica Neue"/>
              <a:buNone/>
            </a:pPr>
            <a:r>
              <a:rPr b="0" i="0" lang="en-US" sz="3200" u="none" cap="none" strike="noStrike">
                <a:solidFill>
                  <a:srgbClr val="000000"/>
                </a:solidFill>
                <a:latin typeface="Helvetica Neue"/>
                <a:ea typeface="Helvetica Neue"/>
                <a:cs typeface="Helvetica Neue"/>
                <a:sym typeface="Helvetica Neue"/>
              </a:rPr>
              <a:t>6) Restart the IOC for changes to become effective.</a:t>
            </a:r>
            <a:endParaRPr b="0" i="0" sz="32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ct val="100000"/>
              <a:buFont typeface="Helvetica Neue"/>
              <a:buNone/>
            </a:pPr>
            <a:r>
              <a:rPr b="0" i="0" lang="en-US" sz="3200" u="none" cap="none" strike="noStrike">
                <a:solidFill>
                  <a:srgbClr val="000000"/>
                </a:solidFill>
                <a:latin typeface="Helvetica Neue"/>
                <a:ea typeface="Helvetica Neue"/>
                <a:cs typeface="Helvetica Neue"/>
                <a:sym typeface="Helvetica Neue"/>
              </a:rPr>
              <a:t>Using "P=&lt;system&gt;{IOC:&lt;iocname&gt;}RecSync" as prefix follows the same convention that is used for iocstats.</a:t>
            </a:r>
            <a:r>
              <a:rPr b="0" i="0" lang="en-US" sz="2800" u="none" cap="none" strike="noStrike">
                <a:solidFill>
                  <a:schemeClr val="dk1"/>
                </a:solidFill>
                <a:latin typeface="Helvetica Neue"/>
                <a:ea typeface="Helvetica Neue"/>
                <a:cs typeface="Helvetica Neue"/>
                <a:sym typeface="Helvetica Neue"/>
              </a:rPr>
              <a:t> </a:t>
            </a:r>
            <a:endParaRPr b="0" i="0" sz="6600" u="none" cap="none" strike="noStrike">
              <a:solidFill>
                <a:schemeClr val="dk1"/>
              </a:solidFill>
              <a:latin typeface="Helvetica Neue"/>
              <a:ea typeface="Helvetica Neue"/>
              <a:cs typeface="Helvetica Neue"/>
              <a:sym typeface="Helvetica Neue"/>
            </a:endParaRPr>
          </a:p>
          <a:p>
            <a:pPr indent="-228600" lvl="0" marL="457200" rtl="0" algn="l">
              <a:lnSpc>
                <a:spcPct val="90000"/>
              </a:lnSpc>
              <a:spcBef>
                <a:spcPts val="1000"/>
              </a:spcBef>
              <a:spcAft>
                <a:spcPts val="0"/>
              </a:spcAft>
              <a:buClr>
                <a:srgbClr val="02192B"/>
              </a:buClr>
              <a:buSzPct val="160000"/>
              <a:buNone/>
            </a:pPr>
            <a:r>
              <a:t/>
            </a:r>
            <a:endParaRPr/>
          </a:p>
        </p:txBody>
      </p:sp>
      <p:sp>
        <p:nvSpPr>
          <p:cNvPr id="187" name="Google Shape;187;p55"/>
          <p:cNvSpPr txBox="1"/>
          <p:nvPr>
            <p:ph type="title"/>
          </p:nvPr>
        </p:nvSpPr>
        <p:spPr>
          <a:xfrm>
            <a:off x="180000" y="1"/>
            <a:ext cx="11832000" cy="50399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3F3F3F"/>
              </a:buClr>
              <a:buSzPts val="2000"/>
              <a:buFont typeface="Helvetica Neue"/>
              <a:buNone/>
            </a:pPr>
            <a:r>
              <a:rPr lang="en-US"/>
              <a:t>Recsync : cfStore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4"/>
          <p:cNvSpPr txBox="1"/>
          <p:nvPr>
            <p:ph type="title"/>
          </p:nvPr>
        </p:nvSpPr>
        <p:spPr>
          <a:xfrm>
            <a:off x="6015656" y="452176"/>
            <a:ext cx="5710755" cy="1740616"/>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Helvetica Neue"/>
              <a:buNone/>
            </a:pPr>
            <a:r>
              <a:rPr lang="en-US"/>
              <a:t>Channel Finder integration in </a:t>
            </a:r>
            <a:br>
              <a:rPr lang="en-US"/>
            </a:br>
            <a:r>
              <a:rPr lang="en-US"/>
              <a:t>CS-Studio</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5"/>
          <p:cNvSpPr txBox="1"/>
          <p:nvPr>
            <p:ph idx="1" type="body"/>
          </p:nvPr>
        </p:nvSpPr>
        <p:spPr>
          <a:xfrm>
            <a:off x="180000" y="972000"/>
            <a:ext cx="11832000" cy="570249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2192B"/>
              </a:buClr>
              <a:buSzPts val="3200"/>
              <a:buChar char="•"/>
            </a:pPr>
            <a:r>
              <a:rPr b="1" i="1" lang="en-US"/>
              <a:t>Applications </a:t>
            </a:r>
            <a:r>
              <a:rPr lang="en-US"/>
              <a:t>▸</a:t>
            </a:r>
            <a:r>
              <a:rPr b="1" i="1" lang="en-US"/>
              <a:t> Channel </a:t>
            </a:r>
            <a:r>
              <a:rPr lang="en-US"/>
              <a:t>▸</a:t>
            </a:r>
            <a:r>
              <a:rPr b="1" i="1" lang="en-US"/>
              <a:t>Channel Table</a:t>
            </a:r>
            <a:endParaRPr/>
          </a:p>
          <a:p>
            <a:pPr indent="0" lvl="0" marL="0" rtl="0" algn="l">
              <a:lnSpc>
                <a:spcPct val="90000"/>
              </a:lnSpc>
              <a:spcBef>
                <a:spcPts val="1000"/>
              </a:spcBef>
              <a:spcAft>
                <a:spcPts val="0"/>
              </a:spcAft>
              <a:buClr>
                <a:srgbClr val="02192B"/>
              </a:buClr>
              <a:buSzPts val="3200"/>
              <a:buNone/>
            </a:pPr>
            <a:r>
              <a:t/>
            </a:r>
            <a:endParaRPr/>
          </a:p>
        </p:txBody>
      </p:sp>
      <p:sp>
        <p:nvSpPr>
          <p:cNvPr id="198" name="Google Shape;198;p15"/>
          <p:cNvSpPr txBox="1"/>
          <p:nvPr>
            <p:ph type="title"/>
          </p:nvPr>
        </p:nvSpPr>
        <p:spPr>
          <a:xfrm>
            <a:off x="180000" y="1"/>
            <a:ext cx="11832000" cy="50399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3F3F3F"/>
              </a:buClr>
              <a:buSzPts val="2000"/>
              <a:buFont typeface="Helvetica Neue"/>
              <a:buNone/>
            </a:pPr>
            <a:r>
              <a:rPr lang="en-US"/>
              <a:t>Channel Viewer</a:t>
            </a:r>
            <a:endParaRPr/>
          </a:p>
        </p:txBody>
      </p:sp>
      <p:pic>
        <p:nvPicPr>
          <p:cNvPr id="199" name="Google Shape;199;p15"/>
          <p:cNvPicPr preferRelativeResize="0"/>
          <p:nvPr/>
        </p:nvPicPr>
        <p:blipFill rotWithShape="1">
          <a:blip r:embed="rId3">
            <a:alphaModFix/>
          </a:blip>
          <a:srcRect b="0" l="0" r="0" t="0"/>
          <a:stretch/>
        </p:blipFill>
        <p:spPr>
          <a:xfrm>
            <a:off x="1322832" y="1790153"/>
            <a:ext cx="9546336" cy="473673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6"/>
          <p:cNvSpPr txBox="1"/>
          <p:nvPr>
            <p:ph idx="1" type="body"/>
          </p:nvPr>
        </p:nvSpPr>
        <p:spPr>
          <a:xfrm>
            <a:off x="180000" y="972000"/>
            <a:ext cx="11832000" cy="570249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2192B"/>
              </a:buClr>
              <a:buSzPts val="3200"/>
              <a:buChar char="•"/>
            </a:pPr>
            <a:r>
              <a:rPr lang="en-US"/>
              <a:t>Channel Viewer displays in a table the channel found according a given query string.</a:t>
            </a:r>
            <a:endParaRPr/>
          </a:p>
          <a:p>
            <a:pPr indent="-228600" lvl="0" marL="228600" rtl="0" algn="l">
              <a:lnSpc>
                <a:spcPct val="90000"/>
              </a:lnSpc>
              <a:spcBef>
                <a:spcPts val="1000"/>
              </a:spcBef>
              <a:spcAft>
                <a:spcPts val="0"/>
              </a:spcAft>
              <a:buClr>
                <a:srgbClr val="02192B"/>
              </a:buClr>
              <a:buSzPts val="3200"/>
              <a:buChar char="•"/>
            </a:pPr>
            <a:r>
              <a:rPr lang="en-US"/>
              <a:t>Queries can be constructed for the Name, Property values, and Tags associated with channels.</a:t>
            </a:r>
            <a:endParaRPr/>
          </a:p>
          <a:p>
            <a:pPr indent="-228600" lvl="0" marL="228600" rtl="0" algn="l">
              <a:lnSpc>
                <a:spcPct val="90000"/>
              </a:lnSpc>
              <a:spcBef>
                <a:spcPts val="1000"/>
              </a:spcBef>
              <a:spcAft>
                <a:spcPts val="0"/>
              </a:spcAft>
              <a:buClr>
                <a:srgbClr val="02192B"/>
              </a:buClr>
              <a:buSzPts val="3200"/>
              <a:buChar char="•"/>
            </a:pPr>
            <a:r>
              <a:rPr lang="en-US"/>
              <a:t>Wildcard character like "*", "?" can be used in the queries.</a:t>
            </a:r>
            <a:endParaRPr/>
          </a:p>
          <a:p>
            <a:pPr indent="-228600" lvl="0" marL="228600" rtl="0" algn="l">
              <a:lnSpc>
                <a:spcPct val="90000"/>
              </a:lnSpc>
              <a:spcBef>
                <a:spcPts val="1000"/>
              </a:spcBef>
              <a:spcAft>
                <a:spcPts val="0"/>
              </a:spcAft>
              <a:buClr>
                <a:srgbClr val="0432FF"/>
              </a:buClr>
              <a:buSzPts val="3200"/>
              <a:buChar char="•"/>
            </a:pPr>
            <a:r>
              <a:rPr lang="en-US">
                <a:solidFill>
                  <a:srgbClr val="0432FF"/>
                </a:solidFill>
                <a:latin typeface="Courier"/>
                <a:ea typeface="Courier"/>
                <a:cs typeface="Courier"/>
                <a:sym typeface="Courier"/>
              </a:rPr>
              <a:t>prop=</a:t>
            </a:r>
            <a:r>
              <a:rPr i="1" lang="en-US">
                <a:solidFill>
                  <a:srgbClr val="0432FF"/>
                </a:solidFill>
                <a:latin typeface="Courier"/>
                <a:ea typeface="Courier"/>
                <a:cs typeface="Courier"/>
                <a:sym typeface="Courier"/>
              </a:rPr>
              <a:t>v1</a:t>
            </a:r>
            <a:r>
              <a:rPr lang="en-US">
                <a:solidFill>
                  <a:srgbClr val="0432FF"/>
                </a:solidFill>
                <a:latin typeface="Courier"/>
                <a:ea typeface="Courier"/>
                <a:cs typeface="Courier"/>
                <a:sym typeface="Courier"/>
              </a:rPr>
              <a:t>||</a:t>
            </a:r>
            <a:r>
              <a:rPr i="1" lang="en-US">
                <a:solidFill>
                  <a:srgbClr val="0432FF"/>
                </a:solidFill>
                <a:latin typeface="Courier"/>
                <a:ea typeface="Courier"/>
                <a:cs typeface="Courier"/>
                <a:sym typeface="Courier"/>
              </a:rPr>
              <a:t>v2</a:t>
            </a:r>
            <a:r>
              <a:rPr lang="en-US"/>
              <a:t> equivalent to </a:t>
            </a:r>
            <a:r>
              <a:rPr lang="en-US">
                <a:solidFill>
                  <a:srgbClr val="0432FF"/>
                </a:solidFill>
                <a:latin typeface="Courier"/>
                <a:ea typeface="Courier"/>
                <a:cs typeface="Courier"/>
                <a:sym typeface="Courier"/>
              </a:rPr>
              <a:t>prop=</a:t>
            </a:r>
            <a:r>
              <a:rPr i="1" lang="en-US">
                <a:solidFill>
                  <a:srgbClr val="0432FF"/>
                </a:solidFill>
                <a:latin typeface="Courier"/>
                <a:ea typeface="Courier"/>
                <a:cs typeface="Courier"/>
                <a:sym typeface="Courier"/>
              </a:rPr>
              <a:t>v1</a:t>
            </a:r>
            <a:r>
              <a:rPr lang="en-US">
                <a:solidFill>
                  <a:srgbClr val="0432FF"/>
                </a:solidFill>
                <a:latin typeface="Courier"/>
                <a:ea typeface="Courier"/>
                <a:cs typeface="Courier"/>
                <a:sym typeface="Courier"/>
              </a:rPr>
              <a:t> OR prop=</a:t>
            </a:r>
            <a:r>
              <a:rPr i="1" lang="en-US">
                <a:solidFill>
                  <a:srgbClr val="0432FF"/>
                </a:solidFill>
                <a:latin typeface="Courier"/>
                <a:ea typeface="Courier"/>
                <a:cs typeface="Courier"/>
                <a:sym typeface="Courier"/>
              </a:rPr>
              <a:t>v2</a:t>
            </a:r>
            <a:endParaRPr/>
          </a:p>
          <a:p>
            <a:pPr indent="-228600" lvl="0" marL="228600" rtl="0" algn="l">
              <a:lnSpc>
                <a:spcPct val="90000"/>
              </a:lnSpc>
              <a:spcBef>
                <a:spcPts val="1000"/>
              </a:spcBef>
              <a:spcAft>
                <a:spcPts val="0"/>
              </a:spcAft>
              <a:buClr>
                <a:srgbClr val="0432FF"/>
              </a:buClr>
              <a:buSzPts val="3200"/>
              <a:buChar char="•"/>
            </a:pPr>
            <a:r>
              <a:rPr lang="en-US">
                <a:solidFill>
                  <a:srgbClr val="0432FF"/>
                </a:solidFill>
                <a:latin typeface="Courier"/>
                <a:ea typeface="Courier"/>
                <a:cs typeface="Courier"/>
                <a:sym typeface="Courier"/>
              </a:rPr>
              <a:t>prop=</a:t>
            </a:r>
            <a:r>
              <a:rPr i="1" lang="en-US">
                <a:solidFill>
                  <a:srgbClr val="0432FF"/>
                </a:solidFill>
                <a:latin typeface="Courier"/>
                <a:ea typeface="Courier"/>
                <a:cs typeface="Courier"/>
                <a:sym typeface="Courier"/>
              </a:rPr>
              <a:t>v1</a:t>
            </a:r>
            <a:r>
              <a:rPr lang="en-US">
                <a:solidFill>
                  <a:srgbClr val="0432FF"/>
                </a:solidFill>
                <a:latin typeface="Courier"/>
                <a:ea typeface="Courier"/>
                <a:cs typeface="Courier"/>
                <a:sym typeface="Courier"/>
              </a:rPr>
              <a:t> tag=</a:t>
            </a:r>
            <a:r>
              <a:rPr i="1" lang="en-US">
                <a:solidFill>
                  <a:srgbClr val="0432FF"/>
                </a:solidFill>
                <a:latin typeface="Courier"/>
                <a:ea typeface="Courier"/>
                <a:cs typeface="Courier"/>
                <a:sym typeface="Courier"/>
              </a:rPr>
              <a:t>t1</a:t>
            </a:r>
            <a:r>
              <a:rPr lang="en-US"/>
              <a:t> equivalent to </a:t>
            </a:r>
            <a:r>
              <a:rPr lang="en-US">
                <a:solidFill>
                  <a:srgbClr val="0432FF"/>
                </a:solidFill>
                <a:latin typeface="Courier"/>
                <a:ea typeface="Courier"/>
                <a:cs typeface="Courier"/>
                <a:sym typeface="Courier"/>
              </a:rPr>
              <a:t>prop=</a:t>
            </a:r>
            <a:r>
              <a:rPr i="1" lang="en-US">
                <a:solidFill>
                  <a:srgbClr val="0432FF"/>
                </a:solidFill>
                <a:latin typeface="Courier"/>
                <a:ea typeface="Courier"/>
                <a:cs typeface="Courier"/>
                <a:sym typeface="Courier"/>
              </a:rPr>
              <a:t>v1</a:t>
            </a:r>
            <a:r>
              <a:rPr lang="en-US">
                <a:solidFill>
                  <a:srgbClr val="0432FF"/>
                </a:solidFill>
                <a:latin typeface="Courier"/>
                <a:ea typeface="Courier"/>
                <a:cs typeface="Courier"/>
                <a:sym typeface="Courier"/>
              </a:rPr>
              <a:t> AND tag=</a:t>
            </a:r>
            <a:r>
              <a:rPr i="1" lang="en-US">
                <a:solidFill>
                  <a:srgbClr val="0432FF"/>
                </a:solidFill>
                <a:latin typeface="Courier"/>
                <a:ea typeface="Courier"/>
                <a:cs typeface="Courier"/>
                <a:sym typeface="Courier"/>
              </a:rPr>
              <a:t>t1</a:t>
            </a:r>
            <a:endParaRPr/>
          </a:p>
          <a:p>
            <a:pPr indent="0" lvl="0" marL="0" rtl="0" algn="l">
              <a:lnSpc>
                <a:spcPct val="90000"/>
              </a:lnSpc>
              <a:spcBef>
                <a:spcPts val="1000"/>
              </a:spcBef>
              <a:spcAft>
                <a:spcPts val="0"/>
              </a:spcAft>
              <a:buClr>
                <a:srgbClr val="02192B"/>
              </a:buClr>
              <a:buSzPts val="3200"/>
              <a:buNone/>
            </a:pPr>
            <a:r>
              <a:t/>
            </a:r>
            <a:endParaRPr/>
          </a:p>
        </p:txBody>
      </p:sp>
      <p:sp>
        <p:nvSpPr>
          <p:cNvPr id="205" name="Google Shape;205;p16"/>
          <p:cNvSpPr txBox="1"/>
          <p:nvPr>
            <p:ph type="title"/>
          </p:nvPr>
        </p:nvSpPr>
        <p:spPr>
          <a:xfrm>
            <a:off x="180000" y="1"/>
            <a:ext cx="11832000" cy="50399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3F3F3F"/>
              </a:buClr>
              <a:buSzPts val="2000"/>
              <a:buFont typeface="Helvetica Neue"/>
              <a:buNone/>
            </a:pPr>
            <a:r>
              <a:rPr lang="en-US"/>
              <a:t>Channel Viewer</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7"/>
          <p:cNvSpPr txBox="1"/>
          <p:nvPr>
            <p:ph idx="1" type="body"/>
          </p:nvPr>
        </p:nvSpPr>
        <p:spPr>
          <a:xfrm>
            <a:off x="180000" y="972000"/>
            <a:ext cx="11832000" cy="570249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2192B"/>
              </a:buClr>
              <a:buSzPts val="3200"/>
              <a:buChar char="•"/>
            </a:pPr>
            <a:r>
              <a:rPr b="1" i="1" lang="en-US"/>
              <a:t>Applications </a:t>
            </a:r>
            <a:r>
              <a:rPr lang="en-US"/>
              <a:t>▸</a:t>
            </a:r>
            <a:r>
              <a:rPr b="1" i="1" lang="en-US"/>
              <a:t> Channel </a:t>
            </a:r>
            <a:r>
              <a:rPr lang="en-US"/>
              <a:t>▸</a:t>
            </a:r>
            <a:r>
              <a:rPr b="1" i="1" lang="en-US"/>
              <a:t>Channel Tree</a:t>
            </a:r>
            <a:endParaRPr/>
          </a:p>
          <a:p>
            <a:pPr indent="0" lvl="0" marL="0" rtl="0" algn="l">
              <a:lnSpc>
                <a:spcPct val="90000"/>
              </a:lnSpc>
              <a:spcBef>
                <a:spcPts val="1000"/>
              </a:spcBef>
              <a:spcAft>
                <a:spcPts val="0"/>
              </a:spcAft>
              <a:buClr>
                <a:srgbClr val="02192B"/>
              </a:buClr>
              <a:buSzPts val="3200"/>
              <a:buNone/>
            </a:pPr>
            <a:r>
              <a:t/>
            </a:r>
            <a:endParaRPr/>
          </a:p>
        </p:txBody>
      </p:sp>
      <p:sp>
        <p:nvSpPr>
          <p:cNvPr id="211" name="Google Shape;211;p17"/>
          <p:cNvSpPr txBox="1"/>
          <p:nvPr>
            <p:ph type="title"/>
          </p:nvPr>
        </p:nvSpPr>
        <p:spPr>
          <a:xfrm>
            <a:off x="180000" y="1"/>
            <a:ext cx="11832000" cy="50399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3F3F3F"/>
              </a:buClr>
              <a:buSzPts val="2000"/>
              <a:buFont typeface="Helvetica Neue"/>
              <a:buNone/>
            </a:pPr>
            <a:r>
              <a:rPr lang="en-US"/>
              <a:t>Channel Viewer</a:t>
            </a:r>
            <a:endParaRPr/>
          </a:p>
        </p:txBody>
      </p:sp>
      <p:pic>
        <p:nvPicPr>
          <p:cNvPr id="212" name="Google Shape;212;p17"/>
          <p:cNvPicPr preferRelativeResize="0"/>
          <p:nvPr/>
        </p:nvPicPr>
        <p:blipFill rotWithShape="1">
          <a:blip r:embed="rId3">
            <a:alphaModFix/>
          </a:blip>
          <a:srcRect b="0" l="0" r="0" t="0"/>
          <a:stretch/>
        </p:blipFill>
        <p:spPr>
          <a:xfrm>
            <a:off x="1194816" y="1630956"/>
            <a:ext cx="9802368" cy="504354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8"/>
          <p:cNvSpPr txBox="1"/>
          <p:nvPr>
            <p:ph idx="1" type="body"/>
          </p:nvPr>
        </p:nvSpPr>
        <p:spPr>
          <a:xfrm>
            <a:off x="180000" y="972000"/>
            <a:ext cx="11832000" cy="570249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2192B"/>
              </a:buClr>
              <a:buSzPts val="3200"/>
              <a:buChar char="•"/>
            </a:pPr>
            <a:r>
              <a:rPr lang="en-US"/>
              <a:t>Channels can be forwarded to other CS-Studio applications.</a:t>
            </a:r>
            <a:endParaRPr/>
          </a:p>
        </p:txBody>
      </p:sp>
      <p:sp>
        <p:nvSpPr>
          <p:cNvPr id="218" name="Google Shape;218;p18"/>
          <p:cNvSpPr txBox="1"/>
          <p:nvPr>
            <p:ph type="title"/>
          </p:nvPr>
        </p:nvSpPr>
        <p:spPr>
          <a:xfrm>
            <a:off x="180000" y="1"/>
            <a:ext cx="11832000" cy="50399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3F3F3F"/>
              </a:buClr>
              <a:buSzPts val="2000"/>
              <a:buFont typeface="Helvetica Neue"/>
              <a:buNone/>
            </a:pPr>
            <a:r>
              <a:rPr lang="en-US"/>
              <a:t>Channel Viewer</a:t>
            </a:r>
            <a:endParaRPr/>
          </a:p>
        </p:txBody>
      </p:sp>
      <p:pic>
        <p:nvPicPr>
          <p:cNvPr id="219" name="Google Shape;219;p18"/>
          <p:cNvPicPr preferRelativeResize="0"/>
          <p:nvPr/>
        </p:nvPicPr>
        <p:blipFill rotWithShape="1">
          <a:blip r:embed="rId3">
            <a:alphaModFix/>
          </a:blip>
          <a:srcRect b="0" l="0" r="0" t="0"/>
          <a:stretch/>
        </p:blipFill>
        <p:spPr>
          <a:xfrm>
            <a:off x="1109472" y="1602452"/>
            <a:ext cx="9973056" cy="48239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
          <p:cNvSpPr txBox="1"/>
          <p:nvPr>
            <p:ph idx="1" type="body"/>
          </p:nvPr>
        </p:nvSpPr>
        <p:spPr>
          <a:xfrm>
            <a:off x="180000" y="972000"/>
            <a:ext cx="11832000" cy="570249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2192B"/>
              </a:buClr>
              <a:buSzPts val="3200"/>
              <a:buChar char="•"/>
            </a:pPr>
            <a:r>
              <a:rPr lang="en-US"/>
              <a:t>A flat name space restricts seriously:</a:t>
            </a:r>
            <a:endParaRPr/>
          </a:p>
          <a:p>
            <a:pPr indent="-228600" lvl="1" marL="685800" rtl="0" algn="l">
              <a:lnSpc>
                <a:spcPct val="90000"/>
              </a:lnSpc>
              <a:spcBef>
                <a:spcPts val="500"/>
              </a:spcBef>
              <a:spcAft>
                <a:spcPts val="0"/>
              </a:spcAft>
              <a:buClr>
                <a:srgbClr val="02192B"/>
              </a:buClr>
              <a:buSzPts val="2800"/>
              <a:buChar char="•"/>
            </a:pPr>
            <a:r>
              <a:rPr lang="en-US"/>
              <a:t>Clients need to know all channel names beforehand,</a:t>
            </a:r>
            <a:endParaRPr/>
          </a:p>
          <a:p>
            <a:pPr indent="-228600" lvl="1" marL="685800" rtl="0" algn="l">
              <a:lnSpc>
                <a:spcPct val="90000"/>
              </a:lnSpc>
              <a:spcBef>
                <a:spcPts val="500"/>
              </a:spcBef>
              <a:spcAft>
                <a:spcPts val="0"/>
              </a:spcAft>
              <a:buClr>
                <a:srgbClr val="02192B"/>
              </a:buClr>
              <a:buSzPts val="2800"/>
              <a:buChar char="•"/>
            </a:pPr>
            <a:r>
              <a:rPr lang="en-US"/>
              <a:t>Portable generic clients must be simple,</a:t>
            </a:r>
            <a:endParaRPr/>
          </a:p>
          <a:p>
            <a:pPr indent="-228600" lvl="1" marL="685800" rtl="0" algn="l">
              <a:lnSpc>
                <a:spcPct val="90000"/>
              </a:lnSpc>
              <a:spcBef>
                <a:spcPts val="500"/>
              </a:spcBef>
              <a:spcAft>
                <a:spcPts val="0"/>
              </a:spcAft>
              <a:buClr>
                <a:srgbClr val="02192B"/>
              </a:buClr>
              <a:buSzPts val="2800"/>
              <a:buChar char="•"/>
            </a:pPr>
            <a:r>
              <a:rPr lang="en-US"/>
              <a:t>Apps need full configuration or framework supplied service,</a:t>
            </a:r>
            <a:endParaRPr/>
          </a:p>
          <a:p>
            <a:pPr indent="-228600" lvl="0" marL="228600" rtl="0" algn="l">
              <a:lnSpc>
                <a:spcPct val="90000"/>
              </a:lnSpc>
              <a:spcBef>
                <a:spcPts val="1000"/>
              </a:spcBef>
              <a:spcAft>
                <a:spcPts val="0"/>
              </a:spcAft>
              <a:buClr>
                <a:srgbClr val="02192B"/>
              </a:buClr>
              <a:buSzPts val="3200"/>
              <a:buChar char="•"/>
            </a:pPr>
            <a:r>
              <a:rPr lang="en-US"/>
              <a:t>Develop a Directory Service</a:t>
            </a:r>
            <a:endParaRPr/>
          </a:p>
          <a:p>
            <a:pPr indent="-228600" lvl="1" marL="685800" rtl="0" algn="l">
              <a:lnSpc>
                <a:spcPct val="90000"/>
              </a:lnSpc>
              <a:spcBef>
                <a:spcPts val="500"/>
              </a:spcBef>
              <a:spcAft>
                <a:spcPts val="0"/>
              </a:spcAft>
              <a:buClr>
                <a:srgbClr val="02192B"/>
              </a:buClr>
              <a:buSzPts val="2800"/>
              <a:buChar char="•"/>
            </a:pPr>
            <a:r>
              <a:rPr lang="en-US"/>
              <a:t>Generic</a:t>
            </a:r>
            <a:endParaRPr/>
          </a:p>
          <a:p>
            <a:pPr indent="-228600" lvl="2" marL="1143000" rtl="0" algn="l">
              <a:lnSpc>
                <a:spcPct val="90000"/>
              </a:lnSpc>
              <a:spcBef>
                <a:spcPts val="500"/>
              </a:spcBef>
              <a:spcAft>
                <a:spcPts val="0"/>
              </a:spcAft>
              <a:buClr>
                <a:srgbClr val="02192B"/>
              </a:buClr>
              <a:buSzPts val="2400"/>
              <a:buChar char="•"/>
            </a:pPr>
            <a:r>
              <a:rPr lang="en-US"/>
              <a:t>No dependency on installation and local conventions;</a:t>
            </a:r>
            <a:endParaRPr/>
          </a:p>
          <a:p>
            <a:pPr indent="-228600" lvl="1" marL="685800" rtl="0" algn="l">
              <a:lnSpc>
                <a:spcPct val="90000"/>
              </a:lnSpc>
              <a:spcBef>
                <a:spcPts val="500"/>
              </a:spcBef>
              <a:spcAft>
                <a:spcPts val="0"/>
              </a:spcAft>
              <a:buClr>
                <a:srgbClr val="02192B"/>
              </a:buClr>
              <a:buSzPts val="2800"/>
              <a:buChar char="•"/>
            </a:pPr>
            <a:r>
              <a:rPr lang="en-US"/>
              <a:t>Simple and fast (enough)</a:t>
            </a:r>
            <a:endParaRPr/>
          </a:p>
          <a:p>
            <a:pPr indent="-228600" lvl="2" marL="1143000" rtl="0" algn="l">
              <a:lnSpc>
                <a:spcPct val="90000"/>
              </a:lnSpc>
              <a:spcBef>
                <a:spcPts val="500"/>
              </a:spcBef>
              <a:spcAft>
                <a:spcPts val="0"/>
              </a:spcAft>
              <a:buClr>
                <a:srgbClr val="02192B"/>
              </a:buClr>
              <a:buSzPts val="2400"/>
              <a:buChar char="•"/>
            </a:pPr>
            <a:r>
              <a:rPr lang="en-US"/>
              <a:t>Use standards wherever possible;</a:t>
            </a:r>
            <a:endParaRPr/>
          </a:p>
          <a:p>
            <a:pPr indent="-228600" lvl="1" marL="685800" rtl="0" algn="l">
              <a:lnSpc>
                <a:spcPct val="90000"/>
              </a:lnSpc>
              <a:spcBef>
                <a:spcPts val="500"/>
              </a:spcBef>
              <a:spcAft>
                <a:spcPts val="0"/>
              </a:spcAft>
              <a:buClr>
                <a:srgbClr val="02192B"/>
              </a:buClr>
              <a:buSzPts val="2800"/>
              <a:buChar char="•"/>
            </a:pPr>
            <a:r>
              <a:rPr lang="en-US"/>
              <a:t>Provides “query-by-functionality”.</a:t>
            </a:r>
            <a:endParaRPr/>
          </a:p>
        </p:txBody>
      </p:sp>
      <p:sp>
        <p:nvSpPr>
          <p:cNvPr id="112" name="Google Shape;112;p2"/>
          <p:cNvSpPr txBox="1"/>
          <p:nvPr>
            <p:ph type="title"/>
          </p:nvPr>
        </p:nvSpPr>
        <p:spPr>
          <a:xfrm>
            <a:off x="180000" y="1"/>
            <a:ext cx="11832000" cy="50399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3F3F3F"/>
              </a:buClr>
              <a:buSzPts val="2000"/>
              <a:buFont typeface="Helvetica Neue"/>
              <a:buNone/>
            </a:pPr>
            <a:r>
              <a:rPr lang="en-US"/>
              <a:t>Motivation and Objectives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id="224" name="Google Shape;224;p19"/>
          <p:cNvPicPr preferRelativeResize="0"/>
          <p:nvPr>
            <p:ph idx="1" type="body"/>
          </p:nvPr>
        </p:nvPicPr>
        <p:blipFill rotWithShape="1">
          <a:blip r:embed="rId3">
            <a:alphaModFix/>
          </a:blip>
          <a:srcRect b="0" l="0" r="0" t="0"/>
          <a:stretch/>
        </p:blipFill>
        <p:spPr>
          <a:xfrm>
            <a:off x="116824" y="634181"/>
            <a:ext cx="11958352" cy="5995424"/>
          </a:xfrm>
          <a:prstGeom prst="rect">
            <a:avLst/>
          </a:prstGeom>
          <a:noFill/>
          <a:ln>
            <a:noFill/>
          </a:ln>
        </p:spPr>
      </p:pic>
      <p:sp>
        <p:nvSpPr>
          <p:cNvPr id="225" name="Google Shape;225;p19"/>
          <p:cNvSpPr txBox="1"/>
          <p:nvPr>
            <p:ph type="title"/>
          </p:nvPr>
        </p:nvSpPr>
        <p:spPr>
          <a:xfrm>
            <a:off x="180000" y="1"/>
            <a:ext cx="11832000" cy="50399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3F3F3F"/>
              </a:buClr>
              <a:buSzPts val="2000"/>
              <a:buFont typeface="Helvetica Neue"/>
              <a:buNone/>
            </a:pPr>
            <a:r>
              <a:rPr lang="en-US"/>
              <a:t>Channel Viewer</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0"/>
          <p:cNvSpPr txBox="1"/>
          <p:nvPr>
            <p:ph idx="1" type="body"/>
          </p:nvPr>
        </p:nvSpPr>
        <p:spPr>
          <a:xfrm>
            <a:off x="180000" y="972000"/>
            <a:ext cx="11832000" cy="5702497"/>
          </a:xfrm>
          <a:prstGeom prst="rect">
            <a:avLst/>
          </a:prstGeom>
          <a:noFill/>
          <a:ln>
            <a:noFill/>
          </a:ln>
        </p:spPr>
        <p:txBody>
          <a:bodyPr anchorCtr="0" anchor="t" bIns="45700" lIns="91425" spcFirstLastPara="1" rIns="91425" wrap="square" tIns="45700">
            <a:normAutofit/>
          </a:bodyPr>
          <a:lstStyle/>
          <a:p>
            <a:pPr indent="-214313" lvl="0" marL="214313" rtl="0" algn="l">
              <a:lnSpc>
                <a:spcPct val="90000"/>
              </a:lnSpc>
              <a:spcBef>
                <a:spcPts val="0"/>
              </a:spcBef>
              <a:spcAft>
                <a:spcPts val="0"/>
              </a:spcAft>
              <a:buClr>
                <a:srgbClr val="02192B"/>
              </a:buClr>
              <a:buSzPts val="3200"/>
              <a:buChar char="•"/>
            </a:pPr>
            <a:r>
              <a:rPr lang="en-US"/>
              <a:t>Add a tag/property to a channel or a group of channels.</a:t>
            </a:r>
            <a:endParaRPr/>
          </a:p>
          <a:p>
            <a:pPr indent="-214313" lvl="0" marL="214313" rtl="0" algn="l">
              <a:lnSpc>
                <a:spcPct val="90000"/>
              </a:lnSpc>
              <a:spcBef>
                <a:spcPts val="1000"/>
              </a:spcBef>
              <a:spcAft>
                <a:spcPts val="0"/>
              </a:spcAft>
              <a:buClr>
                <a:srgbClr val="02192B"/>
              </a:buClr>
              <a:buSzPts val="3200"/>
              <a:buChar char="•"/>
            </a:pPr>
            <a:r>
              <a:rPr lang="en-US"/>
              <a:t>Remove a tag/property from a channel or a group of channels.</a:t>
            </a:r>
            <a:endParaRPr/>
          </a:p>
        </p:txBody>
      </p:sp>
      <p:sp>
        <p:nvSpPr>
          <p:cNvPr id="231" name="Google Shape;231;p20"/>
          <p:cNvSpPr txBox="1"/>
          <p:nvPr>
            <p:ph type="title"/>
          </p:nvPr>
        </p:nvSpPr>
        <p:spPr>
          <a:xfrm>
            <a:off x="180000" y="1"/>
            <a:ext cx="11832000" cy="50399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3F3F3F"/>
              </a:buClr>
              <a:buSzPts val="2000"/>
              <a:buFont typeface="Helvetica Neue"/>
              <a:buNone/>
            </a:pPr>
            <a:r>
              <a:rPr lang="en-US"/>
              <a:t>Channel Viewer</a:t>
            </a:r>
            <a:endParaRPr/>
          </a:p>
        </p:txBody>
      </p:sp>
      <p:sp>
        <p:nvSpPr>
          <p:cNvPr id="232" name="Google Shape;232;p20"/>
          <p:cNvSpPr txBox="1"/>
          <p:nvPr>
            <p:ph idx="2" type="body"/>
          </p:nvPr>
        </p:nvSpPr>
        <p:spPr>
          <a:xfrm>
            <a:off x="180000" y="503999"/>
            <a:ext cx="11832000" cy="464497"/>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595959"/>
              </a:buClr>
              <a:buSzPts val="1400"/>
              <a:buFont typeface="Helvetica Neue"/>
              <a:buNone/>
            </a:pPr>
            <a:r>
              <a:rPr lang="en-US"/>
              <a:t>Editing</a:t>
            </a:r>
            <a:endParaRPr/>
          </a:p>
        </p:txBody>
      </p:sp>
      <p:pic>
        <p:nvPicPr>
          <p:cNvPr id="233" name="Google Shape;233;p20"/>
          <p:cNvPicPr preferRelativeResize="0"/>
          <p:nvPr/>
        </p:nvPicPr>
        <p:blipFill rotWithShape="1">
          <a:blip r:embed="rId3">
            <a:alphaModFix/>
          </a:blip>
          <a:srcRect b="0" l="0" r="0" t="0"/>
          <a:stretch/>
        </p:blipFill>
        <p:spPr>
          <a:xfrm>
            <a:off x="0" y="2312445"/>
            <a:ext cx="12192000" cy="337915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1"/>
          <p:cNvSpPr txBox="1"/>
          <p:nvPr>
            <p:ph idx="1" type="body"/>
          </p:nvPr>
        </p:nvSpPr>
        <p:spPr>
          <a:xfrm>
            <a:off x="180000" y="972000"/>
            <a:ext cx="11832000" cy="5702497"/>
          </a:xfrm>
          <a:prstGeom prst="rect">
            <a:avLst/>
          </a:prstGeom>
          <a:noFill/>
          <a:ln>
            <a:noFill/>
          </a:ln>
        </p:spPr>
        <p:txBody>
          <a:bodyPr anchorCtr="0" anchor="t" bIns="45700" lIns="91425" spcFirstLastPara="1" rIns="91425" wrap="square" tIns="45700">
            <a:normAutofit/>
          </a:bodyPr>
          <a:lstStyle/>
          <a:p>
            <a:pPr indent="-214313" lvl="0" marL="214313" rtl="0" algn="l">
              <a:lnSpc>
                <a:spcPct val="90000"/>
              </a:lnSpc>
              <a:spcBef>
                <a:spcPts val="0"/>
              </a:spcBef>
              <a:spcAft>
                <a:spcPts val="0"/>
              </a:spcAft>
              <a:buClr>
                <a:srgbClr val="02192B"/>
              </a:buClr>
              <a:buSzPts val="3200"/>
              <a:buChar char="•"/>
            </a:pPr>
            <a:r>
              <a:rPr lang="en-US"/>
              <a:t>Add a tag/property to a channel or a group of channels.</a:t>
            </a:r>
            <a:endParaRPr/>
          </a:p>
          <a:p>
            <a:pPr indent="-214313" lvl="0" marL="214313" rtl="0" algn="l">
              <a:lnSpc>
                <a:spcPct val="90000"/>
              </a:lnSpc>
              <a:spcBef>
                <a:spcPts val="1000"/>
              </a:spcBef>
              <a:spcAft>
                <a:spcPts val="0"/>
              </a:spcAft>
              <a:buClr>
                <a:srgbClr val="02192B"/>
              </a:buClr>
              <a:buSzPts val="3200"/>
              <a:buChar char="•"/>
            </a:pPr>
            <a:r>
              <a:rPr lang="en-US"/>
              <a:t>Remove a tag/property from a channel or a group of channels.</a:t>
            </a:r>
            <a:endParaRPr/>
          </a:p>
        </p:txBody>
      </p:sp>
      <p:sp>
        <p:nvSpPr>
          <p:cNvPr id="240" name="Google Shape;240;p21"/>
          <p:cNvSpPr txBox="1"/>
          <p:nvPr>
            <p:ph type="title"/>
          </p:nvPr>
        </p:nvSpPr>
        <p:spPr>
          <a:xfrm>
            <a:off x="180000" y="1"/>
            <a:ext cx="11832000" cy="50399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3F3F3F"/>
              </a:buClr>
              <a:buSzPts val="2000"/>
              <a:buFont typeface="Helvetica Neue"/>
              <a:buNone/>
            </a:pPr>
            <a:r>
              <a:rPr lang="en-US"/>
              <a:t>Channel Viewer</a:t>
            </a:r>
            <a:endParaRPr/>
          </a:p>
        </p:txBody>
      </p:sp>
      <p:sp>
        <p:nvSpPr>
          <p:cNvPr id="241" name="Google Shape;241;p21"/>
          <p:cNvSpPr txBox="1"/>
          <p:nvPr>
            <p:ph idx="2" type="body"/>
          </p:nvPr>
        </p:nvSpPr>
        <p:spPr>
          <a:xfrm>
            <a:off x="180000" y="503999"/>
            <a:ext cx="11832000" cy="464497"/>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595959"/>
              </a:buClr>
              <a:buSzPts val="1400"/>
              <a:buFont typeface="Helvetica Neue"/>
              <a:buNone/>
            </a:pPr>
            <a:r>
              <a:rPr lang="en-US"/>
              <a:t>Editing</a:t>
            </a:r>
            <a:endParaRPr/>
          </a:p>
        </p:txBody>
      </p:sp>
      <p:pic>
        <p:nvPicPr>
          <p:cNvPr id="242" name="Google Shape;242;p21"/>
          <p:cNvPicPr preferRelativeResize="0"/>
          <p:nvPr/>
        </p:nvPicPr>
        <p:blipFill rotWithShape="1">
          <a:blip r:embed="rId3">
            <a:alphaModFix/>
          </a:blip>
          <a:srcRect b="0" l="0" r="0" t="0"/>
          <a:stretch/>
        </p:blipFill>
        <p:spPr>
          <a:xfrm>
            <a:off x="0" y="2312445"/>
            <a:ext cx="12192000" cy="3379157"/>
          </a:xfrm>
          <a:prstGeom prst="rect">
            <a:avLst/>
          </a:prstGeom>
          <a:noFill/>
          <a:ln>
            <a:noFill/>
          </a:ln>
        </p:spPr>
      </p:pic>
      <p:pic>
        <p:nvPicPr>
          <p:cNvPr id="243" name="Google Shape;243;p21"/>
          <p:cNvPicPr preferRelativeResize="0"/>
          <p:nvPr/>
        </p:nvPicPr>
        <p:blipFill rotWithShape="1">
          <a:blip r:embed="rId4">
            <a:alphaModFix/>
          </a:blip>
          <a:srcRect b="0" l="0" r="0" t="0"/>
          <a:stretch/>
        </p:blipFill>
        <p:spPr>
          <a:xfrm>
            <a:off x="3286984" y="2312445"/>
            <a:ext cx="5618032" cy="454555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2"/>
          <p:cNvSpPr txBox="1"/>
          <p:nvPr>
            <p:ph idx="1" type="body"/>
          </p:nvPr>
        </p:nvSpPr>
        <p:spPr>
          <a:xfrm>
            <a:off x="180000" y="972000"/>
            <a:ext cx="11832000" cy="5702497"/>
          </a:xfrm>
          <a:prstGeom prst="rect">
            <a:avLst/>
          </a:prstGeom>
          <a:noFill/>
          <a:ln>
            <a:noFill/>
          </a:ln>
        </p:spPr>
        <p:txBody>
          <a:bodyPr anchorCtr="0" anchor="t" bIns="45700" lIns="91425" spcFirstLastPara="1" rIns="91425" wrap="square" tIns="45700">
            <a:normAutofit/>
          </a:bodyPr>
          <a:lstStyle/>
          <a:p>
            <a:pPr indent="-214313" lvl="0" marL="214313" rtl="0" algn="l">
              <a:lnSpc>
                <a:spcPct val="90000"/>
              </a:lnSpc>
              <a:spcBef>
                <a:spcPts val="0"/>
              </a:spcBef>
              <a:spcAft>
                <a:spcPts val="0"/>
              </a:spcAft>
              <a:buClr>
                <a:srgbClr val="02192B"/>
              </a:buClr>
              <a:buSzPts val="3200"/>
              <a:buChar char="•"/>
            </a:pPr>
            <a:r>
              <a:rPr lang="en-US"/>
              <a:t>Query </a:t>
            </a:r>
            <a:r>
              <a:rPr lang="en-US">
                <a:solidFill>
                  <a:srgbClr val="0432FF"/>
                </a:solidFill>
                <a:latin typeface="Courier"/>
                <a:ea typeface="Courier"/>
                <a:cs typeface="Courier"/>
                <a:sym typeface="Courier"/>
              </a:rPr>
              <a:t>*X6*Mtr</a:t>
            </a:r>
            <a:r>
              <a:rPr lang="en-US"/>
              <a:t> to select all the channels for associated with motor 6.</a:t>
            </a:r>
            <a:endParaRPr/>
          </a:p>
          <a:p>
            <a:pPr indent="-214313" lvl="0" marL="214313" rtl="0" algn="l">
              <a:lnSpc>
                <a:spcPct val="90000"/>
              </a:lnSpc>
              <a:spcBef>
                <a:spcPts val="1000"/>
              </a:spcBef>
              <a:spcAft>
                <a:spcPts val="0"/>
              </a:spcAft>
              <a:buClr>
                <a:srgbClr val="02192B"/>
              </a:buClr>
              <a:buSzPts val="3200"/>
              <a:buChar char="•"/>
            </a:pPr>
            <a:r>
              <a:rPr lang="en-US"/>
              <a:t>Select all PV’s, right-click and choose </a:t>
            </a:r>
            <a:br>
              <a:rPr lang="en-US"/>
            </a:br>
            <a:r>
              <a:rPr lang="en-US"/>
              <a:t>	</a:t>
            </a:r>
            <a:r>
              <a:rPr b="1" i="1" lang="en-US"/>
              <a:t>Channel</a:t>
            </a:r>
            <a:r>
              <a:rPr lang="en-US"/>
              <a:t> ▸</a:t>
            </a:r>
            <a:r>
              <a:rPr b="1" i="1" lang="en-US"/>
              <a:t>Add Property</a:t>
            </a:r>
            <a:r>
              <a:rPr lang="en-US"/>
              <a:t> </a:t>
            </a:r>
            <a:endParaRPr/>
          </a:p>
          <a:p>
            <a:pPr indent="-214313" lvl="0" marL="214313" rtl="0" algn="l">
              <a:lnSpc>
                <a:spcPct val="90000"/>
              </a:lnSpc>
              <a:spcBef>
                <a:spcPts val="1000"/>
              </a:spcBef>
              <a:spcAft>
                <a:spcPts val="0"/>
              </a:spcAft>
              <a:buClr>
                <a:srgbClr val="02192B"/>
              </a:buClr>
              <a:buSzPts val="3200"/>
              <a:buChar char="•"/>
            </a:pPr>
            <a:r>
              <a:rPr lang="en-US"/>
              <a:t>Add property </a:t>
            </a:r>
            <a:r>
              <a:rPr b="1" i="1" lang="en-US"/>
              <a:t>device</a:t>
            </a:r>
            <a:r>
              <a:rPr lang="en-US"/>
              <a:t> with value </a:t>
            </a:r>
            <a:r>
              <a:rPr b="1" i="1" lang="en-US"/>
              <a:t>motor6</a:t>
            </a:r>
            <a:endParaRPr b="1" i="1"/>
          </a:p>
          <a:p>
            <a:pPr indent="0" lvl="0" marL="0" rtl="0" algn="l">
              <a:lnSpc>
                <a:spcPct val="90000"/>
              </a:lnSpc>
              <a:spcBef>
                <a:spcPts val="1000"/>
              </a:spcBef>
              <a:spcAft>
                <a:spcPts val="0"/>
              </a:spcAft>
              <a:buClr>
                <a:srgbClr val="02192B"/>
              </a:buClr>
              <a:buSzPts val="3200"/>
              <a:buNone/>
            </a:pPr>
            <a:r>
              <a:t/>
            </a:r>
            <a:endParaRPr/>
          </a:p>
        </p:txBody>
      </p:sp>
      <p:sp>
        <p:nvSpPr>
          <p:cNvPr id="249" name="Google Shape;249;p22"/>
          <p:cNvSpPr txBox="1"/>
          <p:nvPr>
            <p:ph type="title"/>
          </p:nvPr>
        </p:nvSpPr>
        <p:spPr>
          <a:xfrm>
            <a:off x="180000" y="1"/>
            <a:ext cx="11832000" cy="50399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3F3F3F"/>
              </a:buClr>
              <a:buSzPts val="2000"/>
              <a:buFont typeface="Helvetica Neue"/>
              <a:buNone/>
            </a:pPr>
            <a:r>
              <a:rPr lang="en-US"/>
              <a:t>Channel Viewer</a:t>
            </a:r>
            <a:endParaRPr/>
          </a:p>
        </p:txBody>
      </p:sp>
      <p:sp>
        <p:nvSpPr>
          <p:cNvPr id="250" name="Google Shape;250;p22"/>
          <p:cNvSpPr txBox="1"/>
          <p:nvPr>
            <p:ph idx="2" type="body"/>
          </p:nvPr>
        </p:nvSpPr>
        <p:spPr>
          <a:xfrm>
            <a:off x="180000" y="503999"/>
            <a:ext cx="11832000" cy="464497"/>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595959"/>
              </a:buClr>
              <a:buSzPts val="1400"/>
              <a:buFont typeface="Helvetica Neue"/>
              <a:buNone/>
            </a:pPr>
            <a:r>
              <a:rPr lang="en-US"/>
              <a:t>Editing Exercise #1</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3"/>
          <p:cNvSpPr txBox="1"/>
          <p:nvPr>
            <p:ph idx="1" type="body"/>
          </p:nvPr>
        </p:nvSpPr>
        <p:spPr>
          <a:xfrm>
            <a:off x="180000" y="972000"/>
            <a:ext cx="11832000" cy="570249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2192B"/>
              </a:buClr>
              <a:buSzPts val="3200"/>
              <a:buChar char="•"/>
            </a:pPr>
            <a:r>
              <a:rPr b="1" i="1" lang="en-US"/>
              <a:t>CS-Studio</a:t>
            </a:r>
            <a:r>
              <a:rPr lang="en-US"/>
              <a:t> ▸</a:t>
            </a:r>
            <a:r>
              <a:rPr b="1" i="1" lang="en-US"/>
              <a:t>Display</a:t>
            </a:r>
            <a:r>
              <a:rPr lang="en-US"/>
              <a:t> ▸</a:t>
            </a:r>
            <a:r>
              <a:rPr b="1" i="1" lang="en-US"/>
              <a:t>Channel Tree by Property</a:t>
            </a:r>
            <a:endParaRPr/>
          </a:p>
          <a:p>
            <a:pPr indent="-228600" lvl="0" marL="228600" rtl="0" algn="l">
              <a:lnSpc>
                <a:spcPct val="90000"/>
              </a:lnSpc>
              <a:spcBef>
                <a:spcPts val="1000"/>
              </a:spcBef>
              <a:spcAft>
                <a:spcPts val="0"/>
              </a:spcAft>
              <a:buClr>
                <a:srgbClr val="02192B"/>
              </a:buClr>
              <a:buSzPts val="3200"/>
              <a:buChar char="•"/>
            </a:pPr>
            <a:r>
              <a:rPr i="1" lang="en-US"/>
              <a:t>Channel Tree </a:t>
            </a:r>
            <a:r>
              <a:rPr lang="en-US"/>
              <a:t>allows to create an hierarchical view of the channels by using properties and their values.</a:t>
            </a:r>
            <a:endParaRPr/>
          </a:p>
        </p:txBody>
      </p:sp>
      <p:sp>
        <p:nvSpPr>
          <p:cNvPr id="256" name="Google Shape;256;p23"/>
          <p:cNvSpPr txBox="1"/>
          <p:nvPr>
            <p:ph type="title"/>
          </p:nvPr>
        </p:nvSpPr>
        <p:spPr>
          <a:xfrm>
            <a:off x="180000" y="1"/>
            <a:ext cx="11832000" cy="50399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3F3F3F"/>
              </a:buClr>
              <a:buSzPts val="2000"/>
              <a:buFont typeface="Helvetica Neue"/>
              <a:buNone/>
            </a:pPr>
            <a:r>
              <a:rPr lang="en-US"/>
              <a:t>Channel Tree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24"/>
          <p:cNvSpPr txBox="1"/>
          <p:nvPr>
            <p:ph idx="1" type="body"/>
          </p:nvPr>
        </p:nvSpPr>
        <p:spPr>
          <a:xfrm>
            <a:off x="180000" y="972000"/>
            <a:ext cx="11832000" cy="570249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2192B"/>
              </a:buClr>
              <a:buSzPts val="3200"/>
              <a:buChar char="•"/>
            </a:pPr>
            <a:r>
              <a:rPr b="1" i="1" lang="en-US"/>
              <a:t>Applications </a:t>
            </a:r>
            <a:r>
              <a:rPr lang="en-US"/>
              <a:t>▸</a:t>
            </a:r>
            <a:r>
              <a:rPr b="1" i="1" lang="en-US"/>
              <a:t> Channel </a:t>
            </a:r>
            <a:r>
              <a:rPr lang="en-US"/>
              <a:t>▸</a:t>
            </a:r>
            <a:r>
              <a:rPr b="1" i="1" lang="en-US"/>
              <a:t>Channel Tree</a:t>
            </a:r>
            <a:br>
              <a:rPr b="1" i="1" lang="en-US"/>
            </a:br>
            <a:r>
              <a:rPr i="1" lang="en-US"/>
              <a:t>Channel Tree </a:t>
            </a:r>
            <a:r>
              <a:rPr lang="en-US"/>
              <a:t>creates an hierarchical view of channels using properties and their values.</a:t>
            </a:r>
            <a:endParaRPr/>
          </a:p>
          <a:p>
            <a:pPr indent="-25400" lvl="0" marL="228600" rtl="0" algn="l">
              <a:lnSpc>
                <a:spcPct val="90000"/>
              </a:lnSpc>
              <a:spcBef>
                <a:spcPts val="1000"/>
              </a:spcBef>
              <a:spcAft>
                <a:spcPts val="0"/>
              </a:spcAft>
              <a:buClr>
                <a:srgbClr val="02192B"/>
              </a:buClr>
              <a:buSzPts val="3200"/>
              <a:buNone/>
            </a:pPr>
            <a:r>
              <a:t/>
            </a:r>
            <a:endParaRPr b="1" i="1"/>
          </a:p>
          <a:p>
            <a:pPr indent="0" lvl="0" marL="0" rtl="0" algn="l">
              <a:lnSpc>
                <a:spcPct val="90000"/>
              </a:lnSpc>
              <a:spcBef>
                <a:spcPts val="1000"/>
              </a:spcBef>
              <a:spcAft>
                <a:spcPts val="0"/>
              </a:spcAft>
              <a:buClr>
                <a:srgbClr val="02192B"/>
              </a:buClr>
              <a:buSzPts val="3200"/>
              <a:buNone/>
            </a:pPr>
            <a:r>
              <a:t/>
            </a:r>
            <a:endParaRPr/>
          </a:p>
        </p:txBody>
      </p:sp>
      <p:sp>
        <p:nvSpPr>
          <p:cNvPr id="262" name="Google Shape;262;p24"/>
          <p:cNvSpPr txBox="1"/>
          <p:nvPr>
            <p:ph type="title"/>
          </p:nvPr>
        </p:nvSpPr>
        <p:spPr>
          <a:xfrm>
            <a:off x="180000" y="1"/>
            <a:ext cx="11832000" cy="50399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3F3F3F"/>
              </a:buClr>
              <a:buSzPts val="2000"/>
              <a:buFont typeface="Helvetica Neue"/>
              <a:buNone/>
            </a:pPr>
            <a:r>
              <a:rPr lang="en-US"/>
              <a:t>Channel Viewer</a:t>
            </a:r>
            <a:endParaRPr/>
          </a:p>
        </p:txBody>
      </p:sp>
      <p:pic>
        <p:nvPicPr>
          <p:cNvPr id="263" name="Google Shape;263;p24"/>
          <p:cNvPicPr preferRelativeResize="0"/>
          <p:nvPr/>
        </p:nvPicPr>
        <p:blipFill rotWithShape="1">
          <a:blip r:embed="rId3">
            <a:alphaModFix/>
          </a:blip>
          <a:srcRect b="0" l="0" r="0" t="0"/>
          <a:stretch/>
        </p:blipFill>
        <p:spPr>
          <a:xfrm>
            <a:off x="2791968" y="2452727"/>
            <a:ext cx="8205216" cy="422177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25"/>
          <p:cNvSpPr txBox="1"/>
          <p:nvPr>
            <p:ph type="title"/>
          </p:nvPr>
        </p:nvSpPr>
        <p:spPr>
          <a:xfrm>
            <a:off x="180000" y="1"/>
            <a:ext cx="11832000" cy="50399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3F3F3F"/>
              </a:buClr>
              <a:buSzPts val="2000"/>
              <a:buFont typeface="Helvetica Neue"/>
              <a:buNone/>
            </a:pPr>
            <a:r>
              <a:rPr lang="en-US"/>
              <a:t>Auto-complete</a:t>
            </a:r>
            <a:endParaRPr/>
          </a:p>
        </p:txBody>
      </p:sp>
      <p:sp>
        <p:nvSpPr>
          <p:cNvPr id="269" name="Google Shape;269;p25"/>
          <p:cNvSpPr txBox="1"/>
          <p:nvPr>
            <p:ph idx="2" type="body"/>
          </p:nvPr>
        </p:nvSpPr>
        <p:spPr>
          <a:xfrm>
            <a:off x="180000" y="968496"/>
            <a:ext cx="5826000" cy="570600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2192B"/>
              </a:buClr>
              <a:buSzPts val="3200"/>
              <a:buChar char="•"/>
            </a:pPr>
            <a:r>
              <a:rPr lang="en-US"/>
              <a:t>The phoebus autocomplete service queries channelfinder to populate the autocomplete list for PV Names</a:t>
            </a:r>
            <a:endParaRPr/>
          </a:p>
        </p:txBody>
      </p:sp>
      <p:pic>
        <p:nvPicPr>
          <p:cNvPr id="270" name="Google Shape;270;p25"/>
          <p:cNvPicPr preferRelativeResize="0"/>
          <p:nvPr>
            <p:ph idx="3" type="body"/>
          </p:nvPr>
        </p:nvPicPr>
        <p:blipFill rotWithShape="1">
          <a:blip r:embed="rId3">
            <a:alphaModFix/>
          </a:blip>
          <a:srcRect b="0" l="0" r="0" t="0"/>
          <a:stretch/>
        </p:blipFill>
        <p:spPr>
          <a:xfrm>
            <a:off x="6928726" y="968375"/>
            <a:ext cx="4341648" cy="57054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26"/>
          <p:cNvSpPr txBox="1"/>
          <p:nvPr>
            <p:ph type="title"/>
          </p:nvPr>
        </p:nvSpPr>
        <p:spPr>
          <a:xfrm>
            <a:off x="5842536" y="452175"/>
            <a:ext cx="5883876" cy="245465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Helvetica Neue"/>
              <a:buNone/>
            </a:pPr>
            <a:br>
              <a:rPr lang="en-US"/>
            </a:br>
            <a:r>
              <a:rPr lang="en-US"/>
              <a:t>Channel Finder</a:t>
            </a:r>
            <a:br>
              <a:rPr lang="en-US"/>
            </a:br>
            <a:r>
              <a:rPr lang="en-US"/>
              <a:t>with</a:t>
            </a:r>
            <a:br>
              <a:rPr lang="en-US"/>
            </a:br>
            <a:r>
              <a:rPr lang="en-US"/>
              <a:t>Infrastructure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27"/>
          <p:cNvSpPr txBox="1"/>
          <p:nvPr>
            <p:ph idx="1" type="body"/>
          </p:nvPr>
        </p:nvSpPr>
        <p:spPr>
          <a:xfrm>
            <a:off x="180000" y="972000"/>
            <a:ext cx="11832000" cy="570249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2192B"/>
              </a:buClr>
              <a:buSzPts val="3200"/>
              <a:buChar char="•"/>
            </a:pPr>
            <a:r>
              <a:rPr lang="en-US"/>
              <a:t>ChannelFinderService is built using GlassFish, which is the source of the issues</a:t>
            </a:r>
            <a:endParaRPr/>
          </a:p>
          <a:p>
            <a:pPr indent="-228600" lvl="1" marL="685800" rtl="0" algn="l">
              <a:lnSpc>
                <a:spcPct val="90000"/>
              </a:lnSpc>
              <a:spcBef>
                <a:spcPts val="500"/>
              </a:spcBef>
              <a:spcAft>
                <a:spcPts val="0"/>
              </a:spcAft>
              <a:buClr>
                <a:srgbClr val="02192B"/>
              </a:buClr>
              <a:buSzPts val="2800"/>
              <a:buChar char="•"/>
            </a:pPr>
            <a:r>
              <a:rPr lang="en-US"/>
              <a:t>GlassFish Version in use has reached its end of life</a:t>
            </a:r>
            <a:endParaRPr/>
          </a:p>
          <a:p>
            <a:pPr indent="-228600" lvl="1" marL="685800" rtl="0" algn="l">
              <a:lnSpc>
                <a:spcPct val="90000"/>
              </a:lnSpc>
              <a:spcBef>
                <a:spcPts val="500"/>
              </a:spcBef>
              <a:spcAft>
                <a:spcPts val="0"/>
              </a:spcAft>
              <a:buClr>
                <a:srgbClr val="02192B"/>
              </a:buClr>
              <a:buSzPts val="2800"/>
              <a:buChar char="•"/>
            </a:pPr>
            <a:r>
              <a:rPr lang="en-US"/>
              <a:t>The GlassFish server is hard to maintain</a:t>
            </a:r>
            <a:endParaRPr/>
          </a:p>
          <a:p>
            <a:pPr indent="-228600" lvl="1" marL="685800" rtl="0" algn="l">
              <a:lnSpc>
                <a:spcPct val="90000"/>
              </a:lnSpc>
              <a:spcBef>
                <a:spcPts val="500"/>
              </a:spcBef>
              <a:spcAft>
                <a:spcPts val="0"/>
              </a:spcAft>
              <a:buClr>
                <a:srgbClr val="02192B"/>
              </a:buClr>
              <a:buSzPts val="2800"/>
              <a:buChar char="•"/>
            </a:pPr>
            <a:r>
              <a:rPr lang="en-US"/>
              <a:t>Keeping the GlassFish server running requires a large amount of memory and CPU</a:t>
            </a:r>
            <a:endParaRPr/>
          </a:p>
          <a:p>
            <a:pPr indent="-228600" lvl="1" marL="685800" rtl="0" algn="l">
              <a:lnSpc>
                <a:spcPct val="90000"/>
              </a:lnSpc>
              <a:spcBef>
                <a:spcPts val="500"/>
              </a:spcBef>
              <a:spcAft>
                <a:spcPts val="0"/>
              </a:spcAft>
              <a:buClr>
                <a:srgbClr val="02192B"/>
              </a:buClr>
              <a:buSzPts val="2800"/>
              <a:buChar char="•"/>
            </a:pPr>
            <a:r>
              <a:rPr lang="en-US"/>
              <a:t>GlassFish is hard to learn, understand, and use</a:t>
            </a:r>
            <a:endParaRPr/>
          </a:p>
          <a:p>
            <a:pPr indent="-228600" lvl="1" marL="685800" rtl="0" algn="l">
              <a:lnSpc>
                <a:spcPct val="90000"/>
              </a:lnSpc>
              <a:spcBef>
                <a:spcPts val="500"/>
              </a:spcBef>
              <a:spcAft>
                <a:spcPts val="0"/>
              </a:spcAft>
              <a:buClr>
                <a:srgbClr val="02192B"/>
              </a:buClr>
              <a:buSzPts val="2800"/>
              <a:buChar char="•"/>
            </a:pPr>
            <a:r>
              <a:rPr lang="en-US"/>
              <a:t>While useful for heavier applications, GlassFish is not well suited to the needs of ChannelFinder</a:t>
            </a:r>
            <a:endParaRPr/>
          </a:p>
          <a:p>
            <a:pPr indent="-228600" lvl="1" marL="685800" rtl="0" algn="l">
              <a:lnSpc>
                <a:spcPct val="90000"/>
              </a:lnSpc>
              <a:spcBef>
                <a:spcPts val="500"/>
              </a:spcBef>
              <a:spcAft>
                <a:spcPts val="0"/>
              </a:spcAft>
              <a:buClr>
                <a:srgbClr val="02192B"/>
              </a:buClr>
              <a:buSzPts val="2800"/>
              <a:buChar char="•"/>
            </a:pPr>
            <a:r>
              <a:rPr lang="en-US"/>
              <a:t>GlassFish is a full Java EE server which includes EJB, JMS, JTA, etc</a:t>
            </a:r>
            <a:endParaRPr/>
          </a:p>
          <a:p>
            <a:pPr indent="-25400" lvl="0" marL="228600" rtl="0" algn="l">
              <a:lnSpc>
                <a:spcPct val="90000"/>
              </a:lnSpc>
              <a:spcBef>
                <a:spcPts val="1000"/>
              </a:spcBef>
              <a:spcAft>
                <a:spcPts val="0"/>
              </a:spcAft>
              <a:buClr>
                <a:srgbClr val="02192B"/>
              </a:buClr>
              <a:buSzPts val="3200"/>
              <a:buNone/>
            </a:pPr>
            <a:r>
              <a:t/>
            </a:r>
            <a:endParaRPr/>
          </a:p>
        </p:txBody>
      </p:sp>
      <p:sp>
        <p:nvSpPr>
          <p:cNvPr id="281" name="Google Shape;281;p27"/>
          <p:cNvSpPr txBox="1"/>
          <p:nvPr>
            <p:ph type="title"/>
          </p:nvPr>
        </p:nvSpPr>
        <p:spPr>
          <a:xfrm>
            <a:off x="180000" y="1"/>
            <a:ext cx="11832000" cy="50399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3F3F3F"/>
              </a:buClr>
              <a:buSzPts val="2000"/>
              <a:buFont typeface="Helvetica Neue"/>
              <a:buNone/>
            </a:pPr>
            <a:r>
              <a:rPr b="1" lang="en-US"/>
              <a:t>ChannelFinder Infrastructure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28"/>
          <p:cNvSpPr txBox="1"/>
          <p:nvPr>
            <p:ph idx="1" type="body"/>
          </p:nvPr>
        </p:nvSpPr>
        <p:spPr>
          <a:xfrm>
            <a:off x="180000" y="972000"/>
            <a:ext cx="11832000" cy="570249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2192B"/>
              </a:buClr>
              <a:buSzPts val="3200"/>
              <a:buChar char="•"/>
            </a:pPr>
            <a:r>
              <a:rPr lang="en-US"/>
              <a:t>SpringBoot is an extension of the Spring Framework (application framework for Java) that simplifies the process of creating a java application or webservice</a:t>
            </a:r>
            <a:endParaRPr/>
          </a:p>
          <a:p>
            <a:pPr indent="-25400" lvl="0" marL="228600" rtl="0" algn="l">
              <a:lnSpc>
                <a:spcPct val="90000"/>
              </a:lnSpc>
              <a:spcBef>
                <a:spcPts val="1000"/>
              </a:spcBef>
              <a:spcAft>
                <a:spcPts val="0"/>
              </a:spcAft>
              <a:buClr>
                <a:srgbClr val="02192B"/>
              </a:buClr>
              <a:buSzPts val="3200"/>
              <a:buNone/>
            </a:pPr>
            <a:r>
              <a:t/>
            </a:r>
            <a:endParaRPr/>
          </a:p>
          <a:p>
            <a:pPr indent="-228600" lvl="0" marL="228600" rtl="0" algn="l">
              <a:lnSpc>
                <a:spcPct val="90000"/>
              </a:lnSpc>
              <a:spcBef>
                <a:spcPts val="1000"/>
              </a:spcBef>
              <a:spcAft>
                <a:spcPts val="0"/>
              </a:spcAft>
              <a:buClr>
                <a:srgbClr val="02192B"/>
              </a:buClr>
              <a:buSzPts val="3200"/>
              <a:buChar char="•"/>
            </a:pPr>
            <a:r>
              <a:rPr lang="en-US"/>
              <a:t>For ChannelFinder service </a:t>
            </a:r>
            <a:endParaRPr/>
          </a:p>
          <a:p>
            <a:pPr indent="-228600" lvl="1" marL="685800" rtl="0" algn="l">
              <a:lnSpc>
                <a:spcPct val="90000"/>
              </a:lnSpc>
              <a:spcBef>
                <a:spcPts val="500"/>
              </a:spcBef>
              <a:spcAft>
                <a:spcPts val="0"/>
              </a:spcAft>
              <a:buClr>
                <a:srgbClr val="02192B"/>
              </a:buClr>
              <a:buSzPts val="2800"/>
              <a:buChar char="•"/>
            </a:pPr>
            <a:r>
              <a:rPr lang="en-US"/>
              <a:t>Embedded http server</a:t>
            </a:r>
            <a:endParaRPr/>
          </a:p>
          <a:p>
            <a:pPr indent="-228600" lvl="1" marL="685800" rtl="0" algn="l">
              <a:lnSpc>
                <a:spcPct val="90000"/>
              </a:lnSpc>
              <a:spcBef>
                <a:spcPts val="500"/>
              </a:spcBef>
              <a:spcAft>
                <a:spcPts val="0"/>
              </a:spcAft>
              <a:buClr>
                <a:srgbClr val="02192B"/>
              </a:buClr>
              <a:buSzPts val="2800"/>
              <a:buChar char="•"/>
            </a:pPr>
            <a:r>
              <a:rPr lang="en-US"/>
              <a:t>A pluggable Authentication and Authorization framework</a:t>
            </a:r>
            <a:endParaRPr/>
          </a:p>
          <a:p>
            <a:pPr indent="-228600" lvl="1" marL="685800" rtl="0" algn="l">
              <a:lnSpc>
                <a:spcPct val="90000"/>
              </a:lnSpc>
              <a:spcBef>
                <a:spcPts val="500"/>
              </a:spcBef>
              <a:spcAft>
                <a:spcPts val="0"/>
              </a:spcAft>
              <a:buClr>
                <a:srgbClr val="02192B"/>
              </a:buClr>
              <a:buSzPts val="2800"/>
              <a:buChar char="•"/>
            </a:pPr>
            <a:r>
              <a:rPr lang="en-US"/>
              <a:t>A modular testing framework</a:t>
            </a:r>
            <a:endParaRPr/>
          </a:p>
          <a:p>
            <a:pPr indent="-228600" lvl="1" marL="685800" rtl="0" algn="l">
              <a:lnSpc>
                <a:spcPct val="90000"/>
              </a:lnSpc>
              <a:spcBef>
                <a:spcPts val="500"/>
              </a:spcBef>
              <a:spcAft>
                <a:spcPts val="0"/>
              </a:spcAft>
              <a:buClr>
                <a:srgbClr val="02192B"/>
              </a:buClr>
              <a:buSzPts val="2800"/>
              <a:buChar char="•"/>
            </a:pPr>
            <a:r>
              <a:rPr lang="en-US"/>
              <a:t>A well defined and configurable application startup and initialization</a:t>
            </a:r>
            <a:endParaRPr/>
          </a:p>
        </p:txBody>
      </p:sp>
      <p:sp>
        <p:nvSpPr>
          <p:cNvPr id="287" name="Google Shape;287;p28"/>
          <p:cNvSpPr txBox="1"/>
          <p:nvPr>
            <p:ph type="title"/>
          </p:nvPr>
        </p:nvSpPr>
        <p:spPr>
          <a:xfrm>
            <a:off x="180000" y="1"/>
            <a:ext cx="11832000" cy="50399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3F3F3F"/>
              </a:buClr>
              <a:buSzPts val="2000"/>
              <a:buFont typeface="Helvetica Neue"/>
              <a:buNone/>
            </a:pPr>
            <a:r>
              <a:rPr b="1" lang="en-US"/>
              <a:t>SpringBoot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id="117" name="Google Shape;117;p3"/>
          <p:cNvPicPr preferRelativeResize="0"/>
          <p:nvPr>
            <p:ph idx="1" type="body"/>
          </p:nvPr>
        </p:nvPicPr>
        <p:blipFill rotWithShape="1">
          <a:blip r:embed="rId3">
            <a:alphaModFix/>
          </a:blip>
          <a:srcRect b="0" l="0" r="0" t="0"/>
          <a:stretch/>
        </p:blipFill>
        <p:spPr>
          <a:xfrm>
            <a:off x="2294467" y="971550"/>
            <a:ext cx="7603066" cy="5702300"/>
          </a:xfrm>
          <a:prstGeom prst="rect">
            <a:avLst/>
          </a:prstGeom>
          <a:noFill/>
          <a:ln>
            <a:noFill/>
          </a:ln>
        </p:spPr>
      </p:pic>
      <p:sp>
        <p:nvSpPr>
          <p:cNvPr id="118" name="Google Shape;118;p3"/>
          <p:cNvSpPr txBox="1"/>
          <p:nvPr>
            <p:ph type="title"/>
          </p:nvPr>
        </p:nvSpPr>
        <p:spPr>
          <a:xfrm>
            <a:off x="180000" y="1"/>
            <a:ext cx="11832000" cy="50399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3F3F3F"/>
              </a:buClr>
              <a:buSzPts val="2000"/>
              <a:buFont typeface="Helvetica Neue"/>
              <a:buNone/>
            </a:pPr>
            <a:r>
              <a:rPr lang="en-US"/>
              <a:t>Channel Finder – Developer View</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29"/>
          <p:cNvSpPr txBox="1"/>
          <p:nvPr>
            <p:ph type="title"/>
          </p:nvPr>
        </p:nvSpPr>
        <p:spPr>
          <a:xfrm>
            <a:off x="180000" y="1"/>
            <a:ext cx="11832000" cy="50399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3F3F3F"/>
              </a:buClr>
              <a:buSzPts val="2000"/>
              <a:buFont typeface="Helvetica Neue"/>
              <a:buNone/>
            </a:pPr>
            <a:r>
              <a:rPr b="1" lang="en-US"/>
              <a:t>ChannelFinder-SpringBoot: Installation</a:t>
            </a:r>
            <a:endParaRPr/>
          </a:p>
        </p:txBody>
      </p:sp>
      <p:sp>
        <p:nvSpPr>
          <p:cNvPr id="293" name="Google Shape;293;p29"/>
          <p:cNvSpPr txBox="1"/>
          <p:nvPr>
            <p:ph idx="2" type="body"/>
          </p:nvPr>
        </p:nvSpPr>
        <p:spPr>
          <a:xfrm>
            <a:off x="180000" y="968496"/>
            <a:ext cx="5826000" cy="5706001"/>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90000"/>
              </a:lnSpc>
              <a:spcBef>
                <a:spcPts val="0"/>
              </a:spcBef>
              <a:spcAft>
                <a:spcPts val="0"/>
              </a:spcAft>
              <a:buClr>
                <a:srgbClr val="02192B"/>
              </a:buClr>
              <a:buSzPct val="100000"/>
              <a:buNone/>
            </a:pPr>
            <a:r>
              <a:rPr b="1" lang="en-US"/>
              <a:t>ChannelFinderService</a:t>
            </a:r>
            <a:endParaRPr/>
          </a:p>
          <a:p>
            <a:pPr indent="-228600" lvl="0" marL="228600" rtl="0" algn="l">
              <a:lnSpc>
                <a:spcPct val="90000"/>
              </a:lnSpc>
              <a:spcBef>
                <a:spcPts val="1000"/>
              </a:spcBef>
              <a:spcAft>
                <a:spcPts val="0"/>
              </a:spcAft>
              <a:buClr>
                <a:srgbClr val="02192B"/>
              </a:buClr>
              <a:buSzPct val="100000"/>
              <a:buChar char="•"/>
            </a:pPr>
            <a:r>
              <a:rPr lang="en-US"/>
              <a:t>Install GlassFish (v 3.1.2)</a:t>
            </a:r>
            <a:endParaRPr/>
          </a:p>
          <a:p>
            <a:pPr indent="-228600" lvl="0" marL="228600" rtl="0" algn="l">
              <a:lnSpc>
                <a:spcPct val="90000"/>
              </a:lnSpc>
              <a:spcBef>
                <a:spcPts val="1000"/>
              </a:spcBef>
              <a:spcAft>
                <a:spcPts val="0"/>
              </a:spcAft>
              <a:buClr>
                <a:srgbClr val="02192B"/>
              </a:buClr>
              <a:buSzPct val="100000"/>
              <a:buChar char="•"/>
            </a:pPr>
            <a:r>
              <a:rPr lang="en-US"/>
              <a:t>Install elastic search</a:t>
            </a:r>
            <a:endParaRPr/>
          </a:p>
          <a:p>
            <a:pPr indent="-228600" lvl="0" marL="228600" rtl="0" algn="l">
              <a:lnSpc>
                <a:spcPct val="90000"/>
              </a:lnSpc>
              <a:spcBef>
                <a:spcPts val="1000"/>
              </a:spcBef>
              <a:spcAft>
                <a:spcPts val="0"/>
              </a:spcAft>
              <a:buClr>
                <a:srgbClr val="02192B"/>
              </a:buClr>
              <a:buSzPct val="100000"/>
              <a:buChar char="•"/>
            </a:pPr>
            <a:r>
              <a:rPr lang="en-US"/>
              <a:t>Create elastic indices and set up mapping</a:t>
            </a:r>
            <a:endParaRPr/>
          </a:p>
          <a:p>
            <a:pPr indent="-228600" lvl="0" marL="228600" rtl="0" algn="l">
              <a:lnSpc>
                <a:spcPct val="90000"/>
              </a:lnSpc>
              <a:spcBef>
                <a:spcPts val="1000"/>
              </a:spcBef>
              <a:spcAft>
                <a:spcPts val="0"/>
              </a:spcAft>
              <a:buClr>
                <a:srgbClr val="02192B"/>
              </a:buClr>
              <a:buSzPct val="100000"/>
              <a:buChar char="•"/>
            </a:pPr>
            <a:r>
              <a:rPr lang="en-US"/>
              <a:t>Create and configure Glassfish authentication realms. One of 3 auth options, if choice is LDAP then:</a:t>
            </a:r>
            <a:endParaRPr/>
          </a:p>
          <a:p>
            <a:pPr indent="-228600" lvl="1" marL="685800" rtl="0" algn="l">
              <a:lnSpc>
                <a:spcPct val="90000"/>
              </a:lnSpc>
              <a:spcBef>
                <a:spcPts val="500"/>
              </a:spcBef>
              <a:spcAft>
                <a:spcPts val="0"/>
              </a:spcAft>
              <a:buClr>
                <a:srgbClr val="02192B"/>
              </a:buClr>
              <a:buSzPct val="100000"/>
              <a:buChar char="•"/>
            </a:pPr>
            <a:r>
              <a:rPr lang="en-US"/>
              <a:t>Install LDAP server</a:t>
            </a:r>
            <a:endParaRPr/>
          </a:p>
          <a:p>
            <a:pPr indent="-228600" lvl="1" marL="685800" rtl="0" algn="l">
              <a:lnSpc>
                <a:spcPct val="90000"/>
              </a:lnSpc>
              <a:spcBef>
                <a:spcPts val="500"/>
              </a:spcBef>
              <a:spcAft>
                <a:spcPts val="0"/>
              </a:spcAft>
              <a:buClr>
                <a:srgbClr val="02192B"/>
              </a:buClr>
              <a:buSzPct val="100000"/>
              <a:buChar char="•"/>
            </a:pPr>
            <a:r>
              <a:rPr lang="en-US"/>
              <a:t>Create the LDAP realm</a:t>
            </a:r>
            <a:endParaRPr/>
          </a:p>
          <a:p>
            <a:pPr indent="-228600" lvl="1" marL="685800" rtl="0" algn="l">
              <a:lnSpc>
                <a:spcPct val="90000"/>
              </a:lnSpc>
              <a:spcBef>
                <a:spcPts val="500"/>
              </a:spcBef>
              <a:spcAft>
                <a:spcPts val="0"/>
              </a:spcAft>
              <a:buClr>
                <a:srgbClr val="02192B"/>
              </a:buClr>
              <a:buSzPct val="100000"/>
              <a:buChar char="•"/>
            </a:pPr>
            <a:r>
              <a:rPr lang="en-US"/>
              <a:t>Create the LDAP connection</a:t>
            </a:r>
            <a:endParaRPr/>
          </a:p>
          <a:p>
            <a:pPr indent="-228600" lvl="0" marL="228600" rtl="0" algn="l">
              <a:lnSpc>
                <a:spcPct val="90000"/>
              </a:lnSpc>
              <a:spcBef>
                <a:spcPts val="1000"/>
              </a:spcBef>
              <a:spcAft>
                <a:spcPts val="0"/>
              </a:spcAft>
              <a:buClr>
                <a:srgbClr val="02192B"/>
              </a:buClr>
              <a:buSzPct val="100000"/>
              <a:buChar char="•"/>
            </a:pPr>
            <a:r>
              <a:rPr lang="en-US"/>
              <a:t>Deploy Application</a:t>
            </a:r>
            <a:endParaRPr/>
          </a:p>
          <a:p>
            <a:pPr indent="-86360" lvl="0" marL="228600" rtl="0" algn="l">
              <a:lnSpc>
                <a:spcPct val="90000"/>
              </a:lnSpc>
              <a:spcBef>
                <a:spcPts val="1000"/>
              </a:spcBef>
              <a:spcAft>
                <a:spcPts val="0"/>
              </a:spcAft>
              <a:buClr>
                <a:srgbClr val="02192B"/>
              </a:buClr>
              <a:buSzPct val="100000"/>
              <a:buNone/>
            </a:pPr>
            <a:r>
              <a:t/>
            </a:r>
            <a:endParaRPr/>
          </a:p>
          <a:p>
            <a:pPr indent="-228600" lvl="0" marL="228600" rtl="0" algn="l">
              <a:lnSpc>
                <a:spcPct val="90000"/>
              </a:lnSpc>
              <a:spcBef>
                <a:spcPts val="1000"/>
              </a:spcBef>
              <a:spcAft>
                <a:spcPts val="0"/>
              </a:spcAft>
              <a:buClr>
                <a:srgbClr val="02192B"/>
              </a:buClr>
              <a:buSzPct val="100000"/>
              <a:buChar char="•"/>
            </a:pPr>
            <a:r>
              <a:rPr b="1" lang="en-US"/>
              <a:t>For Testing:</a:t>
            </a:r>
            <a:endParaRPr/>
          </a:p>
          <a:p>
            <a:pPr indent="-228600" lvl="0" marL="228600" rtl="0" algn="l">
              <a:lnSpc>
                <a:spcPct val="90000"/>
              </a:lnSpc>
              <a:spcBef>
                <a:spcPts val="1000"/>
              </a:spcBef>
              <a:spcAft>
                <a:spcPts val="0"/>
              </a:spcAft>
              <a:buClr>
                <a:srgbClr val="02192B"/>
              </a:buClr>
              <a:buSzPct val="100000"/>
              <a:buChar char="•"/>
            </a:pPr>
            <a:r>
              <a:rPr lang="en-US"/>
              <a:t>Load and configure trust stores to use rest clients for SSL connections</a:t>
            </a:r>
            <a:endParaRPr/>
          </a:p>
          <a:p>
            <a:pPr indent="-228600" lvl="0" marL="228600" rtl="0" algn="l">
              <a:lnSpc>
                <a:spcPct val="90000"/>
              </a:lnSpc>
              <a:spcBef>
                <a:spcPts val="1000"/>
              </a:spcBef>
              <a:spcAft>
                <a:spcPts val="0"/>
              </a:spcAft>
              <a:buClr>
                <a:srgbClr val="02192B"/>
              </a:buClr>
              <a:buSzPct val="100000"/>
              <a:buChar char="•"/>
            </a:pPr>
            <a:r>
              <a:rPr lang="en-US"/>
              <a:t>Clone the separate python testing repo</a:t>
            </a:r>
            <a:endParaRPr/>
          </a:p>
          <a:p>
            <a:pPr indent="-86360" lvl="0" marL="228600" rtl="0" algn="l">
              <a:lnSpc>
                <a:spcPct val="90000"/>
              </a:lnSpc>
              <a:spcBef>
                <a:spcPts val="1000"/>
              </a:spcBef>
              <a:spcAft>
                <a:spcPts val="0"/>
              </a:spcAft>
              <a:buClr>
                <a:srgbClr val="02192B"/>
              </a:buClr>
              <a:buSzPct val="100000"/>
              <a:buNone/>
            </a:pPr>
            <a:r>
              <a:t/>
            </a:r>
            <a:endParaRPr/>
          </a:p>
        </p:txBody>
      </p:sp>
      <p:sp>
        <p:nvSpPr>
          <p:cNvPr id="294" name="Google Shape;294;p29"/>
          <p:cNvSpPr txBox="1"/>
          <p:nvPr>
            <p:ph idx="3" type="body"/>
          </p:nvPr>
        </p:nvSpPr>
        <p:spPr>
          <a:xfrm>
            <a:off x="6186000" y="968496"/>
            <a:ext cx="5826000" cy="570600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2192B"/>
              </a:buClr>
              <a:buSzPts val="3200"/>
              <a:buNone/>
            </a:pPr>
            <a:r>
              <a:rPr b="1" lang="en-US"/>
              <a:t>ChannelFinder-SpringBoot</a:t>
            </a:r>
            <a:endParaRPr/>
          </a:p>
          <a:p>
            <a:pPr indent="-228600" lvl="0" marL="228600" rtl="0" algn="l">
              <a:lnSpc>
                <a:spcPct val="90000"/>
              </a:lnSpc>
              <a:spcBef>
                <a:spcPts val="1000"/>
              </a:spcBef>
              <a:spcAft>
                <a:spcPts val="0"/>
              </a:spcAft>
              <a:buClr>
                <a:srgbClr val="02192B"/>
              </a:buClr>
              <a:buSzPts val="2200"/>
              <a:buChar char="•"/>
            </a:pPr>
            <a:r>
              <a:rPr lang="en-US" sz="2200"/>
              <a:t>Install elastic search</a:t>
            </a:r>
            <a:endParaRPr/>
          </a:p>
          <a:p>
            <a:pPr indent="-228600" lvl="0" marL="228600" rtl="0" algn="l">
              <a:lnSpc>
                <a:spcPct val="90000"/>
              </a:lnSpc>
              <a:spcBef>
                <a:spcPts val="1000"/>
              </a:spcBef>
              <a:spcAft>
                <a:spcPts val="0"/>
              </a:spcAft>
              <a:buClr>
                <a:srgbClr val="02192B"/>
              </a:buClr>
              <a:buSzPts val="2200"/>
              <a:buChar char="•"/>
            </a:pPr>
            <a:r>
              <a:rPr lang="en-US" sz="2200"/>
              <a:t>Create elastic indices and set up mapping</a:t>
            </a:r>
            <a:endParaRPr/>
          </a:p>
          <a:p>
            <a:pPr indent="-228600" lvl="0" marL="228600" rtl="0" algn="l">
              <a:lnSpc>
                <a:spcPct val="90000"/>
              </a:lnSpc>
              <a:spcBef>
                <a:spcPts val="1000"/>
              </a:spcBef>
              <a:spcAft>
                <a:spcPts val="0"/>
              </a:spcAft>
              <a:buClr>
                <a:srgbClr val="02192B"/>
              </a:buClr>
              <a:buSzPts val="2200"/>
              <a:buChar char="•"/>
            </a:pPr>
            <a:r>
              <a:rPr lang="en-US" sz="2200"/>
              <a:t>Start ChannelFinder service</a:t>
            </a:r>
            <a:endParaRPr/>
          </a:p>
          <a:p>
            <a:pPr indent="-25400" lvl="0" marL="228600" rtl="0" algn="l">
              <a:lnSpc>
                <a:spcPct val="90000"/>
              </a:lnSpc>
              <a:spcBef>
                <a:spcPts val="1000"/>
              </a:spcBef>
              <a:spcAft>
                <a:spcPts val="0"/>
              </a:spcAft>
              <a:buClr>
                <a:srgbClr val="02192B"/>
              </a:buClr>
              <a:buSzPts val="3200"/>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30"/>
          <p:cNvSpPr txBox="1"/>
          <p:nvPr>
            <p:ph type="title"/>
          </p:nvPr>
        </p:nvSpPr>
        <p:spPr>
          <a:xfrm>
            <a:off x="180000" y="1"/>
            <a:ext cx="11832000" cy="50399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3F3F3F"/>
              </a:buClr>
              <a:buSzPts val="2000"/>
              <a:buFont typeface="Helvetica Neue"/>
              <a:buNone/>
            </a:pPr>
            <a:r>
              <a:rPr b="1" lang="en-US"/>
              <a:t>ChannelFinder-SpringBoot: Installation</a:t>
            </a:r>
            <a:endParaRPr/>
          </a:p>
        </p:txBody>
      </p:sp>
      <p:sp>
        <p:nvSpPr>
          <p:cNvPr id="300" name="Google Shape;300;p30"/>
          <p:cNvSpPr txBox="1"/>
          <p:nvPr>
            <p:ph idx="1" type="body"/>
          </p:nvPr>
        </p:nvSpPr>
        <p:spPr>
          <a:xfrm>
            <a:off x="180000" y="503999"/>
            <a:ext cx="11832000" cy="464497"/>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595959"/>
              </a:buClr>
              <a:buSzPts val="1400"/>
              <a:buFont typeface="Helvetica Neue"/>
              <a:buNone/>
            </a:pPr>
            <a:r>
              <a:t/>
            </a:r>
            <a:endParaRPr/>
          </a:p>
        </p:txBody>
      </p:sp>
      <p:sp>
        <p:nvSpPr>
          <p:cNvPr id="301" name="Google Shape;301;p30"/>
          <p:cNvSpPr txBox="1"/>
          <p:nvPr>
            <p:ph idx="2" type="body"/>
          </p:nvPr>
        </p:nvSpPr>
        <p:spPr>
          <a:xfrm>
            <a:off x="180000" y="968496"/>
            <a:ext cx="5826000" cy="570600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2192B"/>
              </a:buClr>
              <a:buSzPts val="3200"/>
              <a:buNone/>
            </a:pPr>
            <a:r>
              <a:rPr b="1" lang="en-US"/>
              <a:t>ChannelFinderService</a:t>
            </a:r>
            <a:endParaRPr b="1"/>
          </a:p>
          <a:p>
            <a:pPr indent="0" lvl="0" marL="0" rtl="0" algn="l">
              <a:lnSpc>
                <a:spcPct val="90000"/>
              </a:lnSpc>
              <a:spcBef>
                <a:spcPts val="1000"/>
              </a:spcBef>
              <a:spcAft>
                <a:spcPts val="0"/>
              </a:spcAft>
              <a:buClr>
                <a:srgbClr val="02192B"/>
              </a:buClr>
              <a:buSzPts val="3200"/>
              <a:buNone/>
            </a:pPr>
            <a:br>
              <a:rPr lang="en-US"/>
            </a:br>
            <a:r>
              <a:rPr b="1" lang="en-US" sz="3000"/>
              <a:t>Installation configuration:</a:t>
            </a:r>
            <a:r>
              <a:rPr lang="en-US" sz="3000"/>
              <a:t> </a:t>
            </a:r>
            <a:endParaRPr/>
          </a:p>
          <a:p>
            <a:pPr indent="0" lvl="0" marL="0" rtl="0" algn="l">
              <a:lnSpc>
                <a:spcPct val="90000"/>
              </a:lnSpc>
              <a:spcBef>
                <a:spcPts val="1000"/>
              </a:spcBef>
              <a:spcAft>
                <a:spcPts val="0"/>
              </a:spcAft>
              <a:buClr>
                <a:srgbClr val="02192B"/>
              </a:buClr>
              <a:buSzPts val="2400"/>
              <a:buNone/>
            </a:pPr>
            <a:r>
              <a:rPr lang="en-US" sz="2400"/>
              <a:t>Configuration is split between ChannelFinder properties files, GlassFish domain.xml files, GlassFish config.xml files, &amp; some java system variables</a:t>
            </a:r>
            <a:endParaRPr/>
          </a:p>
          <a:p>
            <a:pPr indent="0" lvl="0" marL="0" rtl="0" algn="l">
              <a:lnSpc>
                <a:spcPct val="90000"/>
              </a:lnSpc>
              <a:spcBef>
                <a:spcPts val="1000"/>
              </a:spcBef>
              <a:spcAft>
                <a:spcPts val="0"/>
              </a:spcAft>
              <a:buClr>
                <a:srgbClr val="02192B"/>
              </a:buClr>
              <a:buSzPts val="2400"/>
              <a:buNone/>
            </a:pPr>
            <a:r>
              <a:t/>
            </a:r>
            <a:endParaRPr sz="2400"/>
          </a:p>
          <a:p>
            <a:pPr indent="0" lvl="0" marL="0" rtl="0" algn="l">
              <a:lnSpc>
                <a:spcPct val="90000"/>
              </a:lnSpc>
              <a:spcBef>
                <a:spcPts val="1000"/>
              </a:spcBef>
              <a:spcAft>
                <a:spcPts val="0"/>
              </a:spcAft>
              <a:buClr>
                <a:srgbClr val="02192B"/>
              </a:buClr>
              <a:buSzPts val="2400"/>
              <a:buNone/>
            </a:pPr>
            <a:r>
              <a:t/>
            </a:r>
            <a:endParaRPr sz="2400"/>
          </a:p>
          <a:p>
            <a:pPr indent="0" lvl="0" marL="0" rtl="0" algn="l">
              <a:lnSpc>
                <a:spcPct val="90000"/>
              </a:lnSpc>
              <a:spcBef>
                <a:spcPts val="1000"/>
              </a:spcBef>
              <a:spcAft>
                <a:spcPts val="0"/>
              </a:spcAft>
              <a:buClr>
                <a:srgbClr val="02192B"/>
              </a:buClr>
              <a:buSzPts val="3000"/>
              <a:buNone/>
            </a:pPr>
            <a:r>
              <a:rPr b="1" lang="en-US" sz="3000"/>
              <a:t>Testing configuration:</a:t>
            </a:r>
            <a:endParaRPr sz="3000"/>
          </a:p>
          <a:p>
            <a:pPr indent="0" lvl="0" marL="0" rtl="0" algn="l">
              <a:lnSpc>
                <a:spcPct val="90000"/>
              </a:lnSpc>
              <a:spcBef>
                <a:spcPts val="1000"/>
              </a:spcBef>
              <a:spcAft>
                <a:spcPts val="0"/>
              </a:spcAft>
              <a:buClr>
                <a:srgbClr val="02192B"/>
              </a:buClr>
              <a:buSzPts val="2400"/>
              <a:buNone/>
            </a:pPr>
            <a:r>
              <a:rPr lang="en-US" sz="2400"/>
              <a:t>No effective way to create a separate testing configuration</a:t>
            </a:r>
            <a:endParaRPr/>
          </a:p>
        </p:txBody>
      </p:sp>
      <p:sp>
        <p:nvSpPr>
          <p:cNvPr id="302" name="Google Shape;302;p30"/>
          <p:cNvSpPr txBox="1"/>
          <p:nvPr>
            <p:ph idx="3" type="body"/>
          </p:nvPr>
        </p:nvSpPr>
        <p:spPr>
          <a:xfrm>
            <a:off x="6186000" y="968496"/>
            <a:ext cx="5826000" cy="5706001"/>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02192B"/>
              </a:buClr>
              <a:buSzPts val="3200"/>
              <a:buNone/>
            </a:pPr>
            <a:r>
              <a:rPr b="1" lang="en-US"/>
              <a:t>ChannelFinder-SpringBoot</a:t>
            </a:r>
            <a:endParaRPr b="1"/>
          </a:p>
          <a:p>
            <a:pPr indent="0" lvl="0" marL="0" rtl="0" algn="l">
              <a:lnSpc>
                <a:spcPct val="90000"/>
              </a:lnSpc>
              <a:spcBef>
                <a:spcPts val="1000"/>
              </a:spcBef>
              <a:spcAft>
                <a:spcPts val="0"/>
              </a:spcAft>
              <a:buClr>
                <a:srgbClr val="02192B"/>
              </a:buClr>
              <a:buSzPts val="3200"/>
              <a:buNone/>
            </a:pPr>
            <a:br>
              <a:rPr lang="en-US"/>
            </a:br>
            <a:r>
              <a:rPr b="1" lang="en-US"/>
              <a:t>Installation configuration:</a:t>
            </a:r>
            <a:endParaRPr/>
          </a:p>
          <a:p>
            <a:pPr indent="0" lvl="0" marL="0" rtl="0" algn="l">
              <a:lnSpc>
                <a:spcPct val="90000"/>
              </a:lnSpc>
              <a:spcBef>
                <a:spcPts val="1000"/>
              </a:spcBef>
              <a:spcAft>
                <a:spcPts val="0"/>
              </a:spcAft>
              <a:buClr>
                <a:srgbClr val="02192B"/>
              </a:buClr>
              <a:buSzPts val="2600"/>
              <a:buNone/>
            </a:pPr>
            <a:r>
              <a:rPr lang="en-US" sz="2600"/>
              <a:t>All configuration in a single applications.properties file</a:t>
            </a:r>
            <a:endParaRPr/>
          </a:p>
          <a:p>
            <a:pPr indent="0" lvl="0" marL="0" rtl="0" algn="l">
              <a:lnSpc>
                <a:spcPct val="90000"/>
              </a:lnSpc>
              <a:spcBef>
                <a:spcPts val="1000"/>
              </a:spcBef>
              <a:spcAft>
                <a:spcPts val="0"/>
              </a:spcAft>
              <a:buClr>
                <a:srgbClr val="02192B"/>
              </a:buClr>
              <a:buSzPts val="2600"/>
              <a:buNone/>
            </a:pPr>
            <a:r>
              <a:t/>
            </a:r>
            <a:endParaRPr sz="2600"/>
          </a:p>
          <a:p>
            <a:pPr indent="0" lvl="0" marL="0" rtl="0" algn="l">
              <a:lnSpc>
                <a:spcPct val="90000"/>
              </a:lnSpc>
              <a:spcBef>
                <a:spcPts val="1000"/>
              </a:spcBef>
              <a:spcAft>
                <a:spcPts val="0"/>
              </a:spcAft>
              <a:buClr>
                <a:srgbClr val="02192B"/>
              </a:buClr>
              <a:buSzPts val="2600"/>
              <a:buNone/>
            </a:pPr>
            <a:r>
              <a:t/>
            </a:r>
            <a:endParaRPr sz="2600"/>
          </a:p>
          <a:p>
            <a:pPr indent="0" lvl="0" marL="0" rtl="0" algn="l">
              <a:lnSpc>
                <a:spcPct val="90000"/>
              </a:lnSpc>
              <a:spcBef>
                <a:spcPts val="1000"/>
              </a:spcBef>
              <a:spcAft>
                <a:spcPts val="0"/>
              </a:spcAft>
              <a:buClr>
                <a:srgbClr val="02192B"/>
              </a:buClr>
              <a:buSzPts val="2600"/>
              <a:buNone/>
            </a:pPr>
            <a:r>
              <a:t/>
            </a:r>
            <a:endParaRPr sz="2600"/>
          </a:p>
          <a:p>
            <a:pPr indent="0" lvl="0" marL="0" rtl="0" algn="l">
              <a:lnSpc>
                <a:spcPct val="90000"/>
              </a:lnSpc>
              <a:spcBef>
                <a:spcPts val="1000"/>
              </a:spcBef>
              <a:spcAft>
                <a:spcPts val="0"/>
              </a:spcAft>
              <a:buClr>
                <a:srgbClr val="02192B"/>
              </a:buClr>
              <a:buSzPts val="2600"/>
              <a:buNone/>
            </a:pPr>
            <a:r>
              <a:t/>
            </a:r>
            <a:endParaRPr sz="2600"/>
          </a:p>
          <a:p>
            <a:pPr indent="0" lvl="0" marL="0" rtl="0" algn="l">
              <a:lnSpc>
                <a:spcPct val="90000"/>
              </a:lnSpc>
              <a:spcBef>
                <a:spcPts val="1000"/>
              </a:spcBef>
              <a:spcAft>
                <a:spcPts val="0"/>
              </a:spcAft>
              <a:buClr>
                <a:srgbClr val="02192B"/>
              </a:buClr>
              <a:buSzPts val="3200"/>
              <a:buNone/>
            </a:pPr>
            <a:r>
              <a:rPr b="1" lang="en-US"/>
              <a:t>Testing configuration:</a:t>
            </a:r>
            <a:endParaRPr/>
          </a:p>
          <a:p>
            <a:pPr indent="0" lvl="0" marL="0" rtl="0" algn="l">
              <a:lnSpc>
                <a:spcPct val="90000"/>
              </a:lnSpc>
              <a:spcBef>
                <a:spcPts val="1000"/>
              </a:spcBef>
              <a:spcAft>
                <a:spcPts val="0"/>
              </a:spcAft>
              <a:buClr>
                <a:srgbClr val="02192B"/>
              </a:buClr>
              <a:buSzPts val="2600"/>
              <a:buNone/>
            </a:pPr>
            <a:r>
              <a:rPr lang="en-US" sz="2600"/>
              <a:t>The tests can be configured to use a  separate test_applications.properties file</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31"/>
          <p:cNvSpPr/>
          <p:nvPr/>
        </p:nvSpPr>
        <p:spPr>
          <a:xfrm>
            <a:off x="8564363" y="4898572"/>
            <a:ext cx="2658808" cy="1959428"/>
          </a:xfrm>
          <a:prstGeom prst="rect">
            <a:avLst/>
          </a:prstGeom>
          <a:solidFill>
            <a:srgbClr val="FBE4D4"/>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9" name="Google Shape;309;p31"/>
          <p:cNvSpPr/>
          <p:nvPr/>
        </p:nvSpPr>
        <p:spPr>
          <a:xfrm>
            <a:off x="1198879" y="4898572"/>
            <a:ext cx="7254219" cy="1959428"/>
          </a:xfrm>
          <a:prstGeom prst="rect">
            <a:avLst/>
          </a:prstGeom>
          <a:solidFill>
            <a:srgbClr val="D8E2F3"/>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0" name="Google Shape;310;p31"/>
          <p:cNvSpPr/>
          <p:nvPr/>
        </p:nvSpPr>
        <p:spPr>
          <a:xfrm>
            <a:off x="0" y="0"/>
            <a:ext cx="11223171" cy="4708634"/>
          </a:xfrm>
          <a:prstGeom prst="rect">
            <a:avLst/>
          </a:prstGeom>
          <a:solidFill>
            <a:srgbClr val="E1EFD8"/>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1" name="Google Shape;311;p31"/>
          <p:cNvSpPr/>
          <p:nvPr/>
        </p:nvSpPr>
        <p:spPr>
          <a:xfrm>
            <a:off x="2562957" y="3396343"/>
            <a:ext cx="2333172" cy="827314"/>
          </a:xfrm>
          <a:prstGeom prst="rect">
            <a:avLst/>
          </a:prstGeom>
          <a:solidFill>
            <a:srgbClr val="A8D08C"/>
          </a:solidFill>
          <a:ln cap="flat" cmpd="sng" w="12700">
            <a:solidFill>
              <a:srgbClr val="FEE5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CS-Studio Clients</a:t>
            </a:r>
            <a:endParaRPr b="0" i="0" sz="1400" u="none" cap="none" strike="noStrike">
              <a:solidFill>
                <a:srgbClr val="000000"/>
              </a:solidFill>
              <a:latin typeface="Arial"/>
              <a:ea typeface="Arial"/>
              <a:cs typeface="Arial"/>
              <a:sym typeface="Arial"/>
            </a:endParaRPr>
          </a:p>
        </p:txBody>
      </p:sp>
      <p:pic>
        <p:nvPicPr>
          <p:cNvPr id="312" name="Google Shape;312;p31"/>
          <p:cNvPicPr preferRelativeResize="0"/>
          <p:nvPr>
            <p:ph idx="1" type="body"/>
          </p:nvPr>
        </p:nvPicPr>
        <p:blipFill rotWithShape="1">
          <a:blip r:embed="rId3">
            <a:alphaModFix/>
          </a:blip>
          <a:srcRect b="0" l="0" r="0" t="0"/>
          <a:stretch/>
        </p:blipFill>
        <p:spPr>
          <a:xfrm>
            <a:off x="83204" y="914400"/>
            <a:ext cx="3969519" cy="2427514"/>
          </a:xfrm>
          <a:prstGeom prst="rect">
            <a:avLst/>
          </a:prstGeom>
          <a:noFill/>
          <a:ln>
            <a:noFill/>
          </a:ln>
        </p:spPr>
      </p:pic>
      <p:pic>
        <p:nvPicPr>
          <p:cNvPr id="313" name="Google Shape;313;p31"/>
          <p:cNvPicPr preferRelativeResize="0"/>
          <p:nvPr/>
        </p:nvPicPr>
        <p:blipFill rotWithShape="1">
          <a:blip r:embed="rId4">
            <a:alphaModFix/>
          </a:blip>
          <a:srcRect b="0" l="-565" r="-309" t="0"/>
          <a:stretch/>
        </p:blipFill>
        <p:spPr>
          <a:xfrm>
            <a:off x="1877157" y="60353"/>
            <a:ext cx="3018972" cy="3194476"/>
          </a:xfrm>
          <a:prstGeom prst="rect">
            <a:avLst/>
          </a:prstGeom>
          <a:noFill/>
          <a:ln>
            <a:noFill/>
          </a:ln>
        </p:spPr>
      </p:pic>
      <p:sp>
        <p:nvSpPr>
          <p:cNvPr id="314" name="Google Shape;314;p31"/>
          <p:cNvSpPr/>
          <p:nvPr/>
        </p:nvSpPr>
        <p:spPr>
          <a:xfrm>
            <a:off x="5658129" y="3396343"/>
            <a:ext cx="2333172" cy="827314"/>
          </a:xfrm>
          <a:prstGeom prst="rect">
            <a:avLst/>
          </a:prstGeom>
          <a:solidFill>
            <a:srgbClr val="A8D08C"/>
          </a:solidFill>
          <a:ln cap="flat" cmpd="sng" w="12700">
            <a:solidFill>
              <a:srgbClr val="FEE5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Python Clients</a:t>
            </a:r>
            <a:endParaRPr b="0" i="0" sz="1400" u="none" cap="none" strike="noStrike">
              <a:solidFill>
                <a:srgbClr val="000000"/>
              </a:solidFill>
              <a:latin typeface="Arial"/>
              <a:ea typeface="Arial"/>
              <a:cs typeface="Arial"/>
              <a:sym typeface="Arial"/>
            </a:endParaRPr>
          </a:p>
        </p:txBody>
      </p:sp>
      <p:pic>
        <p:nvPicPr>
          <p:cNvPr id="315" name="Google Shape;315;p31"/>
          <p:cNvPicPr preferRelativeResize="0"/>
          <p:nvPr/>
        </p:nvPicPr>
        <p:blipFill rotWithShape="1">
          <a:blip r:embed="rId5">
            <a:alphaModFix/>
          </a:blip>
          <a:srcRect b="0" l="0" r="0" t="0"/>
          <a:stretch/>
        </p:blipFill>
        <p:spPr>
          <a:xfrm>
            <a:off x="5658129" y="1233586"/>
            <a:ext cx="4235346" cy="1835799"/>
          </a:xfrm>
          <a:prstGeom prst="rect">
            <a:avLst/>
          </a:prstGeom>
          <a:noFill/>
          <a:ln>
            <a:noFill/>
          </a:ln>
        </p:spPr>
      </p:pic>
      <p:sp>
        <p:nvSpPr>
          <p:cNvPr id="316" name="Google Shape;316;p31"/>
          <p:cNvSpPr/>
          <p:nvPr/>
        </p:nvSpPr>
        <p:spPr>
          <a:xfrm>
            <a:off x="2562957" y="5094900"/>
            <a:ext cx="2333172" cy="772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ChannelFinder</a:t>
            </a:r>
            <a:endParaRPr b="0" i="0" sz="18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(REST)</a:t>
            </a:r>
            <a:endParaRPr b="0" i="0" sz="1400" u="none" cap="none" strike="noStrike">
              <a:solidFill>
                <a:srgbClr val="000000"/>
              </a:solidFill>
              <a:latin typeface="Arial"/>
              <a:ea typeface="Arial"/>
              <a:cs typeface="Arial"/>
              <a:sym typeface="Arial"/>
            </a:endParaRPr>
          </a:p>
        </p:txBody>
      </p:sp>
      <p:sp>
        <p:nvSpPr>
          <p:cNvPr id="317" name="Google Shape;317;p31"/>
          <p:cNvSpPr/>
          <p:nvPr/>
        </p:nvSpPr>
        <p:spPr>
          <a:xfrm>
            <a:off x="5658130" y="5094899"/>
            <a:ext cx="2333172" cy="77250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pvaChannelFinder</a:t>
            </a:r>
            <a:endParaRPr b="0" i="0" sz="18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(pvaccess)</a:t>
            </a:r>
            <a:endParaRPr b="0" i="0" sz="1400" u="none" cap="none" strike="noStrike">
              <a:solidFill>
                <a:srgbClr val="000000"/>
              </a:solidFill>
              <a:latin typeface="Arial"/>
              <a:ea typeface="Arial"/>
              <a:cs typeface="Arial"/>
              <a:sym typeface="Arial"/>
            </a:endParaRPr>
          </a:p>
        </p:txBody>
      </p:sp>
      <p:sp>
        <p:nvSpPr>
          <p:cNvPr id="318" name="Google Shape;318;p31"/>
          <p:cNvSpPr/>
          <p:nvPr/>
        </p:nvSpPr>
        <p:spPr>
          <a:xfrm>
            <a:off x="2562957" y="4250872"/>
            <a:ext cx="2333172" cy="373227"/>
          </a:xfrm>
          <a:prstGeom prst="rect">
            <a:avLst/>
          </a:pr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Java client library</a:t>
            </a:r>
            <a:endParaRPr b="0" i="0" sz="1400" u="none" cap="none" strike="noStrike">
              <a:solidFill>
                <a:srgbClr val="000000"/>
              </a:solidFill>
              <a:latin typeface="Arial"/>
              <a:ea typeface="Arial"/>
              <a:cs typeface="Arial"/>
              <a:sym typeface="Arial"/>
            </a:endParaRPr>
          </a:p>
        </p:txBody>
      </p:sp>
      <p:sp>
        <p:nvSpPr>
          <p:cNvPr id="319" name="Google Shape;319;p31"/>
          <p:cNvSpPr/>
          <p:nvPr/>
        </p:nvSpPr>
        <p:spPr>
          <a:xfrm>
            <a:off x="5658129" y="4250872"/>
            <a:ext cx="2333172" cy="373614"/>
          </a:xfrm>
          <a:prstGeom prst="rect">
            <a:avLst/>
          </a:pr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Python client library</a:t>
            </a:r>
            <a:endParaRPr b="0" i="0" sz="1400" u="none" cap="none" strike="noStrike">
              <a:solidFill>
                <a:srgbClr val="000000"/>
              </a:solidFill>
              <a:latin typeface="Arial"/>
              <a:ea typeface="Arial"/>
              <a:cs typeface="Arial"/>
              <a:sym typeface="Arial"/>
            </a:endParaRPr>
          </a:p>
        </p:txBody>
      </p:sp>
      <p:cxnSp>
        <p:nvCxnSpPr>
          <p:cNvPr id="320" name="Google Shape;320;p31"/>
          <p:cNvCxnSpPr/>
          <p:nvPr/>
        </p:nvCxnSpPr>
        <p:spPr>
          <a:xfrm flipH="1" rot="10800000">
            <a:off x="0" y="4801978"/>
            <a:ext cx="12192000" cy="7306"/>
          </a:xfrm>
          <a:prstGeom prst="straightConnector1">
            <a:avLst/>
          </a:prstGeom>
          <a:noFill/>
          <a:ln cap="flat" cmpd="sng" w="19050">
            <a:solidFill>
              <a:schemeClr val="dk1"/>
            </a:solidFill>
            <a:prstDash val="solid"/>
            <a:miter lim="800000"/>
            <a:headEnd len="sm" w="sm" type="none"/>
            <a:tailEnd len="sm" w="sm" type="none"/>
          </a:ln>
        </p:spPr>
      </p:cxnSp>
      <p:sp>
        <p:nvSpPr>
          <p:cNvPr id="321" name="Google Shape;321;p31"/>
          <p:cNvSpPr/>
          <p:nvPr/>
        </p:nvSpPr>
        <p:spPr>
          <a:xfrm>
            <a:off x="4397828" y="6008914"/>
            <a:ext cx="1807028" cy="664416"/>
          </a:xfrm>
          <a:prstGeom prst="flowChartMagneticDisk">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ElasticSearch</a:t>
            </a:r>
            <a:endParaRPr b="0" i="0" sz="1800" u="none" cap="none" strike="noStrike">
              <a:solidFill>
                <a:schemeClr val="lt1"/>
              </a:solidFill>
              <a:latin typeface="Calibri"/>
              <a:ea typeface="Calibri"/>
              <a:cs typeface="Calibri"/>
              <a:sym typeface="Calibri"/>
            </a:endParaRPr>
          </a:p>
        </p:txBody>
      </p:sp>
      <p:sp>
        <p:nvSpPr>
          <p:cNvPr id="322" name="Google Shape;322;p31"/>
          <p:cNvSpPr/>
          <p:nvPr/>
        </p:nvSpPr>
        <p:spPr>
          <a:xfrm>
            <a:off x="8716421" y="5040086"/>
            <a:ext cx="2333172" cy="326571"/>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Recsync (cfstore)</a:t>
            </a:r>
            <a:endParaRPr b="0" i="0" sz="1400" u="none" cap="none" strike="noStrike">
              <a:solidFill>
                <a:srgbClr val="000000"/>
              </a:solidFill>
              <a:latin typeface="Arial"/>
              <a:ea typeface="Arial"/>
              <a:cs typeface="Arial"/>
              <a:sym typeface="Arial"/>
            </a:endParaRPr>
          </a:p>
        </p:txBody>
      </p:sp>
      <p:sp>
        <p:nvSpPr>
          <p:cNvPr id="323" name="Google Shape;323;p31"/>
          <p:cNvSpPr/>
          <p:nvPr/>
        </p:nvSpPr>
        <p:spPr>
          <a:xfrm>
            <a:off x="8712759" y="5453743"/>
            <a:ext cx="1112785" cy="757926"/>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IOC’s</a:t>
            </a:r>
            <a:endParaRPr b="0" i="0" sz="1400" u="none" cap="none" strike="noStrike">
              <a:solidFill>
                <a:srgbClr val="000000"/>
              </a:solidFill>
              <a:latin typeface="Arial"/>
              <a:ea typeface="Arial"/>
              <a:cs typeface="Arial"/>
              <a:sym typeface="Arial"/>
            </a:endParaRPr>
          </a:p>
        </p:txBody>
      </p:sp>
      <p:sp>
        <p:nvSpPr>
          <p:cNvPr id="324" name="Google Shape;324;p31"/>
          <p:cNvSpPr/>
          <p:nvPr/>
        </p:nvSpPr>
        <p:spPr>
          <a:xfrm>
            <a:off x="9936808" y="5453743"/>
            <a:ext cx="1112785" cy="775402"/>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IOC’s</a:t>
            </a:r>
            <a:endParaRPr b="0" i="0" sz="1400" u="none" cap="none" strike="noStrike">
              <a:solidFill>
                <a:srgbClr val="000000"/>
              </a:solidFill>
              <a:latin typeface="Arial"/>
              <a:ea typeface="Arial"/>
              <a:cs typeface="Arial"/>
              <a:sym typeface="Arial"/>
            </a:endParaRPr>
          </a:p>
        </p:txBody>
      </p:sp>
      <p:cxnSp>
        <p:nvCxnSpPr>
          <p:cNvPr id="325" name="Google Shape;325;p31"/>
          <p:cNvCxnSpPr>
            <a:stCxn id="322" idx="0"/>
          </p:cNvCxnSpPr>
          <p:nvPr/>
        </p:nvCxnSpPr>
        <p:spPr>
          <a:xfrm rot="10800000">
            <a:off x="9883007" y="4801886"/>
            <a:ext cx="0" cy="238200"/>
          </a:xfrm>
          <a:prstGeom prst="straightConnector1">
            <a:avLst/>
          </a:prstGeom>
          <a:noFill/>
          <a:ln cap="flat" cmpd="sng" w="19050">
            <a:solidFill>
              <a:schemeClr val="dk1"/>
            </a:solidFill>
            <a:prstDash val="solid"/>
            <a:miter lim="800000"/>
            <a:headEnd len="sm" w="sm" type="none"/>
            <a:tailEnd len="med" w="med" type="triangle"/>
          </a:ln>
        </p:spPr>
      </p:cxnSp>
      <p:cxnSp>
        <p:nvCxnSpPr>
          <p:cNvPr id="326" name="Google Shape;326;p31"/>
          <p:cNvCxnSpPr>
            <a:stCxn id="318" idx="2"/>
          </p:cNvCxnSpPr>
          <p:nvPr/>
        </p:nvCxnSpPr>
        <p:spPr>
          <a:xfrm>
            <a:off x="3729543" y="4624099"/>
            <a:ext cx="0" cy="185100"/>
          </a:xfrm>
          <a:prstGeom prst="straightConnector1">
            <a:avLst/>
          </a:prstGeom>
          <a:noFill/>
          <a:ln cap="flat" cmpd="sng" w="19050">
            <a:solidFill>
              <a:schemeClr val="dk1"/>
            </a:solidFill>
            <a:prstDash val="solid"/>
            <a:miter lim="800000"/>
            <a:headEnd len="med" w="med" type="triangle"/>
            <a:tailEnd len="med" w="med" type="triangle"/>
          </a:ln>
        </p:spPr>
      </p:cxnSp>
      <p:cxnSp>
        <p:nvCxnSpPr>
          <p:cNvPr id="327" name="Google Shape;327;p31"/>
          <p:cNvCxnSpPr/>
          <p:nvPr/>
        </p:nvCxnSpPr>
        <p:spPr>
          <a:xfrm flipH="1">
            <a:off x="6824715" y="4624099"/>
            <a:ext cx="505" cy="185185"/>
          </a:xfrm>
          <a:prstGeom prst="straightConnector1">
            <a:avLst/>
          </a:prstGeom>
          <a:noFill/>
          <a:ln cap="flat" cmpd="sng" w="19050">
            <a:solidFill>
              <a:schemeClr val="dk1"/>
            </a:solidFill>
            <a:prstDash val="solid"/>
            <a:miter lim="800000"/>
            <a:headEnd len="med" w="med" type="triangle"/>
            <a:tailEnd len="med" w="med" type="triangle"/>
          </a:ln>
        </p:spPr>
      </p:cxnSp>
      <p:cxnSp>
        <p:nvCxnSpPr>
          <p:cNvPr id="328" name="Google Shape;328;p31"/>
          <p:cNvCxnSpPr>
            <a:endCxn id="317" idx="0"/>
          </p:cNvCxnSpPr>
          <p:nvPr/>
        </p:nvCxnSpPr>
        <p:spPr>
          <a:xfrm>
            <a:off x="6824116" y="4805699"/>
            <a:ext cx="600" cy="289200"/>
          </a:xfrm>
          <a:prstGeom prst="straightConnector1">
            <a:avLst/>
          </a:prstGeom>
          <a:noFill/>
          <a:ln cap="flat" cmpd="sng" w="19050">
            <a:solidFill>
              <a:schemeClr val="dk1"/>
            </a:solidFill>
            <a:prstDash val="solid"/>
            <a:miter lim="800000"/>
            <a:headEnd len="med" w="med" type="triangle"/>
            <a:tailEnd len="med" w="med" type="triangle"/>
          </a:ln>
        </p:spPr>
      </p:cxnSp>
      <p:cxnSp>
        <p:nvCxnSpPr>
          <p:cNvPr id="329" name="Google Shape;329;p31"/>
          <p:cNvCxnSpPr/>
          <p:nvPr/>
        </p:nvCxnSpPr>
        <p:spPr>
          <a:xfrm>
            <a:off x="3729543" y="4820427"/>
            <a:ext cx="0" cy="274472"/>
          </a:xfrm>
          <a:prstGeom prst="straightConnector1">
            <a:avLst/>
          </a:prstGeom>
          <a:noFill/>
          <a:ln cap="flat" cmpd="sng" w="19050">
            <a:solidFill>
              <a:schemeClr val="dk1"/>
            </a:solidFill>
            <a:prstDash val="solid"/>
            <a:miter lim="800000"/>
            <a:headEnd len="med" w="med" type="triangle"/>
            <a:tailEnd len="med" w="med" type="triangle"/>
          </a:ln>
        </p:spPr>
      </p:cxnSp>
      <p:sp>
        <p:nvSpPr>
          <p:cNvPr id="330" name="Google Shape;330;p31"/>
          <p:cNvSpPr/>
          <p:nvPr/>
        </p:nvSpPr>
        <p:spPr>
          <a:xfrm>
            <a:off x="8712759" y="5453743"/>
            <a:ext cx="1112785" cy="223157"/>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Calibri"/>
                <a:ea typeface="Calibri"/>
                <a:cs typeface="Calibri"/>
                <a:sym typeface="Calibri"/>
              </a:rPr>
              <a:t>epics recsync</a:t>
            </a:r>
            <a:endParaRPr b="0" i="0" sz="1000" u="none" cap="none" strike="noStrike">
              <a:solidFill>
                <a:schemeClr val="lt1"/>
              </a:solidFill>
              <a:latin typeface="Calibri"/>
              <a:ea typeface="Calibri"/>
              <a:cs typeface="Calibri"/>
              <a:sym typeface="Calibri"/>
            </a:endParaRPr>
          </a:p>
        </p:txBody>
      </p:sp>
      <p:sp>
        <p:nvSpPr>
          <p:cNvPr id="331" name="Google Shape;331;p31"/>
          <p:cNvSpPr/>
          <p:nvPr/>
        </p:nvSpPr>
        <p:spPr>
          <a:xfrm>
            <a:off x="9936808" y="5453743"/>
            <a:ext cx="1112785" cy="223157"/>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Calibri"/>
                <a:ea typeface="Calibri"/>
                <a:cs typeface="Calibri"/>
                <a:sym typeface="Calibri"/>
              </a:rPr>
              <a:t>epics recsync</a:t>
            </a:r>
            <a:endParaRPr b="0" i="0" sz="1000" u="none" cap="none" strike="noStrike">
              <a:solidFill>
                <a:schemeClr val="lt1"/>
              </a:solidFill>
              <a:latin typeface="Calibri"/>
              <a:ea typeface="Calibri"/>
              <a:cs typeface="Calibri"/>
              <a:sym typeface="Calibri"/>
            </a:endParaRPr>
          </a:p>
        </p:txBody>
      </p:sp>
      <p:cxnSp>
        <p:nvCxnSpPr>
          <p:cNvPr id="332" name="Google Shape;332;p31"/>
          <p:cNvCxnSpPr>
            <a:endCxn id="317" idx="1"/>
          </p:cNvCxnSpPr>
          <p:nvPr/>
        </p:nvCxnSpPr>
        <p:spPr>
          <a:xfrm>
            <a:off x="4896130" y="5453850"/>
            <a:ext cx="762000" cy="27300"/>
          </a:xfrm>
          <a:prstGeom prst="straightConnector1">
            <a:avLst/>
          </a:prstGeom>
          <a:noFill/>
          <a:ln cap="flat" cmpd="sng" w="9525">
            <a:solidFill>
              <a:schemeClr val="accent1"/>
            </a:solidFill>
            <a:prstDash val="solid"/>
            <a:miter lim="800000"/>
            <a:headEnd len="med" w="med" type="triangle"/>
            <a:tailEnd len="med" w="med" type="triangle"/>
          </a:ln>
        </p:spPr>
      </p:cxnSp>
      <p:cxnSp>
        <p:nvCxnSpPr>
          <p:cNvPr id="333" name="Google Shape;333;p31"/>
          <p:cNvCxnSpPr>
            <a:endCxn id="321" idx="1"/>
          </p:cNvCxnSpPr>
          <p:nvPr/>
        </p:nvCxnSpPr>
        <p:spPr>
          <a:xfrm>
            <a:off x="5300742" y="5481214"/>
            <a:ext cx="600" cy="527700"/>
          </a:xfrm>
          <a:prstGeom prst="straightConnector1">
            <a:avLst/>
          </a:prstGeom>
          <a:noFill/>
          <a:ln cap="flat" cmpd="sng" w="9525">
            <a:solidFill>
              <a:schemeClr val="accent1"/>
            </a:solidFill>
            <a:prstDash val="solid"/>
            <a:miter lim="800000"/>
            <a:headEnd len="sm" w="sm" type="none"/>
            <a:tailEnd len="med" w="med" type="triangle"/>
          </a:ln>
        </p:spPr>
      </p:cxnSp>
      <p:sp>
        <p:nvSpPr>
          <p:cNvPr id="334" name="Google Shape;334;p31"/>
          <p:cNvSpPr txBox="1"/>
          <p:nvPr/>
        </p:nvSpPr>
        <p:spPr>
          <a:xfrm>
            <a:off x="1337916" y="4094062"/>
            <a:ext cx="843608" cy="37189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Clients</a:t>
            </a:r>
            <a:endParaRPr b="0" i="0" sz="1400" u="none" cap="none" strike="noStrike">
              <a:solidFill>
                <a:srgbClr val="000000"/>
              </a:solidFill>
              <a:latin typeface="Arial"/>
              <a:ea typeface="Arial"/>
              <a:cs typeface="Arial"/>
              <a:sym typeface="Arial"/>
            </a:endParaRPr>
          </a:p>
        </p:txBody>
      </p:sp>
      <p:sp>
        <p:nvSpPr>
          <p:cNvPr id="335" name="Google Shape;335;p31"/>
          <p:cNvSpPr txBox="1"/>
          <p:nvPr/>
        </p:nvSpPr>
        <p:spPr>
          <a:xfrm>
            <a:off x="1318483" y="4979933"/>
            <a:ext cx="88247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Servers</a:t>
            </a:r>
            <a:endParaRPr b="0" i="0" sz="1400" u="none" cap="none" strike="noStrike">
              <a:solidFill>
                <a:srgbClr val="000000"/>
              </a:solidFill>
              <a:latin typeface="Arial"/>
              <a:ea typeface="Arial"/>
              <a:cs typeface="Arial"/>
              <a:sym typeface="Arial"/>
            </a:endParaRPr>
          </a:p>
        </p:txBody>
      </p:sp>
      <p:sp>
        <p:nvSpPr>
          <p:cNvPr id="336" name="Google Shape;336;p31"/>
          <p:cNvSpPr txBox="1"/>
          <p:nvPr/>
        </p:nvSpPr>
        <p:spPr>
          <a:xfrm>
            <a:off x="8618164" y="6211669"/>
            <a:ext cx="1318644"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Automatic population</a:t>
            </a:r>
            <a:endParaRPr b="0" i="0" sz="1400" u="none" cap="none" strike="noStrike">
              <a:solidFill>
                <a:srgbClr val="000000"/>
              </a:solidFill>
              <a:latin typeface="Arial"/>
              <a:ea typeface="Arial"/>
              <a:cs typeface="Arial"/>
              <a:sym typeface="Arial"/>
            </a:endParaRPr>
          </a:p>
        </p:txBody>
      </p:sp>
      <p:sp>
        <p:nvSpPr>
          <p:cNvPr id="337" name="Google Shape;337;p31"/>
          <p:cNvSpPr txBox="1"/>
          <p:nvPr/>
        </p:nvSpPr>
        <p:spPr>
          <a:xfrm>
            <a:off x="406400" y="449160"/>
            <a:ext cx="121428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CS-Studio</a:t>
            </a:r>
            <a:endParaRPr b="0" i="0" sz="1400" u="none" cap="none" strike="noStrike">
              <a:solidFill>
                <a:srgbClr val="000000"/>
              </a:solidFill>
              <a:latin typeface="Arial"/>
              <a:ea typeface="Arial"/>
              <a:cs typeface="Arial"/>
              <a:sym typeface="Arial"/>
            </a:endParaRPr>
          </a:p>
        </p:txBody>
      </p:sp>
      <p:sp>
        <p:nvSpPr>
          <p:cNvPr id="338" name="Google Shape;338;p31"/>
          <p:cNvSpPr txBox="1"/>
          <p:nvPr/>
        </p:nvSpPr>
        <p:spPr>
          <a:xfrm>
            <a:off x="5547823" y="512856"/>
            <a:ext cx="228451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Python hla modules</a:t>
            </a:r>
            <a:endParaRPr b="0" i="0" sz="1400" u="none" cap="none" strike="noStrike">
              <a:solidFill>
                <a:srgbClr val="000000"/>
              </a:solidFill>
              <a:latin typeface="Arial"/>
              <a:ea typeface="Arial"/>
              <a:cs typeface="Arial"/>
              <a:sym typeface="Arial"/>
            </a:endParaRPr>
          </a:p>
        </p:txBody>
      </p:sp>
      <p:sp>
        <p:nvSpPr>
          <p:cNvPr id="339" name="Google Shape;339;p31"/>
          <p:cNvSpPr/>
          <p:nvPr/>
        </p:nvSpPr>
        <p:spPr>
          <a:xfrm>
            <a:off x="5547823" y="853111"/>
            <a:ext cx="2193229"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https://github.com/ChannelFinder/hla</a:t>
            </a:r>
            <a:endParaRPr b="0" i="0" sz="1400" u="none" cap="none" strike="noStrike">
              <a:solidFill>
                <a:srgbClr val="000000"/>
              </a:solidFill>
              <a:latin typeface="Arial"/>
              <a:ea typeface="Arial"/>
              <a:cs typeface="Arial"/>
              <a:sym typeface="Arial"/>
            </a:endParaRPr>
          </a:p>
        </p:txBody>
      </p:sp>
      <p:sp>
        <p:nvSpPr>
          <p:cNvPr id="340" name="Google Shape;340;p31"/>
          <p:cNvSpPr/>
          <p:nvPr/>
        </p:nvSpPr>
        <p:spPr>
          <a:xfrm>
            <a:off x="5560480" y="5826319"/>
            <a:ext cx="2978701"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https://github.com/ChannelFinder/pvaChannelFinder</a:t>
            </a:r>
            <a:endParaRPr b="0" i="0" sz="1400" u="none" cap="none" strike="noStrike">
              <a:solidFill>
                <a:srgbClr val="000000"/>
              </a:solidFill>
              <a:latin typeface="Arial"/>
              <a:ea typeface="Arial"/>
              <a:cs typeface="Arial"/>
              <a:sym typeface="Arial"/>
            </a:endParaRPr>
          </a:p>
        </p:txBody>
      </p:sp>
      <p:sp>
        <p:nvSpPr>
          <p:cNvPr id="341" name="Google Shape;341;p31"/>
          <p:cNvSpPr/>
          <p:nvPr/>
        </p:nvSpPr>
        <p:spPr>
          <a:xfrm>
            <a:off x="1215228" y="5814526"/>
            <a:ext cx="3166251"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https://github.com/ChannelFinder/ChannelFinderService</a:t>
            </a:r>
            <a:endParaRPr b="0" i="0" sz="1400" u="none" cap="none" strike="noStrike">
              <a:solidFill>
                <a:srgbClr val="000000"/>
              </a:solidFill>
              <a:latin typeface="Arial"/>
              <a:ea typeface="Arial"/>
              <a:cs typeface="Arial"/>
              <a:sym typeface="Arial"/>
            </a:endParaRPr>
          </a:p>
        </p:txBody>
      </p:sp>
      <p:sp>
        <p:nvSpPr>
          <p:cNvPr id="342" name="Google Shape;342;p31"/>
          <p:cNvSpPr/>
          <p:nvPr/>
        </p:nvSpPr>
        <p:spPr>
          <a:xfrm>
            <a:off x="-56387" y="4435194"/>
            <a:ext cx="2675732"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https://github.com/ChannelFinder/javaCFClient</a:t>
            </a:r>
            <a:endParaRPr b="0" i="0" sz="1400" u="none" cap="none" strike="noStrike">
              <a:solidFill>
                <a:srgbClr val="000000"/>
              </a:solidFill>
              <a:latin typeface="Arial"/>
              <a:ea typeface="Arial"/>
              <a:cs typeface="Arial"/>
              <a:sym typeface="Arial"/>
            </a:endParaRPr>
          </a:p>
        </p:txBody>
      </p:sp>
      <p:sp>
        <p:nvSpPr>
          <p:cNvPr id="343" name="Google Shape;343;p31"/>
          <p:cNvSpPr/>
          <p:nvPr/>
        </p:nvSpPr>
        <p:spPr>
          <a:xfrm>
            <a:off x="7973764" y="4376669"/>
            <a:ext cx="2590774"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https://github.com/ChannelFinder/pyCFClient</a:t>
            </a:r>
            <a:endParaRPr b="0" i="0" sz="1400" u="none" cap="none" strike="noStrike">
              <a:solidFill>
                <a:srgbClr val="000000"/>
              </a:solidFill>
              <a:latin typeface="Arial"/>
              <a:ea typeface="Arial"/>
              <a:cs typeface="Arial"/>
              <a:sym typeface="Arial"/>
            </a:endParaRPr>
          </a:p>
        </p:txBody>
      </p:sp>
      <p:sp>
        <p:nvSpPr>
          <p:cNvPr id="344" name="Google Shape;344;p31"/>
          <p:cNvSpPr/>
          <p:nvPr/>
        </p:nvSpPr>
        <p:spPr>
          <a:xfrm>
            <a:off x="9748494" y="6241570"/>
            <a:ext cx="2428870"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https://github.com/ChannelFinder/recsync</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32"/>
          <p:cNvSpPr txBox="1"/>
          <p:nvPr>
            <p:ph type="title"/>
          </p:nvPr>
        </p:nvSpPr>
        <p:spPr>
          <a:xfrm>
            <a:off x="180000" y="1"/>
            <a:ext cx="11832000" cy="50399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3F3F3F"/>
              </a:buClr>
              <a:buSzPts val="2000"/>
              <a:buFont typeface="Helvetica Neue"/>
              <a:buNone/>
            </a:pPr>
            <a:r>
              <a:rPr lang="en-US"/>
              <a:t>Embedded pvaChannelFinder </a:t>
            </a:r>
            <a:endParaRPr/>
          </a:p>
        </p:txBody>
      </p:sp>
      <p:sp>
        <p:nvSpPr>
          <p:cNvPr id="350" name="Google Shape;350;p32"/>
          <p:cNvSpPr txBox="1"/>
          <p:nvPr>
            <p:ph idx="1" type="body"/>
          </p:nvPr>
        </p:nvSpPr>
        <p:spPr>
          <a:xfrm>
            <a:off x="180000" y="503999"/>
            <a:ext cx="11832000" cy="464497"/>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595959"/>
              </a:buClr>
              <a:buSzPts val="1400"/>
              <a:buFont typeface="Helvetica Neue"/>
              <a:buNone/>
            </a:pPr>
            <a:r>
              <a:t/>
            </a:r>
            <a:endParaRPr/>
          </a:p>
        </p:txBody>
      </p:sp>
      <p:sp>
        <p:nvSpPr>
          <p:cNvPr id="351" name="Google Shape;351;p32"/>
          <p:cNvSpPr txBox="1"/>
          <p:nvPr>
            <p:ph idx="2" type="body"/>
          </p:nvPr>
        </p:nvSpPr>
        <p:spPr>
          <a:xfrm>
            <a:off x="180000" y="968496"/>
            <a:ext cx="4803480" cy="5706001"/>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rgbClr val="02192B"/>
              </a:buClr>
              <a:buSzPct val="100000"/>
              <a:buNone/>
            </a:pPr>
            <a:r>
              <a:rPr lang="en-US"/>
              <a:t>A EPICS7 RPC service</a:t>
            </a:r>
            <a:endParaRPr/>
          </a:p>
          <a:p>
            <a:pPr indent="-40639" lvl="0" marL="228600" rtl="0" algn="l">
              <a:lnSpc>
                <a:spcPct val="90000"/>
              </a:lnSpc>
              <a:spcBef>
                <a:spcPts val="1000"/>
              </a:spcBef>
              <a:spcAft>
                <a:spcPts val="0"/>
              </a:spcAft>
              <a:buClr>
                <a:srgbClr val="02192B"/>
              </a:buClr>
              <a:buSzPct val="100000"/>
              <a:buNone/>
            </a:pPr>
            <a:r>
              <a:t/>
            </a:r>
            <a:endParaRPr/>
          </a:p>
          <a:p>
            <a:pPr indent="0" lvl="0" marL="0" rtl="0" algn="l">
              <a:lnSpc>
                <a:spcPct val="90000"/>
              </a:lnSpc>
              <a:spcBef>
                <a:spcPts val="1000"/>
              </a:spcBef>
              <a:spcAft>
                <a:spcPts val="0"/>
              </a:spcAft>
              <a:buClr>
                <a:srgbClr val="02192B"/>
              </a:buClr>
              <a:buSzPct val="100000"/>
              <a:buNone/>
            </a:pPr>
            <a:r>
              <a:rPr lang="en-US"/>
              <a:t>Request is a NTURI</a:t>
            </a:r>
            <a:endParaRPr/>
          </a:p>
          <a:p>
            <a:pPr indent="-228600" lvl="0" marL="228600" rtl="0" algn="l">
              <a:lnSpc>
                <a:spcPct val="90000"/>
              </a:lnSpc>
              <a:spcBef>
                <a:spcPts val="1000"/>
              </a:spcBef>
              <a:spcAft>
                <a:spcPts val="0"/>
              </a:spcAft>
              <a:buClr>
                <a:srgbClr val="02192B"/>
              </a:buClr>
              <a:buSzPct val="100000"/>
              <a:buChar char="•"/>
            </a:pPr>
            <a:r>
              <a:rPr i="1" lang="en-US"/>
              <a:t>name, tag, or property </a:t>
            </a:r>
            <a:br>
              <a:rPr i="1" lang="en-US"/>
            </a:br>
            <a:r>
              <a:rPr i="1" lang="en-US"/>
              <a:t>value</a:t>
            </a:r>
            <a:endParaRPr/>
          </a:p>
          <a:p>
            <a:pPr indent="-228600" lvl="0" marL="228600" rtl="0" algn="l">
              <a:lnSpc>
                <a:spcPct val="90000"/>
              </a:lnSpc>
              <a:spcBef>
                <a:spcPts val="1000"/>
              </a:spcBef>
              <a:spcAft>
                <a:spcPts val="0"/>
              </a:spcAft>
              <a:buClr>
                <a:srgbClr val="02192B"/>
              </a:buClr>
              <a:buSzPct val="100000"/>
              <a:buChar char="•"/>
            </a:pPr>
            <a:r>
              <a:rPr i="1" lang="en-US"/>
              <a:t> * &amp; % wildcard chars</a:t>
            </a:r>
            <a:endParaRPr/>
          </a:p>
          <a:p>
            <a:pPr indent="0" lvl="0" marL="0" rtl="0" algn="l">
              <a:lnSpc>
                <a:spcPct val="90000"/>
              </a:lnSpc>
              <a:spcBef>
                <a:spcPts val="1000"/>
              </a:spcBef>
              <a:spcAft>
                <a:spcPts val="0"/>
              </a:spcAft>
              <a:buClr>
                <a:srgbClr val="02192B"/>
              </a:buClr>
              <a:buSzPct val="100000"/>
              <a:buNone/>
            </a:pPr>
            <a:r>
              <a:t/>
            </a:r>
            <a:endParaRPr i="1"/>
          </a:p>
          <a:p>
            <a:pPr indent="0" lvl="0" marL="0" rtl="0" algn="l">
              <a:lnSpc>
                <a:spcPct val="90000"/>
              </a:lnSpc>
              <a:spcBef>
                <a:spcPts val="1000"/>
              </a:spcBef>
              <a:spcAft>
                <a:spcPts val="0"/>
              </a:spcAft>
              <a:buClr>
                <a:srgbClr val="02192B"/>
              </a:buClr>
              <a:buSzPct val="100000"/>
              <a:buNone/>
            </a:pPr>
            <a:r>
              <a:rPr i="1" lang="en-US"/>
              <a:t>Result is a NTTable </a:t>
            </a:r>
            <a:endParaRPr/>
          </a:p>
          <a:p>
            <a:pPr indent="-228600" lvl="0" marL="228600" rtl="0" algn="l">
              <a:lnSpc>
                <a:spcPct val="90000"/>
              </a:lnSpc>
              <a:spcBef>
                <a:spcPts val="1000"/>
              </a:spcBef>
              <a:spcAft>
                <a:spcPts val="0"/>
              </a:spcAft>
              <a:buClr>
                <a:srgbClr val="02192B"/>
              </a:buClr>
              <a:buSzPct val="100000"/>
              <a:buChar char="•"/>
            </a:pPr>
            <a:r>
              <a:rPr i="1" lang="en-US"/>
              <a:t>List of all the matching </a:t>
            </a:r>
            <a:br>
              <a:rPr i="1" lang="en-US"/>
            </a:br>
            <a:r>
              <a:rPr i="1" lang="en-US"/>
              <a:t>channels and their </a:t>
            </a:r>
            <a:br>
              <a:rPr i="1" lang="en-US"/>
            </a:br>
            <a:r>
              <a:rPr i="1" lang="en-US"/>
              <a:t>associated properties and </a:t>
            </a:r>
            <a:br>
              <a:rPr i="1" lang="en-US"/>
            </a:br>
            <a:r>
              <a:rPr i="1" lang="en-US"/>
              <a:t>tags</a:t>
            </a:r>
            <a:endParaRPr/>
          </a:p>
          <a:p>
            <a:pPr indent="-40639" lvl="0" marL="228600" rtl="0" algn="l">
              <a:lnSpc>
                <a:spcPct val="90000"/>
              </a:lnSpc>
              <a:spcBef>
                <a:spcPts val="1000"/>
              </a:spcBef>
              <a:spcAft>
                <a:spcPts val="0"/>
              </a:spcAft>
              <a:buClr>
                <a:srgbClr val="02192B"/>
              </a:buClr>
              <a:buSzPct val="100000"/>
              <a:buNone/>
            </a:pPr>
            <a:r>
              <a:t/>
            </a:r>
            <a:endParaRPr/>
          </a:p>
        </p:txBody>
      </p:sp>
      <p:sp>
        <p:nvSpPr>
          <p:cNvPr id="352" name="Google Shape;352;p32"/>
          <p:cNvSpPr txBox="1"/>
          <p:nvPr>
            <p:ph idx="3" type="body"/>
          </p:nvPr>
        </p:nvSpPr>
        <p:spPr>
          <a:xfrm>
            <a:off x="6186000" y="968496"/>
            <a:ext cx="5826000" cy="5706001"/>
          </a:xfrm>
          <a:prstGeom prst="rect">
            <a:avLst/>
          </a:prstGeom>
          <a:noFill/>
          <a:ln>
            <a:noFill/>
          </a:ln>
        </p:spPr>
        <p:txBody>
          <a:bodyPr anchorCtr="0" anchor="t" bIns="45700" lIns="91425" spcFirstLastPara="1" rIns="91425" wrap="square" tIns="45700">
            <a:normAutofit/>
          </a:bodyPr>
          <a:lstStyle/>
          <a:p>
            <a:pPr indent="-25400" lvl="0" marL="228600" rtl="0" algn="l">
              <a:lnSpc>
                <a:spcPct val="90000"/>
              </a:lnSpc>
              <a:spcBef>
                <a:spcPts val="0"/>
              </a:spcBef>
              <a:spcAft>
                <a:spcPts val="0"/>
              </a:spcAft>
              <a:buClr>
                <a:srgbClr val="02192B"/>
              </a:buClr>
              <a:buSzPts val="3200"/>
              <a:buNone/>
            </a:pPr>
            <a:r>
              <a:t/>
            </a:r>
            <a:endParaRPr/>
          </a:p>
        </p:txBody>
      </p:sp>
      <p:pic>
        <p:nvPicPr>
          <p:cNvPr descr="request-filter4.png" id="353" name="Google Shape;353;p32"/>
          <p:cNvPicPr preferRelativeResize="0"/>
          <p:nvPr/>
        </p:nvPicPr>
        <p:blipFill rotWithShape="1">
          <a:blip r:embed="rId3">
            <a:alphaModFix/>
          </a:blip>
          <a:srcRect b="33523" l="1844" r="19848" t="2979"/>
          <a:stretch/>
        </p:blipFill>
        <p:spPr>
          <a:xfrm>
            <a:off x="5119984" y="999880"/>
            <a:ext cx="4590944" cy="2072295"/>
          </a:xfrm>
          <a:prstGeom prst="rect">
            <a:avLst/>
          </a:prstGeom>
          <a:noFill/>
          <a:ln>
            <a:noFill/>
          </a:ln>
        </p:spPr>
      </p:pic>
      <p:pic>
        <p:nvPicPr>
          <p:cNvPr descr="result-filtered2.png" id="354" name="Google Shape;354;p32"/>
          <p:cNvPicPr preferRelativeResize="0"/>
          <p:nvPr/>
        </p:nvPicPr>
        <p:blipFill rotWithShape="1">
          <a:blip r:embed="rId4">
            <a:alphaModFix/>
          </a:blip>
          <a:srcRect b="3721" l="1044" r="30504" t="3505"/>
          <a:stretch/>
        </p:blipFill>
        <p:spPr>
          <a:xfrm>
            <a:off x="5119984" y="3827169"/>
            <a:ext cx="6921783" cy="2847328"/>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33"/>
          <p:cNvSpPr txBox="1"/>
          <p:nvPr>
            <p:ph idx="1" type="body"/>
          </p:nvPr>
        </p:nvSpPr>
        <p:spPr>
          <a:xfrm>
            <a:off x="180000" y="972000"/>
            <a:ext cx="11832000" cy="570249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2192B"/>
              </a:buClr>
              <a:buSzPts val="3200"/>
              <a:buChar char="•"/>
            </a:pPr>
            <a:r>
              <a:rPr lang="en-US" u="sng">
                <a:solidFill>
                  <a:schemeClr val="hlink"/>
                </a:solidFill>
                <a:hlinkClick r:id="rId3"/>
              </a:rPr>
              <a:t>https://github.com/ChannelFinder/ChannelFinder-SpringBoot</a:t>
            </a:r>
            <a:endParaRPr/>
          </a:p>
          <a:p>
            <a:pPr indent="-25400" lvl="0" marL="228600" rtl="0" algn="l">
              <a:lnSpc>
                <a:spcPct val="90000"/>
              </a:lnSpc>
              <a:spcBef>
                <a:spcPts val="1000"/>
              </a:spcBef>
              <a:spcAft>
                <a:spcPts val="0"/>
              </a:spcAft>
              <a:buClr>
                <a:srgbClr val="02192B"/>
              </a:buClr>
              <a:buSzPts val="3200"/>
              <a:buNone/>
            </a:pPr>
            <a:r>
              <a:t/>
            </a:r>
            <a:endParaRPr/>
          </a:p>
          <a:p>
            <a:pPr indent="-228600" lvl="0" marL="228600" rtl="0" algn="l">
              <a:lnSpc>
                <a:spcPct val="90000"/>
              </a:lnSpc>
              <a:spcBef>
                <a:spcPts val="1000"/>
              </a:spcBef>
              <a:spcAft>
                <a:spcPts val="0"/>
              </a:spcAft>
              <a:buClr>
                <a:srgbClr val="02192B"/>
              </a:buClr>
              <a:buSzPts val="3200"/>
              <a:buChar char="•"/>
            </a:pPr>
            <a:r>
              <a:rPr lang="en-US"/>
              <a:t>ChannelFinder-SpringBoot has all the functionality of ChannelFinderService and a few additional features</a:t>
            </a:r>
            <a:endParaRPr/>
          </a:p>
        </p:txBody>
      </p:sp>
      <p:sp>
        <p:nvSpPr>
          <p:cNvPr id="360" name="Google Shape;360;p33"/>
          <p:cNvSpPr txBox="1"/>
          <p:nvPr>
            <p:ph type="title"/>
          </p:nvPr>
        </p:nvSpPr>
        <p:spPr>
          <a:xfrm>
            <a:off x="180000" y="1"/>
            <a:ext cx="11832000" cy="50399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3F3F3F"/>
              </a:buClr>
              <a:buSzPts val="2000"/>
              <a:buFont typeface="Helvetica Neue"/>
              <a:buNone/>
            </a:pPr>
            <a:r>
              <a:rPr b="1" lang="en-US"/>
              <a:t>ChannelFinder-SpringBoot</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34"/>
          <p:cNvSpPr txBox="1"/>
          <p:nvPr>
            <p:ph type="title"/>
          </p:nvPr>
        </p:nvSpPr>
        <p:spPr>
          <a:xfrm>
            <a:off x="180000" y="1"/>
            <a:ext cx="11832000" cy="50399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3F3F3F"/>
              </a:buClr>
              <a:buSzPts val="2000"/>
              <a:buFont typeface="Helvetica Neue"/>
              <a:buNone/>
            </a:pPr>
            <a:r>
              <a:rPr lang="en-US"/>
              <a:t>Performance Environment</a:t>
            </a:r>
            <a:endParaRPr/>
          </a:p>
        </p:txBody>
      </p:sp>
      <p:sp>
        <p:nvSpPr>
          <p:cNvPr id="366" name="Google Shape;366;p34"/>
          <p:cNvSpPr txBox="1"/>
          <p:nvPr>
            <p:ph idx="4294967295" type="body"/>
          </p:nvPr>
        </p:nvSpPr>
        <p:spPr>
          <a:xfrm>
            <a:off x="1981200" y="1282045"/>
            <a:ext cx="8229600" cy="4844119"/>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200"/>
              <a:buChar char="•"/>
            </a:pPr>
            <a:r>
              <a:rPr lang="en-US">
                <a:solidFill>
                  <a:schemeClr val="dk1"/>
                </a:solidFill>
              </a:rPr>
              <a:t>Database</a:t>
            </a:r>
            <a:endParaRPr/>
          </a:p>
          <a:p>
            <a:pPr indent="-228600" lvl="1" marL="685800" rtl="0" algn="l">
              <a:lnSpc>
                <a:spcPct val="90000"/>
              </a:lnSpc>
              <a:spcBef>
                <a:spcPts val="500"/>
              </a:spcBef>
              <a:spcAft>
                <a:spcPts val="0"/>
              </a:spcAft>
              <a:buClr>
                <a:schemeClr val="dk1"/>
              </a:buClr>
              <a:buSzPts val="3200"/>
              <a:buChar char="•"/>
            </a:pPr>
            <a:r>
              <a:rPr lang="en-US">
                <a:solidFill>
                  <a:schemeClr val="dk1"/>
                </a:solidFill>
              </a:rPr>
              <a:t>1500k channels</a:t>
            </a:r>
            <a:endParaRPr/>
          </a:p>
          <a:p>
            <a:pPr indent="-228600" lvl="1" marL="685800" rtl="0" algn="l">
              <a:lnSpc>
                <a:spcPct val="90000"/>
              </a:lnSpc>
              <a:spcBef>
                <a:spcPts val="500"/>
              </a:spcBef>
              <a:spcAft>
                <a:spcPts val="0"/>
              </a:spcAft>
              <a:buClr>
                <a:schemeClr val="dk1"/>
              </a:buClr>
              <a:buSzPts val="3200"/>
              <a:buChar char="•"/>
            </a:pPr>
            <a:r>
              <a:rPr lang="en-US">
                <a:solidFill>
                  <a:schemeClr val="dk1"/>
                </a:solidFill>
              </a:rPr>
              <a:t>40 properties</a:t>
            </a:r>
            <a:endParaRPr/>
          </a:p>
          <a:p>
            <a:pPr indent="-228600" lvl="1" marL="685800" rtl="0" algn="l">
              <a:lnSpc>
                <a:spcPct val="90000"/>
              </a:lnSpc>
              <a:spcBef>
                <a:spcPts val="500"/>
              </a:spcBef>
              <a:spcAft>
                <a:spcPts val="0"/>
              </a:spcAft>
              <a:buClr>
                <a:schemeClr val="dk1"/>
              </a:buClr>
              <a:buSzPts val="3200"/>
              <a:buChar char="•"/>
            </a:pPr>
            <a:r>
              <a:rPr lang="en-US">
                <a:solidFill>
                  <a:schemeClr val="dk1"/>
                </a:solidFill>
              </a:rPr>
              <a:t>60 tags</a:t>
            </a:r>
            <a:endParaRPr/>
          </a:p>
          <a:p>
            <a:pPr indent="-228600" lvl="0" marL="228600" rtl="0" algn="l">
              <a:lnSpc>
                <a:spcPct val="90000"/>
              </a:lnSpc>
              <a:spcBef>
                <a:spcPts val="1000"/>
              </a:spcBef>
              <a:spcAft>
                <a:spcPts val="0"/>
              </a:spcAft>
              <a:buClr>
                <a:schemeClr val="dk1"/>
              </a:buClr>
              <a:buSzPts val="3200"/>
              <a:buChar char="•"/>
            </a:pPr>
            <a:r>
              <a:rPr lang="en-US">
                <a:solidFill>
                  <a:schemeClr val="dk1"/>
                </a:solidFill>
              </a:rPr>
              <a:t>Queries</a:t>
            </a:r>
            <a:endParaRPr/>
          </a:p>
          <a:p>
            <a:pPr indent="-228600" lvl="1" marL="685800" rtl="0" algn="l">
              <a:lnSpc>
                <a:spcPct val="90000"/>
              </a:lnSpc>
              <a:spcBef>
                <a:spcPts val="500"/>
              </a:spcBef>
              <a:spcAft>
                <a:spcPts val="0"/>
              </a:spcAft>
              <a:buClr>
                <a:schemeClr val="dk1"/>
              </a:buClr>
              <a:buSzPts val="3200"/>
              <a:buChar char="•"/>
            </a:pPr>
            <a:r>
              <a:rPr lang="en-US">
                <a:solidFill>
                  <a:schemeClr val="dk1"/>
                </a:solidFill>
              </a:rPr>
              <a:t>Search using wildcards for channel names and property values</a:t>
            </a:r>
            <a:endParaRPr/>
          </a:p>
          <a:p>
            <a:pPr indent="-228600" lvl="0" marL="228600" rtl="0" algn="l">
              <a:lnSpc>
                <a:spcPct val="90000"/>
              </a:lnSpc>
              <a:spcBef>
                <a:spcPts val="1000"/>
              </a:spcBef>
              <a:spcAft>
                <a:spcPts val="0"/>
              </a:spcAft>
              <a:buClr>
                <a:schemeClr val="dk1"/>
              </a:buClr>
              <a:buSzPts val="3200"/>
              <a:buChar char="•"/>
            </a:pPr>
            <a:r>
              <a:rPr lang="en-US">
                <a:solidFill>
                  <a:schemeClr val="dk1"/>
                </a:solidFill>
              </a:rPr>
              <a:t>Result Size</a:t>
            </a:r>
            <a:endParaRPr/>
          </a:p>
          <a:p>
            <a:pPr indent="-228600" lvl="1" marL="685800" rtl="0" algn="l">
              <a:lnSpc>
                <a:spcPct val="90000"/>
              </a:lnSpc>
              <a:spcBef>
                <a:spcPts val="500"/>
              </a:spcBef>
              <a:spcAft>
                <a:spcPts val="0"/>
              </a:spcAft>
              <a:buClr>
                <a:schemeClr val="dk1"/>
              </a:buClr>
              <a:buSzPts val="3200"/>
              <a:buChar char="•"/>
            </a:pPr>
            <a:r>
              <a:rPr lang="en-US">
                <a:solidFill>
                  <a:schemeClr val="dk1"/>
                </a:solidFill>
              </a:rPr>
              <a:t>Each channel is 1127 bytes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35"/>
          <p:cNvSpPr txBox="1"/>
          <p:nvPr>
            <p:ph type="title"/>
          </p:nvPr>
        </p:nvSpPr>
        <p:spPr>
          <a:xfrm>
            <a:off x="180000" y="1"/>
            <a:ext cx="11832000" cy="50399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3F3F3F"/>
              </a:buClr>
              <a:buSzPts val="2000"/>
              <a:buFont typeface="Helvetica Neue"/>
              <a:buNone/>
            </a:pPr>
            <a:r>
              <a:rPr lang="en-US"/>
              <a:t>CF v3: performance</a:t>
            </a:r>
            <a:endParaRPr/>
          </a:p>
        </p:txBody>
      </p:sp>
      <p:pic>
        <p:nvPicPr>
          <p:cNvPr descr="Channelfinder 3000 Performance for random set of channels.png" id="372" name="Google Shape;372;p35"/>
          <p:cNvPicPr preferRelativeResize="0"/>
          <p:nvPr>
            <p:ph idx="4294967295" type="body"/>
          </p:nvPr>
        </p:nvPicPr>
        <p:blipFill rotWithShape="1">
          <a:blip r:embed="rId3">
            <a:alphaModFix/>
          </a:blip>
          <a:srcRect b="0" l="-18187" r="-18186" t="0"/>
          <a:stretch/>
        </p:blipFill>
        <p:spPr>
          <a:xfrm>
            <a:off x="1100845" y="619687"/>
            <a:ext cx="9990310" cy="549428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36"/>
          <p:cNvSpPr txBox="1"/>
          <p:nvPr>
            <p:ph type="title"/>
          </p:nvPr>
        </p:nvSpPr>
        <p:spPr>
          <a:xfrm>
            <a:off x="180000" y="1"/>
            <a:ext cx="11832000" cy="50399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3F3F3F"/>
              </a:buClr>
              <a:buSzPts val="2000"/>
              <a:buFont typeface="Helvetica Neue"/>
              <a:buNone/>
            </a:pPr>
            <a:r>
              <a:rPr lang="en-US"/>
              <a:t>CF v3: performance</a:t>
            </a:r>
            <a:endParaRPr/>
          </a:p>
        </p:txBody>
      </p:sp>
      <p:pic>
        <p:nvPicPr>
          <p:cNvPr id="378" name="Google Shape;378;p36"/>
          <p:cNvPicPr preferRelativeResize="0"/>
          <p:nvPr>
            <p:ph idx="2" type="body"/>
          </p:nvPr>
        </p:nvPicPr>
        <p:blipFill rotWithShape="1">
          <a:blip r:embed="rId3">
            <a:alphaModFix/>
          </a:blip>
          <a:srcRect b="0" l="0" r="0" t="0"/>
          <a:stretch/>
        </p:blipFill>
        <p:spPr>
          <a:xfrm>
            <a:off x="179388" y="1636316"/>
            <a:ext cx="5826125" cy="4369593"/>
          </a:xfrm>
          <a:prstGeom prst="rect">
            <a:avLst/>
          </a:prstGeom>
          <a:noFill/>
          <a:ln>
            <a:noFill/>
          </a:ln>
        </p:spPr>
      </p:pic>
      <p:pic>
        <p:nvPicPr>
          <p:cNvPr id="379" name="Google Shape;379;p36"/>
          <p:cNvPicPr preferRelativeResize="0"/>
          <p:nvPr>
            <p:ph idx="3" type="body"/>
          </p:nvPr>
        </p:nvPicPr>
        <p:blipFill rotWithShape="1">
          <a:blip r:embed="rId4">
            <a:alphaModFix/>
          </a:blip>
          <a:srcRect b="0" l="0" r="0" t="0"/>
          <a:stretch/>
        </p:blipFill>
        <p:spPr>
          <a:xfrm>
            <a:off x="6186488" y="1636316"/>
            <a:ext cx="5826125" cy="4369593"/>
          </a:xfrm>
          <a:prstGeom prst="rect">
            <a:avLst/>
          </a:prstGeom>
          <a:noFill/>
          <a:ln>
            <a:noFill/>
          </a:ln>
        </p:spPr>
      </p:pic>
      <p:sp>
        <p:nvSpPr>
          <p:cNvPr id="380" name="Google Shape;380;p36"/>
          <p:cNvSpPr/>
          <p:nvPr/>
        </p:nvSpPr>
        <p:spPr>
          <a:xfrm>
            <a:off x="6503435" y="3526970"/>
            <a:ext cx="186613" cy="625151"/>
          </a:xfrm>
          <a:prstGeom prst="rect">
            <a:avLst/>
          </a:prstGeom>
          <a:solidFill>
            <a:schemeClr val="accent4">
              <a:alpha val="60000"/>
            </a:schemeClr>
          </a:solidFill>
          <a:ln cap="flat" cmpd="sng" w="12700">
            <a:solidFill>
              <a:srgbClr val="BA8C00">
                <a:alpha val="36862"/>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1" name="Google Shape;381;p36"/>
          <p:cNvSpPr/>
          <p:nvPr/>
        </p:nvSpPr>
        <p:spPr>
          <a:xfrm>
            <a:off x="497631" y="3526970"/>
            <a:ext cx="186613" cy="625151"/>
          </a:xfrm>
          <a:prstGeom prst="rect">
            <a:avLst/>
          </a:prstGeom>
          <a:solidFill>
            <a:schemeClr val="accent4">
              <a:alpha val="61960"/>
            </a:schemeClr>
          </a:solidFill>
          <a:ln cap="flat" cmpd="sng" w="12700">
            <a:solidFill>
              <a:srgbClr val="BA8C00">
                <a:alpha val="36862"/>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37"/>
          <p:cNvSpPr txBox="1"/>
          <p:nvPr>
            <p:ph type="title"/>
          </p:nvPr>
        </p:nvSpPr>
        <p:spPr>
          <a:xfrm>
            <a:off x="5842536" y="452175"/>
            <a:ext cx="5883876" cy="245465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Helvetica Neue"/>
              <a:buNone/>
            </a:pPr>
            <a:r>
              <a:rPr lang="en-US"/>
              <a:t>Roadmap</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57"/>
          <p:cNvSpPr txBox="1"/>
          <p:nvPr>
            <p:ph type="title"/>
          </p:nvPr>
        </p:nvSpPr>
        <p:spPr>
          <a:xfrm>
            <a:off x="5842536" y="452175"/>
            <a:ext cx="5883876" cy="245465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Helvetica Neue"/>
              <a:buNone/>
            </a:pPr>
            <a:r>
              <a:rPr lang="en-US"/>
              <a:t>CFNameServer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4"/>
          <p:cNvSpPr txBox="1"/>
          <p:nvPr>
            <p:ph idx="1" type="body"/>
          </p:nvPr>
        </p:nvSpPr>
        <p:spPr>
          <a:xfrm>
            <a:off x="180000" y="972000"/>
            <a:ext cx="11832000" cy="570249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2192B"/>
              </a:buClr>
              <a:buSzPts val="3200"/>
              <a:buChar char="•"/>
            </a:pPr>
            <a:r>
              <a:rPr lang="en-US"/>
              <a:t>Simple </a:t>
            </a:r>
            <a:r>
              <a:rPr i="1" lang="en-US"/>
              <a:t>directory service</a:t>
            </a:r>
            <a:r>
              <a:rPr lang="en-US"/>
              <a:t> consisting of a set of </a:t>
            </a:r>
            <a:r>
              <a:rPr b="1" i="1" lang="en-US"/>
              <a:t>Channels</a:t>
            </a:r>
            <a:r>
              <a:rPr lang="en-US"/>
              <a:t> (unique PV names).</a:t>
            </a:r>
            <a:endParaRPr/>
          </a:p>
          <a:p>
            <a:pPr indent="-228600" lvl="0" marL="228600" rtl="0" algn="l">
              <a:lnSpc>
                <a:spcPct val="90000"/>
              </a:lnSpc>
              <a:spcBef>
                <a:spcPts val="1000"/>
              </a:spcBef>
              <a:spcAft>
                <a:spcPts val="0"/>
              </a:spcAft>
              <a:buClr>
                <a:srgbClr val="02192B"/>
              </a:buClr>
              <a:buSzPts val="3200"/>
              <a:buChar char="•"/>
            </a:pPr>
            <a:r>
              <a:rPr lang="en-US"/>
              <a:t>Each </a:t>
            </a:r>
            <a:r>
              <a:rPr i="1" lang="en-US"/>
              <a:t>Channel</a:t>
            </a:r>
            <a:r>
              <a:rPr lang="en-US"/>
              <a:t> has an arbitrary number of </a:t>
            </a:r>
            <a:r>
              <a:rPr b="1" i="1" lang="en-US"/>
              <a:t>Properties</a:t>
            </a:r>
            <a:r>
              <a:rPr lang="en-US"/>
              <a:t> (name/value pairs) and </a:t>
            </a:r>
            <a:r>
              <a:rPr b="1" i="1" lang="en-US"/>
              <a:t>Tags</a:t>
            </a:r>
            <a:r>
              <a:rPr lang="en-US"/>
              <a:t> (names).</a:t>
            </a:r>
            <a:endParaRPr/>
          </a:p>
          <a:p>
            <a:pPr indent="-228600" lvl="0" marL="228600" rtl="0" algn="l">
              <a:lnSpc>
                <a:spcPct val="90000"/>
              </a:lnSpc>
              <a:spcBef>
                <a:spcPts val="1000"/>
              </a:spcBef>
              <a:spcAft>
                <a:spcPts val="0"/>
              </a:spcAft>
              <a:buClr>
                <a:srgbClr val="02192B"/>
              </a:buClr>
              <a:buSzPts val="3200"/>
              <a:buChar char="•"/>
            </a:pPr>
            <a:r>
              <a:rPr lang="en-US"/>
              <a:t>Each </a:t>
            </a:r>
            <a:r>
              <a:rPr i="1" lang="en-US"/>
              <a:t>Channel</a:t>
            </a:r>
            <a:r>
              <a:rPr lang="en-US"/>
              <a:t>, </a:t>
            </a:r>
            <a:r>
              <a:rPr i="1" lang="en-US"/>
              <a:t>Property</a:t>
            </a:r>
            <a:r>
              <a:rPr lang="en-US"/>
              <a:t>, or </a:t>
            </a:r>
            <a:r>
              <a:rPr i="1" lang="en-US"/>
              <a:t>Tag</a:t>
            </a:r>
            <a:r>
              <a:rPr lang="en-US"/>
              <a:t> has an </a:t>
            </a:r>
            <a:r>
              <a:rPr b="1" i="1" lang="en-US"/>
              <a:t>Owner</a:t>
            </a:r>
            <a:r>
              <a:rPr lang="en-US"/>
              <a:t> (group) to allow basic access control.</a:t>
            </a:r>
            <a:endParaRPr/>
          </a:p>
          <a:p>
            <a:pPr indent="-228600" lvl="0" marL="228600" rtl="0" algn="l">
              <a:lnSpc>
                <a:spcPct val="90000"/>
              </a:lnSpc>
              <a:spcBef>
                <a:spcPts val="1000"/>
              </a:spcBef>
              <a:spcAft>
                <a:spcPts val="0"/>
              </a:spcAft>
              <a:buClr>
                <a:srgbClr val="02192B"/>
              </a:buClr>
              <a:buSzPts val="3200"/>
              <a:buChar char="•"/>
            </a:pPr>
            <a:r>
              <a:rPr lang="en-US"/>
              <a:t>All names and values are strings.</a:t>
            </a:r>
            <a:endParaRPr/>
          </a:p>
        </p:txBody>
      </p:sp>
      <p:sp>
        <p:nvSpPr>
          <p:cNvPr id="124" name="Google Shape;124;p4"/>
          <p:cNvSpPr txBox="1"/>
          <p:nvPr>
            <p:ph type="title"/>
          </p:nvPr>
        </p:nvSpPr>
        <p:spPr>
          <a:xfrm>
            <a:off x="180000" y="1"/>
            <a:ext cx="11832000" cy="50399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3F3F3F"/>
              </a:buClr>
              <a:buSzPts val="2000"/>
              <a:buFont typeface="Helvetica Neue"/>
              <a:buNone/>
            </a:pPr>
            <a:r>
              <a:rPr lang="en-US"/>
              <a:t>Channel Finder Data</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58"/>
          <p:cNvSpPr/>
          <p:nvPr/>
        </p:nvSpPr>
        <p:spPr>
          <a:xfrm>
            <a:off x="3878556" y="777546"/>
            <a:ext cx="1002736" cy="497382"/>
          </a:xfrm>
          <a:prstGeom prst="flowChartProcess">
            <a:avLst/>
          </a:prstGeom>
          <a:solidFill>
            <a:srgbClr val="FFF2CC"/>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Alarm Server</a:t>
            </a:r>
            <a:endParaRPr/>
          </a:p>
        </p:txBody>
      </p:sp>
      <p:sp>
        <p:nvSpPr>
          <p:cNvPr id="397" name="Google Shape;397;p58"/>
          <p:cNvSpPr txBox="1"/>
          <p:nvPr>
            <p:ph type="title"/>
          </p:nvPr>
        </p:nvSpPr>
        <p:spPr>
          <a:xfrm>
            <a:off x="5255324" y="1"/>
            <a:ext cx="6756675" cy="50399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3F3F3F"/>
              </a:buClr>
              <a:buSzPts val="2000"/>
              <a:buFont typeface="Helvetica Neue"/>
              <a:buNone/>
            </a:pPr>
            <a:r>
              <a:rPr lang="en-US"/>
              <a:t>Populating ChannelFinder with Connection data</a:t>
            </a:r>
            <a:endParaRPr/>
          </a:p>
        </p:txBody>
      </p:sp>
      <p:sp>
        <p:nvSpPr>
          <p:cNvPr id="398" name="Google Shape;398;p58"/>
          <p:cNvSpPr txBox="1"/>
          <p:nvPr>
            <p:ph idx="1" type="body"/>
          </p:nvPr>
        </p:nvSpPr>
        <p:spPr>
          <a:xfrm>
            <a:off x="5255324" y="503999"/>
            <a:ext cx="6756675" cy="464497"/>
          </a:xfrm>
          <a:prstGeom prst="rect">
            <a:avLst/>
          </a:prstGeom>
          <a:noFill/>
          <a:ln>
            <a:noFill/>
          </a:ln>
        </p:spPr>
        <p:txBody>
          <a:bodyPr anchorCtr="0" anchor="t" bIns="45700" lIns="91425" spcFirstLastPara="1" rIns="91425" wrap="square" tIns="45700">
            <a:noAutofit/>
          </a:bodyPr>
          <a:lstStyle/>
          <a:p>
            <a:pPr indent="-228600" lvl="0" marL="457200" rtl="0" algn="ctr">
              <a:lnSpc>
                <a:spcPct val="90000"/>
              </a:lnSpc>
              <a:spcBef>
                <a:spcPts val="1000"/>
              </a:spcBef>
              <a:spcAft>
                <a:spcPts val="0"/>
              </a:spcAft>
              <a:buClr>
                <a:srgbClr val="595959"/>
              </a:buClr>
              <a:buSzPts val="1400"/>
              <a:buFont typeface="Helvetica Neue"/>
              <a:buNone/>
            </a:pPr>
            <a:r>
              <a:rPr lang="en-US"/>
              <a:t>CFNameServer</a:t>
            </a:r>
            <a:endParaRPr/>
          </a:p>
          <a:p>
            <a:pPr indent="-228600" lvl="0" marL="457200" rtl="0" algn="ctr">
              <a:lnSpc>
                <a:spcPct val="90000"/>
              </a:lnSpc>
              <a:spcBef>
                <a:spcPts val="1000"/>
              </a:spcBef>
              <a:spcAft>
                <a:spcPts val="0"/>
              </a:spcAft>
              <a:buClr>
                <a:srgbClr val="595959"/>
              </a:buClr>
              <a:buSzPts val="1400"/>
              <a:buFont typeface="Helvetica Neue"/>
              <a:buNone/>
            </a:pPr>
            <a:r>
              <a:t/>
            </a:r>
            <a:endParaRPr/>
          </a:p>
        </p:txBody>
      </p:sp>
      <p:sp>
        <p:nvSpPr>
          <p:cNvPr id="399" name="Google Shape;399;p58"/>
          <p:cNvSpPr txBox="1"/>
          <p:nvPr>
            <p:ph idx="3" type="body"/>
          </p:nvPr>
        </p:nvSpPr>
        <p:spPr>
          <a:xfrm>
            <a:off x="5255326" y="968496"/>
            <a:ext cx="6756674" cy="5706001"/>
          </a:xfrm>
          <a:prstGeom prst="rect">
            <a:avLst/>
          </a:prstGeom>
          <a:noFill/>
          <a:ln>
            <a:noFill/>
          </a:ln>
        </p:spPr>
        <p:txBody>
          <a:bodyPr anchorCtr="0" anchor="t" bIns="45700" lIns="91425" spcFirstLastPara="1" rIns="91425" wrap="square" tIns="45700">
            <a:normAutofit fontScale="92500"/>
          </a:bodyPr>
          <a:lstStyle/>
          <a:p>
            <a:pPr indent="0" lvl="0" marL="0" rtl="0" algn="l">
              <a:lnSpc>
                <a:spcPct val="90000"/>
              </a:lnSpc>
              <a:spcBef>
                <a:spcPts val="0"/>
              </a:spcBef>
              <a:spcAft>
                <a:spcPts val="0"/>
              </a:spcAft>
              <a:buClr>
                <a:srgbClr val="02192B"/>
              </a:buClr>
              <a:buSzPct val="172972"/>
              <a:buNone/>
            </a:pPr>
            <a:r>
              <a:rPr lang="en-US" sz="2000" u="sng">
                <a:solidFill>
                  <a:schemeClr val="hlink"/>
                </a:solidFill>
                <a:hlinkClick r:id="rId3"/>
              </a:rPr>
              <a:t>https://github.com/epics-base/epics-base/pull/269</a:t>
            </a:r>
            <a:br>
              <a:rPr lang="en-US"/>
            </a:br>
            <a:endParaRPr/>
          </a:p>
          <a:p>
            <a:pPr indent="-228600" lvl="0" marL="228600" rtl="0" algn="l">
              <a:lnSpc>
                <a:spcPct val="90000"/>
              </a:lnSpc>
              <a:spcBef>
                <a:spcPts val="0"/>
              </a:spcBef>
              <a:spcAft>
                <a:spcPts val="0"/>
              </a:spcAft>
              <a:buSzPct val="108108"/>
              <a:buChar char="•"/>
            </a:pPr>
            <a:r>
              <a:rPr lang="en-US"/>
              <a:t>EPICS 7.0.7 the TCP port used by RSRV was exposed as an environment variable</a:t>
            </a:r>
            <a:br>
              <a:rPr lang="en-US"/>
            </a:br>
            <a:br>
              <a:rPr lang="en-US"/>
            </a:br>
            <a:r>
              <a:rPr b="0" i="0" lang="en-US">
                <a:solidFill>
                  <a:srgbClr val="1F2328"/>
                </a:solidFill>
                <a:latin typeface="Arial"/>
                <a:ea typeface="Arial"/>
                <a:cs typeface="Arial"/>
                <a:sym typeface="Arial"/>
              </a:rPr>
              <a:t>RSRV_SERVER_PORT</a:t>
            </a:r>
            <a:endParaRPr/>
          </a:p>
          <a:p>
            <a:pPr indent="-25400" lvl="0" marL="228600" rtl="0" algn="l">
              <a:lnSpc>
                <a:spcPct val="90000"/>
              </a:lnSpc>
              <a:spcBef>
                <a:spcPts val="0"/>
              </a:spcBef>
              <a:spcAft>
                <a:spcPts val="0"/>
              </a:spcAft>
              <a:buClr>
                <a:srgbClr val="02192B"/>
              </a:buClr>
              <a:buSzPct val="108108"/>
              <a:buNone/>
            </a:pPr>
            <a:r>
              <a:t/>
            </a:r>
            <a:endParaRPr/>
          </a:p>
          <a:p>
            <a:pPr indent="-228600" lvl="0" marL="228600" rtl="0" algn="l">
              <a:lnSpc>
                <a:spcPct val="90000"/>
              </a:lnSpc>
              <a:spcBef>
                <a:spcPts val="0"/>
              </a:spcBef>
              <a:spcAft>
                <a:spcPts val="0"/>
              </a:spcAft>
              <a:buClr>
                <a:srgbClr val="02192B"/>
              </a:buClr>
              <a:buSzPct val="108108"/>
              <a:buChar char="•"/>
            </a:pPr>
            <a:r>
              <a:rPr lang="en-US"/>
              <a:t>RecCaster provides both </a:t>
            </a:r>
            <a:br>
              <a:rPr lang="en-US"/>
            </a:br>
            <a:r>
              <a:rPr lang="en-US"/>
              <a:t>host IP &amp; RSRV port</a:t>
            </a:r>
            <a:br>
              <a:rPr lang="en-US"/>
            </a:br>
            <a:endParaRPr/>
          </a:p>
          <a:p>
            <a:pPr indent="-228600" lvl="0" marL="228600" rtl="0" algn="l">
              <a:lnSpc>
                <a:spcPct val="90000"/>
              </a:lnSpc>
              <a:spcBef>
                <a:spcPts val="0"/>
              </a:spcBef>
              <a:spcAft>
                <a:spcPts val="0"/>
              </a:spcAft>
              <a:buClr>
                <a:srgbClr val="02192B"/>
              </a:buClr>
              <a:buSzPct val="108108"/>
              <a:buChar char="•"/>
            </a:pPr>
            <a:r>
              <a:rPr lang="en-US"/>
              <a:t>RecCeiver populates ChannelFinder with the PV name and properties containing the IP and port info</a:t>
            </a:r>
            <a:endParaRPr/>
          </a:p>
        </p:txBody>
      </p:sp>
      <p:sp>
        <p:nvSpPr>
          <p:cNvPr id="400" name="Google Shape;400;p58"/>
          <p:cNvSpPr/>
          <p:nvPr/>
        </p:nvSpPr>
        <p:spPr>
          <a:xfrm>
            <a:off x="2685842" y="2128067"/>
            <a:ext cx="1449172" cy="479632"/>
          </a:xfrm>
          <a:prstGeom prst="flowChartProcess">
            <a:avLst/>
          </a:prstGeom>
          <a:solidFill>
            <a:srgbClr val="C4E0B2"/>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CFNameServer</a:t>
            </a:r>
            <a:endParaRPr b="0" i="0" sz="1400" u="none" cap="none" strike="noStrike">
              <a:solidFill>
                <a:schemeClr val="dk1"/>
              </a:solidFill>
              <a:latin typeface="Arial"/>
              <a:ea typeface="Arial"/>
              <a:cs typeface="Arial"/>
              <a:sym typeface="Arial"/>
            </a:endParaRPr>
          </a:p>
        </p:txBody>
      </p:sp>
      <p:cxnSp>
        <p:nvCxnSpPr>
          <p:cNvPr id="401" name="Google Shape;401;p58"/>
          <p:cNvCxnSpPr/>
          <p:nvPr/>
        </p:nvCxnSpPr>
        <p:spPr>
          <a:xfrm>
            <a:off x="584061" y="2010699"/>
            <a:ext cx="4118451" cy="0"/>
          </a:xfrm>
          <a:prstGeom prst="straightConnector1">
            <a:avLst/>
          </a:prstGeom>
          <a:noFill/>
          <a:ln cap="flat" cmpd="sng" w="38100">
            <a:solidFill>
              <a:schemeClr val="dk1"/>
            </a:solidFill>
            <a:prstDash val="solid"/>
            <a:round/>
            <a:headEnd len="sm" w="sm" type="none"/>
            <a:tailEnd len="sm" w="sm" type="none"/>
          </a:ln>
          <a:effectLst>
            <a:outerShdw blurRad="40000" rotWithShape="0" dir="5400000" dist="23000">
              <a:srgbClr val="000000">
                <a:alpha val="34901"/>
              </a:srgbClr>
            </a:outerShdw>
          </a:effectLst>
        </p:spPr>
      </p:cxnSp>
      <p:cxnSp>
        <p:nvCxnSpPr>
          <p:cNvPr id="402" name="Google Shape;402;p58"/>
          <p:cNvCxnSpPr>
            <a:stCxn id="400" idx="2"/>
          </p:cNvCxnSpPr>
          <p:nvPr/>
        </p:nvCxnSpPr>
        <p:spPr>
          <a:xfrm>
            <a:off x="3410428" y="2607699"/>
            <a:ext cx="0" cy="222300"/>
          </a:xfrm>
          <a:prstGeom prst="straightConnector1">
            <a:avLst/>
          </a:prstGeom>
          <a:noFill/>
          <a:ln cap="flat" cmpd="sng" w="25400">
            <a:solidFill>
              <a:schemeClr val="dk1"/>
            </a:solidFill>
            <a:prstDash val="solid"/>
            <a:round/>
            <a:headEnd len="sm" w="sm" type="none"/>
            <a:tailEnd len="med" w="med" type="triangle"/>
          </a:ln>
          <a:effectLst>
            <a:outerShdw blurRad="40000" rotWithShape="0" dir="5400000" dist="20000">
              <a:srgbClr val="000000">
                <a:alpha val="37647"/>
              </a:srgbClr>
            </a:outerShdw>
          </a:effectLst>
        </p:spPr>
      </p:cxnSp>
      <p:sp>
        <p:nvSpPr>
          <p:cNvPr id="403" name="Google Shape;403;p58"/>
          <p:cNvSpPr/>
          <p:nvPr/>
        </p:nvSpPr>
        <p:spPr>
          <a:xfrm>
            <a:off x="610172" y="274920"/>
            <a:ext cx="2101563" cy="1647303"/>
          </a:xfrm>
          <a:prstGeom prst="rect">
            <a:avLst/>
          </a:prstGeom>
          <a:noFill/>
          <a:ln cap="flat" cmpd="sng" w="19050">
            <a:solidFill>
              <a:schemeClr val="dk1"/>
            </a:solidFill>
            <a:prstDash val="dashDot"/>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clients</a:t>
            </a:r>
            <a:endParaRPr b="0" i="0" sz="1400" u="none" cap="none" strike="noStrike">
              <a:solidFill>
                <a:srgbClr val="000000"/>
              </a:solidFill>
              <a:latin typeface="Arial"/>
              <a:ea typeface="Arial"/>
              <a:cs typeface="Arial"/>
              <a:sym typeface="Arial"/>
            </a:endParaRPr>
          </a:p>
        </p:txBody>
      </p:sp>
      <p:cxnSp>
        <p:nvCxnSpPr>
          <p:cNvPr id="404" name="Google Shape;404;p58"/>
          <p:cNvCxnSpPr>
            <a:stCxn id="405" idx="2"/>
            <a:endCxn id="406" idx="1"/>
          </p:cNvCxnSpPr>
          <p:nvPr/>
        </p:nvCxnSpPr>
        <p:spPr>
          <a:xfrm flipH="1" rot="-5400000">
            <a:off x="909599" y="1834213"/>
            <a:ext cx="1419900" cy="795600"/>
          </a:xfrm>
          <a:prstGeom prst="bentConnector2">
            <a:avLst/>
          </a:prstGeom>
          <a:noFill/>
          <a:ln cap="flat" cmpd="sng" w="25400">
            <a:solidFill>
              <a:schemeClr val="dk1"/>
            </a:solidFill>
            <a:prstDash val="solid"/>
            <a:round/>
            <a:headEnd len="sm" w="sm" type="none"/>
            <a:tailEnd len="med" w="med" type="triangle"/>
          </a:ln>
          <a:effectLst>
            <a:outerShdw blurRad="40000" rotWithShape="0" dir="5400000" dist="20000">
              <a:srgbClr val="000000">
                <a:alpha val="37647"/>
              </a:srgbClr>
            </a:outerShdw>
          </a:effectLst>
        </p:spPr>
      </p:cxnSp>
      <p:cxnSp>
        <p:nvCxnSpPr>
          <p:cNvPr id="407" name="Google Shape;407;p58"/>
          <p:cNvCxnSpPr>
            <a:stCxn id="408" idx="2"/>
            <a:endCxn id="406" idx="1"/>
          </p:cNvCxnSpPr>
          <p:nvPr/>
        </p:nvCxnSpPr>
        <p:spPr>
          <a:xfrm rot="5400000">
            <a:off x="1507271" y="2330361"/>
            <a:ext cx="1121700" cy="101100"/>
          </a:xfrm>
          <a:prstGeom prst="bentConnector4">
            <a:avLst>
              <a:gd fmla="val 16804" name="adj1"/>
              <a:gd fmla="val 326256" name="adj2"/>
            </a:avLst>
          </a:prstGeom>
          <a:noFill/>
          <a:ln cap="flat" cmpd="sng" w="25400">
            <a:solidFill>
              <a:schemeClr val="dk1"/>
            </a:solidFill>
            <a:prstDash val="solid"/>
            <a:round/>
            <a:headEnd len="sm" w="sm" type="none"/>
            <a:tailEnd len="med" w="med" type="triangle"/>
          </a:ln>
          <a:effectLst>
            <a:outerShdw blurRad="40000" rotWithShape="0" dir="5400000" dist="20000">
              <a:srgbClr val="000000">
                <a:alpha val="37647"/>
              </a:srgbClr>
            </a:outerShdw>
          </a:effectLst>
        </p:spPr>
      </p:cxnSp>
      <p:cxnSp>
        <p:nvCxnSpPr>
          <p:cNvPr id="409" name="Google Shape;409;p58"/>
          <p:cNvCxnSpPr/>
          <p:nvPr/>
        </p:nvCxnSpPr>
        <p:spPr>
          <a:xfrm>
            <a:off x="598498" y="2010699"/>
            <a:ext cx="11673" cy="3271605"/>
          </a:xfrm>
          <a:prstGeom prst="straightConnector1">
            <a:avLst/>
          </a:prstGeom>
          <a:noFill/>
          <a:ln cap="flat" cmpd="sng" w="38100">
            <a:solidFill>
              <a:schemeClr val="dk1"/>
            </a:solidFill>
            <a:prstDash val="solid"/>
            <a:round/>
            <a:headEnd len="sm" w="sm" type="none"/>
            <a:tailEnd len="sm" w="sm" type="none"/>
          </a:ln>
          <a:effectLst>
            <a:outerShdw blurRad="40000" rotWithShape="0" dir="5400000" dist="23000">
              <a:srgbClr val="000000">
                <a:alpha val="34901"/>
              </a:srgbClr>
            </a:outerShdw>
          </a:effectLst>
        </p:spPr>
      </p:cxnSp>
      <p:sp>
        <p:nvSpPr>
          <p:cNvPr id="405" name="Google Shape;405;p58"/>
          <p:cNvSpPr/>
          <p:nvPr/>
        </p:nvSpPr>
        <p:spPr>
          <a:xfrm>
            <a:off x="693597" y="1239192"/>
            <a:ext cx="1056303" cy="282871"/>
          </a:xfrm>
          <a:prstGeom prst="flowChartProcess">
            <a:avLst/>
          </a:prstGeom>
          <a:solidFill>
            <a:srgbClr val="F4B08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java</a:t>
            </a:r>
            <a:endParaRPr/>
          </a:p>
        </p:txBody>
      </p:sp>
      <p:sp>
        <p:nvSpPr>
          <p:cNvPr id="408" name="Google Shape;408;p58"/>
          <p:cNvSpPr/>
          <p:nvPr/>
        </p:nvSpPr>
        <p:spPr>
          <a:xfrm>
            <a:off x="1590519" y="1522795"/>
            <a:ext cx="1056303" cy="297266"/>
          </a:xfrm>
          <a:prstGeom prst="flowChartProcess">
            <a:avLst/>
          </a:prstGeom>
          <a:solidFill>
            <a:srgbClr val="F4B08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python</a:t>
            </a:r>
            <a:endParaRPr/>
          </a:p>
        </p:txBody>
      </p:sp>
      <p:sp>
        <p:nvSpPr>
          <p:cNvPr id="410" name="Google Shape;410;p58"/>
          <p:cNvSpPr/>
          <p:nvPr/>
        </p:nvSpPr>
        <p:spPr>
          <a:xfrm>
            <a:off x="693597" y="582697"/>
            <a:ext cx="1056303" cy="659382"/>
          </a:xfrm>
          <a:prstGeom prst="flowChartProcess">
            <a:avLst/>
          </a:prstGeom>
          <a:solidFill>
            <a:srgbClr val="FBE4D4"/>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Phoebus</a:t>
            </a:r>
            <a:endParaRPr/>
          </a:p>
        </p:txBody>
      </p:sp>
      <p:sp>
        <p:nvSpPr>
          <p:cNvPr id="411" name="Google Shape;411;p58"/>
          <p:cNvSpPr/>
          <p:nvPr/>
        </p:nvSpPr>
        <p:spPr>
          <a:xfrm>
            <a:off x="1590519" y="856406"/>
            <a:ext cx="1056303" cy="659382"/>
          </a:xfrm>
          <a:prstGeom prst="flowChartProcess">
            <a:avLst/>
          </a:prstGeom>
          <a:solidFill>
            <a:srgbClr val="FBE4D4"/>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aphla</a:t>
            </a:r>
            <a:endParaRPr b="0" i="0" sz="1400" u="none" cap="none" strike="noStrike">
              <a:solidFill>
                <a:schemeClr val="dk1"/>
              </a:solidFill>
              <a:latin typeface="Arial"/>
              <a:ea typeface="Arial"/>
              <a:cs typeface="Arial"/>
              <a:sym typeface="Arial"/>
            </a:endParaRPr>
          </a:p>
        </p:txBody>
      </p:sp>
      <p:sp>
        <p:nvSpPr>
          <p:cNvPr id="412" name="Google Shape;412;p58"/>
          <p:cNvSpPr txBox="1"/>
          <p:nvPr/>
        </p:nvSpPr>
        <p:spPr>
          <a:xfrm>
            <a:off x="610171" y="271647"/>
            <a:ext cx="210156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ChannelFinder Clients</a:t>
            </a:r>
            <a:endParaRPr/>
          </a:p>
        </p:txBody>
      </p:sp>
      <p:sp>
        <p:nvSpPr>
          <p:cNvPr id="413" name="Google Shape;413;p58"/>
          <p:cNvSpPr/>
          <p:nvPr/>
        </p:nvSpPr>
        <p:spPr>
          <a:xfrm>
            <a:off x="2795160" y="267199"/>
            <a:ext cx="2197990" cy="1651299"/>
          </a:xfrm>
          <a:prstGeom prst="rect">
            <a:avLst/>
          </a:prstGeom>
          <a:noFill/>
          <a:ln cap="flat" cmpd="sng" w="19050">
            <a:solidFill>
              <a:schemeClr val="dk1"/>
            </a:solidFill>
            <a:prstDash val="dashDot"/>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p58"/>
          <p:cNvSpPr txBox="1"/>
          <p:nvPr/>
        </p:nvSpPr>
        <p:spPr>
          <a:xfrm>
            <a:off x="2793648" y="281307"/>
            <a:ext cx="219799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CFNameserver Clients</a:t>
            </a:r>
            <a:endParaRPr/>
          </a:p>
        </p:txBody>
      </p:sp>
      <p:sp>
        <p:nvSpPr>
          <p:cNvPr id="415" name="Google Shape;415;p58"/>
          <p:cNvSpPr/>
          <p:nvPr/>
        </p:nvSpPr>
        <p:spPr>
          <a:xfrm>
            <a:off x="2881566" y="1334763"/>
            <a:ext cx="911817" cy="504739"/>
          </a:xfrm>
          <a:prstGeom prst="flowChartProcess">
            <a:avLst/>
          </a:prstGeom>
          <a:solidFill>
            <a:srgbClr val="FFF2CC"/>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Phoebus</a:t>
            </a:r>
            <a:endParaRPr/>
          </a:p>
        </p:txBody>
      </p:sp>
      <p:sp>
        <p:nvSpPr>
          <p:cNvPr id="416" name="Google Shape;416;p58"/>
          <p:cNvSpPr/>
          <p:nvPr/>
        </p:nvSpPr>
        <p:spPr>
          <a:xfrm>
            <a:off x="3878556" y="1336043"/>
            <a:ext cx="1002736" cy="514164"/>
          </a:xfrm>
          <a:prstGeom prst="flowChartProcess">
            <a:avLst/>
          </a:prstGeom>
          <a:solidFill>
            <a:srgbClr val="FFF2CC"/>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Archiver Appliance</a:t>
            </a:r>
            <a:endParaRPr/>
          </a:p>
        </p:txBody>
      </p:sp>
      <p:sp>
        <p:nvSpPr>
          <p:cNvPr id="417" name="Google Shape;417;p58"/>
          <p:cNvSpPr txBox="1"/>
          <p:nvPr/>
        </p:nvSpPr>
        <p:spPr>
          <a:xfrm rot="-5400000">
            <a:off x="-546623" y="892794"/>
            <a:ext cx="1651301" cy="40011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Clients</a:t>
            </a:r>
            <a:endParaRPr/>
          </a:p>
        </p:txBody>
      </p:sp>
      <p:sp>
        <p:nvSpPr>
          <p:cNvPr id="418" name="Google Shape;418;p58"/>
          <p:cNvSpPr/>
          <p:nvPr/>
        </p:nvSpPr>
        <p:spPr>
          <a:xfrm>
            <a:off x="78972" y="105508"/>
            <a:ext cx="5064528" cy="6752492"/>
          </a:xfrm>
          <a:prstGeom prst="rect">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19" name="Google Shape;419;p58"/>
          <p:cNvSpPr/>
          <p:nvPr/>
        </p:nvSpPr>
        <p:spPr>
          <a:xfrm>
            <a:off x="762811" y="4688109"/>
            <a:ext cx="2074912" cy="1980353"/>
          </a:xfrm>
          <a:prstGeom prst="rect">
            <a:avLst/>
          </a:prstGeom>
          <a:noFill/>
          <a:ln cap="flat" cmpd="sng" w="25400">
            <a:solidFill>
              <a:schemeClr val="dk1"/>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420" name="Google Shape;420;p58"/>
          <p:cNvCxnSpPr/>
          <p:nvPr/>
        </p:nvCxnSpPr>
        <p:spPr>
          <a:xfrm>
            <a:off x="598498" y="5296773"/>
            <a:ext cx="4177050" cy="0"/>
          </a:xfrm>
          <a:prstGeom prst="straightConnector1">
            <a:avLst/>
          </a:prstGeom>
          <a:noFill/>
          <a:ln cap="flat" cmpd="sng" w="38100">
            <a:solidFill>
              <a:schemeClr val="dk1"/>
            </a:solidFill>
            <a:prstDash val="solid"/>
            <a:round/>
            <a:headEnd len="sm" w="sm" type="none"/>
            <a:tailEnd len="sm" w="sm" type="none"/>
          </a:ln>
          <a:effectLst>
            <a:outerShdw blurRad="40000" rotWithShape="0" dir="5400000" dist="23000">
              <a:srgbClr val="000000">
                <a:alpha val="34901"/>
              </a:srgbClr>
            </a:outerShdw>
          </a:effectLst>
        </p:spPr>
      </p:cxnSp>
      <p:sp>
        <p:nvSpPr>
          <p:cNvPr id="421" name="Google Shape;421;p58"/>
          <p:cNvSpPr/>
          <p:nvPr/>
        </p:nvSpPr>
        <p:spPr>
          <a:xfrm>
            <a:off x="1572118" y="5696112"/>
            <a:ext cx="1171722" cy="594529"/>
          </a:xfrm>
          <a:prstGeom prst="flowChartProcess">
            <a:avLst/>
          </a:prstGeom>
          <a:solidFill>
            <a:srgbClr val="90ACBF"/>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22" name="Google Shape;422;p58"/>
          <p:cNvSpPr/>
          <p:nvPr/>
        </p:nvSpPr>
        <p:spPr>
          <a:xfrm>
            <a:off x="1572118" y="5457891"/>
            <a:ext cx="1171722" cy="229949"/>
          </a:xfrm>
          <a:prstGeom prst="rect">
            <a:avLst/>
          </a:prstGeom>
          <a:gradFill>
            <a:gsLst>
              <a:gs pos="0">
                <a:srgbClr val="B7CEDE"/>
              </a:gs>
              <a:gs pos="50000">
                <a:srgbClr val="D1DFE9"/>
              </a:gs>
              <a:gs pos="100000">
                <a:srgbClr val="E8EFF4"/>
              </a:gs>
            </a:gsLst>
            <a:lin ang="8100000" scaled="0"/>
          </a:gra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1" lang="en-US" sz="1400" u="none" cap="none" strike="noStrike">
                <a:solidFill>
                  <a:schemeClr val="dk1"/>
                </a:solidFill>
                <a:latin typeface="Arial"/>
                <a:ea typeface="Arial"/>
                <a:cs typeface="Arial"/>
                <a:sym typeface="Arial"/>
              </a:rPr>
              <a:t>RecCaster</a:t>
            </a:r>
            <a:endParaRPr b="0" i="1" sz="1400" u="none" cap="none" strike="noStrike">
              <a:solidFill>
                <a:schemeClr val="dk1"/>
              </a:solidFill>
              <a:latin typeface="Arial"/>
              <a:ea typeface="Arial"/>
              <a:cs typeface="Arial"/>
              <a:sym typeface="Arial"/>
            </a:endParaRPr>
          </a:p>
        </p:txBody>
      </p:sp>
      <p:pic>
        <p:nvPicPr>
          <p:cNvPr id="423" name="Google Shape;423;p58"/>
          <p:cNvPicPr preferRelativeResize="0"/>
          <p:nvPr/>
        </p:nvPicPr>
        <p:blipFill rotWithShape="1">
          <a:blip r:embed="rId4">
            <a:alphaModFix/>
          </a:blip>
          <a:srcRect b="0" l="0" r="0" t="0"/>
          <a:stretch/>
        </p:blipFill>
        <p:spPr>
          <a:xfrm>
            <a:off x="1811899" y="5799187"/>
            <a:ext cx="721024" cy="380822"/>
          </a:xfrm>
          <a:prstGeom prst="rect">
            <a:avLst/>
          </a:prstGeom>
          <a:noFill/>
          <a:ln>
            <a:noFill/>
          </a:ln>
        </p:spPr>
      </p:pic>
      <p:sp>
        <p:nvSpPr>
          <p:cNvPr id="424" name="Google Shape;424;p58"/>
          <p:cNvSpPr/>
          <p:nvPr/>
        </p:nvSpPr>
        <p:spPr>
          <a:xfrm>
            <a:off x="2239665" y="3842646"/>
            <a:ext cx="1084341" cy="529770"/>
          </a:xfrm>
          <a:prstGeom prst="flowChartMagneticDisk">
            <a:avLst/>
          </a:prstGeom>
          <a:solidFill>
            <a:srgbClr val="548135"/>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25" name="Google Shape;425;p58"/>
          <p:cNvSpPr/>
          <p:nvPr/>
        </p:nvSpPr>
        <p:spPr>
          <a:xfrm>
            <a:off x="2560575" y="3934846"/>
            <a:ext cx="1084341" cy="529770"/>
          </a:xfrm>
          <a:prstGeom prst="flowChartMagneticDisk">
            <a:avLst/>
          </a:prstGeom>
          <a:solidFill>
            <a:srgbClr val="548135"/>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26" name="Google Shape;426;p58"/>
          <p:cNvSpPr/>
          <p:nvPr/>
        </p:nvSpPr>
        <p:spPr>
          <a:xfrm>
            <a:off x="2962601" y="4022639"/>
            <a:ext cx="1084341" cy="529770"/>
          </a:xfrm>
          <a:prstGeom prst="flowChartMagneticDisk">
            <a:avLst/>
          </a:prstGeom>
          <a:solidFill>
            <a:srgbClr val="548135"/>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27" name="Google Shape;427;p58"/>
          <p:cNvSpPr/>
          <p:nvPr/>
        </p:nvSpPr>
        <p:spPr>
          <a:xfrm>
            <a:off x="2015056" y="3063053"/>
            <a:ext cx="2119957" cy="706093"/>
          </a:xfrm>
          <a:prstGeom prst="flowChartProcess">
            <a:avLst/>
          </a:prstGeom>
          <a:solidFill>
            <a:srgbClr val="C4E0B2"/>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ChannelFinder</a:t>
            </a:r>
            <a:endParaRPr b="0" i="0" sz="1400" u="none" cap="none" strike="noStrike">
              <a:solidFill>
                <a:schemeClr val="dk1"/>
              </a:solidFill>
              <a:latin typeface="Arial"/>
              <a:ea typeface="Arial"/>
              <a:cs typeface="Arial"/>
              <a:sym typeface="Arial"/>
            </a:endParaRPr>
          </a:p>
        </p:txBody>
      </p:sp>
      <p:pic>
        <p:nvPicPr>
          <p:cNvPr id="428" name="Google Shape;428;p58"/>
          <p:cNvPicPr preferRelativeResize="0"/>
          <p:nvPr/>
        </p:nvPicPr>
        <p:blipFill rotWithShape="1">
          <a:blip r:embed="rId5">
            <a:alphaModFix/>
          </a:blip>
          <a:srcRect b="0" l="0" r="0" t="0"/>
          <a:stretch/>
        </p:blipFill>
        <p:spPr>
          <a:xfrm>
            <a:off x="3102745" y="4211100"/>
            <a:ext cx="838294" cy="288373"/>
          </a:xfrm>
          <a:prstGeom prst="rect">
            <a:avLst/>
          </a:prstGeom>
          <a:noFill/>
          <a:ln>
            <a:noFill/>
          </a:ln>
        </p:spPr>
      </p:pic>
      <p:sp>
        <p:nvSpPr>
          <p:cNvPr id="429" name="Google Shape;429;p58"/>
          <p:cNvSpPr/>
          <p:nvPr/>
        </p:nvSpPr>
        <p:spPr>
          <a:xfrm>
            <a:off x="857439" y="4752599"/>
            <a:ext cx="1886401" cy="368915"/>
          </a:xfrm>
          <a:prstGeom prst="rect">
            <a:avLst/>
          </a:prstGeom>
          <a:gradFill>
            <a:gsLst>
              <a:gs pos="0">
                <a:srgbClr val="B7CEDE"/>
              </a:gs>
              <a:gs pos="50000">
                <a:srgbClr val="D1DFE9"/>
              </a:gs>
              <a:gs pos="100000">
                <a:srgbClr val="E8EFF4"/>
              </a:gs>
            </a:gsLst>
            <a:lin ang="8100000" scaled="0"/>
          </a:gra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1" lang="en-US" sz="1400" u="none" cap="none" strike="noStrike">
                <a:solidFill>
                  <a:schemeClr val="dk1"/>
                </a:solidFill>
                <a:latin typeface="Arial"/>
                <a:ea typeface="Arial"/>
                <a:cs typeface="Arial"/>
                <a:sym typeface="Arial"/>
              </a:rPr>
              <a:t>RecCeiver</a:t>
            </a:r>
            <a:endParaRPr b="0" i="1" sz="1400" u="none" cap="none" strike="noStrike">
              <a:solidFill>
                <a:schemeClr val="dk1"/>
              </a:solidFill>
              <a:latin typeface="Arial"/>
              <a:ea typeface="Arial"/>
              <a:cs typeface="Arial"/>
              <a:sym typeface="Arial"/>
            </a:endParaRPr>
          </a:p>
        </p:txBody>
      </p:sp>
      <p:cxnSp>
        <p:nvCxnSpPr>
          <p:cNvPr id="430" name="Google Shape;430;p58"/>
          <p:cNvCxnSpPr>
            <a:stCxn id="429" idx="0"/>
            <a:endCxn id="406" idx="1"/>
          </p:cNvCxnSpPr>
          <p:nvPr/>
        </p:nvCxnSpPr>
        <p:spPr>
          <a:xfrm rot="-5400000">
            <a:off x="1003690" y="3738749"/>
            <a:ext cx="1810800" cy="216900"/>
          </a:xfrm>
          <a:prstGeom prst="bentConnector2">
            <a:avLst/>
          </a:prstGeom>
          <a:noFill/>
          <a:ln cap="flat" cmpd="sng" w="25400">
            <a:solidFill>
              <a:schemeClr val="dk1"/>
            </a:solidFill>
            <a:prstDash val="solid"/>
            <a:round/>
            <a:headEnd len="sm" w="sm" type="none"/>
            <a:tailEnd len="med" w="med" type="triangle"/>
          </a:ln>
          <a:effectLst>
            <a:outerShdw blurRad="40000" rotWithShape="0" dir="5400000" dist="20000">
              <a:srgbClr val="000000">
                <a:alpha val="37647"/>
              </a:srgbClr>
            </a:outerShdw>
          </a:effectLst>
        </p:spPr>
      </p:cxnSp>
      <p:sp>
        <p:nvSpPr>
          <p:cNvPr id="406" name="Google Shape;406;p58"/>
          <p:cNvSpPr/>
          <p:nvPr/>
        </p:nvSpPr>
        <p:spPr>
          <a:xfrm>
            <a:off x="2017425" y="2830095"/>
            <a:ext cx="2119957" cy="223493"/>
          </a:xfrm>
          <a:prstGeom prst="flowChartProcess">
            <a:avLst/>
          </a:prstGeom>
          <a:solidFill>
            <a:srgbClr val="385623"/>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1" lang="en-US" sz="1200" u="none" cap="none" strike="noStrike">
                <a:solidFill>
                  <a:schemeClr val="dk1"/>
                </a:solidFill>
                <a:latin typeface="Arial"/>
                <a:ea typeface="Arial"/>
                <a:cs typeface="Arial"/>
                <a:sym typeface="Arial"/>
              </a:rPr>
              <a:t>REST API</a:t>
            </a:r>
            <a:endParaRPr/>
          </a:p>
        </p:txBody>
      </p:sp>
      <p:sp>
        <p:nvSpPr>
          <p:cNvPr id="431" name="Google Shape;431;p58"/>
          <p:cNvSpPr/>
          <p:nvPr/>
        </p:nvSpPr>
        <p:spPr>
          <a:xfrm>
            <a:off x="845703" y="5993377"/>
            <a:ext cx="1171722" cy="594529"/>
          </a:xfrm>
          <a:prstGeom prst="flowChartProcess">
            <a:avLst/>
          </a:prstGeom>
          <a:solidFill>
            <a:srgbClr val="90ACBF"/>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32" name="Google Shape;432;p58"/>
          <p:cNvSpPr/>
          <p:nvPr/>
        </p:nvSpPr>
        <p:spPr>
          <a:xfrm>
            <a:off x="845703" y="5755156"/>
            <a:ext cx="1171722" cy="229949"/>
          </a:xfrm>
          <a:prstGeom prst="rect">
            <a:avLst/>
          </a:prstGeom>
          <a:gradFill>
            <a:gsLst>
              <a:gs pos="0">
                <a:srgbClr val="B7CEDE"/>
              </a:gs>
              <a:gs pos="50000">
                <a:srgbClr val="D1DFE9"/>
              </a:gs>
              <a:gs pos="100000">
                <a:srgbClr val="E8EFF4"/>
              </a:gs>
            </a:gsLst>
            <a:lin ang="8100000" scaled="0"/>
          </a:gra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1" lang="en-US" sz="1400" u="none" cap="none" strike="noStrike">
                <a:solidFill>
                  <a:schemeClr val="dk1"/>
                </a:solidFill>
                <a:latin typeface="Arial"/>
                <a:ea typeface="Arial"/>
                <a:cs typeface="Arial"/>
                <a:sym typeface="Arial"/>
              </a:rPr>
              <a:t>RecCaster</a:t>
            </a:r>
            <a:endParaRPr b="0" i="1" sz="1400" u="none" cap="none" strike="noStrike">
              <a:solidFill>
                <a:schemeClr val="dk1"/>
              </a:solidFill>
              <a:latin typeface="Arial"/>
              <a:ea typeface="Arial"/>
              <a:cs typeface="Arial"/>
              <a:sym typeface="Arial"/>
            </a:endParaRPr>
          </a:p>
        </p:txBody>
      </p:sp>
      <p:pic>
        <p:nvPicPr>
          <p:cNvPr id="433" name="Google Shape;433;p58"/>
          <p:cNvPicPr preferRelativeResize="0"/>
          <p:nvPr/>
        </p:nvPicPr>
        <p:blipFill rotWithShape="1">
          <a:blip r:embed="rId4">
            <a:alphaModFix/>
          </a:blip>
          <a:srcRect b="0" l="0" r="0" t="0"/>
          <a:stretch/>
        </p:blipFill>
        <p:spPr>
          <a:xfrm>
            <a:off x="1085484" y="6096452"/>
            <a:ext cx="721024" cy="380822"/>
          </a:xfrm>
          <a:prstGeom prst="rect">
            <a:avLst/>
          </a:prstGeom>
          <a:noFill/>
          <a:ln>
            <a:noFill/>
          </a:ln>
        </p:spPr>
      </p:pic>
      <p:sp>
        <p:nvSpPr>
          <p:cNvPr id="434" name="Google Shape;434;p58"/>
          <p:cNvSpPr/>
          <p:nvPr/>
        </p:nvSpPr>
        <p:spPr>
          <a:xfrm>
            <a:off x="1909450" y="2743325"/>
            <a:ext cx="2344044" cy="1877512"/>
          </a:xfrm>
          <a:prstGeom prst="rect">
            <a:avLst/>
          </a:prstGeom>
          <a:noFill/>
          <a:ln cap="flat" cmpd="sng" w="25400">
            <a:solidFill>
              <a:schemeClr val="dk1"/>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435" name="Google Shape;435;p58"/>
          <p:cNvCxnSpPr>
            <a:stCxn id="422" idx="0"/>
            <a:endCxn id="429" idx="2"/>
          </p:cNvCxnSpPr>
          <p:nvPr/>
        </p:nvCxnSpPr>
        <p:spPr>
          <a:xfrm flipH="1" rot="5400000">
            <a:off x="1811179" y="5111091"/>
            <a:ext cx="336300" cy="357300"/>
          </a:xfrm>
          <a:prstGeom prst="bentConnector3">
            <a:avLst>
              <a:gd fmla="val 50000" name="adj1"/>
            </a:avLst>
          </a:prstGeom>
          <a:noFill/>
          <a:ln cap="flat" cmpd="sng" w="25400">
            <a:solidFill>
              <a:schemeClr val="dk1"/>
            </a:solidFill>
            <a:prstDash val="solid"/>
            <a:round/>
            <a:headEnd len="sm" w="sm" type="none"/>
            <a:tailEnd len="med" w="med" type="triangle"/>
          </a:ln>
          <a:effectLst>
            <a:outerShdw blurRad="40000" rotWithShape="0" dir="5400000" dist="20000">
              <a:srgbClr val="000000">
                <a:alpha val="37647"/>
              </a:srgbClr>
            </a:outerShdw>
          </a:effectLst>
        </p:spPr>
      </p:cxnSp>
      <p:sp>
        <p:nvSpPr>
          <p:cNvPr id="436" name="Google Shape;436;p58"/>
          <p:cNvSpPr txBox="1"/>
          <p:nvPr/>
        </p:nvSpPr>
        <p:spPr>
          <a:xfrm rot="-5400000">
            <a:off x="-1356775" y="3446446"/>
            <a:ext cx="3271605" cy="40011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Server</a:t>
            </a:r>
            <a:endParaRPr/>
          </a:p>
        </p:txBody>
      </p:sp>
      <p:sp>
        <p:nvSpPr>
          <p:cNvPr id="437" name="Google Shape;437;p58"/>
          <p:cNvSpPr txBox="1"/>
          <p:nvPr/>
        </p:nvSpPr>
        <p:spPr>
          <a:xfrm rot="-5400000">
            <a:off x="-406818" y="5782563"/>
            <a:ext cx="1371691" cy="40011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IOC’s</a:t>
            </a:r>
            <a:endParaRPr/>
          </a:p>
        </p:txBody>
      </p:sp>
      <p:cxnSp>
        <p:nvCxnSpPr>
          <p:cNvPr id="438" name="Google Shape;438;p58"/>
          <p:cNvCxnSpPr>
            <a:stCxn id="432" idx="0"/>
            <a:endCxn id="429" idx="2"/>
          </p:cNvCxnSpPr>
          <p:nvPr/>
        </p:nvCxnSpPr>
        <p:spPr>
          <a:xfrm rot="-5400000">
            <a:off x="1299264" y="5253856"/>
            <a:ext cx="633600" cy="369000"/>
          </a:xfrm>
          <a:prstGeom prst="bentConnector3">
            <a:avLst>
              <a:gd fmla="val 71766" name="adj1"/>
            </a:avLst>
          </a:prstGeom>
          <a:noFill/>
          <a:ln cap="flat" cmpd="sng" w="25400">
            <a:solidFill>
              <a:schemeClr val="dk1"/>
            </a:solidFill>
            <a:prstDash val="solid"/>
            <a:round/>
            <a:headEnd len="sm" w="sm" type="none"/>
            <a:tailEnd len="med" w="med" type="triangle"/>
          </a:ln>
          <a:effectLst>
            <a:outerShdw blurRad="40000" rotWithShape="0" dir="5400000" dist="20000">
              <a:srgbClr val="000000">
                <a:alpha val="37647"/>
              </a:srgbClr>
            </a:outerShdw>
          </a:effectLst>
        </p:spPr>
      </p:cxn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59"/>
          <p:cNvSpPr/>
          <p:nvPr/>
        </p:nvSpPr>
        <p:spPr>
          <a:xfrm>
            <a:off x="3878556" y="777546"/>
            <a:ext cx="1002736" cy="497382"/>
          </a:xfrm>
          <a:prstGeom prst="flowChartProcess">
            <a:avLst/>
          </a:prstGeom>
          <a:solidFill>
            <a:srgbClr val="FFF2CC"/>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Alarm Server</a:t>
            </a:r>
            <a:endParaRPr/>
          </a:p>
        </p:txBody>
      </p:sp>
      <p:sp>
        <p:nvSpPr>
          <p:cNvPr id="444" name="Google Shape;444;p59"/>
          <p:cNvSpPr txBox="1"/>
          <p:nvPr>
            <p:ph type="title"/>
          </p:nvPr>
        </p:nvSpPr>
        <p:spPr>
          <a:xfrm>
            <a:off x="5255324" y="1"/>
            <a:ext cx="6756675" cy="50399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3F3F3F"/>
              </a:buClr>
              <a:buSzPts val="2000"/>
              <a:buFont typeface="Helvetica Neue"/>
              <a:buNone/>
            </a:pPr>
            <a:r>
              <a:rPr lang="en-US"/>
              <a:t>Populating ChannelFinder with Connection data</a:t>
            </a:r>
            <a:endParaRPr/>
          </a:p>
        </p:txBody>
      </p:sp>
      <p:sp>
        <p:nvSpPr>
          <p:cNvPr id="445" name="Google Shape;445;p59"/>
          <p:cNvSpPr txBox="1"/>
          <p:nvPr>
            <p:ph idx="1" type="body"/>
          </p:nvPr>
        </p:nvSpPr>
        <p:spPr>
          <a:xfrm>
            <a:off x="5255324" y="503999"/>
            <a:ext cx="6756675" cy="464497"/>
          </a:xfrm>
          <a:prstGeom prst="rect">
            <a:avLst/>
          </a:prstGeom>
          <a:noFill/>
          <a:ln>
            <a:noFill/>
          </a:ln>
        </p:spPr>
        <p:txBody>
          <a:bodyPr anchorCtr="0" anchor="t" bIns="45700" lIns="91425" spcFirstLastPara="1" rIns="91425" wrap="square" tIns="45700">
            <a:noAutofit/>
          </a:bodyPr>
          <a:lstStyle/>
          <a:p>
            <a:pPr indent="-228600" lvl="0" marL="457200" rtl="0" algn="ctr">
              <a:lnSpc>
                <a:spcPct val="90000"/>
              </a:lnSpc>
              <a:spcBef>
                <a:spcPts val="1000"/>
              </a:spcBef>
              <a:spcAft>
                <a:spcPts val="0"/>
              </a:spcAft>
              <a:buClr>
                <a:srgbClr val="595959"/>
              </a:buClr>
              <a:buSzPts val="1400"/>
              <a:buFont typeface="Helvetica Neue"/>
              <a:buNone/>
            </a:pPr>
            <a:r>
              <a:rPr lang="en-US"/>
              <a:t>CFNameServer</a:t>
            </a:r>
            <a:endParaRPr/>
          </a:p>
          <a:p>
            <a:pPr indent="-228600" lvl="0" marL="457200" rtl="0" algn="ctr">
              <a:lnSpc>
                <a:spcPct val="90000"/>
              </a:lnSpc>
              <a:spcBef>
                <a:spcPts val="1000"/>
              </a:spcBef>
              <a:spcAft>
                <a:spcPts val="0"/>
              </a:spcAft>
              <a:buClr>
                <a:srgbClr val="595959"/>
              </a:buClr>
              <a:buSzPts val="1400"/>
              <a:buFont typeface="Helvetica Neue"/>
              <a:buNone/>
            </a:pPr>
            <a:r>
              <a:t/>
            </a:r>
            <a:endParaRPr/>
          </a:p>
        </p:txBody>
      </p:sp>
      <p:sp>
        <p:nvSpPr>
          <p:cNvPr id="446" name="Google Shape;446;p59"/>
          <p:cNvSpPr txBox="1"/>
          <p:nvPr>
            <p:ph idx="3" type="body"/>
          </p:nvPr>
        </p:nvSpPr>
        <p:spPr>
          <a:xfrm>
            <a:off x="5255326" y="968496"/>
            <a:ext cx="6756674" cy="570600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2192B"/>
              </a:buClr>
              <a:buSzPts val="3200"/>
              <a:buNone/>
            </a:pPr>
            <a:r>
              <a:rPr lang="en-US" sz="2000">
                <a:latin typeface="Arial"/>
                <a:ea typeface="Arial"/>
                <a:cs typeface="Arial"/>
                <a:sym typeface="Arial"/>
              </a:rPr>
              <a:t>Example data populated by the receiver in ChannelFinder</a:t>
            </a:r>
            <a:br>
              <a:rPr lang="en-US" sz="2000">
                <a:latin typeface="Arial"/>
                <a:ea typeface="Arial"/>
                <a:cs typeface="Arial"/>
                <a:sym typeface="Arial"/>
              </a:rPr>
            </a:br>
            <a:endParaRPr sz="2000">
              <a:latin typeface="Arial"/>
              <a:ea typeface="Arial"/>
              <a:cs typeface="Arial"/>
              <a:sym typeface="Arial"/>
            </a:endParaRPr>
          </a:p>
          <a:p>
            <a:pPr indent="0" lvl="0" marL="0" rtl="0" algn="l">
              <a:lnSpc>
                <a:spcPct val="90000"/>
              </a:lnSpc>
              <a:spcBef>
                <a:spcPts val="0"/>
              </a:spcBef>
              <a:spcAft>
                <a:spcPts val="0"/>
              </a:spcAft>
              <a:buClr>
                <a:srgbClr val="02192B"/>
              </a:buClr>
              <a:buSzPts val="3200"/>
              <a:buNone/>
            </a:pPr>
            <a:r>
              <a:rPr i="1" lang="en-US" sz="2400">
                <a:solidFill>
                  <a:srgbClr val="2E75B5"/>
                </a:solidFill>
                <a:latin typeface="Arial"/>
                <a:ea typeface="Arial"/>
                <a:cs typeface="Arial"/>
                <a:sym typeface="Arial"/>
              </a:rPr>
              <a:t>{</a:t>
            </a:r>
            <a:endParaRPr/>
          </a:p>
          <a:p>
            <a:pPr indent="0" lvl="0" marL="0" rtl="0" algn="l">
              <a:lnSpc>
                <a:spcPct val="90000"/>
              </a:lnSpc>
              <a:spcBef>
                <a:spcPts val="0"/>
              </a:spcBef>
              <a:spcAft>
                <a:spcPts val="0"/>
              </a:spcAft>
              <a:buClr>
                <a:srgbClr val="02192B"/>
              </a:buClr>
              <a:buSzPts val="3200"/>
              <a:buNone/>
            </a:pPr>
            <a:r>
              <a:rPr i="1" lang="en-US" sz="2400">
                <a:solidFill>
                  <a:srgbClr val="2E75B5"/>
                </a:solidFill>
                <a:latin typeface="Arial"/>
                <a:ea typeface="Arial"/>
                <a:cs typeface="Arial"/>
                <a:sym typeface="Arial"/>
              </a:rPr>
              <a:t>    "name": "tst:counter",</a:t>
            </a:r>
            <a:endParaRPr/>
          </a:p>
          <a:p>
            <a:pPr indent="0" lvl="0" marL="0" rtl="0" algn="l">
              <a:lnSpc>
                <a:spcPct val="90000"/>
              </a:lnSpc>
              <a:spcBef>
                <a:spcPts val="0"/>
              </a:spcBef>
              <a:spcAft>
                <a:spcPts val="0"/>
              </a:spcAft>
              <a:buClr>
                <a:srgbClr val="02192B"/>
              </a:buClr>
              <a:buSzPts val="3200"/>
              <a:buNone/>
            </a:pPr>
            <a:r>
              <a:rPr i="1" lang="en-US" sz="2400">
                <a:solidFill>
                  <a:srgbClr val="2E75B5"/>
                </a:solidFill>
                <a:latin typeface="Arial"/>
                <a:ea typeface="Arial"/>
                <a:cs typeface="Arial"/>
                <a:sym typeface="Arial"/>
              </a:rPr>
              <a:t>    "properties": [</a:t>
            </a:r>
            <a:endParaRPr/>
          </a:p>
          <a:p>
            <a:pPr indent="0" lvl="0" marL="0" rtl="0" algn="l">
              <a:lnSpc>
                <a:spcPct val="90000"/>
              </a:lnSpc>
              <a:spcBef>
                <a:spcPts val="0"/>
              </a:spcBef>
              <a:spcAft>
                <a:spcPts val="0"/>
              </a:spcAft>
              <a:buClr>
                <a:srgbClr val="02192B"/>
              </a:buClr>
              <a:buSzPts val="3200"/>
              <a:buNone/>
            </a:pPr>
            <a:r>
              <a:rPr i="1" lang="en-US" sz="2400">
                <a:solidFill>
                  <a:srgbClr val="2E75B5"/>
                </a:solidFill>
                <a:latin typeface="Arial"/>
                <a:ea typeface="Arial"/>
                <a:cs typeface="Arial"/>
                <a:sym typeface="Arial"/>
              </a:rPr>
              <a:t>        {</a:t>
            </a:r>
            <a:endParaRPr/>
          </a:p>
          <a:p>
            <a:pPr indent="0" lvl="0" marL="0" rtl="0" algn="l">
              <a:lnSpc>
                <a:spcPct val="90000"/>
              </a:lnSpc>
              <a:spcBef>
                <a:spcPts val="0"/>
              </a:spcBef>
              <a:spcAft>
                <a:spcPts val="0"/>
              </a:spcAft>
              <a:buClr>
                <a:srgbClr val="02192B"/>
              </a:buClr>
              <a:buSzPts val="3200"/>
              <a:buNone/>
            </a:pPr>
            <a:r>
              <a:rPr i="1" lang="en-US" sz="2400">
                <a:solidFill>
                  <a:srgbClr val="2E75B5"/>
                </a:solidFill>
                <a:latin typeface="Arial"/>
                <a:ea typeface="Arial"/>
                <a:cs typeface="Arial"/>
                <a:sym typeface="Arial"/>
              </a:rPr>
              <a:t>            "name": "socket_address",</a:t>
            </a:r>
            <a:endParaRPr/>
          </a:p>
          <a:p>
            <a:pPr indent="0" lvl="0" marL="0" rtl="0" algn="l">
              <a:lnSpc>
                <a:spcPct val="90000"/>
              </a:lnSpc>
              <a:spcBef>
                <a:spcPts val="0"/>
              </a:spcBef>
              <a:spcAft>
                <a:spcPts val="0"/>
              </a:spcAft>
              <a:buClr>
                <a:srgbClr val="02192B"/>
              </a:buClr>
              <a:buSzPts val="3200"/>
              <a:buNone/>
            </a:pPr>
            <a:r>
              <a:rPr i="1" lang="en-US" sz="2400">
                <a:solidFill>
                  <a:srgbClr val="2E75B5"/>
                </a:solidFill>
                <a:latin typeface="Arial"/>
                <a:ea typeface="Arial"/>
                <a:cs typeface="Arial"/>
                <a:sym typeface="Arial"/>
              </a:rPr>
              <a:t>	"value": "130.199.219.181:5078"</a:t>
            </a:r>
            <a:endParaRPr/>
          </a:p>
          <a:p>
            <a:pPr indent="0" lvl="0" marL="0" rtl="0" algn="l">
              <a:lnSpc>
                <a:spcPct val="90000"/>
              </a:lnSpc>
              <a:spcBef>
                <a:spcPts val="0"/>
              </a:spcBef>
              <a:spcAft>
                <a:spcPts val="0"/>
              </a:spcAft>
              <a:buClr>
                <a:srgbClr val="02192B"/>
              </a:buClr>
              <a:buSzPts val="3200"/>
              <a:buNone/>
            </a:pPr>
            <a:r>
              <a:rPr i="1" lang="en-US" sz="2400">
                <a:solidFill>
                  <a:srgbClr val="2E75B5"/>
                </a:solidFill>
                <a:latin typeface="Arial"/>
                <a:ea typeface="Arial"/>
                <a:cs typeface="Arial"/>
                <a:sym typeface="Arial"/>
              </a:rPr>
              <a:t>        }</a:t>
            </a:r>
            <a:endParaRPr/>
          </a:p>
          <a:p>
            <a:pPr indent="0" lvl="0" marL="0" rtl="0" algn="l">
              <a:lnSpc>
                <a:spcPct val="90000"/>
              </a:lnSpc>
              <a:spcBef>
                <a:spcPts val="0"/>
              </a:spcBef>
              <a:spcAft>
                <a:spcPts val="0"/>
              </a:spcAft>
              <a:buClr>
                <a:srgbClr val="02192B"/>
              </a:buClr>
              <a:buSzPts val="3200"/>
              <a:buNone/>
            </a:pPr>
            <a:r>
              <a:rPr i="1" lang="en-US" sz="2400">
                <a:solidFill>
                  <a:srgbClr val="2E75B5"/>
                </a:solidFill>
                <a:latin typeface="Arial"/>
                <a:ea typeface="Arial"/>
                <a:cs typeface="Arial"/>
                <a:sym typeface="Arial"/>
              </a:rPr>
              <a:t>    ]</a:t>
            </a:r>
            <a:endParaRPr/>
          </a:p>
          <a:p>
            <a:pPr indent="0" lvl="0" marL="0" rtl="0" algn="l">
              <a:lnSpc>
                <a:spcPct val="90000"/>
              </a:lnSpc>
              <a:spcBef>
                <a:spcPts val="0"/>
              </a:spcBef>
              <a:spcAft>
                <a:spcPts val="0"/>
              </a:spcAft>
              <a:buClr>
                <a:srgbClr val="02192B"/>
              </a:buClr>
              <a:buSzPts val="3200"/>
              <a:buNone/>
            </a:pPr>
            <a:r>
              <a:rPr i="1" lang="en-US" sz="2400">
                <a:solidFill>
                  <a:srgbClr val="2E75B5"/>
                </a:solidFill>
                <a:latin typeface="Arial"/>
                <a:ea typeface="Arial"/>
                <a:cs typeface="Arial"/>
                <a:sym typeface="Arial"/>
              </a:rPr>
              <a:t>}</a:t>
            </a:r>
            <a:endParaRPr i="1" sz="2400">
              <a:solidFill>
                <a:srgbClr val="2E75B5"/>
              </a:solidFill>
              <a:latin typeface="Arial"/>
              <a:ea typeface="Arial"/>
              <a:cs typeface="Arial"/>
              <a:sym typeface="Arial"/>
            </a:endParaRPr>
          </a:p>
        </p:txBody>
      </p:sp>
      <p:sp>
        <p:nvSpPr>
          <p:cNvPr id="447" name="Google Shape;447;p59"/>
          <p:cNvSpPr/>
          <p:nvPr/>
        </p:nvSpPr>
        <p:spPr>
          <a:xfrm>
            <a:off x="2685842" y="2128067"/>
            <a:ext cx="1449172" cy="479632"/>
          </a:xfrm>
          <a:prstGeom prst="flowChartProcess">
            <a:avLst/>
          </a:prstGeom>
          <a:solidFill>
            <a:srgbClr val="C4E0B2"/>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CFNameServer</a:t>
            </a:r>
            <a:endParaRPr b="0" i="0" sz="1400" u="none" cap="none" strike="noStrike">
              <a:solidFill>
                <a:schemeClr val="dk1"/>
              </a:solidFill>
              <a:latin typeface="Arial"/>
              <a:ea typeface="Arial"/>
              <a:cs typeface="Arial"/>
              <a:sym typeface="Arial"/>
            </a:endParaRPr>
          </a:p>
        </p:txBody>
      </p:sp>
      <p:cxnSp>
        <p:nvCxnSpPr>
          <p:cNvPr id="448" name="Google Shape;448;p59"/>
          <p:cNvCxnSpPr/>
          <p:nvPr/>
        </p:nvCxnSpPr>
        <p:spPr>
          <a:xfrm>
            <a:off x="584061" y="2010699"/>
            <a:ext cx="4118451" cy="0"/>
          </a:xfrm>
          <a:prstGeom prst="straightConnector1">
            <a:avLst/>
          </a:prstGeom>
          <a:noFill/>
          <a:ln cap="flat" cmpd="sng" w="38100">
            <a:solidFill>
              <a:schemeClr val="dk1"/>
            </a:solidFill>
            <a:prstDash val="solid"/>
            <a:round/>
            <a:headEnd len="sm" w="sm" type="none"/>
            <a:tailEnd len="sm" w="sm" type="none"/>
          </a:ln>
          <a:effectLst>
            <a:outerShdw blurRad="40000" rotWithShape="0" dir="5400000" dist="23000">
              <a:srgbClr val="000000">
                <a:alpha val="34901"/>
              </a:srgbClr>
            </a:outerShdw>
          </a:effectLst>
        </p:spPr>
      </p:cxnSp>
      <p:cxnSp>
        <p:nvCxnSpPr>
          <p:cNvPr id="449" name="Google Shape;449;p59"/>
          <p:cNvCxnSpPr>
            <a:stCxn id="447" idx="2"/>
          </p:cNvCxnSpPr>
          <p:nvPr/>
        </p:nvCxnSpPr>
        <p:spPr>
          <a:xfrm>
            <a:off x="3410428" y="2607699"/>
            <a:ext cx="0" cy="222300"/>
          </a:xfrm>
          <a:prstGeom prst="straightConnector1">
            <a:avLst/>
          </a:prstGeom>
          <a:noFill/>
          <a:ln cap="flat" cmpd="sng" w="25400">
            <a:solidFill>
              <a:schemeClr val="dk1"/>
            </a:solidFill>
            <a:prstDash val="solid"/>
            <a:round/>
            <a:headEnd len="sm" w="sm" type="none"/>
            <a:tailEnd len="med" w="med" type="triangle"/>
          </a:ln>
          <a:effectLst>
            <a:outerShdw blurRad="40000" rotWithShape="0" dir="5400000" dist="20000">
              <a:srgbClr val="000000">
                <a:alpha val="37647"/>
              </a:srgbClr>
            </a:outerShdw>
          </a:effectLst>
        </p:spPr>
      </p:cxnSp>
      <p:sp>
        <p:nvSpPr>
          <p:cNvPr id="450" name="Google Shape;450;p59"/>
          <p:cNvSpPr/>
          <p:nvPr/>
        </p:nvSpPr>
        <p:spPr>
          <a:xfrm>
            <a:off x="610172" y="274920"/>
            <a:ext cx="2101563" cy="1647303"/>
          </a:xfrm>
          <a:prstGeom prst="rect">
            <a:avLst/>
          </a:prstGeom>
          <a:noFill/>
          <a:ln cap="flat" cmpd="sng" w="19050">
            <a:solidFill>
              <a:schemeClr val="dk1"/>
            </a:solidFill>
            <a:prstDash val="dashDot"/>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clients</a:t>
            </a:r>
            <a:endParaRPr b="0" i="0" sz="1400" u="none" cap="none" strike="noStrike">
              <a:solidFill>
                <a:srgbClr val="000000"/>
              </a:solidFill>
              <a:latin typeface="Arial"/>
              <a:ea typeface="Arial"/>
              <a:cs typeface="Arial"/>
              <a:sym typeface="Arial"/>
            </a:endParaRPr>
          </a:p>
        </p:txBody>
      </p:sp>
      <p:cxnSp>
        <p:nvCxnSpPr>
          <p:cNvPr id="451" name="Google Shape;451;p59"/>
          <p:cNvCxnSpPr>
            <a:stCxn id="452" idx="2"/>
            <a:endCxn id="453" idx="1"/>
          </p:cNvCxnSpPr>
          <p:nvPr/>
        </p:nvCxnSpPr>
        <p:spPr>
          <a:xfrm flipH="1" rot="-5400000">
            <a:off x="909599" y="1834213"/>
            <a:ext cx="1419900" cy="795600"/>
          </a:xfrm>
          <a:prstGeom prst="bentConnector2">
            <a:avLst/>
          </a:prstGeom>
          <a:noFill/>
          <a:ln cap="flat" cmpd="sng" w="25400">
            <a:solidFill>
              <a:schemeClr val="dk1"/>
            </a:solidFill>
            <a:prstDash val="solid"/>
            <a:round/>
            <a:headEnd len="sm" w="sm" type="none"/>
            <a:tailEnd len="med" w="med" type="triangle"/>
          </a:ln>
          <a:effectLst>
            <a:outerShdw blurRad="40000" rotWithShape="0" dir="5400000" dist="20000">
              <a:srgbClr val="000000">
                <a:alpha val="37647"/>
              </a:srgbClr>
            </a:outerShdw>
          </a:effectLst>
        </p:spPr>
      </p:cxnSp>
      <p:cxnSp>
        <p:nvCxnSpPr>
          <p:cNvPr id="454" name="Google Shape;454;p59"/>
          <p:cNvCxnSpPr>
            <a:stCxn id="455" idx="2"/>
            <a:endCxn id="453" idx="1"/>
          </p:cNvCxnSpPr>
          <p:nvPr/>
        </p:nvCxnSpPr>
        <p:spPr>
          <a:xfrm rot="5400000">
            <a:off x="1507271" y="2330361"/>
            <a:ext cx="1121700" cy="101100"/>
          </a:xfrm>
          <a:prstGeom prst="bentConnector4">
            <a:avLst>
              <a:gd fmla="val 16804" name="adj1"/>
              <a:gd fmla="val 326256" name="adj2"/>
            </a:avLst>
          </a:prstGeom>
          <a:noFill/>
          <a:ln cap="flat" cmpd="sng" w="25400">
            <a:solidFill>
              <a:schemeClr val="dk1"/>
            </a:solidFill>
            <a:prstDash val="solid"/>
            <a:round/>
            <a:headEnd len="sm" w="sm" type="none"/>
            <a:tailEnd len="med" w="med" type="triangle"/>
          </a:ln>
          <a:effectLst>
            <a:outerShdw blurRad="40000" rotWithShape="0" dir="5400000" dist="20000">
              <a:srgbClr val="000000">
                <a:alpha val="37647"/>
              </a:srgbClr>
            </a:outerShdw>
          </a:effectLst>
        </p:spPr>
      </p:cxnSp>
      <p:cxnSp>
        <p:nvCxnSpPr>
          <p:cNvPr id="456" name="Google Shape;456;p59"/>
          <p:cNvCxnSpPr/>
          <p:nvPr/>
        </p:nvCxnSpPr>
        <p:spPr>
          <a:xfrm>
            <a:off x="598498" y="2010699"/>
            <a:ext cx="11673" cy="3271605"/>
          </a:xfrm>
          <a:prstGeom prst="straightConnector1">
            <a:avLst/>
          </a:prstGeom>
          <a:noFill/>
          <a:ln cap="flat" cmpd="sng" w="38100">
            <a:solidFill>
              <a:schemeClr val="dk1"/>
            </a:solidFill>
            <a:prstDash val="solid"/>
            <a:round/>
            <a:headEnd len="sm" w="sm" type="none"/>
            <a:tailEnd len="sm" w="sm" type="none"/>
          </a:ln>
          <a:effectLst>
            <a:outerShdw blurRad="40000" rotWithShape="0" dir="5400000" dist="23000">
              <a:srgbClr val="000000">
                <a:alpha val="34901"/>
              </a:srgbClr>
            </a:outerShdw>
          </a:effectLst>
        </p:spPr>
      </p:cxnSp>
      <p:cxnSp>
        <p:nvCxnSpPr>
          <p:cNvPr id="457" name="Google Shape;457;p59"/>
          <p:cNvCxnSpPr>
            <a:stCxn id="458" idx="0"/>
            <a:endCxn id="459" idx="2"/>
          </p:cNvCxnSpPr>
          <p:nvPr/>
        </p:nvCxnSpPr>
        <p:spPr>
          <a:xfrm rot="-5400000">
            <a:off x="1299264" y="5253856"/>
            <a:ext cx="633600" cy="369000"/>
          </a:xfrm>
          <a:prstGeom prst="bentConnector3">
            <a:avLst>
              <a:gd fmla="val 71766" name="adj1"/>
            </a:avLst>
          </a:prstGeom>
          <a:noFill/>
          <a:ln cap="flat" cmpd="sng" w="25400">
            <a:solidFill>
              <a:schemeClr val="dk1"/>
            </a:solidFill>
            <a:prstDash val="solid"/>
            <a:round/>
            <a:headEnd len="sm" w="sm" type="none"/>
            <a:tailEnd len="med" w="med" type="triangle"/>
          </a:ln>
          <a:effectLst>
            <a:outerShdw blurRad="40000" rotWithShape="0" dir="5400000" dist="20000">
              <a:srgbClr val="000000">
                <a:alpha val="37647"/>
              </a:srgbClr>
            </a:outerShdw>
          </a:effectLst>
        </p:spPr>
      </p:cxnSp>
      <p:sp>
        <p:nvSpPr>
          <p:cNvPr id="452" name="Google Shape;452;p59"/>
          <p:cNvSpPr/>
          <p:nvPr/>
        </p:nvSpPr>
        <p:spPr>
          <a:xfrm>
            <a:off x="693597" y="1239192"/>
            <a:ext cx="1056303" cy="282871"/>
          </a:xfrm>
          <a:prstGeom prst="flowChartProcess">
            <a:avLst/>
          </a:prstGeom>
          <a:solidFill>
            <a:srgbClr val="F4B08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java</a:t>
            </a:r>
            <a:endParaRPr/>
          </a:p>
        </p:txBody>
      </p:sp>
      <p:sp>
        <p:nvSpPr>
          <p:cNvPr id="455" name="Google Shape;455;p59"/>
          <p:cNvSpPr/>
          <p:nvPr/>
        </p:nvSpPr>
        <p:spPr>
          <a:xfrm>
            <a:off x="1590519" y="1522795"/>
            <a:ext cx="1056303" cy="297266"/>
          </a:xfrm>
          <a:prstGeom prst="flowChartProcess">
            <a:avLst/>
          </a:prstGeom>
          <a:solidFill>
            <a:srgbClr val="F4B08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python</a:t>
            </a:r>
            <a:endParaRPr/>
          </a:p>
        </p:txBody>
      </p:sp>
      <p:sp>
        <p:nvSpPr>
          <p:cNvPr id="460" name="Google Shape;460;p59"/>
          <p:cNvSpPr/>
          <p:nvPr/>
        </p:nvSpPr>
        <p:spPr>
          <a:xfrm>
            <a:off x="693597" y="582697"/>
            <a:ext cx="1056303" cy="659382"/>
          </a:xfrm>
          <a:prstGeom prst="flowChartProcess">
            <a:avLst/>
          </a:prstGeom>
          <a:solidFill>
            <a:srgbClr val="FBE4D4"/>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Phoebus</a:t>
            </a:r>
            <a:endParaRPr/>
          </a:p>
        </p:txBody>
      </p:sp>
      <p:sp>
        <p:nvSpPr>
          <p:cNvPr id="461" name="Google Shape;461;p59"/>
          <p:cNvSpPr/>
          <p:nvPr/>
        </p:nvSpPr>
        <p:spPr>
          <a:xfrm>
            <a:off x="1590519" y="856406"/>
            <a:ext cx="1056303" cy="659382"/>
          </a:xfrm>
          <a:prstGeom prst="flowChartProcess">
            <a:avLst/>
          </a:prstGeom>
          <a:solidFill>
            <a:srgbClr val="FBE4D4"/>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aphla</a:t>
            </a:r>
            <a:endParaRPr b="0" i="0" sz="1400" u="none" cap="none" strike="noStrike">
              <a:solidFill>
                <a:schemeClr val="dk1"/>
              </a:solidFill>
              <a:latin typeface="Arial"/>
              <a:ea typeface="Arial"/>
              <a:cs typeface="Arial"/>
              <a:sym typeface="Arial"/>
            </a:endParaRPr>
          </a:p>
        </p:txBody>
      </p:sp>
      <p:sp>
        <p:nvSpPr>
          <p:cNvPr id="462" name="Google Shape;462;p59"/>
          <p:cNvSpPr txBox="1"/>
          <p:nvPr/>
        </p:nvSpPr>
        <p:spPr>
          <a:xfrm>
            <a:off x="610171" y="271647"/>
            <a:ext cx="210156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ChannelFinder Clients</a:t>
            </a:r>
            <a:endParaRPr/>
          </a:p>
        </p:txBody>
      </p:sp>
      <p:sp>
        <p:nvSpPr>
          <p:cNvPr id="463" name="Google Shape;463;p59"/>
          <p:cNvSpPr/>
          <p:nvPr/>
        </p:nvSpPr>
        <p:spPr>
          <a:xfrm>
            <a:off x="2795160" y="267199"/>
            <a:ext cx="2197990" cy="1651299"/>
          </a:xfrm>
          <a:prstGeom prst="rect">
            <a:avLst/>
          </a:prstGeom>
          <a:noFill/>
          <a:ln cap="flat" cmpd="sng" w="19050">
            <a:solidFill>
              <a:schemeClr val="dk1"/>
            </a:solidFill>
            <a:prstDash val="dashDot"/>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59"/>
          <p:cNvSpPr txBox="1"/>
          <p:nvPr/>
        </p:nvSpPr>
        <p:spPr>
          <a:xfrm>
            <a:off x="2793648" y="281307"/>
            <a:ext cx="219799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CFNameserver Clients</a:t>
            </a:r>
            <a:endParaRPr/>
          </a:p>
        </p:txBody>
      </p:sp>
      <p:sp>
        <p:nvSpPr>
          <p:cNvPr id="465" name="Google Shape;465;p59"/>
          <p:cNvSpPr/>
          <p:nvPr/>
        </p:nvSpPr>
        <p:spPr>
          <a:xfrm>
            <a:off x="2881566" y="1334763"/>
            <a:ext cx="911817" cy="504739"/>
          </a:xfrm>
          <a:prstGeom prst="flowChartProcess">
            <a:avLst/>
          </a:prstGeom>
          <a:solidFill>
            <a:srgbClr val="FFF2CC"/>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Phoebus</a:t>
            </a:r>
            <a:endParaRPr/>
          </a:p>
        </p:txBody>
      </p:sp>
      <p:sp>
        <p:nvSpPr>
          <p:cNvPr id="466" name="Google Shape;466;p59"/>
          <p:cNvSpPr/>
          <p:nvPr/>
        </p:nvSpPr>
        <p:spPr>
          <a:xfrm>
            <a:off x="3878556" y="1336043"/>
            <a:ext cx="1002736" cy="514164"/>
          </a:xfrm>
          <a:prstGeom prst="flowChartProcess">
            <a:avLst/>
          </a:prstGeom>
          <a:solidFill>
            <a:srgbClr val="FFF2CC"/>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Archiver Appliance</a:t>
            </a:r>
            <a:endParaRPr/>
          </a:p>
        </p:txBody>
      </p:sp>
      <p:sp>
        <p:nvSpPr>
          <p:cNvPr id="467" name="Google Shape;467;p59"/>
          <p:cNvSpPr txBox="1"/>
          <p:nvPr/>
        </p:nvSpPr>
        <p:spPr>
          <a:xfrm rot="-5400000">
            <a:off x="-546623" y="892794"/>
            <a:ext cx="1651301" cy="40011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Clients</a:t>
            </a:r>
            <a:endParaRPr/>
          </a:p>
        </p:txBody>
      </p:sp>
      <p:sp>
        <p:nvSpPr>
          <p:cNvPr id="468" name="Google Shape;468;p59"/>
          <p:cNvSpPr/>
          <p:nvPr/>
        </p:nvSpPr>
        <p:spPr>
          <a:xfrm>
            <a:off x="78972" y="105508"/>
            <a:ext cx="5064528" cy="6752491"/>
          </a:xfrm>
          <a:prstGeom prst="rect">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69" name="Google Shape;469;p59"/>
          <p:cNvSpPr/>
          <p:nvPr/>
        </p:nvSpPr>
        <p:spPr>
          <a:xfrm>
            <a:off x="762811" y="4688109"/>
            <a:ext cx="2074912" cy="1980353"/>
          </a:xfrm>
          <a:prstGeom prst="rect">
            <a:avLst/>
          </a:prstGeom>
          <a:noFill/>
          <a:ln cap="flat" cmpd="sng" w="25400">
            <a:solidFill>
              <a:schemeClr val="dk1"/>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470" name="Google Shape;470;p59"/>
          <p:cNvCxnSpPr/>
          <p:nvPr/>
        </p:nvCxnSpPr>
        <p:spPr>
          <a:xfrm>
            <a:off x="598498" y="5296773"/>
            <a:ext cx="4177050" cy="0"/>
          </a:xfrm>
          <a:prstGeom prst="straightConnector1">
            <a:avLst/>
          </a:prstGeom>
          <a:noFill/>
          <a:ln cap="flat" cmpd="sng" w="38100">
            <a:solidFill>
              <a:schemeClr val="dk1"/>
            </a:solidFill>
            <a:prstDash val="solid"/>
            <a:round/>
            <a:headEnd len="sm" w="sm" type="none"/>
            <a:tailEnd len="sm" w="sm" type="none"/>
          </a:ln>
          <a:effectLst>
            <a:outerShdw blurRad="40000" rotWithShape="0" dir="5400000" dist="23000">
              <a:srgbClr val="000000">
                <a:alpha val="34901"/>
              </a:srgbClr>
            </a:outerShdw>
          </a:effectLst>
        </p:spPr>
      </p:cxnSp>
      <p:sp>
        <p:nvSpPr>
          <p:cNvPr id="471" name="Google Shape;471;p59"/>
          <p:cNvSpPr/>
          <p:nvPr/>
        </p:nvSpPr>
        <p:spPr>
          <a:xfrm>
            <a:off x="1572118" y="5696112"/>
            <a:ext cx="1171722" cy="594529"/>
          </a:xfrm>
          <a:prstGeom prst="flowChartProcess">
            <a:avLst/>
          </a:prstGeom>
          <a:solidFill>
            <a:srgbClr val="90ACBF"/>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72" name="Google Shape;472;p59"/>
          <p:cNvSpPr/>
          <p:nvPr/>
        </p:nvSpPr>
        <p:spPr>
          <a:xfrm>
            <a:off x="1572118" y="5457891"/>
            <a:ext cx="1171722" cy="229949"/>
          </a:xfrm>
          <a:prstGeom prst="rect">
            <a:avLst/>
          </a:prstGeom>
          <a:gradFill>
            <a:gsLst>
              <a:gs pos="0">
                <a:srgbClr val="B7CEDE"/>
              </a:gs>
              <a:gs pos="50000">
                <a:srgbClr val="D1DFE9"/>
              </a:gs>
              <a:gs pos="100000">
                <a:srgbClr val="E8EFF4"/>
              </a:gs>
            </a:gsLst>
            <a:lin ang="8100000" scaled="0"/>
          </a:gra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1" lang="en-US" sz="1400" u="none" cap="none" strike="noStrike">
                <a:solidFill>
                  <a:schemeClr val="dk1"/>
                </a:solidFill>
                <a:latin typeface="Arial"/>
                <a:ea typeface="Arial"/>
                <a:cs typeface="Arial"/>
                <a:sym typeface="Arial"/>
              </a:rPr>
              <a:t>RecCaster</a:t>
            </a:r>
            <a:endParaRPr b="0" i="1" sz="1400" u="none" cap="none" strike="noStrike">
              <a:solidFill>
                <a:schemeClr val="dk1"/>
              </a:solidFill>
              <a:latin typeface="Arial"/>
              <a:ea typeface="Arial"/>
              <a:cs typeface="Arial"/>
              <a:sym typeface="Arial"/>
            </a:endParaRPr>
          </a:p>
        </p:txBody>
      </p:sp>
      <p:pic>
        <p:nvPicPr>
          <p:cNvPr id="473" name="Google Shape;473;p59"/>
          <p:cNvPicPr preferRelativeResize="0"/>
          <p:nvPr/>
        </p:nvPicPr>
        <p:blipFill rotWithShape="1">
          <a:blip r:embed="rId3">
            <a:alphaModFix/>
          </a:blip>
          <a:srcRect b="0" l="0" r="0" t="0"/>
          <a:stretch/>
        </p:blipFill>
        <p:spPr>
          <a:xfrm>
            <a:off x="1811899" y="5799187"/>
            <a:ext cx="721024" cy="380822"/>
          </a:xfrm>
          <a:prstGeom prst="rect">
            <a:avLst/>
          </a:prstGeom>
          <a:noFill/>
          <a:ln>
            <a:noFill/>
          </a:ln>
        </p:spPr>
      </p:pic>
      <p:sp>
        <p:nvSpPr>
          <p:cNvPr id="474" name="Google Shape;474;p59"/>
          <p:cNvSpPr/>
          <p:nvPr/>
        </p:nvSpPr>
        <p:spPr>
          <a:xfrm>
            <a:off x="2239665" y="3842646"/>
            <a:ext cx="1084341" cy="529770"/>
          </a:xfrm>
          <a:prstGeom prst="flowChartMagneticDisk">
            <a:avLst/>
          </a:prstGeom>
          <a:solidFill>
            <a:srgbClr val="548135"/>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75" name="Google Shape;475;p59"/>
          <p:cNvSpPr/>
          <p:nvPr/>
        </p:nvSpPr>
        <p:spPr>
          <a:xfrm>
            <a:off x="2560575" y="3934846"/>
            <a:ext cx="1084341" cy="529770"/>
          </a:xfrm>
          <a:prstGeom prst="flowChartMagneticDisk">
            <a:avLst/>
          </a:prstGeom>
          <a:solidFill>
            <a:srgbClr val="548135"/>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76" name="Google Shape;476;p59"/>
          <p:cNvSpPr/>
          <p:nvPr/>
        </p:nvSpPr>
        <p:spPr>
          <a:xfrm>
            <a:off x="2962601" y="4022639"/>
            <a:ext cx="1084341" cy="529770"/>
          </a:xfrm>
          <a:prstGeom prst="flowChartMagneticDisk">
            <a:avLst/>
          </a:prstGeom>
          <a:solidFill>
            <a:srgbClr val="548135"/>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77" name="Google Shape;477;p59"/>
          <p:cNvSpPr/>
          <p:nvPr/>
        </p:nvSpPr>
        <p:spPr>
          <a:xfrm>
            <a:off x="2015056" y="3063053"/>
            <a:ext cx="2119957" cy="706093"/>
          </a:xfrm>
          <a:prstGeom prst="flowChartProcess">
            <a:avLst/>
          </a:prstGeom>
          <a:solidFill>
            <a:srgbClr val="C4E0B2"/>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ChannelFinder</a:t>
            </a:r>
            <a:endParaRPr b="0" i="0" sz="1400" u="none" cap="none" strike="noStrike">
              <a:solidFill>
                <a:schemeClr val="dk1"/>
              </a:solidFill>
              <a:latin typeface="Arial"/>
              <a:ea typeface="Arial"/>
              <a:cs typeface="Arial"/>
              <a:sym typeface="Arial"/>
            </a:endParaRPr>
          </a:p>
        </p:txBody>
      </p:sp>
      <p:pic>
        <p:nvPicPr>
          <p:cNvPr id="478" name="Google Shape;478;p59"/>
          <p:cNvPicPr preferRelativeResize="0"/>
          <p:nvPr/>
        </p:nvPicPr>
        <p:blipFill rotWithShape="1">
          <a:blip r:embed="rId4">
            <a:alphaModFix/>
          </a:blip>
          <a:srcRect b="0" l="0" r="0" t="0"/>
          <a:stretch/>
        </p:blipFill>
        <p:spPr>
          <a:xfrm>
            <a:off x="3102745" y="4211100"/>
            <a:ext cx="838294" cy="288373"/>
          </a:xfrm>
          <a:prstGeom prst="rect">
            <a:avLst/>
          </a:prstGeom>
          <a:noFill/>
          <a:ln>
            <a:noFill/>
          </a:ln>
        </p:spPr>
      </p:pic>
      <p:sp>
        <p:nvSpPr>
          <p:cNvPr id="459" name="Google Shape;459;p59"/>
          <p:cNvSpPr/>
          <p:nvPr/>
        </p:nvSpPr>
        <p:spPr>
          <a:xfrm>
            <a:off x="857439" y="4752599"/>
            <a:ext cx="1886401" cy="368915"/>
          </a:xfrm>
          <a:prstGeom prst="rect">
            <a:avLst/>
          </a:prstGeom>
          <a:gradFill>
            <a:gsLst>
              <a:gs pos="0">
                <a:srgbClr val="B7CEDE"/>
              </a:gs>
              <a:gs pos="50000">
                <a:srgbClr val="D1DFE9"/>
              </a:gs>
              <a:gs pos="100000">
                <a:srgbClr val="E8EFF4"/>
              </a:gs>
            </a:gsLst>
            <a:lin ang="8100000" scaled="0"/>
          </a:gra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1" lang="en-US" sz="1400" u="none" cap="none" strike="noStrike">
                <a:solidFill>
                  <a:schemeClr val="dk1"/>
                </a:solidFill>
                <a:latin typeface="Arial"/>
                <a:ea typeface="Arial"/>
                <a:cs typeface="Arial"/>
                <a:sym typeface="Arial"/>
              </a:rPr>
              <a:t>RecCeiver</a:t>
            </a:r>
            <a:endParaRPr b="0" i="1" sz="1400" u="none" cap="none" strike="noStrike">
              <a:solidFill>
                <a:schemeClr val="dk1"/>
              </a:solidFill>
              <a:latin typeface="Arial"/>
              <a:ea typeface="Arial"/>
              <a:cs typeface="Arial"/>
              <a:sym typeface="Arial"/>
            </a:endParaRPr>
          </a:p>
        </p:txBody>
      </p:sp>
      <p:cxnSp>
        <p:nvCxnSpPr>
          <p:cNvPr id="479" name="Google Shape;479;p59"/>
          <p:cNvCxnSpPr>
            <a:stCxn id="459" idx="0"/>
            <a:endCxn id="453" idx="1"/>
          </p:cNvCxnSpPr>
          <p:nvPr/>
        </p:nvCxnSpPr>
        <p:spPr>
          <a:xfrm rot="-5400000">
            <a:off x="1003690" y="3738749"/>
            <a:ext cx="1810800" cy="216900"/>
          </a:xfrm>
          <a:prstGeom prst="bentConnector2">
            <a:avLst/>
          </a:prstGeom>
          <a:noFill/>
          <a:ln cap="flat" cmpd="sng" w="25400">
            <a:solidFill>
              <a:schemeClr val="dk1"/>
            </a:solidFill>
            <a:prstDash val="solid"/>
            <a:round/>
            <a:headEnd len="sm" w="sm" type="none"/>
            <a:tailEnd len="med" w="med" type="triangle"/>
          </a:ln>
          <a:effectLst>
            <a:outerShdw blurRad="40000" rotWithShape="0" dir="5400000" dist="20000">
              <a:srgbClr val="000000">
                <a:alpha val="37647"/>
              </a:srgbClr>
            </a:outerShdw>
          </a:effectLst>
        </p:spPr>
      </p:cxnSp>
      <p:sp>
        <p:nvSpPr>
          <p:cNvPr id="453" name="Google Shape;453;p59"/>
          <p:cNvSpPr/>
          <p:nvPr/>
        </p:nvSpPr>
        <p:spPr>
          <a:xfrm>
            <a:off x="2017425" y="2830095"/>
            <a:ext cx="2119957" cy="223493"/>
          </a:xfrm>
          <a:prstGeom prst="flowChartProcess">
            <a:avLst/>
          </a:prstGeom>
          <a:solidFill>
            <a:srgbClr val="385623"/>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1" lang="en-US" sz="1200" u="none" cap="none" strike="noStrike">
                <a:solidFill>
                  <a:schemeClr val="dk1"/>
                </a:solidFill>
                <a:latin typeface="Arial"/>
                <a:ea typeface="Arial"/>
                <a:cs typeface="Arial"/>
                <a:sym typeface="Arial"/>
              </a:rPr>
              <a:t>REST API</a:t>
            </a:r>
            <a:endParaRPr/>
          </a:p>
        </p:txBody>
      </p:sp>
      <p:sp>
        <p:nvSpPr>
          <p:cNvPr id="480" name="Google Shape;480;p59"/>
          <p:cNvSpPr/>
          <p:nvPr/>
        </p:nvSpPr>
        <p:spPr>
          <a:xfrm>
            <a:off x="845703" y="5993377"/>
            <a:ext cx="1171722" cy="594529"/>
          </a:xfrm>
          <a:prstGeom prst="flowChartProcess">
            <a:avLst/>
          </a:prstGeom>
          <a:solidFill>
            <a:srgbClr val="90ACBF"/>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58" name="Google Shape;458;p59"/>
          <p:cNvSpPr/>
          <p:nvPr/>
        </p:nvSpPr>
        <p:spPr>
          <a:xfrm>
            <a:off x="845703" y="5755156"/>
            <a:ext cx="1171722" cy="229949"/>
          </a:xfrm>
          <a:prstGeom prst="rect">
            <a:avLst/>
          </a:prstGeom>
          <a:gradFill>
            <a:gsLst>
              <a:gs pos="0">
                <a:srgbClr val="B7CEDE"/>
              </a:gs>
              <a:gs pos="50000">
                <a:srgbClr val="D1DFE9"/>
              </a:gs>
              <a:gs pos="100000">
                <a:srgbClr val="E8EFF4"/>
              </a:gs>
            </a:gsLst>
            <a:lin ang="8100000" scaled="0"/>
          </a:gra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1" lang="en-US" sz="1400" u="none" cap="none" strike="noStrike">
                <a:solidFill>
                  <a:schemeClr val="dk1"/>
                </a:solidFill>
                <a:latin typeface="Arial"/>
                <a:ea typeface="Arial"/>
                <a:cs typeface="Arial"/>
                <a:sym typeface="Arial"/>
              </a:rPr>
              <a:t>RecCaster</a:t>
            </a:r>
            <a:endParaRPr b="0" i="1" sz="1400" u="none" cap="none" strike="noStrike">
              <a:solidFill>
                <a:schemeClr val="dk1"/>
              </a:solidFill>
              <a:latin typeface="Arial"/>
              <a:ea typeface="Arial"/>
              <a:cs typeface="Arial"/>
              <a:sym typeface="Arial"/>
            </a:endParaRPr>
          </a:p>
        </p:txBody>
      </p:sp>
      <p:pic>
        <p:nvPicPr>
          <p:cNvPr id="481" name="Google Shape;481;p59"/>
          <p:cNvPicPr preferRelativeResize="0"/>
          <p:nvPr/>
        </p:nvPicPr>
        <p:blipFill rotWithShape="1">
          <a:blip r:embed="rId3">
            <a:alphaModFix/>
          </a:blip>
          <a:srcRect b="0" l="0" r="0" t="0"/>
          <a:stretch/>
        </p:blipFill>
        <p:spPr>
          <a:xfrm>
            <a:off x="1085484" y="6096452"/>
            <a:ext cx="721024" cy="380822"/>
          </a:xfrm>
          <a:prstGeom prst="rect">
            <a:avLst/>
          </a:prstGeom>
          <a:noFill/>
          <a:ln>
            <a:noFill/>
          </a:ln>
        </p:spPr>
      </p:pic>
      <p:sp>
        <p:nvSpPr>
          <p:cNvPr id="482" name="Google Shape;482;p59"/>
          <p:cNvSpPr/>
          <p:nvPr/>
        </p:nvSpPr>
        <p:spPr>
          <a:xfrm>
            <a:off x="1909450" y="2743325"/>
            <a:ext cx="2344044" cy="1877512"/>
          </a:xfrm>
          <a:prstGeom prst="rect">
            <a:avLst/>
          </a:prstGeom>
          <a:noFill/>
          <a:ln cap="flat" cmpd="sng" w="25400">
            <a:solidFill>
              <a:schemeClr val="dk1"/>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483" name="Google Shape;483;p59"/>
          <p:cNvCxnSpPr>
            <a:stCxn id="472" idx="0"/>
            <a:endCxn id="459" idx="2"/>
          </p:cNvCxnSpPr>
          <p:nvPr/>
        </p:nvCxnSpPr>
        <p:spPr>
          <a:xfrm flipH="1" rot="5400000">
            <a:off x="1811179" y="5111091"/>
            <a:ext cx="336300" cy="357300"/>
          </a:xfrm>
          <a:prstGeom prst="bentConnector3">
            <a:avLst>
              <a:gd fmla="val 50000" name="adj1"/>
            </a:avLst>
          </a:prstGeom>
          <a:noFill/>
          <a:ln cap="flat" cmpd="sng" w="25400">
            <a:solidFill>
              <a:schemeClr val="dk1"/>
            </a:solidFill>
            <a:prstDash val="solid"/>
            <a:round/>
            <a:headEnd len="sm" w="sm" type="none"/>
            <a:tailEnd len="med" w="med" type="triangle"/>
          </a:ln>
          <a:effectLst>
            <a:outerShdw blurRad="40000" rotWithShape="0" dir="5400000" dist="20000">
              <a:srgbClr val="000000">
                <a:alpha val="37647"/>
              </a:srgbClr>
            </a:outerShdw>
          </a:effectLst>
        </p:spPr>
      </p:cxnSp>
      <p:sp>
        <p:nvSpPr>
          <p:cNvPr id="484" name="Google Shape;484;p59"/>
          <p:cNvSpPr txBox="1"/>
          <p:nvPr/>
        </p:nvSpPr>
        <p:spPr>
          <a:xfrm rot="-5400000">
            <a:off x="-1356775" y="3446446"/>
            <a:ext cx="3271605" cy="40011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Server</a:t>
            </a:r>
            <a:endParaRPr/>
          </a:p>
        </p:txBody>
      </p:sp>
      <p:sp>
        <p:nvSpPr>
          <p:cNvPr id="485" name="Google Shape;485;p59"/>
          <p:cNvSpPr txBox="1"/>
          <p:nvPr/>
        </p:nvSpPr>
        <p:spPr>
          <a:xfrm rot="-5400000">
            <a:off x="-406818" y="5782563"/>
            <a:ext cx="1371691" cy="40011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IOC’s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60"/>
          <p:cNvSpPr txBox="1"/>
          <p:nvPr/>
        </p:nvSpPr>
        <p:spPr>
          <a:xfrm rot="-5400000">
            <a:off x="-1356775" y="3446446"/>
            <a:ext cx="3271605" cy="40011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Server</a:t>
            </a:r>
            <a:endParaRPr/>
          </a:p>
        </p:txBody>
      </p:sp>
      <p:cxnSp>
        <p:nvCxnSpPr>
          <p:cNvPr id="491" name="Google Shape;491;p60"/>
          <p:cNvCxnSpPr>
            <a:stCxn id="492" idx="2"/>
          </p:cNvCxnSpPr>
          <p:nvPr/>
        </p:nvCxnSpPr>
        <p:spPr>
          <a:xfrm>
            <a:off x="3410428" y="2607699"/>
            <a:ext cx="0" cy="222300"/>
          </a:xfrm>
          <a:prstGeom prst="straightConnector1">
            <a:avLst/>
          </a:prstGeom>
          <a:noFill/>
          <a:ln cap="flat" cmpd="sng" w="25400">
            <a:solidFill>
              <a:schemeClr val="dk1"/>
            </a:solidFill>
            <a:prstDash val="solid"/>
            <a:round/>
            <a:headEnd len="sm" w="sm" type="none"/>
            <a:tailEnd len="med" w="med" type="triangle"/>
          </a:ln>
          <a:effectLst>
            <a:outerShdw blurRad="40000" rotWithShape="0" dir="5400000" dist="20000">
              <a:srgbClr val="000000">
                <a:alpha val="37647"/>
              </a:srgbClr>
            </a:outerShdw>
          </a:effectLst>
        </p:spPr>
      </p:cxnSp>
      <p:cxnSp>
        <p:nvCxnSpPr>
          <p:cNvPr id="493" name="Google Shape;493;p60"/>
          <p:cNvCxnSpPr>
            <a:stCxn id="494" idx="2"/>
            <a:endCxn id="495" idx="1"/>
          </p:cNvCxnSpPr>
          <p:nvPr/>
        </p:nvCxnSpPr>
        <p:spPr>
          <a:xfrm flipH="1" rot="-5400000">
            <a:off x="909599" y="1834213"/>
            <a:ext cx="1419900" cy="795600"/>
          </a:xfrm>
          <a:prstGeom prst="bentConnector2">
            <a:avLst/>
          </a:prstGeom>
          <a:noFill/>
          <a:ln cap="flat" cmpd="sng" w="25400">
            <a:solidFill>
              <a:schemeClr val="dk1"/>
            </a:solidFill>
            <a:prstDash val="solid"/>
            <a:round/>
            <a:headEnd len="sm" w="sm" type="none"/>
            <a:tailEnd len="med" w="med" type="triangle"/>
          </a:ln>
          <a:effectLst>
            <a:outerShdw blurRad="40000" rotWithShape="0" dir="5400000" dist="20000">
              <a:srgbClr val="000000">
                <a:alpha val="37647"/>
              </a:srgbClr>
            </a:outerShdw>
          </a:effectLst>
        </p:spPr>
      </p:cxnSp>
      <p:cxnSp>
        <p:nvCxnSpPr>
          <p:cNvPr id="496" name="Google Shape;496;p60"/>
          <p:cNvCxnSpPr>
            <a:stCxn id="497" idx="2"/>
            <a:endCxn id="495" idx="1"/>
          </p:cNvCxnSpPr>
          <p:nvPr/>
        </p:nvCxnSpPr>
        <p:spPr>
          <a:xfrm rot="5400000">
            <a:off x="1507271" y="2330361"/>
            <a:ext cx="1121700" cy="101100"/>
          </a:xfrm>
          <a:prstGeom prst="bentConnector4">
            <a:avLst>
              <a:gd fmla="val 16804" name="adj1"/>
              <a:gd fmla="val 326256" name="adj2"/>
            </a:avLst>
          </a:prstGeom>
          <a:noFill/>
          <a:ln cap="flat" cmpd="sng" w="25400">
            <a:solidFill>
              <a:schemeClr val="dk1"/>
            </a:solidFill>
            <a:prstDash val="solid"/>
            <a:round/>
            <a:headEnd len="sm" w="sm" type="none"/>
            <a:tailEnd len="med" w="med" type="triangle"/>
          </a:ln>
          <a:effectLst>
            <a:outerShdw blurRad="40000" rotWithShape="0" dir="5400000" dist="20000">
              <a:srgbClr val="000000">
                <a:alpha val="37647"/>
              </a:srgbClr>
            </a:outerShdw>
          </a:effectLst>
        </p:spPr>
      </p:cxnSp>
      <p:cxnSp>
        <p:nvCxnSpPr>
          <p:cNvPr id="498" name="Google Shape;498;p60"/>
          <p:cNvCxnSpPr>
            <a:stCxn id="499" idx="0"/>
            <a:endCxn id="500" idx="2"/>
          </p:cNvCxnSpPr>
          <p:nvPr/>
        </p:nvCxnSpPr>
        <p:spPr>
          <a:xfrm rot="-5400000">
            <a:off x="1299264" y="5253856"/>
            <a:ext cx="633600" cy="369000"/>
          </a:xfrm>
          <a:prstGeom prst="bentConnector3">
            <a:avLst>
              <a:gd fmla="val 71766" name="adj1"/>
            </a:avLst>
          </a:prstGeom>
          <a:noFill/>
          <a:ln cap="flat" cmpd="sng" w="25400">
            <a:solidFill>
              <a:schemeClr val="dk1"/>
            </a:solidFill>
            <a:prstDash val="solid"/>
            <a:round/>
            <a:headEnd len="sm" w="sm" type="none"/>
            <a:tailEnd len="med" w="med" type="triangle"/>
          </a:ln>
          <a:effectLst>
            <a:outerShdw blurRad="40000" rotWithShape="0" dir="5400000" dist="20000">
              <a:srgbClr val="000000">
                <a:alpha val="37647"/>
              </a:srgbClr>
            </a:outerShdw>
          </a:effectLst>
        </p:spPr>
      </p:cxnSp>
      <p:sp>
        <p:nvSpPr>
          <p:cNvPr id="501" name="Google Shape;501;p60"/>
          <p:cNvSpPr/>
          <p:nvPr/>
        </p:nvSpPr>
        <p:spPr>
          <a:xfrm>
            <a:off x="762811" y="4688109"/>
            <a:ext cx="2074912" cy="1980353"/>
          </a:xfrm>
          <a:prstGeom prst="rect">
            <a:avLst/>
          </a:prstGeom>
          <a:noFill/>
          <a:ln cap="flat" cmpd="sng" w="25400">
            <a:solidFill>
              <a:schemeClr val="dk1"/>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502" name="Google Shape;502;p60"/>
          <p:cNvCxnSpPr/>
          <p:nvPr/>
        </p:nvCxnSpPr>
        <p:spPr>
          <a:xfrm>
            <a:off x="598498" y="5296773"/>
            <a:ext cx="4177050" cy="0"/>
          </a:xfrm>
          <a:prstGeom prst="straightConnector1">
            <a:avLst/>
          </a:prstGeom>
          <a:noFill/>
          <a:ln cap="flat" cmpd="sng" w="38100">
            <a:solidFill>
              <a:schemeClr val="dk1"/>
            </a:solidFill>
            <a:prstDash val="solid"/>
            <a:round/>
            <a:headEnd len="sm" w="sm" type="none"/>
            <a:tailEnd len="sm" w="sm" type="none"/>
          </a:ln>
          <a:effectLst>
            <a:outerShdw blurRad="40000" rotWithShape="0" dir="5400000" dist="23000">
              <a:srgbClr val="000000">
                <a:alpha val="34901"/>
              </a:srgbClr>
            </a:outerShdw>
          </a:effectLst>
        </p:spPr>
      </p:cxnSp>
      <p:sp>
        <p:nvSpPr>
          <p:cNvPr id="503" name="Google Shape;503;p60"/>
          <p:cNvSpPr/>
          <p:nvPr/>
        </p:nvSpPr>
        <p:spPr>
          <a:xfrm>
            <a:off x="1572118" y="5696112"/>
            <a:ext cx="1171722" cy="594529"/>
          </a:xfrm>
          <a:prstGeom prst="flowChartProcess">
            <a:avLst/>
          </a:prstGeom>
          <a:solidFill>
            <a:srgbClr val="90ACBF"/>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04" name="Google Shape;504;p60"/>
          <p:cNvSpPr/>
          <p:nvPr/>
        </p:nvSpPr>
        <p:spPr>
          <a:xfrm>
            <a:off x="1572118" y="5457891"/>
            <a:ext cx="1171722" cy="229949"/>
          </a:xfrm>
          <a:prstGeom prst="rect">
            <a:avLst/>
          </a:prstGeom>
          <a:gradFill>
            <a:gsLst>
              <a:gs pos="0">
                <a:srgbClr val="B7CEDE"/>
              </a:gs>
              <a:gs pos="50000">
                <a:srgbClr val="D1DFE9"/>
              </a:gs>
              <a:gs pos="100000">
                <a:srgbClr val="E8EFF4"/>
              </a:gs>
            </a:gsLst>
            <a:lin ang="8100000" scaled="0"/>
          </a:gra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1" lang="en-US" sz="1400" u="none" cap="none" strike="noStrike">
                <a:solidFill>
                  <a:schemeClr val="dk1"/>
                </a:solidFill>
                <a:latin typeface="Arial"/>
                <a:ea typeface="Arial"/>
                <a:cs typeface="Arial"/>
                <a:sym typeface="Arial"/>
              </a:rPr>
              <a:t>RecCaster</a:t>
            </a:r>
            <a:endParaRPr b="0" i="1" sz="1400" u="none" cap="none" strike="noStrike">
              <a:solidFill>
                <a:schemeClr val="dk1"/>
              </a:solidFill>
              <a:latin typeface="Arial"/>
              <a:ea typeface="Arial"/>
              <a:cs typeface="Arial"/>
              <a:sym typeface="Arial"/>
            </a:endParaRPr>
          </a:p>
        </p:txBody>
      </p:sp>
      <p:pic>
        <p:nvPicPr>
          <p:cNvPr id="505" name="Google Shape;505;p60"/>
          <p:cNvPicPr preferRelativeResize="0"/>
          <p:nvPr/>
        </p:nvPicPr>
        <p:blipFill rotWithShape="1">
          <a:blip r:embed="rId3">
            <a:alphaModFix/>
          </a:blip>
          <a:srcRect b="0" l="0" r="0" t="0"/>
          <a:stretch/>
        </p:blipFill>
        <p:spPr>
          <a:xfrm>
            <a:off x="1811899" y="5799187"/>
            <a:ext cx="721024" cy="380822"/>
          </a:xfrm>
          <a:prstGeom prst="rect">
            <a:avLst/>
          </a:prstGeom>
          <a:noFill/>
          <a:ln>
            <a:noFill/>
          </a:ln>
        </p:spPr>
      </p:pic>
      <p:sp>
        <p:nvSpPr>
          <p:cNvPr id="506" name="Google Shape;506;p60"/>
          <p:cNvSpPr/>
          <p:nvPr/>
        </p:nvSpPr>
        <p:spPr>
          <a:xfrm>
            <a:off x="2239665" y="3842646"/>
            <a:ext cx="1084341" cy="529770"/>
          </a:xfrm>
          <a:prstGeom prst="flowChartMagneticDisk">
            <a:avLst/>
          </a:prstGeom>
          <a:solidFill>
            <a:srgbClr val="548135"/>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07" name="Google Shape;507;p60"/>
          <p:cNvSpPr/>
          <p:nvPr/>
        </p:nvSpPr>
        <p:spPr>
          <a:xfrm>
            <a:off x="2560575" y="3934846"/>
            <a:ext cx="1084341" cy="529770"/>
          </a:xfrm>
          <a:prstGeom prst="flowChartMagneticDisk">
            <a:avLst/>
          </a:prstGeom>
          <a:solidFill>
            <a:srgbClr val="548135"/>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08" name="Google Shape;508;p60"/>
          <p:cNvSpPr/>
          <p:nvPr/>
        </p:nvSpPr>
        <p:spPr>
          <a:xfrm>
            <a:off x="2962601" y="4022639"/>
            <a:ext cx="1084341" cy="529770"/>
          </a:xfrm>
          <a:prstGeom prst="flowChartMagneticDisk">
            <a:avLst/>
          </a:prstGeom>
          <a:solidFill>
            <a:srgbClr val="548135"/>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09" name="Google Shape;509;p60"/>
          <p:cNvSpPr/>
          <p:nvPr/>
        </p:nvSpPr>
        <p:spPr>
          <a:xfrm>
            <a:off x="2015056" y="3063053"/>
            <a:ext cx="2119957" cy="706093"/>
          </a:xfrm>
          <a:prstGeom prst="flowChartProcess">
            <a:avLst/>
          </a:prstGeom>
          <a:solidFill>
            <a:srgbClr val="C4E0B2"/>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ChannelFinder</a:t>
            </a:r>
            <a:endParaRPr b="0" i="0" sz="1400" u="none" cap="none" strike="noStrike">
              <a:solidFill>
                <a:schemeClr val="dk1"/>
              </a:solidFill>
              <a:latin typeface="Arial"/>
              <a:ea typeface="Arial"/>
              <a:cs typeface="Arial"/>
              <a:sym typeface="Arial"/>
            </a:endParaRPr>
          </a:p>
        </p:txBody>
      </p:sp>
      <p:pic>
        <p:nvPicPr>
          <p:cNvPr id="510" name="Google Shape;510;p60"/>
          <p:cNvPicPr preferRelativeResize="0"/>
          <p:nvPr/>
        </p:nvPicPr>
        <p:blipFill rotWithShape="1">
          <a:blip r:embed="rId4">
            <a:alphaModFix/>
          </a:blip>
          <a:srcRect b="0" l="0" r="0" t="0"/>
          <a:stretch/>
        </p:blipFill>
        <p:spPr>
          <a:xfrm>
            <a:off x="3102745" y="4211100"/>
            <a:ext cx="838294" cy="288373"/>
          </a:xfrm>
          <a:prstGeom prst="rect">
            <a:avLst/>
          </a:prstGeom>
          <a:noFill/>
          <a:ln>
            <a:noFill/>
          </a:ln>
        </p:spPr>
      </p:pic>
      <p:sp>
        <p:nvSpPr>
          <p:cNvPr id="500" name="Google Shape;500;p60"/>
          <p:cNvSpPr/>
          <p:nvPr/>
        </p:nvSpPr>
        <p:spPr>
          <a:xfrm>
            <a:off x="857439" y="4752599"/>
            <a:ext cx="1886401" cy="368915"/>
          </a:xfrm>
          <a:prstGeom prst="rect">
            <a:avLst/>
          </a:prstGeom>
          <a:gradFill>
            <a:gsLst>
              <a:gs pos="0">
                <a:srgbClr val="B7CEDE"/>
              </a:gs>
              <a:gs pos="50000">
                <a:srgbClr val="D1DFE9"/>
              </a:gs>
              <a:gs pos="100000">
                <a:srgbClr val="E8EFF4"/>
              </a:gs>
            </a:gsLst>
            <a:lin ang="8100000" scaled="0"/>
          </a:gra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1" lang="en-US" sz="1400" u="none" cap="none" strike="noStrike">
                <a:solidFill>
                  <a:schemeClr val="dk1"/>
                </a:solidFill>
                <a:latin typeface="Arial"/>
                <a:ea typeface="Arial"/>
                <a:cs typeface="Arial"/>
                <a:sym typeface="Arial"/>
              </a:rPr>
              <a:t>RecCeiver</a:t>
            </a:r>
            <a:endParaRPr b="0" i="1" sz="1400" u="none" cap="none" strike="noStrike">
              <a:solidFill>
                <a:schemeClr val="dk1"/>
              </a:solidFill>
              <a:latin typeface="Arial"/>
              <a:ea typeface="Arial"/>
              <a:cs typeface="Arial"/>
              <a:sym typeface="Arial"/>
            </a:endParaRPr>
          </a:p>
        </p:txBody>
      </p:sp>
      <p:cxnSp>
        <p:nvCxnSpPr>
          <p:cNvPr id="511" name="Google Shape;511;p60"/>
          <p:cNvCxnSpPr>
            <a:stCxn id="500" idx="0"/>
            <a:endCxn id="495" idx="1"/>
          </p:cNvCxnSpPr>
          <p:nvPr/>
        </p:nvCxnSpPr>
        <p:spPr>
          <a:xfrm rot="-5400000">
            <a:off x="1003690" y="3738749"/>
            <a:ext cx="1810800" cy="216900"/>
          </a:xfrm>
          <a:prstGeom prst="bentConnector2">
            <a:avLst/>
          </a:prstGeom>
          <a:noFill/>
          <a:ln cap="flat" cmpd="sng" w="25400">
            <a:solidFill>
              <a:schemeClr val="dk1"/>
            </a:solidFill>
            <a:prstDash val="solid"/>
            <a:round/>
            <a:headEnd len="sm" w="sm" type="none"/>
            <a:tailEnd len="med" w="med" type="triangle"/>
          </a:ln>
          <a:effectLst>
            <a:outerShdw blurRad="40000" rotWithShape="0" dir="5400000" dist="20000">
              <a:srgbClr val="000000">
                <a:alpha val="37647"/>
              </a:srgbClr>
            </a:outerShdw>
          </a:effectLst>
        </p:spPr>
      </p:cxnSp>
      <p:sp>
        <p:nvSpPr>
          <p:cNvPr id="495" name="Google Shape;495;p60"/>
          <p:cNvSpPr/>
          <p:nvPr/>
        </p:nvSpPr>
        <p:spPr>
          <a:xfrm>
            <a:off x="2017425" y="2830095"/>
            <a:ext cx="2119957" cy="223493"/>
          </a:xfrm>
          <a:prstGeom prst="flowChartProcess">
            <a:avLst/>
          </a:prstGeom>
          <a:solidFill>
            <a:srgbClr val="385623"/>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1" lang="en-US" sz="1200" u="none" cap="none" strike="noStrike">
                <a:solidFill>
                  <a:schemeClr val="dk1"/>
                </a:solidFill>
                <a:latin typeface="Arial"/>
                <a:ea typeface="Arial"/>
                <a:cs typeface="Arial"/>
                <a:sym typeface="Arial"/>
              </a:rPr>
              <a:t>REST API</a:t>
            </a:r>
            <a:endParaRPr/>
          </a:p>
        </p:txBody>
      </p:sp>
      <p:sp>
        <p:nvSpPr>
          <p:cNvPr id="512" name="Google Shape;512;p60"/>
          <p:cNvSpPr/>
          <p:nvPr/>
        </p:nvSpPr>
        <p:spPr>
          <a:xfrm>
            <a:off x="845703" y="5993377"/>
            <a:ext cx="1171722" cy="594529"/>
          </a:xfrm>
          <a:prstGeom prst="flowChartProcess">
            <a:avLst/>
          </a:prstGeom>
          <a:solidFill>
            <a:srgbClr val="90ACBF"/>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99" name="Google Shape;499;p60"/>
          <p:cNvSpPr/>
          <p:nvPr/>
        </p:nvSpPr>
        <p:spPr>
          <a:xfrm>
            <a:off x="845703" y="5755156"/>
            <a:ext cx="1171722" cy="229949"/>
          </a:xfrm>
          <a:prstGeom prst="rect">
            <a:avLst/>
          </a:prstGeom>
          <a:gradFill>
            <a:gsLst>
              <a:gs pos="0">
                <a:srgbClr val="B7CEDE"/>
              </a:gs>
              <a:gs pos="50000">
                <a:srgbClr val="D1DFE9"/>
              </a:gs>
              <a:gs pos="100000">
                <a:srgbClr val="E8EFF4"/>
              </a:gs>
            </a:gsLst>
            <a:lin ang="8100000" scaled="0"/>
          </a:gra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1" lang="en-US" sz="1400" u="none" cap="none" strike="noStrike">
                <a:solidFill>
                  <a:schemeClr val="dk1"/>
                </a:solidFill>
                <a:latin typeface="Arial"/>
                <a:ea typeface="Arial"/>
                <a:cs typeface="Arial"/>
                <a:sym typeface="Arial"/>
              </a:rPr>
              <a:t>RecCaster</a:t>
            </a:r>
            <a:endParaRPr b="0" i="1" sz="1400" u="none" cap="none" strike="noStrike">
              <a:solidFill>
                <a:schemeClr val="dk1"/>
              </a:solidFill>
              <a:latin typeface="Arial"/>
              <a:ea typeface="Arial"/>
              <a:cs typeface="Arial"/>
              <a:sym typeface="Arial"/>
            </a:endParaRPr>
          </a:p>
        </p:txBody>
      </p:sp>
      <p:pic>
        <p:nvPicPr>
          <p:cNvPr id="513" name="Google Shape;513;p60"/>
          <p:cNvPicPr preferRelativeResize="0"/>
          <p:nvPr/>
        </p:nvPicPr>
        <p:blipFill rotWithShape="1">
          <a:blip r:embed="rId3">
            <a:alphaModFix/>
          </a:blip>
          <a:srcRect b="0" l="0" r="0" t="0"/>
          <a:stretch/>
        </p:blipFill>
        <p:spPr>
          <a:xfrm>
            <a:off x="1085484" y="6096452"/>
            <a:ext cx="721024" cy="380822"/>
          </a:xfrm>
          <a:prstGeom prst="rect">
            <a:avLst/>
          </a:prstGeom>
          <a:noFill/>
          <a:ln>
            <a:noFill/>
          </a:ln>
        </p:spPr>
      </p:pic>
      <p:sp>
        <p:nvSpPr>
          <p:cNvPr id="514" name="Google Shape;514;p60"/>
          <p:cNvSpPr/>
          <p:nvPr/>
        </p:nvSpPr>
        <p:spPr>
          <a:xfrm>
            <a:off x="1909450" y="2743325"/>
            <a:ext cx="2344044" cy="1877512"/>
          </a:xfrm>
          <a:prstGeom prst="rect">
            <a:avLst/>
          </a:prstGeom>
          <a:noFill/>
          <a:ln cap="flat" cmpd="sng" w="25400">
            <a:solidFill>
              <a:schemeClr val="dk1"/>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515" name="Google Shape;515;p60"/>
          <p:cNvCxnSpPr>
            <a:stCxn id="504" idx="0"/>
            <a:endCxn id="500" idx="2"/>
          </p:cNvCxnSpPr>
          <p:nvPr/>
        </p:nvCxnSpPr>
        <p:spPr>
          <a:xfrm flipH="1" rot="5400000">
            <a:off x="1811179" y="5111091"/>
            <a:ext cx="336300" cy="357300"/>
          </a:xfrm>
          <a:prstGeom prst="bentConnector3">
            <a:avLst>
              <a:gd fmla="val 50000" name="adj1"/>
            </a:avLst>
          </a:prstGeom>
          <a:noFill/>
          <a:ln cap="flat" cmpd="sng" w="25400">
            <a:solidFill>
              <a:schemeClr val="dk1"/>
            </a:solidFill>
            <a:prstDash val="solid"/>
            <a:round/>
            <a:headEnd len="sm" w="sm" type="none"/>
            <a:tailEnd len="med" w="med" type="triangle"/>
          </a:ln>
          <a:effectLst>
            <a:outerShdw blurRad="40000" rotWithShape="0" dir="5400000" dist="20000">
              <a:srgbClr val="000000">
                <a:alpha val="37647"/>
              </a:srgbClr>
            </a:outerShdw>
          </a:effectLst>
        </p:spPr>
      </p:cxnSp>
      <p:sp>
        <p:nvSpPr>
          <p:cNvPr id="516" name="Google Shape;516;p60"/>
          <p:cNvSpPr txBox="1"/>
          <p:nvPr/>
        </p:nvSpPr>
        <p:spPr>
          <a:xfrm rot="-5400000">
            <a:off x="-406818" y="5782563"/>
            <a:ext cx="1371691" cy="40011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IOC’s</a:t>
            </a:r>
            <a:endParaRPr/>
          </a:p>
        </p:txBody>
      </p:sp>
      <p:sp>
        <p:nvSpPr>
          <p:cNvPr id="517" name="Google Shape;517;p60"/>
          <p:cNvSpPr txBox="1"/>
          <p:nvPr>
            <p:ph type="title"/>
          </p:nvPr>
        </p:nvSpPr>
        <p:spPr>
          <a:xfrm>
            <a:off x="5255324" y="1"/>
            <a:ext cx="6756675" cy="50399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3F3F3F"/>
              </a:buClr>
              <a:buSzPts val="2000"/>
              <a:buFont typeface="Helvetica Neue"/>
              <a:buNone/>
            </a:pPr>
            <a:r>
              <a:rPr lang="en-US"/>
              <a:t>Name Resolution using ChannelFinder data</a:t>
            </a:r>
            <a:endParaRPr/>
          </a:p>
        </p:txBody>
      </p:sp>
      <p:sp>
        <p:nvSpPr>
          <p:cNvPr id="518" name="Google Shape;518;p60"/>
          <p:cNvSpPr txBox="1"/>
          <p:nvPr>
            <p:ph idx="1" type="body"/>
          </p:nvPr>
        </p:nvSpPr>
        <p:spPr>
          <a:xfrm>
            <a:off x="5255324" y="503999"/>
            <a:ext cx="6756675" cy="464497"/>
          </a:xfrm>
          <a:prstGeom prst="rect">
            <a:avLst/>
          </a:prstGeom>
          <a:noFill/>
          <a:ln>
            <a:noFill/>
          </a:ln>
        </p:spPr>
        <p:txBody>
          <a:bodyPr anchorCtr="0" anchor="t" bIns="45700" lIns="91425" spcFirstLastPara="1" rIns="91425" wrap="square" tIns="45700">
            <a:noAutofit/>
          </a:bodyPr>
          <a:lstStyle/>
          <a:p>
            <a:pPr indent="-228600" lvl="0" marL="457200" rtl="0" algn="ctr">
              <a:lnSpc>
                <a:spcPct val="90000"/>
              </a:lnSpc>
              <a:spcBef>
                <a:spcPts val="1000"/>
              </a:spcBef>
              <a:spcAft>
                <a:spcPts val="0"/>
              </a:spcAft>
              <a:buClr>
                <a:srgbClr val="595959"/>
              </a:buClr>
              <a:buSzPts val="1400"/>
              <a:buFont typeface="Helvetica Neue"/>
              <a:buNone/>
            </a:pPr>
            <a:r>
              <a:rPr lang="en-US"/>
              <a:t>CFNameServer</a:t>
            </a:r>
            <a:endParaRPr/>
          </a:p>
        </p:txBody>
      </p:sp>
      <p:sp>
        <p:nvSpPr>
          <p:cNvPr id="519" name="Google Shape;519;p60"/>
          <p:cNvSpPr/>
          <p:nvPr/>
        </p:nvSpPr>
        <p:spPr>
          <a:xfrm>
            <a:off x="610172" y="274920"/>
            <a:ext cx="2101563" cy="1647303"/>
          </a:xfrm>
          <a:prstGeom prst="rect">
            <a:avLst/>
          </a:prstGeom>
          <a:noFill/>
          <a:ln cap="flat" cmpd="sng" w="19050">
            <a:solidFill>
              <a:schemeClr val="dk1"/>
            </a:solidFill>
            <a:prstDash val="dashDot"/>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clients</a:t>
            </a:r>
            <a:endParaRPr b="0" i="0" sz="1400" u="none" cap="none" strike="noStrike">
              <a:solidFill>
                <a:srgbClr val="000000"/>
              </a:solidFill>
              <a:latin typeface="Arial"/>
              <a:ea typeface="Arial"/>
              <a:cs typeface="Arial"/>
              <a:sym typeface="Arial"/>
            </a:endParaRPr>
          </a:p>
        </p:txBody>
      </p:sp>
      <p:cxnSp>
        <p:nvCxnSpPr>
          <p:cNvPr id="520" name="Google Shape;520;p60"/>
          <p:cNvCxnSpPr/>
          <p:nvPr/>
        </p:nvCxnSpPr>
        <p:spPr>
          <a:xfrm>
            <a:off x="598498" y="2010699"/>
            <a:ext cx="11673" cy="3271605"/>
          </a:xfrm>
          <a:prstGeom prst="straightConnector1">
            <a:avLst/>
          </a:prstGeom>
          <a:noFill/>
          <a:ln cap="flat" cmpd="sng" w="38100">
            <a:solidFill>
              <a:schemeClr val="dk1"/>
            </a:solidFill>
            <a:prstDash val="solid"/>
            <a:round/>
            <a:headEnd len="sm" w="sm" type="none"/>
            <a:tailEnd len="sm" w="sm" type="none"/>
          </a:ln>
          <a:effectLst>
            <a:outerShdw blurRad="40000" rotWithShape="0" dir="5400000" dist="23000">
              <a:srgbClr val="000000">
                <a:alpha val="34901"/>
              </a:srgbClr>
            </a:outerShdw>
          </a:effectLst>
        </p:spPr>
      </p:cxnSp>
      <p:sp>
        <p:nvSpPr>
          <p:cNvPr id="494" name="Google Shape;494;p60"/>
          <p:cNvSpPr/>
          <p:nvPr/>
        </p:nvSpPr>
        <p:spPr>
          <a:xfrm>
            <a:off x="693597" y="1239192"/>
            <a:ext cx="1056303" cy="282871"/>
          </a:xfrm>
          <a:prstGeom prst="flowChartProcess">
            <a:avLst/>
          </a:prstGeom>
          <a:solidFill>
            <a:srgbClr val="F4B08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java</a:t>
            </a:r>
            <a:endParaRPr/>
          </a:p>
        </p:txBody>
      </p:sp>
      <p:sp>
        <p:nvSpPr>
          <p:cNvPr id="497" name="Google Shape;497;p60"/>
          <p:cNvSpPr/>
          <p:nvPr/>
        </p:nvSpPr>
        <p:spPr>
          <a:xfrm>
            <a:off x="1590519" y="1522795"/>
            <a:ext cx="1056303" cy="297266"/>
          </a:xfrm>
          <a:prstGeom prst="flowChartProcess">
            <a:avLst/>
          </a:prstGeom>
          <a:solidFill>
            <a:srgbClr val="F4B08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python</a:t>
            </a:r>
            <a:endParaRPr/>
          </a:p>
        </p:txBody>
      </p:sp>
      <p:sp>
        <p:nvSpPr>
          <p:cNvPr id="521" name="Google Shape;521;p60"/>
          <p:cNvSpPr/>
          <p:nvPr/>
        </p:nvSpPr>
        <p:spPr>
          <a:xfrm>
            <a:off x="693597" y="582697"/>
            <a:ext cx="1056303" cy="659382"/>
          </a:xfrm>
          <a:prstGeom prst="flowChartProcess">
            <a:avLst/>
          </a:prstGeom>
          <a:solidFill>
            <a:srgbClr val="FBE4D4"/>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Phoebus</a:t>
            </a:r>
            <a:endParaRPr/>
          </a:p>
        </p:txBody>
      </p:sp>
      <p:sp>
        <p:nvSpPr>
          <p:cNvPr id="522" name="Google Shape;522;p60"/>
          <p:cNvSpPr/>
          <p:nvPr/>
        </p:nvSpPr>
        <p:spPr>
          <a:xfrm>
            <a:off x="1590519" y="856406"/>
            <a:ext cx="1056303" cy="659382"/>
          </a:xfrm>
          <a:prstGeom prst="flowChartProcess">
            <a:avLst/>
          </a:prstGeom>
          <a:solidFill>
            <a:srgbClr val="FBE4D4"/>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aphla</a:t>
            </a:r>
            <a:endParaRPr b="0" i="0" sz="1400" u="none" cap="none" strike="noStrike">
              <a:solidFill>
                <a:schemeClr val="dk1"/>
              </a:solidFill>
              <a:latin typeface="Arial"/>
              <a:ea typeface="Arial"/>
              <a:cs typeface="Arial"/>
              <a:sym typeface="Arial"/>
            </a:endParaRPr>
          </a:p>
        </p:txBody>
      </p:sp>
      <p:sp>
        <p:nvSpPr>
          <p:cNvPr id="523" name="Google Shape;523;p60"/>
          <p:cNvSpPr txBox="1"/>
          <p:nvPr/>
        </p:nvSpPr>
        <p:spPr>
          <a:xfrm>
            <a:off x="610171" y="271647"/>
            <a:ext cx="210156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ChannelFinder Clients</a:t>
            </a:r>
            <a:endParaRPr/>
          </a:p>
        </p:txBody>
      </p:sp>
      <p:sp>
        <p:nvSpPr>
          <p:cNvPr id="524" name="Google Shape;524;p60"/>
          <p:cNvSpPr/>
          <p:nvPr/>
        </p:nvSpPr>
        <p:spPr>
          <a:xfrm>
            <a:off x="28311" y="70339"/>
            <a:ext cx="5308620" cy="6766826"/>
          </a:xfrm>
          <a:prstGeom prst="rect">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92" name="Google Shape;492;p60"/>
          <p:cNvSpPr/>
          <p:nvPr/>
        </p:nvSpPr>
        <p:spPr>
          <a:xfrm>
            <a:off x="2685842" y="2128067"/>
            <a:ext cx="1449172" cy="479632"/>
          </a:xfrm>
          <a:prstGeom prst="flowChartProcess">
            <a:avLst/>
          </a:prstGeom>
          <a:solidFill>
            <a:srgbClr val="C4E0B2"/>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CFNameServer</a:t>
            </a:r>
            <a:endParaRPr b="0" i="0" sz="1400" u="none" cap="none" strike="noStrike">
              <a:solidFill>
                <a:schemeClr val="dk1"/>
              </a:solidFill>
              <a:latin typeface="Arial"/>
              <a:ea typeface="Arial"/>
              <a:cs typeface="Arial"/>
              <a:sym typeface="Arial"/>
            </a:endParaRPr>
          </a:p>
        </p:txBody>
      </p:sp>
      <p:sp>
        <p:nvSpPr>
          <p:cNvPr id="525" name="Google Shape;525;p60"/>
          <p:cNvSpPr/>
          <p:nvPr/>
        </p:nvSpPr>
        <p:spPr>
          <a:xfrm>
            <a:off x="3878556" y="777546"/>
            <a:ext cx="1002736" cy="497382"/>
          </a:xfrm>
          <a:prstGeom prst="flowChartProcess">
            <a:avLst/>
          </a:prstGeom>
          <a:solidFill>
            <a:srgbClr val="FFF2CC"/>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Alarm Server</a:t>
            </a:r>
            <a:endParaRPr/>
          </a:p>
        </p:txBody>
      </p:sp>
      <p:cxnSp>
        <p:nvCxnSpPr>
          <p:cNvPr id="526" name="Google Shape;526;p60"/>
          <p:cNvCxnSpPr/>
          <p:nvPr/>
        </p:nvCxnSpPr>
        <p:spPr>
          <a:xfrm>
            <a:off x="584061" y="2010699"/>
            <a:ext cx="4118451" cy="0"/>
          </a:xfrm>
          <a:prstGeom prst="straightConnector1">
            <a:avLst/>
          </a:prstGeom>
          <a:noFill/>
          <a:ln cap="flat" cmpd="sng" w="38100">
            <a:solidFill>
              <a:schemeClr val="dk1"/>
            </a:solidFill>
            <a:prstDash val="solid"/>
            <a:round/>
            <a:headEnd len="sm" w="sm" type="none"/>
            <a:tailEnd len="sm" w="sm" type="none"/>
          </a:ln>
          <a:effectLst>
            <a:outerShdw blurRad="40000" rotWithShape="0" dir="5400000" dist="23000">
              <a:srgbClr val="000000">
                <a:alpha val="34901"/>
              </a:srgbClr>
            </a:outerShdw>
          </a:effectLst>
        </p:spPr>
      </p:cxnSp>
      <p:sp>
        <p:nvSpPr>
          <p:cNvPr id="527" name="Google Shape;527;p60"/>
          <p:cNvSpPr/>
          <p:nvPr/>
        </p:nvSpPr>
        <p:spPr>
          <a:xfrm>
            <a:off x="2795160" y="267199"/>
            <a:ext cx="2197990" cy="1651299"/>
          </a:xfrm>
          <a:prstGeom prst="rect">
            <a:avLst/>
          </a:prstGeom>
          <a:noFill/>
          <a:ln cap="flat" cmpd="sng" w="19050">
            <a:solidFill>
              <a:schemeClr val="dk1"/>
            </a:solidFill>
            <a:prstDash val="dashDot"/>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p60"/>
          <p:cNvSpPr txBox="1"/>
          <p:nvPr/>
        </p:nvSpPr>
        <p:spPr>
          <a:xfrm>
            <a:off x="2793648" y="281307"/>
            <a:ext cx="219799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CFNameserver Clients</a:t>
            </a:r>
            <a:endParaRPr/>
          </a:p>
        </p:txBody>
      </p:sp>
      <p:sp>
        <p:nvSpPr>
          <p:cNvPr id="529" name="Google Shape;529;p60"/>
          <p:cNvSpPr/>
          <p:nvPr/>
        </p:nvSpPr>
        <p:spPr>
          <a:xfrm>
            <a:off x="2881566" y="1334763"/>
            <a:ext cx="911817" cy="504739"/>
          </a:xfrm>
          <a:prstGeom prst="flowChartProcess">
            <a:avLst/>
          </a:prstGeom>
          <a:solidFill>
            <a:srgbClr val="FFF2CC"/>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Phoebus</a:t>
            </a:r>
            <a:endParaRPr/>
          </a:p>
        </p:txBody>
      </p:sp>
      <p:sp>
        <p:nvSpPr>
          <p:cNvPr id="530" name="Google Shape;530;p60"/>
          <p:cNvSpPr/>
          <p:nvPr/>
        </p:nvSpPr>
        <p:spPr>
          <a:xfrm>
            <a:off x="3878556" y="1336043"/>
            <a:ext cx="1002736" cy="514164"/>
          </a:xfrm>
          <a:prstGeom prst="flowChartProcess">
            <a:avLst/>
          </a:prstGeom>
          <a:solidFill>
            <a:srgbClr val="FFF2CC"/>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Archiver Appliance</a:t>
            </a:r>
            <a:endParaRPr/>
          </a:p>
        </p:txBody>
      </p:sp>
      <p:sp>
        <p:nvSpPr>
          <p:cNvPr id="531" name="Google Shape;531;p60"/>
          <p:cNvSpPr txBox="1"/>
          <p:nvPr/>
        </p:nvSpPr>
        <p:spPr>
          <a:xfrm rot="-5400000">
            <a:off x="-546623" y="892794"/>
            <a:ext cx="1651301" cy="40011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Clients</a:t>
            </a:r>
            <a:endParaRPr/>
          </a:p>
        </p:txBody>
      </p:sp>
      <p:sp>
        <p:nvSpPr>
          <p:cNvPr id="532" name="Google Shape;532;p60"/>
          <p:cNvSpPr txBox="1"/>
          <p:nvPr>
            <p:ph idx="3" type="body"/>
          </p:nvPr>
        </p:nvSpPr>
        <p:spPr>
          <a:xfrm>
            <a:off x="5144318" y="968496"/>
            <a:ext cx="6867682" cy="5706001"/>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rgbClr val="02192B"/>
              </a:buClr>
              <a:buSzPct val="108108"/>
              <a:buChar char="•"/>
            </a:pPr>
            <a:r>
              <a:rPr lang="en-US"/>
              <a:t>A PVAccess Nameserver using ChannelFinder service</a:t>
            </a:r>
            <a:br>
              <a:rPr lang="en-US"/>
            </a:br>
            <a:endParaRPr/>
          </a:p>
          <a:p>
            <a:pPr indent="-228600" lvl="1" marL="685800" rtl="0" algn="l">
              <a:lnSpc>
                <a:spcPct val="90000"/>
              </a:lnSpc>
              <a:spcBef>
                <a:spcPts val="0"/>
              </a:spcBef>
              <a:spcAft>
                <a:spcPts val="0"/>
              </a:spcAft>
              <a:buSzPct val="123552"/>
              <a:buChar char="•"/>
            </a:pPr>
            <a:r>
              <a:rPr lang="en-US"/>
              <a:t>Upon receipt of a name resolution request, CFNameServer queries the ChannelFinder service for information about the host IP and port associated with the PV</a:t>
            </a:r>
            <a:br>
              <a:rPr lang="en-US"/>
            </a:br>
            <a:br>
              <a:rPr lang="en-US"/>
            </a:br>
            <a:r>
              <a:rPr b="1" i="1" lang="en-US" sz="2400">
                <a:solidFill>
                  <a:schemeClr val="accent5"/>
                </a:solidFill>
              </a:rPr>
              <a:t>GET http://ChannelFinder/../channels/</a:t>
            </a:r>
            <a:r>
              <a:rPr b="1" i="1" lang="en-US" sz="2400">
                <a:solidFill>
                  <a:srgbClr val="2E75B5"/>
                </a:solidFill>
              </a:rPr>
              <a:t>tst:cnt</a:t>
            </a:r>
            <a:br>
              <a:rPr lang="en-US">
                <a:solidFill>
                  <a:schemeClr val="accent5"/>
                </a:solidFill>
              </a:rPr>
            </a:br>
            <a:endParaRPr>
              <a:solidFill>
                <a:schemeClr val="accent5"/>
              </a:solidFill>
            </a:endParaRPr>
          </a:p>
          <a:p>
            <a:pPr indent="-228600" lvl="1" marL="685800" rtl="0" algn="l">
              <a:lnSpc>
                <a:spcPct val="90000"/>
              </a:lnSpc>
              <a:spcBef>
                <a:spcPts val="0"/>
              </a:spcBef>
              <a:spcAft>
                <a:spcPts val="0"/>
              </a:spcAft>
              <a:buSzPct val="123552"/>
              <a:buChar char="•"/>
            </a:pPr>
            <a:r>
              <a:rPr lang="en-US"/>
              <a:t>Using the "socket_address" property value, CFNameserver responds to the PV name resolution requests with information about the IOC IP port</a:t>
            </a:r>
            <a:endParaRPr/>
          </a:p>
          <a:p>
            <a:pPr indent="0" lvl="1" marL="457200" rtl="0" algn="l">
              <a:lnSpc>
                <a:spcPct val="90000"/>
              </a:lnSpc>
              <a:spcBef>
                <a:spcPts val="0"/>
              </a:spcBef>
              <a:spcAft>
                <a:spcPts val="0"/>
              </a:spcAft>
              <a:buSzPct val="123552"/>
              <a:buNone/>
            </a:pPr>
            <a:r>
              <a:rPr lang="en-US"/>
              <a:t>		</a:t>
            </a:r>
            <a:endParaRPr/>
          </a:p>
          <a:p>
            <a:pPr indent="-25400" lvl="1" marL="685800" rtl="0" algn="l">
              <a:lnSpc>
                <a:spcPct val="90000"/>
              </a:lnSpc>
              <a:spcBef>
                <a:spcPts val="0"/>
              </a:spcBef>
              <a:spcAft>
                <a:spcPts val="0"/>
              </a:spcAft>
              <a:buSzPct val="123552"/>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61"/>
          <p:cNvSpPr txBox="1"/>
          <p:nvPr/>
        </p:nvSpPr>
        <p:spPr>
          <a:xfrm rot="-5400000">
            <a:off x="-1356775" y="3446446"/>
            <a:ext cx="3271605" cy="40011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Server</a:t>
            </a:r>
            <a:endParaRPr/>
          </a:p>
        </p:txBody>
      </p:sp>
      <p:cxnSp>
        <p:nvCxnSpPr>
          <p:cNvPr id="538" name="Google Shape;538;p61"/>
          <p:cNvCxnSpPr>
            <a:stCxn id="539" idx="2"/>
          </p:cNvCxnSpPr>
          <p:nvPr/>
        </p:nvCxnSpPr>
        <p:spPr>
          <a:xfrm>
            <a:off x="3410428" y="2607699"/>
            <a:ext cx="0" cy="222300"/>
          </a:xfrm>
          <a:prstGeom prst="straightConnector1">
            <a:avLst/>
          </a:prstGeom>
          <a:noFill/>
          <a:ln cap="flat" cmpd="sng" w="25400">
            <a:solidFill>
              <a:schemeClr val="dk1"/>
            </a:solidFill>
            <a:prstDash val="solid"/>
            <a:round/>
            <a:headEnd len="sm" w="sm" type="none"/>
            <a:tailEnd len="med" w="med" type="triangle"/>
          </a:ln>
          <a:effectLst>
            <a:outerShdw blurRad="40000" rotWithShape="0" dir="5400000" dist="20000">
              <a:srgbClr val="000000">
                <a:alpha val="37647"/>
              </a:srgbClr>
            </a:outerShdw>
          </a:effectLst>
        </p:spPr>
      </p:cxnSp>
      <p:cxnSp>
        <p:nvCxnSpPr>
          <p:cNvPr id="540" name="Google Shape;540;p61"/>
          <p:cNvCxnSpPr>
            <a:stCxn id="541" idx="2"/>
            <a:endCxn id="542" idx="1"/>
          </p:cNvCxnSpPr>
          <p:nvPr/>
        </p:nvCxnSpPr>
        <p:spPr>
          <a:xfrm flipH="1" rot="-5400000">
            <a:off x="909599" y="1834213"/>
            <a:ext cx="1419900" cy="795600"/>
          </a:xfrm>
          <a:prstGeom prst="bentConnector2">
            <a:avLst/>
          </a:prstGeom>
          <a:noFill/>
          <a:ln cap="flat" cmpd="sng" w="25400">
            <a:solidFill>
              <a:schemeClr val="dk1"/>
            </a:solidFill>
            <a:prstDash val="solid"/>
            <a:round/>
            <a:headEnd len="sm" w="sm" type="none"/>
            <a:tailEnd len="med" w="med" type="triangle"/>
          </a:ln>
          <a:effectLst>
            <a:outerShdw blurRad="40000" rotWithShape="0" dir="5400000" dist="20000">
              <a:srgbClr val="000000">
                <a:alpha val="37647"/>
              </a:srgbClr>
            </a:outerShdw>
          </a:effectLst>
        </p:spPr>
      </p:cxnSp>
      <p:cxnSp>
        <p:nvCxnSpPr>
          <p:cNvPr id="543" name="Google Shape;543;p61"/>
          <p:cNvCxnSpPr>
            <a:stCxn id="544" idx="2"/>
            <a:endCxn id="542" idx="1"/>
          </p:cNvCxnSpPr>
          <p:nvPr/>
        </p:nvCxnSpPr>
        <p:spPr>
          <a:xfrm rot="5400000">
            <a:off x="1507271" y="2330361"/>
            <a:ext cx="1121700" cy="101100"/>
          </a:xfrm>
          <a:prstGeom prst="bentConnector4">
            <a:avLst>
              <a:gd fmla="val 16804" name="adj1"/>
              <a:gd fmla="val 326256" name="adj2"/>
            </a:avLst>
          </a:prstGeom>
          <a:noFill/>
          <a:ln cap="flat" cmpd="sng" w="25400">
            <a:solidFill>
              <a:schemeClr val="dk1"/>
            </a:solidFill>
            <a:prstDash val="solid"/>
            <a:round/>
            <a:headEnd len="sm" w="sm" type="none"/>
            <a:tailEnd len="med" w="med" type="triangle"/>
          </a:ln>
          <a:effectLst>
            <a:outerShdw blurRad="40000" rotWithShape="0" dir="5400000" dist="20000">
              <a:srgbClr val="000000">
                <a:alpha val="37647"/>
              </a:srgbClr>
            </a:outerShdw>
          </a:effectLst>
        </p:spPr>
      </p:cxnSp>
      <p:cxnSp>
        <p:nvCxnSpPr>
          <p:cNvPr id="545" name="Google Shape;545;p61"/>
          <p:cNvCxnSpPr>
            <a:stCxn id="546" idx="0"/>
            <a:endCxn id="547" idx="2"/>
          </p:cNvCxnSpPr>
          <p:nvPr/>
        </p:nvCxnSpPr>
        <p:spPr>
          <a:xfrm rot="-5400000">
            <a:off x="1299264" y="5253856"/>
            <a:ext cx="633600" cy="369000"/>
          </a:xfrm>
          <a:prstGeom prst="bentConnector3">
            <a:avLst>
              <a:gd fmla="val 71766" name="adj1"/>
            </a:avLst>
          </a:prstGeom>
          <a:noFill/>
          <a:ln cap="flat" cmpd="sng" w="25400">
            <a:solidFill>
              <a:schemeClr val="dk1"/>
            </a:solidFill>
            <a:prstDash val="solid"/>
            <a:round/>
            <a:headEnd len="sm" w="sm" type="none"/>
            <a:tailEnd len="med" w="med" type="triangle"/>
          </a:ln>
          <a:effectLst>
            <a:outerShdw blurRad="40000" rotWithShape="0" dir="5400000" dist="20000">
              <a:srgbClr val="000000">
                <a:alpha val="37647"/>
              </a:srgbClr>
            </a:outerShdw>
          </a:effectLst>
        </p:spPr>
      </p:cxnSp>
      <p:sp>
        <p:nvSpPr>
          <p:cNvPr id="548" name="Google Shape;548;p61"/>
          <p:cNvSpPr/>
          <p:nvPr/>
        </p:nvSpPr>
        <p:spPr>
          <a:xfrm>
            <a:off x="762811" y="4688109"/>
            <a:ext cx="2074912" cy="1980353"/>
          </a:xfrm>
          <a:prstGeom prst="rect">
            <a:avLst/>
          </a:prstGeom>
          <a:noFill/>
          <a:ln cap="flat" cmpd="sng" w="25400">
            <a:solidFill>
              <a:schemeClr val="dk1"/>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549" name="Google Shape;549;p61"/>
          <p:cNvCxnSpPr/>
          <p:nvPr/>
        </p:nvCxnSpPr>
        <p:spPr>
          <a:xfrm>
            <a:off x="598498" y="5296773"/>
            <a:ext cx="4177050" cy="0"/>
          </a:xfrm>
          <a:prstGeom prst="straightConnector1">
            <a:avLst/>
          </a:prstGeom>
          <a:noFill/>
          <a:ln cap="flat" cmpd="sng" w="38100">
            <a:solidFill>
              <a:schemeClr val="dk1"/>
            </a:solidFill>
            <a:prstDash val="solid"/>
            <a:round/>
            <a:headEnd len="sm" w="sm" type="none"/>
            <a:tailEnd len="sm" w="sm" type="none"/>
          </a:ln>
          <a:effectLst>
            <a:outerShdw blurRad="40000" rotWithShape="0" dir="5400000" dist="23000">
              <a:srgbClr val="000000">
                <a:alpha val="34901"/>
              </a:srgbClr>
            </a:outerShdw>
          </a:effectLst>
        </p:spPr>
      </p:cxnSp>
      <p:sp>
        <p:nvSpPr>
          <p:cNvPr id="550" name="Google Shape;550;p61"/>
          <p:cNvSpPr/>
          <p:nvPr/>
        </p:nvSpPr>
        <p:spPr>
          <a:xfrm>
            <a:off x="1572118" y="5696112"/>
            <a:ext cx="1171722" cy="594529"/>
          </a:xfrm>
          <a:prstGeom prst="flowChartProcess">
            <a:avLst/>
          </a:prstGeom>
          <a:solidFill>
            <a:srgbClr val="90ACBF"/>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51" name="Google Shape;551;p61"/>
          <p:cNvSpPr/>
          <p:nvPr/>
        </p:nvSpPr>
        <p:spPr>
          <a:xfrm>
            <a:off x="1572118" y="5457891"/>
            <a:ext cx="1171722" cy="229949"/>
          </a:xfrm>
          <a:prstGeom prst="rect">
            <a:avLst/>
          </a:prstGeom>
          <a:gradFill>
            <a:gsLst>
              <a:gs pos="0">
                <a:srgbClr val="B7CEDE"/>
              </a:gs>
              <a:gs pos="50000">
                <a:srgbClr val="D1DFE9"/>
              </a:gs>
              <a:gs pos="100000">
                <a:srgbClr val="E8EFF4"/>
              </a:gs>
            </a:gsLst>
            <a:lin ang="8100000" scaled="0"/>
          </a:gra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1" lang="en-US" sz="1400" u="none" cap="none" strike="noStrike">
                <a:solidFill>
                  <a:schemeClr val="dk1"/>
                </a:solidFill>
                <a:latin typeface="Arial"/>
                <a:ea typeface="Arial"/>
                <a:cs typeface="Arial"/>
                <a:sym typeface="Arial"/>
              </a:rPr>
              <a:t>RecCaster</a:t>
            </a:r>
            <a:endParaRPr b="0" i="1" sz="1400" u="none" cap="none" strike="noStrike">
              <a:solidFill>
                <a:schemeClr val="dk1"/>
              </a:solidFill>
              <a:latin typeface="Arial"/>
              <a:ea typeface="Arial"/>
              <a:cs typeface="Arial"/>
              <a:sym typeface="Arial"/>
            </a:endParaRPr>
          </a:p>
        </p:txBody>
      </p:sp>
      <p:pic>
        <p:nvPicPr>
          <p:cNvPr id="552" name="Google Shape;552;p61"/>
          <p:cNvPicPr preferRelativeResize="0"/>
          <p:nvPr/>
        </p:nvPicPr>
        <p:blipFill rotWithShape="1">
          <a:blip r:embed="rId3">
            <a:alphaModFix/>
          </a:blip>
          <a:srcRect b="0" l="0" r="0" t="0"/>
          <a:stretch/>
        </p:blipFill>
        <p:spPr>
          <a:xfrm>
            <a:off x="1811899" y="5799187"/>
            <a:ext cx="721024" cy="380822"/>
          </a:xfrm>
          <a:prstGeom prst="rect">
            <a:avLst/>
          </a:prstGeom>
          <a:noFill/>
          <a:ln>
            <a:noFill/>
          </a:ln>
        </p:spPr>
      </p:pic>
      <p:sp>
        <p:nvSpPr>
          <p:cNvPr id="553" name="Google Shape;553;p61"/>
          <p:cNvSpPr/>
          <p:nvPr/>
        </p:nvSpPr>
        <p:spPr>
          <a:xfrm>
            <a:off x="2239665" y="3842646"/>
            <a:ext cx="1084341" cy="529770"/>
          </a:xfrm>
          <a:prstGeom prst="flowChartMagneticDisk">
            <a:avLst/>
          </a:prstGeom>
          <a:solidFill>
            <a:srgbClr val="548135"/>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54" name="Google Shape;554;p61"/>
          <p:cNvSpPr/>
          <p:nvPr/>
        </p:nvSpPr>
        <p:spPr>
          <a:xfrm>
            <a:off x="2560575" y="3934846"/>
            <a:ext cx="1084341" cy="529770"/>
          </a:xfrm>
          <a:prstGeom prst="flowChartMagneticDisk">
            <a:avLst/>
          </a:prstGeom>
          <a:solidFill>
            <a:srgbClr val="548135"/>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55" name="Google Shape;555;p61"/>
          <p:cNvSpPr/>
          <p:nvPr/>
        </p:nvSpPr>
        <p:spPr>
          <a:xfrm>
            <a:off x="2962601" y="4022639"/>
            <a:ext cx="1084341" cy="529770"/>
          </a:xfrm>
          <a:prstGeom prst="flowChartMagneticDisk">
            <a:avLst/>
          </a:prstGeom>
          <a:solidFill>
            <a:srgbClr val="548135"/>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56" name="Google Shape;556;p61"/>
          <p:cNvSpPr/>
          <p:nvPr/>
        </p:nvSpPr>
        <p:spPr>
          <a:xfrm>
            <a:off x="2015056" y="3063053"/>
            <a:ext cx="2119957" cy="706093"/>
          </a:xfrm>
          <a:prstGeom prst="flowChartProcess">
            <a:avLst/>
          </a:prstGeom>
          <a:solidFill>
            <a:srgbClr val="C4E0B2"/>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ChannelFinder</a:t>
            </a:r>
            <a:endParaRPr b="0" i="0" sz="1400" u="none" cap="none" strike="noStrike">
              <a:solidFill>
                <a:schemeClr val="dk1"/>
              </a:solidFill>
              <a:latin typeface="Arial"/>
              <a:ea typeface="Arial"/>
              <a:cs typeface="Arial"/>
              <a:sym typeface="Arial"/>
            </a:endParaRPr>
          </a:p>
        </p:txBody>
      </p:sp>
      <p:pic>
        <p:nvPicPr>
          <p:cNvPr id="557" name="Google Shape;557;p61"/>
          <p:cNvPicPr preferRelativeResize="0"/>
          <p:nvPr/>
        </p:nvPicPr>
        <p:blipFill rotWithShape="1">
          <a:blip r:embed="rId4">
            <a:alphaModFix/>
          </a:blip>
          <a:srcRect b="0" l="0" r="0" t="0"/>
          <a:stretch/>
        </p:blipFill>
        <p:spPr>
          <a:xfrm>
            <a:off x="3102745" y="4211100"/>
            <a:ext cx="838294" cy="288373"/>
          </a:xfrm>
          <a:prstGeom prst="rect">
            <a:avLst/>
          </a:prstGeom>
          <a:noFill/>
          <a:ln>
            <a:noFill/>
          </a:ln>
        </p:spPr>
      </p:pic>
      <p:sp>
        <p:nvSpPr>
          <p:cNvPr id="547" name="Google Shape;547;p61"/>
          <p:cNvSpPr/>
          <p:nvPr/>
        </p:nvSpPr>
        <p:spPr>
          <a:xfrm>
            <a:off x="857439" y="4752599"/>
            <a:ext cx="1886401" cy="368915"/>
          </a:xfrm>
          <a:prstGeom prst="rect">
            <a:avLst/>
          </a:prstGeom>
          <a:gradFill>
            <a:gsLst>
              <a:gs pos="0">
                <a:srgbClr val="B7CEDE"/>
              </a:gs>
              <a:gs pos="50000">
                <a:srgbClr val="D1DFE9"/>
              </a:gs>
              <a:gs pos="100000">
                <a:srgbClr val="E8EFF4"/>
              </a:gs>
            </a:gsLst>
            <a:lin ang="8100000" scaled="0"/>
          </a:gra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1" lang="en-US" sz="1400" u="none" cap="none" strike="noStrike">
                <a:solidFill>
                  <a:schemeClr val="dk1"/>
                </a:solidFill>
                <a:latin typeface="Arial"/>
                <a:ea typeface="Arial"/>
                <a:cs typeface="Arial"/>
                <a:sym typeface="Arial"/>
              </a:rPr>
              <a:t>RecCeiver</a:t>
            </a:r>
            <a:endParaRPr b="0" i="1" sz="1400" u="none" cap="none" strike="noStrike">
              <a:solidFill>
                <a:schemeClr val="dk1"/>
              </a:solidFill>
              <a:latin typeface="Arial"/>
              <a:ea typeface="Arial"/>
              <a:cs typeface="Arial"/>
              <a:sym typeface="Arial"/>
            </a:endParaRPr>
          </a:p>
        </p:txBody>
      </p:sp>
      <p:cxnSp>
        <p:nvCxnSpPr>
          <p:cNvPr id="558" name="Google Shape;558;p61"/>
          <p:cNvCxnSpPr>
            <a:stCxn id="547" idx="0"/>
            <a:endCxn id="542" idx="1"/>
          </p:cNvCxnSpPr>
          <p:nvPr/>
        </p:nvCxnSpPr>
        <p:spPr>
          <a:xfrm rot="-5400000">
            <a:off x="1003690" y="3738749"/>
            <a:ext cx="1810800" cy="216900"/>
          </a:xfrm>
          <a:prstGeom prst="bentConnector2">
            <a:avLst/>
          </a:prstGeom>
          <a:noFill/>
          <a:ln cap="flat" cmpd="sng" w="25400">
            <a:solidFill>
              <a:schemeClr val="dk1"/>
            </a:solidFill>
            <a:prstDash val="solid"/>
            <a:round/>
            <a:headEnd len="sm" w="sm" type="none"/>
            <a:tailEnd len="med" w="med" type="triangle"/>
          </a:ln>
          <a:effectLst>
            <a:outerShdw blurRad="40000" rotWithShape="0" dir="5400000" dist="20000">
              <a:srgbClr val="000000">
                <a:alpha val="37647"/>
              </a:srgbClr>
            </a:outerShdw>
          </a:effectLst>
        </p:spPr>
      </p:cxnSp>
      <p:sp>
        <p:nvSpPr>
          <p:cNvPr id="542" name="Google Shape;542;p61"/>
          <p:cNvSpPr/>
          <p:nvPr/>
        </p:nvSpPr>
        <p:spPr>
          <a:xfrm>
            <a:off x="2017425" y="2830095"/>
            <a:ext cx="2119957" cy="223493"/>
          </a:xfrm>
          <a:prstGeom prst="flowChartProcess">
            <a:avLst/>
          </a:prstGeom>
          <a:solidFill>
            <a:srgbClr val="385623"/>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1" lang="en-US" sz="1200" u="none" cap="none" strike="noStrike">
                <a:solidFill>
                  <a:schemeClr val="dk1"/>
                </a:solidFill>
                <a:latin typeface="Arial"/>
                <a:ea typeface="Arial"/>
                <a:cs typeface="Arial"/>
                <a:sym typeface="Arial"/>
              </a:rPr>
              <a:t>REST API</a:t>
            </a:r>
            <a:endParaRPr/>
          </a:p>
        </p:txBody>
      </p:sp>
      <p:sp>
        <p:nvSpPr>
          <p:cNvPr id="559" name="Google Shape;559;p61"/>
          <p:cNvSpPr/>
          <p:nvPr/>
        </p:nvSpPr>
        <p:spPr>
          <a:xfrm>
            <a:off x="845703" y="5993377"/>
            <a:ext cx="1171722" cy="594529"/>
          </a:xfrm>
          <a:prstGeom prst="flowChartProcess">
            <a:avLst/>
          </a:prstGeom>
          <a:solidFill>
            <a:srgbClr val="90ACBF"/>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46" name="Google Shape;546;p61"/>
          <p:cNvSpPr/>
          <p:nvPr/>
        </p:nvSpPr>
        <p:spPr>
          <a:xfrm>
            <a:off x="845703" y="5755156"/>
            <a:ext cx="1171722" cy="229949"/>
          </a:xfrm>
          <a:prstGeom prst="rect">
            <a:avLst/>
          </a:prstGeom>
          <a:gradFill>
            <a:gsLst>
              <a:gs pos="0">
                <a:srgbClr val="B7CEDE"/>
              </a:gs>
              <a:gs pos="50000">
                <a:srgbClr val="D1DFE9"/>
              </a:gs>
              <a:gs pos="100000">
                <a:srgbClr val="E8EFF4"/>
              </a:gs>
            </a:gsLst>
            <a:lin ang="8100000" scaled="0"/>
          </a:gra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1" lang="en-US" sz="1400" u="none" cap="none" strike="noStrike">
                <a:solidFill>
                  <a:schemeClr val="dk1"/>
                </a:solidFill>
                <a:latin typeface="Arial"/>
                <a:ea typeface="Arial"/>
                <a:cs typeface="Arial"/>
                <a:sym typeface="Arial"/>
              </a:rPr>
              <a:t>RecCaster</a:t>
            </a:r>
            <a:endParaRPr b="0" i="1" sz="1400" u="none" cap="none" strike="noStrike">
              <a:solidFill>
                <a:schemeClr val="dk1"/>
              </a:solidFill>
              <a:latin typeface="Arial"/>
              <a:ea typeface="Arial"/>
              <a:cs typeface="Arial"/>
              <a:sym typeface="Arial"/>
            </a:endParaRPr>
          </a:p>
        </p:txBody>
      </p:sp>
      <p:pic>
        <p:nvPicPr>
          <p:cNvPr id="560" name="Google Shape;560;p61"/>
          <p:cNvPicPr preferRelativeResize="0"/>
          <p:nvPr/>
        </p:nvPicPr>
        <p:blipFill rotWithShape="1">
          <a:blip r:embed="rId3">
            <a:alphaModFix/>
          </a:blip>
          <a:srcRect b="0" l="0" r="0" t="0"/>
          <a:stretch/>
        </p:blipFill>
        <p:spPr>
          <a:xfrm>
            <a:off x="1085484" y="6096452"/>
            <a:ext cx="721024" cy="380822"/>
          </a:xfrm>
          <a:prstGeom prst="rect">
            <a:avLst/>
          </a:prstGeom>
          <a:noFill/>
          <a:ln>
            <a:noFill/>
          </a:ln>
        </p:spPr>
      </p:pic>
      <p:sp>
        <p:nvSpPr>
          <p:cNvPr id="561" name="Google Shape;561;p61"/>
          <p:cNvSpPr/>
          <p:nvPr/>
        </p:nvSpPr>
        <p:spPr>
          <a:xfrm>
            <a:off x="1909450" y="2743325"/>
            <a:ext cx="2344044" cy="1877512"/>
          </a:xfrm>
          <a:prstGeom prst="rect">
            <a:avLst/>
          </a:prstGeom>
          <a:noFill/>
          <a:ln cap="flat" cmpd="sng" w="25400">
            <a:solidFill>
              <a:schemeClr val="dk1"/>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562" name="Google Shape;562;p61"/>
          <p:cNvCxnSpPr>
            <a:stCxn id="551" idx="0"/>
            <a:endCxn id="547" idx="2"/>
          </p:cNvCxnSpPr>
          <p:nvPr/>
        </p:nvCxnSpPr>
        <p:spPr>
          <a:xfrm flipH="1" rot="5400000">
            <a:off x="1811179" y="5111091"/>
            <a:ext cx="336300" cy="357300"/>
          </a:xfrm>
          <a:prstGeom prst="bentConnector3">
            <a:avLst>
              <a:gd fmla="val 50000" name="adj1"/>
            </a:avLst>
          </a:prstGeom>
          <a:noFill/>
          <a:ln cap="flat" cmpd="sng" w="25400">
            <a:solidFill>
              <a:schemeClr val="dk1"/>
            </a:solidFill>
            <a:prstDash val="solid"/>
            <a:round/>
            <a:headEnd len="sm" w="sm" type="none"/>
            <a:tailEnd len="med" w="med" type="triangle"/>
          </a:ln>
          <a:effectLst>
            <a:outerShdw blurRad="40000" rotWithShape="0" dir="5400000" dist="20000">
              <a:srgbClr val="000000">
                <a:alpha val="37647"/>
              </a:srgbClr>
            </a:outerShdw>
          </a:effectLst>
        </p:spPr>
      </p:cxnSp>
      <p:sp>
        <p:nvSpPr>
          <p:cNvPr id="563" name="Google Shape;563;p61"/>
          <p:cNvSpPr txBox="1"/>
          <p:nvPr/>
        </p:nvSpPr>
        <p:spPr>
          <a:xfrm rot="-5400000">
            <a:off x="-406818" y="5782563"/>
            <a:ext cx="1371691" cy="40011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IOC’s</a:t>
            </a:r>
            <a:endParaRPr/>
          </a:p>
        </p:txBody>
      </p:sp>
      <p:sp>
        <p:nvSpPr>
          <p:cNvPr id="564" name="Google Shape;564;p61"/>
          <p:cNvSpPr txBox="1"/>
          <p:nvPr>
            <p:ph type="title"/>
          </p:nvPr>
        </p:nvSpPr>
        <p:spPr>
          <a:xfrm>
            <a:off x="5255324" y="1"/>
            <a:ext cx="6756675" cy="50399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3F3F3F"/>
              </a:buClr>
              <a:buSzPts val="2000"/>
              <a:buFont typeface="Helvetica Neue"/>
              <a:buNone/>
            </a:pPr>
            <a:r>
              <a:rPr lang="en-US"/>
              <a:t>Client to CFNameServer</a:t>
            </a:r>
            <a:endParaRPr/>
          </a:p>
        </p:txBody>
      </p:sp>
      <p:sp>
        <p:nvSpPr>
          <p:cNvPr id="565" name="Google Shape;565;p61"/>
          <p:cNvSpPr txBox="1"/>
          <p:nvPr>
            <p:ph idx="1" type="body"/>
          </p:nvPr>
        </p:nvSpPr>
        <p:spPr>
          <a:xfrm>
            <a:off x="5255324" y="503999"/>
            <a:ext cx="6756675" cy="464497"/>
          </a:xfrm>
          <a:prstGeom prst="rect">
            <a:avLst/>
          </a:prstGeom>
          <a:noFill/>
          <a:ln>
            <a:noFill/>
          </a:ln>
        </p:spPr>
        <p:txBody>
          <a:bodyPr anchorCtr="0" anchor="t" bIns="45700" lIns="91425" spcFirstLastPara="1" rIns="91425" wrap="square" tIns="45700">
            <a:noAutofit/>
          </a:bodyPr>
          <a:lstStyle/>
          <a:p>
            <a:pPr indent="-228600" lvl="0" marL="457200" rtl="0" algn="ctr">
              <a:lnSpc>
                <a:spcPct val="90000"/>
              </a:lnSpc>
              <a:spcBef>
                <a:spcPts val="1000"/>
              </a:spcBef>
              <a:spcAft>
                <a:spcPts val="0"/>
              </a:spcAft>
              <a:buClr>
                <a:srgbClr val="595959"/>
              </a:buClr>
              <a:buSzPts val="1400"/>
              <a:buFont typeface="Helvetica Neue"/>
              <a:buNone/>
            </a:pPr>
            <a:r>
              <a:rPr lang="en-US"/>
              <a:t>CFNameServer</a:t>
            </a:r>
            <a:endParaRPr/>
          </a:p>
        </p:txBody>
      </p:sp>
      <p:sp>
        <p:nvSpPr>
          <p:cNvPr id="566" name="Google Shape;566;p61"/>
          <p:cNvSpPr/>
          <p:nvPr/>
        </p:nvSpPr>
        <p:spPr>
          <a:xfrm>
            <a:off x="610172" y="274920"/>
            <a:ext cx="2101563" cy="1647303"/>
          </a:xfrm>
          <a:prstGeom prst="rect">
            <a:avLst/>
          </a:prstGeom>
          <a:noFill/>
          <a:ln cap="flat" cmpd="sng" w="19050">
            <a:solidFill>
              <a:schemeClr val="dk1"/>
            </a:solidFill>
            <a:prstDash val="dashDot"/>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clients</a:t>
            </a:r>
            <a:endParaRPr b="0" i="0" sz="1400" u="none" cap="none" strike="noStrike">
              <a:solidFill>
                <a:srgbClr val="000000"/>
              </a:solidFill>
              <a:latin typeface="Arial"/>
              <a:ea typeface="Arial"/>
              <a:cs typeface="Arial"/>
              <a:sym typeface="Arial"/>
            </a:endParaRPr>
          </a:p>
        </p:txBody>
      </p:sp>
      <p:cxnSp>
        <p:nvCxnSpPr>
          <p:cNvPr id="567" name="Google Shape;567;p61"/>
          <p:cNvCxnSpPr/>
          <p:nvPr/>
        </p:nvCxnSpPr>
        <p:spPr>
          <a:xfrm>
            <a:off x="598498" y="2010699"/>
            <a:ext cx="11673" cy="3271605"/>
          </a:xfrm>
          <a:prstGeom prst="straightConnector1">
            <a:avLst/>
          </a:prstGeom>
          <a:noFill/>
          <a:ln cap="flat" cmpd="sng" w="38100">
            <a:solidFill>
              <a:schemeClr val="dk1"/>
            </a:solidFill>
            <a:prstDash val="solid"/>
            <a:round/>
            <a:headEnd len="sm" w="sm" type="none"/>
            <a:tailEnd len="sm" w="sm" type="none"/>
          </a:ln>
          <a:effectLst>
            <a:outerShdw blurRad="40000" rotWithShape="0" dir="5400000" dist="23000">
              <a:srgbClr val="000000">
                <a:alpha val="34901"/>
              </a:srgbClr>
            </a:outerShdw>
          </a:effectLst>
        </p:spPr>
      </p:cxnSp>
      <p:sp>
        <p:nvSpPr>
          <p:cNvPr id="541" name="Google Shape;541;p61"/>
          <p:cNvSpPr/>
          <p:nvPr/>
        </p:nvSpPr>
        <p:spPr>
          <a:xfrm>
            <a:off x="693597" y="1239192"/>
            <a:ext cx="1056303" cy="282871"/>
          </a:xfrm>
          <a:prstGeom prst="flowChartProcess">
            <a:avLst/>
          </a:prstGeom>
          <a:solidFill>
            <a:srgbClr val="F4B08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java</a:t>
            </a:r>
            <a:endParaRPr/>
          </a:p>
        </p:txBody>
      </p:sp>
      <p:sp>
        <p:nvSpPr>
          <p:cNvPr id="544" name="Google Shape;544;p61"/>
          <p:cNvSpPr/>
          <p:nvPr/>
        </p:nvSpPr>
        <p:spPr>
          <a:xfrm>
            <a:off x="1590519" y="1522795"/>
            <a:ext cx="1056303" cy="297266"/>
          </a:xfrm>
          <a:prstGeom prst="flowChartProcess">
            <a:avLst/>
          </a:prstGeom>
          <a:solidFill>
            <a:srgbClr val="F4B08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python</a:t>
            </a:r>
            <a:endParaRPr/>
          </a:p>
        </p:txBody>
      </p:sp>
      <p:sp>
        <p:nvSpPr>
          <p:cNvPr id="568" name="Google Shape;568;p61"/>
          <p:cNvSpPr/>
          <p:nvPr/>
        </p:nvSpPr>
        <p:spPr>
          <a:xfrm>
            <a:off x="693597" y="582697"/>
            <a:ext cx="1056303" cy="659382"/>
          </a:xfrm>
          <a:prstGeom prst="flowChartProcess">
            <a:avLst/>
          </a:prstGeom>
          <a:solidFill>
            <a:srgbClr val="FBE4D4"/>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Phoebus</a:t>
            </a:r>
            <a:endParaRPr/>
          </a:p>
        </p:txBody>
      </p:sp>
      <p:sp>
        <p:nvSpPr>
          <p:cNvPr id="569" name="Google Shape;569;p61"/>
          <p:cNvSpPr/>
          <p:nvPr/>
        </p:nvSpPr>
        <p:spPr>
          <a:xfrm>
            <a:off x="1590519" y="856406"/>
            <a:ext cx="1056303" cy="659382"/>
          </a:xfrm>
          <a:prstGeom prst="flowChartProcess">
            <a:avLst/>
          </a:prstGeom>
          <a:solidFill>
            <a:srgbClr val="FBE4D4"/>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aphla</a:t>
            </a:r>
            <a:endParaRPr b="0" i="0" sz="1400" u="none" cap="none" strike="noStrike">
              <a:solidFill>
                <a:schemeClr val="dk1"/>
              </a:solidFill>
              <a:latin typeface="Arial"/>
              <a:ea typeface="Arial"/>
              <a:cs typeface="Arial"/>
              <a:sym typeface="Arial"/>
            </a:endParaRPr>
          </a:p>
        </p:txBody>
      </p:sp>
      <p:sp>
        <p:nvSpPr>
          <p:cNvPr id="570" name="Google Shape;570;p61"/>
          <p:cNvSpPr txBox="1"/>
          <p:nvPr/>
        </p:nvSpPr>
        <p:spPr>
          <a:xfrm>
            <a:off x="610171" y="271647"/>
            <a:ext cx="210156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ChannelFinder Clients</a:t>
            </a:r>
            <a:endParaRPr/>
          </a:p>
        </p:txBody>
      </p:sp>
      <p:sp>
        <p:nvSpPr>
          <p:cNvPr id="571" name="Google Shape;571;p61"/>
          <p:cNvSpPr/>
          <p:nvPr/>
        </p:nvSpPr>
        <p:spPr>
          <a:xfrm>
            <a:off x="28310" y="70339"/>
            <a:ext cx="5352581" cy="6766826"/>
          </a:xfrm>
          <a:prstGeom prst="rect">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39" name="Google Shape;539;p61"/>
          <p:cNvSpPr/>
          <p:nvPr/>
        </p:nvSpPr>
        <p:spPr>
          <a:xfrm>
            <a:off x="2685842" y="2128067"/>
            <a:ext cx="1449172" cy="479632"/>
          </a:xfrm>
          <a:prstGeom prst="flowChartProcess">
            <a:avLst/>
          </a:prstGeom>
          <a:solidFill>
            <a:srgbClr val="C4E0B2"/>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CFNameServer</a:t>
            </a:r>
            <a:endParaRPr b="0" i="0" sz="1400" u="none" cap="none" strike="noStrike">
              <a:solidFill>
                <a:schemeClr val="dk1"/>
              </a:solidFill>
              <a:latin typeface="Arial"/>
              <a:ea typeface="Arial"/>
              <a:cs typeface="Arial"/>
              <a:sym typeface="Arial"/>
            </a:endParaRPr>
          </a:p>
        </p:txBody>
      </p:sp>
      <p:sp>
        <p:nvSpPr>
          <p:cNvPr id="572" name="Google Shape;572;p61"/>
          <p:cNvSpPr/>
          <p:nvPr/>
        </p:nvSpPr>
        <p:spPr>
          <a:xfrm>
            <a:off x="3878556" y="777546"/>
            <a:ext cx="1002736" cy="497382"/>
          </a:xfrm>
          <a:prstGeom prst="flowChartProcess">
            <a:avLst/>
          </a:prstGeom>
          <a:solidFill>
            <a:srgbClr val="FFF2CC"/>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Alarm Server</a:t>
            </a:r>
            <a:endParaRPr/>
          </a:p>
        </p:txBody>
      </p:sp>
      <p:cxnSp>
        <p:nvCxnSpPr>
          <p:cNvPr id="573" name="Google Shape;573;p61"/>
          <p:cNvCxnSpPr/>
          <p:nvPr/>
        </p:nvCxnSpPr>
        <p:spPr>
          <a:xfrm>
            <a:off x="584061" y="2010699"/>
            <a:ext cx="4118451" cy="0"/>
          </a:xfrm>
          <a:prstGeom prst="straightConnector1">
            <a:avLst/>
          </a:prstGeom>
          <a:noFill/>
          <a:ln cap="flat" cmpd="sng" w="38100">
            <a:solidFill>
              <a:schemeClr val="dk1"/>
            </a:solidFill>
            <a:prstDash val="solid"/>
            <a:round/>
            <a:headEnd len="sm" w="sm" type="none"/>
            <a:tailEnd len="sm" w="sm" type="none"/>
          </a:ln>
          <a:effectLst>
            <a:outerShdw blurRad="40000" rotWithShape="0" dir="5400000" dist="23000">
              <a:srgbClr val="000000">
                <a:alpha val="34901"/>
              </a:srgbClr>
            </a:outerShdw>
          </a:effectLst>
        </p:spPr>
      </p:cxnSp>
      <p:sp>
        <p:nvSpPr>
          <p:cNvPr id="574" name="Google Shape;574;p61"/>
          <p:cNvSpPr/>
          <p:nvPr/>
        </p:nvSpPr>
        <p:spPr>
          <a:xfrm>
            <a:off x="2795160" y="267199"/>
            <a:ext cx="2197990" cy="1651299"/>
          </a:xfrm>
          <a:prstGeom prst="rect">
            <a:avLst/>
          </a:prstGeom>
          <a:noFill/>
          <a:ln cap="flat" cmpd="sng" w="19050">
            <a:solidFill>
              <a:schemeClr val="dk1"/>
            </a:solidFill>
            <a:prstDash val="dashDot"/>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400" u="none" cap="none" strike="noStrike">
              <a:solidFill>
                <a:srgbClr val="000000"/>
              </a:solidFill>
              <a:latin typeface="Arial"/>
              <a:ea typeface="Arial"/>
              <a:cs typeface="Arial"/>
              <a:sym typeface="Arial"/>
            </a:endParaRPr>
          </a:p>
        </p:txBody>
      </p:sp>
      <p:sp>
        <p:nvSpPr>
          <p:cNvPr id="575" name="Google Shape;575;p61"/>
          <p:cNvSpPr txBox="1"/>
          <p:nvPr/>
        </p:nvSpPr>
        <p:spPr>
          <a:xfrm>
            <a:off x="2793648" y="281307"/>
            <a:ext cx="219799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CFNameserver Clients</a:t>
            </a:r>
            <a:endParaRPr/>
          </a:p>
        </p:txBody>
      </p:sp>
      <p:sp>
        <p:nvSpPr>
          <p:cNvPr id="576" name="Google Shape;576;p61"/>
          <p:cNvSpPr/>
          <p:nvPr/>
        </p:nvSpPr>
        <p:spPr>
          <a:xfrm>
            <a:off x="2881566" y="1334763"/>
            <a:ext cx="911817" cy="504739"/>
          </a:xfrm>
          <a:prstGeom prst="flowChartProcess">
            <a:avLst/>
          </a:prstGeom>
          <a:solidFill>
            <a:srgbClr val="FFF2CC"/>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Phoebus</a:t>
            </a:r>
            <a:endParaRPr/>
          </a:p>
        </p:txBody>
      </p:sp>
      <p:sp>
        <p:nvSpPr>
          <p:cNvPr id="577" name="Google Shape;577;p61"/>
          <p:cNvSpPr/>
          <p:nvPr/>
        </p:nvSpPr>
        <p:spPr>
          <a:xfrm>
            <a:off x="3878556" y="1336043"/>
            <a:ext cx="1002736" cy="514164"/>
          </a:xfrm>
          <a:prstGeom prst="flowChartProcess">
            <a:avLst/>
          </a:prstGeom>
          <a:solidFill>
            <a:srgbClr val="FFF2CC"/>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Archiver Appliance</a:t>
            </a:r>
            <a:endParaRPr/>
          </a:p>
        </p:txBody>
      </p:sp>
      <p:sp>
        <p:nvSpPr>
          <p:cNvPr id="578" name="Google Shape;578;p61"/>
          <p:cNvSpPr txBox="1"/>
          <p:nvPr/>
        </p:nvSpPr>
        <p:spPr>
          <a:xfrm rot="-5400000">
            <a:off x="-546623" y="892794"/>
            <a:ext cx="1651301" cy="40011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Clients</a:t>
            </a:r>
            <a:endParaRPr/>
          </a:p>
        </p:txBody>
      </p:sp>
      <p:sp>
        <p:nvSpPr>
          <p:cNvPr id="579" name="Google Shape;579;p61"/>
          <p:cNvSpPr txBox="1"/>
          <p:nvPr>
            <p:ph idx="3" type="body"/>
          </p:nvPr>
        </p:nvSpPr>
        <p:spPr>
          <a:xfrm>
            <a:off x="5096458" y="968496"/>
            <a:ext cx="7016566" cy="570600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2192B"/>
              </a:buClr>
              <a:buSzPts val="3200"/>
              <a:buChar char="•"/>
            </a:pPr>
            <a:r>
              <a:rPr lang="en-US" u="sng">
                <a:solidFill>
                  <a:schemeClr val="hlink"/>
                </a:solidFill>
                <a:hlinkClick r:id="rId5"/>
              </a:rPr>
              <a:t>core-pva</a:t>
            </a:r>
            <a:endParaRPr/>
          </a:p>
          <a:p>
            <a:pPr indent="-228600" lvl="0" marL="228600" rtl="0" algn="l">
              <a:lnSpc>
                <a:spcPct val="90000"/>
              </a:lnSpc>
              <a:spcBef>
                <a:spcPts val="0"/>
              </a:spcBef>
              <a:spcAft>
                <a:spcPts val="0"/>
              </a:spcAft>
              <a:buClr>
                <a:srgbClr val="02192B"/>
              </a:buClr>
              <a:buSzPts val="3200"/>
              <a:buChar char="•"/>
            </a:pPr>
            <a:r>
              <a:rPr lang="en-US" u="sng">
                <a:solidFill>
                  <a:schemeClr val="hlink"/>
                </a:solidFill>
                <a:hlinkClick r:id="rId6"/>
              </a:rPr>
              <a:t>pvxs</a:t>
            </a:r>
            <a:endParaRPr/>
          </a:p>
          <a:p>
            <a:pPr indent="-25400" lvl="0" marL="228600" rtl="0" algn="l">
              <a:lnSpc>
                <a:spcPct val="90000"/>
              </a:lnSpc>
              <a:spcBef>
                <a:spcPts val="0"/>
              </a:spcBef>
              <a:spcAft>
                <a:spcPts val="0"/>
              </a:spcAft>
              <a:buClr>
                <a:srgbClr val="02192B"/>
              </a:buClr>
              <a:buSzPts val="3200"/>
              <a:buNone/>
            </a:pPr>
            <a:r>
              <a:t/>
            </a:r>
            <a:endParaRPr/>
          </a:p>
          <a:p>
            <a:pPr indent="0" lvl="0" marL="0" rtl="0" algn="l">
              <a:lnSpc>
                <a:spcPct val="90000"/>
              </a:lnSpc>
              <a:spcBef>
                <a:spcPts val="0"/>
              </a:spcBef>
              <a:spcAft>
                <a:spcPts val="0"/>
              </a:spcAft>
              <a:buClr>
                <a:srgbClr val="02192B"/>
              </a:buClr>
              <a:buSzPts val="3200"/>
              <a:buNone/>
            </a:pPr>
            <a:r>
              <a:rPr lang="en-US"/>
              <a:t>Client using the above libraries can be configure via an environment variable to use the CFNameServer</a:t>
            </a:r>
            <a:br>
              <a:rPr lang="en-US"/>
            </a:br>
            <a:endParaRPr/>
          </a:p>
          <a:p>
            <a:pPr indent="0" lvl="0" marL="0" rtl="0" algn="l">
              <a:lnSpc>
                <a:spcPct val="90000"/>
              </a:lnSpc>
              <a:spcBef>
                <a:spcPts val="0"/>
              </a:spcBef>
              <a:spcAft>
                <a:spcPts val="0"/>
              </a:spcAft>
              <a:buClr>
                <a:srgbClr val="02192B"/>
              </a:buClr>
              <a:buSzPts val="3200"/>
              <a:buNone/>
            </a:pPr>
            <a:r>
              <a:rPr lang="en-US" sz="1800"/>
              <a:t>EPICS_PVA_NAME_SERVERS=CFNameServer.nsls2.bnl.gov:5076</a:t>
            </a:r>
            <a:endParaRPr/>
          </a:p>
          <a:p>
            <a:pPr indent="0" lvl="0" marL="0" rtl="0" algn="l">
              <a:lnSpc>
                <a:spcPct val="90000"/>
              </a:lnSpc>
              <a:spcBef>
                <a:spcPts val="0"/>
              </a:spcBef>
              <a:spcAft>
                <a:spcPts val="0"/>
              </a:spcAft>
              <a:buClr>
                <a:srgbClr val="02192B"/>
              </a:buClr>
              <a:buSzPts val="3200"/>
              <a:buNone/>
            </a:pPr>
            <a:r>
              <a:t/>
            </a:r>
            <a:endParaRPr sz="1800"/>
          </a:p>
          <a:p>
            <a:pPr indent="0" lvl="0" marL="0" rtl="0" algn="l">
              <a:lnSpc>
                <a:spcPct val="90000"/>
              </a:lnSpc>
              <a:spcBef>
                <a:spcPts val="0"/>
              </a:spcBef>
              <a:spcAft>
                <a:spcPts val="0"/>
              </a:spcAft>
              <a:buClr>
                <a:srgbClr val="02192B"/>
              </a:buClr>
              <a:buSzPts val="3200"/>
              <a:buNone/>
            </a:pPr>
            <a:r>
              <a:rPr lang="en-US" sz="1800"/>
              <a:t>pvget/pvmonitor/pvput tst:cnt</a:t>
            </a:r>
            <a:endParaRPr sz="1800"/>
          </a:p>
          <a:p>
            <a:pPr indent="0" lvl="0" marL="0" rtl="0" algn="l">
              <a:lnSpc>
                <a:spcPct val="90000"/>
              </a:lnSpc>
              <a:spcBef>
                <a:spcPts val="0"/>
              </a:spcBef>
              <a:spcAft>
                <a:spcPts val="0"/>
              </a:spcAft>
              <a:buClr>
                <a:srgbClr val="02192B"/>
              </a:buClr>
              <a:buSzPts val="3200"/>
              <a:buNone/>
            </a:pPr>
            <a:r>
              <a:t/>
            </a:r>
            <a:endParaRPr/>
          </a:p>
          <a:p>
            <a:pPr indent="0" lvl="0" marL="0" rtl="0" algn="l">
              <a:lnSpc>
                <a:spcPct val="90000"/>
              </a:lnSpc>
              <a:spcBef>
                <a:spcPts val="0"/>
              </a:spcBef>
              <a:spcAft>
                <a:spcPts val="0"/>
              </a:spcAft>
              <a:buClr>
                <a:srgbClr val="02192B"/>
              </a:buClr>
              <a:buSzPts val="3200"/>
              <a:buNone/>
            </a:pPr>
            <a:r>
              <a:t/>
            </a:r>
            <a:endParaRPr/>
          </a:p>
          <a:p>
            <a:pPr indent="-25400" lvl="0" marL="228600" rtl="0" algn="l">
              <a:lnSpc>
                <a:spcPct val="90000"/>
              </a:lnSpc>
              <a:spcBef>
                <a:spcPts val="0"/>
              </a:spcBef>
              <a:spcAft>
                <a:spcPts val="0"/>
              </a:spcAft>
              <a:buClr>
                <a:srgbClr val="02192B"/>
              </a:buClr>
              <a:buSzPts val="3200"/>
              <a:buNone/>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56"/>
          <p:cNvSpPr txBox="1"/>
          <p:nvPr>
            <p:ph type="title"/>
          </p:nvPr>
        </p:nvSpPr>
        <p:spPr>
          <a:xfrm>
            <a:off x="180000" y="1"/>
            <a:ext cx="11832000" cy="50399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3F3F3F"/>
              </a:buClr>
              <a:buSzPts val="2000"/>
              <a:buFont typeface="Helvetica Neue"/>
              <a:buNone/>
            </a:pPr>
            <a:r>
              <a:rPr lang="en-US"/>
              <a:t>Performance Environment</a:t>
            </a:r>
            <a:endParaRPr/>
          </a:p>
        </p:txBody>
      </p:sp>
      <p:sp>
        <p:nvSpPr>
          <p:cNvPr id="585" name="Google Shape;585;p56"/>
          <p:cNvSpPr txBox="1"/>
          <p:nvPr>
            <p:ph idx="4294967295" type="body"/>
          </p:nvPr>
        </p:nvSpPr>
        <p:spPr>
          <a:xfrm>
            <a:off x="857839" y="1310327"/>
            <a:ext cx="10482606" cy="48158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200"/>
              <a:buChar char="•"/>
            </a:pPr>
            <a:r>
              <a:rPr lang="en-US">
                <a:solidFill>
                  <a:schemeClr val="dk1"/>
                </a:solidFill>
              </a:rPr>
              <a:t>Embed a name server into the channelfinder service</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38"/>
          <p:cNvSpPr txBox="1"/>
          <p:nvPr>
            <p:ph idx="1" type="body"/>
          </p:nvPr>
        </p:nvSpPr>
        <p:spPr>
          <a:xfrm>
            <a:off x="180000" y="972000"/>
            <a:ext cx="11832000" cy="570249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2192B"/>
              </a:buClr>
              <a:buSzPts val="3400"/>
              <a:buNone/>
            </a:pPr>
            <a:r>
              <a:rPr b="1" i="1" lang="en-US" sz="3400"/>
              <a:t>Help  </a:t>
            </a:r>
            <a:r>
              <a:rPr lang="en-US" sz="3400"/>
              <a:t>▸  </a:t>
            </a:r>
            <a:r>
              <a:rPr b="1" i="1" lang="en-US" sz="3400"/>
              <a:t>Help Contents</a:t>
            </a:r>
            <a:endParaRPr/>
          </a:p>
          <a:p>
            <a:pPr indent="0" lvl="0" marL="0" rtl="0" algn="l">
              <a:lnSpc>
                <a:spcPct val="90000"/>
              </a:lnSpc>
              <a:spcBef>
                <a:spcPts val="1000"/>
              </a:spcBef>
              <a:spcAft>
                <a:spcPts val="0"/>
              </a:spcAft>
              <a:buClr>
                <a:srgbClr val="02192B"/>
              </a:buClr>
              <a:buSzPts val="3400"/>
              <a:buNone/>
            </a:pPr>
            <a:r>
              <a:rPr b="1" i="1" lang="en-US" sz="3400"/>
              <a:t>Applications </a:t>
            </a:r>
            <a:r>
              <a:rPr lang="en-US" sz="3400"/>
              <a:t>▸ </a:t>
            </a:r>
            <a:r>
              <a:rPr b="1" i="1" lang="en-US" sz="3400"/>
              <a:t>Channel </a:t>
            </a:r>
            <a:r>
              <a:rPr lang="en-US" sz="3400"/>
              <a:t>▸ </a:t>
            </a:r>
            <a:r>
              <a:rPr b="1" i="1" lang="en-US" sz="3400"/>
              <a:t>Channel Viewer</a:t>
            </a:r>
            <a:endParaRPr sz="3400"/>
          </a:p>
          <a:p>
            <a:pPr indent="0" lvl="0" marL="0" rtl="0" algn="l">
              <a:lnSpc>
                <a:spcPct val="90000"/>
              </a:lnSpc>
              <a:spcBef>
                <a:spcPts val="1000"/>
              </a:spcBef>
              <a:spcAft>
                <a:spcPts val="0"/>
              </a:spcAft>
              <a:buClr>
                <a:srgbClr val="02192B"/>
              </a:buClr>
              <a:buSzPts val="3400"/>
              <a:buNone/>
            </a:pPr>
            <a:r>
              <a:rPr b="1" i="1" lang="en-US" sz="3400"/>
              <a:t>Applications </a:t>
            </a:r>
            <a:r>
              <a:rPr lang="en-US" sz="3400"/>
              <a:t>▸</a:t>
            </a:r>
            <a:r>
              <a:rPr b="1" i="1" lang="en-US" sz="3400"/>
              <a:t> Channel </a:t>
            </a:r>
            <a:r>
              <a:rPr lang="en-US" sz="3400"/>
              <a:t>▸ </a:t>
            </a:r>
            <a:r>
              <a:rPr b="1" i="1" lang="en-US" sz="3400"/>
              <a:t>Channel Tree by Property</a:t>
            </a:r>
            <a:endParaRPr sz="3400"/>
          </a:p>
        </p:txBody>
      </p:sp>
      <p:sp>
        <p:nvSpPr>
          <p:cNvPr id="591" name="Google Shape;591;p38"/>
          <p:cNvSpPr txBox="1"/>
          <p:nvPr>
            <p:ph type="title"/>
          </p:nvPr>
        </p:nvSpPr>
        <p:spPr>
          <a:xfrm>
            <a:off x="180000" y="1"/>
            <a:ext cx="11832000" cy="50399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3F3F3F"/>
              </a:buClr>
              <a:buSzPts val="2000"/>
              <a:buFont typeface="Helvetica Neue"/>
              <a:buNone/>
            </a:pPr>
            <a:r>
              <a:rPr lang="en-US"/>
              <a:t>More Information</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p39"/>
          <p:cNvSpPr txBox="1"/>
          <p:nvPr>
            <p:ph type="title"/>
          </p:nvPr>
        </p:nvSpPr>
        <p:spPr>
          <a:xfrm>
            <a:off x="6015656" y="452176"/>
            <a:ext cx="5710755" cy="1740616"/>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Helvetica Neue"/>
              <a:buNone/>
            </a:pPr>
            <a:r>
              <a:rPr lang="en-US"/>
              <a:t>Thank You </a:t>
            </a:r>
            <a:br>
              <a:rPr lang="en-US"/>
            </a:br>
            <a:r>
              <a:rPr lang="en-US"/>
              <a:t>for Your Attention</a:t>
            </a:r>
            <a:endParaRPr/>
          </a:p>
        </p:txBody>
      </p:sp>
      <p:sp>
        <p:nvSpPr>
          <p:cNvPr id="597" name="Google Shape;597;p39"/>
          <p:cNvSpPr txBox="1"/>
          <p:nvPr>
            <p:ph idx="1" type="body"/>
          </p:nvPr>
        </p:nvSpPr>
        <p:spPr>
          <a:xfrm>
            <a:off x="6030000" y="2198687"/>
            <a:ext cx="5696411" cy="392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1400"/>
              <a:buFont typeface="Helvetica Neue"/>
              <a:buNone/>
            </a:pPr>
            <a:r>
              <a:rPr lang="en-US"/>
              <a:t>Any Questions? Just Ask!</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5"/>
          <p:cNvSpPr txBox="1"/>
          <p:nvPr>
            <p:ph idx="1" type="body"/>
          </p:nvPr>
        </p:nvSpPr>
        <p:spPr>
          <a:xfrm>
            <a:off x="180000" y="972000"/>
            <a:ext cx="11832000" cy="570249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2192B"/>
              </a:buClr>
              <a:buSzPts val="3200"/>
              <a:buNone/>
            </a:pPr>
            <a:r>
              <a:rPr lang="en-US">
                <a:latin typeface="Courier"/>
                <a:ea typeface="Courier"/>
                <a:cs typeface="Courier"/>
                <a:sym typeface="Courier"/>
              </a:rPr>
              <a:t>      "name": "XF:31IDA-OP{Tbl-Ax:X1}Mtr",</a:t>
            </a:r>
            <a:endParaRPr/>
          </a:p>
          <a:p>
            <a:pPr indent="0" lvl="0" marL="0" rtl="0" algn="l">
              <a:lnSpc>
                <a:spcPct val="90000"/>
              </a:lnSpc>
              <a:spcBef>
                <a:spcPts val="1000"/>
              </a:spcBef>
              <a:spcAft>
                <a:spcPts val="0"/>
              </a:spcAft>
              <a:buClr>
                <a:srgbClr val="02192B"/>
              </a:buClr>
              <a:buSzPts val="3200"/>
              <a:buNone/>
            </a:pPr>
            <a:r>
              <a:rPr lang="en-US">
                <a:latin typeface="Courier"/>
                <a:ea typeface="Courier"/>
                <a:cs typeface="Courier"/>
                <a:sym typeface="Courier"/>
              </a:rPr>
              <a:t>     "owner": "train",</a:t>
            </a:r>
            <a:endParaRPr/>
          </a:p>
          <a:p>
            <a:pPr indent="0" lvl="0" marL="0" rtl="0" algn="l">
              <a:lnSpc>
                <a:spcPct val="90000"/>
              </a:lnSpc>
              <a:spcBef>
                <a:spcPts val="1000"/>
              </a:spcBef>
              <a:spcAft>
                <a:spcPts val="0"/>
              </a:spcAft>
              <a:buClr>
                <a:srgbClr val="02192B"/>
              </a:buClr>
              <a:buSzPts val="3200"/>
              <a:buNone/>
            </a:pPr>
            <a:r>
              <a:rPr lang="en-US">
                <a:latin typeface="Courier"/>
                <a:ea typeface="Courier"/>
                <a:cs typeface="Courier"/>
                <a:sym typeface="Courier"/>
              </a:rPr>
              <a:t>"properties": [</a:t>
            </a:r>
            <a:endParaRPr/>
          </a:p>
          <a:p>
            <a:pPr indent="0" lvl="0" marL="0" rtl="0" algn="l">
              <a:lnSpc>
                <a:spcPct val="90000"/>
              </a:lnSpc>
              <a:spcBef>
                <a:spcPts val="1000"/>
              </a:spcBef>
              <a:spcAft>
                <a:spcPts val="0"/>
              </a:spcAft>
              <a:buClr>
                <a:srgbClr val="02192B"/>
              </a:buClr>
              <a:buSzPts val="3200"/>
              <a:buNone/>
            </a:pPr>
            <a:r>
              <a:rPr lang="en-US">
                <a:latin typeface="Courier"/>
                <a:ea typeface="Courier"/>
                <a:cs typeface="Courier"/>
                <a:sym typeface="Courier"/>
              </a:rPr>
              <a:t>			  	"handle":"Setpoint“,</a:t>
            </a:r>
            <a:endParaRPr/>
          </a:p>
          <a:p>
            <a:pPr indent="0" lvl="0" marL="0" rtl="0" algn="l">
              <a:lnSpc>
                <a:spcPct val="90000"/>
              </a:lnSpc>
              <a:spcBef>
                <a:spcPts val="1000"/>
              </a:spcBef>
              <a:spcAft>
                <a:spcPts val="0"/>
              </a:spcAft>
              <a:buClr>
                <a:srgbClr val="02192B"/>
              </a:buClr>
              <a:buSzPts val="3200"/>
              <a:buNone/>
            </a:pPr>
            <a:r>
              <a:rPr lang="en-US">
                <a:latin typeface="Courier"/>
                <a:ea typeface="Courier"/>
                <a:cs typeface="Courier"/>
                <a:sym typeface="Courier"/>
              </a:rPr>
              <a:t>				"axis":"1",</a:t>
            </a:r>
            <a:endParaRPr/>
          </a:p>
          <a:p>
            <a:pPr indent="0" lvl="0" marL="0" rtl="0" algn="l">
              <a:lnSpc>
                <a:spcPct val="90000"/>
              </a:lnSpc>
              <a:spcBef>
                <a:spcPts val="1000"/>
              </a:spcBef>
              <a:spcAft>
                <a:spcPts val="0"/>
              </a:spcAft>
              <a:buClr>
                <a:srgbClr val="02192B"/>
              </a:buClr>
              <a:buSzPts val="3200"/>
              <a:buNone/>
            </a:pPr>
            <a:r>
              <a:rPr lang="en-US">
                <a:latin typeface="Courier"/>
                <a:ea typeface="Courier"/>
                <a:cs typeface="Courier"/>
                <a:sym typeface="Courier"/>
              </a:rPr>
              <a:t>				"hostname":"training.org.epics",</a:t>
            </a:r>
            <a:endParaRPr/>
          </a:p>
          <a:p>
            <a:pPr indent="0" lvl="0" marL="0" rtl="0" algn="l">
              <a:lnSpc>
                <a:spcPct val="90000"/>
              </a:lnSpc>
              <a:spcBef>
                <a:spcPts val="1000"/>
              </a:spcBef>
              <a:spcAft>
                <a:spcPts val="0"/>
              </a:spcAft>
              <a:buClr>
                <a:srgbClr val="02192B"/>
              </a:buClr>
              <a:buSzPts val="3200"/>
              <a:buNone/>
            </a:pPr>
            <a:r>
              <a:rPr lang="en-US">
                <a:latin typeface="Courier"/>
                <a:ea typeface="Courier"/>
                <a:cs typeface="Courier"/>
                <a:sym typeface="Courier"/>
              </a:rPr>
              <a:t>				"iocName":"motorsim",</a:t>
            </a:r>
            <a:endParaRPr/>
          </a:p>
          <a:p>
            <a:pPr indent="0" lvl="0" marL="0" rtl="0" algn="l">
              <a:lnSpc>
                <a:spcPct val="90000"/>
              </a:lnSpc>
              <a:spcBef>
                <a:spcPts val="1000"/>
              </a:spcBef>
              <a:spcAft>
                <a:spcPts val="0"/>
              </a:spcAft>
              <a:buClr>
                <a:srgbClr val="02192B"/>
              </a:buClr>
              <a:buSzPts val="3200"/>
              <a:buNone/>
            </a:pPr>
            <a:r>
              <a:rPr lang="en-US">
                <a:latin typeface="Courier"/>
                <a:ea typeface="Courier"/>
                <a:cs typeface="Courier"/>
                <a:sym typeface="Courier"/>
              </a:rPr>
              <a:t>	    		"time":"2016-03-21”</a:t>
            </a:r>
            <a:endParaRPr/>
          </a:p>
          <a:p>
            <a:pPr indent="0" lvl="0" marL="0" rtl="0" algn="l">
              <a:lnSpc>
                <a:spcPct val="90000"/>
              </a:lnSpc>
              <a:spcBef>
                <a:spcPts val="1000"/>
              </a:spcBef>
              <a:spcAft>
                <a:spcPts val="0"/>
              </a:spcAft>
              <a:buClr>
                <a:srgbClr val="02192B"/>
              </a:buClr>
              <a:buSzPts val="3200"/>
              <a:buNone/>
            </a:pPr>
            <a:r>
              <a:rPr lang="en-US">
                <a:latin typeface="Courier"/>
                <a:ea typeface="Courier"/>
                <a:cs typeface="Courier"/>
                <a:sym typeface="Courier"/>
              </a:rPr>
              <a:t>				]</a:t>
            </a:r>
            <a:endParaRPr/>
          </a:p>
          <a:p>
            <a:pPr indent="0" lvl="0" marL="0" rtl="0" algn="l">
              <a:lnSpc>
                <a:spcPct val="90000"/>
              </a:lnSpc>
              <a:spcBef>
                <a:spcPts val="1000"/>
              </a:spcBef>
              <a:spcAft>
                <a:spcPts val="0"/>
              </a:spcAft>
              <a:buClr>
                <a:srgbClr val="02192B"/>
              </a:buClr>
              <a:buSzPts val="3200"/>
              <a:buNone/>
            </a:pPr>
            <a:r>
              <a:rPr lang="en-US">
                <a:latin typeface="Courier"/>
                <a:ea typeface="Courier"/>
                <a:cs typeface="Courier"/>
                <a:sym typeface="Courier"/>
              </a:rPr>
              <a:t>      "tags": ["motor", "sys.XF:31"]</a:t>
            </a:r>
            <a:endParaRPr/>
          </a:p>
        </p:txBody>
      </p:sp>
      <p:sp>
        <p:nvSpPr>
          <p:cNvPr id="130" name="Google Shape;130;p5"/>
          <p:cNvSpPr txBox="1"/>
          <p:nvPr>
            <p:ph type="title"/>
          </p:nvPr>
        </p:nvSpPr>
        <p:spPr>
          <a:xfrm>
            <a:off x="180000" y="152401"/>
            <a:ext cx="11832000" cy="5040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3F3F3F"/>
              </a:buClr>
              <a:buSzPts val="2000"/>
              <a:buFont typeface="Helvetica Neue"/>
              <a:buNone/>
            </a:pPr>
            <a:r>
              <a:rPr lang="en-US"/>
              <a:t>Channel Definition Example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6"/>
          <p:cNvSpPr txBox="1"/>
          <p:nvPr>
            <p:ph idx="1" type="body"/>
          </p:nvPr>
        </p:nvSpPr>
        <p:spPr>
          <a:xfrm>
            <a:off x="180000" y="972000"/>
            <a:ext cx="11832000" cy="5702497"/>
          </a:xfrm>
          <a:prstGeom prst="rect">
            <a:avLst/>
          </a:prstGeom>
          <a:noFill/>
          <a:ln>
            <a:noFill/>
          </a:ln>
        </p:spPr>
        <p:txBody>
          <a:bodyPr anchorCtr="0" anchor="t" bIns="45700" lIns="91425" spcFirstLastPara="1" rIns="91425" wrap="square" tIns="46800">
            <a:normAutofit/>
          </a:bodyPr>
          <a:lstStyle/>
          <a:p>
            <a:pPr indent="-228600" lvl="0" marL="228600" rtl="0" algn="l">
              <a:lnSpc>
                <a:spcPct val="90000"/>
              </a:lnSpc>
              <a:spcBef>
                <a:spcPts val="0"/>
              </a:spcBef>
              <a:spcAft>
                <a:spcPts val="0"/>
              </a:spcAft>
              <a:buClr>
                <a:srgbClr val="02192B"/>
              </a:buClr>
              <a:buSzPts val="3200"/>
              <a:buChar char="•"/>
            </a:pPr>
            <a:r>
              <a:rPr lang="en-US"/>
              <a:t>All PVs from the insertion device 31:</a:t>
            </a:r>
            <a:br>
              <a:rPr lang="en-US"/>
            </a:br>
            <a:br>
              <a:rPr lang="en-US" sz="500"/>
            </a:br>
            <a:r>
              <a:rPr lang="en-US"/>
              <a:t>	</a:t>
            </a:r>
            <a:r>
              <a:rPr lang="en-US">
                <a:solidFill>
                  <a:srgbClr val="0432FF"/>
                </a:solidFill>
                <a:latin typeface="Courier"/>
                <a:ea typeface="Courier"/>
                <a:cs typeface="Courier"/>
                <a:sym typeface="Courier"/>
              </a:rPr>
              <a:t>XF:31</a:t>
            </a:r>
            <a:r>
              <a:rPr i="1" lang="en-US">
                <a:solidFill>
                  <a:srgbClr val="0432FF"/>
                </a:solidFill>
                <a:latin typeface="Courier"/>
                <a:ea typeface="Courier"/>
                <a:cs typeface="Courier"/>
                <a:sym typeface="Courier"/>
              </a:rPr>
              <a:t>*</a:t>
            </a:r>
            <a:r>
              <a:rPr lang="en-US">
                <a:solidFill>
                  <a:srgbClr val="0432FF"/>
                </a:solidFill>
                <a:latin typeface="Courier"/>
                <a:ea typeface="Courier"/>
                <a:cs typeface="Courier"/>
                <a:sym typeface="Courier"/>
              </a:rPr>
              <a:t>IDA*</a:t>
            </a:r>
            <a:endParaRPr/>
          </a:p>
          <a:p>
            <a:pPr indent="-228600" lvl="0" marL="228600" rtl="0" algn="l">
              <a:lnSpc>
                <a:spcPct val="90000"/>
              </a:lnSpc>
              <a:spcBef>
                <a:spcPts val="1000"/>
              </a:spcBef>
              <a:spcAft>
                <a:spcPts val="0"/>
              </a:spcAft>
              <a:buClr>
                <a:srgbClr val="02192B"/>
              </a:buClr>
              <a:buSzPts val="3200"/>
              <a:buChar char="•"/>
            </a:pPr>
            <a:r>
              <a:rPr lang="en-US"/>
              <a:t>All PVs from the insertion device 31 belonging to axis 4:</a:t>
            </a:r>
            <a:br>
              <a:rPr lang="en-US"/>
            </a:br>
            <a:br>
              <a:rPr lang="en-US" sz="800"/>
            </a:br>
            <a:r>
              <a:rPr lang="en-US"/>
              <a:t>	</a:t>
            </a:r>
            <a:r>
              <a:rPr lang="en-US">
                <a:solidFill>
                  <a:srgbClr val="0432FF"/>
                </a:solidFill>
                <a:latin typeface="Courier"/>
                <a:ea typeface="Courier"/>
                <a:cs typeface="Courier"/>
                <a:sym typeface="Courier"/>
              </a:rPr>
              <a:t>XF:31</a:t>
            </a:r>
            <a:r>
              <a:rPr i="1" lang="en-US">
                <a:solidFill>
                  <a:srgbClr val="0432FF"/>
                </a:solidFill>
                <a:latin typeface="Courier"/>
                <a:ea typeface="Courier"/>
                <a:cs typeface="Courier"/>
                <a:sym typeface="Courier"/>
              </a:rPr>
              <a:t>*</a:t>
            </a:r>
            <a:r>
              <a:rPr lang="en-US">
                <a:solidFill>
                  <a:srgbClr val="0432FF"/>
                </a:solidFill>
                <a:latin typeface="Courier"/>
                <a:ea typeface="Courier"/>
                <a:cs typeface="Courier"/>
                <a:sym typeface="Courier"/>
              </a:rPr>
              <a:t>IDA*</a:t>
            </a:r>
            <a:r>
              <a:rPr i="1" lang="en-US">
                <a:solidFill>
                  <a:srgbClr val="0432FF"/>
                </a:solidFill>
                <a:latin typeface="Courier"/>
                <a:ea typeface="Courier"/>
                <a:cs typeface="Courier"/>
                <a:sym typeface="Courier"/>
              </a:rPr>
              <a:t>&amp;</a:t>
            </a:r>
            <a:r>
              <a:rPr lang="en-US">
                <a:solidFill>
                  <a:srgbClr val="0432FF"/>
                </a:solidFill>
                <a:latin typeface="Courier"/>
                <a:ea typeface="Courier"/>
                <a:cs typeface="Courier"/>
                <a:sym typeface="Courier"/>
              </a:rPr>
              <a:t>axis</a:t>
            </a:r>
            <a:r>
              <a:rPr i="1" lang="en-US">
                <a:solidFill>
                  <a:srgbClr val="0432FF"/>
                </a:solidFill>
                <a:latin typeface="Courier"/>
                <a:ea typeface="Courier"/>
                <a:cs typeface="Courier"/>
                <a:sym typeface="Courier"/>
              </a:rPr>
              <a:t>=4*</a:t>
            </a:r>
            <a:endParaRPr/>
          </a:p>
          <a:p>
            <a:pPr indent="-228600" lvl="1" marL="228600" rtl="0" algn="l">
              <a:lnSpc>
                <a:spcPct val="90000"/>
              </a:lnSpc>
              <a:spcBef>
                <a:spcPts val="1000"/>
              </a:spcBef>
              <a:spcAft>
                <a:spcPts val="0"/>
              </a:spcAft>
              <a:buClr>
                <a:srgbClr val="02192B"/>
              </a:buClr>
              <a:buSzPts val="3200"/>
              <a:buChar char="•"/>
            </a:pPr>
            <a:r>
              <a:rPr lang="en-US" sz="3200"/>
              <a:t>All PVs from the insertion device 31 belonging to axis 4 and with </a:t>
            </a:r>
            <a:r>
              <a:rPr i="1" lang="en-US" sz="3200"/>
              <a:t>pvStatus</a:t>
            </a:r>
            <a:r>
              <a:rPr lang="en-US" sz="3200"/>
              <a:t> active:</a:t>
            </a:r>
            <a:br>
              <a:rPr lang="en-US" sz="3200"/>
            </a:br>
            <a:br>
              <a:rPr lang="en-US" sz="800"/>
            </a:br>
            <a:r>
              <a:rPr lang="en-US" sz="3200"/>
              <a:t>	</a:t>
            </a:r>
            <a:r>
              <a:rPr lang="en-US" sz="3200">
                <a:solidFill>
                  <a:srgbClr val="0432FF"/>
                </a:solidFill>
                <a:latin typeface="Courier"/>
                <a:ea typeface="Courier"/>
                <a:cs typeface="Courier"/>
                <a:sym typeface="Courier"/>
              </a:rPr>
              <a:t>XF:31*IDA*&amp;axis=4*&amp;pvStatus=active</a:t>
            </a:r>
            <a:endParaRPr/>
          </a:p>
          <a:p>
            <a:pPr indent="-228600" lvl="1" marL="228600" rtl="0" algn="l">
              <a:lnSpc>
                <a:spcPct val="90000"/>
              </a:lnSpc>
              <a:spcBef>
                <a:spcPts val="1000"/>
              </a:spcBef>
              <a:spcAft>
                <a:spcPts val="0"/>
              </a:spcAft>
              <a:buClr>
                <a:srgbClr val="02192B"/>
              </a:buClr>
              <a:buSzPts val="3200"/>
              <a:buChar char="•"/>
            </a:pPr>
            <a:r>
              <a:rPr lang="en-US" sz="3200"/>
              <a:t>All PVs from the insertion device 31 belonging to axis 4 with tag </a:t>
            </a:r>
            <a:r>
              <a:rPr lang="en-US" sz="3200">
                <a:latin typeface="Courier"/>
                <a:ea typeface="Courier"/>
                <a:cs typeface="Courier"/>
                <a:sym typeface="Courier"/>
              </a:rPr>
              <a:t>sys.XF:31</a:t>
            </a:r>
            <a:r>
              <a:rPr lang="en-US" sz="3200"/>
              <a:t>:</a:t>
            </a:r>
            <a:br>
              <a:rPr lang="en-US" sz="3200"/>
            </a:br>
            <a:br>
              <a:rPr lang="en-US" sz="800"/>
            </a:br>
            <a:r>
              <a:rPr lang="en-US" sz="3200"/>
              <a:t>	</a:t>
            </a:r>
            <a:r>
              <a:rPr lang="en-US" sz="3200">
                <a:solidFill>
                  <a:srgbClr val="0432FF"/>
                </a:solidFill>
                <a:latin typeface="Courier"/>
                <a:ea typeface="Courier"/>
                <a:cs typeface="Courier"/>
                <a:sym typeface="Courier"/>
              </a:rPr>
              <a:t>XF:31*IDA*&amp;axis=4*&amp;~tag=aphla.sys.SR</a:t>
            </a:r>
            <a:endParaRPr/>
          </a:p>
        </p:txBody>
      </p:sp>
      <p:sp>
        <p:nvSpPr>
          <p:cNvPr id="137" name="Google Shape;137;p6"/>
          <p:cNvSpPr txBox="1"/>
          <p:nvPr>
            <p:ph type="title"/>
          </p:nvPr>
        </p:nvSpPr>
        <p:spPr>
          <a:xfrm>
            <a:off x="180000" y="1"/>
            <a:ext cx="11832000" cy="50399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3F3F3F"/>
              </a:buClr>
              <a:buSzPts val="2000"/>
              <a:buFont typeface="Helvetica Neue"/>
              <a:buNone/>
            </a:pPr>
            <a:r>
              <a:rPr lang="en-US"/>
              <a:t>Query Example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7"/>
          <p:cNvSpPr txBox="1"/>
          <p:nvPr>
            <p:ph type="title"/>
          </p:nvPr>
        </p:nvSpPr>
        <p:spPr>
          <a:xfrm>
            <a:off x="180000" y="1"/>
            <a:ext cx="11832000" cy="50399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3F3F3F"/>
              </a:buClr>
              <a:buSzPts val="2000"/>
              <a:buFont typeface="Helvetica Neue"/>
              <a:buNone/>
            </a:pPr>
            <a:r>
              <a:rPr lang="en-US"/>
              <a:t>Example Data Set</a:t>
            </a:r>
            <a:endParaRPr/>
          </a:p>
        </p:txBody>
      </p:sp>
      <p:sp>
        <p:nvSpPr>
          <p:cNvPr id="143" name="Google Shape;143;p7"/>
          <p:cNvSpPr txBox="1"/>
          <p:nvPr>
            <p:ph idx="2" type="body"/>
          </p:nvPr>
        </p:nvSpPr>
        <p:spPr>
          <a:xfrm>
            <a:off x="180000" y="503999"/>
            <a:ext cx="11832000" cy="464497"/>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595959"/>
              </a:buClr>
              <a:buSzPts val="1400"/>
              <a:buFont typeface="Helvetica Neue"/>
              <a:buNone/>
            </a:pPr>
            <a:r>
              <a:rPr lang="en-US"/>
              <a:t>Device FM1G4C02A</a:t>
            </a:r>
            <a:endParaRPr/>
          </a:p>
        </p:txBody>
      </p:sp>
      <p:graphicFrame>
        <p:nvGraphicFramePr>
          <p:cNvPr id="144" name="Google Shape;144;p7"/>
          <p:cNvGraphicFramePr/>
          <p:nvPr/>
        </p:nvGraphicFramePr>
        <p:xfrm>
          <a:off x="1866900" y="986504"/>
          <a:ext cx="3000000" cy="3000000"/>
        </p:xfrm>
        <a:graphic>
          <a:graphicData uri="http://schemas.openxmlformats.org/drawingml/2006/table">
            <a:tbl>
              <a:tblPr firstCol="1">
                <a:noFill/>
                <a:tableStyleId>{AC38EAC7-3401-4166-ABA5-894171162489}</a:tableStyleId>
              </a:tblPr>
              <a:tblGrid>
                <a:gridCol w="1691650"/>
                <a:gridCol w="1691650"/>
                <a:gridCol w="1691650"/>
                <a:gridCol w="1691650"/>
                <a:gridCol w="1691650"/>
              </a:tblGrid>
              <a:tr h="446175">
                <a:tc rowSpan="2">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t>Channel Name</a:t>
                      </a:r>
                      <a:endParaRPr sz="1400" u="none" cap="none" strike="noStrike"/>
                    </a:p>
                  </a:txBody>
                  <a:tcPr marT="45725" marB="45725" marR="91450" marL="91450" anchor="ctr"/>
                </a:tc>
                <a:tc gridSpan="2">
                  <a:txBody>
                    <a:bodyPr/>
                    <a:lstStyle/>
                    <a:p>
                      <a:pPr indent="0" lvl="0" marL="0" marR="0" rtl="0" algn="ctr">
                        <a:lnSpc>
                          <a:spcPct val="100000"/>
                        </a:lnSpc>
                        <a:spcBef>
                          <a:spcPts val="0"/>
                        </a:spcBef>
                        <a:spcAft>
                          <a:spcPts val="0"/>
                        </a:spcAft>
                        <a:buClr>
                          <a:schemeClr val="dk1"/>
                        </a:buClr>
                        <a:buSzPts val="1600"/>
                        <a:buFont typeface="Calibri"/>
                        <a:buNone/>
                      </a:pPr>
                      <a:r>
                        <a:rPr lang="en-US" sz="1600" u="none" cap="none" strike="noStrike"/>
                        <a:t>SR:C02-MG:G04A{HFCor:FM1}</a:t>
                      </a:r>
                      <a:endParaRPr sz="1600" u="none" cap="none" strike="noStrike"/>
                    </a:p>
                    <a:p>
                      <a:pPr indent="0" lvl="0" marL="0" marR="0" rtl="0" algn="ctr">
                        <a:lnSpc>
                          <a:spcPct val="100000"/>
                        </a:lnSpc>
                        <a:spcBef>
                          <a:spcPts val="0"/>
                        </a:spcBef>
                        <a:spcAft>
                          <a:spcPts val="0"/>
                        </a:spcAft>
                        <a:buClr>
                          <a:srgbClr val="000000"/>
                        </a:buClr>
                        <a:buSzPts val="1600"/>
                        <a:buFont typeface="Arial"/>
                        <a:buNone/>
                      </a:pPr>
                      <a:r>
                        <a:t/>
                      </a:r>
                      <a:endParaRPr sz="1600" u="none" cap="none" strike="noStrike"/>
                    </a:p>
                  </a:txBody>
                  <a:tcPr marT="45725" marB="45725" marR="91450" marL="91450">
                    <a:solidFill>
                      <a:srgbClr val="D8E2F3"/>
                    </a:solidFill>
                  </a:tcPr>
                </a:tc>
                <a:tc hMerge="1"/>
                <a:tc gridSpan="2">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t>SR:C02-MG:G04A{VFCor:FM1}</a:t>
                      </a:r>
                      <a:endParaRPr sz="1600" u="none" cap="none" strike="noStrike"/>
                    </a:p>
                  </a:txBody>
                  <a:tcPr marT="45725" marB="45725" marR="91450" marL="91450">
                    <a:solidFill>
                      <a:srgbClr val="D8E2F3"/>
                    </a:solidFill>
                  </a:tcPr>
                </a:tc>
                <a:tc hMerge="1"/>
              </a:tr>
              <a:tr h="400450">
                <a:tc vMerge="1"/>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t>Fld-I</a:t>
                      </a:r>
                      <a:endParaRPr sz="1600" u="none" cap="none" strike="noStrike"/>
                    </a:p>
                  </a:txBody>
                  <a:tcPr marT="45725" marB="45725" marR="91450" marL="91450">
                    <a:solidFill>
                      <a:srgbClr val="D8E2F3"/>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t>Fld-SP</a:t>
                      </a:r>
                      <a:endParaRPr sz="1600" u="none" cap="none" strike="noStrike"/>
                    </a:p>
                  </a:txBody>
                  <a:tcPr marT="45725" marB="45725" marR="91450" marL="91450">
                    <a:solidFill>
                      <a:srgbClr val="D8E2F3"/>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t>Fld-I</a:t>
                      </a:r>
                      <a:endParaRPr sz="1600" u="none" cap="none" strike="noStrike"/>
                    </a:p>
                  </a:txBody>
                  <a:tcPr marT="45725" marB="45725" marR="91450" marL="91450">
                    <a:solidFill>
                      <a:srgbClr val="D8E2F3"/>
                    </a:solidFill>
                  </a:tcPr>
                </a:tc>
                <a:tc>
                  <a:txBody>
                    <a:bodyPr/>
                    <a:lstStyle/>
                    <a:p>
                      <a:pPr indent="0" lvl="0" marL="0" marR="0" rtl="0" algn="ctr">
                        <a:lnSpc>
                          <a:spcPct val="100000"/>
                        </a:lnSpc>
                        <a:spcBef>
                          <a:spcPts val="0"/>
                        </a:spcBef>
                        <a:spcAft>
                          <a:spcPts val="0"/>
                        </a:spcAft>
                        <a:buClr>
                          <a:schemeClr val="dk1"/>
                        </a:buClr>
                        <a:buSzPts val="1600"/>
                        <a:buFont typeface="Calibri"/>
                        <a:buNone/>
                      </a:pPr>
                      <a:r>
                        <a:rPr lang="en-US" sz="1600" u="none" cap="none" strike="noStrike"/>
                        <a:t>Fld-SP</a:t>
                      </a:r>
                      <a:endParaRPr sz="1600" u="none" cap="none" strike="noStrike"/>
                    </a:p>
                  </a:txBody>
                  <a:tcPr marT="45725" marB="45725" marR="91450" marL="91450">
                    <a:solidFill>
                      <a:srgbClr val="D8E2F3"/>
                    </a:solidFill>
                  </a:tcPr>
                </a:tc>
              </a:tr>
              <a:tr h="326300">
                <a:tc>
                  <a:txBody>
                    <a:bodyPr/>
                    <a:lstStyle/>
                    <a:p>
                      <a:pPr indent="0" lvl="0" marL="0" marR="0" rtl="0" algn="r">
                        <a:lnSpc>
                          <a:spcPct val="100000"/>
                        </a:lnSpc>
                        <a:spcBef>
                          <a:spcPts val="0"/>
                        </a:spcBef>
                        <a:spcAft>
                          <a:spcPts val="0"/>
                        </a:spcAft>
                        <a:buClr>
                          <a:srgbClr val="000000"/>
                        </a:buClr>
                        <a:buSzPts val="1600"/>
                        <a:buFont typeface="Arial"/>
                        <a:buNone/>
                      </a:pPr>
                      <a:r>
                        <a:rPr lang="en-US" sz="1600" u="none" cap="none" strike="noStrike"/>
                        <a:t>handle</a:t>
                      </a:r>
                      <a:endParaRPr sz="14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READBACK</a:t>
                      </a:r>
                      <a:endParaRPr sz="16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SETPOINT</a:t>
                      </a:r>
                      <a:endParaRPr sz="16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READBACK</a:t>
                      </a:r>
                      <a:endParaRPr sz="16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SETPOINT</a:t>
                      </a:r>
                      <a:endParaRPr sz="1600" u="none" cap="none" strike="noStrike"/>
                    </a:p>
                  </a:txBody>
                  <a:tcPr marT="45725" marB="45725" marR="91450" marL="91450"/>
                </a:tc>
              </a:tr>
              <a:tr h="326300">
                <a:tc>
                  <a:txBody>
                    <a:bodyPr/>
                    <a:lstStyle/>
                    <a:p>
                      <a:pPr indent="0" lvl="0" marL="0" marR="0" rtl="0" algn="r">
                        <a:lnSpc>
                          <a:spcPct val="100000"/>
                        </a:lnSpc>
                        <a:spcBef>
                          <a:spcPts val="0"/>
                        </a:spcBef>
                        <a:spcAft>
                          <a:spcPts val="0"/>
                        </a:spcAft>
                        <a:buClr>
                          <a:srgbClr val="000000"/>
                        </a:buClr>
                        <a:buSzPts val="1600"/>
                        <a:buFont typeface="Arial"/>
                        <a:buNone/>
                      </a:pPr>
                      <a:r>
                        <a:rPr lang="en-US" sz="1600" u="none" cap="none" strike="noStrike"/>
                        <a:t>elemName</a:t>
                      </a:r>
                      <a:endParaRPr sz="1600" u="none" cap="none" strike="noStrike"/>
                    </a:p>
                  </a:txBody>
                  <a:tcPr marT="45725" marB="45725" marR="91450" marL="91450" anchor="ctr"/>
                </a:tc>
                <a:tc gridSpan="2">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t>FXM1G4C02A</a:t>
                      </a:r>
                      <a:endParaRPr sz="1400" u="none" cap="none" strike="noStrike"/>
                    </a:p>
                  </a:txBody>
                  <a:tcPr marT="45725" marB="45725" marR="91450" marL="91450"/>
                </a:tc>
                <a:tc hMerge="1"/>
                <a:tc gridSpan="2">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t>FYM1G4C02A</a:t>
                      </a:r>
                      <a:endParaRPr sz="1400" u="none" cap="none" strike="noStrike"/>
                    </a:p>
                  </a:txBody>
                  <a:tcPr marT="45725" marB="45725" marR="91450" marL="91450"/>
                </a:tc>
                <a:tc hMerge="1"/>
              </a:tr>
              <a:tr h="326300">
                <a:tc>
                  <a:txBody>
                    <a:bodyPr/>
                    <a:lstStyle/>
                    <a:p>
                      <a:pPr indent="0" lvl="0" marL="0" marR="0" rtl="0" algn="r">
                        <a:lnSpc>
                          <a:spcPct val="100000"/>
                        </a:lnSpc>
                        <a:spcBef>
                          <a:spcPts val="0"/>
                        </a:spcBef>
                        <a:spcAft>
                          <a:spcPts val="0"/>
                        </a:spcAft>
                        <a:buClr>
                          <a:srgbClr val="000000"/>
                        </a:buClr>
                        <a:buSzPts val="1600"/>
                        <a:buFont typeface="Arial"/>
                        <a:buNone/>
                      </a:pPr>
                      <a:r>
                        <a:rPr lang="en-US" sz="1600" u="none" cap="none" strike="noStrike"/>
                        <a:t>elemType</a:t>
                      </a:r>
                      <a:endParaRPr sz="1600" u="none" cap="none" strike="noStrike"/>
                    </a:p>
                  </a:txBody>
                  <a:tcPr marT="45725" marB="45725" marR="91450" marL="91450" anchor="ctr"/>
                </a:tc>
                <a:tc gridSpan="2">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t>HFCOR</a:t>
                      </a:r>
                      <a:endParaRPr sz="1400" u="none" cap="none" strike="noStrike"/>
                    </a:p>
                  </a:txBody>
                  <a:tcPr marT="45725" marB="45725" marR="91450" marL="91450"/>
                </a:tc>
                <a:tc hMerge="1"/>
                <a:tc gridSpan="2">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t>VFCOR</a:t>
                      </a:r>
                      <a:endParaRPr sz="1400" u="none" cap="none" strike="noStrike"/>
                    </a:p>
                  </a:txBody>
                  <a:tcPr marT="45725" marB="45725" marR="91450" marL="91450"/>
                </a:tc>
                <a:tc hMerge="1"/>
              </a:tr>
              <a:tr h="326300">
                <a:tc>
                  <a:txBody>
                    <a:bodyPr/>
                    <a:lstStyle/>
                    <a:p>
                      <a:pPr indent="0" lvl="0" marL="0" marR="0" rtl="0" algn="r">
                        <a:lnSpc>
                          <a:spcPct val="100000"/>
                        </a:lnSpc>
                        <a:spcBef>
                          <a:spcPts val="0"/>
                        </a:spcBef>
                        <a:spcAft>
                          <a:spcPts val="0"/>
                        </a:spcAft>
                        <a:buClr>
                          <a:srgbClr val="000000"/>
                        </a:buClr>
                        <a:buSzPts val="1600"/>
                        <a:buFont typeface="Arial"/>
                        <a:buNone/>
                      </a:pPr>
                      <a:r>
                        <a:rPr lang="en-US" sz="1600" u="none" cap="none" strike="noStrike"/>
                        <a:t>elemField</a:t>
                      </a:r>
                      <a:endParaRPr sz="1600" u="none" cap="none" strike="noStrike"/>
                    </a:p>
                  </a:txBody>
                  <a:tcPr marT="45725" marB="45725" marR="91450" marL="91450" anchor="ctr"/>
                </a:tc>
                <a:tc gridSpan="2">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t>x</a:t>
                      </a:r>
                      <a:endParaRPr sz="1400" u="none" cap="none" strike="noStrike"/>
                    </a:p>
                  </a:txBody>
                  <a:tcPr marT="45725" marB="45725" marR="91450" marL="91450"/>
                </a:tc>
                <a:tc hMerge="1"/>
                <a:tc gridSpan="2">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t>y</a:t>
                      </a:r>
                      <a:endParaRPr sz="1400" u="none" cap="none" strike="noStrike"/>
                    </a:p>
                  </a:txBody>
                  <a:tcPr marT="45725" marB="45725" marR="91450" marL="91450"/>
                </a:tc>
                <a:tc hMerge="1"/>
              </a:tr>
              <a:tr h="326300">
                <a:tc>
                  <a:txBody>
                    <a:bodyPr/>
                    <a:lstStyle/>
                    <a:p>
                      <a:pPr indent="0" lvl="0" marL="0" marR="0" rtl="0" algn="r">
                        <a:lnSpc>
                          <a:spcPct val="100000"/>
                        </a:lnSpc>
                        <a:spcBef>
                          <a:spcPts val="0"/>
                        </a:spcBef>
                        <a:spcAft>
                          <a:spcPts val="0"/>
                        </a:spcAft>
                        <a:buClr>
                          <a:srgbClr val="000000"/>
                        </a:buClr>
                        <a:buSzPts val="1600"/>
                        <a:buFont typeface="Arial"/>
                        <a:buNone/>
                      </a:pPr>
                      <a:r>
                        <a:rPr lang="en-US" sz="1600" u="none" cap="none" strike="noStrike"/>
                        <a:t>devName</a:t>
                      </a:r>
                      <a:endParaRPr sz="1600" u="none" cap="none" strike="noStrike"/>
                    </a:p>
                  </a:txBody>
                  <a:tcPr marT="45725" marB="45725" marR="91450" marL="91450" anchor="ctr"/>
                </a:tc>
                <a:tc gridSpan="4">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t>FM1G4C02A</a:t>
                      </a:r>
                      <a:endParaRPr sz="1400" u="none" cap="none" strike="noStrike"/>
                    </a:p>
                  </a:txBody>
                  <a:tcPr marT="45725" marB="45725" marR="91450" marL="91450"/>
                </a:tc>
                <a:tc hMerge="1"/>
                <a:tc hMerge="1"/>
                <a:tc hMerge="1"/>
              </a:tr>
              <a:tr h="326300">
                <a:tc>
                  <a:txBody>
                    <a:bodyPr/>
                    <a:lstStyle/>
                    <a:p>
                      <a:pPr indent="0" lvl="0" marL="0" marR="0" rtl="0" algn="r">
                        <a:lnSpc>
                          <a:spcPct val="100000"/>
                        </a:lnSpc>
                        <a:spcBef>
                          <a:spcPts val="0"/>
                        </a:spcBef>
                        <a:spcAft>
                          <a:spcPts val="0"/>
                        </a:spcAft>
                        <a:buClr>
                          <a:srgbClr val="000000"/>
                        </a:buClr>
                        <a:buSzPts val="1600"/>
                        <a:buFont typeface="Arial"/>
                        <a:buNone/>
                      </a:pPr>
                      <a:r>
                        <a:rPr lang="en-US" sz="1600" u="none" cap="none" strike="noStrike"/>
                        <a:t>sEnd</a:t>
                      </a:r>
                      <a:endParaRPr sz="1600" u="none" cap="none" strike="noStrike"/>
                    </a:p>
                  </a:txBody>
                  <a:tcPr marT="45725" marB="45725" marR="91450" marL="91450" anchor="ctr"/>
                </a:tc>
                <a:tc gridSpan="4">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t>65.5222</a:t>
                      </a:r>
                      <a:endParaRPr sz="1400" u="none" cap="none" strike="noStrike"/>
                    </a:p>
                  </a:txBody>
                  <a:tcPr marT="45725" marB="45725" marR="91450" marL="91450"/>
                </a:tc>
                <a:tc hMerge="1"/>
                <a:tc hMerge="1"/>
                <a:tc hMerge="1"/>
              </a:tr>
              <a:tr h="326300">
                <a:tc>
                  <a:txBody>
                    <a:bodyPr/>
                    <a:lstStyle/>
                    <a:p>
                      <a:pPr indent="0" lvl="0" marL="0" marR="0" rtl="0" algn="r">
                        <a:lnSpc>
                          <a:spcPct val="100000"/>
                        </a:lnSpc>
                        <a:spcBef>
                          <a:spcPts val="0"/>
                        </a:spcBef>
                        <a:spcAft>
                          <a:spcPts val="0"/>
                        </a:spcAft>
                        <a:buClr>
                          <a:srgbClr val="000000"/>
                        </a:buClr>
                        <a:buSzPts val="1600"/>
                        <a:buFont typeface="Arial"/>
                        <a:buNone/>
                      </a:pPr>
                      <a:r>
                        <a:rPr lang="en-US" sz="1600" u="none" cap="none" strike="noStrike"/>
                        <a:t>cell</a:t>
                      </a:r>
                      <a:endParaRPr sz="1400" u="none" cap="none" strike="noStrike"/>
                    </a:p>
                  </a:txBody>
                  <a:tcPr marT="45725" marB="45725" marR="91450" marL="91450" anchor="ctr"/>
                </a:tc>
                <a:tc gridSpan="4">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t>C02</a:t>
                      </a:r>
                      <a:endParaRPr sz="1400" u="none" cap="none" strike="noStrike"/>
                    </a:p>
                  </a:txBody>
                  <a:tcPr marT="45725" marB="45725" marR="91450" marL="91450"/>
                </a:tc>
                <a:tc hMerge="1"/>
                <a:tc hMerge="1"/>
                <a:tc hMerge="1"/>
              </a:tr>
              <a:tr h="326300">
                <a:tc>
                  <a:txBody>
                    <a:bodyPr/>
                    <a:lstStyle/>
                    <a:p>
                      <a:pPr indent="0" lvl="0" marL="0" marR="0" rtl="0" algn="r">
                        <a:lnSpc>
                          <a:spcPct val="100000"/>
                        </a:lnSpc>
                        <a:spcBef>
                          <a:spcPts val="0"/>
                        </a:spcBef>
                        <a:spcAft>
                          <a:spcPts val="0"/>
                        </a:spcAft>
                        <a:buClr>
                          <a:srgbClr val="000000"/>
                        </a:buClr>
                        <a:buSzPts val="1600"/>
                        <a:buFont typeface="Arial"/>
                        <a:buNone/>
                      </a:pPr>
                      <a:r>
                        <a:rPr lang="en-US" sz="1600" u="none" cap="none" strike="noStrike"/>
                        <a:t>girder</a:t>
                      </a:r>
                      <a:endParaRPr sz="1400" u="none" cap="none" strike="noStrike"/>
                    </a:p>
                  </a:txBody>
                  <a:tcPr marT="45725" marB="45725" marR="91450" marL="91450" anchor="ctr"/>
                </a:tc>
                <a:tc gridSpan="4">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t>G4</a:t>
                      </a:r>
                      <a:endParaRPr sz="1400" u="none" cap="none" strike="noStrike"/>
                    </a:p>
                  </a:txBody>
                  <a:tcPr marT="45725" marB="45725" marR="91450" marL="91450"/>
                </a:tc>
                <a:tc hMerge="1"/>
                <a:tc hMerge="1"/>
                <a:tc hMerge="1"/>
              </a:tr>
              <a:tr h="326300">
                <a:tc>
                  <a:txBody>
                    <a:bodyPr/>
                    <a:lstStyle/>
                    <a:p>
                      <a:pPr indent="0" lvl="0" marL="0" marR="0" rtl="0" algn="r">
                        <a:lnSpc>
                          <a:spcPct val="100000"/>
                        </a:lnSpc>
                        <a:spcBef>
                          <a:spcPts val="0"/>
                        </a:spcBef>
                        <a:spcAft>
                          <a:spcPts val="0"/>
                        </a:spcAft>
                        <a:buClr>
                          <a:srgbClr val="000000"/>
                        </a:buClr>
                        <a:buSzPts val="1600"/>
                        <a:buFont typeface="Arial"/>
                        <a:buNone/>
                      </a:pPr>
                      <a:r>
                        <a:rPr lang="en-US" sz="1600" u="none" cap="none" strike="noStrike"/>
                        <a:t>symmetry</a:t>
                      </a:r>
                      <a:endParaRPr sz="1400" u="none" cap="none" strike="noStrike"/>
                    </a:p>
                  </a:txBody>
                  <a:tcPr marT="45725" marB="45725" marR="91450" marL="91450" anchor="ctr"/>
                </a:tc>
                <a:tc gridSpan="4">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t>A</a:t>
                      </a:r>
                      <a:endParaRPr sz="1400" u="none" cap="none" strike="noStrike"/>
                    </a:p>
                  </a:txBody>
                  <a:tcPr marT="45725" marB="45725" marR="91450" marL="91450"/>
                </a:tc>
                <a:tc hMerge="1"/>
                <a:tc hMerge="1"/>
                <a:tc hMerge="1"/>
              </a:tr>
              <a:tr h="326300">
                <a:tc>
                  <a:txBody>
                    <a:bodyPr/>
                    <a:lstStyle/>
                    <a:p>
                      <a:pPr indent="0" lvl="0" marL="0" marR="0" rtl="0" algn="r">
                        <a:lnSpc>
                          <a:spcPct val="100000"/>
                        </a:lnSpc>
                        <a:spcBef>
                          <a:spcPts val="0"/>
                        </a:spcBef>
                        <a:spcAft>
                          <a:spcPts val="0"/>
                        </a:spcAft>
                        <a:buClr>
                          <a:srgbClr val="000000"/>
                        </a:buClr>
                        <a:buSzPts val="1600"/>
                        <a:buFont typeface="Arial"/>
                        <a:buNone/>
                      </a:pPr>
                      <a:r>
                        <a:rPr lang="en-US" sz="1600" u="none" cap="none" strike="noStrike"/>
                        <a:t>length</a:t>
                      </a:r>
                      <a:endParaRPr sz="1400" u="none" cap="none" strike="noStrike"/>
                    </a:p>
                  </a:txBody>
                  <a:tcPr marT="45725" marB="45725" marR="91450" marL="91450" anchor="ctr"/>
                </a:tc>
                <a:tc gridSpan="4">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t>0.44</a:t>
                      </a:r>
                      <a:endParaRPr sz="1400" u="none" cap="none" strike="noStrike"/>
                    </a:p>
                  </a:txBody>
                  <a:tcPr marT="45725" marB="45725" marR="91450" marL="91450"/>
                </a:tc>
                <a:tc hMerge="1"/>
                <a:tc hMerge="1"/>
                <a:tc hMerge="1"/>
              </a:tr>
              <a:tr h="326300">
                <a:tc>
                  <a:txBody>
                    <a:bodyPr/>
                    <a:lstStyle/>
                    <a:p>
                      <a:pPr indent="0" lvl="0" marL="0" marR="0" rtl="0" algn="r">
                        <a:lnSpc>
                          <a:spcPct val="100000"/>
                        </a:lnSpc>
                        <a:spcBef>
                          <a:spcPts val="0"/>
                        </a:spcBef>
                        <a:spcAft>
                          <a:spcPts val="0"/>
                        </a:spcAft>
                        <a:buClr>
                          <a:srgbClr val="000000"/>
                        </a:buClr>
                        <a:buSzPts val="1600"/>
                        <a:buFont typeface="Arial"/>
                        <a:buNone/>
                      </a:pPr>
                      <a:r>
                        <a:rPr lang="en-US" sz="1600" u="none" cap="none" strike="noStrike"/>
                        <a:t>ordinal</a:t>
                      </a:r>
                      <a:endParaRPr sz="1400" u="none" cap="none" strike="noStrike"/>
                    </a:p>
                  </a:txBody>
                  <a:tcPr marT="45725" marB="45725" marR="91450" marL="91450" anchor="ctr"/>
                </a:tc>
                <a:tc gridSpan="2">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t>263</a:t>
                      </a:r>
                      <a:endParaRPr sz="1400" u="none" cap="none" strike="noStrike"/>
                    </a:p>
                  </a:txBody>
                  <a:tcPr marT="45725" marB="45725" marR="91450" marL="91450"/>
                </a:tc>
                <a:tc hMerge="1"/>
                <a:tc gridSpan="2">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t>264</a:t>
                      </a:r>
                      <a:endParaRPr sz="1400" u="none" cap="none" strike="noStrike"/>
                    </a:p>
                  </a:txBody>
                  <a:tcPr marT="45725" marB="45725" marR="91450" marL="91450"/>
                </a:tc>
                <a:tc hMerge="1"/>
              </a:tr>
              <a:tr h="326300">
                <a:tc rowSpan="3">
                  <a:txBody>
                    <a:bodyPr/>
                    <a:lstStyle/>
                    <a:p>
                      <a:pPr indent="0" lvl="0" marL="0" marR="0" rtl="0" algn="r">
                        <a:lnSpc>
                          <a:spcPct val="100000"/>
                        </a:lnSpc>
                        <a:spcBef>
                          <a:spcPts val="0"/>
                        </a:spcBef>
                        <a:spcAft>
                          <a:spcPts val="0"/>
                        </a:spcAft>
                        <a:buClr>
                          <a:srgbClr val="000000"/>
                        </a:buClr>
                        <a:buSzPts val="1600"/>
                        <a:buFont typeface="Arial"/>
                        <a:buNone/>
                      </a:pPr>
                      <a:r>
                        <a:rPr lang="en-US" sz="1600" u="none" cap="none" strike="noStrike"/>
                        <a:t>tags</a:t>
                      </a:r>
                      <a:endParaRPr sz="14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t>eget</a:t>
                      </a:r>
                      <a:endParaRPr sz="16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t>eput</a:t>
                      </a:r>
                      <a:endParaRPr sz="16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t>eget</a:t>
                      </a:r>
                      <a:endParaRPr sz="16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t>eput</a:t>
                      </a:r>
                      <a:endParaRPr sz="1600" u="none" cap="none" strike="noStrike"/>
                    </a:p>
                  </a:txBody>
                  <a:tcPr marT="45725" marB="45725" marR="91450" marL="91450"/>
                </a:tc>
              </a:tr>
              <a:tr h="326300">
                <a:tc vMerge="1"/>
                <a:tc gridSpan="2">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t>x</a:t>
                      </a:r>
                      <a:endParaRPr sz="1400" u="none" cap="none" strike="noStrike"/>
                    </a:p>
                  </a:txBody>
                  <a:tcPr marT="45725" marB="45725" marR="91450" marL="91450"/>
                </a:tc>
                <a:tc hMerge="1"/>
                <a:tc gridSpan="2">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t>y</a:t>
                      </a:r>
                      <a:endParaRPr sz="1400" u="none" cap="none" strike="noStrike"/>
                    </a:p>
                  </a:txBody>
                  <a:tcPr marT="45725" marB="45725" marR="91450" marL="91450"/>
                </a:tc>
                <a:tc hMerge="1"/>
              </a:tr>
              <a:tr h="326300">
                <a:tc vMerge="1"/>
                <a:tc gridSpan="4">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t>sys.SR</a:t>
                      </a:r>
                      <a:endParaRPr sz="1400" u="none" cap="none" strike="noStrike"/>
                    </a:p>
                  </a:txBody>
                  <a:tcPr marT="45725" marB="45725" marR="91450" marL="91450"/>
                </a:tc>
                <a:tc hMerge="1"/>
                <a:tc hMerge="1"/>
                <a:tc hMerge="1"/>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8"/>
          <p:cNvSpPr txBox="1"/>
          <p:nvPr>
            <p:ph type="title"/>
          </p:nvPr>
        </p:nvSpPr>
        <p:spPr>
          <a:xfrm>
            <a:off x="180000" y="1"/>
            <a:ext cx="11832000" cy="50399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3F3F3F"/>
              </a:buClr>
              <a:buSzPts val="2000"/>
              <a:buFont typeface="Helvetica Neue"/>
              <a:buNone/>
            </a:pPr>
            <a:r>
              <a:rPr lang="en-US"/>
              <a:t>Example Data Set</a:t>
            </a:r>
            <a:endParaRPr/>
          </a:p>
        </p:txBody>
      </p:sp>
      <p:sp>
        <p:nvSpPr>
          <p:cNvPr id="150" name="Google Shape;150;p8"/>
          <p:cNvSpPr txBox="1"/>
          <p:nvPr>
            <p:ph idx="2" type="body"/>
          </p:nvPr>
        </p:nvSpPr>
        <p:spPr>
          <a:xfrm>
            <a:off x="180000" y="503999"/>
            <a:ext cx="11832000" cy="464497"/>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595959"/>
              </a:buClr>
              <a:buSzPts val="1400"/>
              <a:buFont typeface="Helvetica Neue"/>
              <a:buNone/>
            </a:pPr>
            <a:r>
              <a:rPr lang="en-US"/>
              <a:t>Device FM1G4C02A</a:t>
            </a:r>
            <a:endParaRPr/>
          </a:p>
        </p:txBody>
      </p:sp>
      <p:graphicFrame>
        <p:nvGraphicFramePr>
          <p:cNvPr id="151" name="Google Shape;151;p8"/>
          <p:cNvGraphicFramePr/>
          <p:nvPr/>
        </p:nvGraphicFramePr>
        <p:xfrm>
          <a:off x="1866900" y="2251424"/>
          <a:ext cx="3000000" cy="3000000"/>
        </p:xfrm>
        <a:graphic>
          <a:graphicData uri="http://schemas.openxmlformats.org/drawingml/2006/table">
            <a:tbl>
              <a:tblPr firstCol="1">
                <a:noFill/>
                <a:tableStyleId>{AC38EAC7-3401-4166-ABA5-894171162489}</a:tableStyleId>
              </a:tblPr>
              <a:tblGrid>
                <a:gridCol w="1691650"/>
                <a:gridCol w="1691650"/>
                <a:gridCol w="1691650"/>
                <a:gridCol w="1691650"/>
                <a:gridCol w="1691650"/>
              </a:tblGrid>
              <a:tr h="446175">
                <a:tc rowSpan="2">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t>Channel Name</a:t>
                      </a:r>
                      <a:endParaRPr sz="1400" u="none" cap="none" strike="noStrike"/>
                    </a:p>
                  </a:txBody>
                  <a:tcPr marT="45725" marB="45725" marR="91450" marL="91450" anchor="ctr"/>
                </a:tc>
                <a:tc gridSpan="2">
                  <a:txBody>
                    <a:bodyPr/>
                    <a:lstStyle/>
                    <a:p>
                      <a:pPr indent="0" lvl="0" marL="0" marR="0" rtl="0" algn="ctr">
                        <a:lnSpc>
                          <a:spcPct val="100000"/>
                        </a:lnSpc>
                        <a:spcBef>
                          <a:spcPts val="0"/>
                        </a:spcBef>
                        <a:spcAft>
                          <a:spcPts val="0"/>
                        </a:spcAft>
                        <a:buClr>
                          <a:schemeClr val="dk1"/>
                        </a:buClr>
                        <a:buSzPts val="1600"/>
                        <a:buFont typeface="Calibri"/>
                        <a:buNone/>
                      </a:pPr>
                      <a:r>
                        <a:rPr lang="en-US" sz="1600" u="none" cap="none" strike="noStrike"/>
                        <a:t>SR:C02-MG:G04A{HFCor:FM1}</a:t>
                      </a:r>
                      <a:endParaRPr sz="1600" u="none" cap="none" strike="noStrike"/>
                    </a:p>
                    <a:p>
                      <a:pPr indent="0" lvl="0" marL="0" marR="0" rtl="0" algn="ctr">
                        <a:lnSpc>
                          <a:spcPct val="100000"/>
                        </a:lnSpc>
                        <a:spcBef>
                          <a:spcPts val="0"/>
                        </a:spcBef>
                        <a:spcAft>
                          <a:spcPts val="0"/>
                        </a:spcAft>
                        <a:buClr>
                          <a:srgbClr val="000000"/>
                        </a:buClr>
                        <a:buSzPts val="1600"/>
                        <a:buFont typeface="Arial"/>
                        <a:buNone/>
                      </a:pPr>
                      <a:r>
                        <a:t/>
                      </a:r>
                      <a:endParaRPr sz="1600" u="none" cap="none" strike="noStrike"/>
                    </a:p>
                  </a:txBody>
                  <a:tcPr marT="45725" marB="45725" marR="91450" marL="91450"/>
                </a:tc>
                <a:tc hMerge="1"/>
                <a:tc gridSpan="2">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t>SR:C02-MG:G04A{VFCor:FM1}</a:t>
                      </a:r>
                      <a:endParaRPr sz="1600" u="none" cap="none" strike="noStrike"/>
                    </a:p>
                  </a:txBody>
                  <a:tcPr marT="45725" marB="45725" marR="91450" marL="91450"/>
                </a:tc>
                <a:tc hMerge="1"/>
              </a:tr>
              <a:tr h="400450">
                <a:tc vMerge="1"/>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t>Fld-I</a:t>
                      </a:r>
                      <a:endParaRPr sz="16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t>Fld-SP</a:t>
                      </a:r>
                      <a:endParaRPr sz="16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t>Fld-I</a:t>
                      </a:r>
                      <a:endParaRPr sz="1600" u="none" cap="none" strike="noStrike"/>
                    </a:p>
                  </a:txBody>
                  <a:tcPr marT="45725" marB="45725" marR="91450" marL="91450"/>
                </a:tc>
                <a:tc>
                  <a:txBody>
                    <a:bodyPr/>
                    <a:lstStyle/>
                    <a:p>
                      <a:pPr indent="0" lvl="0" marL="0" marR="0" rtl="0" algn="ctr">
                        <a:lnSpc>
                          <a:spcPct val="100000"/>
                        </a:lnSpc>
                        <a:spcBef>
                          <a:spcPts val="0"/>
                        </a:spcBef>
                        <a:spcAft>
                          <a:spcPts val="0"/>
                        </a:spcAft>
                        <a:buClr>
                          <a:schemeClr val="dk1"/>
                        </a:buClr>
                        <a:buSzPts val="1600"/>
                        <a:buFont typeface="Calibri"/>
                        <a:buNone/>
                      </a:pPr>
                      <a:r>
                        <a:rPr lang="en-US" sz="1600" u="none" cap="none" strike="noStrike"/>
                        <a:t>Fld-SP</a:t>
                      </a:r>
                      <a:endParaRPr sz="1600" u="none" cap="none" strike="noStrike"/>
                    </a:p>
                  </a:txBody>
                  <a:tcPr marT="45725" marB="45725" marR="91450" marL="91450"/>
                </a:tc>
              </a:tr>
              <a:tr h="326300">
                <a:tc>
                  <a:txBody>
                    <a:bodyPr/>
                    <a:lstStyle/>
                    <a:p>
                      <a:pPr indent="0" lvl="0" marL="0" marR="0" rtl="0" algn="r">
                        <a:lnSpc>
                          <a:spcPct val="100000"/>
                        </a:lnSpc>
                        <a:spcBef>
                          <a:spcPts val="0"/>
                        </a:spcBef>
                        <a:spcAft>
                          <a:spcPts val="0"/>
                        </a:spcAft>
                        <a:buClr>
                          <a:srgbClr val="000000"/>
                        </a:buClr>
                        <a:buSzPts val="1600"/>
                        <a:buFont typeface="Arial"/>
                        <a:buNone/>
                      </a:pPr>
                      <a:r>
                        <a:rPr lang="en-US" sz="1600" u="none" cap="none" strike="noStrike"/>
                        <a:t>hostName</a:t>
                      </a:r>
                      <a:endParaRPr sz="1600" u="none" cap="none" strike="noStrike"/>
                    </a:p>
                  </a:txBody>
                  <a:tcPr marT="45725" marB="45725" marR="91450" marL="91450" anchor="ctr"/>
                </a:tc>
                <a:tc gridSpan="4">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t>ps-psioc-c02.cs.nsls2.local</a:t>
                      </a:r>
                      <a:endParaRPr sz="1400" u="none" cap="none" strike="noStrike"/>
                    </a:p>
                  </a:txBody>
                  <a:tcPr marT="45725" marB="45725" marR="91450" marL="91450"/>
                </a:tc>
                <a:tc hMerge="1"/>
                <a:tc hMerge="1"/>
                <a:tc hMerge="1"/>
              </a:tr>
              <a:tr h="326300">
                <a:tc>
                  <a:txBody>
                    <a:bodyPr/>
                    <a:lstStyle/>
                    <a:p>
                      <a:pPr indent="0" lvl="0" marL="0" marR="0" rtl="0" algn="r">
                        <a:lnSpc>
                          <a:spcPct val="100000"/>
                        </a:lnSpc>
                        <a:spcBef>
                          <a:spcPts val="0"/>
                        </a:spcBef>
                        <a:spcAft>
                          <a:spcPts val="0"/>
                        </a:spcAft>
                        <a:buClr>
                          <a:srgbClr val="000000"/>
                        </a:buClr>
                        <a:buSzPts val="1600"/>
                        <a:buFont typeface="Arial"/>
                        <a:buNone/>
                      </a:pPr>
                      <a:r>
                        <a:rPr lang="en-US" sz="1600" u="none" cap="none" strike="noStrike"/>
                        <a:t>iocName</a:t>
                      </a:r>
                      <a:endParaRPr sz="1600" u="none" cap="none" strike="noStrike"/>
                    </a:p>
                  </a:txBody>
                  <a:tcPr marT="45725" marB="45725" marR="91450" marL="91450" anchor="ctr"/>
                </a:tc>
                <a:tc gridSpan="4">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t>ps-C02A</a:t>
                      </a:r>
                      <a:endParaRPr sz="1400" u="none" cap="none" strike="noStrike"/>
                    </a:p>
                  </a:txBody>
                  <a:tcPr marT="45725" marB="45725" marR="91450" marL="91450"/>
                </a:tc>
                <a:tc hMerge="1"/>
                <a:tc hMerge="1"/>
                <a:tc hMerge="1"/>
              </a:tr>
              <a:tr h="326300">
                <a:tc>
                  <a:txBody>
                    <a:bodyPr/>
                    <a:lstStyle/>
                    <a:p>
                      <a:pPr indent="0" lvl="0" marL="0" marR="0" rtl="0" algn="r">
                        <a:lnSpc>
                          <a:spcPct val="100000"/>
                        </a:lnSpc>
                        <a:spcBef>
                          <a:spcPts val="0"/>
                        </a:spcBef>
                        <a:spcAft>
                          <a:spcPts val="0"/>
                        </a:spcAft>
                        <a:buClr>
                          <a:srgbClr val="000000"/>
                        </a:buClr>
                        <a:buSzPts val="1600"/>
                        <a:buFont typeface="Arial"/>
                        <a:buNone/>
                      </a:pPr>
                      <a:r>
                        <a:rPr lang="en-US" sz="1600" u="none" cap="none" strike="noStrike"/>
                        <a:t>updateTime</a:t>
                      </a:r>
                      <a:endParaRPr sz="1600" u="none" cap="none" strike="noStrike"/>
                    </a:p>
                  </a:txBody>
                  <a:tcPr marT="45725" marB="45725" marR="91450" marL="91450" anchor="ctr"/>
                </a:tc>
                <a:tc gridSpan="4">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t>2015-03-13</a:t>
                      </a:r>
                      <a:endParaRPr sz="1400" u="none" cap="none" strike="noStrike"/>
                    </a:p>
                  </a:txBody>
                  <a:tcPr marT="45725" marB="45725" marR="91450" marL="91450"/>
                </a:tc>
                <a:tc hMerge="1"/>
                <a:tc hMerge="1"/>
                <a:tc hMerge="1"/>
              </a:tr>
              <a:tr h="326300">
                <a:tc>
                  <a:txBody>
                    <a:bodyPr/>
                    <a:lstStyle/>
                    <a:p>
                      <a:pPr indent="0" lvl="0" marL="0" marR="0" rtl="0" algn="r">
                        <a:lnSpc>
                          <a:spcPct val="100000"/>
                        </a:lnSpc>
                        <a:spcBef>
                          <a:spcPts val="0"/>
                        </a:spcBef>
                        <a:spcAft>
                          <a:spcPts val="0"/>
                        </a:spcAft>
                        <a:buClr>
                          <a:srgbClr val="000000"/>
                        </a:buClr>
                        <a:buSzPts val="1600"/>
                        <a:buFont typeface="Arial"/>
                        <a:buNone/>
                      </a:pPr>
                      <a:r>
                        <a:rPr lang="en-US" sz="1600" u="none" cap="none" strike="noStrike"/>
                        <a:t>active</a:t>
                      </a:r>
                      <a:endParaRPr sz="1400" u="none" cap="none" strike="noStrike"/>
                    </a:p>
                  </a:txBody>
                  <a:tcPr marT="45725" marB="45725" marR="91450" marL="91450" anchor="ctr"/>
                </a:tc>
                <a:tc gridSpan="4">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t>True</a:t>
                      </a:r>
                      <a:endParaRPr sz="1400" u="none" cap="none" strike="noStrike"/>
                    </a:p>
                  </a:txBody>
                  <a:tcPr marT="45725" marB="45725" marR="91450" marL="91450"/>
                </a:tc>
                <a:tc hMerge="1"/>
                <a:tc hMerge="1"/>
                <a:tc hMerge="1"/>
              </a:tr>
              <a:tr h="326300">
                <a:tc>
                  <a:txBody>
                    <a:bodyPr/>
                    <a:lstStyle/>
                    <a:p>
                      <a:pPr indent="0" lvl="0" marL="0" marR="0" rtl="0" algn="r">
                        <a:lnSpc>
                          <a:spcPct val="100000"/>
                        </a:lnSpc>
                        <a:spcBef>
                          <a:spcPts val="0"/>
                        </a:spcBef>
                        <a:spcAft>
                          <a:spcPts val="0"/>
                        </a:spcAft>
                        <a:buClr>
                          <a:srgbClr val="000000"/>
                        </a:buClr>
                        <a:buSzPts val="1600"/>
                        <a:buFont typeface="Arial"/>
                        <a:buNone/>
                      </a:pPr>
                      <a:r>
                        <a:t/>
                      </a:r>
                      <a:endParaRPr sz="1600" u="none" cap="none" strike="noStrike"/>
                    </a:p>
                    <a:p>
                      <a:pPr indent="0" lvl="0" marL="0" marR="0" rtl="0" algn="r">
                        <a:lnSpc>
                          <a:spcPct val="100000"/>
                        </a:lnSpc>
                        <a:spcBef>
                          <a:spcPts val="0"/>
                        </a:spcBef>
                        <a:spcAft>
                          <a:spcPts val="0"/>
                        </a:spcAft>
                        <a:buClr>
                          <a:srgbClr val="000000"/>
                        </a:buClr>
                        <a:buSzPts val="1600"/>
                        <a:buFont typeface="Arial"/>
                        <a:buNone/>
                      </a:pPr>
                      <a:r>
                        <a:rPr lang="en-US" sz="1600" u="none" cap="none" strike="noStrike"/>
                        <a:t>Tags</a:t>
                      </a:r>
                      <a:endParaRPr sz="1400" u="none" cap="none" strike="noStrike"/>
                    </a:p>
                    <a:p>
                      <a:pPr indent="0" lvl="0" marL="0" marR="0" rtl="0" algn="r">
                        <a:lnSpc>
                          <a:spcPct val="100000"/>
                        </a:lnSpc>
                        <a:spcBef>
                          <a:spcPts val="0"/>
                        </a:spcBef>
                        <a:spcAft>
                          <a:spcPts val="0"/>
                        </a:spcAft>
                        <a:buClr>
                          <a:srgbClr val="000000"/>
                        </a:buClr>
                        <a:buSzPts val="1600"/>
                        <a:buFont typeface="Arial"/>
                        <a:buNone/>
                      </a:pPr>
                      <a:r>
                        <a:t/>
                      </a:r>
                      <a:endParaRPr sz="1600" u="none" cap="none" strike="noStrike"/>
                    </a:p>
                  </a:txBody>
                  <a:tcPr marT="45725" marB="45725" marR="91450" marL="91450" anchor="ctr"/>
                </a:tc>
                <a:tc gridSpan="4">
                  <a:txBody>
                    <a:bodyPr/>
                    <a:lstStyle/>
                    <a:p>
                      <a:pPr indent="0" lvl="0" marL="0" marR="0" rtl="0" algn="ctr">
                        <a:lnSpc>
                          <a:spcPct val="100000"/>
                        </a:lnSpc>
                        <a:spcBef>
                          <a:spcPts val="0"/>
                        </a:spcBef>
                        <a:spcAft>
                          <a:spcPts val="0"/>
                        </a:spcAft>
                        <a:buClr>
                          <a:srgbClr val="000000"/>
                        </a:buClr>
                        <a:buSzPts val="1600"/>
                        <a:buFont typeface="Arial"/>
                        <a:buNone/>
                      </a:pPr>
                      <a:r>
                        <a:t/>
                      </a:r>
                      <a:endParaRPr sz="1600" u="none" cap="none" strike="noStrike"/>
                    </a:p>
                    <a:p>
                      <a:pPr indent="0" lvl="0" marL="0" marR="0" rtl="0" algn="ctr">
                        <a:lnSpc>
                          <a:spcPct val="100000"/>
                        </a:lnSpc>
                        <a:spcBef>
                          <a:spcPts val="0"/>
                        </a:spcBef>
                        <a:spcAft>
                          <a:spcPts val="0"/>
                        </a:spcAft>
                        <a:buClr>
                          <a:schemeClr val="dk1"/>
                        </a:buClr>
                        <a:buSzPts val="1600"/>
                        <a:buFont typeface="Calibri"/>
                        <a:buNone/>
                      </a:pPr>
                      <a:r>
                        <a:rPr lang="en-US" sz="1600" u="none" cap="none" strike="noStrike"/>
                        <a:t>archive</a:t>
                      </a:r>
                      <a:endParaRPr sz="1400" u="none" cap="none" strike="noStrike"/>
                    </a:p>
                    <a:p>
                      <a:pPr indent="0" lvl="0" marL="0" marR="0" rtl="0" algn="ctr">
                        <a:lnSpc>
                          <a:spcPct val="100000"/>
                        </a:lnSpc>
                        <a:spcBef>
                          <a:spcPts val="0"/>
                        </a:spcBef>
                        <a:spcAft>
                          <a:spcPts val="0"/>
                        </a:spcAft>
                        <a:buClr>
                          <a:srgbClr val="000000"/>
                        </a:buClr>
                        <a:buSzPts val="1600"/>
                        <a:buFont typeface="Arial"/>
                        <a:buNone/>
                      </a:pPr>
                      <a:r>
                        <a:t/>
                      </a:r>
                      <a:endParaRPr sz="1600" u="none" cap="none" strike="noStrike"/>
                    </a:p>
                  </a:txBody>
                  <a:tcPr marT="45725" marB="45725" marR="91450" marL="91450"/>
                </a:tc>
                <a:tc hMerge="1"/>
                <a:tc hMerge="1"/>
                <a:tc hMerge="1"/>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9"/>
          <p:cNvSpPr txBox="1"/>
          <p:nvPr>
            <p:ph type="title"/>
          </p:nvPr>
        </p:nvSpPr>
        <p:spPr>
          <a:xfrm>
            <a:off x="180000" y="1"/>
            <a:ext cx="11832000" cy="50399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3F3F3F"/>
              </a:buClr>
              <a:buSzPts val="2000"/>
              <a:buFont typeface="Helvetica Neue"/>
              <a:buNone/>
            </a:pPr>
            <a:r>
              <a:rPr lang="en-US"/>
              <a:t>Usage from high level physics</a:t>
            </a:r>
            <a:endParaRPr/>
          </a:p>
        </p:txBody>
      </p:sp>
      <p:sp>
        <p:nvSpPr>
          <p:cNvPr id="158" name="Google Shape;158;p9"/>
          <p:cNvSpPr txBox="1"/>
          <p:nvPr>
            <p:ph idx="4294967295" type="body"/>
          </p:nvPr>
        </p:nvSpPr>
        <p:spPr>
          <a:xfrm>
            <a:off x="647700" y="790575"/>
            <a:ext cx="10572750" cy="533559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chemeClr val="dk1"/>
                </a:solidFill>
              </a:rPr>
              <a:t>Example*</a:t>
            </a:r>
            <a:endParaRPr/>
          </a:p>
          <a:p>
            <a:pPr indent="0" lvl="1" marL="342900" rtl="0" algn="l">
              <a:lnSpc>
                <a:spcPct val="90000"/>
              </a:lnSpc>
              <a:spcBef>
                <a:spcPts val="500"/>
              </a:spcBef>
              <a:spcAft>
                <a:spcPts val="0"/>
              </a:spcAft>
              <a:buClr>
                <a:schemeClr val="dk1"/>
              </a:buClr>
              <a:buSzPts val="3200"/>
              <a:buNone/>
            </a:pPr>
            <a:r>
              <a:rPr lang="en-US">
                <a:solidFill>
                  <a:schemeClr val="dk1"/>
                </a:solidFill>
              </a:rPr>
              <a:t>corrector = Corrector(deviceName=`FM1G4C02A`)</a:t>
            </a:r>
            <a:endParaRPr/>
          </a:p>
          <a:p>
            <a:pPr indent="0" lvl="1" marL="342900" rtl="0" algn="l">
              <a:lnSpc>
                <a:spcPct val="90000"/>
              </a:lnSpc>
              <a:spcBef>
                <a:spcPts val="500"/>
              </a:spcBef>
              <a:spcAft>
                <a:spcPts val="0"/>
              </a:spcAft>
              <a:buClr>
                <a:srgbClr val="595959"/>
              </a:buClr>
              <a:buSzPts val="2000"/>
              <a:buNone/>
            </a:pPr>
            <a:r>
              <a:rPr i="1" lang="en-US" sz="2000">
                <a:solidFill>
                  <a:srgbClr val="595959"/>
                </a:solidFill>
              </a:rPr>
              <a:t>&gt;&gt; channels = cf.find(deviceName=‘FM1G4CO2A’)</a:t>
            </a:r>
            <a:endParaRPr/>
          </a:p>
          <a:p>
            <a:pPr indent="0" lvl="1" marL="342900" rtl="0" algn="l">
              <a:lnSpc>
                <a:spcPct val="90000"/>
              </a:lnSpc>
              <a:spcBef>
                <a:spcPts val="500"/>
              </a:spcBef>
              <a:spcAft>
                <a:spcPts val="0"/>
              </a:spcAft>
              <a:buClr>
                <a:schemeClr val="lt1"/>
              </a:buClr>
              <a:buSzPts val="3200"/>
              <a:buNone/>
            </a:pPr>
            <a:r>
              <a:t/>
            </a:r>
            <a:endParaRPr>
              <a:solidFill>
                <a:schemeClr val="dk1"/>
              </a:solidFill>
            </a:endParaRPr>
          </a:p>
          <a:p>
            <a:pPr indent="0" lvl="1" marL="342900" rtl="0" algn="l">
              <a:lnSpc>
                <a:spcPct val="90000"/>
              </a:lnSpc>
              <a:spcBef>
                <a:spcPts val="500"/>
              </a:spcBef>
              <a:spcAft>
                <a:spcPts val="0"/>
              </a:spcAft>
              <a:buClr>
                <a:schemeClr val="dk1"/>
              </a:buClr>
              <a:buSzPts val="3200"/>
              <a:buNone/>
            </a:pPr>
            <a:r>
              <a:rPr lang="en-US">
                <a:solidFill>
                  <a:schemeClr val="dk1"/>
                </a:solidFill>
              </a:rPr>
              <a:t>xPos, yPos = corrector.getPositions()</a:t>
            </a:r>
            <a:endParaRPr/>
          </a:p>
          <a:p>
            <a:pPr indent="0" lvl="1" marL="342900" rtl="0" algn="l">
              <a:lnSpc>
                <a:spcPct val="90000"/>
              </a:lnSpc>
              <a:spcBef>
                <a:spcPts val="500"/>
              </a:spcBef>
              <a:spcAft>
                <a:spcPts val="0"/>
              </a:spcAft>
              <a:buClr>
                <a:srgbClr val="595959"/>
              </a:buClr>
              <a:buSzPts val="2000"/>
              <a:buNone/>
            </a:pPr>
            <a:r>
              <a:rPr i="1" lang="en-US" sz="2000">
                <a:solidFill>
                  <a:srgbClr val="595959"/>
                </a:solidFill>
              </a:rPr>
              <a:t>&gt;&gt; xPosPv = cf.find([(deviceName,‘FM1G4CO2A’), (</a:t>
            </a:r>
            <a:r>
              <a:rPr lang="en-US" sz="2000">
                <a:solidFill>
                  <a:srgbClr val="595959"/>
                </a:solidFill>
              </a:rPr>
              <a:t>elemField, ‘x’</a:t>
            </a:r>
            <a:r>
              <a:rPr i="1" lang="en-US" sz="2000">
                <a:solidFill>
                  <a:srgbClr val="595959"/>
                </a:solidFill>
              </a:rPr>
              <a:t>)])</a:t>
            </a:r>
            <a:endParaRPr/>
          </a:p>
          <a:p>
            <a:pPr indent="0" lvl="1" marL="342900" rtl="0" algn="l">
              <a:lnSpc>
                <a:spcPct val="90000"/>
              </a:lnSpc>
              <a:spcBef>
                <a:spcPts val="500"/>
              </a:spcBef>
              <a:spcAft>
                <a:spcPts val="0"/>
              </a:spcAft>
              <a:buClr>
                <a:srgbClr val="595959"/>
              </a:buClr>
              <a:buSzPts val="2000"/>
              <a:buNone/>
            </a:pPr>
            <a:r>
              <a:rPr i="1" lang="en-US" sz="2000">
                <a:solidFill>
                  <a:srgbClr val="595959"/>
                </a:solidFill>
              </a:rPr>
              <a:t>&gt;&gt; yPosPv = cf.find([(deviceName,‘FM1G4CO2A’), (</a:t>
            </a:r>
            <a:r>
              <a:rPr lang="en-US" sz="2000">
                <a:solidFill>
                  <a:srgbClr val="595959"/>
                </a:solidFill>
              </a:rPr>
              <a:t>elemField, ‘y’</a:t>
            </a:r>
            <a:r>
              <a:rPr i="1" lang="en-US" sz="2000">
                <a:solidFill>
                  <a:srgbClr val="595959"/>
                </a:solidFill>
              </a:rPr>
              <a:t>)])</a:t>
            </a:r>
            <a:endParaRPr/>
          </a:p>
          <a:p>
            <a:pPr indent="0" lvl="1" marL="342900" rtl="0" algn="l">
              <a:lnSpc>
                <a:spcPct val="90000"/>
              </a:lnSpc>
              <a:spcBef>
                <a:spcPts val="500"/>
              </a:spcBef>
              <a:spcAft>
                <a:spcPts val="0"/>
              </a:spcAft>
              <a:buClr>
                <a:srgbClr val="595959"/>
              </a:buClr>
              <a:buSzPts val="2000"/>
              <a:buNone/>
            </a:pPr>
            <a:r>
              <a:rPr i="1" lang="en-US" sz="2000">
                <a:solidFill>
                  <a:srgbClr val="595959"/>
                </a:solidFill>
              </a:rPr>
              <a:t>&gt;&gt; caget(xPosPv ) and caget(yPosPv )</a:t>
            </a:r>
            <a:endParaRPr/>
          </a:p>
          <a:p>
            <a:pPr indent="0" lvl="1" marL="342900" rtl="0" algn="l">
              <a:lnSpc>
                <a:spcPct val="90000"/>
              </a:lnSpc>
              <a:spcBef>
                <a:spcPts val="500"/>
              </a:spcBef>
              <a:spcAft>
                <a:spcPts val="0"/>
              </a:spcAft>
              <a:buClr>
                <a:schemeClr val="lt1"/>
              </a:buClr>
              <a:buSzPts val="3200"/>
              <a:buNone/>
            </a:pPr>
            <a:r>
              <a:t/>
            </a:r>
            <a:endParaRPr i="1">
              <a:solidFill>
                <a:schemeClr val="dk1"/>
              </a:solidFill>
            </a:endParaRPr>
          </a:p>
          <a:p>
            <a:pPr indent="0" lvl="1" marL="342900" rtl="0" algn="l">
              <a:lnSpc>
                <a:spcPct val="90000"/>
              </a:lnSpc>
              <a:spcBef>
                <a:spcPts val="500"/>
              </a:spcBef>
              <a:spcAft>
                <a:spcPts val="0"/>
              </a:spcAft>
              <a:buClr>
                <a:schemeClr val="dk1"/>
              </a:buClr>
              <a:buSzPts val="3200"/>
              <a:buNone/>
            </a:pPr>
            <a:r>
              <a:rPr lang="en-US">
                <a:solidFill>
                  <a:schemeClr val="dk1"/>
                </a:solidFill>
              </a:rPr>
              <a:t>corrector.setPositions(xPos=1.23, yPos=3.21)</a:t>
            </a:r>
            <a:endParaRPr i="1" sz="2000">
              <a:solidFill>
                <a:schemeClr val="dk1"/>
              </a:solidFill>
            </a:endParaRPr>
          </a:p>
          <a:p>
            <a:pPr indent="0" lvl="1" marL="342900" rtl="0" algn="l">
              <a:lnSpc>
                <a:spcPct val="90000"/>
              </a:lnSpc>
              <a:spcBef>
                <a:spcPts val="500"/>
              </a:spcBef>
              <a:spcAft>
                <a:spcPts val="0"/>
              </a:spcAft>
              <a:buClr>
                <a:srgbClr val="595959"/>
              </a:buClr>
              <a:buSzPts val="2000"/>
              <a:buNone/>
            </a:pPr>
            <a:r>
              <a:rPr i="1" lang="en-US" sz="2000">
                <a:solidFill>
                  <a:srgbClr val="595959"/>
                </a:solidFill>
              </a:rPr>
              <a:t>&gt;&gt; caput(‘SR:C02-MG:G04A{HFCor:FM1} Fld-SP’, 1.23) </a:t>
            </a:r>
            <a:endParaRPr/>
          </a:p>
          <a:p>
            <a:pPr indent="0" lvl="1" marL="342900" rtl="0" algn="l">
              <a:lnSpc>
                <a:spcPct val="90000"/>
              </a:lnSpc>
              <a:spcBef>
                <a:spcPts val="500"/>
              </a:spcBef>
              <a:spcAft>
                <a:spcPts val="0"/>
              </a:spcAft>
              <a:buClr>
                <a:srgbClr val="595959"/>
              </a:buClr>
              <a:buSzPts val="2000"/>
              <a:buNone/>
            </a:pPr>
            <a:r>
              <a:rPr i="1" lang="en-US" sz="2000">
                <a:solidFill>
                  <a:srgbClr val="595959"/>
                </a:solidFill>
              </a:rPr>
              <a:t>&gt;&gt; caput(‘SR:C02-MG:G04A{VFCor:FM1} Fld-SP’, 3.21)</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SS Master">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2018-04-12T11:45:42Z</dcterms:created>
  <dc:creator>Claudio Rosati</dc:creator>
</cp:coreProperties>
</file>