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CCC4EFB-EF82-4543-803D-EEF188A95A28}">
          <p14:sldIdLst>
            <p14:sldId id="256"/>
          </p14:sldIdLst>
        </p14:section>
        <p14:section name="Untitled Section" id="{CAF72E14-6CB7-4123-94F3-063671061518}">
          <p14:sldIdLst>
            <p14:sldId id="257"/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ABCD98-8ADD-47A2-822D-4E645A255183}" v="19" dt="2024-03-06T23:50:24.7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08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esco Maria Velotti" userId="d3d7d334-0026-45c8-9ea3-146915869683" providerId="ADAL" clId="{90ABCD98-8ADD-47A2-822D-4E645A255183}"/>
    <pc:docChg chg="custSel modSld">
      <pc:chgData name="Francesco Maria Velotti" userId="d3d7d334-0026-45c8-9ea3-146915869683" providerId="ADAL" clId="{90ABCD98-8ADD-47A2-822D-4E645A255183}" dt="2024-03-06T23:51:25.459" v="447" actId="732"/>
      <pc:docMkLst>
        <pc:docMk/>
      </pc:docMkLst>
      <pc:sldChg chg="addSp delSp modSp mod">
        <pc:chgData name="Francesco Maria Velotti" userId="d3d7d334-0026-45c8-9ea3-146915869683" providerId="ADAL" clId="{90ABCD98-8ADD-47A2-822D-4E645A255183}" dt="2024-03-06T23:51:25.459" v="447" actId="732"/>
        <pc:sldMkLst>
          <pc:docMk/>
          <pc:sldMk cId="3434801156" sldId="258"/>
        </pc:sldMkLst>
        <pc:spChg chg="mod">
          <ac:chgData name="Francesco Maria Velotti" userId="d3d7d334-0026-45c8-9ea3-146915869683" providerId="ADAL" clId="{90ABCD98-8ADD-47A2-822D-4E645A255183}" dt="2024-03-06T23:47:06.318" v="425" actId="27636"/>
          <ac:spMkLst>
            <pc:docMk/>
            <pc:sldMk cId="3434801156" sldId="258"/>
            <ac:spMk id="3" creationId="{4CE2D5B1-5B18-170F-3710-C8616E83D2D6}"/>
          </ac:spMkLst>
        </pc:spChg>
        <pc:spChg chg="add">
          <ac:chgData name="Francesco Maria Velotti" userId="d3d7d334-0026-45c8-9ea3-146915869683" providerId="ADAL" clId="{90ABCD98-8ADD-47A2-822D-4E645A255183}" dt="2024-03-06T23:48:15.728" v="427"/>
          <ac:spMkLst>
            <pc:docMk/>
            <pc:sldMk cId="3434801156" sldId="258"/>
            <ac:spMk id="4" creationId="{5DEB8BDE-BC42-81B4-8237-9AE16C9AE2FB}"/>
          </ac:spMkLst>
        </pc:spChg>
        <pc:spChg chg="add del mod">
          <ac:chgData name="Francesco Maria Velotti" userId="d3d7d334-0026-45c8-9ea3-146915869683" providerId="ADAL" clId="{90ABCD98-8ADD-47A2-822D-4E645A255183}" dt="2024-03-06T23:48:43.616" v="429" actId="478"/>
          <ac:spMkLst>
            <pc:docMk/>
            <pc:sldMk cId="3434801156" sldId="258"/>
            <ac:spMk id="5" creationId="{C5443E5D-4628-139D-B394-2D9AADF4BC25}"/>
          </ac:spMkLst>
        </pc:spChg>
        <pc:picChg chg="mod">
          <ac:chgData name="Francesco Maria Velotti" userId="d3d7d334-0026-45c8-9ea3-146915869683" providerId="ADAL" clId="{90ABCD98-8ADD-47A2-822D-4E645A255183}" dt="2024-03-06T23:47:11.541" v="426" actId="14100"/>
          <ac:picMkLst>
            <pc:docMk/>
            <pc:sldMk cId="3434801156" sldId="258"/>
            <ac:picMk id="7" creationId="{052B9C5F-F572-23AF-9EEE-358F25735F5E}"/>
          </ac:picMkLst>
        </pc:picChg>
        <pc:picChg chg="add mod">
          <ac:chgData name="Francesco Maria Velotti" userId="d3d7d334-0026-45c8-9ea3-146915869683" providerId="ADAL" clId="{90ABCD98-8ADD-47A2-822D-4E645A255183}" dt="2024-03-06T23:49:06.600" v="436" actId="14100"/>
          <ac:picMkLst>
            <pc:docMk/>
            <pc:sldMk cId="3434801156" sldId="258"/>
            <ac:picMk id="8" creationId="{C11572EA-3D82-AF27-D5D3-87C48C152361}"/>
          </ac:picMkLst>
        </pc:picChg>
        <pc:picChg chg="del">
          <ac:chgData name="Francesco Maria Velotti" userId="d3d7d334-0026-45c8-9ea3-146915869683" providerId="ADAL" clId="{90ABCD98-8ADD-47A2-822D-4E645A255183}" dt="2024-03-06T23:42:56.474" v="0" actId="478"/>
          <ac:picMkLst>
            <pc:docMk/>
            <pc:sldMk cId="3434801156" sldId="258"/>
            <ac:picMk id="9" creationId="{43D6513F-BEF2-21F6-C9EC-0A0BC4CCBEC6}"/>
          </ac:picMkLst>
        </pc:picChg>
        <pc:picChg chg="add mod modCrop">
          <ac:chgData name="Francesco Maria Velotti" userId="d3d7d334-0026-45c8-9ea3-146915869683" providerId="ADAL" clId="{90ABCD98-8ADD-47A2-822D-4E645A255183}" dt="2024-03-06T23:51:25.459" v="447" actId="732"/>
          <ac:picMkLst>
            <pc:docMk/>
            <pc:sldMk cId="3434801156" sldId="258"/>
            <ac:picMk id="11" creationId="{FFF21819-4124-C6E9-D62B-9806AE5E0A7C}"/>
          </ac:picMkLst>
        </pc:picChg>
      </pc:sldChg>
    </pc:docChg>
  </pc:docChgLst>
  <pc:docChgLst>
    <pc:chgData name="Francesco Velotti" userId="d3d7d334-0026-45c8-9ea3-146915869683" providerId="ADAL" clId="{90ABCD98-8ADD-47A2-822D-4E645A255183}"/>
    <pc:docChg chg="custSel modSld">
      <pc:chgData name="Francesco Velotti" userId="d3d7d334-0026-45c8-9ea3-146915869683" providerId="ADAL" clId="{90ABCD98-8ADD-47A2-822D-4E645A255183}" dt="2024-02-21T15:48:57.222" v="79" actId="20577"/>
      <pc:docMkLst>
        <pc:docMk/>
      </pc:docMkLst>
      <pc:sldChg chg="addSp modSp mod">
        <pc:chgData name="Francesco Velotti" userId="d3d7d334-0026-45c8-9ea3-146915869683" providerId="ADAL" clId="{90ABCD98-8ADD-47A2-822D-4E645A255183}" dt="2024-02-20T17:19:18.207" v="53" actId="14100"/>
        <pc:sldMkLst>
          <pc:docMk/>
          <pc:sldMk cId="936013195" sldId="257"/>
        </pc:sldMkLst>
        <pc:spChg chg="mod">
          <ac:chgData name="Francesco Velotti" userId="d3d7d334-0026-45c8-9ea3-146915869683" providerId="ADAL" clId="{90ABCD98-8ADD-47A2-822D-4E645A255183}" dt="2024-02-20T17:14:24.456" v="17" actId="207"/>
          <ac:spMkLst>
            <pc:docMk/>
            <pc:sldMk cId="936013195" sldId="257"/>
            <ac:spMk id="9" creationId="{89B9F6CF-A072-0E9B-86CC-9C9329A2316B}"/>
          </ac:spMkLst>
        </pc:spChg>
        <pc:spChg chg="mod">
          <ac:chgData name="Francesco Velotti" userId="d3d7d334-0026-45c8-9ea3-146915869683" providerId="ADAL" clId="{90ABCD98-8ADD-47A2-822D-4E645A255183}" dt="2024-02-20T17:14:44.316" v="27" actId="1035"/>
          <ac:spMkLst>
            <pc:docMk/>
            <pc:sldMk cId="936013195" sldId="257"/>
            <ac:spMk id="10" creationId="{EEDFEC04-8539-19BD-D7C0-CDFC69EE19E3}"/>
          </ac:spMkLst>
        </pc:spChg>
        <pc:spChg chg="mod">
          <ac:chgData name="Francesco Velotti" userId="d3d7d334-0026-45c8-9ea3-146915869683" providerId="ADAL" clId="{90ABCD98-8ADD-47A2-822D-4E645A255183}" dt="2024-02-20T17:14:49.942" v="36" actId="1036"/>
          <ac:spMkLst>
            <pc:docMk/>
            <pc:sldMk cId="936013195" sldId="257"/>
            <ac:spMk id="11" creationId="{5A2224B2-9E43-8672-4D5B-3DBD710D7A20}"/>
          </ac:spMkLst>
        </pc:spChg>
        <pc:spChg chg="add mod">
          <ac:chgData name="Francesco Velotti" userId="d3d7d334-0026-45c8-9ea3-146915869683" providerId="ADAL" clId="{90ABCD98-8ADD-47A2-822D-4E645A255183}" dt="2024-02-20T17:19:18.207" v="53" actId="14100"/>
          <ac:spMkLst>
            <pc:docMk/>
            <pc:sldMk cId="936013195" sldId="257"/>
            <ac:spMk id="19" creationId="{4D470B76-8608-157D-587B-49D5365E09FD}"/>
          </ac:spMkLst>
        </pc:spChg>
        <pc:picChg chg="add mod">
          <ac:chgData name="Francesco Velotti" userId="d3d7d334-0026-45c8-9ea3-146915869683" providerId="ADAL" clId="{90ABCD98-8ADD-47A2-822D-4E645A255183}" dt="2024-02-20T17:18:15.191" v="39" actId="1076"/>
          <ac:picMkLst>
            <pc:docMk/>
            <pc:sldMk cId="936013195" sldId="257"/>
            <ac:picMk id="1026" creationId="{02CA2EBB-06EB-5906-7B59-6F9697BB05A6}"/>
          </ac:picMkLst>
        </pc:picChg>
      </pc:sldChg>
      <pc:sldChg chg="addSp delSp modSp mod">
        <pc:chgData name="Francesco Velotti" userId="d3d7d334-0026-45c8-9ea3-146915869683" providerId="ADAL" clId="{90ABCD98-8ADD-47A2-822D-4E645A255183}" dt="2024-02-21T15:48:57.222" v="79" actId="20577"/>
        <pc:sldMkLst>
          <pc:docMk/>
          <pc:sldMk cId="3434801156" sldId="258"/>
        </pc:sldMkLst>
        <pc:spChg chg="mod">
          <ac:chgData name="Francesco Velotti" userId="d3d7d334-0026-45c8-9ea3-146915869683" providerId="ADAL" clId="{90ABCD98-8ADD-47A2-822D-4E645A255183}" dt="2024-02-21T15:48:57.222" v="79" actId="20577"/>
          <ac:spMkLst>
            <pc:docMk/>
            <pc:sldMk cId="3434801156" sldId="258"/>
            <ac:spMk id="2" creationId="{03200ED2-0F57-59C6-99EC-7725A8AAF8CE}"/>
          </ac:spMkLst>
        </pc:spChg>
        <pc:spChg chg="mod">
          <ac:chgData name="Francesco Velotti" userId="d3d7d334-0026-45c8-9ea3-146915869683" providerId="ADAL" clId="{90ABCD98-8ADD-47A2-822D-4E645A255183}" dt="2024-02-21T15:48:47.940" v="78" actId="27636"/>
          <ac:spMkLst>
            <pc:docMk/>
            <pc:sldMk cId="3434801156" sldId="258"/>
            <ac:spMk id="3" creationId="{4CE2D5B1-5B18-170F-3710-C8616E83D2D6}"/>
          </ac:spMkLst>
        </pc:spChg>
        <pc:graphicFrameChg chg="add del mod">
          <ac:chgData name="Francesco Velotti" userId="d3d7d334-0026-45c8-9ea3-146915869683" providerId="ADAL" clId="{90ABCD98-8ADD-47A2-822D-4E645A255183}" dt="2024-02-20T17:10:41.491" v="1" actId="478"/>
          <ac:graphicFrameMkLst>
            <pc:docMk/>
            <pc:sldMk cId="3434801156" sldId="258"/>
            <ac:graphicFrameMk id="4" creationId="{C57DB81E-6A17-09EA-CF13-57FE3B73D1B7}"/>
          </ac:graphicFrameMkLst>
        </pc:graphicFrameChg>
        <pc:graphicFrameChg chg="add del mod">
          <ac:chgData name="Francesco Velotti" userId="d3d7d334-0026-45c8-9ea3-146915869683" providerId="ADAL" clId="{90ABCD98-8ADD-47A2-822D-4E645A255183}" dt="2024-02-20T17:11:25.504" v="3" actId="478"/>
          <ac:graphicFrameMkLst>
            <pc:docMk/>
            <pc:sldMk cId="3434801156" sldId="258"/>
            <ac:graphicFrameMk id="5" creationId="{F477B110-E421-8C9B-29CB-81E6DD23D19E}"/>
          </ac:graphicFrameMkLst>
        </pc:graphicFrameChg>
        <pc:picChg chg="add mod modCrop">
          <ac:chgData name="Francesco Velotti" userId="d3d7d334-0026-45c8-9ea3-146915869683" providerId="ADAL" clId="{90ABCD98-8ADD-47A2-822D-4E645A255183}" dt="2024-02-21T15:47:45.378" v="60" actId="14100"/>
          <ac:picMkLst>
            <pc:docMk/>
            <pc:sldMk cId="3434801156" sldId="258"/>
            <ac:picMk id="7" creationId="{052B9C5F-F572-23AF-9EEE-358F25735F5E}"/>
          </ac:picMkLst>
        </pc:picChg>
        <pc:picChg chg="add mod">
          <ac:chgData name="Francesco Velotti" userId="d3d7d334-0026-45c8-9ea3-146915869683" providerId="ADAL" clId="{90ABCD98-8ADD-47A2-822D-4E645A255183}" dt="2024-02-21T15:47:54.784" v="62" actId="1076"/>
          <ac:picMkLst>
            <pc:docMk/>
            <pc:sldMk cId="3434801156" sldId="258"/>
            <ac:picMk id="9" creationId="{43D6513F-BEF2-21F6-C9EC-0A0BC4CCBEC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BCE25-8A28-A7B7-119B-34CEBB9F2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838618-4DFC-CFFA-B59E-FE7277269E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9061" y="3602038"/>
            <a:ext cx="7833878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E699CC-193E-FAA2-E6CC-44176BB50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8717C-4686-498F-A2D5-26EDE1AFF85C}" type="datetimeFigureOut">
              <a:rPr lang="en-GB" smtClean="0"/>
              <a:t>07/03/2024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1D5B2B-50B9-EA77-2A10-9D0141543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8348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5E677-AF14-920D-1967-A122AE77D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03744-3B7F-45A5-8105-FC2CC6DAD3E3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D8B736F-230D-2DA9-AB67-062BD6B640E2}"/>
              </a:ext>
            </a:extLst>
          </p:cNvPr>
          <p:cNvCxnSpPr>
            <a:cxnSpLocks/>
          </p:cNvCxnSpPr>
          <p:nvPr/>
        </p:nvCxnSpPr>
        <p:spPr>
          <a:xfrm>
            <a:off x="2179061" y="3526650"/>
            <a:ext cx="7833878" cy="12764"/>
          </a:xfrm>
          <a:prstGeom prst="line">
            <a:avLst/>
          </a:prstGeom>
          <a:ln w="158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6085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444CE-646C-51A1-AE11-A7CF7DA85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2A7D2E-FD0D-B895-A0DA-ADAD431D9A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AABF8E-D6DE-57D2-2E29-6B9CEC7A1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8717C-4686-498F-A2D5-26EDE1AFF85C}" type="datetimeFigureOut">
              <a:rPr lang="en-GB" smtClean="0"/>
              <a:t>07/03/2024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B2DD0D-A17C-BE4D-E8AA-E6CFA4CCB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E0E136-EA0E-BD5D-BD7A-480A57A39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03744-3B7F-45A5-8105-FC2CC6DAD3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458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8E5682-6A66-5BD9-D2AC-E2A5B9B346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665E23-E5F4-C8C3-5C42-0AC44C9471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DE9444-DE59-596E-E1F8-FC6B88B1D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8717C-4686-498F-A2D5-26EDE1AFF85C}" type="datetimeFigureOut">
              <a:rPr lang="en-GB" smtClean="0"/>
              <a:t>07/03/2024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66B210-B989-DE5D-59EC-FB168BB4D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922AD-C748-0135-806F-A62DCA49D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03744-3B7F-45A5-8105-FC2CC6DAD3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9844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F8C61-9849-6057-68B4-F86825339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6"/>
            <a:ext cx="10750163" cy="780852"/>
          </a:xfrm>
        </p:spPr>
        <p:txBody>
          <a:bodyPr/>
          <a:lstStyle>
            <a:lvl1pPr>
              <a:defRPr b="0">
                <a:solidFill>
                  <a:srgbClr val="3A66AC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DD88EA-B162-B310-2FF1-0F0C991FF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562" y="1372399"/>
            <a:ext cx="10626919" cy="4686493"/>
          </a:xfrm>
          <a:prstGeom prst="rect">
            <a:avLst/>
          </a:prstGeom>
        </p:spPr>
        <p:txBody>
          <a:bodyPr/>
          <a:lstStyle>
            <a:lvl1pPr marL="228600" indent="-228600">
              <a:buFont typeface="Montserrat" pitchFamily="2" charset="0"/>
              <a:buChar char="→"/>
              <a:defRPr/>
            </a:lvl1pPr>
            <a:lvl2pPr marL="685800" indent="-228600">
              <a:buFont typeface="Courier New" panose="02070309020205020404" pitchFamily="49" charset="0"/>
              <a:buChar char="o"/>
              <a:defRPr>
                <a:solidFill>
                  <a:srgbClr val="3A66AC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F59C82-8C72-84DB-9A5D-B3A2CC9BE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8717C-4686-498F-A2D5-26EDE1AFF85C}" type="datetimeFigureOut">
              <a:rPr lang="en-GB" smtClean="0"/>
              <a:t>07/03/2024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392CBC-3F2E-252B-ACC8-D564A0963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74619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75CD63-C1E4-4881-490C-978D40851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03744-3B7F-45A5-8105-FC2CC6DAD3E3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12855A6-82D8-5224-8262-4BA44016FA44}"/>
              </a:ext>
            </a:extLst>
          </p:cNvPr>
          <p:cNvCxnSpPr>
            <a:cxnSpLocks/>
          </p:cNvCxnSpPr>
          <p:nvPr/>
        </p:nvCxnSpPr>
        <p:spPr>
          <a:xfrm>
            <a:off x="0" y="816876"/>
            <a:ext cx="10927976" cy="0"/>
          </a:xfrm>
          <a:prstGeom prst="line">
            <a:avLst/>
          </a:prstGeom>
          <a:ln w="158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026" name="Picture 2" descr="Occultic CERN: Physicist Claims Large Hadron Collider May Open Portal ...">
            <a:extLst>
              <a:ext uri="{FF2B5EF4-FFF2-40B4-BE49-F238E27FC236}">
                <a16:creationId xmlns:a16="http://schemas.microsoft.com/office/drawing/2014/main" id="{934B3355-FA00-5713-5E99-7725F458F2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4424" y="18256"/>
            <a:ext cx="950762" cy="93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5450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0F50E-EF75-9E94-E78E-646A1AB93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C13E3E-AFB6-F190-D7A1-A3422B2AD8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325930-2FBD-EC36-A95F-E6D0EDC1F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8717C-4686-498F-A2D5-26EDE1AFF85C}" type="datetimeFigureOut">
              <a:rPr lang="en-GB" smtClean="0"/>
              <a:t>07/03/2024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6CCE9A-3057-FE70-AC82-71C404CC7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218213-054D-CB6A-4B49-4DDFEA84F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03744-3B7F-45A5-8105-FC2CC6DAD3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236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54C26-88AA-E25A-5893-56F7A7437A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5219" y="1253331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094EC3-677C-F73F-C203-3FFBBE63BA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7372" y="1253331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C95B4E-BE6A-7C5F-603B-A0A8F2AB1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8717C-4686-498F-A2D5-26EDE1AFF85C}" type="datetimeFigureOut">
              <a:rPr lang="en-GB" smtClean="0"/>
              <a:t>07/03/2024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AC97F5-FB9D-AFAB-9484-A3F696D7C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D40753-152E-9B6C-2371-B59160950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03744-3B7F-45A5-8105-FC2CC6DAD3E3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BFC533A-2B6D-A981-DB24-D933B089E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6"/>
            <a:ext cx="10750163" cy="798617"/>
          </a:xfrm>
        </p:spPr>
        <p:txBody>
          <a:bodyPr/>
          <a:lstStyle>
            <a:lvl1pPr>
              <a:defRPr b="0">
                <a:solidFill>
                  <a:srgbClr val="3A66AC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1A5CBA0-44E1-9584-62E8-FE81016551C9}"/>
              </a:ext>
            </a:extLst>
          </p:cNvPr>
          <p:cNvCxnSpPr>
            <a:cxnSpLocks/>
          </p:cNvCxnSpPr>
          <p:nvPr/>
        </p:nvCxnSpPr>
        <p:spPr>
          <a:xfrm>
            <a:off x="0" y="816876"/>
            <a:ext cx="10927976" cy="0"/>
          </a:xfrm>
          <a:prstGeom prst="line">
            <a:avLst/>
          </a:prstGeom>
          <a:ln w="158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1660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FAA9DA-7F1A-72EE-A27B-BF0E82154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2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34AE5B-F732-45BE-7AF7-06C1A42B2A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0D28E3-EFCA-1CF9-098E-1D534AFB1F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68EC40-FE38-F2E7-98FC-5BB01988A5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70E4E4-3123-0427-6A07-4FA736F49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8717C-4686-498F-A2D5-26EDE1AFF85C}" type="datetimeFigureOut">
              <a:rPr lang="en-GB" smtClean="0"/>
              <a:t>07/03/2024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E457F3-8AAC-0028-56D0-C57DF0DC4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40C35B-CC57-F09A-9816-BEB28DD76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03744-3B7F-45A5-8105-FC2CC6DAD3E3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E30B03E-9606-B1CB-1743-1300793DB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6"/>
            <a:ext cx="10750163" cy="798618"/>
          </a:xfrm>
        </p:spPr>
        <p:txBody>
          <a:bodyPr/>
          <a:lstStyle>
            <a:lvl1pPr>
              <a:defRPr b="0">
                <a:solidFill>
                  <a:srgbClr val="3A66AC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B88095B-AB5C-31E4-66E6-C1E041EB4069}"/>
              </a:ext>
            </a:extLst>
          </p:cNvPr>
          <p:cNvCxnSpPr>
            <a:cxnSpLocks/>
          </p:cNvCxnSpPr>
          <p:nvPr/>
        </p:nvCxnSpPr>
        <p:spPr>
          <a:xfrm>
            <a:off x="0" y="816876"/>
            <a:ext cx="10927976" cy="0"/>
          </a:xfrm>
          <a:prstGeom prst="line">
            <a:avLst/>
          </a:prstGeom>
          <a:ln w="158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367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DE3F7-854B-DE88-D291-6C62C4DAF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0EF786-43B1-3843-3C96-611A29149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8717C-4686-498F-A2D5-26EDE1AFF85C}" type="datetimeFigureOut">
              <a:rPr lang="en-GB" smtClean="0"/>
              <a:t>07/03/2024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E41222-1F45-159B-EEF4-A036EE7AC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5FD4E3-3A26-363F-2039-35890FB40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03744-3B7F-45A5-8105-FC2CC6DAD3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876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B66645-967B-A847-5160-96370F666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8717C-4686-498F-A2D5-26EDE1AFF85C}" type="datetimeFigureOut">
              <a:rPr lang="en-GB" smtClean="0"/>
              <a:t>07/03/2024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48CCEB-C68B-5B3E-33F5-1229BAED8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7951E2-006A-0A8A-95A4-949A11FD2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03744-3B7F-45A5-8105-FC2CC6DAD3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7469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52A73-1CFB-1D9C-F06C-C1488EBC5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7A9F1-EB3E-EFF6-7C00-7335337AD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81AE19-D1D5-E4C2-5CF5-50B7644C3C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FF4806-EF30-CAF3-AFCB-63AFE349A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8717C-4686-498F-A2D5-26EDE1AFF85C}" type="datetimeFigureOut">
              <a:rPr lang="en-GB" smtClean="0"/>
              <a:t>07/03/2024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76E8E9-A69A-602E-23DC-64DA9CF8D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1F50F0-93C1-880C-2E56-84F4D3490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03744-3B7F-45A5-8105-FC2CC6DAD3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95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9B498-EA92-FE19-ABF1-01496155D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71C6BF-DF94-85AC-6A2E-F93ECF3065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D25005-11AC-4BA3-1658-7ECFB11FDD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8DEE9A-7524-3A79-4A79-FB08AC6AF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8717C-4686-498F-A2D5-26EDE1AFF85C}" type="datetimeFigureOut">
              <a:rPr lang="en-GB" smtClean="0"/>
              <a:t>07/03/2024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47D678-979D-5A38-F8EF-65E278229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E6A3B9-7E85-9C70-E78E-33C294B9D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03744-3B7F-45A5-8105-FC2CC6DAD3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251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2840FB-25D8-AA34-C92B-A99028289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FB97B9-C521-3613-5994-DB3393EAC5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67223B-1D61-2960-72D2-FC95585E9C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49287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8717C-4686-498F-A2D5-26EDE1AFF85C}" type="datetimeFigureOut">
              <a:rPr lang="en-GB" smtClean="0"/>
              <a:t>07/03/2024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F4C4E0-8664-EE82-3FD7-3BAE3F0433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8348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CAB1C7-3B2C-6661-C281-E92D8B14B9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11986" y="64834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03744-3B7F-45A5-8105-FC2CC6DAD3E3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2" descr="Occultic CERN: Physicist Claims Large Hadron Collider May Open Portal ...">
            <a:extLst>
              <a:ext uri="{FF2B5EF4-FFF2-40B4-BE49-F238E27FC236}">
                <a16:creationId xmlns:a16="http://schemas.microsoft.com/office/drawing/2014/main" id="{8F8A5F13-855C-173A-9A17-20C9654902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4424" y="18256"/>
            <a:ext cx="950762" cy="93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52B6AF4-649E-3F0B-D43B-BF1F09EBDB0F}"/>
              </a:ext>
            </a:extLst>
          </p:cNvPr>
          <p:cNvSpPr txBox="1">
            <a:spLocks/>
          </p:cNvSpPr>
          <p:nvPr/>
        </p:nvSpPr>
        <p:spPr>
          <a:xfrm>
            <a:off x="4038600" y="648348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05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3A66AC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Montserrat" pitchFamily="2" charset="0"/>
        <a:buChar char="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2000" kern="1200">
          <a:solidFill>
            <a:srgbClr val="3A66AC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x.doi.org/10.1103/PhysRevSTAB.8.094401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tmp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71FA1-F1C2-ADEB-8EFA-AA1496629D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4000" dirty="0"/>
              <a:t>Dynamic vacuum and temperature predictions for informed anomaly detection at the CERN-SPS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77F4AE-0FBA-9717-C46B-50BCC474C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F.M. Velotti, M. Barnes, G. </a:t>
            </a:r>
            <a:r>
              <a:rPr lang="en-US" dirty="0" err="1"/>
              <a:t>Favia</a:t>
            </a:r>
            <a:r>
              <a:rPr lang="en-US" dirty="0"/>
              <a:t>, V. Kain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4227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FAE39-414A-84C9-D7A4-071F442BE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74C1E7-BD6A-3064-9BE6-D388D5E58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612" y="1042737"/>
            <a:ext cx="6833936" cy="5016155"/>
          </a:xfrm>
        </p:spPr>
        <p:txBody>
          <a:bodyPr>
            <a:normAutofit/>
          </a:bodyPr>
          <a:lstStyle/>
          <a:p>
            <a:r>
              <a:rPr lang="en-US" dirty="0"/>
              <a:t>Moving towards High Luminosity LHC </a:t>
            </a:r>
            <a:r>
              <a:rPr lang="en-US" dirty="0">
                <a:sym typeface="Wingdings" panose="05000000000000000000" pitchFamily="2" charset="2"/>
              </a:rPr>
              <a:t> intensity effects induce high stress on sensitive equipment, e.g. kickers, septa…</a:t>
            </a:r>
          </a:p>
          <a:p>
            <a:r>
              <a:rPr lang="en-US" dirty="0">
                <a:sym typeface="Wingdings" panose="05000000000000000000" pitchFamily="2" charset="2"/>
              </a:rPr>
              <a:t>Electron cloud, beam induced heating main responsible</a:t>
            </a:r>
          </a:p>
          <a:p>
            <a:r>
              <a:rPr lang="en-US" dirty="0">
                <a:sym typeface="Wingdings" panose="05000000000000000000" pitchFamily="2" charset="2"/>
              </a:rPr>
              <a:t>Important source of unavailability of the CERN-SPS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If kickers get too hot, risk to not be able to inject or damage them  cool down needed</a:t>
            </a:r>
          </a:p>
          <a:p>
            <a:pPr lvl="1"/>
            <a:r>
              <a:rPr lang="en-GB" dirty="0"/>
              <a:t>If vacuum rises too much, high risk of breakdown in high voltage elements </a:t>
            </a:r>
          </a:p>
          <a:p>
            <a:r>
              <a:rPr lang="en-GB" dirty="0"/>
              <a:t>~50% of call to stand-by service “just” for resets due to high vacuum/high temperature interlock trip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40BBE2C-8510-A15D-B16A-CB49682E5A15}"/>
              </a:ext>
            </a:extLst>
          </p:cNvPr>
          <p:cNvSpPr/>
          <p:nvPr/>
        </p:nvSpPr>
        <p:spPr>
          <a:xfrm>
            <a:off x="7797338" y="1147156"/>
            <a:ext cx="3474720" cy="60682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D5C9B3-EA02-1529-3032-A05B2DF32985}"/>
              </a:ext>
            </a:extLst>
          </p:cNvPr>
          <p:cNvSpPr/>
          <p:nvPr/>
        </p:nvSpPr>
        <p:spPr>
          <a:xfrm>
            <a:off x="7797338" y="2563091"/>
            <a:ext cx="3474720" cy="60682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963B38-72E7-D408-398E-F31488458EAD}"/>
              </a:ext>
            </a:extLst>
          </p:cNvPr>
          <p:cNvSpPr/>
          <p:nvPr/>
        </p:nvSpPr>
        <p:spPr>
          <a:xfrm>
            <a:off x="7797338" y="1753985"/>
            <a:ext cx="1088967" cy="80910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5BE458B-AC48-0CE9-1EB8-D560E1FB0F97}"/>
              </a:ext>
            </a:extLst>
          </p:cNvPr>
          <p:cNvSpPr/>
          <p:nvPr/>
        </p:nvSpPr>
        <p:spPr>
          <a:xfrm>
            <a:off x="8886305" y="1753985"/>
            <a:ext cx="465513" cy="809106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B72EC65-6EB2-3758-1855-97B42D44E332}"/>
              </a:ext>
            </a:extLst>
          </p:cNvPr>
          <p:cNvSpPr/>
          <p:nvPr/>
        </p:nvSpPr>
        <p:spPr>
          <a:xfrm>
            <a:off x="11272058" y="1753985"/>
            <a:ext cx="465513" cy="809106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9B9F6CF-A072-0E9B-86CC-9C9329A2316B}"/>
              </a:ext>
            </a:extLst>
          </p:cNvPr>
          <p:cNvSpPr/>
          <p:nvPr/>
        </p:nvSpPr>
        <p:spPr>
          <a:xfrm>
            <a:off x="10316094" y="2038003"/>
            <a:ext cx="374073" cy="24106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Partial Circle 9">
            <a:extLst>
              <a:ext uri="{FF2B5EF4-FFF2-40B4-BE49-F238E27FC236}">
                <a16:creationId xmlns:a16="http://schemas.microsoft.com/office/drawing/2014/main" id="{EEDFEC04-8539-19BD-D7C0-CDFC69EE19E3}"/>
              </a:ext>
            </a:extLst>
          </p:cNvPr>
          <p:cNvSpPr/>
          <p:nvPr/>
        </p:nvSpPr>
        <p:spPr>
          <a:xfrm>
            <a:off x="9796548" y="2071250"/>
            <a:ext cx="1413163" cy="809106"/>
          </a:xfrm>
          <a:prstGeom prst="pie">
            <a:avLst>
              <a:gd name="adj1" fmla="val 0"/>
              <a:gd name="adj2" fmla="val 1074670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" name="Partial Circle 10">
            <a:extLst>
              <a:ext uri="{FF2B5EF4-FFF2-40B4-BE49-F238E27FC236}">
                <a16:creationId xmlns:a16="http://schemas.microsoft.com/office/drawing/2014/main" id="{5A2224B2-9E43-8672-4D5B-3DBD710D7A20}"/>
              </a:ext>
            </a:extLst>
          </p:cNvPr>
          <p:cNvSpPr/>
          <p:nvPr/>
        </p:nvSpPr>
        <p:spPr>
          <a:xfrm rot="10800000">
            <a:off x="9796548" y="1461656"/>
            <a:ext cx="1413163" cy="809106"/>
          </a:xfrm>
          <a:prstGeom prst="pie">
            <a:avLst>
              <a:gd name="adj1" fmla="val 0"/>
              <a:gd name="adj2" fmla="val 1074670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A19E042-F420-772D-85BF-078BD5A7167A}"/>
              </a:ext>
            </a:extLst>
          </p:cNvPr>
          <p:cNvCxnSpPr>
            <a:cxnSpLocks/>
          </p:cNvCxnSpPr>
          <p:nvPr/>
        </p:nvCxnSpPr>
        <p:spPr>
          <a:xfrm>
            <a:off x="8967354" y="997230"/>
            <a:ext cx="899853" cy="5239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A31762F-47CE-CDEC-69BA-9587934824EE}"/>
              </a:ext>
            </a:extLst>
          </p:cNvPr>
          <p:cNvCxnSpPr>
            <a:cxnSpLocks/>
          </p:cNvCxnSpPr>
          <p:nvPr/>
        </p:nvCxnSpPr>
        <p:spPr>
          <a:xfrm>
            <a:off x="8981227" y="997230"/>
            <a:ext cx="1038042" cy="16379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85878CBC-A272-DA4F-FA4C-6DD4D770C0E0}"/>
              </a:ext>
            </a:extLst>
          </p:cNvPr>
          <p:cNvSpPr txBox="1"/>
          <p:nvPr/>
        </p:nvSpPr>
        <p:spPr>
          <a:xfrm>
            <a:off x="7881869" y="761703"/>
            <a:ext cx="1085485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Induced heating</a:t>
            </a:r>
            <a:endParaRPr lang="en-GB" sz="1400" dirty="0"/>
          </a:p>
        </p:txBody>
      </p:sp>
      <p:pic>
        <p:nvPicPr>
          <p:cNvPr id="1026" name="Picture 2" descr="(Color) Schematic view of simulation of electron cloud buildup. A large part of electrons is produced at a position illuminated by synchrotron radiation, while considerable part are also produced uniformly on the chamber surface due to reflected photons.">
            <a:extLst>
              <a:ext uri="{FF2B5EF4-FFF2-40B4-BE49-F238E27FC236}">
                <a16:creationId xmlns:a16="http://schemas.microsoft.com/office/drawing/2014/main" id="{02CA2EBB-06EB-5906-7B59-6F9697BB05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4611" y="3896566"/>
            <a:ext cx="2464724" cy="242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4D470B76-8608-157D-587B-49D5365E09FD}"/>
              </a:ext>
            </a:extLst>
          </p:cNvPr>
          <p:cNvSpPr txBox="1"/>
          <p:nvPr/>
        </p:nvSpPr>
        <p:spPr>
          <a:xfrm>
            <a:off x="10453422" y="5956134"/>
            <a:ext cx="1284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/>
              </a:rPr>
              <a:t>[Source]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013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00ED2-0F57-59C6-99EC-7725A8AAF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solutions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CE2D5B1-5B18-170F-3710-C8616E83D2D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48652" y="1018674"/>
                <a:ext cx="6874043" cy="5558589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Developing “intelligent” system to:</a:t>
                </a:r>
              </a:p>
              <a:p>
                <a:pPr lvl="1"/>
                <a:r>
                  <a:rPr lang="en-US" dirty="0"/>
                  <a:t>Predict machine behavior for given beam properties</a:t>
                </a:r>
              </a:p>
              <a:p>
                <a:pPr lvl="1"/>
                <a:r>
                  <a:rPr lang="en-GB" dirty="0"/>
                  <a:t>Determine normal and abnormal operation </a:t>
                </a:r>
              </a:p>
              <a:p>
                <a:pPr lvl="1"/>
                <a:r>
                  <a:rPr lang="en-GB" dirty="0"/>
                  <a:t>Identify breakdowns from vacuum readings </a:t>
                </a:r>
              </a:p>
              <a:p>
                <a:pPr lvl="1"/>
                <a:r>
                  <a:rPr lang="en-GB" dirty="0"/>
                  <a:t>Define optimal machine usage </a:t>
                </a:r>
              </a:p>
              <a:p>
                <a:r>
                  <a:rPr lang="en-GB" dirty="0"/>
                  <a:t>Gradient boosting algorithms very successful at this:</a:t>
                </a:r>
              </a:p>
              <a:p>
                <a:pPr lvl="1"/>
                <a:r>
                  <a:rPr lang="en-GB" dirty="0"/>
                  <a:t>Fast training and fast predictions</a:t>
                </a:r>
              </a:p>
              <a:p>
                <a:pPr lvl="1"/>
                <a:r>
                  <a:rPr lang="en-GB" dirty="0"/>
                  <a:t>Capable of handle complex </a:t>
                </a:r>
                <a:br>
                  <a:rPr lang="en-GB" dirty="0"/>
                </a:br>
                <a:r>
                  <a:rPr lang="en-GB" dirty="0"/>
                  <a:t>responses:</a:t>
                </a:r>
                <a:br>
                  <a:rPr lang="en-GB" dirty="0"/>
                </a:b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400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  <m:sSub>
                              <m:sSub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</m:e>
                              <m:sub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(|</m:t>
                        </m:r>
                        <m:r>
                          <m:rPr>
                            <m:sty m:val="p"/>
                          </m:rPr>
                          <a:rPr lang="en-US" sz="1400" b="0" i="0" smtClean="0">
                            <a:latin typeface="Cambria Math" panose="02040503050406030204" pitchFamily="18" charset="0"/>
                          </a:rPr>
                          <m:t>Γ</m:t>
                        </m:r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sSub>
                                  <m:sSub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𝜔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||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sSub>
                                  <m:sSub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𝜔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</m:d>
                          </m:e>
                        </m:d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br>
                  <a:rPr lang="en-GB" sz="1400" dirty="0"/>
                </a:b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num>
                      <m:den>
                        <m:r>
                          <a:rPr lang="en-GB" sz="140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𝜌</m:t>
                        </m:r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b>
                        </m:sSub>
                      </m:den>
                    </m:f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1400" b="0" i="0" smtClean="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𝜌</m:t>
                        </m:r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b>
                        </m:sSub>
                      </m:den>
                    </m:f>
                  </m:oMath>
                </a14:m>
                <a:br>
                  <a:rPr lang="en-GB" dirty="0"/>
                </a:br>
                <a:endParaRPr lang="en-GB" dirty="0"/>
              </a:p>
              <a:p>
                <a:pPr lvl="1"/>
                <a:r>
                  <a:rPr lang="en-GB" dirty="0"/>
                  <a:t>Possibility to implement in </a:t>
                </a:r>
                <a:br>
                  <a:rPr lang="en-GB" dirty="0"/>
                </a:br>
                <a:r>
                  <a:rPr lang="en-GB" dirty="0"/>
                  <a:t>continuous learning </a:t>
                </a:r>
                <a:r>
                  <a:rPr lang="en-GB" dirty="0">
                    <a:sym typeface="Wingdings" panose="05000000000000000000" pitchFamily="2" charset="2"/>
                  </a:rPr>
                  <a:t> fight </a:t>
                </a:r>
                <a:br>
                  <a:rPr lang="en-GB" dirty="0">
                    <a:sym typeface="Wingdings" panose="05000000000000000000" pitchFamily="2" charset="2"/>
                  </a:rPr>
                </a:br>
                <a:r>
                  <a:rPr lang="en-GB" dirty="0">
                    <a:sym typeface="Wingdings" panose="05000000000000000000" pitchFamily="2" charset="2"/>
                  </a:rPr>
                  <a:t>concept drift/conditioning of </a:t>
                </a:r>
                <a:br>
                  <a:rPr lang="en-GB" dirty="0">
                    <a:sym typeface="Wingdings" panose="05000000000000000000" pitchFamily="2" charset="2"/>
                  </a:rPr>
                </a:br>
                <a:r>
                  <a:rPr lang="en-GB" dirty="0">
                    <a:sym typeface="Wingdings" panose="05000000000000000000" pitchFamily="2" charset="2"/>
                  </a:rPr>
                  <a:t>different elements </a:t>
                </a:r>
              </a:p>
              <a:p>
                <a:r>
                  <a:rPr lang="en-GB" dirty="0">
                    <a:sym typeface="Wingdings" panose="05000000000000000000" pitchFamily="2" charset="2"/>
                  </a:rPr>
                  <a:t>VAE are very useful in case of missing anomalies in training set</a:t>
                </a:r>
              </a:p>
              <a:p>
                <a:pPr lvl="1"/>
                <a:r>
                  <a:rPr lang="en-GB" dirty="0"/>
                  <a:t>Anomalies &lt; 2e-5 </a:t>
                </a:r>
                <a:r>
                  <a:rPr lang="en-GB" dirty="0">
                    <a:sym typeface="Wingdings" panose="05000000000000000000" pitchFamily="2" charset="2"/>
                  </a:rPr>
                  <a:t> very rare but very harmful for the system</a:t>
                </a:r>
              </a:p>
              <a:p>
                <a:pPr lvl="1"/>
                <a:r>
                  <a:rPr lang="en-GB" dirty="0">
                    <a:sym typeface="Wingdings" panose="05000000000000000000" pitchFamily="2" charset="2"/>
                  </a:rPr>
                  <a:t>VAE reconstruction loss very solid metric for detecting </a:t>
                </a:r>
                <a:r>
                  <a:rPr lang="en-GB" dirty="0" err="1">
                    <a:sym typeface="Wingdings" panose="05000000000000000000" pitchFamily="2" charset="2"/>
                  </a:rPr>
                  <a:t>anomlaies</a:t>
                </a:r>
                <a:r>
                  <a:rPr lang="en-GB" dirty="0">
                    <a:sym typeface="Wingdings" panose="05000000000000000000" pitchFamily="2" charset="2"/>
                  </a:rPr>
                  <a:t> </a:t>
                </a:r>
                <a:endParaRPr lang="en-GB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CE2D5B1-5B18-170F-3710-C8616E83D2D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48652" y="1018674"/>
                <a:ext cx="6874043" cy="5558589"/>
              </a:xfrm>
              <a:blipFill>
                <a:blip r:embed="rId2"/>
                <a:stretch>
                  <a:fillRect l="-1065" t="-2303" r="-17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052B9C5F-F572-23AF-9EEE-358F25735F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" t="32140" r="4864" b="9614"/>
          <a:stretch/>
        </p:blipFill>
        <p:spPr>
          <a:xfrm>
            <a:off x="8189495" y="935547"/>
            <a:ext cx="3753853" cy="2676717"/>
          </a:xfrm>
          <a:prstGeom prst="rect">
            <a:avLst/>
          </a:prstGeom>
        </p:spPr>
      </p:pic>
      <p:sp>
        <p:nvSpPr>
          <p:cNvPr id="4" name="AutoShape 2">
            <a:extLst>
              <a:ext uri="{FF2B5EF4-FFF2-40B4-BE49-F238E27FC236}">
                <a16:creationId xmlns:a16="http://schemas.microsoft.com/office/drawing/2014/main" id="{5DEB8BDE-BC42-81B4-8237-9AE16C9AE2F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8" name="Picture 7" descr="A blue and orange graph&#10;&#10;Description automatically generated">
            <a:extLst>
              <a:ext uri="{FF2B5EF4-FFF2-40B4-BE49-F238E27FC236}">
                <a16:creationId xmlns:a16="http://schemas.microsoft.com/office/drawing/2014/main" id="{C11572EA-3D82-AF27-D5D3-87C48C15236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083" y="4422371"/>
            <a:ext cx="4748917" cy="2374458"/>
          </a:xfrm>
          <a:prstGeom prst="rect">
            <a:avLst/>
          </a:prstGeom>
        </p:spPr>
      </p:pic>
      <p:pic>
        <p:nvPicPr>
          <p:cNvPr id="11" name="Picture 10" descr="A screenshot of a computer&#10;&#10;Description automatically generated">
            <a:extLst>
              <a:ext uri="{FF2B5EF4-FFF2-40B4-BE49-F238E27FC236}">
                <a16:creationId xmlns:a16="http://schemas.microsoft.com/office/drawing/2014/main" id="{FFF21819-4124-C6E9-D62B-9806AE5E0A7C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5" t="40485" r="2658" b="11516"/>
          <a:stretch/>
        </p:blipFill>
        <p:spPr>
          <a:xfrm>
            <a:off x="5060691" y="2803175"/>
            <a:ext cx="3128804" cy="1989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801156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_cern_fv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ntserrat fonts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_cern_fv" id="{A64D5EC7-8A77-430F-A926-85079D279D55}" vid="{27BD6A2D-B7CD-4B52-A48C-9C503327C3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1514</TotalTime>
  <Words>244</Words>
  <Application>Microsoft Office PowerPoint</Application>
  <PresentationFormat>Widescreen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Cambria Math</vt:lpstr>
      <vt:lpstr>Courier New</vt:lpstr>
      <vt:lpstr>Montserrat</vt:lpstr>
      <vt:lpstr>Wingdings</vt:lpstr>
      <vt:lpstr>template_cern_fv</vt:lpstr>
      <vt:lpstr>Dynamic vacuum and temperature predictions for informed anomaly detection at the CERN-SPS</vt:lpstr>
      <vt:lpstr>Motivation</vt:lpstr>
      <vt:lpstr>Possible solutions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 vacuum and temperature predictions for informed anomaly detection at the CERN-SPS</dc:title>
  <dc:creator>Francesco Velotti</dc:creator>
  <cp:lastModifiedBy>Francesco Maria Velotti</cp:lastModifiedBy>
  <cp:revision>1</cp:revision>
  <dcterms:created xsi:type="dcterms:W3CDTF">2024-02-20T14:43:41Z</dcterms:created>
  <dcterms:modified xsi:type="dcterms:W3CDTF">2024-03-06T23:51:27Z</dcterms:modified>
</cp:coreProperties>
</file>