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38700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BC8EB-B683-4E61-9322-9CF4C649CAD8}" v="24" dt="2023-10-18T23:49:20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71" autoAdjust="0"/>
    <p:restoredTop sz="94660"/>
  </p:normalViewPr>
  <p:slideViewPr>
    <p:cSldViewPr snapToGrid="0">
      <p:cViewPr>
        <p:scale>
          <a:sx n="40" d="100"/>
          <a:sy n="40" d="100"/>
        </p:scale>
        <p:origin x="-36" y="-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low, Nick" userId="6ecfa110-3a95-443a-b14c-0b8861999ed2" providerId="ADAL" clId="{0B8BC8EB-B683-4E61-9322-9CF4C649CAD8}"/>
    <pc:docChg chg="custSel modSld">
      <pc:chgData name="Ludlow, Nick" userId="6ecfa110-3a95-443a-b14c-0b8861999ed2" providerId="ADAL" clId="{0B8BC8EB-B683-4E61-9322-9CF4C649CAD8}" dt="2023-10-18T23:59:21.110" v="2580" actId="1076"/>
      <pc:docMkLst>
        <pc:docMk/>
      </pc:docMkLst>
      <pc:sldChg chg="addSp delSp modSp mod">
        <pc:chgData name="Ludlow, Nick" userId="6ecfa110-3a95-443a-b14c-0b8861999ed2" providerId="ADAL" clId="{0B8BC8EB-B683-4E61-9322-9CF4C649CAD8}" dt="2023-10-18T23:59:21.110" v="2580" actId="1076"/>
        <pc:sldMkLst>
          <pc:docMk/>
          <pc:sldMk cId="182048391" sldId="256"/>
        </pc:sldMkLst>
        <pc:spChg chg="add mod">
          <ac:chgData name="Ludlow, Nick" userId="6ecfa110-3a95-443a-b14c-0b8861999ed2" providerId="ADAL" clId="{0B8BC8EB-B683-4E61-9322-9CF4C649CAD8}" dt="2023-10-18T23:59:21.110" v="2580" actId="1076"/>
          <ac:spMkLst>
            <pc:docMk/>
            <pc:sldMk cId="182048391" sldId="256"/>
            <ac:spMk id="2" creationId="{94C38C52-A8EB-4703-BC62-C35DB8816056}"/>
          </ac:spMkLst>
        </pc:spChg>
        <pc:spChg chg="add mod">
          <ac:chgData name="Ludlow, Nick" userId="6ecfa110-3a95-443a-b14c-0b8861999ed2" providerId="ADAL" clId="{0B8BC8EB-B683-4E61-9322-9CF4C649CAD8}" dt="2023-10-18T23:30:39.675" v="2483" actId="255"/>
          <ac:spMkLst>
            <pc:docMk/>
            <pc:sldMk cId="182048391" sldId="256"/>
            <ac:spMk id="3" creationId="{C120F67F-AB2D-35B7-F823-513A4676D632}"/>
          </ac:spMkLst>
        </pc:spChg>
        <pc:spChg chg="mod">
          <ac:chgData name="Ludlow, Nick" userId="6ecfa110-3a95-443a-b14c-0b8861999ed2" providerId="ADAL" clId="{0B8BC8EB-B683-4E61-9322-9CF4C649CAD8}" dt="2023-10-11T18:51:08.705" v="2370" actId="1076"/>
          <ac:spMkLst>
            <pc:docMk/>
            <pc:sldMk cId="182048391" sldId="256"/>
            <ac:spMk id="8" creationId="{44C0224D-1D65-84DB-A9CC-E9B5B9F69405}"/>
          </ac:spMkLst>
        </pc:spChg>
        <pc:spChg chg="add del mod">
          <ac:chgData name="Ludlow, Nick" userId="6ecfa110-3a95-443a-b14c-0b8861999ed2" providerId="ADAL" clId="{0B8BC8EB-B683-4E61-9322-9CF4C649CAD8}" dt="2023-10-10T23:54:37.720" v="2056" actId="478"/>
          <ac:spMkLst>
            <pc:docMk/>
            <pc:sldMk cId="182048391" sldId="256"/>
            <ac:spMk id="10" creationId="{D1B4424F-F895-2083-7E1E-73A506D59233}"/>
          </ac:spMkLst>
        </pc:spChg>
        <pc:spChg chg="mod">
          <ac:chgData name="Ludlow, Nick" userId="6ecfa110-3a95-443a-b14c-0b8861999ed2" providerId="ADAL" clId="{0B8BC8EB-B683-4E61-9322-9CF4C649CAD8}" dt="2023-10-12T23:53:10.616" v="2465" actId="1076"/>
          <ac:spMkLst>
            <pc:docMk/>
            <pc:sldMk cId="182048391" sldId="256"/>
            <ac:spMk id="11" creationId="{936FA0D1-F800-BAED-FFEE-E1DDB3641D34}"/>
          </ac:spMkLst>
        </pc:spChg>
        <pc:spChg chg="mod">
          <ac:chgData name="Ludlow, Nick" userId="6ecfa110-3a95-443a-b14c-0b8861999ed2" providerId="ADAL" clId="{0B8BC8EB-B683-4E61-9322-9CF4C649CAD8}" dt="2023-10-12T23:53:04.759" v="2464" actId="1076"/>
          <ac:spMkLst>
            <pc:docMk/>
            <pc:sldMk cId="182048391" sldId="256"/>
            <ac:spMk id="12" creationId="{766A4427-3FA3-1965-82E8-60B23A1CC20A}"/>
          </ac:spMkLst>
        </pc:spChg>
        <pc:spChg chg="mod">
          <ac:chgData name="Ludlow, Nick" userId="6ecfa110-3a95-443a-b14c-0b8861999ed2" providerId="ADAL" clId="{0B8BC8EB-B683-4E61-9322-9CF4C649CAD8}" dt="2023-10-12T20:57:03.427" v="2448" actId="1076"/>
          <ac:spMkLst>
            <pc:docMk/>
            <pc:sldMk cId="182048391" sldId="256"/>
            <ac:spMk id="13" creationId="{35A87DCA-7C7E-2B2C-C7D2-EA72616AEF3B}"/>
          </ac:spMkLst>
        </pc:spChg>
        <pc:spChg chg="mod">
          <ac:chgData name="Ludlow, Nick" userId="6ecfa110-3a95-443a-b14c-0b8861999ed2" providerId="ADAL" clId="{0B8BC8EB-B683-4E61-9322-9CF4C649CAD8}" dt="2023-10-18T23:49:20.928" v="2541" actId="1076"/>
          <ac:spMkLst>
            <pc:docMk/>
            <pc:sldMk cId="182048391" sldId="256"/>
            <ac:spMk id="14" creationId="{67F5AC8D-985D-7361-21EF-ED8AC9D01C26}"/>
          </ac:spMkLst>
        </pc:spChg>
        <pc:spChg chg="mod">
          <ac:chgData name="Ludlow, Nick" userId="6ecfa110-3a95-443a-b14c-0b8861999ed2" providerId="ADAL" clId="{0B8BC8EB-B683-4E61-9322-9CF4C649CAD8}" dt="2023-10-18T23:30:47.833" v="2484" actId="14100"/>
          <ac:spMkLst>
            <pc:docMk/>
            <pc:sldMk cId="182048391" sldId="256"/>
            <ac:spMk id="15" creationId="{5708A706-AE17-256D-01AD-608EE01B142D}"/>
          </ac:spMkLst>
        </pc:spChg>
        <pc:spChg chg="mod">
          <ac:chgData name="Ludlow, Nick" userId="6ecfa110-3a95-443a-b14c-0b8861999ed2" providerId="ADAL" clId="{0B8BC8EB-B683-4E61-9322-9CF4C649CAD8}" dt="2023-10-13T21:37:14.855" v="2478" actId="20577"/>
          <ac:spMkLst>
            <pc:docMk/>
            <pc:sldMk cId="182048391" sldId="256"/>
            <ac:spMk id="16" creationId="{C18B5CBF-A0DA-545F-9280-E86629CE972B}"/>
          </ac:spMkLst>
        </pc:spChg>
        <pc:spChg chg="add del mod">
          <ac:chgData name="Ludlow, Nick" userId="6ecfa110-3a95-443a-b14c-0b8861999ed2" providerId="ADAL" clId="{0B8BC8EB-B683-4E61-9322-9CF4C649CAD8}" dt="2023-10-10T23:54:06.954" v="2051" actId="767"/>
          <ac:spMkLst>
            <pc:docMk/>
            <pc:sldMk cId="182048391" sldId="256"/>
            <ac:spMk id="20" creationId="{6D90F694-C623-8821-D070-A8446B250EF8}"/>
          </ac:spMkLst>
        </pc:spChg>
        <pc:graphicFrameChg chg="add mod modGraphic">
          <ac:chgData name="Ludlow, Nick" userId="6ecfa110-3a95-443a-b14c-0b8861999ed2" providerId="ADAL" clId="{0B8BC8EB-B683-4E61-9322-9CF4C649CAD8}" dt="2023-10-18T23:33:48.767" v="2535"/>
          <ac:graphicFrameMkLst>
            <pc:docMk/>
            <pc:sldMk cId="182048391" sldId="256"/>
            <ac:graphicFrameMk id="21" creationId="{64200F72-5954-F847-DB6E-1A71F37A3345}"/>
          </ac:graphicFrameMkLst>
        </pc:graphicFrameChg>
        <pc:picChg chg="add mod">
          <ac:chgData name="Ludlow, Nick" userId="6ecfa110-3a95-443a-b14c-0b8861999ed2" providerId="ADAL" clId="{0B8BC8EB-B683-4E61-9322-9CF4C649CAD8}" dt="2023-10-12T20:57:46.284" v="2458" actId="1076"/>
          <ac:picMkLst>
            <pc:docMk/>
            <pc:sldMk cId="182048391" sldId="256"/>
            <ac:picMk id="17" creationId="{1A97C089-00C5-079E-2065-7CCDCDBAFFB0}"/>
          </ac:picMkLst>
        </pc:picChg>
        <pc:picChg chg="mod">
          <ac:chgData name="Ludlow, Nick" userId="6ecfa110-3a95-443a-b14c-0b8861999ed2" providerId="ADAL" clId="{0B8BC8EB-B683-4E61-9322-9CF4C649CAD8}" dt="2023-10-12T20:57:37.429" v="2456" actId="1076"/>
          <ac:picMkLst>
            <pc:docMk/>
            <pc:sldMk cId="182048391" sldId="256"/>
            <ac:picMk id="18" creationId="{6EC41D9B-00C5-CB64-8E2C-5ADD378416AE}"/>
          </ac:picMkLst>
        </pc:picChg>
        <pc:picChg chg="add mod">
          <ac:chgData name="Ludlow, Nick" userId="6ecfa110-3a95-443a-b14c-0b8861999ed2" providerId="ADAL" clId="{0B8BC8EB-B683-4E61-9322-9CF4C649CAD8}" dt="2023-10-18T23:33:51.555" v="2536" actId="1076"/>
          <ac:picMkLst>
            <pc:docMk/>
            <pc:sldMk cId="182048391" sldId="256"/>
            <ac:picMk id="19" creationId="{68381829-046B-344E-6CD8-8C33F0467954}"/>
          </ac:picMkLst>
        </pc:picChg>
        <pc:picChg chg="add mod">
          <ac:chgData name="Ludlow, Nick" userId="6ecfa110-3a95-443a-b14c-0b8861999ed2" providerId="ADAL" clId="{0B8BC8EB-B683-4E61-9322-9CF4C649CAD8}" dt="2023-10-18T23:49:34.733" v="2543" actId="14100"/>
          <ac:picMkLst>
            <pc:docMk/>
            <pc:sldMk cId="182048391" sldId="256"/>
            <ac:picMk id="20" creationId="{48108B26-1AD8-B911-E094-0B68F4DE9C98}"/>
          </ac:picMkLst>
        </pc:picChg>
        <pc:picChg chg="mod">
          <ac:chgData name="Ludlow, Nick" userId="6ecfa110-3a95-443a-b14c-0b8861999ed2" providerId="ADAL" clId="{0B8BC8EB-B683-4E61-9322-9CF4C649CAD8}" dt="2023-10-12T20:57:16.456" v="2451" actId="1076"/>
          <ac:picMkLst>
            <pc:docMk/>
            <pc:sldMk cId="182048391" sldId="256"/>
            <ac:picMk id="22" creationId="{18AED965-00B3-57D2-DF8D-1A69D7D41108}"/>
          </ac:picMkLst>
        </pc:picChg>
        <pc:picChg chg="add mod">
          <ac:chgData name="Ludlow, Nick" userId="6ecfa110-3a95-443a-b14c-0b8861999ed2" providerId="ADAL" clId="{0B8BC8EB-B683-4E61-9322-9CF4C649CAD8}" dt="2023-10-13T21:15:17.842" v="2467" actId="1076"/>
          <ac:picMkLst>
            <pc:docMk/>
            <pc:sldMk cId="182048391" sldId="256"/>
            <ac:picMk id="23" creationId="{FDF47D0E-DEB7-3201-D62C-B5D09C6567B0}"/>
          </ac:picMkLst>
        </pc:picChg>
        <pc:picChg chg="add mod">
          <ac:chgData name="Ludlow, Nick" userId="6ecfa110-3a95-443a-b14c-0b8861999ed2" providerId="ADAL" clId="{0B8BC8EB-B683-4E61-9322-9CF4C649CAD8}" dt="2023-10-13T21:15:29.134" v="2470" actId="1076"/>
          <ac:picMkLst>
            <pc:docMk/>
            <pc:sldMk cId="182048391" sldId="256"/>
            <ac:picMk id="24" creationId="{B897E81E-E2B3-F5C9-06A4-4FD557357F03}"/>
          </ac:picMkLst>
        </pc:picChg>
        <pc:picChg chg="add mod">
          <ac:chgData name="Ludlow, Nick" userId="6ecfa110-3a95-443a-b14c-0b8861999ed2" providerId="ADAL" clId="{0B8BC8EB-B683-4E61-9322-9CF4C649CAD8}" dt="2023-10-13T21:15:37.109" v="2472" actId="1076"/>
          <ac:picMkLst>
            <pc:docMk/>
            <pc:sldMk cId="182048391" sldId="256"/>
            <ac:picMk id="25" creationId="{C18BE804-EE85-D7A6-EEFD-D5B5E3219A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903" y="7011132"/>
            <a:ext cx="25702895" cy="14914762"/>
          </a:xfrm>
        </p:spPr>
        <p:txBody>
          <a:bodyPr anchor="b"/>
          <a:lstStyle>
            <a:lvl1pPr algn="ctr">
              <a:defRPr sz="1984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8" y="22501064"/>
            <a:ext cx="22679025" cy="10343147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1915" indent="0" algn="ctr">
              <a:buNone/>
              <a:defRPr sz="6614"/>
            </a:lvl2pPr>
            <a:lvl3pPr marL="3023829" indent="0" algn="ctr">
              <a:buNone/>
              <a:defRPr sz="5952"/>
            </a:lvl3pPr>
            <a:lvl4pPr marL="4535744" indent="0" algn="ctr">
              <a:buNone/>
              <a:defRPr sz="5291"/>
            </a:lvl4pPr>
            <a:lvl5pPr marL="6047659" indent="0" algn="ctr">
              <a:buNone/>
              <a:defRPr sz="5291"/>
            </a:lvl5pPr>
            <a:lvl6pPr marL="7559573" indent="0" algn="ctr">
              <a:buNone/>
              <a:defRPr sz="5291"/>
            </a:lvl6pPr>
            <a:lvl7pPr marL="9071488" indent="0" algn="ctr">
              <a:buNone/>
              <a:defRPr sz="5291"/>
            </a:lvl7pPr>
            <a:lvl8pPr marL="10583403" indent="0" algn="ctr">
              <a:buNone/>
              <a:defRPr sz="5291"/>
            </a:lvl8pPr>
            <a:lvl9pPr marL="12095317" indent="0" algn="ctr">
              <a:buNone/>
              <a:defRPr sz="529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4D76-68B7-46AE-8CDA-5615A152861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72CA-F62A-4341-8DCA-DB8F6CF7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6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4D76-68B7-46AE-8CDA-5615A152861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72CA-F62A-4341-8DCA-DB8F6CF7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0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39571" y="2280848"/>
            <a:ext cx="6520220" cy="363051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8912" y="2280848"/>
            <a:ext cx="19182675" cy="363051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4D76-68B7-46AE-8CDA-5615A152861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72CA-F62A-4341-8DCA-DB8F6CF7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7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4D76-68B7-46AE-8CDA-5615A152861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72CA-F62A-4341-8DCA-DB8F6CF7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163" y="10680331"/>
            <a:ext cx="26080879" cy="17820361"/>
          </a:xfrm>
        </p:spPr>
        <p:txBody>
          <a:bodyPr anchor="b"/>
          <a:lstStyle>
            <a:lvl1pPr>
              <a:defRPr sz="1984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163" y="28669280"/>
            <a:ext cx="26080879" cy="9371307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1915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3829" indent="0">
              <a:buNone/>
              <a:defRPr sz="5952">
                <a:solidFill>
                  <a:schemeClr val="tx1">
                    <a:tint val="75000"/>
                  </a:schemeClr>
                </a:solidFill>
              </a:defRPr>
            </a:lvl3pPr>
            <a:lvl4pPr marL="453574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765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5957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148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340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531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4D76-68B7-46AE-8CDA-5615A152861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72CA-F62A-4341-8DCA-DB8F6CF7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8910" y="11404240"/>
            <a:ext cx="12851448" cy="27181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8342" y="11404240"/>
            <a:ext cx="12851448" cy="27181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4D76-68B7-46AE-8CDA-5615A152861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72CA-F62A-4341-8DCA-DB8F6CF7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7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49" y="2280857"/>
            <a:ext cx="26080879" cy="82804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853" y="10501820"/>
            <a:ext cx="12792385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1915" indent="0">
              <a:buNone/>
              <a:defRPr sz="6614" b="1"/>
            </a:lvl2pPr>
            <a:lvl3pPr marL="3023829" indent="0">
              <a:buNone/>
              <a:defRPr sz="5952" b="1"/>
            </a:lvl3pPr>
            <a:lvl4pPr marL="4535744" indent="0">
              <a:buNone/>
              <a:defRPr sz="5291" b="1"/>
            </a:lvl4pPr>
            <a:lvl5pPr marL="6047659" indent="0">
              <a:buNone/>
              <a:defRPr sz="5291" b="1"/>
            </a:lvl5pPr>
            <a:lvl6pPr marL="7559573" indent="0">
              <a:buNone/>
              <a:defRPr sz="5291" b="1"/>
            </a:lvl6pPr>
            <a:lvl7pPr marL="9071488" indent="0">
              <a:buNone/>
              <a:defRPr sz="5291" b="1"/>
            </a:lvl7pPr>
            <a:lvl8pPr marL="10583403" indent="0">
              <a:buNone/>
              <a:defRPr sz="5291" b="1"/>
            </a:lvl8pPr>
            <a:lvl9pPr marL="12095317" indent="0">
              <a:buNone/>
              <a:defRPr sz="5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853" y="15648601"/>
            <a:ext cx="12792385" cy="23016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8344" y="10501820"/>
            <a:ext cx="12855386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1915" indent="0">
              <a:buNone/>
              <a:defRPr sz="6614" b="1"/>
            </a:lvl2pPr>
            <a:lvl3pPr marL="3023829" indent="0">
              <a:buNone/>
              <a:defRPr sz="5952" b="1"/>
            </a:lvl3pPr>
            <a:lvl4pPr marL="4535744" indent="0">
              <a:buNone/>
              <a:defRPr sz="5291" b="1"/>
            </a:lvl4pPr>
            <a:lvl5pPr marL="6047659" indent="0">
              <a:buNone/>
              <a:defRPr sz="5291" b="1"/>
            </a:lvl5pPr>
            <a:lvl6pPr marL="7559573" indent="0">
              <a:buNone/>
              <a:defRPr sz="5291" b="1"/>
            </a:lvl6pPr>
            <a:lvl7pPr marL="9071488" indent="0">
              <a:buNone/>
              <a:defRPr sz="5291" b="1"/>
            </a:lvl7pPr>
            <a:lvl8pPr marL="10583403" indent="0">
              <a:buNone/>
              <a:defRPr sz="5291" b="1"/>
            </a:lvl8pPr>
            <a:lvl9pPr marL="12095317" indent="0">
              <a:buNone/>
              <a:defRPr sz="5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8344" y="15648601"/>
            <a:ext cx="12855386" cy="23016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4D76-68B7-46AE-8CDA-5615A152861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72CA-F62A-4341-8DCA-DB8F6CF7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5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4D76-68B7-46AE-8CDA-5615A152861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72CA-F62A-4341-8DCA-DB8F6CF7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4D76-68B7-46AE-8CDA-5615A152861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72CA-F62A-4341-8DCA-DB8F6CF7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49" y="2856018"/>
            <a:ext cx="9752768" cy="9996064"/>
          </a:xfrm>
        </p:spPr>
        <p:txBody>
          <a:bodyPr anchor="b"/>
          <a:lstStyle>
            <a:lvl1pPr>
              <a:defRPr sz="105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5386" y="6168216"/>
            <a:ext cx="15308342" cy="30444362"/>
          </a:xfrm>
        </p:spPr>
        <p:txBody>
          <a:bodyPr/>
          <a:lstStyle>
            <a:lvl1pPr>
              <a:defRPr sz="10582"/>
            </a:lvl1pPr>
            <a:lvl2pPr>
              <a:defRPr sz="9259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849" y="12852082"/>
            <a:ext cx="9752768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1915" indent="0">
              <a:buNone/>
              <a:defRPr sz="4630"/>
            </a:lvl2pPr>
            <a:lvl3pPr marL="3023829" indent="0">
              <a:buNone/>
              <a:defRPr sz="3968"/>
            </a:lvl3pPr>
            <a:lvl4pPr marL="4535744" indent="0">
              <a:buNone/>
              <a:defRPr sz="3307"/>
            </a:lvl4pPr>
            <a:lvl5pPr marL="6047659" indent="0">
              <a:buNone/>
              <a:defRPr sz="3307"/>
            </a:lvl5pPr>
            <a:lvl6pPr marL="7559573" indent="0">
              <a:buNone/>
              <a:defRPr sz="3307"/>
            </a:lvl6pPr>
            <a:lvl7pPr marL="9071488" indent="0">
              <a:buNone/>
              <a:defRPr sz="3307"/>
            </a:lvl7pPr>
            <a:lvl8pPr marL="10583403" indent="0">
              <a:buNone/>
              <a:defRPr sz="3307"/>
            </a:lvl8pPr>
            <a:lvl9pPr marL="12095317" indent="0">
              <a:buNone/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4D76-68B7-46AE-8CDA-5615A152861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72CA-F62A-4341-8DCA-DB8F6CF7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849" y="2856018"/>
            <a:ext cx="9752768" cy="9996064"/>
          </a:xfrm>
        </p:spPr>
        <p:txBody>
          <a:bodyPr anchor="b"/>
          <a:lstStyle>
            <a:lvl1pPr>
              <a:defRPr sz="105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5386" y="6168216"/>
            <a:ext cx="15308342" cy="30444362"/>
          </a:xfrm>
        </p:spPr>
        <p:txBody>
          <a:bodyPr anchor="t"/>
          <a:lstStyle>
            <a:lvl1pPr marL="0" indent="0">
              <a:buNone/>
              <a:defRPr sz="10582"/>
            </a:lvl1pPr>
            <a:lvl2pPr marL="1511915" indent="0">
              <a:buNone/>
              <a:defRPr sz="9259"/>
            </a:lvl2pPr>
            <a:lvl3pPr marL="3023829" indent="0">
              <a:buNone/>
              <a:defRPr sz="7937"/>
            </a:lvl3pPr>
            <a:lvl4pPr marL="4535744" indent="0">
              <a:buNone/>
              <a:defRPr sz="6614"/>
            </a:lvl4pPr>
            <a:lvl5pPr marL="6047659" indent="0">
              <a:buNone/>
              <a:defRPr sz="6614"/>
            </a:lvl5pPr>
            <a:lvl6pPr marL="7559573" indent="0">
              <a:buNone/>
              <a:defRPr sz="6614"/>
            </a:lvl6pPr>
            <a:lvl7pPr marL="9071488" indent="0">
              <a:buNone/>
              <a:defRPr sz="6614"/>
            </a:lvl7pPr>
            <a:lvl8pPr marL="10583403" indent="0">
              <a:buNone/>
              <a:defRPr sz="6614"/>
            </a:lvl8pPr>
            <a:lvl9pPr marL="12095317" indent="0">
              <a:buNone/>
              <a:defRPr sz="661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849" y="12852082"/>
            <a:ext cx="9752768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1915" indent="0">
              <a:buNone/>
              <a:defRPr sz="4630"/>
            </a:lvl2pPr>
            <a:lvl3pPr marL="3023829" indent="0">
              <a:buNone/>
              <a:defRPr sz="3968"/>
            </a:lvl3pPr>
            <a:lvl4pPr marL="4535744" indent="0">
              <a:buNone/>
              <a:defRPr sz="3307"/>
            </a:lvl4pPr>
            <a:lvl5pPr marL="6047659" indent="0">
              <a:buNone/>
              <a:defRPr sz="3307"/>
            </a:lvl5pPr>
            <a:lvl6pPr marL="7559573" indent="0">
              <a:buNone/>
              <a:defRPr sz="3307"/>
            </a:lvl6pPr>
            <a:lvl7pPr marL="9071488" indent="0">
              <a:buNone/>
              <a:defRPr sz="3307"/>
            </a:lvl7pPr>
            <a:lvl8pPr marL="10583403" indent="0">
              <a:buNone/>
              <a:defRPr sz="3307"/>
            </a:lvl8pPr>
            <a:lvl9pPr marL="12095317" indent="0">
              <a:buNone/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4D76-68B7-46AE-8CDA-5615A152861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972CA-F62A-4341-8DCA-DB8F6CF7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2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8911" y="2280857"/>
            <a:ext cx="26080879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8911" y="11404240"/>
            <a:ext cx="26080879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8910" y="39706598"/>
            <a:ext cx="6803708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54D76-68B7-46AE-8CDA-5615A152861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6570" y="39706598"/>
            <a:ext cx="10205561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6082" y="39706598"/>
            <a:ext cx="6803708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972CA-F62A-4341-8DCA-DB8F6CF7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3829" rtl="0" eaLnBrk="1" latinLnBrk="0" hangingPunct="1">
        <a:lnSpc>
          <a:spcPct val="90000"/>
        </a:lnSpc>
        <a:spcBef>
          <a:spcPct val="0"/>
        </a:spcBef>
        <a:buNone/>
        <a:defRPr sz="14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5957" indent="-755957" algn="l" defTabSz="3023829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59" kern="1200">
          <a:solidFill>
            <a:schemeClr val="tx1"/>
          </a:solidFill>
          <a:latin typeface="+mn-lt"/>
          <a:ea typeface="+mn-ea"/>
          <a:cs typeface="+mn-cs"/>
        </a:defRPr>
      </a:lvl1pPr>
      <a:lvl2pPr marL="2267872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79787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1701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5952" kern="1200">
          <a:solidFill>
            <a:schemeClr val="tx1"/>
          </a:solidFill>
          <a:latin typeface="+mn-lt"/>
          <a:ea typeface="+mn-ea"/>
          <a:cs typeface="+mn-cs"/>
        </a:defRPr>
      </a:lvl4pPr>
      <a:lvl5pPr marL="6803616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5952" kern="1200">
          <a:solidFill>
            <a:schemeClr val="tx1"/>
          </a:solidFill>
          <a:latin typeface="+mn-lt"/>
          <a:ea typeface="+mn-ea"/>
          <a:cs typeface="+mn-cs"/>
        </a:defRPr>
      </a:lvl5pPr>
      <a:lvl6pPr marL="8315531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5952" kern="1200">
          <a:solidFill>
            <a:schemeClr val="tx1"/>
          </a:solidFill>
          <a:latin typeface="+mn-lt"/>
          <a:ea typeface="+mn-ea"/>
          <a:cs typeface="+mn-cs"/>
        </a:defRPr>
      </a:lvl6pPr>
      <a:lvl7pPr marL="9827445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5952" kern="1200">
          <a:solidFill>
            <a:schemeClr val="tx1"/>
          </a:solidFill>
          <a:latin typeface="+mn-lt"/>
          <a:ea typeface="+mn-ea"/>
          <a:cs typeface="+mn-cs"/>
        </a:defRPr>
      </a:lvl7pPr>
      <a:lvl8pPr marL="11339360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5952" kern="1200">
          <a:solidFill>
            <a:schemeClr val="tx1"/>
          </a:solidFill>
          <a:latin typeface="+mn-lt"/>
          <a:ea typeface="+mn-ea"/>
          <a:cs typeface="+mn-cs"/>
        </a:defRPr>
      </a:lvl8pPr>
      <a:lvl9pPr marL="12851275" indent="-755957" algn="l" defTabSz="3023829" rtl="0" eaLnBrk="1" latinLnBrk="0" hangingPunct="1">
        <a:lnSpc>
          <a:spcPct val="90000"/>
        </a:lnSpc>
        <a:spcBef>
          <a:spcPts val="1653"/>
        </a:spcBef>
        <a:buFont typeface="Arial" panose="020B0604020202020204" pitchFamily="34" charset="0"/>
        <a:buChar char="•"/>
        <a:defRPr sz="59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2pPr>
      <a:lvl3pPr marL="3023829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3pPr>
      <a:lvl4pPr marL="4535744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4pPr>
      <a:lvl5pPr marL="6047659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5pPr>
      <a:lvl6pPr marL="7559573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6pPr>
      <a:lvl7pPr marL="9071488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7pPr>
      <a:lvl8pPr marL="10583403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8pPr>
      <a:lvl9pPr marL="12095317" algn="l" defTabSz="3023829" rtl="0" eaLnBrk="1" latinLnBrk="0" hangingPunct="1">
        <a:defRPr sz="59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750BBD-4784-002E-27C4-2D452539F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180" y="0"/>
            <a:ext cx="30284880" cy="5917170"/>
          </a:xfrm>
          <a:prstGeom prst="rect">
            <a:avLst/>
          </a:prstGeom>
        </p:spPr>
      </p:pic>
      <p:pic>
        <p:nvPicPr>
          <p:cNvPr id="5" name="Picture 4" descr="C:\Users\boyce\Documents\lclsII_banner_v01_wd565.jpg">
            <a:extLst>
              <a:ext uri="{FF2B5EF4-FFF2-40B4-BE49-F238E27FC236}">
                <a16:creationId xmlns:a16="http://schemas.microsoft.com/office/drawing/2014/main" id="{586FE631-8E4B-DBBE-4A54-2631A173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5402167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CFA8D650-D02B-03C3-0133-E654E832C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14922" b="10585"/>
          <a:stretch/>
        </p:blipFill>
        <p:spPr bwMode="auto">
          <a:xfrm>
            <a:off x="15944675" y="715749"/>
            <a:ext cx="4237049" cy="8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A8CFF8-AD47-B1A9-C429-6DC00ECAEB48}"/>
              </a:ext>
            </a:extLst>
          </p:cNvPr>
          <p:cNvSpPr txBox="1"/>
          <p:nvPr/>
        </p:nvSpPr>
        <p:spPr>
          <a:xfrm>
            <a:off x="15944675" y="1592567"/>
            <a:ext cx="3645945" cy="1389611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2100" dirty="0"/>
              <a:t>This work was supported by the LCLS-II project and the U.S. Department of Energy, contract DE-AC02-76SF00515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C0224D-1D65-84DB-A9CC-E9B5B9F69405}"/>
              </a:ext>
            </a:extLst>
          </p:cNvPr>
          <p:cNvSpPr/>
          <p:nvPr/>
        </p:nvSpPr>
        <p:spPr>
          <a:xfrm>
            <a:off x="-68489" y="5268529"/>
            <a:ext cx="30284880" cy="38011331"/>
          </a:xfrm>
          <a:prstGeom prst="rect">
            <a:avLst/>
          </a:prstGeom>
          <a:solidFill>
            <a:srgbClr val="FE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spcCol="0" rtlCol="0" anchor="ctr"/>
          <a:lstStyle/>
          <a:p>
            <a:pPr algn="ctr"/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E702ED-643B-B383-1782-66AEAF5C0A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4231" y="518563"/>
            <a:ext cx="6177629" cy="1768809"/>
          </a:xfrm>
          <a:prstGeom prst="rect">
            <a:avLst/>
          </a:prstGeom>
        </p:spPr>
      </p:pic>
      <p:sp>
        <p:nvSpPr>
          <p:cNvPr id="11" name="Text Box 21">
            <a:extLst>
              <a:ext uri="{FF2B5EF4-FFF2-40B4-BE49-F238E27FC236}">
                <a16:creationId xmlns:a16="http://schemas.microsoft.com/office/drawing/2014/main" id="{936FA0D1-F800-BAED-FFEE-E1DDB3641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956" y="3556657"/>
            <a:ext cx="9386051" cy="166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6012" tIns="48006" rIns="96012" bIns="48006">
            <a:spAutoFit/>
          </a:bodyPr>
          <a:lstStyle/>
          <a:p>
            <a:pPr algn="ctr" defTabSz="4608910">
              <a:defRPr/>
            </a:pPr>
            <a:r>
              <a:rPr lang="en-US" sz="3400" dirty="0">
                <a:latin typeface="+mj-lt"/>
              </a:rPr>
              <a:t>N. Ludlow, J. Sikora, V. </a:t>
            </a:r>
            <a:r>
              <a:rPr lang="en-US" sz="3400" dirty="0" err="1">
                <a:latin typeface="+mj-lt"/>
              </a:rPr>
              <a:t>Dolghashev</a:t>
            </a:r>
            <a:r>
              <a:rPr lang="en-US" sz="3400" dirty="0">
                <a:latin typeface="+mj-lt"/>
              </a:rPr>
              <a:t>, E. Williams</a:t>
            </a:r>
          </a:p>
          <a:p>
            <a:pPr algn="ctr" defTabSz="4608910">
              <a:defRPr/>
            </a:pPr>
            <a:r>
              <a:rPr lang="en-US" sz="3400" dirty="0">
                <a:latin typeface="+mj-lt"/>
              </a:rPr>
              <a:t>  </a:t>
            </a:r>
          </a:p>
          <a:p>
            <a:pPr algn="ctr" defTabSz="4608910">
              <a:defRPr/>
            </a:pPr>
            <a:r>
              <a:rPr lang="en-US" sz="3400" dirty="0">
                <a:latin typeface="+mj-lt"/>
              </a:rPr>
              <a:t>SLAC National Accelerator Laboratory, USA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766A4427-3FA3-1965-82E8-60B23A1C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60" y="3028446"/>
            <a:ext cx="17724456" cy="249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6012" tIns="48006" rIns="96012" bIns="48006">
            <a:spAutoFit/>
          </a:bodyPr>
          <a:lstStyle/>
          <a:p>
            <a:pPr algn="ctr" defTabSz="4608910">
              <a:spcBef>
                <a:spcPct val="50000"/>
              </a:spcBef>
              <a:defRPr/>
            </a:pPr>
            <a:r>
              <a:rPr lang="en-US" sz="7800" b="1" dirty="0">
                <a:latin typeface="+mj-lt"/>
              </a:rPr>
              <a:t>LLRF CONTROLS OF THE S-BAND TRANVERSE DEFLECTOR CAVITY FOR LCLS-II 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35A87DCA-7C7E-2B2C-C7D2-EA72616AE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37" y="5701444"/>
            <a:ext cx="29816046" cy="12225424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6012" tIns="48006" rIns="96012" bIns="48006" anchor="ctr"/>
          <a:lstStyle>
            <a:lvl1pPr defTabSz="4389438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0" dirty="0"/>
              <a:t> 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67F5AC8D-985D-7361-21EF-ED8AC9D01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96" y="6001244"/>
            <a:ext cx="6392840" cy="8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012" tIns="48006" rIns="96012" bIns="48006">
            <a:spAutoFit/>
          </a:bodyPr>
          <a:lstStyle>
            <a:lvl1pPr defTabSz="4389438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>
                <a:cs typeface="Arial" charset="0"/>
              </a:rPr>
              <a:t>System Overview</a:t>
            </a: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5708A706-AE17-256D-01AD-608EE01B1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37" y="18171363"/>
            <a:ext cx="12346759" cy="9589380"/>
          </a:xfrm>
          <a:prstGeom prst="roundRect">
            <a:avLst>
              <a:gd name="adj" fmla="val 175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6012" tIns="48006" rIns="96012" bIns="48006" anchor="ctr"/>
          <a:lstStyle>
            <a:lvl1pPr defTabSz="4389438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0" dirty="0"/>
              <a:t> </a:t>
            </a: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C18B5CBF-A0DA-545F-9280-E86629CE9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7315" y="18289904"/>
            <a:ext cx="6392840" cy="8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012" tIns="48006" rIns="96012" bIns="48006">
            <a:spAutoFit/>
          </a:bodyPr>
          <a:lstStyle>
            <a:lvl1pPr defTabSz="4389438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>
                <a:cs typeface="Arial" charset="0"/>
              </a:rPr>
              <a:t>LLRF System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C41D9B-00C5-CB64-8E2C-5ADD37841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1444" y="18017273"/>
            <a:ext cx="17429019" cy="127631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AED965-00B3-57D2-DF8D-1A69D7D41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3310" y="5762646"/>
            <a:ext cx="21054199" cy="12106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38C52-A8EB-4703-BC62-C35DB8816056}"/>
              </a:ext>
            </a:extLst>
          </p:cNvPr>
          <p:cNvSpPr txBox="1"/>
          <p:nvPr/>
        </p:nvSpPr>
        <p:spPr>
          <a:xfrm>
            <a:off x="465160" y="7197135"/>
            <a:ext cx="8335940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S-band Transverse Deflector (STCAV2) is a 2856 MHz deflecting cavity used for longitudinal beam diagnostics, such as, absolute electron bunch length, slice energy spread, and vertical slice emittance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LLRF controls utilize the SLAC ATCA-based LLRF platform which has been successfully deployed for other beam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high-power RF consists of a Solid-State Amplifier, modulator and a klystron supplied by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ScandiNova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Systems AB.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Solid-State Amplifier is driven with a RF pulse at 2856 MHz at a repetition rate of 120 Hz at input power of less than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the Klystron outputs 400 kW or less.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ScandiNova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systems send interlock controls and signals back to the ATCA Rear Transition Module (RTM)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0F67F-AB2D-35B7-F823-513A4676D632}"/>
              </a:ext>
            </a:extLst>
          </p:cNvPr>
          <p:cNvSpPr txBox="1"/>
          <p:nvPr/>
        </p:nvSpPr>
        <p:spPr>
          <a:xfrm>
            <a:off x="323212" y="19358442"/>
            <a:ext cx="1166221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ATCA-based system consists of two advanced mezzanine cards (AMC cards) which plug into a carrier card that contains an FPGA for all signal processing, handling of timing/triggers, interface to RTM and communication with EPICS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 external 2856 MHz reference is provided to the downconverter which down mixes to IF of 85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85 MHz was chosen as the IF frequency because it is (5/21)*(Clock Frequency). Using non-IQ sampling demodulation scheme in the FPGA to help increase linearity in the demodulation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ADCs are driven by a 357 MHz sampling clock and feed the 16-bit digitized measurement into the digital demodulator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Communication between the ADCs and the FPGA utilize the GTX receivers within the FPGA and use the JESD204B protocol.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DAC used in up-conversion uses 16 bits of LVDS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downconverter can also read the klystron beam voltage through a DC ADC channel with a high sampling rate for diagnostics and correlation with other beamline parameters such as beam position monitors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97C089-00C5-079E-2065-7CCDCDBAFF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4582" y="30870825"/>
            <a:ext cx="20226552" cy="119213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81829-046B-344E-6CD8-8C33F0467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896" y="36981624"/>
            <a:ext cx="9636821" cy="5660410"/>
          </a:xfrm>
          <a:prstGeom prst="rect">
            <a:avLst/>
          </a:prstGeom>
        </p:spPr>
      </p:pic>
      <p:graphicFrame>
        <p:nvGraphicFramePr>
          <p:cNvPr id="21" name="Table 22">
            <a:extLst>
              <a:ext uri="{FF2B5EF4-FFF2-40B4-BE49-F238E27FC236}">
                <a16:creationId xmlns:a16="http://schemas.microsoft.com/office/drawing/2014/main" id="{64200F72-5954-F847-DB6E-1A71F37A3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90718"/>
              </p:ext>
            </p:extLst>
          </p:nvPr>
        </p:nvGraphicFramePr>
        <p:xfrm>
          <a:off x="153169" y="31107539"/>
          <a:ext cx="969264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320">
                  <a:extLst>
                    <a:ext uri="{9D8B030D-6E8A-4147-A177-3AD203B41FA5}">
                      <a16:colId xmlns:a16="http://schemas.microsoft.com/office/drawing/2014/main" val="2232390798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650989146"/>
                    </a:ext>
                  </a:extLst>
                </a:gridCol>
              </a:tblGrid>
              <a:tr h="619760">
                <a:tc>
                  <a:txBody>
                    <a:bodyPr/>
                    <a:lstStyle/>
                    <a:p>
                      <a:r>
                        <a:rPr lang="en-US" sz="2800" dirty="0"/>
                        <a:t>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697338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en-US" sz="2800" dirty="0"/>
                        <a:t>Phase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&lt;0.2 deg (rms)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658758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en-US" sz="2800" dirty="0"/>
                        <a:t>Amplitude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&lt;0.1%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62253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en-US" sz="2800" dirty="0"/>
                        <a:t>Phase Drift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 </a:t>
                      </a:r>
                      <a:r>
                        <a:rPr lang="en-US" sz="2800" dirty="0" err="1"/>
                        <a:t>ps</a:t>
                      </a:r>
                      <a:r>
                        <a:rPr lang="en-US" sz="2800" dirty="0"/>
                        <a:t>/minute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214725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en-US" sz="2800" dirty="0"/>
                        <a:t>Amplitude Drift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&lt;0.1% (1min) (2 degree 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340669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en-US" sz="2800" dirty="0"/>
                        <a:t>RF Channel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&gt;10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54354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en-US" sz="2800" dirty="0"/>
                        <a:t>RF Channel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16 bits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514228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en-US" sz="2800" dirty="0"/>
                        <a:t>Non-Linearity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0.1 degrees for 6 dB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730599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r>
                        <a:rPr lang="en-US" sz="2800" dirty="0"/>
                        <a:t>Modulator Voltage Readback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14 bits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673866"/>
                  </a:ext>
                </a:extLst>
              </a:tr>
            </a:tbl>
          </a:graphicData>
        </a:graphic>
      </p:graphicFrame>
      <p:pic>
        <p:nvPicPr>
          <p:cNvPr id="23" name="Picture 22" descr="JLab_logo_white1.jpg">
            <a:extLst>
              <a:ext uri="{FF2B5EF4-FFF2-40B4-BE49-F238E27FC236}">
                <a16:creationId xmlns:a16="http://schemas.microsoft.com/office/drawing/2014/main" id="{FDF47D0E-DEB7-3201-D62C-B5D09C6567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4231" y="1612768"/>
            <a:ext cx="4778420" cy="1471612"/>
          </a:xfrm>
          <a:prstGeom prst="rect">
            <a:avLst/>
          </a:prstGeom>
        </p:spPr>
      </p:pic>
      <p:pic>
        <p:nvPicPr>
          <p:cNvPr id="24" name="Picture 2" descr="C:\Documents and Settings\mcdunn\Desktop\LBNL_Full_Logo_Final.gif">
            <a:extLst>
              <a:ext uri="{FF2B5EF4-FFF2-40B4-BE49-F238E27FC236}">
                <a16:creationId xmlns:a16="http://schemas.microsoft.com/office/drawing/2014/main" id="{B897E81E-E2B3-F5C9-06A4-4FD55735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177329" y="209181"/>
            <a:ext cx="2221750" cy="1872065"/>
          </a:xfrm>
          <a:prstGeom prst="rect">
            <a:avLst/>
          </a:prstGeom>
          <a:noFill/>
        </p:spPr>
      </p:pic>
      <p:pic>
        <p:nvPicPr>
          <p:cNvPr id="25" name="Picture 2" descr="C:\Users\tor\Downloads\FermiLogo.tiff">
            <a:extLst>
              <a:ext uri="{FF2B5EF4-FFF2-40B4-BE49-F238E27FC236}">
                <a16:creationId xmlns:a16="http://schemas.microsoft.com/office/drawing/2014/main" id="{C18BE804-EE85-D7A6-EEFD-D5B5E321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8391" y="2256637"/>
            <a:ext cx="4385892" cy="780112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108B26-1AD8-B911-E094-0B68F4DE9C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445" y="27954981"/>
            <a:ext cx="15312724" cy="276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8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15393</TotalTime>
  <Words>414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Ludlow, Nick</dc:creator>
  <cp:lastModifiedBy>Nicholas M Ludlow</cp:lastModifiedBy>
  <cp:revision>1</cp:revision>
  <dcterms:created xsi:type="dcterms:W3CDTF">2023-09-20T22:24:08Z</dcterms:created>
  <dcterms:modified xsi:type="dcterms:W3CDTF">2023-10-18T23:59:22Z</dcterms:modified>
</cp:coreProperties>
</file>