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 showGuides="1">
      <p:cViewPr varScale="1">
        <p:scale>
          <a:sx n="74" d="100"/>
          <a:sy n="74" d="100"/>
        </p:scale>
        <p:origin x="135" y="6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FE95F-E6E9-44AD-8A8B-450885A70409}" type="datetimeFigureOut">
              <a:rPr lang="ko-KR" altLang="en-US" smtClean="0"/>
              <a:t>2021-08-05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15955-1CEA-450A-9E2F-C3455B999BD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307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FE95F-E6E9-44AD-8A8B-450885A70409}" type="datetimeFigureOut">
              <a:rPr lang="ko-KR" altLang="en-US" smtClean="0"/>
              <a:t>2021-08-05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15955-1CEA-450A-9E2F-C3455B999BD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9199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FE95F-E6E9-44AD-8A8B-450885A70409}" type="datetimeFigureOut">
              <a:rPr lang="ko-KR" altLang="en-US" smtClean="0"/>
              <a:t>2021-08-05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15955-1CEA-450A-9E2F-C3455B999BD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5331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FE95F-E6E9-44AD-8A8B-450885A70409}" type="datetimeFigureOut">
              <a:rPr lang="ko-KR" altLang="en-US" smtClean="0"/>
              <a:t>2021-08-05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15955-1CEA-450A-9E2F-C3455B999BD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1973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FE95F-E6E9-44AD-8A8B-450885A70409}" type="datetimeFigureOut">
              <a:rPr lang="ko-KR" altLang="en-US" smtClean="0"/>
              <a:t>2021-08-05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15955-1CEA-450A-9E2F-C3455B999BD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9925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FE95F-E6E9-44AD-8A8B-450885A70409}" type="datetimeFigureOut">
              <a:rPr lang="ko-KR" altLang="en-US" smtClean="0"/>
              <a:t>2021-08-05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15955-1CEA-450A-9E2F-C3455B999BD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55056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FE95F-E6E9-44AD-8A8B-450885A70409}" type="datetimeFigureOut">
              <a:rPr lang="ko-KR" altLang="en-US" smtClean="0"/>
              <a:t>2021-08-05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15955-1CEA-450A-9E2F-C3455B999BD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0767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FE95F-E6E9-44AD-8A8B-450885A70409}" type="datetimeFigureOut">
              <a:rPr lang="ko-KR" altLang="en-US" smtClean="0"/>
              <a:t>2021-08-05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15955-1CEA-450A-9E2F-C3455B999BD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229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FE95F-E6E9-44AD-8A8B-450885A70409}" type="datetimeFigureOut">
              <a:rPr lang="ko-KR" altLang="en-US" smtClean="0"/>
              <a:t>2021-08-05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15955-1CEA-450A-9E2F-C3455B999BD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9904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FE95F-E6E9-44AD-8A8B-450885A70409}" type="datetimeFigureOut">
              <a:rPr lang="ko-KR" altLang="en-US" smtClean="0"/>
              <a:t>2021-08-05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15955-1CEA-450A-9E2F-C3455B999BD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2328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FE95F-E6E9-44AD-8A8B-450885A70409}" type="datetimeFigureOut">
              <a:rPr lang="ko-KR" altLang="en-US" smtClean="0"/>
              <a:t>2021-08-05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15955-1CEA-450A-9E2F-C3455B999BD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9264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9FE95F-E6E9-44AD-8A8B-450885A70409}" type="datetimeFigureOut">
              <a:rPr lang="ko-KR" altLang="en-US" smtClean="0"/>
              <a:t>2021-08-05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15955-1CEA-450A-9E2F-C3455B999BD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1030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4245" y="172122"/>
            <a:ext cx="3861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Fs-THz </a:t>
            </a:r>
            <a:r>
              <a:rPr lang="ko-KR" altLang="en-US" smtClean="0"/>
              <a:t>가속기 장치 이전 </a:t>
            </a:r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271219" y="658677"/>
            <a:ext cx="7470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장소</a:t>
            </a:r>
            <a:r>
              <a:rPr lang="en-US" altLang="ko-KR" dirty="0" smtClean="0"/>
              <a:t>: </a:t>
            </a:r>
            <a:r>
              <a:rPr lang="ko-KR" altLang="en-US" smtClean="0"/>
              <a:t>연구</a:t>
            </a:r>
            <a:r>
              <a:rPr lang="en-US" altLang="ko-KR" dirty="0" smtClean="0"/>
              <a:t> 2</a:t>
            </a:r>
            <a:r>
              <a:rPr lang="ko-KR" altLang="en-US" smtClean="0"/>
              <a:t>동 </a:t>
            </a:r>
            <a:r>
              <a:rPr lang="en-US" altLang="ko-KR" dirty="0" smtClean="0"/>
              <a:t>fs-THz </a:t>
            </a:r>
            <a:r>
              <a:rPr lang="ko-KR" altLang="en-US" smtClean="0"/>
              <a:t>가속기 </a:t>
            </a:r>
            <a:r>
              <a:rPr lang="en-US" altLang="ko-KR" dirty="0" smtClean="0">
                <a:sym typeface="Wingdings" panose="05000000000000000000" pitchFamily="2" charset="2"/>
              </a:rPr>
              <a:t> ITF </a:t>
            </a:r>
            <a:r>
              <a:rPr lang="ko-KR" altLang="en-US" smtClean="0">
                <a:sym typeface="Wingdings" panose="05000000000000000000" pitchFamily="2" charset="2"/>
              </a:rPr>
              <a:t>터널 위 </a:t>
            </a:r>
            <a:r>
              <a:rPr lang="ko-KR" altLang="en-US" smtClean="0"/>
              <a:t> </a:t>
            </a:r>
            <a:endParaRPr lang="ko-KR" altLang="en-US"/>
          </a:p>
        </p:txBody>
      </p:sp>
      <p:pic>
        <p:nvPicPr>
          <p:cNvPr id="1026" name="Picture 2" descr="https://lh3.googleusercontent.com/Q6ipVK0ltiH0EeeOX51bH7xOFykOpixR_YexGXpY8slhDWWEE-RFFAxmRQfaD1Sxv-OvShxpqR8cKEUtxQQjrQJ1wqdancdPGKvE_srW-sXVHNhUDoU2dFNtP61VrTVBS3lNRgzxcbK2kLQ2DuTce2W5j5RyIdDNoGYEFUXkYRayeQfadRsD33FMuJl6QZIosSNDx4kuDU2_GAqqdA2aFRksBcikGzWuE-L5HtEJ7-1U2E61dMtcFy-lJFPLjhDakLzm0U-bgFHPmcZDEqUlG6jpXA3PZX7lAn0g-ZEnAMGVV0gtIZOdqaQd4N0tg87N4XAj8acoV97oLz0PXyQ60EwnLbyLEJLxb4SDD4nXcRMMqdsKyZMPvs0JaxJnsxDGyxzIqHNHQEtXZjaBieJFyKzgraOZIxU_FCyAVILTHA0hvLhw6tRlkHNDthFKZyr4SLrebBNrwocTEoV6Q_WJnNk7-xzSSI3i6tTw_CU8k1vugVTHSpgmxKr6jUi60mWrRaaa_KejISeGt5OEqODqTZxXjsOBxU-rHXsPnOc15MfIYb48rd8zau5yTmV0rKmcKD6kcAk-6C6MVxzu_q3E59s7fz_wn4HgGmTeI_pza31FAj3zlx_BPDSDpWo9Q3E5G31yxpguCGKCVqNbvD2PjVbZoESh1kqApOja87vQPpSChpr53hi6Q0OTE0vabh4-O8Ix8h3RU1r_LRWDfUjTV-UEBw=w1678-h1259-no?authuser=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580827"/>
            <a:ext cx="6373891" cy="4780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93773"/>
            <a:ext cx="5517704" cy="3896627"/>
          </a:xfrm>
          <a:prstGeom prst="rect">
            <a:avLst/>
          </a:prstGeom>
        </p:spPr>
      </p:pic>
      <p:sp>
        <p:nvSpPr>
          <p:cNvPr id="8" name="오른쪽 화살표 7"/>
          <p:cNvSpPr/>
          <p:nvPr/>
        </p:nvSpPr>
        <p:spPr>
          <a:xfrm>
            <a:off x="5384126" y="4604741"/>
            <a:ext cx="905304" cy="5299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타원 8"/>
          <p:cNvSpPr/>
          <p:nvPr/>
        </p:nvSpPr>
        <p:spPr>
          <a:xfrm>
            <a:off x="6463861" y="4493172"/>
            <a:ext cx="4989787" cy="740979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77675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54271" y="384689"/>
            <a:ext cx="452550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 smtClean="0"/>
              <a:t>이전할 장비 목록들 </a:t>
            </a:r>
            <a:r>
              <a:rPr lang="en-US" altLang="ko-KR" sz="1200" dirty="0" smtClean="0"/>
              <a:t>( </a:t>
            </a:r>
            <a:r>
              <a:rPr lang="ko-KR" altLang="en-US" sz="1200" smtClean="0"/>
              <a:t>가속관 끝 부분 에서 부터 빔 덤프 전까지</a:t>
            </a:r>
            <a:r>
              <a:rPr lang="en-US" altLang="ko-KR" sz="1200" dirty="0" smtClean="0"/>
              <a:t>) </a:t>
            </a:r>
            <a:r>
              <a:rPr lang="ko-KR" altLang="en-US" sz="1200" smtClean="0"/>
              <a:t> </a:t>
            </a:r>
            <a:endParaRPr lang="en-US" altLang="ko-KR" sz="1200" dirty="0" smtClean="0"/>
          </a:p>
          <a:p>
            <a:pPr>
              <a:lnSpc>
                <a:spcPct val="150000"/>
              </a:lnSpc>
            </a:pPr>
            <a:endParaRPr lang="en-US" altLang="ko-KR" sz="1200" dirty="0"/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dirty="0" smtClean="0"/>
              <a:t>셔터 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dirty="0" smtClean="0"/>
              <a:t>빔 모니터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200" dirty="0" smtClean="0"/>
              <a:t>Quadrupole 2</a:t>
            </a:r>
            <a:r>
              <a:rPr lang="ko-KR" altLang="en-US" sz="1200" smtClean="0"/>
              <a:t>개 </a:t>
            </a:r>
            <a:endParaRPr lang="en-US" altLang="ko-KR" sz="1200" dirty="0" smtClean="0"/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200" dirty="0" smtClean="0"/>
              <a:t>Corrector </a:t>
            </a:r>
            <a:r>
              <a:rPr lang="ko-KR" altLang="en-US" sz="1200" smtClean="0"/>
              <a:t> </a:t>
            </a:r>
            <a:r>
              <a:rPr lang="en-US" altLang="ko-KR" sz="1200" dirty="0" smtClean="0"/>
              <a:t>1</a:t>
            </a:r>
            <a:r>
              <a:rPr lang="ko-KR" altLang="en-US" sz="1200" smtClean="0"/>
              <a:t>개</a:t>
            </a:r>
            <a:r>
              <a:rPr lang="en-US" altLang="ko-KR" sz="1200" dirty="0" smtClean="0"/>
              <a:t> 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200" dirty="0" smtClean="0"/>
              <a:t>Bunch compressor </a:t>
            </a:r>
            <a:endParaRPr lang="en-US" altLang="ko-KR" sz="1200" dirty="0"/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dirty="0" smtClean="0"/>
              <a:t>빔 모니터 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200" dirty="0" smtClean="0"/>
              <a:t>Bpm 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200" dirty="0" smtClean="0"/>
              <a:t>ICT 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dirty="0" smtClean="0"/>
              <a:t>빔 모니터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200" dirty="0" smtClean="0"/>
              <a:t>Corrector 1</a:t>
            </a:r>
            <a:r>
              <a:rPr lang="ko-KR" altLang="en-US" sz="1200" smtClean="0"/>
              <a:t>개 </a:t>
            </a:r>
            <a:endParaRPr lang="en-US" altLang="ko-KR" sz="1200" dirty="0" smtClean="0"/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200" dirty="0" smtClean="0"/>
              <a:t>Quadrupole 3 </a:t>
            </a:r>
            <a:r>
              <a:rPr lang="ko-KR" altLang="en-US" sz="1200" smtClean="0"/>
              <a:t>개 </a:t>
            </a:r>
            <a:endParaRPr lang="en-US" altLang="ko-KR" sz="1200" dirty="0" smtClean="0"/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200" dirty="0" smtClean="0"/>
              <a:t>Gate valve 1</a:t>
            </a:r>
            <a:r>
              <a:rPr lang="ko-KR" altLang="en-US" sz="1200" smtClean="0"/>
              <a:t>개 </a:t>
            </a:r>
            <a:endParaRPr lang="ko-KR" altLang="en-US" sz="1200" dirty="0" smtClean="0"/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dirty="0" smtClean="0"/>
              <a:t>윈도우 </a:t>
            </a:r>
            <a:r>
              <a:rPr lang="ko-KR" altLang="en-US" sz="1200" dirty="0" err="1" smtClean="0"/>
              <a:t>챔버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1 </a:t>
            </a:r>
            <a:r>
              <a:rPr lang="ko-KR" altLang="en-US" sz="1200" smtClean="0"/>
              <a:t>개 </a:t>
            </a:r>
            <a:endParaRPr lang="ko-KR" altLang="en-US" sz="1200" dirty="0" smtClean="0"/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dirty="0" smtClean="0"/>
              <a:t>와이어 스캐너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dirty="0" err="1" smtClean="0"/>
              <a:t>타겟챔버</a:t>
            </a:r>
            <a:r>
              <a:rPr lang="en-US" altLang="ko-KR" sz="1200" dirty="0" smtClean="0"/>
              <a:t>1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dirty="0" err="1" smtClean="0"/>
              <a:t>터겟챔버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2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dirty="0" smtClean="0"/>
              <a:t>윈도우 </a:t>
            </a:r>
            <a:r>
              <a:rPr lang="ko-KR" altLang="en-US" sz="1200" dirty="0" err="1" smtClean="0"/>
              <a:t>타겟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챔버</a:t>
            </a:r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dirty="0" smtClean="0"/>
              <a:t>빔 전송관 </a:t>
            </a:r>
            <a:r>
              <a:rPr lang="en-US" altLang="ko-KR" sz="1200" dirty="0" smtClean="0"/>
              <a:t>(</a:t>
            </a:r>
            <a:r>
              <a:rPr lang="en-US" altLang="ko-KR" sz="1200" dirty="0" err="1" smtClean="0"/>
              <a:t>Thz</a:t>
            </a:r>
            <a:r>
              <a:rPr lang="en-US" altLang="ko-KR" sz="1200" dirty="0" smtClean="0"/>
              <a:t> </a:t>
            </a:r>
            <a:r>
              <a:rPr lang="ko-KR" altLang="en-US" sz="1200" smtClean="0"/>
              <a:t>실험룸 연결</a:t>
            </a:r>
            <a:r>
              <a:rPr lang="en-US" altLang="ko-KR" sz="1200" dirty="0" smtClean="0"/>
              <a:t>)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dirty="0" smtClean="0"/>
              <a:t>그 외 </a:t>
            </a:r>
            <a:r>
              <a:rPr lang="en-US" altLang="ko-KR" sz="1200" dirty="0" smtClean="0"/>
              <a:t>ITF </a:t>
            </a:r>
            <a:r>
              <a:rPr lang="ko-KR" altLang="en-US" sz="1200" smtClean="0"/>
              <a:t>정리 후 장치 이전 </a:t>
            </a:r>
            <a:r>
              <a:rPr lang="en-US" altLang="ko-KR" sz="1200" dirty="0" smtClean="0"/>
              <a:t> </a:t>
            </a:r>
            <a:endParaRPr lang="ko-KR" altLang="en-US" sz="1200" dirty="0" smtClean="0"/>
          </a:p>
          <a:p>
            <a:pPr>
              <a:lnSpc>
                <a:spcPct val="150000"/>
              </a:lnSpc>
            </a:pPr>
            <a:endParaRPr lang="ko-KR" altLang="en-US" sz="1200" dirty="0"/>
          </a:p>
        </p:txBody>
      </p:sp>
      <p:pic>
        <p:nvPicPr>
          <p:cNvPr id="5" name="내용 개체 틀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40923" y="1132146"/>
            <a:ext cx="5932234" cy="5231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9930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828" y="433892"/>
            <a:ext cx="1800000" cy="1303094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9069" y="411186"/>
            <a:ext cx="3600000" cy="181204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1156" y="401277"/>
            <a:ext cx="1800000" cy="1674607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25222" y="410393"/>
            <a:ext cx="1800000" cy="1563009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528" y="3504240"/>
            <a:ext cx="1800000" cy="1018961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79527" y="3493476"/>
            <a:ext cx="1800000" cy="1612312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13483" y="3429000"/>
            <a:ext cx="1800000" cy="1325455"/>
          </a:xfrm>
          <a:prstGeom prst="rect">
            <a:avLst/>
          </a:prstGeom>
        </p:spPr>
      </p:pic>
      <p:pic>
        <p:nvPicPr>
          <p:cNvPr id="12" name="내용 개체 틀 3"/>
          <p:cNvPicPr>
            <a:picLocks noGrp="1" noChangeAspect="1"/>
          </p:cNvPicPr>
          <p:nvPr>
            <p:ph idx="1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5154" y="3429000"/>
            <a:ext cx="1744108" cy="2320864"/>
          </a:xfr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27256" y="3429000"/>
            <a:ext cx="1800000" cy="267326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0" y="140677"/>
            <a:ext cx="69166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" dirty="0" smtClean="0"/>
              <a:t>가속관 끝 </a:t>
            </a:r>
            <a:endParaRPr lang="ko-KR" altLang="en-US" sz="600" dirty="0"/>
          </a:p>
        </p:txBody>
      </p:sp>
      <p:sp>
        <p:nvSpPr>
          <p:cNvPr id="15" name="직사각형 14"/>
          <p:cNvSpPr/>
          <p:nvPr/>
        </p:nvSpPr>
        <p:spPr>
          <a:xfrm>
            <a:off x="480645" y="1853644"/>
            <a:ext cx="159433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50" dirty="0" smtClean="0"/>
              <a:t>셔터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050" dirty="0" smtClean="0"/>
              <a:t>빔 모니터</a:t>
            </a: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87430" y="430363"/>
            <a:ext cx="1800000" cy="1532179"/>
          </a:xfrm>
          <a:prstGeom prst="rect">
            <a:avLst/>
          </a:prstGeom>
        </p:spPr>
      </p:pic>
      <p:sp>
        <p:nvSpPr>
          <p:cNvPr id="17" name="직사각형 16"/>
          <p:cNvSpPr/>
          <p:nvPr/>
        </p:nvSpPr>
        <p:spPr>
          <a:xfrm>
            <a:off x="2368062" y="2103512"/>
            <a:ext cx="165881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050" dirty="0" smtClean="0"/>
              <a:t>Quadrupole 2</a:t>
            </a:r>
            <a:r>
              <a:rPr lang="ko-KR" altLang="en-US" sz="1050" smtClean="0"/>
              <a:t>개 </a:t>
            </a:r>
            <a:endParaRPr lang="en-US" altLang="ko-KR" sz="105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050" dirty="0" smtClean="0"/>
              <a:t>Corrector </a:t>
            </a:r>
            <a:r>
              <a:rPr lang="ko-KR" altLang="en-US" sz="1050" smtClean="0"/>
              <a:t> </a:t>
            </a:r>
            <a:r>
              <a:rPr lang="en-US" altLang="ko-KR" sz="1050" dirty="0" smtClean="0"/>
              <a:t>1</a:t>
            </a:r>
            <a:r>
              <a:rPr lang="ko-KR" altLang="en-US" sz="1050" smtClean="0"/>
              <a:t>개</a:t>
            </a:r>
            <a:r>
              <a:rPr lang="en-US" altLang="ko-KR" sz="1050" dirty="0" smtClean="0"/>
              <a:t> 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4691411" y="2347519"/>
            <a:ext cx="142058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100" dirty="0" smtClean="0"/>
              <a:t>Bunch compressor </a:t>
            </a:r>
            <a:endParaRPr lang="en-US" altLang="ko-KR" sz="1100" dirty="0"/>
          </a:p>
        </p:txBody>
      </p:sp>
      <p:sp>
        <p:nvSpPr>
          <p:cNvPr id="19" name="직사각형 18"/>
          <p:cNvSpPr/>
          <p:nvPr/>
        </p:nvSpPr>
        <p:spPr>
          <a:xfrm>
            <a:off x="8467218" y="2124780"/>
            <a:ext cx="971741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dirty="0" smtClean="0"/>
              <a:t>빔 모니터</a:t>
            </a:r>
            <a:endParaRPr lang="en-US" altLang="ko-KR" sz="11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100" dirty="0" smtClean="0"/>
              <a:t>BPM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100" dirty="0" smtClean="0"/>
              <a:t>ICT</a:t>
            </a:r>
            <a:r>
              <a:rPr lang="ko-KR" altLang="en-US" sz="1100" smtClean="0"/>
              <a:t> </a:t>
            </a:r>
            <a:endParaRPr lang="ko-KR" altLang="en-US" sz="1100" dirty="0" smtClean="0"/>
          </a:p>
        </p:txBody>
      </p:sp>
      <p:sp>
        <p:nvSpPr>
          <p:cNvPr id="20" name="직사각형 19"/>
          <p:cNvSpPr/>
          <p:nvPr/>
        </p:nvSpPr>
        <p:spPr>
          <a:xfrm>
            <a:off x="10654779" y="2124780"/>
            <a:ext cx="111280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dirty="0" smtClean="0"/>
              <a:t>빔 모니터</a:t>
            </a:r>
            <a:endParaRPr lang="en-US" altLang="ko-KR" sz="11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dirty="0" err="1" smtClean="0"/>
              <a:t>챔버</a:t>
            </a:r>
            <a:r>
              <a:rPr lang="ko-KR" altLang="en-US" sz="1100" dirty="0" smtClean="0"/>
              <a:t> 윈도우</a:t>
            </a:r>
            <a:endParaRPr lang="en-US" altLang="ko-KR" sz="1100" dirty="0" smtClean="0"/>
          </a:p>
        </p:txBody>
      </p:sp>
      <p:sp>
        <p:nvSpPr>
          <p:cNvPr id="21" name="직사각형 20"/>
          <p:cNvSpPr/>
          <p:nvPr/>
        </p:nvSpPr>
        <p:spPr>
          <a:xfrm>
            <a:off x="485010" y="4762472"/>
            <a:ext cx="148630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100" dirty="0" smtClean="0"/>
              <a:t>Corrector 1</a:t>
            </a:r>
            <a:r>
              <a:rPr lang="ko-KR" altLang="en-US" sz="1100" smtClean="0"/>
              <a:t>개 </a:t>
            </a:r>
            <a:endParaRPr lang="en-US" altLang="ko-KR" sz="11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100" dirty="0" smtClean="0"/>
              <a:t>Quadrupole 3 </a:t>
            </a:r>
            <a:r>
              <a:rPr lang="ko-KR" altLang="en-US" sz="1100" smtClean="0"/>
              <a:t>개 </a:t>
            </a:r>
            <a:endParaRPr lang="en-US" altLang="ko-KR" sz="1100" dirty="0" smtClean="0"/>
          </a:p>
        </p:txBody>
      </p:sp>
      <p:sp>
        <p:nvSpPr>
          <p:cNvPr id="22" name="직사각형 21"/>
          <p:cNvSpPr/>
          <p:nvPr/>
        </p:nvSpPr>
        <p:spPr>
          <a:xfrm>
            <a:off x="3288323" y="5239435"/>
            <a:ext cx="168812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100" dirty="0" smtClean="0"/>
              <a:t>Gate valve 1</a:t>
            </a:r>
            <a:r>
              <a:rPr lang="ko-KR" altLang="en-US" sz="1100" smtClean="0"/>
              <a:t>개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dirty="0" smtClean="0"/>
              <a:t>윈도우 </a:t>
            </a:r>
            <a:r>
              <a:rPr lang="ko-KR" altLang="en-US" sz="1100" dirty="0" err="1" smtClean="0"/>
              <a:t>챔버</a:t>
            </a:r>
            <a:r>
              <a:rPr lang="ko-KR" altLang="en-US" sz="1100" dirty="0" smtClean="0"/>
              <a:t> </a:t>
            </a:r>
            <a:r>
              <a:rPr lang="en-US" altLang="ko-KR" sz="1100" dirty="0" smtClean="0"/>
              <a:t>1 </a:t>
            </a:r>
            <a:r>
              <a:rPr lang="ko-KR" altLang="en-US" sz="1100" smtClean="0"/>
              <a:t>개 </a:t>
            </a:r>
            <a:endParaRPr lang="ko-KR" altLang="en-US" sz="1100" dirty="0" smtClean="0"/>
          </a:p>
        </p:txBody>
      </p:sp>
      <p:sp>
        <p:nvSpPr>
          <p:cNvPr id="23" name="직사각형 22"/>
          <p:cNvSpPr/>
          <p:nvPr/>
        </p:nvSpPr>
        <p:spPr>
          <a:xfrm>
            <a:off x="6096000" y="4930950"/>
            <a:ext cx="1459523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100" dirty="0" smtClean="0"/>
              <a:t>와이어 스캐너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100" dirty="0" err="1" smtClean="0"/>
              <a:t>타겟챔버</a:t>
            </a:r>
            <a:r>
              <a:rPr lang="en-US" altLang="ko-KR" sz="1100" dirty="0" smtClean="0"/>
              <a:t>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100" smtClean="0"/>
              <a:t>터겟챔버 </a:t>
            </a:r>
            <a:r>
              <a:rPr lang="en-US" altLang="ko-KR" sz="1100" dirty="0" smtClean="0"/>
              <a:t>2</a:t>
            </a:r>
          </a:p>
        </p:txBody>
      </p:sp>
      <p:sp>
        <p:nvSpPr>
          <p:cNvPr id="24" name="직사각형 23"/>
          <p:cNvSpPr/>
          <p:nvPr/>
        </p:nvSpPr>
        <p:spPr>
          <a:xfrm>
            <a:off x="8134925" y="6204411"/>
            <a:ext cx="149432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dirty="0" smtClean="0"/>
              <a:t>윈도우 </a:t>
            </a:r>
            <a:r>
              <a:rPr lang="ko-KR" altLang="en-US" sz="1100" dirty="0" err="1" smtClean="0"/>
              <a:t>타겟</a:t>
            </a:r>
            <a:r>
              <a:rPr lang="ko-KR" altLang="en-US" sz="1100" dirty="0" smtClean="0"/>
              <a:t> </a:t>
            </a:r>
            <a:r>
              <a:rPr lang="ko-KR" altLang="en-US" sz="1100" dirty="0" err="1" smtClean="0"/>
              <a:t>챔버</a:t>
            </a:r>
            <a:r>
              <a:rPr lang="ko-KR" altLang="en-US" sz="1100" dirty="0" smtClean="0"/>
              <a:t> </a:t>
            </a:r>
            <a:endParaRPr lang="en-US" altLang="ko-KR" sz="1100" dirty="0" smtClean="0"/>
          </a:p>
        </p:txBody>
      </p:sp>
      <p:sp>
        <p:nvSpPr>
          <p:cNvPr id="25" name="직사각형 24"/>
          <p:cNvSpPr/>
          <p:nvPr/>
        </p:nvSpPr>
        <p:spPr>
          <a:xfrm>
            <a:off x="10058942" y="5993395"/>
            <a:ext cx="218521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dirty="0" smtClean="0"/>
              <a:t>빔 전송관 </a:t>
            </a:r>
            <a:r>
              <a:rPr lang="en-US" altLang="ko-KR" sz="1100" dirty="0" smtClean="0"/>
              <a:t>(</a:t>
            </a:r>
            <a:r>
              <a:rPr lang="en-US" altLang="ko-KR" sz="1100" dirty="0" err="1" smtClean="0"/>
              <a:t>Thz</a:t>
            </a:r>
            <a:r>
              <a:rPr lang="en-US" altLang="ko-KR" sz="1100" dirty="0" smtClean="0"/>
              <a:t> </a:t>
            </a:r>
            <a:r>
              <a:rPr lang="ko-KR" altLang="en-US" sz="1100" smtClean="0"/>
              <a:t>실험룸 연결</a:t>
            </a:r>
            <a:r>
              <a:rPr lang="en-US" altLang="ko-KR" sz="1100" dirty="0" smtClean="0"/>
              <a:t>) </a:t>
            </a:r>
            <a:endParaRPr lang="ko-KR" altLang="en-US" sz="1100" dirty="0" smtClean="0"/>
          </a:p>
        </p:txBody>
      </p:sp>
    </p:spTree>
    <p:extLst>
      <p:ext uri="{BB962C8B-B14F-4D97-AF65-F5344CB8AC3E}">
        <p14:creationId xmlns:p14="http://schemas.microsoft.com/office/powerpoint/2010/main" val="30430258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square">
        <a:spAutoFit/>
      </a:bodyPr>
      <a:lstStyle>
        <a:defPPr marL="285750" indent="-285750">
          <a:buFont typeface="Arial" panose="020B0604020202020204" pitchFamily="34" charset="0"/>
          <a:buChar char="•"/>
          <a:defRPr sz="1050" dirty="0" smtClean="0"/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133</Words>
  <Application>Microsoft Office PowerPoint</Application>
  <PresentationFormat>와이드스크린</PresentationFormat>
  <Paragraphs>43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7" baseType="lpstr">
      <vt:lpstr>맑은 고딕</vt:lpstr>
      <vt:lpstr>Arial</vt:lpstr>
      <vt:lpstr>Wingdings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pal</dc:creator>
  <cp:lastModifiedBy>pal</cp:lastModifiedBy>
  <cp:revision>6</cp:revision>
  <dcterms:created xsi:type="dcterms:W3CDTF">2021-08-05T08:05:19Z</dcterms:created>
  <dcterms:modified xsi:type="dcterms:W3CDTF">2021-08-05T08:26:38Z</dcterms:modified>
</cp:coreProperties>
</file>