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64" r:id="rId2"/>
    <p:sldId id="263" r:id="rId3"/>
    <p:sldId id="265" r:id="rId4"/>
    <p:sldId id="267" r:id="rId5"/>
    <p:sldId id="266" r:id="rId6"/>
    <p:sldId id="268" r:id="rId7"/>
    <p:sldId id="258" r:id="rId8"/>
    <p:sldId id="269" r:id="rId9"/>
    <p:sldId id="270" r:id="rId10"/>
    <p:sldId id="271" r:id="rId11"/>
    <p:sldId id="272" r:id="rId12"/>
    <p:sldId id="273" r:id="rId13"/>
    <p:sldId id="274" r:id="rId14"/>
    <p:sldId id="276" r:id="rId15"/>
    <p:sldId id="277" r:id="rId16"/>
    <p:sldId id="278" r:id="rId17"/>
    <p:sldId id="279" r:id="rId18"/>
    <p:sldId id="280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2C48C2-EB05-48AF-BD5C-03F2DE0BB889}" v="653" dt="2026-10-15T23:59:49.5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6014" autoAdjust="0"/>
    <p:restoredTop sz="77092" autoAdjust="0"/>
  </p:normalViewPr>
  <p:slideViewPr>
    <p:cSldViewPr snapToGrid="0">
      <p:cViewPr varScale="1">
        <p:scale>
          <a:sx n="160" d="100"/>
          <a:sy n="160" d="100"/>
        </p:scale>
        <p:origin x="26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엄준식(물리학과)" userId="90262981-c445-40b8-8625-9443cdd9b766" providerId="ADAL" clId="{4EE0E4CA-C9E7-47FC-BF8C-5D62B7F9C47E}"/>
    <pc:docChg chg="undo custSel addSld delSld modSld sldOrd modMainMaster">
      <pc:chgData name="엄준식(물리학과)" userId="90262981-c445-40b8-8625-9443cdd9b766" providerId="ADAL" clId="{4EE0E4CA-C9E7-47FC-BF8C-5D62B7F9C47E}" dt="2026-10-16T00:00:24.880" v="2773" actId="113"/>
      <pc:docMkLst>
        <pc:docMk/>
      </pc:docMkLst>
      <pc:sldChg chg="addSp delSp modSp mod ord modNotesTx">
        <pc:chgData name="엄준식(물리학과)" userId="90262981-c445-40b8-8625-9443cdd9b766" providerId="ADAL" clId="{4EE0E4CA-C9E7-47FC-BF8C-5D62B7F9C47E}" dt="2026-10-15T23:16:02.283" v="2576" actId="1076"/>
        <pc:sldMkLst>
          <pc:docMk/>
          <pc:sldMk cId="2300822984" sldId="258"/>
        </pc:sldMkLst>
        <pc:spChg chg="mod">
          <ac:chgData name="엄준식(물리학과)" userId="90262981-c445-40b8-8625-9443cdd9b766" providerId="ADAL" clId="{4EE0E4CA-C9E7-47FC-BF8C-5D62B7F9C47E}" dt="2026-10-15T20:37:20.949" v="747" actId="1076"/>
          <ac:spMkLst>
            <pc:docMk/>
            <pc:sldMk cId="2300822984" sldId="258"/>
            <ac:spMk id="2" creationId="{DC804BC6-FD11-8871-0556-D57E66B15C39}"/>
          </ac:spMkLst>
        </pc:spChg>
        <pc:spChg chg="del">
          <ac:chgData name="엄준식(물리학과)" userId="90262981-c445-40b8-8625-9443cdd9b766" providerId="ADAL" clId="{4EE0E4CA-C9E7-47FC-BF8C-5D62B7F9C47E}" dt="2026-10-15T20:35:16.568" v="735" actId="22"/>
          <ac:spMkLst>
            <pc:docMk/>
            <pc:sldMk cId="2300822984" sldId="258"/>
            <ac:spMk id="3" creationId="{AD270724-84C6-D553-8CAA-30C835163271}"/>
          </ac:spMkLst>
        </pc:spChg>
        <pc:spChg chg="add mod">
          <ac:chgData name="엄준식(물리학과)" userId="90262981-c445-40b8-8625-9443cdd9b766" providerId="ADAL" clId="{4EE0E4CA-C9E7-47FC-BF8C-5D62B7F9C47E}" dt="2026-10-15T20:40:24.609" v="855" actId="1076"/>
          <ac:spMkLst>
            <pc:docMk/>
            <pc:sldMk cId="2300822984" sldId="258"/>
            <ac:spMk id="15" creationId="{532FB6B8-8628-D28B-4C90-357E2F2B8BE9}"/>
          </ac:spMkLst>
        </pc:spChg>
        <pc:picChg chg="mod">
          <ac:chgData name="엄준식(물리학과)" userId="90262981-c445-40b8-8625-9443cdd9b766" providerId="ADAL" clId="{4EE0E4CA-C9E7-47FC-BF8C-5D62B7F9C47E}" dt="2026-10-15T20:33:47.430" v="734" actId="1076"/>
          <ac:picMkLst>
            <pc:docMk/>
            <pc:sldMk cId="2300822984" sldId="258"/>
            <ac:picMk id="4" creationId="{9BC7FAAC-FE6A-F584-B2B1-F094E7AC6B9E}"/>
          </ac:picMkLst>
        </pc:picChg>
        <pc:picChg chg="add mod ord">
          <ac:chgData name="엄준식(물리학과)" userId="90262981-c445-40b8-8625-9443cdd9b766" providerId="ADAL" clId="{4EE0E4CA-C9E7-47FC-BF8C-5D62B7F9C47E}" dt="2026-10-15T23:15:16.612" v="2567" actId="1076"/>
          <ac:picMkLst>
            <pc:docMk/>
            <pc:sldMk cId="2300822984" sldId="258"/>
            <ac:picMk id="6" creationId="{A2D685EF-0DC8-4831-C5C7-28773F6E91B6}"/>
          </ac:picMkLst>
        </pc:picChg>
        <pc:picChg chg="add mod">
          <ac:chgData name="엄준식(물리학과)" userId="90262981-c445-40b8-8625-9443cdd9b766" providerId="ADAL" clId="{4EE0E4CA-C9E7-47FC-BF8C-5D62B7F9C47E}" dt="2026-10-15T23:15:16.612" v="2567" actId="1076"/>
          <ac:picMkLst>
            <pc:docMk/>
            <pc:sldMk cId="2300822984" sldId="258"/>
            <ac:picMk id="8" creationId="{1FC1BDD4-DB0E-4957-B5D3-5E0FD5D99950}"/>
          </ac:picMkLst>
        </pc:picChg>
        <pc:picChg chg="add mod">
          <ac:chgData name="엄준식(물리학과)" userId="90262981-c445-40b8-8625-9443cdd9b766" providerId="ADAL" clId="{4EE0E4CA-C9E7-47FC-BF8C-5D62B7F9C47E}" dt="2026-10-15T23:15:16.612" v="2567" actId="1076"/>
          <ac:picMkLst>
            <pc:docMk/>
            <pc:sldMk cId="2300822984" sldId="258"/>
            <ac:picMk id="10" creationId="{AB26771B-013B-F13E-9962-4DDCA600ABCC}"/>
          </ac:picMkLst>
        </pc:picChg>
        <pc:picChg chg="add mod">
          <ac:chgData name="엄준식(물리학과)" userId="90262981-c445-40b8-8625-9443cdd9b766" providerId="ADAL" clId="{4EE0E4CA-C9E7-47FC-BF8C-5D62B7F9C47E}" dt="2026-10-15T23:15:16.612" v="2567" actId="1076"/>
          <ac:picMkLst>
            <pc:docMk/>
            <pc:sldMk cId="2300822984" sldId="258"/>
            <ac:picMk id="12" creationId="{A69B53BE-933D-2A79-11EB-7A1ADE9C091E}"/>
          </ac:picMkLst>
        </pc:picChg>
        <pc:picChg chg="add mod">
          <ac:chgData name="엄준식(물리학과)" userId="90262981-c445-40b8-8625-9443cdd9b766" providerId="ADAL" clId="{4EE0E4CA-C9E7-47FC-BF8C-5D62B7F9C47E}" dt="2026-10-15T23:15:18.135" v="2568" actId="1076"/>
          <ac:picMkLst>
            <pc:docMk/>
            <pc:sldMk cId="2300822984" sldId="258"/>
            <ac:picMk id="14" creationId="{13708D47-A2BA-6706-C332-083E0672F08B}"/>
          </ac:picMkLst>
        </pc:picChg>
        <pc:picChg chg="add mod">
          <ac:chgData name="엄준식(물리학과)" userId="90262981-c445-40b8-8625-9443cdd9b766" providerId="ADAL" clId="{4EE0E4CA-C9E7-47FC-BF8C-5D62B7F9C47E}" dt="2026-10-15T23:16:02.283" v="2576" actId="1076"/>
          <ac:picMkLst>
            <pc:docMk/>
            <pc:sldMk cId="2300822984" sldId="258"/>
            <ac:picMk id="17" creationId="{264DBECD-A476-8FDB-B535-568AAD49841C}"/>
          </ac:picMkLst>
        </pc:picChg>
      </pc:sldChg>
      <pc:sldChg chg="del">
        <pc:chgData name="엄준식(물리학과)" userId="90262981-c445-40b8-8625-9443cdd9b766" providerId="ADAL" clId="{4EE0E4CA-C9E7-47FC-BF8C-5D62B7F9C47E}" dt="2026-10-15T21:14:42.831" v="1092" actId="2696"/>
        <pc:sldMkLst>
          <pc:docMk/>
          <pc:sldMk cId="1863890240" sldId="259"/>
        </pc:sldMkLst>
      </pc:sldChg>
      <pc:sldChg chg="addSp delSp del mod ord">
        <pc:chgData name="엄준식(물리학과)" userId="90262981-c445-40b8-8625-9443cdd9b766" providerId="ADAL" clId="{4EE0E4CA-C9E7-47FC-BF8C-5D62B7F9C47E}" dt="2026-10-15T21:14:41.905" v="1091" actId="2696"/>
        <pc:sldMkLst>
          <pc:docMk/>
          <pc:sldMk cId="1016889160" sldId="260"/>
        </pc:sldMkLst>
        <pc:picChg chg="add del">
          <ac:chgData name="엄준식(물리학과)" userId="90262981-c445-40b8-8625-9443cdd9b766" providerId="ADAL" clId="{4EE0E4CA-C9E7-47FC-BF8C-5D62B7F9C47E}" dt="2026-10-15T20:54:55.129" v="988" actId="21"/>
          <ac:picMkLst>
            <pc:docMk/>
            <pc:sldMk cId="1016889160" sldId="260"/>
            <ac:picMk id="6" creationId="{0CAAC234-1304-825D-FD50-4BD0580DBD6E}"/>
          </ac:picMkLst>
        </pc:picChg>
      </pc:sldChg>
      <pc:sldChg chg="del">
        <pc:chgData name="엄준식(물리학과)" userId="90262981-c445-40b8-8625-9443cdd9b766" providerId="ADAL" clId="{4EE0E4CA-C9E7-47FC-BF8C-5D62B7F9C47E}" dt="2026-10-15T21:14:43.689" v="1093" actId="2696"/>
        <pc:sldMkLst>
          <pc:docMk/>
          <pc:sldMk cId="2342016787" sldId="261"/>
        </pc:sldMkLst>
      </pc:sldChg>
      <pc:sldChg chg="del">
        <pc:chgData name="엄준식(물리학과)" userId="90262981-c445-40b8-8625-9443cdd9b766" providerId="ADAL" clId="{4EE0E4CA-C9E7-47FC-BF8C-5D62B7F9C47E}" dt="2026-10-15T21:14:44.528" v="1094" actId="2696"/>
        <pc:sldMkLst>
          <pc:docMk/>
          <pc:sldMk cId="285296271" sldId="262"/>
        </pc:sldMkLst>
      </pc:sldChg>
      <pc:sldChg chg="modSp mod">
        <pc:chgData name="엄준식(물리학과)" userId="90262981-c445-40b8-8625-9443cdd9b766" providerId="ADAL" clId="{4EE0E4CA-C9E7-47FC-BF8C-5D62B7F9C47E}" dt="2026-10-15T20:53:07.885" v="964" actId="27636"/>
        <pc:sldMkLst>
          <pc:docMk/>
          <pc:sldMk cId="974195146" sldId="263"/>
        </pc:sldMkLst>
        <pc:spChg chg="mod">
          <ac:chgData name="엄준식(물리학과)" userId="90262981-c445-40b8-8625-9443cdd9b766" providerId="ADAL" clId="{4EE0E4CA-C9E7-47FC-BF8C-5D62B7F9C47E}" dt="2026-10-15T20:53:07.885" v="964" actId="27636"/>
          <ac:spMkLst>
            <pc:docMk/>
            <pc:sldMk cId="974195146" sldId="263"/>
            <ac:spMk id="3" creationId="{D29F5C14-B3DA-F572-99A5-9217C1A1661D}"/>
          </ac:spMkLst>
        </pc:spChg>
      </pc:sldChg>
      <pc:sldChg chg="modSp mod ord">
        <pc:chgData name="엄준식(물리학과)" userId="90262981-c445-40b8-8625-9443cdd9b766" providerId="ADAL" clId="{4EE0E4CA-C9E7-47FC-BF8C-5D62B7F9C47E}" dt="2026-10-15T23:58:10.995" v="2771" actId="20577"/>
        <pc:sldMkLst>
          <pc:docMk/>
          <pc:sldMk cId="3443382860" sldId="264"/>
        </pc:sldMkLst>
        <pc:spChg chg="mod">
          <ac:chgData name="엄준식(물리학과)" userId="90262981-c445-40b8-8625-9443cdd9b766" providerId="ADAL" clId="{4EE0E4CA-C9E7-47FC-BF8C-5D62B7F9C47E}" dt="2026-10-15T23:58:10.995" v="2771" actId="20577"/>
          <ac:spMkLst>
            <pc:docMk/>
            <pc:sldMk cId="3443382860" sldId="264"/>
            <ac:spMk id="3" creationId="{0CEEAFF4-CA6E-5234-A47E-74398FDD2EF5}"/>
          </ac:spMkLst>
        </pc:spChg>
      </pc:sldChg>
      <pc:sldChg chg="addSp delSp modSp mod modNotesTx">
        <pc:chgData name="엄준식(물리학과)" userId="90262981-c445-40b8-8625-9443cdd9b766" providerId="ADAL" clId="{4EE0E4CA-C9E7-47FC-BF8C-5D62B7F9C47E}" dt="2026-10-15T20:33:24.839" v="713" actId="113"/>
        <pc:sldMkLst>
          <pc:docMk/>
          <pc:sldMk cId="182193336" sldId="265"/>
        </pc:sldMkLst>
        <pc:spChg chg="mod">
          <ac:chgData name="엄준식(물리학과)" userId="90262981-c445-40b8-8625-9443cdd9b766" providerId="ADAL" clId="{4EE0E4CA-C9E7-47FC-BF8C-5D62B7F9C47E}" dt="2026-10-15T20:33:24.839" v="713" actId="113"/>
          <ac:spMkLst>
            <pc:docMk/>
            <pc:sldMk cId="182193336" sldId="265"/>
            <ac:spMk id="2" creationId="{FCAD8EF6-347B-5685-FACC-A5727D800C95}"/>
          </ac:spMkLst>
        </pc:spChg>
        <pc:spChg chg="del">
          <ac:chgData name="엄준식(물리학과)" userId="90262981-c445-40b8-8625-9443cdd9b766" providerId="ADAL" clId="{4EE0E4CA-C9E7-47FC-BF8C-5D62B7F9C47E}" dt="2026-10-15T19:54:54.412" v="55" actId="22"/>
          <ac:spMkLst>
            <pc:docMk/>
            <pc:sldMk cId="182193336" sldId="265"/>
            <ac:spMk id="3" creationId="{453DB66D-A801-E677-3497-889EF62898BC}"/>
          </ac:spMkLst>
        </pc:spChg>
        <pc:spChg chg="add del mod">
          <ac:chgData name="엄준식(물리학과)" userId="90262981-c445-40b8-8625-9443cdd9b766" providerId="ADAL" clId="{4EE0E4CA-C9E7-47FC-BF8C-5D62B7F9C47E}" dt="2026-10-15T19:57:37.809" v="210" actId="21"/>
          <ac:spMkLst>
            <pc:docMk/>
            <pc:sldMk cId="182193336" sldId="265"/>
            <ac:spMk id="6" creationId="{9A78B7F4-208E-AEB6-169C-B8E816B2C877}"/>
          </ac:spMkLst>
        </pc:spChg>
        <pc:spChg chg="add del mod">
          <ac:chgData name="엄준식(물리학과)" userId="90262981-c445-40b8-8625-9443cdd9b766" providerId="ADAL" clId="{4EE0E4CA-C9E7-47FC-BF8C-5D62B7F9C47E}" dt="2026-10-15T19:57:38.498" v="211" actId="21"/>
          <ac:spMkLst>
            <pc:docMk/>
            <pc:sldMk cId="182193336" sldId="265"/>
            <ac:spMk id="7" creationId="{B3FA524E-6204-B9A1-F298-7D1062D93B53}"/>
          </ac:spMkLst>
        </pc:spChg>
        <pc:spChg chg="add del mod">
          <ac:chgData name="엄준식(물리학과)" userId="90262981-c445-40b8-8625-9443cdd9b766" providerId="ADAL" clId="{4EE0E4CA-C9E7-47FC-BF8C-5D62B7F9C47E}" dt="2026-10-15T19:57:36.601" v="209" actId="21"/>
          <ac:spMkLst>
            <pc:docMk/>
            <pc:sldMk cId="182193336" sldId="265"/>
            <ac:spMk id="8" creationId="{08431836-1844-537C-54B1-BBD66BD6AD30}"/>
          </ac:spMkLst>
        </pc:spChg>
        <pc:spChg chg="add mod">
          <ac:chgData name="엄준식(물리학과)" userId="90262981-c445-40b8-8625-9443cdd9b766" providerId="ADAL" clId="{4EE0E4CA-C9E7-47FC-BF8C-5D62B7F9C47E}" dt="2026-10-15T19:59:13.622" v="268" actId="1076"/>
          <ac:spMkLst>
            <pc:docMk/>
            <pc:sldMk cId="182193336" sldId="265"/>
            <ac:spMk id="9" creationId="{0A52E13A-E2A4-A9A9-C8D5-C21F01C21D11}"/>
          </ac:spMkLst>
        </pc:spChg>
        <pc:picChg chg="add mod ord">
          <ac:chgData name="엄준식(물리학과)" userId="90262981-c445-40b8-8625-9443cdd9b766" providerId="ADAL" clId="{4EE0E4CA-C9E7-47FC-BF8C-5D62B7F9C47E}" dt="2026-10-15T19:54:58.174" v="59" actId="1076"/>
          <ac:picMkLst>
            <pc:docMk/>
            <pc:sldMk cId="182193336" sldId="265"/>
            <ac:picMk id="5" creationId="{6BB53538-7D08-93AB-8ED0-8F1431902069}"/>
          </ac:picMkLst>
        </pc:picChg>
        <pc:picChg chg="add mod">
          <ac:chgData name="엄준식(물리학과)" userId="90262981-c445-40b8-8625-9443cdd9b766" providerId="ADAL" clId="{4EE0E4CA-C9E7-47FC-BF8C-5D62B7F9C47E}" dt="2026-10-15T20:01:08.337" v="272" actId="1076"/>
          <ac:picMkLst>
            <pc:docMk/>
            <pc:sldMk cId="182193336" sldId="265"/>
            <ac:picMk id="11" creationId="{C7A33F0F-FE94-D78A-0B37-7F1E16F42079}"/>
          </ac:picMkLst>
        </pc:picChg>
      </pc:sldChg>
      <pc:sldChg chg="addSp modSp new mod">
        <pc:chgData name="엄준식(물리학과)" userId="90262981-c445-40b8-8625-9443cdd9b766" providerId="ADAL" clId="{4EE0E4CA-C9E7-47FC-BF8C-5D62B7F9C47E}" dt="2026-10-15T20:32:18.019" v="697" actId="1076"/>
        <pc:sldMkLst>
          <pc:docMk/>
          <pc:sldMk cId="1205357979" sldId="266"/>
        </pc:sldMkLst>
        <pc:picChg chg="add mod">
          <ac:chgData name="엄준식(물리학과)" userId="90262981-c445-40b8-8625-9443cdd9b766" providerId="ADAL" clId="{4EE0E4CA-C9E7-47FC-BF8C-5D62B7F9C47E}" dt="2026-10-15T20:32:18.019" v="697" actId="1076"/>
          <ac:picMkLst>
            <pc:docMk/>
            <pc:sldMk cId="1205357979" sldId="266"/>
            <ac:picMk id="5" creationId="{CF817BF3-060C-1E14-482C-D537FA7D4773}"/>
          </ac:picMkLst>
        </pc:picChg>
      </pc:sldChg>
      <pc:sldChg chg="addSp delSp modSp add mod modNotesTx">
        <pc:chgData name="엄준식(물리학과)" userId="90262981-c445-40b8-8625-9443cdd9b766" providerId="ADAL" clId="{4EE0E4CA-C9E7-47FC-BF8C-5D62B7F9C47E}" dt="2026-10-15T20:33:23.477" v="712" actId="113"/>
        <pc:sldMkLst>
          <pc:docMk/>
          <pc:sldMk cId="2555744921" sldId="267"/>
        </pc:sldMkLst>
        <pc:spChg chg="mod">
          <ac:chgData name="엄준식(물리학과)" userId="90262981-c445-40b8-8625-9443cdd9b766" providerId="ADAL" clId="{4EE0E4CA-C9E7-47FC-BF8C-5D62B7F9C47E}" dt="2026-10-15T20:33:23.477" v="712" actId="113"/>
          <ac:spMkLst>
            <pc:docMk/>
            <pc:sldMk cId="2555744921" sldId="267"/>
            <ac:spMk id="2" creationId="{F9C2521E-18CA-3B58-C2B3-ED67DF332FFF}"/>
          </ac:spMkLst>
        </pc:spChg>
        <pc:spChg chg="add del mod">
          <ac:chgData name="엄준식(물리학과)" userId="90262981-c445-40b8-8625-9443cdd9b766" providerId="ADAL" clId="{4EE0E4CA-C9E7-47FC-BF8C-5D62B7F9C47E}" dt="2026-10-15T20:13:38.770" v="485" actId="22"/>
          <ac:spMkLst>
            <pc:docMk/>
            <pc:sldMk cId="2555744921" sldId="267"/>
            <ac:spMk id="4" creationId="{C6912AD9-A013-6D64-FF1E-8B63BB385172}"/>
          </ac:spMkLst>
        </pc:spChg>
        <pc:spChg chg="add del">
          <ac:chgData name="엄준식(물리학과)" userId="90262981-c445-40b8-8625-9443cdd9b766" providerId="ADAL" clId="{4EE0E4CA-C9E7-47FC-BF8C-5D62B7F9C47E}" dt="2026-10-15T20:13:51.177" v="490" actId="21"/>
          <ac:spMkLst>
            <pc:docMk/>
            <pc:sldMk cId="2555744921" sldId="267"/>
            <ac:spMk id="9" creationId="{4245959C-E146-3BA8-D958-5E5061B8A886}"/>
          </ac:spMkLst>
        </pc:spChg>
        <pc:spChg chg="add del mod">
          <ac:chgData name="엄준식(물리학과)" userId="90262981-c445-40b8-8625-9443cdd9b766" providerId="ADAL" clId="{4EE0E4CA-C9E7-47FC-BF8C-5D62B7F9C47E}" dt="2026-10-15T20:16:08.680" v="503"/>
          <ac:spMkLst>
            <pc:docMk/>
            <pc:sldMk cId="2555744921" sldId="267"/>
            <ac:spMk id="16" creationId="{518D2B4A-CB78-4D93-6510-B458AC12AFE3}"/>
          </ac:spMkLst>
        </pc:spChg>
        <pc:spChg chg="add del mod">
          <ac:chgData name="엄준식(물리학과)" userId="90262981-c445-40b8-8625-9443cdd9b766" providerId="ADAL" clId="{4EE0E4CA-C9E7-47FC-BF8C-5D62B7F9C47E}" dt="2026-10-15T20:16:08.681" v="505"/>
          <ac:spMkLst>
            <pc:docMk/>
            <pc:sldMk cId="2555744921" sldId="267"/>
            <ac:spMk id="17" creationId="{3AC25F8C-9247-AB82-5DB6-E3C83E15831C}"/>
          </ac:spMkLst>
        </pc:spChg>
        <pc:spChg chg="add mod">
          <ac:chgData name="엄준식(물리학과)" userId="90262981-c445-40b8-8625-9443cdd9b766" providerId="ADAL" clId="{4EE0E4CA-C9E7-47FC-BF8C-5D62B7F9C47E}" dt="2026-10-15T20:16:45.947" v="541" actId="14100"/>
          <ac:spMkLst>
            <pc:docMk/>
            <pc:sldMk cId="2555744921" sldId="267"/>
            <ac:spMk id="18" creationId="{F2EE11D0-F703-19BA-4755-C4EBACD14877}"/>
          </ac:spMkLst>
        </pc:spChg>
        <pc:spChg chg="add mod">
          <ac:chgData name="엄준식(물리학과)" userId="90262981-c445-40b8-8625-9443cdd9b766" providerId="ADAL" clId="{4EE0E4CA-C9E7-47FC-BF8C-5D62B7F9C47E}" dt="2026-10-15T20:17:07.518" v="552" actId="1076"/>
          <ac:spMkLst>
            <pc:docMk/>
            <pc:sldMk cId="2555744921" sldId="267"/>
            <ac:spMk id="19" creationId="{BACBF8F9-5F1B-2EF8-A58F-2A3870C35C90}"/>
          </ac:spMkLst>
        </pc:spChg>
        <pc:spChg chg="add mod">
          <ac:chgData name="엄준식(물리학과)" userId="90262981-c445-40b8-8625-9443cdd9b766" providerId="ADAL" clId="{4EE0E4CA-C9E7-47FC-BF8C-5D62B7F9C47E}" dt="2026-10-15T20:18:06.372" v="632" actId="1076"/>
          <ac:spMkLst>
            <pc:docMk/>
            <pc:sldMk cId="2555744921" sldId="267"/>
            <ac:spMk id="20" creationId="{5B8FE5E1-D89B-A40A-4C67-9523891D29D6}"/>
          </ac:spMkLst>
        </pc:spChg>
        <pc:picChg chg="del">
          <ac:chgData name="엄준식(물리학과)" userId="90262981-c445-40b8-8625-9443cdd9b766" providerId="ADAL" clId="{4EE0E4CA-C9E7-47FC-BF8C-5D62B7F9C47E}" dt="2026-10-15T20:13:29.227" v="484" actId="478"/>
          <ac:picMkLst>
            <pc:docMk/>
            <pc:sldMk cId="2555744921" sldId="267"/>
            <ac:picMk id="5" creationId="{298831A0-EC32-F1C9-DC8A-2ACE3D531603}"/>
          </ac:picMkLst>
        </pc:picChg>
        <pc:picChg chg="add mod ord">
          <ac:chgData name="엄준식(물리학과)" userId="90262981-c445-40b8-8625-9443cdd9b766" providerId="ADAL" clId="{4EE0E4CA-C9E7-47FC-BF8C-5D62B7F9C47E}" dt="2026-10-15T20:13:40.639" v="486" actId="1076"/>
          <ac:picMkLst>
            <pc:docMk/>
            <pc:sldMk cId="2555744921" sldId="267"/>
            <ac:picMk id="7" creationId="{BEF5B3A4-6A2D-BFA7-8A3E-9DDD9E366CDD}"/>
          </ac:picMkLst>
        </pc:picChg>
        <pc:picChg chg="add mod">
          <ac:chgData name="엄준식(물리학과)" userId="90262981-c445-40b8-8625-9443cdd9b766" providerId="ADAL" clId="{4EE0E4CA-C9E7-47FC-BF8C-5D62B7F9C47E}" dt="2026-10-15T20:15:41.345" v="495" actId="1076"/>
          <ac:picMkLst>
            <pc:docMk/>
            <pc:sldMk cId="2555744921" sldId="267"/>
            <ac:picMk id="10" creationId="{3F4133DA-398F-4787-9951-DC221161880C}"/>
          </ac:picMkLst>
        </pc:picChg>
        <pc:picChg chg="del">
          <ac:chgData name="엄준식(물리학과)" userId="90262981-c445-40b8-8625-9443cdd9b766" providerId="ADAL" clId="{4EE0E4CA-C9E7-47FC-BF8C-5D62B7F9C47E}" dt="2026-10-15T20:13:45.549" v="487" actId="478"/>
          <ac:picMkLst>
            <pc:docMk/>
            <pc:sldMk cId="2555744921" sldId="267"/>
            <ac:picMk id="11" creationId="{49B73EF8-C2CA-76DC-86F1-9948A9227548}"/>
          </ac:picMkLst>
        </pc:picChg>
        <pc:picChg chg="add mod">
          <ac:chgData name="엄준식(물리학과)" userId="90262981-c445-40b8-8625-9443cdd9b766" providerId="ADAL" clId="{4EE0E4CA-C9E7-47FC-BF8C-5D62B7F9C47E}" dt="2026-10-15T20:15:42.322" v="496" actId="1076"/>
          <ac:picMkLst>
            <pc:docMk/>
            <pc:sldMk cId="2555744921" sldId="267"/>
            <ac:picMk id="13" creationId="{E8A1BC83-1741-6BCE-C884-D31A14A395EC}"/>
          </ac:picMkLst>
        </pc:picChg>
        <pc:picChg chg="add mod">
          <ac:chgData name="엄준식(물리학과)" userId="90262981-c445-40b8-8625-9443cdd9b766" providerId="ADAL" clId="{4EE0E4CA-C9E7-47FC-BF8C-5D62B7F9C47E}" dt="2026-10-15T20:15:58.782" v="499" actId="1076"/>
          <ac:picMkLst>
            <pc:docMk/>
            <pc:sldMk cId="2555744921" sldId="267"/>
            <ac:picMk id="15" creationId="{B375F63D-466C-2533-617C-42FEA9254BAD}"/>
          </ac:picMkLst>
        </pc:picChg>
      </pc:sldChg>
      <pc:sldChg chg="modSp add mod">
        <pc:chgData name="엄준식(물리학과)" userId="90262981-c445-40b8-8625-9443cdd9b766" providerId="ADAL" clId="{4EE0E4CA-C9E7-47FC-BF8C-5D62B7F9C47E}" dt="2026-10-15T20:53:46.654" v="985" actId="20577"/>
        <pc:sldMkLst>
          <pc:docMk/>
          <pc:sldMk cId="1307671085" sldId="268"/>
        </pc:sldMkLst>
        <pc:spChg chg="mod">
          <ac:chgData name="엄준식(물리학과)" userId="90262981-c445-40b8-8625-9443cdd9b766" providerId="ADAL" clId="{4EE0E4CA-C9E7-47FC-BF8C-5D62B7F9C47E}" dt="2026-10-15T20:53:46.654" v="985" actId="20577"/>
          <ac:spMkLst>
            <pc:docMk/>
            <pc:sldMk cId="1307671085" sldId="268"/>
            <ac:spMk id="3" creationId="{56584AB3-D503-8F78-043E-88334AF183C0}"/>
          </ac:spMkLst>
        </pc:spChg>
      </pc:sldChg>
      <pc:sldChg chg="addSp delSp modSp new mod modNotesTx">
        <pc:chgData name="엄준식(물리학과)" userId="90262981-c445-40b8-8625-9443cdd9b766" providerId="ADAL" clId="{4EE0E4CA-C9E7-47FC-BF8C-5D62B7F9C47E}" dt="2026-10-15T21:11:27.251" v="1090" actId="1076"/>
        <pc:sldMkLst>
          <pc:docMk/>
          <pc:sldMk cId="166914201" sldId="269"/>
        </pc:sldMkLst>
        <pc:spChg chg="mod">
          <ac:chgData name="엄준식(물리학과)" userId="90262981-c445-40b8-8625-9443cdd9b766" providerId="ADAL" clId="{4EE0E4CA-C9E7-47FC-BF8C-5D62B7F9C47E}" dt="2026-10-15T20:55:22.890" v="1016" actId="20577"/>
          <ac:spMkLst>
            <pc:docMk/>
            <pc:sldMk cId="166914201" sldId="269"/>
            <ac:spMk id="2" creationId="{A702C150-F620-9F3B-D83A-C91C13DC0186}"/>
          </ac:spMkLst>
        </pc:spChg>
        <pc:spChg chg="del">
          <ac:chgData name="엄준식(물리학과)" userId="90262981-c445-40b8-8625-9443cdd9b766" providerId="ADAL" clId="{4EE0E4CA-C9E7-47FC-BF8C-5D62B7F9C47E}" dt="2026-10-15T20:55:28.313" v="1019" actId="21"/>
          <ac:spMkLst>
            <pc:docMk/>
            <pc:sldMk cId="166914201" sldId="269"/>
            <ac:spMk id="3" creationId="{A519AB8A-DD25-4F26-87A2-A6B0F667FFF2}"/>
          </ac:spMkLst>
        </pc:spChg>
        <pc:spChg chg="add mod">
          <ac:chgData name="엄준식(물리학과)" userId="90262981-c445-40b8-8625-9443cdd9b766" providerId="ADAL" clId="{4EE0E4CA-C9E7-47FC-BF8C-5D62B7F9C47E}" dt="2026-10-15T21:11:27.251" v="1090" actId="1076"/>
          <ac:spMkLst>
            <pc:docMk/>
            <pc:sldMk cId="166914201" sldId="269"/>
            <ac:spMk id="12" creationId="{80220172-9B73-4C2B-8D8E-3BFC9BEB1509}"/>
          </ac:spMkLst>
        </pc:spChg>
        <pc:picChg chg="add mod">
          <ac:chgData name="엄준식(물리학과)" userId="90262981-c445-40b8-8625-9443cdd9b766" providerId="ADAL" clId="{4EE0E4CA-C9E7-47FC-BF8C-5D62B7F9C47E}" dt="2026-10-15T20:55:25.705" v="1018" actId="1076"/>
          <ac:picMkLst>
            <pc:docMk/>
            <pc:sldMk cId="166914201" sldId="269"/>
            <ac:picMk id="5" creationId="{7212919E-ACA7-B3B1-9975-7BD84F2B1B18}"/>
          </ac:picMkLst>
        </pc:picChg>
        <pc:picChg chg="add mod">
          <ac:chgData name="엄준식(물리학과)" userId="90262981-c445-40b8-8625-9443cdd9b766" providerId="ADAL" clId="{4EE0E4CA-C9E7-47FC-BF8C-5D62B7F9C47E}" dt="2026-10-15T20:58:45.453" v="1025" actId="1076"/>
          <ac:picMkLst>
            <pc:docMk/>
            <pc:sldMk cId="166914201" sldId="269"/>
            <ac:picMk id="7" creationId="{FC804EFD-6CFD-FDAE-0717-7EFF1A7BF9E4}"/>
          </ac:picMkLst>
        </pc:picChg>
        <pc:picChg chg="add mod">
          <ac:chgData name="엄준식(물리학과)" userId="90262981-c445-40b8-8625-9443cdd9b766" providerId="ADAL" clId="{4EE0E4CA-C9E7-47FC-BF8C-5D62B7F9C47E}" dt="2026-10-15T20:58:43.050" v="1024" actId="1076"/>
          <ac:picMkLst>
            <pc:docMk/>
            <pc:sldMk cId="166914201" sldId="269"/>
            <ac:picMk id="9" creationId="{5AAFF39B-C423-129C-0D6B-9C1ECEA3A0B9}"/>
          </ac:picMkLst>
        </pc:picChg>
        <pc:picChg chg="add mod">
          <ac:chgData name="엄준식(물리학과)" userId="90262981-c445-40b8-8625-9443cdd9b766" providerId="ADAL" clId="{4EE0E4CA-C9E7-47FC-BF8C-5D62B7F9C47E}" dt="2026-10-15T20:59:17.974" v="1027" actId="1076"/>
          <ac:picMkLst>
            <pc:docMk/>
            <pc:sldMk cId="166914201" sldId="269"/>
            <ac:picMk id="11" creationId="{7288B52E-FD17-130E-D0C5-BB2B827336F6}"/>
          </ac:picMkLst>
        </pc:picChg>
      </pc:sldChg>
      <pc:sldChg chg="addSp delSp modSp new mod modNotesTx">
        <pc:chgData name="엄준식(물리학과)" userId="90262981-c445-40b8-8625-9443cdd9b766" providerId="ADAL" clId="{4EE0E4CA-C9E7-47FC-BF8C-5D62B7F9C47E}" dt="2026-10-15T21:23:51.613" v="1327" actId="20577"/>
        <pc:sldMkLst>
          <pc:docMk/>
          <pc:sldMk cId="3117806059" sldId="270"/>
        </pc:sldMkLst>
        <pc:spChg chg="mod">
          <ac:chgData name="엄준식(물리학과)" userId="90262981-c445-40b8-8625-9443cdd9b766" providerId="ADAL" clId="{4EE0E4CA-C9E7-47FC-BF8C-5D62B7F9C47E}" dt="2026-10-15T21:15:49.844" v="1124" actId="20577"/>
          <ac:spMkLst>
            <pc:docMk/>
            <pc:sldMk cId="3117806059" sldId="270"/>
            <ac:spMk id="2" creationId="{07AFBB2B-00D8-8F39-5D85-E35A8DEB018D}"/>
          </ac:spMkLst>
        </pc:spChg>
        <pc:spChg chg="del">
          <ac:chgData name="엄준식(물리학과)" userId="90262981-c445-40b8-8625-9443cdd9b766" providerId="ADAL" clId="{4EE0E4CA-C9E7-47FC-BF8C-5D62B7F9C47E}" dt="2026-10-15T21:15:41.039" v="1098" actId="22"/>
          <ac:spMkLst>
            <pc:docMk/>
            <pc:sldMk cId="3117806059" sldId="270"/>
            <ac:spMk id="3" creationId="{6CAA22D7-9521-FF02-4C6F-7A6E466D0273}"/>
          </ac:spMkLst>
        </pc:spChg>
        <pc:spChg chg="add del mod">
          <ac:chgData name="엄준식(물리학과)" userId="90262981-c445-40b8-8625-9443cdd9b766" providerId="ADAL" clId="{4EE0E4CA-C9E7-47FC-BF8C-5D62B7F9C47E}" dt="2026-10-15T21:16:11.459" v="1129"/>
          <ac:spMkLst>
            <pc:docMk/>
            <pc:sldMk cId="3117806059" sldId="270"/>
            <ac:spMk id="8" creationId="{B32BB210-B565-1108-E56A-C312BA66B433}"/>
          </ac:spMkLst>
        </pc:spChg>
        <pc:spChg chg="add mod">
          <ac:chgData name="엄준식(물리학과)" userId="90262981-c445-40b8-8625-9443cdd9b766" providerId="ADAL" clId="{4EE0E4CA-C9E7-47FC-BF8C-5D62B7F9C47E}" dt="2026-10-15T21:16:30.310" v="1154" actId="1076"/>
          <ac:spMkLst>
            <pc:docMk/>
            <pc:sldMk cId="3117806059" sldId="270"/>
            <ac:spMk id="9" creationId="{5FF2093A-E5AE-37B6-8A39-D8A88258B082}"/>
          </ac:spMkLst>
        </pc:spChg>
        <pc:spChg chg="add del mod">
          <ac:chgData name="엄준식(물리학과)" userId="90262981-c445-40b8-8625-9443cdd9b766" providerId="ADAL" clId="{4EE0E4CA-C9E7-47FC-BF8C-5D62B7F9C47E}" dt="2026-10-15T21:16:50.787" v="1193"/>
          <ac:spMkLst>
            <pc:docMk/>
            <pc:sldMk cId="3117806059" sldId="270"/>
            <ac:spMk id="10" creationId="{940E68D6-2715-76FA-E82F-66F526A942B9}"/>
          </ac:spMkLst>
        </pc:spChg>
        <pc:spChg chg="add mod">
          <ac:chgData name="엄준식(물리학과)" userId="90262981-c445-40b8-8625-9443cdd9b766" providerId="ADAL" clId="{4EE0E4CA-C9E7-47FC-BF8C-5D62B7F9C47E}" dt="2026-10-15T21:17:04.004" v="1215" actId="1076"/>
          <ac:spMkLst>
            <pc:docMk/>
            <pc:sldMk cId="3117806059" sldId="270"/>
            <ac:spMk id="11" creationId="{2EC14398-DF98-C62F-7606-0AE64B163E2C}"/>
          </ac:spMkLst>
        </pc:spChg>
        <pc:spChg chg="add mod">
          <ac:chgData name="엄준식(물리학과)" userId="90262981-c445-40b8-8625-9443cdd9b766" providerId="ADAL" clId="{4EE0E4CA-C9E7-47FC-BF8C-5D62B7F9C47E}" dt="2026-10-15T21:17:54.827" v="1273" actId="1076"/>
          <ac:spMkLst>
            <pc:docMk/>
            <pc:sldMk cId="3117806059" sldId="270"/>
            <ac:spMk id="12" creationId="{C7EDAD41-1BAC-9F9F-FBEE-CE42F87456ED}"/>
          </ac:spMkLst>
        </pc:spChg>
        <pc:spChg chg="add mod">
          <ac:chgData name="엄준식(물리학과)" userId="90262981-c445-40b8-8625-9443cdd9b766" providerId="ADAL" clId="{4EE0E4CA-C9E7-47FC-BF8C-5D62B7F9C47E}" dt="2026-10-15T21:18:47.828" v="1288" actId="1076"/>
          <ac:spMkLst>
            <pc:docMk/>
            <pc:sldMk cId="3117806059" sldId="270"/>
            <ac:spMk id="13" creationId="{FA3074D3-6287-B8FA-AA19-789F2232CAF1}"/>
          </ac:spMkLst>
        </pc:spChg>
        <pc:spChg chg="add mod">
          <ac:chgData name="엄준식(물리학과)" userId="90262981-c445-40b8-8625-9443cdd9b766" providerId="ADAL" clId="{4EE0E4CA-C9E7-47FC-BF8C-5D62B7F9C47E}" dt="2026-10-15T21:19:49.954" v="1303" actId="1076"/>
          <ac:spMkLst>
            <pc:docMk/>
            <pc:sldMk cId="3117806059" sldId="270"/>
            <ac:spMk id="14" creationId="{2CE04024-A7E9-EDC0-FC99-0254F005E1F8}"/>
          </ac:spMkLst>
        </pc:spChg>
        <pc:picChg chg="add del">
          <ac:chgData name="엄준식(물리학과)" userId="90262981-c445-40b8-8625-9443cdd9b766" providerId="ADAL" clId="{4EE0E4CA-C9E7-47FC-BF8C-5D62B7F9C47E}" dt="2026-10-15T21:15:40.507" v="1097" actId="21"/>
          <ac:picMkLst>
            <pc:docMk/>
            <pc:sldMk cId="3117806059" sldId="270"/>
            <ac:picMk id="5" creationId="{E65CCFD1-EE25-1E71-5670-4078527405EF}"/>
          </ac:picMkLst>
        </pc:picChg>
        <pc:picChg chg="add mod">
          <ac:chgData name="엄준식(물리학과)" userId="90262981-c445-40b8-8625-9443cdd9b766" providerId="ADAL" clId="{4EE0E4CA-C9E7-47FC-BF8C-5D62B7F9C47E}" dt="2026-10-15T21:16:00.266" v="1126" actId="1076"/>
          <ac:picMkLst>
            <pc:docMk/>
            <pc:sldMk cId="3117806059" sldId="270"/>
            <ac:picMk id="7" creationId="{FC1C4062-0E09-8E3B-7C17-7AEC818F86E3}"/>
          </ac:picMkLst>
        </pc:picChg>
        <pc:picChg chg="add mod">
          <ac:chgData name="엄준식(물리학과)" userId="90262981-c445-40b8-8625-9443cdd9b766" providerId="ADAL" clId="{4EE0E4CA-C9E7-47FC-BF8C-5D62B7F9C47E}" dt="2026-10-15T21:20:01.538" v="1306" actId="14100"/>
          <ac:picMkLst>
            <pc:docMk/>
            <pc:sldMk cId="3117806059" sldId="270"/>
            <ac:picMk id="16" creationId="{093C8E25-8228-5E2B-684C-5D9669B10BFA}"/>
          </ac:picMkLst>
        </pc:picChg>
        <pc:picChg chg="add mod">
          <ac:chgData name="엄준식(물리학과)" userId="90262981-c445-40b8-8625-9443cdd9b766" providerId="ADAL" clId="{4EE0E4CA-C9E7-47FC-BF8C-5D62B7F9C47E}" dt="2026-10-15T21:20:26.208" v="1310" actId="1076"/>
          <ac:picMkLst>
            <pc:docMk/>
            <pc:sldMk cId="3117806059" sldId="270"/>
            <ac:picMk id="18" creationId="{EEFD4D60-BDC6-DF67-39CB-FCC7486C5E68}"/>
          </ac:picMkLst>
        </pc:picChg>
        <pc:picChg chg="add mod">
          <ac:chgData name="엄준식(물리학과)" userId="90262981-c445-40b8-8625-9443cdd9b766" providerId="ADAL" clId="{4EE0E4CA-C9E7-47FC-BF8C-5D62B7F9C47E}" dt="2026-10-15T21:20:59.907" v="1313" actId="14100"/>
          <ac:picMkLst>
            <pc:docMk/>
            <pc:sldMk cId="3117806059" sldId="270"/>
            <ac:picMk id="20" creationId="{31C202E3-FBF4-4EA9-0542-8852738F15FB}"/>
          </ac:picMkLst>
        </pc:picChg>
        <pc:picChg chg="add mod">
          <ac:chgData name="엄준식(물리학과)" userId="90262981-c445-40b8-8625-9443cdd9b766" providerId="ADAL" clId="{4EE0E4CA-C9E7-47FC-BF8C-5D62B7F9C47E}" dt="2026-10-15T21:21:21.105" v="1315" actId="1076"/>
          <ac:picMkLst>
            <pc:docMk/>
            <pc:sldMk cId="3117806059" sldId="270"/>
            <ac:picMk id="22" creationId="{EB79CCF4-CA67-29D1-B57B-D3B3986ECC13}"/>
          </ac:picMkLst>
        </pc:picChg>
        <pc:picChg chg="add mod">
          <ac:chgData name="엄준식(물리학과)" userId="90262981-c445-40b8-8625-9443cdd9b766" providerId="ADAL" clId="{4EE0E4CA-C9E7-47FC-BF8C-5D62B7F9C47E}" dt="2026-10-15T21:21:34.400" v="1319" actId="1076"/>
          <ac:picMkLst>
            <pc:docMk/>
            <pc:sldMk cId="3117806059" sldId="270"/>
            <ac:picMk id="24" creationId="{58418758-EA8A-F6EE-C94E-53808C06B311}"/>
          </ac:picMkLst>
        </pc:picChg>
      </pc:sldChg>
      <pc:sldChg chg="addSp delSp modSp new mod modNotesTx">
        <pc:chgData name="엄준식(물리학과)" userId="90262981-c445-40b8-8625-9443cdd9b766" providerId="ADAL" clId="{4EE0E4CA-C9E7-47FC-BF8C-5D62B7F9C47E}" dt="2026-10-15T21:46:02.572" v="1614" actId="22"/>
        <pc:sldMkLst>
          <pc:docMk/>
          <pc:sldMk cId="291506800" sldId="271"/>
        </pc:sldMkLst>
        <pc:spChg chg="mod">
          <ac:chgData name="엄준식(물리학과)" userId="90262981-c445-40b8-8625-9443cdd9b766" providerId="ADAL" clId="{4EE0E4CA-C9E7-47FC-BF8C-5D62B7F9C47E}" dt="2026-10-15T21:24:06.002" v="1351" actId="20577"/>
          <ac:spMkLst>
            <pc:docMk/>
            <pc:sldMk cId="291506800" sldId="271"/>
            <ac:spMk id="2" creationId="{4F54687A-8388-F57F-3855-C032045A79CB}"/>
          </ac:spMkLst>
        </pc:spChg>
        <pc:spChg chg="del">
          <ac:chgData name="엄준식(물리학과)" userId="90262981-c445-40b8-8625-9443cdd9b766" providerId="ADAL" clId="{4EE0E4CA-C9E7-47FC-BF8C-5D62B7F9C47E}" dt="2026-10-15T21:24:14.037" v="1352" actId="22"/>
          <ac:spMkLst>
            <pc:docMk/>
            <pc:sldMk cId="291506800" sldId="271"/>
            <ac:spMk id="3" creationId="{C79419F8-5D79-5E03-8713-E4F081318197}"/>
          </ac:spMkLst>
        </pc:spChg>
        <pc:spChg chg="add mod">
          <ac:chgData name="엄준식(물리학과)" userId="90262981-c445-40b8-8625-9443cdd9b766" providerId="ADAL" clId="{4EE0E4CA-C9E7-47FC-BF8C-5D62B7F9C47E}" dt="2026-10-15T21:35:37.635" v="1508" actId="1076"/>
          <ac:spMkLst>
            <pc:docMk/>
            <pc:sldMk cId="291506800" sldId="271"/>
            <ac:spMk id="12" creationId="{AC4C6860-6D49-C599-4542-B6F4C5015B11}"/>
          </ac:spMkLst>
        </pc:spChg>
        <pc:spChg chg="add mod">
          <ac:chgData name="엄준식(물리학과)" userId="90262981-c445-40b8-8625-9443cdd9b766" providerId="ADAL" clId="{4EE0E4CA-C9E7-47FC-BF8C-5D62B7F9C47E}" dt="2026-10-15T21:37:00.553" v="1612" actId="1076"/>
          <ac:spMkLst>
            <pc:docMk/>
            <pc:sldMk cId="291506800" sldId="271"/>
            <ac:spMk id="13" creationId="{0D5AFBA2-67AC-8C20-18BA-340DF171D899}"/>
          </ac:spMkLst>
        </pc:spChg>
        <pc:spChg chg="add del">
          <ac:chgData name="엄준식(물리학과)" userId="90262981-c445-40b8-8625-9443cdd9b766" providerId="ADAL" clId="{4EE0E4CA-C9E7-47FC-BF8C-5D62B7F9C47E}" dt="2026-10-15T21:46:02.572" v="1614" actId="22"/>
          <ac:spMkLst>
            <pc:docMk/>
            <pc:sldMk cId="291506800" sldId="271"/>
            <ac:spMk id="15" creationId="{53597D30-B05E-3B5A-9B88-2120D099CB90}"/>
          </ac:spMkLst>
        </pc:spChg>
        <pc:picChg chg="add mod ord">
          <ac:chgData name="엄준식(물리학과)" userId="90262981-c445-40b8-8625-9443cdd9b766" providerId="ADAL" clId="{4EE0E4CA-C9E7-47FC-BF8C-5D62B7F9C47E}" dt="2026-10-15T21:36:07.384" v="1548" actId="1076"/>
          <ac:picMkLst>
            <pc:docMk/>
            <pc:sldMk cId="291506800" sldId="271"/>
            <ac:picMk id="5" creationId="{EA3CBF52-CCD7-E5C0-F737-4A666FEF2587}"/>
          </ac:picMkLst>
        </pc:picChg>
        <pc:picChg chg="add mod">
          <ac:chgData name="엄준식(물리학과)" userId="90262981-c445-40b8-8625-9443cdd9b766" providerId="ADAL" clId="{4EE0E4CA-C9E7-47FC-BF8C-5D62B7F9C47E}" dt="2026-10-15T21:24:42.092" v="1361" actId="1076"/>
          <ac:picMkLst>
            <pc:docMk/>
            <pc:sldMk cId="291506800" sldId="271"/>
            <ac:picMk id="7" creationId="{1EB5BBEA-1882-292B-44EC-9FA5CA16C120}"/>
          </ac:picMkLst>
        </pc:picChg>
        <pc:picChg chg="add mod">
          <ac:chgData name="엄준식(물리학과)" userId="90262981-c445-40b8-8625-9443cdd9b766" providerId="ADAL" clId="{4EE0E4CA-C9E7-47FC-BF8C-5D62B7F9C47E}" dt="2026-10-15T21:25:01.080" v="1365" actId="1076"/>
          <ac:picMkLst>
            <pc:docMk/>
            <pc:sldMk cId="291506800" sldId="271"/>
            <ac:picMk id="9" creationId="{27E4BC4A-786D-1CAE-BCAE-DC0AF7F3FC29}"/>
          </ac:picMkLst>
        </pc:picChg>
        <pc:picChg chg="add mod">
          <ac:chgData name="엄준식(물리학과)" userId="90262981-c445-40b8-8625-9443cdd9b766" providerId="ADAL" clId="{4EE0E4CA-C9E7-47FC-BF8C-5D62B7F9C47E}" dt="2026-10-15T21:33:26.517" v="1375" actId="1076"/>
          <ac:picMkLst>
            <pc:docMk/>
            <pc:sldMk cId="291506800" sldId="271"/>
            <ac:picMk id="11" creationId="{A0BD5441-8070-2F7E-3AEB-A4107FFA26C9}"/>
          </ac:picMkLst>
        </pc:picChg>
      </pc:sldChg>
      <pc:sldChg chg="modSp add mod">
        <pc:chgData name="엄준식(물리학과)" userId="90262981-c445-40b8-8625-9443cdd9b766" providerId="ADAL" clId="{4EE0E4CA-C9E7-47FC-BF8C-5D62B7F9C47E}" dt="2026-10-15T21:46:27.102" v="1623" actId="113"/>
        <pc:sldMkLst>
          <pc:docMk/>
          <pc:sldMk cId="2679956823" sldId="272"/>
        </pc:sldMkLst>
        <pc:spChg chg="mod">
          <ac:chgData name="엄준식(물리학과)" userId="90262981-c445-40b8-8625-9443cdd9b766" providerId="ADAL" clId="{4EE0E4CA-C9E7-47FC-BF8C-5D62B7F9C47E}" dt="2026-10-15T21:46:27.102" v="1623" actId="113"/>
          <ac:spMkLst>
            <pc:docMk/>
            <pc:sldMk cId="2679956823" sldId="272"/>
            <ac:spMk id="3" creationId="{D92081EC-0070-8CF7-586C-AC2F6FB1FBA9}"/>
          </ac:spMkLst>
        </pc:spChg>
      </pc:sldChg>
      <pc:sldChg chg="addSp delSp modSp new mod modNotesTx">
        <pc:chgData name="엄준식(물리학과)" userId="90262981-c445-40b8-8625-9443cdd9b766" providerId="ADAL" clId="{4EE0E4CA-C9E7-47FC-BF8C-5D62B7F9C47E}" dt="2026-10-15T22:02:20.059" v="1976" actId="20577"/>
        <pc:sldMkLst>
          <pc:docMk/>
          <pc:sldMk cId="2659969070" sldId="273"/>
        </pc:sldMkLst>
        <pc:spChg chg="mod">
          <ac:chgData name="엄준식(물리학과)" userId="90262981-c445-40b8-8625-9443cdd9b766" providerId="ADAL" clId="{4EE0E4CA-C9E7-47FC-BF8C-5D62B7F9C47E}" dt="2026-10-15T21:47:16.125" v="1645" actId="20577"/>
          <ac:spMkLst>
            <pc:docMk/>
            <pc:sldMk cId="2659969070" sldId="273"/>
            <ac:spMk id="2" creationId="{858AF46C-6507-69B3-1160-8F764A5EEAE1}"/>
          </ac:spMkLst>
        </pc:spChg>
        <pc:spChg chg="del">
          <ac:chgData name="엄준식(물리학과)" userId="90262981-c445-40b8-8625-9443cdd9b766" providerId="ADAL" clId="{4EE0E4CA-C9E7-47FC-BF8C-5D62B7F9C47E}" dt="2026-10-15T21:47:04.632" v="1625" actId="22"/>
          <ac:spMkLst>
            <pc:docMk/>
            <pc:sldMk cId="2659969070" sldId="273"/>
            <ac:spMk id="3" creationId="{05A07671-EBBC-B0D6-F297-C23ADE05937B}"/>
          </ac:spMkLst>
        </pc:spChg>
        <pc:spChg chg="add mod">
          <ac:chgData name="엄준식(물리학과)" userId="90262981-c445-40b8-8625-9443cdd9b766" providerId="ADAL" clId="{4EE0E4CA-C9E7-47FC-BF8C-5D62B7F9C47E}" dt="2026-10-15T21:57:09.860" v="1877" actId="20577"/>
          <ac:spMkLst>
            <pc:docMk/>
            <pc:sldMk cId="2659969070" sldId="273"/>
            <ac:spMk id="8" creationId="{13E9CCCA-63D6-3AC7-469C-30BBA520F5FA}"/>
          </ac:spMkLst>
        </pc:spChg>
        <pc:picChg chg="add mod ord">
          <ac:chgData name="엄준식(물리학과)" userId="90262981-c445-40b8-8625-9443cdd9b766" providerId="ADAL" clId="{4EE0E4CA-C9E7-47FC-BF8C-5D62B7F9C47E}" dt="2026-10-15T21:47:19.766" v="1646" actId="1076"/>
          <ac:picMkLst>
            <pc:docMk/>
            <pc:sldMk cId="2659969070" sldId="273"/>
            <ac:picMk id="5" creationId="{026B2DB6-9233-2FA5-22FA-C665E6D7BDD4}"/>
          </ac:picMkLst>
        </pc:picChg>
        <pc:picChg chg="add mod">
          <ac:chgData name="엄준식(물리학과)" userId="90262981-c445-40b8-8625-9443cdd9b766" providerId="ADAL" clId="{4EE0E4CA-C9E7-47FC-BF8C-5D62B7F9C47E}" dt="2026-10-15T21:48:16.136" v="1651" actId="14100"/>
          <ac:picMkLst>
            <pc:docMk/>
            <pc:sldMk cId="2659969070" sldId="273"/>
            <ac:picMk id="7" creationId="{A8F2170D-5AA4-FDF5-3216-CDFC95E30874}"/>
          </ac:picMkLst>
        </pc:picChg>
      </pc:sldChg>
      <pc:sldChg chg="addSp delSp modSp new mod modNotesTx">
        <pc:chgData name="엄준식(물리학과)" userId="90262981-c445-40b8-8625-9443cdd9b766" providerId="ADAL" clId="{4EE0E4CA-C9E7-47FC-BF8C-5D62B7F9C47E}" dt="2026-10-15T22:49:39.593" v="2393" actId="14100"/>
        <pc:sldMkLst>
          <pc:docMk/>
          <pc:sldMk cId="2063180046" sldId="274"/>
        </pc:sldMkLst>
        <pc:spChg chg="mod">
          <ac:chgData name="엄준식(물리학과)" userId="90262981-c445-40b8-8625-9443cdd9b766" providerId="ADAL" clId="{4EE0E4CA-C9E7-47FC-BF8C-5D62B7F9C47E}" dt="2026-10-15T22:03:20.047" v="2003" actId="27636"/>
          <ac:spMkLst>
            <pc:docMk/>
            <pc:sldMk cId="2063180046" sldId="274"/>
            <ac:spMk id="2" creationId="{8460B218-5E19-39B2-035D-648907544E74}"/>
          </ac:spMkLst>
        </pc:spChg>
        <pc:spChg chg="del">
          <ac:chgData name="엄준식(물리학과)" userId="90262981-c445-40b8-8625-9443cdd9b766" providerId="ADAL" clId="{4EE0E4CA-C9E7-47FC-BF8C-5D62B7F9C47E}" dt="2026-10-15T21:52:55.126" v="1684" actId="22"/>
          <ac:spMkLst>
            <pc:docMk/>
            <pc:sldMk cId="2063180046" sldId="274"/>
            <ac:spMk id="3" creationId="{085660FE-51F5-8373-0FB7-E8D79BFACA22}"/>
          </ac:spMkLst>
        </pc:spChg>
        <pc:spChg chg="add del mod">
          <ac:chgData name="엄준식(물리학과)" userId="90262981-c445-40b8-8625-9443cdd9b766" providerId="ADAL" clId="{4EE0E4CA-C9E7-47FC-BF8C-5D62B7F9C47E}" dt="2026-10-15T22:31:29.137" v="2131" actId="478"/>
          <ac:spMkLst>
            <pc:docMk/>
            <pc:sldMk cId="2063180046" sldId="274"/>
            <ac:spMk id="10" creationId="{558D3E68-05EE-EC47-21E0-A4F89A538623}"/>
          </ac:spMkLst>
        </pc:spChg>
        <pc:spChg chg="add mod">
          <ac:chgData name="엄준식(물리학과)" userId="90262981-c445-40b8-8625-9443cdd9b766" providerId="ADAL" clId="{4EE0E4CA-C9E7-47FC-BF8C-5D62B7F9C47E}" dt="2026-10-15T22:48:05.025" v="2388" actId="1076"/>
          <ac:spMkLst>
            <pc:docMk/>
            <pc:sldMk cId="2063180046" sldId="274"/>
            <ac:spMk id="14" creationId="{4BE636D5-D322-B18B-9326-A42BB13C262C}"/>
          </ac:spMkLst>
        </pc:spChg>
        <pc:picChg chg="add mod ord">
          <ac:chgData name="엄준식(물리학과)" userId="90262981-c445-40b8-8625-9443cdd9b766" providerId="ADAL" clId="{4EE0E4CA-C9E7-47FC-BF8C-5D62B7F9C47E}" dt="2026-10-15T22:31:55.913" v="2138" actId="1076"/>
          <ac:picMkLst>
            <pc:docMk/>
            <pc:sldMk cId="2063180046" sldId="274"/>
            <ac:picMk id="5" creationId="{84684CCF-9516-E9C5-B713-DC9D8692834D}"/>
          </ac:picMkLst>
        </pc:picChg>
        <pc:picChg chg="add del mod">
          <ac:chgData name="엄준식(물리학과)" userId="90262981-c445-40b8-8625-9443cdd9b766" providerId="ADAL" clId="{4EE0E4CA-C9E7-47FC-BF8C-5D62B7F9C47E}" dt="2026-10-15T22:31:24.260" v="2130" actId="478"/>
          <ac:picMkLst>
            <pc:docMk/>
            <pc:sldMk cId="2063180046" sldId="274"/>
            <ac:picMk id="7" creationId="{DDFE6FCA-D19F-56F8-2D59-DF1F1D6315FE}"/>
          </ac:picMkLst>
        </pc:picChg>
        <pc:picChg chg="add del mod">
          <ac:chgData name="엄준식(물리학과)" userId="90262981-c445-40b8-8625-9443cdd9b766" providerId="ADAL" clId="{4EE0E4CA-C9E7-47FC-BF8C-5D62B7F9C47E}" dt="2026-10-15T22:31:23.503" v="2129" actId="478"/>
          <ac:picMkLst>
            <pc:docMk/>
            <pc:sldMk cId="2063180046" sldId="274"/>
            <ac:picMk id="9" creationId="{CBCDACEA-F5F7-ED4C-47F6-A7CF95209B20}"/>
          </ac:picMkLst>
        </pc:picChg>
        <pc:picChg chg="add mod">
          <ac:chgData name="엄준식(물리학과)" userId="90262981-c445-40b8-8625-9443cdd9b766" providerId="ADAL" clId="{4EE0E4CA-C9E7-47FC-BF8C-5D62B7F9C47E}" dt="2026-10-15T22:32:01.082" v="2140" actId="14100"/>
          <ac:picMkLst>
            <pc:docMk/>
            <pc:sldMk cId="2063180046" sldId="274"/>
            <ac:picMk id="12" creationId="{015FB53D-6AEF-1004-0BA6-8E890DC129B5}"/>
          </ac:picMkLst>
        </pc:picChg>
        <pc:picChg chg="add del mod">
          <ac:chgData name="엄준식(물리학과)" userId="90262981-c445-40b8-8625-9443cdd9b766" providerId="ADAL" clId="{4EE0E4CA-C9E7-47FC-BF8C-5D62B7F9C47E}" dt="2026-10-15T22:48:10.263" v="2390" actId="21"/>
          <ac:picMkLst>
            <pc:docMk/>
            <pc:sldMk cId="2063180046" sldId="274"/>
            <ac:picMk id="13" creationId="{6BB78672-32A2-3B43-99D7-6809A43689F0}"/>
          </ac:picMkLst>
        </pc:picChg>
        <pc:picChg chg="add mod">
          <ac:chgData name="엄준식(물리학과)" userId="90262981-c445-40b8-8625-9443cdd9b766" providerId="ADAL" clId="{4EE0E4CA-C9E7-47FC-BF8C-5D62B7F9C47E}" dt="2026-10-15T22:49:39.593" v="2393" actId="14100"/>
          <ac:picMkLst>
            <pc:docMk/>
            <pc:sldMk cId="2063180046" sldId="274"/>
            <ac:picMk id="16" creationId="{00246C36-4BFE-B33A-712B-D8CE6216FF60}"/>
          </ac:picMkLst>
        </pc:picChg>
      </pc:sldChg>
      <pc:sldChg chg="addSp delSp modSp new del mod modNotesTx">
        <pc:chgData name="엄준식(물리학과)" userId="90262981-c445-40b8-8625-9443cdd9b766" providerId="ADAL" clId="{4EE0E4CA-C9E7-47FC-BF8C-5D62B7F9C47E}" dt="2026-10-15T22:49:46.492" v="2394" actId="2696"/>
        <pc:sldMkLst>
          <pc:docMk/>
          <pc:sldMk cId="2678369714" sldId="275"/>
        </pc:sldMkLst>
        <pc:spChg chg="del">
          <ac:chgData name="엄준식(물리학과)" userId="90262981-c445-40b8-8625-9443cdd9b766" providerId="ADAL" clId="{4EE0E4CA-C9E7-47FC-BF8C-5D62B7F9C47E}" dt="2026-10-15T21:53:18.860" v="1686" actId="22"/>
          <ac:spMkLst>
            <pc:docMk/>
            <pc:sldMk cId="2678369714" sldId="275"/>
            <ac:spMk id="3" creationId="{11DB9245-CB5F-FFCC-2FD6-B559706E8527}"/>
          </ac:spMkLst>
        </pc:spChg>
        <pc:picChg chg="add mod ord">
          <ac:chgData name="엄준식(물리학과)" userId="90262981-c445-40b8-8625-9443cdd9b766" providerId="ADAL" clId="{4EE0E4CA-C9E7-47FC-BF8C-5D62B7F9C47E}" dt="2026-10-15T22:08:35.232" v="2126" actId="1076"/>
          <ac:picMkLst>
            <pc:docMk/>
            <pc:sldMk cId="2678369714" sldId="275"/>
            <ac:picMk id="5" creationId="{E263BDFF-041D-18E3-E312-4F70671B6205}"/>
          </ac:picMkLst>
        </pc:picChg>
      </pc:sldChg>
      <pc:sldChg chg="addSp delSp modSp new mod">
        <pc:chgData name="엄준식(물리학과)" userId="90262981-c445-40b8-8625-9443cdd9b766" providerId="ADAL" clId="{4EE0E4CA-C9E7-47FC-BF8C-5D62B7F9C47E}" dt="2026-10-15T22:45:40.261" v="2266" actId="1076"/>
        <pc:sldMkLst>
          <pc:docMk/>
          <pc:sldMk cId="4116560445" sldId="276"/>
        </pc:sldMkLst>
        <pc:spChg chg="mod">
          <ac:chgData name="엄준식(물리학과)" userId="90262981-c445-40b8-8625-9443cdd9b766" providerId="ADAL" clId="{4EE0E4CA-C9E7-47FC-BF8C-5D62B7F9C47E}" dt="2026-10-15T22:37:57.067" v="2178" actId="20577"/>
          <ac:spMkLst>
            <pc:docMk/>
            <pc:sldMk cId="4116560445" sldId="276"/>
            <ac:spMk id="2" creationId="{46097E9F-20F4-FF27-52A1-951E1A525E05}"/>
          </ac:spMkLst>
        </pc:spChg>
        <pc:spChg chg="del">
          <ac:chgData name="엄준식(물리학과)" userId="90262981-c445-40b8-8625-9443cdd9b766" providerId="ADAL" clId="{4EE0E4CA-C9E7-47FC-BF8C-5D62B7F9C47E}" dt="2026-10-15T22:38:23.144" v="2179" actId="22"/>
          <ac:spMkLst>
            <pc:docMk/>
            <pc:sldMk cId="4116560445" sldId="276"/>
            <ac:spMk id="3" creationId="{377B24FC-DE9A-0640-A467-276ED82374C8}"/>
          </ac:spMkLst>
        </pc:spChg>
        <pc:spChg chg="add mod">
          <ac:chgData name="엄준식(물리학과)" userId="90262981-c445-40b8-8625-9443cdd9b766" providerId="ADAL" clId="{4EE0E4CA-C9E7-47FC-BF8C-5D62B7F9C47E}" dt="2026-10-15T22:45:40.261" v="2266" actId="1076"/>
          <ac:spMkLst>
            <pc:docMk/>
            <pc:sldMk cId="4116560445" sldId="276"/>
            <ac:spMk id="9" creationId="{684B31B0-AB89-ED81-33DD-3688975617C0}"/>
          </ac:spMkLst>
        </pc:spChg>
        <pc:spChg chg="add del mod">
          <ac:chgData name="엄준식(물리학과)" userId="90262981-c445-40b8-8625-9443cdd9b766" providerId="ADAL" clId="{4EE0E4CA-C9E7-47FC-BF8C-5D62B7F9C47E}" dt="2026-10-15T22:44:59.054" v="2222" actId="21"/>
          <ac:spMkLst>
            <pc:docMk/>
            <pc:sldMk cId="4116560445" sldId="276"/>
            <ac:spMk id="10" creationId="{24E07D4E-016A-6775-B55E-39FEF7E2A5F5}"/>
          </ac:spMkLst>
        </pc:spChg>
        <pc:picChg chg="add mod ord">
          <ac:chgData name="엄준식(물리학과)" userId="90262981-c445-40b8-8625-9443cdd9b766" providerId="ADAL" clId="{4EE0E4CA-C9E7-47FC-BF8C-5D62B7F9C47E}" dt="2026-10-15T22:38:25.747" v="2180" actId="1076"/>
          <ac:picMkLst>
            <pc:docMk/>
            <pc:sldMk cId="4116560445" sldId="276"/>
            <ac:picMk id="5" creationId="{DE1D7A7E-C1B6-34F8-278D-0BDF5624E098}"/>
          </ac:picMkLst>
        </pc:picChg>
        <pc:picChg chg="add mod">
          <ac:chgData name="엄준식(물리학과)" userId="90262981-c445-40b8-8625-9443cdd9b766" providerId="ADAL" clId="{4EE0E4CA-C9E7-47FC-BF8C-5D62B7F9C47E}" dt="2026-10-15T22:38:33.045" v="2184" actId="1076"/>
          <ac:picMkLst>
            <pc:docMk/>
            <pc:sldMk cId="4116560445" sldId="276"/>
            <ac:picMk id="7" creationId="{2FE92CCE-4E6F-5E69-BFFD-984F3D58EB91}"/>
          </ac:picMkLst>
        </pc:picChg>
        <pc:picChg chg="add del mod">
          <ac:chgData name="엄준식(물리학과)" userId="90262981-c445-40b8-8625-9443cdd9b766" providerId="ADAL" clId="{4EE0E4CA-C9E7-47FC-BF8C-5D62B7F9C47E}" dt="2026-10-15T22:45:38.501" v="2265" actId="21"/>
          <ac:picMkLst>
            <pc:docMk/>
            <pc:sldMk cId="4116560445" sldId="276"/>
            <ac:picMk id="8" creationId="{5C725789-19AA-FD98-F2E7-2768B438727A}"/>
          </ac:picMkLst>
        </pc:picChg>
      </pc:sldChg>
      <pc:sldChg chg="addSp delSp modSp new mod">
        <pc:chgData name="엄준식(물리학과)" userId="90262981-c445-40b8-8625-9443cdd9b766" providerId="ADAL" clId="{4EE0E4CA-C9E7-47FC-BF8C-5D62B7F9C47E}" dt="2026-10-15T23:03:49.354" v="2527" actId="1076"/>
        <pc:sldMkLst>
          <pc:docMk/>
          <pc:sldMk cId="2656850566" sldId="277"/>
        </pc:sldMkLst>
        <pc:spChg chg="mod">
          <ac:chgData name="엄준식(물리학과)" userId="90262981-c445-40b8-8625-9443cdd9b766" providerId="ADAL" clId="{4EE0E4CA-C9E7-47FC-BF8C-5D62B7F9C47E}" dt="2026-10-15T22:57:49.049" v="2444" actId="27636"/>
          <ac:spMkLst>
            <pc:docMk/>
            <pc:sldMk cId="2656850566" sldId="277"/>
            <ac:spMk id="2" creationId="{7BA7CBD6-9A68-72C0-6DCD-EA77E4D5CD4A}"/>
          </ac:spMkLst>
        </pc:spChg>
        <pc:spChg chg="del">
          <ac:chgData name="엄준식(물리학과)" userId="90262981-c445-40b8-8625-9443cdd9b766" providerId="ADAL" clId="{4EE0E4CA-C9E7-47FC-BF8C-5D62B7F9C47E}" dt="2026-10-15T22:56:58.623" v="2397" actId="22"/>
          <ac:spMkLst>
            <pc:docMk/>
            <pc:sldMk cId="2656850566" sldId="277"/>
            <ac:spMk id="3" creationId="{9F6250DA-18B5-CD70-16F4-CEA42F708BDE}"/>
          </ac:spMkLst>
        </pc:spChg>
        <pc:spChg chg="add del mod">
          <ac:chgData name="엄준식(물리학과)" userId="90262981-c445-40b8-8625-9443cdd9b766" providerId="ADAL" clId="{4EE0E4CA-C9E7-47FC-BF8C-5D62B7F9C47E}" dt="2026-10-15T22:59:28.265" v="2447" actId="22"/>
          <ac:spMkLst>
            <pc:docMk/>
            <pc:sldMk cId="2656850566" sldId="277"/>
            <ac:spMk id="7" creationId="{0998CC13-E3F5-2738-3FC0-FB336B66A6AF}"/>
          </ac:spMkLst>
        </pc:spChg>
        <pc:spChg chg="add mod">
          <ac:chgData name="엄준식(물리학과)" userId="90262981-c445-40b8-8625-9443cdd9b766" providerId="ADAL" clId="{4EE0E4CA-C9E7-47FC-BF8C-5D62B7F9C47E}" dt="2026-10-15T23:03:43.732" v="2526" actId="1076"/>
          <ac:spMkLst>
            <pc:docMk/>
            <pc:sldMk cId="2656850566" sldId="277"/>
            <ac:spMk id="10" creationId="{704E8425-9EC1-6EDB-1BEF-15B97B00BE31}"/>
          </ac:spMkLst>
        </pc:spChg>
        <pc:spChg chg="add mod">
          <ac:chgData name="엄준식(물리학과)" userId="90262981-c445-40b8-8625-9443cdd9b766" providerId="ADAL" clId="{4EE0E4CA-C9E7-47FC-BF8C-5D62B7F9C47E}" dt="2026-10-15T23:03:41.119" v="2525" actId="1076"/>
          <ac:spMkLst>
            <pc:docMk/>
            <pc:sldMk cId="2656850566" sldId="277"/>
            <ac:spMk id="12" creationId="{F9665CC9-2791-4ADF-44DC-6A9FBC978787}"/>
          </ac:spMkLst>
        </pc:spChg>
        <pc:spChg chg="add mod">
          <ac:chgData name="엄준식(물리학과)" userId="90262981-c445-40b8-8625-9443cdd9b766" providerId="ADAL" clId="{4EE0E4CA-C9E7-47FC-BF8C-5D62B7F9C47E}" dt="2026-10-15T23:03:38.495" v="2524" actId="1076"/>
          <ac:spMkLst>
            <pc:docMk/>
            <pc:sldMk cId="2656850566" sldId="277"/>
            <ac:spMk id="14" creationId="{D9F65771-F8B3-C0C5-20FF-F11719850462}"/>
          </ac:spMkLst>
        </pc:spChg>
        <pc:picChg chg="add del mod ord">
          <ac:chgData name="엄준식(물리학과)" userId="90262981-c445-40b8-8625-9443cdd9b766" providerId="ADAL" clId="{4EE0E4CA-C9E7-47FC-BF8C-5D62B7F9C47E}" dt="2026-10-15T22:58:39.700" v="2446" actId="478"/>
          <ac:picMkLst>
            <pc:docMk/>
            <pc:sldMk cId="2656850566" sldId="277"/>
            <ac:picMk id="5" creationId="{0A24C134-D093-664C-E13E-EEC8DFD57883}"/>
          </ac:picMkLst>
        </pc:picChg>
        <pc:picChg chg="add mod ord">
          <ac:chgData name="엄준식(물리학과)" userId="90262981-c445-40b8-8625-9443cdd9b766" providerId="ADAL" clId="{4EE0E4CA-C9E7-47FC-BF8C-5D62B7F9C47E}" dt="2026-10-15T23:03:49.354" v="2527" actId="1076"/>
          <ac:picMkLst>
            <pc:docMk/>
            <pc:sldMk cId="2656850566" sldId="277"/>
            <ac:picMk id="9" creationId="{90A87BDB-2906-DED1-3A62-5435201B3A98}"/>
          </ac:picMkLst>
        </pc:picChg>
      </pc:sldChg>
      <pc:sldChg chg="addSp delSp modSp new mod">
        <pc:chgData name="엄준식(물리학과)" userId="90262981-c445-40b8-8625-9443cdd9b766" providerId="ADAL" clId="{4EE0E4CA-C9E7-47FC-BF8C-5D62B7F9C47E}" dt="2026-10-15T23:32:42.975" v="2731" actId="1076"/>
        <pc:sldMkLst>
          <pc:docMk/>
          <pc:sldMk cId="969076999" sldId="278"/>
        </pc:sldMkLst>
        <pc:spChg chg="mod">
          <ac:chgData name="엄준식(물리학과)" userId="90262981-c445-40b8-8625-9443cdd9b766" providerId="ADAL" clId="{4EE0E4CA-C9E7-47FC-BF8C-5D62B7F9C47E}" dt="2026-10-15T23:05:22.365" v="2564" actId="27636"/>
          <ac:spMkLst>
            <pc:docMk/>
            <pc:sldMk cId="969076999" sldId="278"/>
            <ac:spMk id="2" creationId="{F488F4E0-E8A3-223F-346B-B11A9AD8C85E}"/>
          </ac:spMkLst>
        </pc:spChg>
        <pc:spChg chg="del">
          <ac:chgData name="엄준식(물리학과)" userId="90262981-c445-40b8-8625-9443cdd9b766" providerId="ADAL" clId="{4EE0E4CA-C9E7-47FC-BF8C-5D62B7F9C47E}" dt="2026-10-15T23:04:27.349" v="2528" actId="22"/>
          <ac:spMkLst>
            <pc:docMk/>
            <pc:sldMk cId="969076999" sldId="278"/>
            <ac:spMk id="3" creationId="{06243C58-D797-DBE4-A919-CEEA81D30EC5}"/>
          </ac:spMkLst>
        </pc:spChg>
        <pc:spChg chg="add mod">
          <ac:chgData name="엄준식(물리학과)" userId="90262981-c445-40b8-8625-9443cdd9b766" providerId="ADAL" clId="{4EE0E4CA-C9E7-47FC-BF8C-5D62B7F9C47E}" dt="2026-10-15T23:21:19.226" v="2655" actId="20577"/>
          <ac:spMkLst>
            <pc:docMk/>
            <pc:sldMk cId="969076999" sldId="278"/>
            <ac:spMk id="6" creationId="{7292D80F-0BFD-32DA-BE04-A65A41D3D580}"/>
          </ac:spMkLst>
        </pc:spChg>
        <pc:spChg chg="add mod">
          <ac:chgData name="엄준식(물리학과)" userId="90262981-c445-40b8-8625-9443cdd9b766" providerId="ADAL" clId="{4EE0E4CA-C9E7-47FC-BF8C-5D62B7F9C47E}" dt="2026-10-15T23:27:33.727" v="2727" actId="14100"/>
          <ac:spMkLst>
            <pc:docMk/>
            <pc:sldMk cId="969076999" sldId="278"/>
            <ac:spMk id="7" creationId="{AB3E2752-250D-6612-37E9-F5B34D7A97E8}"/>
          </ac:spMkLst>
        </pc:spChg>
        <pc:picChg chg="add mod ord">
          <ac:chgData name="엄준식(물리학과)" userId="90262981-c445-40b8-8625-9443cdd9b766" providerId="ADAL" clId="{4EE0E4CA-C9E7-47FC-BF8C-5D62B7F9C47E}" dt="2026-10-15T23:14:50.936" v="2566" actId="1076"/>
          <ac:picMkLst>
            <pc:docMk/>
            <pc:sldMk cId="969076999" sldId="278"/>
            <ac:picMk id="5" creationId="{13DC775F-D0C1-3CE2-8D61-C5AEA981B2ED}"/>
          </ac:picMkLst>
        </pc:picChg>
        <pc:picChg chg="add mod">
          <ac:chgData name="엄준식(물리학과)" userId="90262981-c445-40b8-8625-9443cdd9b766" providerId="ADAL" clId="{4EE0E4CA-C9E7-47FC-BF8C-5D62B7F9C47E}" dt="2026-10-15T23:31:21.227" v="2729" actId="1076"/>
          <ac:picMkLst>
            <pc:docMk/>
            <pc:sldMk cId="969076999" sldId="278"/>
            <ac:picMk id="9" creationId="{AF56EA64-EBC8-262E-553E-C33780A054CD}"/>
          </ac:picMkLst>
        </pc:picChg>
        <pc:picChg chg="add mod">
          <ac:chgData name="엄준식(물리학과)" userId="90262981-c445-40b8-8625-9443cdd9b766" providerId="ADAL" clId="{4EE0E4CA-C9E7-47FC-BF8C-5D62B7F9C47E}" dt="2026-10-15T23:32:42.975" v="2731" actId="1076"/>
          <ac:picMkLst>
            <pc:docMk/>
            <pc:sldMk cId="969076999" sldId="278"/>
            <ac:picMk id="11" creationId="{AE580C47-4B4F-F993-4899-7FF619A86143}"/>
          </ac:picMkLst>
        </pc:picChg>
      </pc:sldChg>
      <pc:sldChg chg="addSp delSp modSp new mod">
        <pc:chgData name="엄준식(물리학과)" userId="90262981-c445-40b8-8625-9443cdd9b766" providerId="ADAL" clId="{4EE0E4CA-C9E7-47FC-BF8C-5D62B7F9C47E}" dt="2026-10-15T23:41:39.275" v="2755" actId="14100"/>
        <pc:sldMkLst>
          <pc:docMk/>
          <pc:sldMk cId="790018380" sldId="279"/>
        </pc:sldMkLst>
        <pc:spChg chg="mod">
          <ac:chgData name="엄준식(물리학과)" userId="90262981-c445-40b8-8625-9443cdd9b766" providerId="ADAL" clId="{4EE0E4CA-C9E7-47FC-BF8C-5D62B7F9C47E}" dt="2026-10-15T23:22:27.823" v="2680" actId="20577"/>
          <ac:spMkLst>
            <pc:docMk/>
            <pc:sldMk cId="790018380" sldId="279"/>
            <ac:spMk id="2" creationId="{734AA083-9415-CE56-A389-42F2F94956F3}"/>
          </ac:spMkLst>
        </pc:spChg>
        <pc:spChg chg="del">
          <ac:chgData name="엄준식(물리학과)" userId="90262981-c445-40b8-8625-9443cdd9b766" providerId="ADAL" clId="{4EE0E4CA-C9E7-47FC-BF8C-5D62B7F9C47E}" dt="2026-10-15T23:40:23.007" v="2736" actId="21"/>
          <ac:spMkLst>
            <pc:docMk/>
            <pc:sldMk cId="790018380" sldId="279"/>
            <ac:spMk id="3" creationId="{9344CCA8-62A6-6723-37C2-97B38C832825}"/>
          </ac:spMkLst>
        </pc:spChg>
        <pc:spChg chg="add mod">
          <ac:chgData name="엄준식(물리학과)" userId="90262981-c445-40b8-8625-9443cdd9b766" providerId="ADAL" clId="{4EE0E4CA-C9E7-47FC-BF8C-5D62B7F9C47E}" dt="2026-10-15T23:41:39.275" v="2755" actId="14100"/>
          <ac:spMkLst>
            <pc:docMk/>
            <pc:sldMk cId="790018380" sldId="279"/>
            <ac:spMk id="10" creationId="{F61FB1E3-7CBF-62A8-67C9-92D41CE88128}"/>
          </ac:spMkLst>
        </pc:spChg>
        <pc:picChg chg="add mod">
          <ac:chgData name="엄준식(물리학과)" userId="90262981-c445-40b8-8625-9443cdd9b766" providerId="ADAL" clId="{4EE0E4CA-C9E7-47FC-BF8C-5D62B7F9C47E}" dt="2026-10-15T23:40:24.681" v="2737" actId="1076"/>
          <ac:picMkLst>
            <pc:docMk/>
            <pc:sldMk cId="790018380" sldId="279"/>
            <ac:picMk id="5" creationId="{FB8E3EA3-36A4-06E0-9C62-674681C201A7}"/>
          </ac:picMkLst>
        </pc:picChg>
        <pc:picChg chg="add mod">
          <ac:chgData name="엄준식(물리학과)" userId="90262981-c445-40b8-8625-9443cdd9b766" providerId="ADAL" clId="{4EE0E4CA-C9E7-47FC-BF8C-5D62B7F9C47E}" dt="2026-10-15T23:41:12.223" v="2739" actId="1076"/>
          <ac:picMkLst>
            <pc:docMk/>
            <pc:sldMk cId="790018380" sldId="279"/>
            <ac:picMk id="7" creationId="{DE1BCDB6-142C-B35F-E1D9-52A0DA4FC05E}"/>
          </ac:picMkLst>
        </pc:picChg>
        <pc:picChg chg="add mod">
          <ac:chgData name="엄준식(물리학과)" userId="90262981-c445-40b8-8625-9443cdd9b766" providerId="ADAL" clId="{4EE0E4CA-C9E7-47FC-BF8C-5D62B7F9C47E}" dt="2026-10-15T23:41:22.812" v="2741" actId="1076"/>
          <ac:picMkLst>
            <pc:docMk/>
            <pc:sldMk cId="790018380" sldId="279"/>
            <ac:picMk id="9" creationId="{BDF5EAA7-3427-000F-CF78-43A438360FC3}"/>
          </ac:picMkLst>
        </pc:picChg>
      </pc:sldChg>
      <pc:sldChg chg="new">
        <pc:chgData name="엄준식(물리학과)" userId="90262981-c445-40b8-8625-9443cdd9b766" providerId="ADAL" clId="{4EE0E4CA-C9E7-47FC-BF8C-5D62B7F9C47E}" dt="2026-10-15T23:37:42.800" v="2732" actId="680"/>
        <pc:sldMkLst>
          <pc:docMk/>
          <pc:sldMk cId="422924287" sldId="280"/>
        </pc:sldMkLst>
      </pc:sldChg>
      <pc:sldMasterChg chg="modSldLayout">
        <pc:chgData name="엄준식(물리학과)" userId="90262981-c445-40b8-8625-9443cdd9b766" providerId="ADAL" clId="{4EE0E4CA-C9E7-47FC-BF8C-5D62B7F9C47E}" dt="2026-10-16T00:00:24.880" v="2773" actId="113"/>
        <pc:sldMasterMkLst>
          <pc:docMk/>
          <pc:sldMasterMk cId="3794530699" sldId="2147483648"/>
        </pc:sldMasterMkLst>
        <pc:sldLayoutChg chg="modSp mod">
          <pc:chgData name="엄준식(물리학과)" userId="90262981-c445-40b8-8625-9443cdd9b766" providerId="ADAL" clId="{4EE0E4CA-C9E7-47FC-BF8C-5D62B7F9C47E}" dt="2026-10-16T00:00:24.880" v="2773" actId="113"/>
          <pc:sldLayoutMkLst>
            <pc:docMk/>
            <pc:sldMasterMk cId="3794530699" sldId="2147483648"/>
            <pc:sldLayoutMk cId="1891524147" sldId="2147483650"/>
          </pc:sldLayoutMkLst>
          <pc:spChg chg="mod">
            <ac:chgData name="엄준식(물리학과)" userId="90262981-c445-40b8-8625-9443cdd9b766" providerId="ADAL" clId="{4EE0E4CA-C9E7-47FC-BF8C-5D62B7F9C47E}" dt="2026-10-16T00:00:24.880" v="2773" actId="113"/>
            <ac:spMkLst>
              <pc:docMk/>
              <pc:sldMasterMk cId="3794530699" sldId="2147483648"/>
              <pc:sldLayoutMk cId="1891524147" sldId="2147483650"/>
              <ac:spMk id="6" creationId="{B0D4FF3F-1E88-0DA8-90FE-9CFBEA2E906C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7AFD4-4D2A-4023-813D-6189717CA8F5}" type="datetimeFigureOut">
              <a:rPr lang="ko-KR" altLang="en-US" smtClean="0"/>
              <a:t>2026-10-16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C9DE5-60BB-4FF8-92B0-F566E89B4E6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302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위쪽 기호 </a:t>
            </a:r>
            <a:r>
              <a:rPr lang="en-US" altLang="ko-KR" dirty="0"/>
              <a:t>magnet </a:t>
            </a:r>
            <a:r>
              <a:rPr lang="ko-KR" altLang="en-US" dirty="0"/>
              <a:t>배치</a:t>
            </a:r>
            <a:r>
              <a:rPr lang="en-US" altLang="ko-KR" dirty="0"/>
              <a:t>(</a:t>
            </a:r>
            <a:r>
              <a:rPr lang="ko-KR" altLang="en-US" dirty="0"/>
              <a:t>검</a:t>
            </a:r>
            <a:r>
              <a:rPr lang="en-US" altLang="ko-KR" dirty="0"/>
              <a:t>-quad, </a:t>
            </a:r>
            <a:r>
              <a:rPr lang="ko-KR" altLang="en-US" dirty="0"/>
              <a:t>흰</a:t>
            </a:r>
            <a:r>
              <a:rPr lang="en-US" altLang="ko-KR" dirty="0"/>
              <a:t>-dipole, </a:t>
            </a:r>
            <a:r>
              <a:rPr lang="ko-KR" altLang="en-US" dirty="0"/>
              <a:t>회</a:t>
            </a:r>
            <a:r>
              <a:rPr lang="en-US" altLang="ko-KR" dirty="0"/>
              <a:t>-kicker), </a:t>
            </a:r>
            <a:r>
              <a:rPr lang="ko-KR" altLang="en-US" dirty="0"/>
              <a:t>아래 세 줄은 </a:t>
            </a:r>
            <a:r>
              <a:rPr lang="en-US" altLang="ko-KR" dirty="0"/>
              <a:t>beta, alpha, dispersion. </a:t>
            </a:r>
            <a:br>
              <a:rPr lang="en-US" altLang="ko-KR" dirty="0"/>
            </a:br>
            <a:r>
              <a:rPr lang="en-US" altLang="ko-KR" dirty="0"/>
              <a:t>Beta</a:t>
            </a:r>
            <a:r>
              <a:rPr lang="ko-KR" altLang="en-US" dirty="0"/>
              <a:t>는 입자 한 개의 궤적이 아니라 주어진 </a:t>
            </a:r>
            <a:r>
              <a:rPr lang="en-US" altLang="ko-KR" dirty="0"/>
              <a:t>emittance</a:t>
            </a:r>
            <a:r>
              <a:rPr lang="ko-KR" altLang="en-US" dirty="0"/>
              <a:t>에서 </a:t>
            </a:r>
            <a:r>
              <a:rPr lang="en-US" altLang="ko-KR" dirty="0"/>
              <a:t>beam envelope</a:t>
            </a:r>
            <a:r>
              <a:rPr lang="ko-KR" altLang="en-US" dirty="0"/>
              <a:t>를 정하는 함수</a:t>
            </a:r>
            <a:r>
              <a:rPr lang="en-US" altLang="ko-KR" dirty="0"/>
              <a:t>. </a:t>
            </a:r>
            <a:br>
              <a:rPr lang="en-US" altLang="ko-KR" dirty="0"/>
            </a:br>
            <a:r>
              <a:rPr lang="en-US" altLang="ko-KR" dirty="0"/>
              <a:t>Alpha</a:t>
            </a:r>
            <a:r>
              <a:rPr lang="ko-KR" altLang="en-US" dirty="0"/>
              <a:t>는 </a:t>
            </a:r>
            <a:r>
              <a:rPr lang="en-US" altLang="ko-KR" dirty="0"/>
              <a:t>ellipse</a:t>
            </a:r>
            <a:r>
              <a:rPr lang="ko-KR" altLang="en-US" dirty="0"/>
              <a:t>의 기울기와 </a:t>
            </a:r>
            <a:r>
              <a:rPr lang="en-US" altLang="ko-KR" dirty="0"/>
              <a:t>envelope </a:t>
            </a:r>
            <a:r>
              <a:rPr lang="ko-KR" altLang="en-US" dirty="0"/>
              <a:t>변화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dispersion</a:t>
            </a:r>
            <a:r>
              <a:rPr lang="ko-KR" altLang="en-US" dirty="0"/>
              <a:t>은 </a:t>
            </a:r>
            <a:r>
              <a:rPr lang="en-US" altLang="ko-KR" dirty="0"/>
              <a:t>momentum</a:t>
            </a:r>
            <a:r>
              <a:rPr lang="ko-KR" altLang="en-US" dirty="0"/>
              <a:t>이 </a:t>
            </a:r>
            <a:r>
              <a:rPr lang="ko-KR" altLang="en-US" dirty="0" err="1"/>
              <a:t>기준값에서</a:t>
            </a:r>
            <a:r>
              <a:rPr lang="ko-KR" altLang="en-US" dirty="0"/>
              <a:t> 벗어난 입자의 </a:t>
            </a:r>
            <a:r>
              <a:rPr lang="en-US" altLang="ko-KR" dirty="0"/>
              <a:t>closed orbit </a:t>
            </a:r>
            <a:r>
              <a:rPr lang="ko-KR" altLang="en-US" dirty="0"/>
              <a:t>변화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ko-KR" dirty="0" err="1"/>
              <a:t>Kicker는</a:t>
            </a:r>
            <a:r>
              <a:rPr lang="ko-KR" altLang="ko-KR" dirty="0"/>
              <a:t> 짧은 시간 동안 빔에 횡방향 힘을 주어 </a:t>
            </a:r>
            <a:r>
              <a:rPr lang="ko-KR" altLang="ko-KR" b="0" dirty="0"/>
              <a:t>빔의 진행 방향을 살짝 바꾸는 자석</a:t>
            </a:r>
            <a:r>
              <a:rPr lang="ko-KR" altLang="ko-KR" dirty="0"/>
              <a:t>. </a:t>
            </a:r>
            <a:endParaRPr lang="en-US" altLang="ko-KR" dirty="0"/>
          </a:p>
          <a:p>
            <a:r>
              <a:rPr lang="ko-KR" altLang="ko-KR" dirty="0"/>
              <a:t>이 PIMMS 예제에서는 </a:t>
            </a:r>
            <a:r>
              <a:rPr lang="ko-KR" altLang="ko-KR" dirty="0" err="1"/>
              <a:t>kicker를</a:t>
            </a:r>
            <a:r>
              <a:rPr lang="ko-KR" altLang="ko-KR" dirty="0"/>
              <a:t> 조정해 </a:t>
            </a:r>
            <a:r>
              <a:rPr lang="ko-KR" altLang="ko-KR" dirty="0" err="1"/>
              <a:t>injection</a:t>
            </a:r>
            <a:r>
              <a:rPr lang="ko-KR" altLang="ko-KR" dirty="0"/>
              <a:t> </a:t>
            </a:r>
            <a:r>
              <a:rPr lang="ko-KR" altLang="ko-KR" dirty="0" err="1"/>
              <a:t>bump</a:t>
            </a:r>
            <a:r>
              <a:rPr lang="ko-KR" altLang="ko-KR" dirty="0"/>
              <a:t> 같은 궤도 조건을 맞추는 데 사용</a:t>
            </a:r>
            <a:r>
              <a:rPr lang="ko-KR" altLang="en-US" dirty="0"/>
              <a:t>한다</a:t>
            </a:r>
            <a:r>
              <a:rPr lang="en-US" altLang="ko-KR" dirty="0"/>
              <a:t>.</a:t>
            </a:r>
            <a:r>
              <a:rPr lang="ko-KR" altLang="ko-KR" dirty="0"/>
              <a:t> </a:t>
            </a:r>
            <a:endParaRPr lang="en-US" altLang="ko-KR" dirty="0"/>
          </a:p>
          <a:p>
            <a:r>
              <a:rPr lang="ko-KR" altLang="ko-KR" dirty="0"/>
              <a:t>여러 </a:t>
            </a:r>
            <a:r>
              <a:rPr lang="ko-KR" altLang="ko-KR" dirty="0" err="1"/>
              <a:t>kicker를</a:t>
            </a:r>
            <a:r>
              <a:rPr lang="ko-KR" altLang="ko-KR" dirty="0"/>
              <a:t> 함께 써서 입사 구간에서 궤도를 이동시켰다가, 링의 나머지 구간에서는 원래 궤도에 가깝게 돌아오도록 만들 수 </a:t>
            </a:r>
            <a:r>
              <a:rPr lang="ko-KR" altLang="en-US" dirty="0"/>
              <a:t>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ko-KR" dirty="0"/>
              <a:t>아래 </a:t>
            </a:r>
            <a:r>
              <a:rPr lang="ko-KR" altLang="ko-K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</a:t>
            </a:r>
            <a:r>
              <a:rPr lang="ko-KR" altLang="ko-KR" dirty="0"/>
              <a:t> 그래프의 수평 분산 </a:t>
            </a:r>
            <a:r>
              <a:rPr lang="ko-KR" altLang="ko-KR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Dx</a:t>
            </a:r>
            <a:r>
              <a:rPr lang="ko-KR" altLang="ko-KR" dirty="0" err="1"/>
              <a:t>는</a:t>
            </a:r>
            <a:r>
              <a:rPr lang="ko-KR" altLang="ko-KR" dirty="0"/>
              <a:t> </a:t>
            </a:r>
            <a:r>
              <a:rPr lang="ko-KR" altLang="ko-KR" b="0" dirty="0"/>
              <a:t>주로 빔을 수평면에서 휘게 하는 </a:t>
            </a:r>
            <a:r>
              <a:rPr lang="ko-KR" altLang="ko-KR" b="0" dirty="0" err="1"/>
              <a:t>dipole</a:t>
            </a:r>
            <a:r>
              <a:rPr lang="ko-KR" altLang="ko-KR" b="0" dirty="0"/>
              <a:t>(</a:t>
            </a:r>
            <a:r>
              <a:rPr lang="ko-KR" altLang="ko-KR" b="0" dirty="0" err="1"/>
              <a:t>bending</a:t>
            </a:r>
            <a:r>
              <a:rPr lang="ko-KR" altLang="ko-KR" b="0" dirty="0"/>
              <a:t> </a:t>
            </a:r>
            <a:r>
              <a:rPr lang="ko-KR" altLang="ko-KR" b="0" dirty="0" err="1"/>
              <a:t>magnet</a:t>
            </a:r>
            <a:r>
              <a:rPr lang="ko-KR" altLang="ko-KR" b="0" dirty="0"/>
              <a:t>) 때문에 생</a:t>
            </a:r>
            <a:r>
              <a:rPr lang="ko-KR" altLang="en-US" b="0" dirty="0"/>
              <a:t>김</a:t>
            </a:r>
            <a:r>
              <a:rPr lang="en-US" altLang="ko-KR" b="0" dirty="0"/>
              <a:t>.</a:t>
            </a:r>
            <a:endParaRPr lang="ko-KR" altLang="en-US" b="0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 err="1"/>
              <a:t>madx.use</a:t>
            </a:r>
            <a:r>
              <a:rPr lang="ko-KR" altLang="en-US" dirty="0"/>
              <a:t>는 사용할 </a:t>
            </a:r>
            <a:r>
              <a:rPr lang="en-US" altLang="ko-KR" dirty="0"/>
              <a:t>sequence</a:t>
            </a:r>
            <a:r>
              <a:rPr lang="ko-KR" altLang="en-US" dirty="0"/>
              <a:t>를 선택</a:t>
            </a:r>
            <a:r>
              <a:rPr lang="en-US" altLang="ko-KR" dirty="0"/>
              <a:t>(PIMMS). </a:t>
            </a:r>
          </a:p>
          <a:p>
            <a:r>
              <a:rPr lang="en-US" altLang="ko-KR" dirty="0" err="1"/>
              <a:t>madx.twiss</a:t>
            </a:r>
            <a:r>
              <a:rPr lang="ko-KR" altLang="en-US" dirty="0"/>
              <a:t>는 현재 </a:t>
            </a:r>
            <a:r>
              <a:rPr lang="en-US" altLang="ko-KR" dirty="0"/>
              <a:t>magnet strength</a:t>
            </a:r>
            <a:r>
              <a:rPr lang="ko-KR" altLang="en-US" dirty="0"/>
              <a:t>에서 </a:t>
            </a:r>
            <a:r>
              <a:rPr lang="en-US" altLang="ko-KR" dirty="0"/>
              <a:t>periodic optics</a:t>
            </a:r>
            <a:r>
              <a:rPr lang="ko-KR" altLang="en-US" dirty="0"/>
              <a:t>를 계산하고 </a:t>
            </a:r>
            <a:r>
              <a:rPr lang="en-US" altLang="ko-KR" dirty="0" err="1"/>
              <a:t>dframe</a:t>
            </a:r>
            <a:r>
              <a:rPr lang="ko-KR" altLang="en-US" dirty="0"/>
              <a:t>은 그 </a:t>
            </a:r>
            <a:r>
              <a:rPr lang="en-US" altLang="ko-KR" dirty="0"/>
              <a:t>table</a:t>
            </a:r>
            <a:r>
              <a:rPr lang="ko-KR" altLang="en-US" dirty="0"/>
              <a:t>을 </a:t>
            </a:r>
            <a:r>
              <a:rPr lang="en-US" altLang="ko-KR" dirty="0" err="1"/>
              <a:t>dataframe</a:t>
            </a:r>
            <a:r>
              <a:rPr lang="ko-KR" altLang="en-US" dirty="0"/>
              <a:t>으로 바꿉니다</a:t>
            </a:r>
            <a:r>
              <a:rPr lang="en-US" altLang="ko-KR" dirty="0"/>
              <a:t>.</a:t>
            </a:r>
          </a:p>
          <a:p>
            <a:r>
              <a:rPr lang="en-US" altLang="ko-KR" dirty="0" err="1"/>
              <a:t>plot_twiss</a:t>
            </a:r>
            <a:r>
              <a:rPr lang="ko-KR" altLang="en-US" dirty="0"/>
              <a:t>는 이 표의 </a:t>
            </a:r>
            <a:r>
              <a:rPr lang="en-US" altLang="ko-KR" dirty="0"/>
              <a:t>s, </a:t>
            </a:r>
            <a:r>
              <a:rPr lang="en-US" altLang="ko-KR" dirty="0" err="1"/>
              <a:t>betx</a:t>
            </a:r>
            <a:r>
              <a:rPr lang="en-US" altLang="ko-KR" dirty="0"/>
              <a:t>, </a:t>
            </a:r>
            <a:r>
              <a:rPr lang="en-US" altLang="ko-KR" dirty="0" err="1"/>
              <a:t>bety</a:t>
            </a:r>
            <a:r>
              <a:rPr lang="en-US" altLang="ko-KR" dirty="0"/>
              <a:t>, </a:t>
            </a:r>
            <a:r>
              <a:rPr lang="en-US" altLang="ko-KR" dirty="0" err="1"/>
              <a:t>alfx</a:t>
            </a:r>
            <a:r>
              <a:rPr lang="en-US" altLang="ko-KR" dirty="0"/>
              <a:t>, </a:t>
            </a:r>
            <a:r>
              <a:rPr lang="en-US" altLang="ko-KR" dirty="0" err="1"/>
              <a:t>alfy</a:t>
            </a:r>
            <a:r>
              <a:rPr lang="en-US" altLang="ko-KR" dirty="0"/>
              <a:t>, dx, </a:t>
            </a:r>
            <a:r>
              <a:rPr lang="en-US" altLang="ko-KR" dirty="0" err="1"/>
              <a:t>dy</a:t>
            </a:r>
            <a:r>
              <a:rPr lang="en-US" altLang="ko-KR" dirty="0"/>
              <a:t> </a:t>
            </a:r>
            <a:r>
              <a:rPr lang="ko-KR" altLang="en-US" dirty="0"/>
              <a:t>열을 그림</a:t>
            </a:r>
            <a:r>
              <a:rPr lang="en-US" altLang="ko-KR" dirty="0"/>
              <a:t>. pre-matching</a:t>
            </a:r>
            <a:r>
              <a:rPr lang="ko-KR" altLang="en-US" dirty="0"/>
              <a:t>은 목표 조건을 추가로 맞추기 전이라는 뜻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9DE5-60BB-4FF8-92B0-F566E89B4E6E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9859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53C75-194D-5F64-7031-C169F3BE6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3E326CA-FAE8-F1E9-1004-D2A880952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755A4E1-C846-3BC0-8ADB-08363310B8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quadrupole strength</a:t>
            </a:r>
            <a:r>
              <a:rPr lang="ko-KR" altLang="en-US" dirty="0"/>
              <a:t>가 달라져 </a:t>
            </a:r>
            <a:r>
              <a:rPr lang="en-US" altLang="ko-KR" dirty="0"/>
              <a:t>one-turn matrix</a:t>
            </a:r>
            <a:r>
              <a:rPr lang="ko-KR" altLang="en-US" dirty="0"/>
              <a:t>와 </a:t>
            </a:r>
            <a:r>
              <a:rPr lang="en-US" altLang="ko-KR" dirty="0"/>
              <a:t>Twiss solution</a:t>
            </a:r>
            <a:r>
              <a:rPr lang="ko-KR" altLang="en-US" dirty="0"/>
              <a:t>이 바뀌었음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Beta </a:t>
            </a:r>
            <a:r>
              <a:rPr lang="ko-KR" altLang="en-US" dirty="0"/>
              <a:t>그래프가 크게 달라 보이지 않더라도 한 바퀴의 누적 </a:t>
            </a:r>
            <a:r>
              <a:rPr lang="en-US" altLang="ko-KR" dirty="0"/>
              <a:t>phase advance</a:t>
            </a:r>
            <a:r>
              <a:rPr lang="ko-KR" altLang="en-US" dirty="0"/>
              <a:t>가 달라지면 </a:t>
            </a:r>
            <a:r>
              <a:rPr lang="en-US" altLang="ko-KR" dirty="0"/>
              <a:t>tune</a:t>
            </a:r>
            <a:r>
              <a:rPr lang="ko-KR" altLang="en-US" dirty="0"/>
              <a:t>은 바뀔 수 있음</a:t>
            </a:r>
            <a:r>
              <a:rPr lang="en-US" altLang="ko-KR" dirty="0"/>
              <a:t>. </a:t>
            </a:r>
            <a:r>
              <a:rPr lang="ko-KR" altLang="en-US" dirty="0"/>
              <a:t>이 결과는 </a:t>
            </a:r>
            <a:r>
              <a:rPr lang="en-US" altLang="ko-KR" dirty="0"/>
              <a:t>tune</a:t>
            </a:r>
            <a:r>
              <a:rPr lang="ko-KR" altLang="en-US" dirty="0"/>
              <a:t>을 맞추었다는 뜻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VARY</a:t>
            </a:r>
            <a:r>
              <a:rPr lang="ko-KR" altLang="en-US" dirty="0"/>
              <a:t>는 조정 가능한 </a:t>
            </a:r>
            <a:r>
              <a:rPr lang="en-US" altLang="ko-KR" dirty="0"/>
              <a:t>quadrupole K1</a:t>
            </a:r>
            <a:r>
              <a:rPr lang="ko-KR" altLang="en-US" dirty="0"/>
              <a:t>을 </a:t>
            </a:r>
            <a:r>
              <a:rPr lang="ko-KR" altLang="en-US" dirty="0" err="1"/>
              <a:t>지정합니니다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50971EC-BFD4-86ED-8458-E2B894FDA2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9DE5-60BB-4FF8-92B0-F566E89B4E6E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12706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파란 부분이 </a:t>
            </a:r>
            <a:r>
              <a:rPr lang="en-US" altLang="ko-KR" dirty="0"/>
              <a:t>dipole</a:t>
            </a:r>
            <a:r>
              <a:rPr lang="ko-KR" altLang="en-US" dirty="0"/>
              <a:t>이고 주황색이 </a:t>
            </a:r>
            <a:r>
              <a:rPr lang="en-US" altLang="ko-KR" dirty="0"/>
              <a:t>quadrupole. dipole </a:t>
            </a:r>
            <a:r>
              <a:rPr lang="ko-KR" altLang="en-US" dirty="0"/>
              <a:t>여섯 개가 각각 </a:t>
            </a:r>
            <a:r>
              <a:rPr lang="en-US" altLang="ko-KR" dirty="0"/>
              <a:t>60</a:t>
            </a:r>
            <a:r>
              <a:rPr lang="ko-KR" altLang="en-US" dirty="0"/>
              <a:t>도씩 기준 궤도를 휘게 함</a:t>
            </a:r>
            <a:r>
              <a:rPr lang="en-US" altLang="ko-KR" dirty="0"/>
              <a:t>. </a:t>
            </a:r>
            <a:r>
              <a:rPr lang="ko-KR" altLang="en-US" dirty="0"/>
              <a:t>이 </a:t>
            </a:r>
            <a:r>
              <a:rPr lang="en-US" altLang="ko-KR" dirty="0"/>
              <a:t>dipole</a:t>
            </a:r>
            <a:r>
              <a:rPr lang="ko-KR" altLang="en-US" dirty="0"/>
              <a:t>은 </a:t>
            </a:r>
            <a:r>
              <a:rPr lang="en-US" altLang="ko-KR" dirty="0"/>
              <a:t>k1=-0.11</a:t>
            </a:r>
            <a:r>
              <a:rPr lang="ko-KR" altLang="en-US" dirty="0"/>
              <a:t>인 </a:t>
            </a:r>
            <a:r>
              <a:rPr lang="en-US" altLang="ko-KR" dirty="0"/>
              <a:t>combined-function magnet</a:t>
            </a:r>
            <a:r>
              <a:rPr lang="ko-KR" altLang="en-US" dirty="0"/>
              <a:t>이므로 </a:t>
            </a:r>
            <a:r>
              <a:rPr lang="en-US" altLang="ko-KR" dirty="0"/>
              <a:t>bending</a:t>
            </a:r>
            <a:r>
              <a:rPr lang="ko-KR" altLang="en-US" dirty="0"/>
              <a:t>만 하는 장치가 아님</a:t>
            </a:r>
            <a:r>
              <a:rPr lang="en-US" altLang="ko-KR" dirty="0"/>
              <a:t>(rectangular magnet</a:t>
            </a:r>
            <a:r>
              <a:rPr lang="ko-KR" altLang="en-US" dirty="0"/>
              <a:t>이라는 뜻</a:t>
            </a:r>
            <a:r>
              <a:rPr lang="en-US" altLang="ko-KR" dirty="0"/>
              <a:t>). Quadrupole</a:t>
            </a:r>
            <a:r>
              <a:rPr lang="ko-KR" altLang="en-US" dirty="0"/>
              <a:t>과 </a:t>
            </a:r>
            <a:r>
              <a:rPr lang="en-US" altLang="ko-KR" dirty="0"/>
              <a:t>dipole</a:t>
            </a:r>
            <a:r>
              <a:rPr lang="ko-KR" altLang="en-US" dirty="0"/>
              <a:t>의 </a:t>
            </a:r>
            <a:r>
              <a:rPr lang="en-US" altLang="ko-KR" dirty="0"/>
              <a:t>focusing, edge focusing</a:t>
            </a:r>
            <a:r>
              <a:rPr lang="ko-KR" altLang="en-US" dirty="0"/>
              <a:t>이 함께 </a:t>
            </a:r>
            <a:r>
              <a:rPr lang="en-US" altLang="ko-KR" dirty="0"/>
              <a:t>optics</a:t>
            </a:r>
            <a:r>
              <a:rPr lang="ko-KR" altLang="en-US" dirty="0"/>
              <a:t>를 결정</a:t>
            </a:r>
            <a:r>
              <a:rPr lang="en-US" altLang="ko-KR" dirty="0"/>
              <a:t>. </a:t>
            </a:r>
            <a:r>
              <a:rPr lang="ko-KR" altLang="en-US" dirty="0"/>
              <a:t>코드에서 </a:t>
            </a:r>
            <a:r>
              <a:rPr lang="en-US" altLang="ko-KR" dirty="0"/>
              <a:t>SX1A </a:t>
            </a:r>
            <a:r>
              <a:rPr lang="ko-KR" altLang="en-US" dirty="0"/>
              <a:t>등의 </a:t>
            </a:r>
            <a:r>
              <a:rPr lang="en-US" altLang="ko-KR" dirty="0"/>
              <a:t>chromatic </a:t>
            </a:r>
            <a:r>
              <a:rPr lang="en-US" altLang="ko-KR" dirty="0" err="1"/>
              <a:t>sextupole</a:t>
            </a:r>
            <a:r>
              <a:rPr lang="en-US" altLang="ko-KR" dirty="0"/>
              <a:t> strength</a:t>
            </a:r>
            <a:r>
              <a:rPr lang="ko-KR" altLang="en-US" dirty="0"/>
              <a:t>는 </a:t>
            </a:r>
            <a:r>
              <a:rPr lang="en-US" altLang="ko-KR" dirty="0"/>
              <a:t>0</a:t>
            </a:r>
            <a:r>
              <a:rPr lang="ko-KR" altLang="en-US" dirty="0"/>
              <a:t>이고</a:t>
            </a:r>
            <a:r>
              <a:rPr lang="en-US" altLang="ko-KR" dirty="0"/>
              <a:t>, extraction</a:t>
            </a:r>
            <a:r>
              <a:rPr lang="ko-KR" altLang="en-US" dirty="0"/>
              <a:t>을 </a:t>
            </a:r>
            <a:r>
              <a:rPr lang="en-US" altLang="ko-KR" dirty="0"/>
              <a:t>drive</a:t>
            </a:r>
            <a:r>
              <a:rPr lang="ko-KR" altLang="en-US" dirty="0"/>
              <a:t>하는 것은 </a:t>
            </a:r>
            <a:r>
              <a:rPr lang="en-US" altLang="ko-KR" dirty="0"/>
              <a:t>straight</a:t>
            </a:r>
            <a:r>
              <a:rPr lang="ko-KR" altLang="en-US" dirty="0"/>
              <a:t>에 놓인 </a:t>
            </a:r>
            <a:r>
              <a:rPr lang="en-US" altLang="ko-KR" dirty="0" err="1"/>
              <a:t>sxv</a:t>
            </a:r>
            <a:r>
              <a:rPr lang="ko-KR" altLang="en-US" dirty="0"/>
              <a:t>입니다</a:t>
            </a:r>
            <a:r>
              <a:rPr lang="en-US" altLang="ko-KR" dirty="0"/>
              <a:t>. </a:t>
            </a:r>
            <a:r>
              <a:rPr lang="ko-KR" altLang="en-US" dirty="0"/>
              <a:t>회색 </a:t>
            </a:r>
            <a:r>
              <a:rPr lang="en-US" altLang="ko-KR" dirty="0"/>
              <a:t>ESE</a:t>
            </a:r>
            <a:r>
              <a:rPr lang="ko-KR" altLang="en-US" dirty="0"/>
              <a:t>와 </a:t>
            </a:r>
            <a:r>
              <a:rPr lang="en-US" altLang="ko-KR" dirty="0"/>
              <a:t>MSE</a:t>
            </a:r>
            <a:r>
              <a:rPr lang="ko-KR" altLang="en-US" dirty="0"/>
              <a:t>는 서로 다른 </a:t>
            </a:r>
            <a:r>
              <a:rPr lang="en-US" altLang="ko-KR" dirty="0"/>
              <a:t>straight</a:t>
            </a:r>
            <a:r>
              <a:rPr lang="ko-KR" altLang="en-US" dirty="0"/>
              <a:t>에 있습니다</a:t>
            </a:r>
            <a:r>
              <a:rPr lang="en-US" altLang="ko-KR" dirty="0"/>
              <a:t>. </a:t>
            </a:r>
            <a:r>
              <a:rPr lang="ko-KR" altLang="en-US" dirty="0"/>
              <a:t>화면의 </a:t>
            </a:r>
            <a:r>
              <a:rPr lang="en-US" altLang="ko-KR" dirty="0"/>
              <a:t>X</a:t>
            </a:r>
            <a:r>
              <a:rPr lang="ko-KR" altLang="en-US" dirty="0"/>
              <a:t>와 </a:t>
            </a:r>
            <a:r>
              <a:rPr lang="en-US" altLang="ko-KR" dirty="0"/>
              <a:t>Z</a:t>
            </a:r>
            <a:r>
              <a:rPr lang="ko-KR" altLang="en-US" dirty="0"/>
              <a:t>는 </a:t>
            </a:r>
            <a:r>
              <a:rPr lang="en-US" altLang="ko-KR" dirty="0"/>
              <a:t>floor-plan </a:t>
            </a:r>
            <a:r>
              <a:rPr lang="ko-KR" altLang="en-US" dirty="0"/>
              <a:t>전역 좌표</a:t>
            </a:r>
            <a:r>
              <a:rPr lang="en-US" altLang="ko-KR" dirty="0"/>
              <a:t>, tracking plot</a:t>
            </a:r>
            <a:r>
              <a:rPr lang="ko-KR" altLang="en-US" dirty="0"/>
              <a:t>의 </a:t>
            </a:r>
            <a:r>
              <a:rPr lang="en-US" altLang="ko-KR" dirty="0"/>
              <a:t>local transverse x</a:t>
            </a:r>
            <a:r>
              <a:rPr lang="ko-KR" altLang="en-US" dirty="0"/>
              <a:t>와 같지 않음</a:t>
            </a:r>
            <a:r>
              <a:rPr lang="en-US" altLang="ko-KR" dirty="0"/>
              <a:t>.</a:t>
            </a:r>
          </a:p>
          <a:p>
            <a:endParaRPr lang="ko-KR" altLang="en-US" dirty="0"/>
          </a:p>
          <a:p>
            <a:r>
              <a:rPr lang="ko-KR" altLang="en-US" dirty="0"/>
              <a:t>코드와 그림 연결</a:t>
            </a:r>
          </a:p>
          <a:p>
            <a:r>
              <a:rPr lang="en-US" altLang="ko-KR" dirty="0"/>
              <a:t>phi</a:t>
            </a:r>
            <a:r>
              <a:rPr lang="ko-KR" altLang="en-US" dirty="0"/>
              <a:t>와 </a:t>
            </a:r>
            <a:r>
              <a:rPr lang="en-US" altLang="ko-KR" dirty="0"/>
              <a:t>rho</a:t>
            </a:r>
            <a:r>
              <a:rPr lang="ko-KR" altLang="en-US" dirty="0"/>
              <a:t>가 </a:t>
            </a:r>
            <a:r>
              <a:rPr lang="en-US" altLang="ko-KR" dirty="0"/>
              <a:t>dipole</a:t>
            </a:r>
            <a:r>
              <a:rPr lang="ko-KR" altLang="en-US" dirty="0"/>
              <a:t>의 </a:t>
            </a:r>
            <a:r>
              <a:rPr lang="en-US" altLang="ko-KR" dirty="0"/>
              <a:t>bending geometry</a:t>
            </a:r>
            <a:r>
              <a:rPr lang="ko-KR" altLang="en-US" dirty="0"/>
              <a:t>를 정합니다</a:t>
            </a:r>
            <a:r>
              <a:rPr lang="en-US" altLang="ko-KR" dirty="0"/>
              <a:t>. mb_k1</a:t>
            </a:r>
            <a:r>
              <a:rPr lang="ko-KR" altLang="en-US" dirty="0"/>
              <a:t>은 </a:t>
            </a:r>
            <a:r>
              <a:rPr lang="en-US" altLang="ko-KR" dirty="0"/>
              <a:t>dipole </a:t>
            </a:r>
            <a:r>
              <a:rPr lang="ko-KR" altLang="en-US" dirty="0"/>
              <a:t>내부 </a:t>
            </a:r>
            <a:r>
              <a:rPr lang="en-US" altLang="ko-KR" dirty="0"/>
              <a:t>quadrupole component</a:t>
            </a:r>
            <a:r>
              <a:rPr lang="ko-KR" altLang="en-US" dirty="0"/>
              <a:t>입니다</a:t>
            </a:r>
            <a:r>
              <a:rPr lang="en-US" altLang="ko-KR" dirty="0"/>
              <a:t>. MAKETHIN</a:t>
            </a:r>
            <a:r>
              <a:rPr lang="ko-KR" altLang="en-US" dirty="0"/>
              <a:t>은 </a:t>
            </a:r>
            <a:r>
              <a:rPr lang="en-US" altLang="ko-KR" dirty="0"/>
              <a:t>floor-plan</a:t>
            </a:r>
            <a:r>
              <a:rPr lang="ko-KR" altLang="en-US" dirty="0"/>
              <a:t>을 그릴 </a:t>
            </a:r>
            <a:r>
              <a:rPr lang="en-US" altLang="ko-KR" dirty="0"/>
              <a:t>lattice</a:t>
            </a:r>
            <a:r>
              <a:rPr lang="ko-KR" altLang="en-US" dirty="0"/>
              <a:t>를 </a:t>
            </a:r>
            <a:r>
              <a:rPr lang="en-US" altLang="ko-KR" dirty="0"/>
              <a:t>slice</a:t>
            </a:r>
            <a:r>
              <a:rPr lang="ko-KR" altLang="en-US" dirty="0"/>
              <a:t>합니다</a:t>
            </a:r>
            <a:r>
              <a:rPr lang="en-US" altLang="ko-KR" dirty="0"/>
              <a:t>. survey</a:t>
            </a:r>
            <a:r>
              <a:rPr lang="ko-KR" altLang="en-US" dirty="0"/>
              <a:t>는 기준 궤도의 실제 공간 좌표를 계산하고 </a:t>
            </a:r>
            <a:r>
              <a:rPr lang="en-US" altLang="ko-KR" dirty="0" err="1"/>
              <a:t>FloorPlot</a:t>
            </a:r>
            <a:r>
              <a:rPr lang="ko-KR" altLang="en-US" dirty="0"/>
              <a:t>이 </a:t>
            </a:r>
            <a:r>
              <a:rPr lang="en-US" altLang="ko-KR" dirty="0"/>
              <a:t>element </a:t>
            </a:r>
            <a:r>
              <a:rPr lang="ko-KR" altLang="en-US" dirty="0"/>
              <a:t>색과 위치를 표시합니다</a:t>
            </a:r>
            <a:r>
              <a:rPr lang="en-US" altLang="ko-KR" dirty="0"/>
              <a:t>. </a:t>
            </a:r>
            <a:r>
              <a:rPr lang="ko-KR" altLang="en-US" dirty="0"/>
              <a:t>여기서 </a:t>
            </a:r>
            <a:r>
              <a:rPr lang="en-US" altLang="ko-KR" dirty="0"/>
              <a:t>global X-Z</a:t>
            </a:r>
            <a:r>
              <a:rPr lang="ko-KR" altLang="en-US" dirty="0"/>
              <a:t>와 </a:t>
            </a:r>
            <a:r>
              <a:rPr lang="en-US" altLang="ko-KR" dirty="0"/>
              <a:t>phase-space plot</a:t>
            </a:r>
            <a:r>
              <a:rPr lang="ko-KR" altLang="en-US" dirty="0"/>
              <a:t>의 </a:t>
            </a:r>
            <a:r>
              <a:rPr lang="en-US" altLang="ko-KR" dirty="0"/>
              <a:t>local x-</a:t>
            </a:r>
            <a:r>
              <a:rPr lang="en-US" altLang="ko-KR" dirty="0" err="1"/>
              <a:t>px</a:t>
            </a:r>
            <a:r>
              <a:rPr lang="ko-KR" altLang="en-US" dirty="0"/>
              <a:t>를 구분하겠습니다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9DE5-60BB-4FF8-92B0-F566E89B4E6E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537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왼쪽이 </a:t>
            </a:r>
            <a:r>
              <a:rPr lang="en-US" altLang="ko-KR" dirty="0"/>
              <a:t>ESE(Electrostatic Septum), </a:t>
            </a:r>
            <a:r>
              <a:rPr lang="ko-KR" altLang="en-US" dirty="0"/>
              <a:t>오른쪽이 </a:t>
            </a:r>
            <a:r>
              <a:rPr lang="en-US" altLang="ko-KR" dirty="0"/>
              <a:t>MSE(Magnetic Septum). </a:t>
            </a:r>
            <a:r>
              <a:rPr lang="ko-KR" altLang="en-US" dirty="0"/>
              <a:t>여기서 두 장치를 쓰는 것은 </a:t>
            </a:r>
            <a:r>
              <a:rPr lang="en-US" altLang="ko-KR" dirty="0"/>
              <a:t>beam</a:t>
            </a:r>
            <a:r>
              <a:rPr lang="ko-KR" altLang="en-US" dirty="0"/>
              <a:t>을 두 번 따로 추출한다는 뜻이 아니라</a:t>
            </a:r>
            <a:r>
              <a:rPr lang="en-US" altLang="ko-KR" dirty="0"/>
              <a:t>, </a:t>
            </a:r>
            <a:r>
              <a:rPr lang="ko-KR" altLang="en-US" dirty="0"/>
              <a:t>하나의 </a:t>
            </a:r>
            <a:r>
              <a:rPr lang="en-US" altLang="ko-KR" dirty="0"/>
              <a:t>extraction </a:t>
            </a:r>
            <a:r>
              <a:rPr lang="ko-KR" altLang="en-US" dirty="0"/>
              <a:t>과정에서 서로 다른 역할을 순서대로 맡긴다는 뜻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Resonance</a:t>
            </a:r>
            <a:r>
              <a:rPr lang="ko-KR" altLang="en-US" dirty="0"/>
              <a:t>로 안정 영역을 벗어난 </a:t>
            </a:r>
            <a:r>
              <a:rPr lang="en-US" altLang="ko-KR" dirty="0"/>
              <a:t>particle</a:t>
            </a:r>
            <a:r>
              <a:rPr lang="ko-KR" altLang="en-US" dirty="0"/>
              <a:t>은 먼저 </a:t>
            </a:r>
            <a:r>
              <a:rPr lang="en-US" altLang="ko-KR" dirty="0"/>
              <a:t>ESE</a:t>
            </a:r>
            <a:r>
              <a:rPr lang="ko-KR" altLang="en-US" dirty="0"/>
              <a:t>에 도달</a:t>
            </a:r>
            <a:r>
              <a:rPr lang="en-US" altLang="ko-KR" dirty="0"/>
              <a:t>. ESE</a:t>
            </a:r>
            <a:r>
              <a:rPr lang="ko-KR" altLang="en-US" dirty="0"/>
              <a:t>는 얇은 </a:t>
            </a:r>
            <a:r>
              <a:rPr lang="en-US" altLang="ko-KR" dirty="0"/>
              <a:t>anode foil</a:t>
            </a:r>
            <a:r>
              <a:rPr lang="ko-KR" altLang="en-US" dirty="0"/>
              <a:t>과 </a:t>
            </a:r>
            <a:r>
              <a:rPr lang="en-US" altLang="ko-KR" dirty="0"/>
              <a:t>cathode </a:t>
            </a:r>
            <a:r>
              <a:rPr lang="ko-KR" altLang="en-US" dirty="0"/>
              <a:t>사이 전기장으로 작은 </a:t>
            </a:r>
            <a:r>
              <a:rPr lang="en-US" altLang="ko-KR" dirty="0"/>
              <a:t>kick</a:t>
            </a:r>
            <a:r>
              <a:rPr lang="ko-KR" altLang="en-US" dirty="0"/>
              <a:t>을 줌</a:t>
            </a:r>
            <a:r>
              <a:rPr lang="en-US" altLang="ko-KR" dirty="0"/>
              <a:t>(</a:t>
            </a:r>
            <a:r>
              <a:rPr lang="ko-KR" altLang="en-US" dirty="0"/>
              <a:t>논문에서 약 </a:t>
            </a:r>
            <a:r>
              <a:rPr lang="en-US" altLang="ko-KR" dirty="0"/>
              <a:t>1 </a:t>
            </a:r>
            <a:r>
              <a:rPr lang="en-US" altLang="ko-KR" dirty="0" err="1"/>
              <a:t>mrad</a:t>
            </a:r>
            <a:r>
              <a:rPr lang="en-US" altLang="ko-KR" dirty="0"/>
              <a:t>). </a:t>
            </a:r>
            <a:r>
              <a:rPr lang="ko-KR" altLang="en-US" dirty="0"/>
              <a:t>이 작은 편향은 </a:t>
            </a:r>
            <a:r>
              <a:rPr lang="en-US" altLang="ko-KR" dirty="0"/>
              <a:t>particle</a:t>
            </a:r>
            <a:r>
              <a:rPr lang="ko-KR" altLang="en-US" dirty="0"/>
              <a:t>이 뒤의 </a:t>
            </a:r>
            <a:r>
              <a:rPr lang="en-US" altLang="ko-KR" dirty="0"/>
              <a:t>MSE pole</a:t>
            </a:r>
            <a:r>
              <a:rPr lang="ko-KR" altLang="en-US" dirty="0"/>
              <a:t>에 부딪히지 않고 </a:t>
            </a:r>
            <a:r>
              <a:rPr lang="en-US" altLang="ko-KR" dirty="0"/>
              <a:t>magnetic field region</a:t>
            </a:r>
            <a:r>
              <a:rPr lang="ko-KR" altLang="en-US" dirty="0"/>
              <a:t>으로 들어가게 합니다</a:t>
            </a:r>
            <a:r>
              <a:rPr lang="en-US" altLang="ko-KR" dirty="0"/>
              <a:t>. MSE</a:t>
            </a:r>
            <a:r>
              <a:rPr lang="ko-KR" altLang="en-US" dirty="0"/>
              <a:t>는 </a:t>
            </a:r>
            <a:r>
              <a:rPr lang="en-US" altLang="ko-KR" dirty="0"/>
              <a:t>dipole magnet</a:t>
            </a:r>
            <a:r>
              <a:rPr lang="ko-KR" altLang="en-US" dirty="0"/>
              <a:t>처럼 더 큰 편향</a:t>
            </a:r>
            <a:r>
              <a:rPr lang="en-US" altLang="ko-KR" dirty="0"/>
              <a:t>(</a:t>
            </a:r>
            <a:r>
              <a:rPr lang="ko-KR" altLang="en-US" dirty="0"/>
              <a:t>논문에서 약 </a:t>
            </a:r>
            <a:r>
              <a:rPr lang="en-US" altLang="ko-KR" dirty="0"/>
              <a:t>100 </a:t>
            </a:r>
            <a:r>
              <a:rPr lang="en-US" altLang="ko-KR" dirty="0" err="1"/>
              <a:t>mrad</a:t>
            </a:r>
            <a:r>
              <a:rPr lang="en-US" altLang="ko-KR" dirty="0"/>
              <a:t>)</a:t>
            </a:r>
            <a:r>
              <a:rPr lang="ko-KR" altLang="en-US" dirty="0"/>
              <a:t>을 주어 </a:t>
            </a:r>
            <a:r>
              <a:rPr lang="en-US" altLang="ko-KR" dirty="0"/>
              <a:t>beam</a:t>
            </a:r>
            <a:r>
              <a:rPr lang="ko-KR" altLang="en-US" dirty="0"/>
              <a:t>을 </a:t>
            </a:r>
            <a:r>
              <a:rPr lang="en-US" altLang="ko-KR" dirty="0"/>
              <a:t>extraction line</a:t>
            </a:r>
            <a:r>
              <a:rPr lang="ko-KR" altLang="en-US" dirty="0"/>
              <a:t>으로 보냅니다</a:t>
            </a:r>
            <a:r>
              <a:rPr lang="en-US" altLang="ko-KR" dirty="0"/>
              <a:t>. </a:t>
            </a:r>
            <a:r>
              <a:rPr lang="ko-KR" altLang="en-US" dirty="0"/>
              <a:t>큰 </a:t>
            </a:r>
            <a:r>
              <a:rPr lang="en-US" altLang="ko-KR" dirty="0"/>
              <a:t>deflection</a:t>
            </a:r>
            <a:r>
              <a:rPr lang="ko-KR" altLang="en-US" dirty="0"/>
              <a:t>을 처음부터 </a:t>
            </a:r>
            <a:r>
              <a:rPr lang="en-US" altLang="ko-KR" dirty="0"/>
              <a:t>ES</a:t>
            </a:r>
            <a:r>
              <a:rPr lang="ko-KR" altLang="en-US" dirty="0"/>
              <a:t>에서 주면 실현하기 어렵고</a:t>
            </a:r>
            <a:r>
              <a:rPr lang="en-US" altLang="ko-KR" dirty="0"/>
              <a:t>, septum </a:t>
            </a:r>
            <a:r>
              <a:rPr lang="ko-KR" altLang="en-US" dirty="0"/>
              <a:t>경계의 물질과 </a:t>
            </a:r>
            <a:r>
              <a:rPr lang="en-US" altLang="ko-KR" dirty="0"/>
              <a:t>beam </a:t>
            </a:r>
            <a:r>
              <a:rPr lang="ko-KR" altLang="en-US" dirty="0"/>
              <a:t>손실 문제도 커집니다</a:t>
            </a:r>
            <a:r>
              <a:rPr lang="en-US" altLang="ko-KR" dirty="0"/>
              <a:t>. </a:t>
            </a:r>
            <a:r>
              <a:rPr lang="ko-KR" altLang="en-US" dirty="0"/>
              <a:t>반대로 </a:t>
            </a:r>
            <a:r>
              <a:rPr lang="en-US" altLang="ko-KR" dirty="0"/>
              <a:t>MS pole</a:t>
            </a:r>
            <a:r>
              <a:rPr lang="ko-KR" altLang="en-US" dirty="0"/>
              <a:t>에 바로 닿으면 </a:t>
            </a:r>
            <a:r>
              <a:rPr lang="en-US" altLang="ko-KR" dirty="0"/>
              <a:t>loss</a:t>
            </a:r>
            <a:r>
              <a:rPr lang="ko-KR" altLang="en-US" dirty="0"/>
              <a:t>가 생기므로 </a:t>
            </a:r>
            <a:r>
              <a:rPr lang="en-US" altLang="ko-KR" dirty="0"/>
              <a:t>ESE</a:t>
            </a:r>
            <a:r>
              <a:rPr lang="ko-KR" altLang="en-US" dirty="0"/>
              <a:t>가 먼저 </a:t>
            </a:r>
            <a:r>
              <a:rPr lang="en-US" altLang="ko-KR" dirty="0"/>
              <a:t>beam</a:t>
            </a:r>
            <a:r>
              <a:rPr lang="ko-KR" altLang="en-US" dirty="0"/>
              <a:t>을 분리하고 </a:t>
            </a:r>
            <a:r>
              <a:rPr lang="en-US" altLang="ko-KR" dirty="0"/>
              <a:t>MS</a:t>
            </a:r>
            <a:r>
              <a:rPr lang="ko-KR" altLang="en-US" dirty="0"/>
              <a:t>가 주 </a:t>
            </a:r>
            <a:r>
              <a:rPr lang="en-US" altLang="ko-KR" dirty="0"/>
              <a:t>extraction deflection</a:t>
            </a:r>
            <a:r>
              <a:rPr lang="ko-KR" altLang="en-US" dirty="0"/>
              <a:t>을 맡습니다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위 역할과 대략적인 </a:t>
            </a:r>
            <a:r>
              <a:rPr lang="en-US" altLang="ko-KR" dirty="0"/>
              <a:t>kick </a:t>
            </a:r>
            <a:r>
              <a:rPr lang="ko-KR" altLang="en-US" dirty="0"/>
              <a:t>크기는 </a:t>
            </a:r>
            <a:r>
              <a:rPr lang="en-US" altLang="ko-KR" dirty="0"/>
              <a:t>thesis</a:t>
            </a:r>
            <a:r>
              <a:rPr lang="ko-KR" altLang="en-US" dirty="0"/>
              <a:t>의 일반적인 장치 설명입니다</a:t>
            </a:r>
            <a:r>
              <a:rPr lang="en-US" altLang="ko-KR" dirty="0"/>
              <a:t>. </a:t>
            </a:r>
            <a:r>
              <a:rPr lang="ko-KR" altLang="en-US" dirty="0"/>
              <a:t>오른쪽 코드는 이번 </a:t>
            </a:r>
            <a:r>
              <a:rPr lang="en-US" altLang="ko-KR" dirty="0"/>
              <a:t>NIMMS notebook</a:t>
            </a:r>
            <a:r>
              <a:rPr lang="ko-KR" altLang="en-US" dirty="0"/>
              <a:t>의 단순화된 </a:t>
            </a:r>
            <a:r>
              <a:rPr lang="en-US" altLang="ko-KR" dirty="0"/>
              <a:t>model</a:t>
            </a:r>
            <a:r>
              <a:rPr lang="ko-KR" altLang="en-US" dirty="0"/>
              <a:t>입니다</a:t>
            </a:r>
            <a:r>
              <a:rPr lang="en-US" altLang="ko-KR" dirty="0"/>
              <a:t>. Cell 5</a:t>
            </a:r>
            <a:r>
              <a:rPr lang="ko-KR" altLang="en-US" dirty="0"/>
              <a:t>에서는 </a:t>
            </a:r>
            <a:r>
              <a:rPr lang="en-US" altLang="ko-KR" dirty="0"/>
              <a:t>MAD-X ESE/MSE</a:t>
            </a:r>
            <a:r>
              <a:rPr lang="ko-KR" altLang="en-US" dirty="0"/>
              <a:t>를 </a:t>
            </a:r>
            <a:r>
              <a:rPr lang="en-US" altLang="ko-KR" dirty="0"/>
              <a:t>HKICKER</a:t>
            </a:r>
            <a:r>
              <a:rPr lang="ko-KR" altLang="en-US" dirty="0"/>
              <a:t>로 정의하지만 </a:t>
            </a:r>
            <a:r>
              <a:rPr lang="en-US" altLang="ko-KR" dirty="0" err="1"/>
              <a:t>ese_k</a:t>
            </a:r>
            <a:r>
              <a:rPr lang="en-US" altLang="ko-KR" dirty="0"/>
              <a:t>=</a:t>
            </a:r>
            <a:r>
              <a:rPr lang="en-US" altLang="ko-KR" dirty="0" err="1"/>
              <a:t>mse_k</a:t>
            </a:r>
            <a:r>
              <a:rPr lang="en-US" altLang="ko-KR" dirty="0"/>
              <a:t>=0</a:t>
            </a:r>
            <a:r>
              <a:rPr lang="ko-KR" altLang="en-US" dirty="0"/>
              <a:t>입니다</a:t>
            </a:r>
            <a:r>
              <a:rPr lang="en-US" altLang="ko-KR" dirty="0"/>
              <a:t>. Cell 21</a:t>
            </a:r>
            <a:r>
              <a:rPr lang="ko-KR" altLang="en-US" dirty="0"/>
              <a:t>에서는 </a:t>
            </a:r>
            <a:r>
              <a:rPr lang="en-US" altLang="ko-KR" dirty="0"/>
              <a:t>custom septum elements</a:t>
            </a:r>
            <a:r>
              <a:rPr lang="ko-KR" altLang="en-US" dirty="0"/>
              <a:t>의 </a:t>
            </a:r>
            <a:r>
              <a:rPr lang="en-US" altLang="ko-KR" dirty="0" err="1"/>
              <a:t>dpxkick</a:t>
            </a:r>
            <a:r>
              <a:rPr lang="ko-KR" altLang="en-US" dirty="0"/>
              <a:t>도 </a:t>
            </a:r>
            <a:r>
              <a:rPr lang="en-US" altLang="ko-KR" dirty="0"/>
              <a:t>0</a:t>
            </a:r>
            <a:r>
              <a:rPr lang="ko-KR" altLang="en-US" dirty="0"/>
              <a:t>으로 넣습니다</a:t>
            </a:r>
            <a:r>
              <a:rPr lang="en-US" altLang="ko-KR" dirty="0"/>
              <a:t>. </a:t>
            </a:r>
            <a:r>
              <a:rPr lang="ko-KR" altLang="en-US" dirty="0"/>
              <a:t>따라서 </a:t>
            </a:r>
            <a:r>
              <a:rPr lang="en-US" altLang="ko-KR" dirty="0"/>
              <a:t>notebook</a:t>
            </a:r>
            <a:r>
              <a:rPr lang="ko-KR" altLang="en-US" dirty="0"/>
              <a:t>의 </a:t>
            </a:r>
            <a:r>
              <a:rPr lang="en-US" altLang="ko-KR" dirty="0"/>
              <a:t>plotted trajectories</a:t>
            </a:r>
            <a:r>
              <a:rPr lang="ko-KR" altLang="en-US" dirty="0"/>
              <a:t>는 실제 </a:t>
            </a:r>
            <a:r>
              <a:rPr lang="en-US" altLang="ko-KR" dirty="0"/>
              <a:t>ESE→MSE kick transport</a:t>
            </a:r>
            <a:r>
              <a:rPr lang="ko-KR" altLang="en-US" dirty="0"/>
              <a:t>를 재현하지 않으며</a:t>
            </a:r>
            <a:r>
              <a:rPr lang="en-US" altLang="ko-KR" dirty="0"/>
              <a:t>, septum state/loss selection</a:t>
            </a:r>
            <a:r>
              <a:rPr lang="ko-KR" altLang="en-US" dirty="0"/>
              <a:t>을 관찰하는 단순화된 구현입니다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코드의 이름은 </a:t>
            </a:r>
            <a:r>
              <a:rPr lang="en-US" altLang="ko-KR" dirty="0"/>
              <a:t>ESE</a:t>
            </a:r>
            <a:r>
              <a:rPr lang="ko-KR" altLang="en-US" dirty="0"/>
              <a:t>와 </a:t>
            </a:r>
            <a:r>
              <a:rPr lang="en-US" altLang="ko-KR" dirty="0"/>
              <a:t>MSE</a:t>
            </a:r>
            <a:r>
              <a:rPr lang="ko-KR" altLang="en-US" dirty="0"/>
              <a:t>입니다</a:t>
            </a:r>
            <a:r>
              <a:rPr lang="en-US" altLang="ko-KR" dirty="0"/>
              <a:t>. </a:t>
            </a:r>
            <a:r>
              <a:rPr lang="ko-KR" altLang="en-US" dirty="0"/>
              <a:t>각각 </a:t>
            </a:r>
            <a:r>
              <a:rPr lang="en-US" altLang="ko-KR" dirty="0"/>
              <a:t>Electrostatic Septum Extraction</a:t>
            </a:r>
            <a:r>
              <a:rPr lang="ko-KR" altLang="en-US" dirty="0"/>
              <a:t>과 </a:t>
            </a:r>
            <a:r>
              <a:rPr lang="en-US" altLang="ko-KR" dirty="0"/>
              <a:t>Magnetic Septum Extraction</a:t>
            </a:r>
            <a:r>
              <a:rPr lang="ko-KR" altLang="en-US" dirty="0"/>
              <a:t>을 가리킵니다</a:t>
            </a:r>
            <a:r>
              <a:rPr lang="en-US" altLang="ko-KR" dirty="0"/>
              <a:t>. </a:t>
            </a:r>
            <a:r>
              <a:rPr lang="ko-KR" altLang="en-US" dirty="0"/>
              <a:t>사용자가 말한 </a:t>
            </a:r>
            <a:r>
              <a:rPr lang="en-US" altLang="ko-KR" dirty="0"/>
              <a:t>SE/ME</a:t>
            </a:r>
            <a:r>
              <a:rPr lang="ko-KR" altLang="en-US" dirty="0"/>
              <a:t>는 보통 이 두 </a:t>
            </a:r>
            <a:r>
              <a:rPr lang="en-US" altLang="ko-KR" dirty="0"/>
              <a:t>septum</a:t>
            </a:r>
            <a:r>
              <a:rPr lang="ko-KR" altLang="en-US" dirty="0"/>
              <a:t>을 줄여 부른 것으로 이해할 수 있지만</a:t>
            </a:r>
            <a:r>
              <a:rPr lang="en-US" altLang="ko-KR" dirty="0"/>
              <a:t>, </a:t>
            </a:r>
            <a:r>
              <a:rPr lang="ko-KR" altLang="en-US" dirty="0"/>
              <a:t>이 슬라이드에서는 혼동을 피하려고 </a:t>
            </a:r>
            <a:r>
              <a:rPr lang="en-US" altLang="ko-KR" dirty="0"/>
              <a:t>ESE/MSE </a:t>
            </a:r>
            <a:r>
              <a:rPr lang="ko-KR" altLang="en-US" dirty="0"/>
              <a:t>표기를 유지합니다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9DE5-60BB-4FF8-92B0-F566E89B4E6E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5056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horizontal beta</a:t>
            </a:r>
            <a:r>
              <a:rPr lang="ko-KR" altLang="en-US" dirty="0"/>
              <a:t>가 세 </a:t>
            </a:r>
            <a:r>
              <a:rPr lang="en-US" altLang="ko-KR" dirty="0"/>
              <a:t>straight </a:t>
            </a:r>
            <a:r>
              <a:rPr lang="ko-KR" altLang="en-US" dirty="0"/>
              <a:t>부근에서 반복적으로 크게 나타나며 </a:t>
            </a:r>
            <a:r>
              <a:rPr lang="en-US" altLang="ko-KR" dirty="0"/>
              <a:t>ring</a:t>
            </a:r>
            <a:r>
              <a:rPr lang="ko-KR" altLang="en-US" dirty="0"/>
              <a:t>의 세 겹 구조와 연결됩니다</a:t>
            </a:r>
            <a:r>
              <a:rPr lang="en-US" altLang="ko-KR" dirty="0"/>
              <a:t>. </a:t>
            </a:r>
            <a:r>
              <a:rPr lang="ko-KR" altLang="en-US" dirty="0"/>
              <a:t>큰 </a:t>
            </a:r>
            <a:r>
              <a:rPr lang="en-US" altLang="ko-KR" dirty="0"/>
              <a:t>beta</a:t>
            </a:r>
            <a:r>
              <a:rPr lang="ko-KR" altLang="en-US" dirty="0"/>
              <a:t>는 같은 </a:t>
            </a:r>
            <a:r>
              <a:rPr lang="en-US" altLang="ko-KR" dirty="0"/>
              <a:t>emittance</a:t>
            </a:r>
            <a:r>
              <a:rPr lang="ko-KR" altLang="en-US" dirty="0"/>
              <a:t>에서 더 큰 </a:t>
            </a:r>
            <a:r>
              <a:rPr lang="en-US" altLang="ko-KR" dirty="0"/>
              <a:t>horizontal beam size</a:t>
            </a:r>
            <a:r>
              <a:rPr lang="ko-KR" altLang="en-US" dirty="0"/>
              <a:t>를 의미합니다</a:t>
            </a:r>
            <a:r>
              <a:rPr lang="en-US" altLang="ko-KR" dirty="0"/>
              <a:t>. </a:t>
            </a:r>
            <a:r>
              <a:rPr lang="ko-KR" altLang="en-US" dirty="0"/>
              <a:t>이것은 </a:t>
            </a:r>
            <a:r>
              <a:rPr lang="en-US" altLang="ko-KR" dirty="0"/>
              <a:t>particle trajectory</a:t>
            </a:r>
            <a:r>
              <a:rPr lang="ko-KR" altLang="en-US" dirty="0"/>
              <a:t>가 </a:t>
            </a:r>
            <a:r>
              <a:rPr lang="en-US" altLang="ko-KR" dirty="0"/>
              <a:t>17 m</a:t>
            </a:r>
            <a:r>
              <a:rPr lang="ko-KR" altLang="en-US" dirty="0"/>
              <a:t>까지 벗어난다는 뜻이 아닙니다</a:t>
            </a:r>
            <a:r>
              <a:rPr lang="en-US" altLang="ko-KR" dirty="0"/>
              <a:t>. </a:t>
            </a:r>
            <a:r>
              <a:rPr lang="ko-KR" altLang="en-US" dirty="0"/>
              <a:t>이 그림은 </a:t>
            </a:r>
            <a:r>
              <a:rPr lang="en-US" altLang="ko-KR" dirty="0"/>
              <a:t>matching </a:t>
            </a:r>
            <a:r>
              <a:rPr lang="ko-KR" altLang="en-US" dirty="0"/>
              <a:t>직후의 </a:t>
            </a:r>
            <a:r>
              <a:rPr lang="en-US" altLang="ko-KR" dirty="0"/>
              <a:t>optics.</a:t>
            </a:r>
            <a:endParaRPr lang="ko-KR" altLang="en-US" dirty="0"/>
          </a:p>
          <a:p>
            <a:endParaRPr lang="en-US" altLang="ko-KR" dirty="0"/>
          </a:p>
          <a:p>
            <a:endParaRPr lang="ko-KR" altLang="en-US" dirty="0"/>
          </a:p>
          <a:p>
            <a:r>
              <a:rPr lang="en-US" altLang="ko-KR" dirty="0" err="1"/>
              <a:t>Qx</a:t>
            </a:r>
            <a:r>
              <a:rPr lang="ko-KR" altLang="en-US" dirty="0"/>
              <a:t>와 </a:t>
            </a:r>
            <a:r>
              <a:rPr lang="en-US" altLang="ko-KR" dirty="0" err="1"/>
              <a:t>Qy</a:t>
            </a:r>
            <a:r>
              <a:rPr lang="ko-KR" altLang="en-US" dirty="0"/>
              <a:t>를 목표로 </a:t>
            </a:r>
            <a:r>
              <a:rPr lang="en-US" altLang="ko-KR" dirty="0"/>
              <a:t>qf_k1</a:t>
            </a:r>
            <a:r>
              <a:rPr lang="ko-KR" altLang="en-US" dirty="0"/>
              <a:t>과 </a:t>
            </a:r>
            <a:r>
              <a:rPr lang="en-US" altLang="ko-KR" dirty="0"/>
              <a:t>qd_k1</a:t>
            </a:r>
            <a:r>
              <a:rPr lang="ko-KR" altLang="en-US" dirty="0"/>
              <a:t>을 조절한 다음 </a:t>
            </a:r>
            <a:r>
              <a:rPr lang="en-US" altLang="ko-KR" dirty="0"/>
              <a:t>Twiss</a:t>
            </a:r>
            <a:r>
              <a:rPr lang="ko-KR" altLang="en-US" dirty="0"/>
              <a:t>를 다시 계산합니다</a:t>
            </a:r>
            <a:r>
              <a:rPr lang="en-US" altLang="ko-KR" dirty="0"/>
              <a:t>. </a:t>
            </a:r>
            <a:r>
              <a:rPr lang="ko-KR" altLang="en-US" dirty="0"/>
              <a:t>첫 </a:t>
            </a:r>
            <a:r>
              <a:rPr lang="en-US" altLang="ko-KR" dirty="0"/>
              <a:t>plot</a:t>
            </a:r>
            <a:r>
              <a:rPr lang="ko-KR" altLang="en-US" dirty="0"/>
              <a:t>이 </a:t>
            </a:r>
            <a:r>
              <a:rPr lang="en-US" altLang="ko-KR" dirty="0" err="1"/>
              <a:t>betx</a:t>
            </a:r>
            <a:r>
              <a:rPr lang="ko-KR" altLang="en-US" dirty="0"/>
              <a:t>여서 파란색</a:t>
            </a:r>
            <a:r>
              <a:rPr lang="en-US" altLang="ko-KR" dirty="0"/>
              <a:t>, </a:t>
            </a:r>
            <a:r>
              <a:rPr lang="ko-KR" altLang="en-US" dirty="0"/>
              <a:t>두 번째가 </a:t>
            </a:r>
            <a:r>
              <a:rPr lang="en-US" altLang="ko-KR" dirty="0" err="1"/>
              <a:t>bety</a:t>
            </a:r>
            <a:r>
              <a:rPr lang="ko-KR" altLang="en-US" dirty="0"/>
              <a:t>여서 주황색입니다</a:t>
            </a:r>
            <a:r>
              <a:rPr lang="en-US" altLang="ko-KR" dirty="0"/>
              <a:t>. horizontal beta peak</a:t>
            </a:r>
            <a:r>
              <a:rPr lang="ko-KR" altLang="en-US" dirty="0"/>
              <a:t>는 약 </a:t>
            </a:r>
            <a:r>
              <a:rPr lang="en-US" altLang="ko-KR" dirty="0"/>
              <a:t>17.23 m</a:t>
            </a:r>
            <a:r>
              <a:rPr lang="ko-KR" altLang="en-US" dirty="0"/>
              <a:t>입니다</a:t>
            </a:r>
            <a:r>
              <a:rPr lang="en-US" altLang="ko-KR" dirty="0"/>
              <a:t>. beam size</a:t>
            </a:r>
            <a:r>
              <a:rPr lang="ko-KR" altLang="en-US" dirty="0"/>
              <a:t>는 </a:t>
            </a:r>
            <a:r>
              <a:rPr lang="en-US" altLang="ko-KR" dirty="0"/>
              <a:t>geometric emittance</a:t>
            </a:r>
            <a:r>
              <a:rPr lang="ko-KR" altLang="en-US" dirty="0"/>
              <a:t>가 같을 때 </a:t>
            </a:r>
            <a:r>
              <a:rPr lang="en-US" altLang="ko-KR" dirty="0"/>
              <a:t>sqrt(beta)</a:t>
            </a:r>
            <a:r>
              <a:rPr lang="ko-KR" altLang="en-US" dirty="0"/>
              <a:t>에 비례합니다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9DE5-60BB-4FF8-92B0-F566E89B4E6E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2627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phase advance</a:t>
            </a:r>
            <a:r>
              <a:rPr lang="ko-KR" altLang="en-US" dirty="0"/>
              <a:t>는 </a:t>
            </a:r>
            <a:r>
              <a:rPr lang="en-US" altLang="ko-KR" dirty="0" err="1"/>
              <a:t>betatron</a:t>
            </a:r>
            <a:r>
              <a:rPr lang="en-US" altLang="ko-KR" dirty="0"/>
              <a:t> oscillation</a:t>
            </a:r>
            <a:r>
              <a:rPr lang="ko-KR" altLang="en-US" dirty="0"/>
              <a:t>이 얼마나 진행됐는지를 뜻합니다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MAD-X</a:t>
            </a:r>
            <a:r>
              <a:rPr lang="ko-KR" altLang="en-US" dirty="0"/>
              <a:t>의 </a:t>
            </a:r>
            <a:r>
              <a:rPr lang="en-US" altLang="ko-KR" dirty="0"/>
              <a:t>mux</a:t>
            </a:r>
            <a:r>
              <a:rPr lang="ko-KR" altLang="en-US" dirty="0"/>
              <a:t>는 </a:t>
            </a:r>
            <a:r>
              <a:rPr lang="en-US" altLang="ko-KR" dirty="0"/>
              <a:t>turns </a:t>
            </a:r>
            <a:r>
              <a:rPr lang="ko-KR" altLang="en-US" dirty="0"/>
              <a:t>단위이므로 코드가 </a:t>
            </a:r>
            <a:r>
              <a:rPr lang="en-US" altLang="ko-KR" dirty="0"/>
              <a:t>360</a:t>
            </a:r>
            <a:r>
              <a:rPr lang="ko-KR" altLang="en-US" dirty="0"/>
              <a:t>을 곱해 </a:t>
            </a:r>
            <a:r>
              <a:rPr lang="en-US" altLang="ko-KR" dirty="0"/>
              <a:t>degrees</a:t>
            </a:r>
            <a:r>
              <a:rPr lang="ko-KR" altLang="en-US" dirty="0"/>
              <a:t>로 표시했습니다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한 바퀴 끝에서 약 </a:t>
            </a:r>
            <a:r>
              <a:rPr lang="en-US" altLang="ko-KR" dirty="0"/>
              <a:t>840</a:t>
            </a:r>
            <a:r>
              <a:rPr lang="ko-KR" altLang="en-US" dirty="0"/>
              <a:t>도이므로 </a:t>
            </a:r>
            <a:r>
              <a:rPr lang="en-US" altLang="ko-KR" dirty="0" err="1"/>
              <a:t>Qx</a:t>
            </a:r>
            <a:r>
              <a:rPr lang="ko-KR" altLang="en-US" dirty="0"/>
              <a:t>가 </a:t>
            </a:r>
            <a:r>
              <a:rPr lang="en-US" altLang="ko-KR" dirty="0"/>
              <a:t>7/3</a:t>
            </a:r>
            <a:r>
              <a:rPr lang="ko-KR" altLang="en-US" dirty="0"/>
              <a:t>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곡선이 가파른 곳은 </a:t>
            </a:r>
            <a:r>
              <a:rPr lang="en-US" altLang="ko-KR" dirty="0"/>
              <a:t>beta</a:t>
            </a:r>
            <a:r>
              <a:rPr lang="ko-KR" altLang="en-US" dirty="0"/>
              <a:t>가 작은 곳입니다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840</a:t>
            </a:r>
            <a:r>
              <a:rPr lang="ko-KR" altLang="en-US" dirty="0"/>
              <a:t>도를 </a:t>
            </a:r>
            <a:r>
              <a:rPr lang="en-US" altLang="ko-KR" dirty="0"/>
              <a:t>360</a:t>
            </a:r>
            <a:r>
              <a:rPr lang="ko-KR" altLang="en-US" dirty="0"/>
              <a:t>도로 나눈 나머지 </a:t>
            </a:r>
            <a:r>
              <a:rPr lang="en-US" altLang="ko-KR" dirty="0"/>
              <a:t>120</a:t>
            </a:r>
            <a:r>
              <a:rPr lang="ko-KR" altLang="en-US" dirty="0"/>
              <a:t>도만이 매 </a:t>
            </a:r>
            <a:r>
              <a:rPr lang="en-US" altLang="ko-KR" dirty="0"/>
              <a:t>turn </a:t>
            </a:r>
            <a:r>
              <a:rPr lang="ko-KR" altLang="en-US" dirty="0"/>
              <a:t>관측점에서의 위상 차이이고 정수 부분 </a:t>
            </a:r>
            <a:r>
              <a:rPr lang="en-US" altLang="ko-KR" dirty="0"/>
              <a:t>2</a:t>
            </a:r>
            <a:r>
              <a:rPr lang="ko-KR" altLang="en-US" dirty="0"/>
              <a:t>도 </a:t>
            </a:r>
            <a:r>
              <a:rPr lang="en-US" altLang="ko-KR" dirty="0"/>
              <a:t>ring </a:t>
            </a:r>
            <a:r>
              <a:rPr lang="ko-KR" altLang="en-US" dirty="0"/>
              <a:t>내부 </a:t>
            </a:r>
            <a:r>
              <a:rPr lang="en-US" altLang="ko-KR" dirty="0"/>
              <a:t>optics</a:t>
            </a:r>
            <a:r>
              <a:rPr lang="ko-KR" altLang="en-US" dirty="0"/>
              <a:t>에는 의미가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  <a:p>
            <a:endParaRPr lang="en-US" altLang="ko-KR" dirty="0"/>
          </a:p>
          <a:p>
            <a:r>
              <a:rPr lang="ko-KR" altLang="en-US" dirty="0"/>
              <a:t>핵심은 </a:t>
            </a:r>
            <a:r>
              <a:rPr lang="en-US" altLang="ko-KR" dirty="0" err="1"/>
              <a:t>Twiss.mux</a:t>
            </a:r>
            <a:r>
              <a:rPr lang="ko-KR" altLang="en-US" dirty="0"/>
              <a:t>에 </a:t>
            </a:r>
            <a:r>
              <a:rPr lang="en-US" altLang="ko-KR" dirty="0"/>
              <a:t>360</a:t>
            </a:r>
            <a:r>
              <a:rPr lang="ko-KR" altLang="en-US" dirty="0"/>
              <a:t>을 곱하는 부분입니다</a:t>
            </a:r>
            <a:r>
              <a:rPr lang="en-US" altLang="ko-KR" dirty="0"/>
              <a:t>. MAD-X mux</a:t>
            </a:r>
            <a:r>
              <a:rPr lang="ko-KR" altLang="en-US" dirty="0"/>
              <a:t>의 단위는 </a:t>
            </a:r>
            <a:r>
              <a:rPr lang="en-US" altLang="ko-KR" dirty="0"/>
              <a:t>turns</a:t>
            </a:r>
            <a:r>
              <a:rPr lang="ko-KR" altLang="en-US" dirty="0"/>
              <a:t>이고 이를 </a:t>
            </a:r>
            <a:r>
              <a:rPr lang="en-US" altLang="ko-KR" dirty="0"/>
              <a:t>degree</a:t>
            </a:r>
            <a:r>
              <a:rPr lang="ko-KR" altLang="en-US" dirty="0"/>
              <a:t>로 바꿉니다</a:t>
            </a:r>
            <a:r>
              <a:rPr lang="en-US" altLang="ko-KR" dirty="0"/>
              <a:t>. </a:t>
            </a:r>
            <a:r>
              <a:rPr lang="ko-KR" altLang="en-US" dirty="0" err="1"/>
              <a:t>끝값</a:t>
            </a:r>
            <a:r>
              <a:rPr lang="ko-KR" altLang="en-US" dirty="0"/>
              <a:t> 약 </a:t>
            </a:r>
            <a:r>
              <a:rPr lang="en-US" altLang="ko-KR" dirty="0"/>
              <a:t>840</a:t>
            </a:r>
            <a:r>
              <a:rPr lang="ko-KR" altLang="en-US" dirty="0"/>
              <a:t>도를 </a:t>
            </a:r>
            <a:r>
              <a:rPr lang="en-US" altLang="ko-KR" dirty="0"/>
              <a:t>360</a:t>
            </a:r>
            <a:r>
              <a:rPr lang="ko-KR" altLang="en-US" dirty="0"/>
              <a:t>도로 나누면 </a:t>
            </a:r>
            <a:r>
              <a:rPr lang="en-US" altLang="ko-KR" dirty="0" err="1"/>
              <a:t>Qx</a:t>
            </a:r>
            <a:r>
              <a:rPr lang="en-US" altLang="ko-KR" dirty="0"/>
              <a:t>=7/3</a:t>
            </a:r>
            <a:r>
              <a:rPr lang="ko-KR" altLang="en-US" dirty="0"/>
              <a:t>이 됩니다</a:t>
            </a:r>
            <a:r>
              <a:rPr lang="en-US" altLang="ko-KR" dirty="0"/>
              <a:t>. </a:t>
            </a:r>
            <a:r>
              <a:rPr lang="ko-KR" altLang="en-US" dirty="0"/>
              <a:t>그래프의 수직 점선은 별도 </a:t>
            </a:r>
            <a:r>
              <a:rPr lang="en-US" altLang="ko-KR" dirty="0" err="1"/>
              <a:t>vlines</a:t>
            </a:r>
            <a:r>
              <a:rPr lang="en-US" altLang="ko-KR" dirty="0"/>
              <a:t> </a:t>
            </a:r>
            <a:r>
              <a:rPr lang="ko-KR" altLang="en-US" dirty="0"/>
              <a:t>명령으로 </a:t>
            </a:r>
            <a:r>
              <a:rPr lang="en-US" altLang="ko-KR" dirty="0" err="1"/>
              <a:t>sxv</a:t>
            </a:r>
            <a:r>
              <a:rPr lang="en-US" altLang="ko-KR" dirty="0"/>
              <a:t>, </a:t>
            </a:r>
            <a:r>
              <a:rPr lang="en-US" altLang="ko-KR" dirty="0" err="1"/>
              <a:t>ese_mk</a:t>
            </a:r>
            <a:r>
              <a:rPr lang="en-US" altLang="ko-KR" dirty="0"/>
              <a:t>, </a:t>
            </a:r>
            <a:r>
              <a:rPr lang="en-US" altLang="ko-KR" dirty="0" err="1"/>
              <a:t>mse_mk</a:t>
            </a:r>
            <a:r>
              <a:rPr lang="en-US" altLang="ko-KR" dirty="0"/>
              <a:t> </a:t>
            </a:r>
            <a:r>
              <a:rPr lang="ko-KR" altLang="en-US" dirty="0"/>
              <a:t>위치에 추가합니다</a:t>
            </a:r>
            <a:r>
              <a:rPr lang="en-US" altLang="ko-KR" dirty="0"/>
              <a:t>. beta</a:t>
            </a:r>
            <a:r>
              <a:rPr lang="ko-KR" altLang="en-US" dirty="0"/>
              <a:t>가 작은 구간에서는 </a:t>
            </a:r>
            <a:r>
              <a:rPr lang="en-US" altLang="ko-KR" dirty="0"/>
              <a:t>phase</a:t>
            </a:r>
            <a:r>
              <a:rPr lang="ko-KR" altLang="en-US" dirty="0"/>
              <a:t>가 더 빨리 증가합니다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9DE5-60BB-4FF8-92B0-F566E89B4E6E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8598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파란 선은 </a:t>
            </a:r>
            <a:r>
              <a:rPr lang="en-US" altLang="ko-KR" dirty="0"/>
              <a:t>resonance-driving </a:t>
            </a:r>
            <a:r>
              <a:rPr lang="en-US" altLang="ko-KR" dirty="0" err="1"/>
              <a:t>sextupole</a:t>
            </a:r>
            <a:r>
              <a:rPr lang="ko-KR" altLang="en-US" dirty="0"/>
              <a:t>을 켜는 것입니다</a:t>
            </a:r>
            <a:r>
              <a:rPr lang="en-US" altLang="ko-KR" dirty="0"/>
              <a:t>. </a:t>
            </a:r>
            <a:r>
              <a:rPr lang="ko-KR" altLang="en-US" dirty="0"/>
              <a:t>배열은 </a:t>
            </a:r>
            <a:r>
              <a:rPr lang="en-US" altLang="ko-KR" dirty="0"/>
              <a:t>500 turns </a:t>
            </a:r>
            <a:r>
              <a:rPr lang="ko-KR" altLang="en-US" dirty="0"/>
              <a:t>동안 </a:t>
            </a:r>
            <a:r>
              <a:rPr lang="en-US" altLang="ko-KR" dirty="0"/>
              <a:t>0, </a:t>
            </a:r>
            <a:r>
              <a:rPr lang="ko-KR" altLang="en-US" dirty="0"/>
              <a:t>다음 </a:t>
            </a:r>
            <a:r>
              <a:rPr lang="en-US" altLang="ko-KR" dirty="0"/>
              <a:t>500 turns </a:t>
            </a:r>
            <a:r>
              <a:rPr lang="ko-KR" altLang="en-US" dirty="0"/>
              <a:t>동안 </a:t>
            </a:r>
            <a:r>
              <a:rPr lang="en-US" altLang="ko-KR" dirty="0"/>
              <a:t>0</a:t>
            </a:r>
            <a:r>
              <a:rPr lang="ko-KR" altLang="en-US" dirty="0"/>
              <a:t>에서 </a:t>
            </a:r>
            <a:r>
              <a:rPr lang="en-US" altLang="ko-KR" dirty="0"/>
              <a:t>1.2</a:t>
            </a:r>
            <a:r>
              <a:rPr lang="ko-KR" altLang="en-US" dirty="0"/>
              <a:t>로 증가하고 이후 일정합니다</a:t>
            </a:r>
            <a:r>
              <a:rPr lang="en-US" altLang="ko-KR" dirty="0"/>
              <a:t>. </a:t>
            </a:r>
            <a:r>
              <a:rPr lang="en-US" altLang="ko-KR" dirty="0" err="1"/>
              <a:t>sextupole</a:t>
            </a:r>
            <a:r>
              <a:rPr lang="ko-KR" altLang="en-US" dirty="0"/>
              <a:t>을 올리면 </a:t>
            </a:r>
            <a:r>
              <a:rPr lang="en-US" altLang="ko-KR" dirty="0"/>
              <a:t>fixed detuning</a:t>
            </a:r>
            <a:r>
              <a:rPr lang="ko-KR" altLang="en-US" dirty="0"/>
              <a:t>에서 </a:t>
            </a:r>
            <a:r>
              <a:rPr lang="en-US" altLang="ko-KR" dirty="0"/>
              <a:t>stable area</a:t>
            </a:r>
            <a:r>
              <a:rPr lang="ko-KR" altLang="en-US" dirty="0"/>
              <a:t>가 작아지고 초기 </a:t>
            </a:r>
            <a:r>
              <a:rPr lang="en-US" altLang="ko-KR" dirty="0"/>
              <a:t>transient extraction</a:t>
            </a:r>
            <a:r>
              <a:rPr lang="ko-KR" altLang="en-US" dirty="0"/>
              <a:t>이 생길 수 있습니다</a:t>
            </a:r>
            <a:r>
              <a:rPr lang="en-US" altLang="ko-KR" dirty="0"/>
              <a:t>. </a:t>
            </a:r>
            <a:r>
              <a:rPr lang="ko-KR" altLang="en-US" dirty="0"/>
              <a:t>단</a:t>
            </a:r>
            <a:r>
              <a:rPr lang="en-US" altLang="ko-KR" dirty="0"/>
              <a:t>, particle generation </a:t>
            </a:r>
            <a:r>
              <a:rPr lang="ko-KR" altLang="en-US" dirty="0"/>
              <a:t>시점의 </a:t>
            </a:r>
            <a:r>
              <a:rPr lang="en-US" altLang="ko-KR" dirty="0"/>
              <a:t>line</a:t>
            </a:r>
            <a:r>
              <a:rPr lang="ko-KR" altLang="en-US" dirty="0"/>
              <a:t>에서는 </a:t>
            </a:r>
            <a:r>
              <a:rPr lang="en-US" altLang="ko-KR" dirty="0" err="1"/>
              <a:t>sxv</a:t>
            </a:r>
            <a:r>
              <a:rPr lang="ko-KR" altLang="en-US" dirty="0"/>
              <a:t>가 이미 </a:t>
            </a:r>
            <a:r>
              <a:rPr lang="en-US" altLang="ko-KR" dirty="0"/>
              <a:t>1.2</a:t>
            </a:r>
          </a:p>
          <a:p>
            <a:endParaRPr lang="ko-KR" altLang="en-US" dirty="0"/>
          </a:p>
          <a:p>
            <a:endParaRPr lang="en-US" altLang="ko-KR" dirty="0"/>
          </a:p>
          <a:p>
            <a:r>
              <a:rPr lang="en-US" altLang="ko-KR" dirty="0" err="1"/>
              <a:t>knl</a:t>
            </a:r>
            <a:r>
              <a:rPr lang="en-US" altLang="ko-KR" dirty="0"/>
              <a:t>[-1]</a:t>
            </a:r>
            <a:r>
              <a:rPr lang="ko-KR" altLang="en-US" dirty="0"/>
              <a:t>은 이 </a:t>
            </a:r>
            <a:r>
              <a:rPr lang="en-US" altLang="ko-KR" dirty="0" err="1"/>
              <a:t>sxv</a:t>
            </a:r>
            <a:r>
              <a:rPr lang="en-US" altLang="ko-KR" dirty="0"/>
              <a:t> multipole </a:t>
            </a:r>
            <a:r>
              <a:rPr lang="ko-KR" altLang="en-US" dirty="0"/>
              <a:t>배열의 마지막 </a:t>
            </a:r>
            <a:r>
              <a:rPr lang="en-US" altLang="ko-KR" dirty="0"/>
              <a:t>integrated </a:t>
            </a:r>
            <a:r>
              <a:rPr lang="en-US" altLang="ko-KR" dirty="0" err="1"/>
              <a:t>sextupole</a:t>
            </a:r>
            <a:r>
              <a:rPr lang="en-US" altLang="ko-KR" dirty="0"/>
              <a:t> strength</a:t>
            </a:r>
            <a:r>
              <a:rPr lang="ko-KR" altLang="en-US" dirty="0"/>
              <a:t>입니다</a:t>
            </a:r>
            <a:r>
              <a:rPr lang="en-US" altLang="ko-KR" dirty="0"/>
              <a:t>. zeros(500)</a:t>
            </a:r>
            <a:r>
              <a:rPr lang="ko-KR" altLang="en-US" dirty="0"/>
              <a:t>는 처음 </a:t>
            </a:r>
            <a:r>
              <a:rPr lang="en-US" altLang="ko-KR" dirty="0"/>
              <a:t>500 turns</a:t>
            </a:r>
            <a:r>
              <a:rPr lang="ko-KR" altLang="en-US" dirty="0"/>
              <a:t>를 </a:t>
            </a:r>
            <a:r>
              <a:rPr lang="en-US" altLang="ko-KR" dirty="0"/>
              <a:t>0</a:t>
            </a:r>
            <a:r>
              <a:rPr lang="ko-KR" altLang="en-US" dirty="0"/>
              <a:t>으로 유지하고 </a:t>
            </a:r>
            <a:r>
              <a:rPr lang="en-US" altLang="ko-KR" dirty="0" err="1"/>
              <a:t>linspace</a:t>
            </a:r>
            <a:r>
              <a:rPr lang="ko-KR" altLang="en-US" dirty="0"/>
              <a:t>는 다음 </a:t>
            </a:r>
            <a:r>
              <a:rPr lang="en-US" altLang="ko-KR" dirty="0"/>
              <a:t>500 turns</a:t>
            </a:r>
            <a:r>
              <a:rPr lang="ko-KR" altLang="en-US" dirty="0"/>
              <a:t>에서 </a:t>
            </a:r>
            <a:r>
              <a:rPr lang="en-US" altLang="ko-KR" dirty="0"/>
              <a:t>1.2</a:t>
            </a:r>
            <a:r>
              <a:rPr lang="ko-KR" altLang="en-US" dirty="0"/>
              <a:t>까지 증가시킵니다</a:t>
            </a:r>
            <a:r>
              <a:rPr lang="en-US" altLang="ko-KR" dirty="0"/>
              <a:t>. </a:t>
            </a:r>
            <a:r>
              <a:rPr lang="ko-KR" altLang="en-US" dirty="0"/>
              <a:t>마지막 </a:t>
            </a:r>
            <a:r>
              <a:rPr lang="en-US" altLang="ko-KR" dirty="0"/>
              <a:t>ones </a:t>
            </a:r>
            <a:r>
              <a:rPr lang="ko-KR" altLang="en-US" dirty="0"/>
              <a:t>구간은 </a:t>
            </a:r>
            <a:r>
              <a:rPr lang="en-US" altLang="ko-KR" dirty="0"/>
              <a:t>strength</a:t>
            </a:r>
            <a:r>
              <a:rPr lang="ko-KR" altLang="en-US" dirty="0"/>
              <a:t>를 일정하게 유지합니다</a:t>
            </a:r>
            <a:r>
              <a:rPr lang="en-US" altLang="ko-KR" dirty="0"/>
              <a:t>. </a:t>
            </a:r>
            <a:r>
              <a:rPr lang="en-US" altLang="ko-KR" dirty="0" err="1"/>
              <a:t>sextupole</a:t>
            </a:r>
            <a:r>
              <a:rPr lang="ko-KR" altLang="en-US" dirty="0"/>
              <a:t>은 </a:t>
            </a:r>
            <a:r>
              <a:rPr lang="en-US" altLang="ko-KR" dirty="0"/>
              <a:t>cubic Hamiltonian</a:t>
            </a:r>
            <a:r>
              <a:rPr lang="ko-KR" altLang="en-US" dirty="0"/>
              <a:t>의 </a:t>
            </a:r>
            <a:r>
              <a:rPr lang="en-US" altLang="ko-KR" dirty="0"/>
              <a:t>cos(3ψ) </a:t>
            </a:r>
            <a:r>
              <a:rPr lang="ko-KR" altLang="en-US" dirty="0"/>
              <a:t>항을 만들어 </a:t>
            </a:r>
            <a:r>
              <a:rPr lang="en-US" altLang="ko-KR" dirty="0"/>
              <a:t>3Qx=7 resonance</a:t>
            </a:r>
            <a:r>
              <a:rPr lang="ko-KR" altLang="en-US" dirty="0"/>
              <a:t>를 </a:t>
            </a:r>
            <a:r>
              <a:rPr lang="en-US" altLang="ko-KR" dirty="0"/>
              <a:t>drive</a:t>
            </a:r>
            <a:r>
              <a:rPr lang="ko-KR" altLang="en-US" dirty="0"/>
              <a:t>합니다</a:t>
            </a:r>
            <a:r>
              <a:rPr lang="en-US" altLang="ko-KR" dirty="0"/>
              <a:t>. </a:t>
            </a:r>
            <a:r>
              <a:rPr lang="ko-KR" altLang="en-US" dirty="0"/>
              <a:t>안정 입자도 </a:t>
            </a:r>
            <a:r>
              <a:rPr lang="en-US" altLang="ko-KR" dirty="0"/>
              <a:t>kick</a:t>
            </a:r>
            <a:r>
              <a:rPr lang="ko-KR" altLang="en-US" dirty="0"/>
              <a:t>을 받지만 </a:t>
            </a:r>
            <a:r>
              <a:rPr lang="en-US" altLang="ko-KR" dirty="0"/>
              <a:t>bounded contour </a:t>
            </a:r>
            <a:r>
              <a:rPr lang="ko-KR" altLang="en-US" dirty="0"/>
              <a:t>내부이면 바로 </a:t>
            </a:r>
            <a:r>
              <a:rPr lang="en-US" altLang="ko-KR" dirty="0"/>
              <a:t>extraction</a:t>
            </a:r>
            <a:r>
              <a:rPr lang="ko-KR" altLang="en-US" dirty="0"/>
              <a:t>되지 않습니다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바로 </a:t>
            </a:r>
            <a:r>
              <a:rPr lang="ko-KR" altLang="en-US" dirty="0" err="1"/>
              <a:t>바꾸는게</a:t>
            </a:r>
            <a:r>
              <a:rPr lang="ko-KR" altLang="en-US" dirty="0"/>
              <a:t> 아니라 서서히 올리는 이유</a:t>
            </a:r>
            <a:r>
              <a:rPr lang="en-US" altLang="ko-KR" dirty="0"/>
              <a:t>? K2 strength</a:t>
            </a:r>
            <a:r>
              <a:rPr lang="ko-KR" altLang="en-US" dirty="0"/>
              <a:t>를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9DE5-60BB-4FF8-92B0-F566E89B4E6E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764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quadrupole burst ramp</a:t>
            </a:r>
            <a:r>
              <a:rPr lang="ko-KR" altLang="en-US" dirty="0"/>
              <a:t>가 </a:t>
            </a:r>
            <a:r>
              <a:rPr lang="en-US" altLang="ko-KR" dirty="0"/>
              <a:t>tune</a:t>
            </a:r>
            <a:r>
              <a:rPr lang="ko-KR" altLang="en-US" dirty="0"/>
              <a:t>과 </a:t>
            </a:r>
            <a:r>
              <a:rPr lang="en-US" altLang="ko-KR" dirty="0"/>
              <a:t>spill</a:t>
            </a:r>
            <a:r>
              <a:rPr lang="ko-KR" altLang="en-US" dirty="0"/>
              <a:t>에 어떤 영향을 주는지 설명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왼쪽 그래프에서 빨간 선은 </a:t>
            </a:r>
            <a:r>
              <a:rPr lang="en-US" altLang="ko-KR" dirty="0"/>
              <a:t>QF quadrupole strength, </a:t>
            </a:r>
            <a:r>
              <a:rPr lang="ko-KR" altLang="en-US" dirty="0"/>
              <a:t>파란 선은 </a:t>
            </a:r>
            <a:r>
              <a:rPr lang="en-US" altLang="ko-KR" dirty="0"/>
              <a:t>resonant </a:t>
            </a:r>
            <a:r>
              <a:rPr lang="en-US" altLang="ko-KR" dirty="0" err="1"/>
              <a:t>sextupole</a:t>
            </a:r>
            <a:r>
              <a:rPr lang="en-US" altLang="ko-KR" dirty="0"/>
              <a:t> strength. </a:t>
            </a:r>
            <a:r>
              <a:rPr lang="en-US" altLang="ko-KR" dirty="0" err="1"/>
              <a:t>Sextupole</a:t>
            </a:r>
            <a:r>
              <a:rPr lang="ko-KR" altLang="en-US" dirty="0"/>
              <a:t>은 처음에 올라간 뒤 유지되고</a:t>
            </a:r>
            <a:r>
              <a:rPr lang="en-US" altLang="ko-KR" dirty="0"/>
              <a:t>, QF</a:t>
            </a:r>
            <a:r>
              <a:rPr lang="ko-KR" altLang="en-US" dirty="0"/>
              <a:t>는 여러 번 증가한 뒤 잠시 유지되는 계단형 </a:t>
            </a:r>
            <a:r>
              <a:rPr lang="en-US" altLang="ko-KR" dirty="0"/>
              <a:t>ramp. </a:t>
            </a:r>
          </a:p>
          <a:p>
            <a:r>
              <a:rPr lang="ko-KR" altLang="en-US" dirty="0"/>
              <a:t>각 증가 구간에서 </a:t>
            </a:r>
            <a:r>
              <a:rPr lang="en-US" altLang="ko-KR" dirty="0"/>
              <a:t>QF focusing</a:t>
            </a:r>
            <a:r>
              <a:rPr lang="ko-KR" altLang="en-US" dirty="0"/>
              <a:t>이 달라지므로 </a:t>
            </a:r>
            <a:r>
              <a:rPr lang="en-US" altLang="ko-KR" dirty="0"/>
              <a:t>horizontal tune</a:t>
            </a:r>
            <a:r>
              <a:rPr lang="ko-KR" altLang="en-US" dirty="0"/>
              <a:t>도 이동합니다</a:t>
            </a:r>
            <a:r>
              <a:rPr lang="en-US" altLang="ko-KR" dirty="0"/>
              <a:t>. </a:t>
            </a:r>
            <a:r>
              <a:rPr lang="ko-KR" altLang="en-US" dirty="0"/>
              <a:t>이 </a:t>
            </a:r>
            <a:r>
              <a:rPr lang="en-US" altLang="ko-KR" dirty="0"/>
              <a:t>lattice</a:t>
            </a:r>
            <a:r>
              <a:rPr lang="ko-KR" altLang="en-US" dirty="0"/>
              <a:t>에서는 </a:t>
            </a:r>
            <a:r>
              <a:rPr lang="en-US" altLang="ko-KR" dirty="0"/>
              <a:t>QF</a:t>
            </a:r>
            <a:r>
              <a:rPr lang="ko-KR" altLang="en-US" dirty="0"/>
              <a:t>가 증가하면 </a:t>
            </a:r>
            <a:r>
              <a:rPr lang="en-US" altLang="ko-KR" dirty="0"/>
              <a:t>tune</a:t>
            </a:r>
            <a:r>
              <a:rPr lang="ko-KR" altLang="en-US" dirty="0"/>
              <a:t>이 일반적으로 올라가며</a:t>
            </a:r>
            <a:r>
              <a:rPr lang="en-US" altLang="ko-KR" dirty="0"/>
              <a:t>, MATCH</a:t>
            </a:r>
            <a:r>
              <a:rPr lang="ko-KR" altLang="en-US" dirty="0"/>
              <a:t>가 찾은 공명 기준 </a:t>
            </a:r>
            <a:r>
              <a:rPr lang="en-US" altLang="ko-KR" dirty="0"/>
              <a:t>tune </a:t>
            </a:r>
            <a:r>
              <a:rPr lang="en-US" altLang="ko-KR" dirty="0" err="1"/>
              <a:t>Qx</a:t>
            </a:r>
            <a:r>
              <a:rPr lang="en-US" altLang="ko-KR" dirty="0"/>
              <a:t>=7/3</a:t>
            </a:r>
            <a:r>
              <a:rPr lang="ko-KR" altLang="en-US" dirty="0"/>
              <a:t>에 가까워지는 방향으로 예상할 수 있습니다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설정의 목표 </a:t>
            </a:r>
            <a:r>
              <a:rPr lang="ko-KR" altLang="en-US" dirty="0" err="1"/>
              <a:t>끝값</a:t>
            </a:r>
            <a:r>
              <a:rPr lang="ko-KR" altLang="en-US" dirty="0"/>
              <a:t> </a:t>
            </a:r>
            <a:r>
              <a:rPr lang="en-US" altLang="ko-KR" dirty="0"/>
              <a:t>1.870</a:t>
            </a:r>
            <a:r>
              <a:rPr lang="ko-KR" altLang="en-US" dirty="0"/>
              <a:t>까지도 실제 추적 구간은 도달하지 않습니다</a:t>
            </a:r>
            <a:r>
              <a:rPr lang="en-US" altLang="ko-KR" dirty="0"/>
              <a:t>. </a:t>
            </a:r>
            <a:r>
              <a:rPr lang="ko-KR" altLang="en-US" dirty="0"/>
              <a:t>실제 </a:t>
            </a:r>
            <a:r>
              <a:rPr lang="en-US" altLang="ko-KR" dirty="0"/>
              <a:t>tune crossing</a:t>
            </a:r>
            <a:r>
              <a:rPr lang="ko-KR" altLang="en-US" dirty="0"/>
              <a:t>이 몇 번째 </a:t>
            </a:r>
            <a:r>
              <a:rPr lang="en-US" altLang="ko-KR" dirty="0"/>
              <a:t>turn</a:t>
            </a:r>
            <a:r>
              <a:rPr lang="ko-KR" altLang="en-US" dirty="0"/>
              <a:t>에서 일어나는지는 각 </a:t>
            </a:r>
            <a:r>
              <a:rPr lang="en-US" altLang="ko-KR" dirty="0"/>
              <a:t>QF strength</a:t>
            </a:r>
            <a:r>
              <a:rPr lang="ko-KR" altLang="en-US" dirty="0"/>
              <a:t>에서 </a:t>
            </a:r>
            <a:r>
              <a:rPr lang="en-US" altLang="ko-KR" dirty="0"/>
              <a:t>tune</a:t>
            </a:r>
            <a:r>
              <a:rPr lang="ko-KR" altLang="en-US" dirty="0"/>
              <a:t>을 다시 계산해야 알 수 있습니다</a:t>
            </a:r>
            <a:r>
              <a:rPr lang="en-US" altLang="ko-KR" dirty="0"/>
              <a:t>. </a:t>
            </a:r>
            <a:r>
              <a:rPr lang="ko-KR" altLang="en-US" dirty="0"/>
              <a:t>입자별 </a:t>
            </a:r>
            <a:r>
              <a:rPr lang="en-US" altLang="ko-KR" dirty="0"/>
              <a:t>momentum offset</a:t>
            </a:r>
            <a:r>
              <a:rPr lang="ko-KR" altLang="en-US" dirty="0"/>
              <a:t>과 </a:t>
            </a:r>
            <a:r>
              <a:rPr lang="en-US" altLang="ko-KR" dirty="0"/>
              <a:t>natural chromaticity</a:t>
            </a:r>
            <a:r>
              <a:rPr lang="ko-KR" altLang="en-US" dirty="0"/>
              <a:t>도 </a:t>
            </a:r>
            <a:r>
              <a:rPr lang="en-US" altLang="ko-KR" dirty="0"/>
              <a:t>tune</a:t>
            </a:r>
            <a:r>
              <a:rPr lang="ko-KR" altLang="en-US" dirty="0"/>
              <a:t>을 조금씩 다르게 만들기 때문에 모든 입자가 한 순간에 공명을 통과하지 않습니다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 err="1"/>
              <a:t>Sextupole</a:t>
            </a:r>
            <a:r>
              <a:rPr lang="ko-KR" altLang="en-US" dirty="0"/>
              <a:t>은 </a:t>
            </a:r>
            <a:r>
              <a:rPr lang="en-US" altLang="ko-KR" dirty="0"/>
              <a:t>third-order resonance</a:t>
            </a:r>
            <a:r>
              <a:rPr lang="ko-KR" altLang="en-US" dirty="0"/>
              <a:t>를 구동하고</a:t>
            </a:r>
            <a:r>
              <a:rPr lang="en-US" altLang="ko-KR" dirty="0"/>
              <a:t>, tune</a:t>
            </a:r>
            <a:r>
              <a:rPr lang="ko-KR" altLang="en-US" dirty="0"/>
              <a:t>이 바뀌면 안정 영역과 </a:t>
            </a:r>
            <a:r>
              <a:rPr lang="en-US" altLang="ko-KR" dirty="0"/>
              <a:t>separatrix</a:t>
            </a:r>
            <a:r>
              <a:rPr lang="ko-KR" altLang="en-US" dirty="0"/>
              <a:t>가 빔 분포에 대해 이동하거나 크기가 바뀝니다</a:t>
            </a:r>
            <a:r>
              <a:rPr lang="en-US" altLang="ko-KR" dirty="0"/>
              <a:t>. </a:t>
            </a:r>
            <a:r>
              <a:rPr lang="ko-KR" altLang="en-US" dirty="0"/>
              <a:t>경계를 넘어 불안정해진 입자들이 </a:t>
            </a:r>
            <a:r>
              <a:rPr lang="en-US" altLang="ko-KR" dirty="0"/>
              <a:t>unstable arm</a:t>
            </a:r>
            <a:r>
              <a:rPr lang="ko-KR" altLang="en-US" dirty="0"/>
              <a:t>을 따라 </a:t>
            </a:r>
            <a:r>
              <a:rPr lang="en-US" altLang="ko-KR" dirty="0"/>
              <a:t>ES </a:t>
            </a:r>
            <a:r>
              <a:rPr lang="ko-KR" altLang="en-US" dirty="0"/>
              <a:t>방향으로 움직입니다</a:t>
            </a:r>
            <a:r>
              <a:rPr lang="en-US" altLang="ko-KR" dirty="0"/>
              <a:t>. </a:t>
            </a:r>
            <a:r>
              <a:rPr lang="ko-KR" altLang="en-US" dirty="0"/>
              <a:t>그래서 </a:t>
            </a:r>
            <a:r>
              <a:rPr lang="en-US" altLang="ko-KR" dirty="0"/>
              <a:t>QF</a:t>
            </a:r>
            <a:r>
              <a:rPr lang="ko-KR" altLang="en-US" dirty="0"/>
              <a:t>가 증가하는 동안 새로운 입자들이 계속 불안정해질 수 있고</a:t>
            </a:r>
            <a:r>
              <a:rPr lang="en-US" altLang="ko-KR" dirty="0"/>
              <a:t>, </a:t>
            </a:r>
            <a:r>
              <a:rPr lang="ko-KR" altLang="en-US" dirty="0"/>
              <a:t>그래프의 </a:t>
            </a:r>
            <a:r>
              <a:rPr lang="en-US" altLang="ko-KR" dirty="0"/>
              <a:t>spill histogram</a:t>
            </a:r>
            <a:r>
              <a:rPr lang="ko-KR" altLang="en-US" dirty="0"/>
              <a:t>에는 입자 도착이 몰린 구간이 생깁니다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QF</a:t>
            </a:r>
            <a:r>
              <a:rPr lang="ko-KR" altLang="en-US" dirty="0"/>
              <a:t>가 </a:t>
            </a:r>
            <a:r>
              <a:rPr lang="en-US" altLang="ko-KR" dirty="0"/>
              <a:t>plateau</a:t>
            </a:r>
            <a:r>
              <a:rPr lang="ko-KR" altLang="en-US" dirty="0"/>
              <a:t>에 들어가면 </a:t>
            </a:r>
            <a:r>
              <a:rPr lang="en-US" altLang="ko-KR" dirty="0"/>
              <a:t>tune sweep</a:t>
            </a:r>
            <a:r>
              <a:rPr lang="ko-KR" altLang="en-US" dirty="0"/>
              <a:t>가 잠시 멈춥니다</a:t>
            </a:r>
            <a:r>
              <a:rPr lang="en-US" altLang="ko-KR" dirty="0"/>
              <a:t>. </a:t>
            </a:r>
            <a:r>
              <a:rPr lang="ko-KR" altLang="en-US" dirty="0"/>
              <a:t>이때 </a:t>
            </a:r>
            <a:r>
              <a:rPr lang="en-US" altLang="ko-KR" dirty="0"/>
              <a:t>separatrix</a:t>
            </a:r>
            <a:r>
              <a:rPr lang="ko-KR" altLang="en-US" dirty="0"/>
              <a:t>가 빔을 계속 쓸고 지나가는 효과가 줄어 새로운 불안정 입자 공급도 줄 수 있습니다</a:t>
            </a:r>
            <a:r>
              <a:rPr lang="en-US" altLang="ko-KR" dirty="0"/>
              <a:t>. </a:t>
            </a:r>
            <a:r>
              <a:rPr lang="ko-KR" altLang="en-US" dirty="0"/>
              <a:t>그래프에서 </a:t>
            </a:r>
            <a:r>
              <a:rPr lang="en-US" altLang="ko-KR" dirty="0"/>
              <a:t>spill</a:t>
            </a:r>
            <a:r>
              <a:rPr lang="ko-KR" altLang="en-US" dirty="0"/>
              <a:t>이 작아지는 구간을 </a:t>
            </a:r>
            <a:r>
              <a:rPr lang="en-US" altLang="ko-KR" dirty="0"/>
              <a:t>burst gap </a:t>
            </a:r>
            <a:r>
              <a:rPr lang="ko-KR" altLang="en-US" dirty="0"/>
              <a:t>후보로 읽을 수 있습니다</a:t>
            </a:r>
            <a:r>
              <a:rPr lang="en-US" altLang="ko-KR" dirty="0"/>
              <a:t>. </a:t>
            </a:r>
            <a:r>
              <a:rPr lang="ko-KR" altLang="en-US" dirty="0"/>
              <a:t>다만 이미 </a:t>
            </a:r>
            <a:r>
              <a:rPr lang="en-US" altLang="ko-KR" dirty="0"/>
              <a:t>separatrix </a:t>
            </a:r>
            <a:r>
              <a:rPr lang="ko-KR" altLang="en-US" dirty="0"/>
              <a:t>밖에 나간 입자는 </a:t>
            </a:r>
            <a:r>
              <a:rPr lang="en-US" altLang="ko-KR" dirty="0"/>
              <a:t>ES</a:t>
            </a:r>
            <a:r>
              <a:rPr lang="ko-KR" altLang="en-US" dirty="0"/>
              <a:t>까지 이동하는 시간이 필요하므로 </a:t>
            </a:r>
            <a:r>
              <a:rPr lang="en-US" altLang="ko-KR" dirty="0"/>
              <a:t>plateau</a:t>
            </a:r>
            <a:r>
              <a:rPr lang="ko-KR" altLang="en-US" dirty="0"/>
              <a:t>가 시작된 직후 </a:t>
            </a:r>
            <a:r>
              <a:rPr lang="en-US" altLang="ko-KR" dirty="0"/>
              <a:t>spill</a:t>
            </a:r>
            <a:r>
              <a:rPr lang="ko-KR" altLang="en-US" dirty="0"/>
              <a:t>이 </a:t>
            </a:r>
            <a:r>
              <a:rPr lang="en-US" altLang="ko-KR" dirty="0"/>
              <a:t>0</a:t>
            </a:r>
            <a:r>
              <a:rPr lang="ko-KR" altLang="en-US" dirty="0"/>
              <a:t>이 되지는 않습니다</a:t>
            </a:r>
            <a:r>
              <a:rPr lang="en-US" altLang="ko-KR" dirty="0"/>
              <a:t>. plateau</a:t>
            </a:r>
            <a:r>
              <a:rPr lang="ko-KR" altLang="en-US" dirty="0"/>
              <a:t>는 </a:t>
            </a:r>
            <a:r>
              <a:rPr lang="en-US" altLang="ko-KR" dirty="0"/>
              <a:t>extraction</a:t>
            </a:r>
            <a:r>
              <a:rPr lang="ko-KR" altLang="en-US" dirty="0"/>
              <a:t>을 끄는 </a:t>
            </a:r>
            <a:r>
              <a:rPr lang="ko-KR" altLang="en-US" dirty="0" err="1"/>
              <a:t>스위치라기보다</a:t>
            </a:r>
            <a:r>
              <a:rPr lang="ko-KR" altLang="en-US" dirty="0"/>
              <a:t> 새 입자의 공급을 잠시 줄이는 조건입니다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오른쪽 그래프의 </a:t>
            </a:r>
            <a:r>
              <a:rPr lang="en-US" altLang="ko-KR" dirty="0"/>
              <a:t>histogram</a:t>
            </a:r>
            <a:r>
              <a:rPr lang="ko-KR" altLang="en-US" dirty="0"/>
              <a:t>은 </a:t>
            </a:r>
            <a:r>
              <a:rPr lang="en-US" altLang="ko-KR" dirty="0"/>
              <a:t>notebook</a:t>
            </a:r>
            <a:r>
              <a:rPr lang="ko-KR" altLang="en-US" dirty="0"/>
              <a:t>에서 각 입자의 </a:t>
            </a:r>
            <a:r>
              <a:rPr lang="en-US" altLang="ko-KR" dirty="0" err="1"/>
              <a:t>at_turn</a:t>
            </a:r>
            <a:r>
              <a:rPr lang="ko-KR" altLang="en-US" dirty="0"/>
              <a:t>을 모아 </a:t>
            </a:r>
            <a:r>
              <a:rPr lang="en-US" altLang="ko-KR" dirty="0"/>
              <a:t>spill</a:t>
            </a:r>
            <a:r>
              <a:rPr lang="ko-KR" altLang="en-US" dirty="0"/>
              <a:t>로 표시한 것이고</a:t>
            </a:r>
            <a:r>
              <a:rPr lang="en-US" altLang="ko-KR" dirty="0"/>
              <a:t>, intensity </a:t>
            </a:r>
            <a:r>
              <a:rPr lang="ko-KR" altLang="en-US" dirty="0"/>
              <a:t>곡선은 그 누적치를 바탕으로 남은 입자 수를 나타냅니다</a:t>
            </a:r>
            <a:r>
              <a:rPr lang="en-US" altLang="ko-KR" dirty="0"/>
              <a:t>. </a:t>
            </a:r>
            <a:r>
              <a:rPr lang="ko-KR" altLang="en-US" dirty="0"/>
              <a:t>따라서 이는 </a:t>
            </a:r>
            <a:r>
              <a:rPr lang="en-US" altLang="ko-KR" dirty="0"/>
              <a:t>tracking</a:t>
            </a:r>
            <a:r>
              <a:rPr lang="ko-KR" altLang="en-US" dirty="0"/>
              <a:t>에서 정의한 </a:t>
            </a:r>
            <a:r>
              <a:rPr lang="en-US" altLang="ko-KR" dirty="0"/>
              <a:t>spill/intensity proxy</a:t>
            </a:r>
            <a:r>
              <a:rPr lang="ko-KR" altLang="en-US" dirty="0"/>
              <a:t>입니다</a:t>
            </a:r>
            <a:r>
              <a:rPr lang="en-US" altLang="ko-KR" dirty="0"/>
              <a:t>. </a:t>
            </a:r>
            <a:r>
              <a:rPr lang="ko-KR" altLang="en-US" dirty="0"/>
              <a:t>이 </a:t>
            </a:r>
            <a:r>
              <a:rPr lang="en-US" altLang="ko-KR" dirty="0"/>
              <a:t>notebook</a:t>
            </a:r>
            <a:r>
              <a:rPr lang="ko-KR" altLang="en-US" dirty="0"/>
              <a:t>에서는 </a:t>
            </a:r>
            <a:r>
              <a:rPr lang="en-US" altLang="ko-KR" dirty="0"/>
              <a:t>ES</a:t>
            </a:r>
            <a:r>
              <a:rPr lang="ko-KR" altLang="en-US" dirty="0"/>
              <a:t>와 </a:t>
            </a:r>
            <a:r>
              <a:rPr lang="en-US" altLang="ko-KR" dirty="0"/>
              <a:t>MS</a:t>
            </a:r>
            <a:r>
              <a:rPr lang="ko-KR" altLang="en-US" dirty="0"/>
              <a:t>의 </a:t>
            </a:r>
            <a:r>
              <a:rPr lang="en-US" altLang="ko-KR" dirty="0"/>
              <a:t>kick</a:t>
            </a:r>
            <a:r>
              <a:rPr lang="ko-KR" altLang="en-US" dirty="0"/>
              <a:t>이 </a:t>
            </a:r>
            <a:r>
              <a:rPr lang="en-US" altLang="ko-KR" dirty="0"/>
              <a:t>0</a:t>
            </a:r>
            <a:r>
              <a:rPr lang="ko-KR" altLang="en-US" dirty="0"/>
              <a:t>으로 설정되어 있으므로</a:t>
            </a:r>
            <a:r>
              <a:rPr lang="en-US" altLang="ko-KR" dirty="0"/>
              <a:t>, </a:t>
            </a:r>
            <a:r>
              <a:rPr lang="ko-KR" altLang="en-US" dirty="0"/>
              <a:t>실제 </a:t>
            </a:r>
            <a:r>
              <a:rPr lang="en-US" altLang="ko-KR" dirty="0"/>
              <a:t>septum field</a:t>
            </a:r>
            <a:r>
              <a:rPr lang="ko-KR" altLang="en-US" dirty="0"/>
              <a:t>로 빔을 </a:t>
            </a:r>
            <a:r>
              <a:rPr lang="ko-KR" altLang="en-US" dirty="0" err="1"/>
              <a:t>편향시키는</a:t>
            </a:r>
            <a:r>
              <a:rPr lang="ko-KR" altLang="en-US" dirty="0"/>
              <a:t> 장치의 </a:t>
            </a:r>
            <a:r>
              <a:rPr lang="en-US" altLang="ko-KR" dirty="0"/>
              <a:t>spill</a:t>
            </a:r>
            <a:r>
              <a:rPr lang="ko-KR" altLang="en-US" dirty="0"/>
              <a:t>을 검증한 결과로 해석하지는 않습니다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9DE5-60BB-4FF8-92B0-F566E89B4E6E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372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이 그림은 </a:t>
            </a:r>
            <a:r>
              <a:rPr lang="en-US" altLang="ko-KR" dirty="0"/>
              <a:t>ES</a:t>
            </a:r>
            <a:r>
              <a:rPr lang="ko-KR" altLang="en-US" dirty="0"/>
              <a:t>와 </a:t>
            </a:r>
            <a:r>
              <a:rPr lang="en-US" altLang="ko-KR" dirty="0"/>
              <a:t>MS </a:t>
            </a:r>
            <a:r>
              <a:rPr lang="ko-KR" altLang="en-US" dirty="0"/>
              <a:t>위치에 둔 </a:t>
            </a:r>
            <a:r>
              <a:rPr lang="en-US" altLang="ko-KR" dirty="0"/>
              <a:t>particle monitor</a:t>
            </a:r>
            <a:r>
              <a:rPr lang="ko-KR" altLang="en-US" dirty="0"/>
              <a:t>가 </a:t>
            </a:r>
            <a:r>
              <a:rPr lang="en-US" altLang="ko-KR" dirty="0"/>
              <a:t>tracking </a:t>
            </a:r>
            <a:r>
              <a:rPr lang="ko-KR" altLang="en-US" dirty="0"/>
              <a:t>중 기록한 </a:t>
            </a:r>
            <a:r>
              <a:rPr lang="en-US" altLang="ko-KR" dirty="0"/>
              <a:t>x-</a:t>
            </a:r>
            <a:r>
              <a:rPr lang="en-US" altLang="ko-KR" dirty="0" err="1"/>
              <a:t>p_x</a:t>
            </a:r>
            <a:r>
              <a:rPr lang="en-US" altLang="ko-KR" dirty="0"/>
              <a:t> </a:t>
            </a:r>
            <a:r>
              <a:rPr lang="ko-KR" altLang="en-US" dirty="0"/>
              <a:t>좌표입니다</a:t>
            </a:r>
            <a:r>
              <a:rPr lang="en-US" altLang="ko-KR" dirty="0"/>
              <a:t>. </a:t>
            </a:r>
            <a:r>
              <a:rPr lang="ko-KR" altLang="en-US" dirty="0"/>
              <a:t>초록색 계열은 </a:t>
            </a:r>
            <a:r>
              <a:rPr lang="en-US" altLang="ko-KR" dirty="0" err="1"/>
              <a:t>monitor_es.at_turn</a:t>
            </a:r>
            <a:r>
              <a:rPr lang="en-US" altLang="ko-KR" dirty="0"/>
              <a:t> </a:t>
            </a:r>
            <a:r>
              <a:rPr lang="ko-KR" altLang="en-US" dirty="0"/>
              <a:t>또는 </a:t>
            </a:r>
            <a:r>
              <a:rPr lang="en-US" altLang="ko-KR" dirty="0" err="1"/>
              <a:t>monitor_ms.at_turn</a:t>
            </a:r>
            <a:r>
              <a:rPr lang="en-US" altLang="ko-KR" dirty="0"/>
              <a:t> </a:t>
            </a:r>
            <a:r>
              <a:rPr lang="ko-KR" altLang="en-US" dirty="0"/>
              <a:t>값으로 색을 입힌 기록입니다</a:t>
            </a:r>
            <a:r>
              <a:rPr lang="en-US" altLang="ko-KR" dirty="0"/>
              <a:t>. </a:t>
            </a:r>
            <a:r>
              <a:rPr lang="ko-KR" altLang="en-US" dirty="0"/>
              <a:t>즉 각 점은 </a:t>
            </a:r>
            <a:r>
              <a:rPr lang="en-US" altLang="ko-KR" dirty="0"/>
              <a:t>turn</a:t>
            </a:r>
            <a:r>
              <a:rPr lang="ko-KR" altLang="en-US" dirty="0"/>
              <a:t>이 바뀌는 동안 해당 위치를 통과한 입자의 좌표이고</a:t>
            </a:r>
            <a:r>
              <a:rPr lang="en-US" altLang="ko-KR" dirty="0"/>
              <a:t>, </a:t>
            </a:r>
            <a:r>
              <a:rPr lang="ko-KR" altLang="en-US" dirty="0"/>
              <a:t>색은 </a:t>
            </a:r>
            <a:r>
              <a:rPr lang="en-US" altLang="ko-KR" dirty="0"/>
              <a:t>turn </a:t>
            </a:r>
            <a:r>
              <a:rPr lang="ko-KR" altLang="en-US" dirty="0"/>
              <a:t>진행을 구분하는 역할을 합니다</a:t>
            </a:r>
            <a:r>
              <a:rPr lang="en-US" altLang="ko-KR" dirty="0"/>
              <a:t>. </a:t>
            </a:r>
            <a:r>
              <a:rPr lang="ko-KR" altLang="en-US" dirty="0"/>
              <a:t>초록색이 입자 에너지나 안정도를 직접 뜻하는 것은 아닙니다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왼쪽 </a:t>
            </a:r>
            <a:r>
              <a:rPr lang="en-US" altLang="ko-KR" dirty="0"/>
              <a:t>ES </a:t>
            </a:r>
            <a:r>
              <a:rPr lang="ko-KR" altLang="en-US" dirty="0"/>
              <a:t>패널에서는 세 갈래로 뻗는 구조가 보입니다</a:t>
            </a:r>
            <a:r>
              <a:rPr lang="en-US" altLang="ko-KR" dirty="0"/>
              <a:t>. </a:t>
            </a:r>
            <a:r>
              <a:rPr lang="ko-KR" altLang="en-US" dirty="0"/>
              <a:t>이는 </a:t>
            </a:r>
            <a:r>
              <a:rPr lang="en-US" altLang="ko-KR" dirty="0" err="1"/>
              <a:t>Q_x</a:t>
            </a:r>
            <a:r>
              <a:rPr lang="en-US" altLang="ko-KR" dirty="0"/>
              <a:t>=7/3 </a:t>
            </a:r>
            <a:r>
              <a:rPr lang="ko-KR" altLang="en-US" dirty="0"/>
              <a:t>부근의 </a:t>
            </a:r>
            <a:r>
              <a:rPr lang="en-US" altLang="ko-KR" dirty="0"/>
              <a:t>third-order resonance</a:t>
            </a:r>
            <a:r>
              <a:rPr lang="ko-KR" altLang="en-US" dirty="0"/>
              <a:t>에서 형성되는 </a:t>
            </a:r>
            <a:r>
              <a:rPr lang="en-US" altLang="ko-KR" dirty="0"/>
              <a:t>separatrix</a:t>
            </a:r>
            <a:r>
              <a:rPr lang="ko-KR" altLang="en-US" dirty="0"/>
              <a:t>와 </a:t>
            </a:r>
            <a:r>
              <a:rPr lang="en-US" altLang="ko-KR" dirty="0"/>
              <a:t>unstable </a:t>
            </a:r>
            <a:r>
              <a:rPr lang="ko-KR" altLang="en-US" dirty="0"/>
              <a:t>방향의 구조에 연결해 읽을 수 있습니다</a:t>
            </a:r>
            <a:r>
              <a:rPr lang="en-US" altLang="ko-KR" dirty="0"/>
              <a:t>. </a:t>
            </a:r>
            <a:r>
              <a:rPr lang="ko-KR" altLang="en-US" dirty="0"/>
              <a:t>세 갈래 각각이 </a:t>
            </a:r>
            <a:r>
              <a:rPr lang="ko-KR" altLang="en-US" dirty="0" err="1"/>
              <a:t>추출빔이라는</a:t>
            </a:r>
            <a:r>
              <a:rPr lang="ko-KR" altLang="en-US" dirty="0"/>
              <a:t> 뜻은 아닙니다</a:t>
            </a:r>
            <a:r>
              <a:rPr lang="en-US" altLang="ko-KR" dirty="0"/>
              <a:t>. </a:t>
            </a:r>
            <a:r>
              <a:rPr lang="ko-KR" altLang="en-US" dirty="0"/>
              <a:t>그중 음의 </a:t>
            </a:r>
            <a:r>
              <a:rPr lang="en-US" altLang="ko-KR" dirty="0"/>
              <a:t>x </a:t>
            </a:r>
            <a:r>
              <a:rPr lang="ko-KR" altLang="en-US" dirty="0"/>
              <a:t>방향으로 뻗어 </a:t>
            </a:r>
            <a:r>
              <a:rPr lang="en-US" altLang="ko-KR" dirty="0"/>
              <a:t>septum </a:t>
            </a:r>
            <a:r>
              <a:rPr lang="ko-KR" altLang="en-US" dirty="0"/>
              <a:t>위치에 접근하는 가지가 </a:t>
            </a:r>
            <a:r>
              <a:rPr lang="en-US" altLang="ko-KR" dirty="0"/>
              <a:t>ES extraction branch </a:t>
            </a:r>
            <a:r>
              <a:rPr lang="ko-KR" altLang="en-US" dirty="0"/>
              <a:t>후보입니다</a:t>
            </a:r>
            <a:r>
              <a:rPr lang="en-US" altLang="ko-KR" dirty="0"/>
              <a:t>. </a:t>
            </a:r>
            <a:r>
              <a:rPr lang="ko-KR" altLang="en-US" dirty="0"/>
              <a:t>회색 띠의 </a:t>
            </a:r>
            <a:r>
              <a:rPr lang="en-US" altLang="ko-KR" dirty="0"/>
              <a:t>x </a:t>
            </a:r>
            <a:r>
              <a:rPr lang="ko-KR" altLang="en-US" dirty="0"/>
              <a:t>위치를 기준으로 보면 약 −</a:t>
            </a:r>
            <a:r>
              <a:rPr lang="en-US" altLang="ko-KR" dirty="0"/>
              <a:t>85 mm </a:t>
            </a:r>
            <a:r>
              <a:rPr lang="ko-KR" altLang="en-US" dirty="0"/>
              <a:t>부근에서 </a:t>
            </a:r>
            <a:r>
              <a:rPr lang="en-US" altLang="ko-KR" dirty="0"/>
              <a:t>ES extraction </a:t>
            </a:r>
            <a:r>
              <a:rPr lang="ko-KR" altLang="en-US" dirty="0"/>
              <a:t>판정 영역과 만납니다</a:t>
            </a:r>
            <a:r>
              <a:rPr lang="en-US" altLang="ko-KR" dirty="0"/>
              <a:t>. </a:t>
            </a:r>
            <a:r>
              <a:rPr lang="ko-KR" altLang="en-US" dirty="0"/>
              <a:t>따라서 이 그림의 핵심은 </a:t>
            </a:r>
            <a:r>
              <a:rPr lang="en-US" altLang="ko-KR" dirty="0"/>
              <a:t>resonance</a:t>
            </a:r>
            <a:r>
              <a:rPr lang="ko-KR" altLang="en-US" dirty="0"/>
              <a:t>가 만든 위상공간 구조 중 한 가지가 </a:t>
            </a:r>
            <a:r>
              <a:rPr lang="en-US" altLang="ko-KR" dirty="0"/>
              <a:t>ES </a:t>
            </a:r>
            <a:r>
              <a:rPr lang="ko-KR" altLang="en-US" dirty="0"/>
              <a:t>위치와 기하학적으로 겹친다는 점입니다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회색 띠는 실제 </a:t>
            </a:r>
            <a:r>
              <a:rPr lang="en-US" altLang="ko-KR" dirty="0"/>
              <a:t>field map</a:t>
            </a:r>
            <a:r>
              <a:rPr lang="ko-KR" altLang="en-US" dirty="0"/>
              <a:t>이나 힘을 시각화한 것이 아니라</a:t>
            </a:r>
            <a:r>
              <a:rPr lang="en-US" altLang="ko-KR" dirty="0"/>
              <a:t>, </a:t>
            </a:r>
            <a:r>
              <a:rPr lang="ko-KR" altLang="en-US" dirty="0"/>
              <a:t>노트북에서 </a:t>
            </a:r>
            <a:r>
              <a:rPr lang="en-US" altLang="ko-KR" dirty="0"/>
              <a:t>anode/cathode/width </a:t>
            </a:r>
            <a:r>
              <a:rPr lang="ko-KR" altLang="en-US" dirty="0"/>
              <a:t>변수로 그린 </a:t>
            </a:r>
            <a:r>
              <a:rPr lang="en-US" altLang="ko-KR" dirty="0"/>
              <a:t>septum </a:t>
            </a:r>
            <a:r>
              <a:rPr lang="ko-KR" altLang="en-US" dirty="0"/>
              <a:t>또는 </a:t>
            </a:r>
            <a:r>
              <a:rPr lang="en-US" altLang="ko-KR" dirty="0"/>
              <a:t>aperture</a:t>
            </a:r>
            <a:r>
              <a:rPr lang="ko-KR" altLang="en-US" dirty="0"/>
              <a:t>의 </a:t>
            </a:r>
            <a:r>
              <a:rPr lang="en-US" altLang="ko-KR" dirty="0"/>
              <a:t>x </a:t>
            </a:r>
            <a:r>
              <a:rPr lang="ko-KR" altLang="en-US" dirty="0"/>
              <a:t>위치 표시입니다</a:t>
            </a:r>
            <a:r>
              <a:rPr lang="en-US" altLang="ko-KR" dirty="0"/>
              <a:t>. </a:t>
            </a:r>
            <a:r>
              <a:rPr lang="ko-KR" altLang="en-US" dirty="0"/>
              <a:t>이 띠는 입자 좌표와 </a:t>
            </a:r>
            <a:r>
              <a:rPr lang="en-US" altLang="ko-KR" dirty="0"/>
              <a:t>septum </a:t>
            </a:r>
            <a:r>
              <a:rPr lang="ko-KR" altLang="en-US" dirty="0"/>
              <a:t>구조를 비교하도록 </a:t>
            </a:r>
            <a:r>
              <a:rPr lang="ko-KR" altLang="en-US" dirty="0" err="1"/>
              <a:t>돕습니다</a:t>
            </a:r>
            <a:r>
              <a:rPr lang="en-US" altLang="ko-KR" dirty="0"/>
              <a:t>. </a:t>
            </a:r>
            <a:r>
              <a:rPr lang="ko-KR" altLang="en-US" dirty="0"/>
              <a:t>색 띠 안에 들어간 점이 곧 실제 전기장이나 자기장에 의해 꺾였다는 뜻은 아닙니다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오른쪽 </a:t>
            </a:r>
            <a:r>
              <a:rPr lang="en-US" altLang="ko-KR" dirty="0"/>
              <a:t>MS </a:t>
            </a:r>
            <a:r>
              <a:rPr lang="ko-KR" altLang="en-US" dirty="0"/>
              <a:t>패널의 초록색 점도 </a:t>
            </a:r>
            <a:r>
              <a:rPr lang="en-US" altLang="ko-KR" dirty="0"/>
              <a:t>monitor </a:t>
            </a:r>
            <a:r>
              <a:rPr lang="ko-KR" altLang="en-US" dirty="0"/>
              <a:t>위치에서 기록된 </a:t>
            </a:r>
            <a:r>
              <a:rPr lang="en-US" altLang="ko-KR" dirty="0"/>
              <a:t>turn</a:t>
            </a:r>
            <a:r>
              <a:rPr lang="ko-KR" altLang="en-US" dirty="0"/>
              <a:t>별 </a:t>
            </a:r>
            <a:r>
              <a:rPr lang="en-US" altLang="ko-KR" dirty="0"/>
              <a:t>x-</a:t>
            </a:r>
            <a:r>
              <a:rPr lang="en-US" altLang="ko-KR" dirty="0" err="1"/>
              <a:t>p_x</a:t>
            </a:r>
            <a:r>
              <a:rPr lang="en-US" altLang="ko-KR" dirty="0"/>
              <a:t> </a:t>
            </a:r>
            <a:r>
              <a:rPr lang="ko-KR" altLang="en-US" dirty="0"/>
              <a:t>좌표입니다</a:t>
            </a:r>
            <a:r>
              <a:rPr lang="en-US" altLang="ko-KR" dirty="0"/>
              <a:t>. </a:t>
            </a:r>
            <a:r>
              <a:rPr lang="ko-KR" altLang="en-US" dirty="0"/>
              <a:t>붉은 점은 </a:t>
            </a:r>
            <a:r>
              <a:rPr lang="en-US" altLang="ko-KR" dirty="0"/>
              <a:t>plotting </a:t>
            </a:r>
            <a:r>
              <a:rPr lang="ko-KR" altLang="en-US" dirty="0"/>
              <a:t>코드가 </a:t>
            </a:r>
            <a:r>
              <a:rPr lang="en-US" altLang="ko-KR" dirty="0" err="1"/>
              <a:t>particles.state</a:t>
            </a:r>
            <a:r>
              <a:rPr lang="en-US" altLang="ko-KR" dirty="0"/>
              <a:t> == -2</a:t>
            </a:r>
            <a:r>
              <a:rPr lang="ko-KR" altLang="en-US" dirty="0"/>
              <a:t>인 입자만 골라 덧그린 것입니다</a:t>
            </a:r>
            <a:r>
              <a:rPr lang="en-US" altLang="ko-KR" dirty="0"/>
              <a:t>. xtraction_helpers.py</a:t>
            </a:r>
            <a:r>
              <a:rPr lang="ko-KR" altLang="en-US" dirty="0"/>
              <a:t>의 </a:t>
            </a:r>
            <a:r>
              <a:rPr lang="en-US" altLang="ko-KR" dirty="0" err="1"/>
              <a:t>MagneticSeptum</a:t>
            </a:r>
            <a:r>
              <a:rPr lang="ko-KR" altLang="en-US" dirty="0"/>
              <a:t>은 특정 </a:t>
            </a:r>
            <a:r>
              <a:rPr lang="en-US" altLang="ko-KR" dirty="0"/>
              <a:t>blade/aperture </a:t>
            </a:r>
            <a:r>
              <a:rPr lang="ko-KR" altLang="en-US" dirty="0"/>
              <a:t>조건에서 </a:t>
            </a:r>
            <a:r>
              <a:rPr lang="en-US" altLang="ko-KR" dirty="0"/>
              <a:t>state</a:t>
            </a:r>
            <a:r>
              <a:rPr lang="ko-KR" altLang="en-US" dirty="0"/>
              <a:t>를 </a:t>
            </a:r>
            <a:r>
              <a:rPr lang="en-US" altLang="ko-KR" dirty="0"/>
              <a:t>-2</a:t>
            </a:r>
            <a:r>
              <a:rPr lang="ko-KR" altLang="en-US" dirty="0"/>
              <a:t>로 설정하므로</a:t>
            </a:r>
            <a:r>
              <a:rPr lang="en-US" altLang="ko-KR" dirty="0"/>
              <a:t>, </a:t>
            </a:r>
            <a:r>
              <a:rPr lang="ko-KR" altLang="en-US" dirty="0"/>
              <a:t>이 빨간 점은 코드 모델에서 </a:t>
            </a:r>
            <a:r>
              <a:rPr lang="en-US" altLang="ko-KR" dirty="0"/>
              <a:t>loss</a:t>
            </a:r>
            <a:r>
              <a:rPr lang="ko-KR" altLang="en-US" dirty="0"/>
              <a:t>로 분류된 입자입니다</a:t>
            </a:r>
            <a:r>
              <a:rPr lang="en-US" altLang="ko-KR" dirty="0"/>
              <a:t>. </a:t>
            </a:r>
            <a:r>
              <a:rPr lang="ko-KR" altLang="en-US" dirty="0"/>
              <a:t>정상 </a:t>
            </a:r>
            <a:r>
              <a:rPr lang="en-US" altLang="ko-KR" dirty="0"/>
              <a:t>extraction</a:t>
            </a:r>
            <a:r>
              <a:rPr lang="ko-KR" altLang="en-US" dirty="0"/>
              <a:t>된 입자나 검출된 </a:t>
            </a:r>
            <a:r>
              <a:rPr lang="en-US" altLang="ko-KR" dirty="0"/>
              <a:t>downstream beam</a:t>
            </a:r>
            <a:r>
              <a:rPr lang="ko-KR" altLang="en-US" dirty="0"/>
              <a:t>이라고 해석하지 않아야 합니다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여기서 중요한 제한은 </a:t>
            </a:r>
            <a:r>
              <a:rPr lang="en-US" altLang="ko-KR" dirty="0"/>
              <a:t>kick </a:t>
            </a:r>
            <a:r>
              <a:rPr lang="ko-KR" altLang="en-US" dirty="0"/>
              <a:t>설정입니다</a:t>
            </a:r>
            <a:r>
              <a:rPr lang="en-US" altLang="ko-KR" dirty="0"/>
              <a:t>. </a:t>
            </a:r>
            <a:r>
              <a:rPr lang="ko-KR" altLang="en-US" dirty="0"/>
              <a:t>노트북의 </a:t>
            </a:r>
            <a:r>
              <a:rPr lang="en-US" altLang="ko-KR" dirty="0"/>
              <a:t>ES</a:t>
            </a:r>
            <a:r>
              <a:rPr lang="ko-KR" altLang="en-US" dirty="0"/>
              <a:t>와 </a:t>
            </a:r>
            <a:r>
              <a:rPr lang="en-US" altLang="ko-KR" dirty="0"/>
              <a:t>MS </a:t>
            </a:r>
            <a:r>
              <a:rPr lang="ko-KR" altLang="en-US" dirty="0"/>
              <a:t>설정은 </a:t>
            </a:r>
            <a:r>
              <a:rPr lang="en-US" altLang="ko-KR" dirty="0" err="1"/>
              <a:t>dpxkick</a:t>
            </a:r>
            <a:r>
              <a:rPr lang="en-US" altLang="ko-KR" dirty="0"/>
              <a:t>=0</a:t>
            </a:r>
            <a:r>
              <a:rPr lang="ko-KR" altLang="en-US" dirty="0"/>
              <a:t>입니다</a:t>
            </a:r>
            <a:r>
              <a:rPr lang="en-US" altLang="ko-KR" dirty="0"/>
              <a:t>. </a:t>
            </a:r>
            <a:r>
              <a:rPr lang="en-US" altLang="ko-KR" dirty="0" err="1"/>
              <a:t>ElectrostaticSeptum</a:t>
            </a:r>
            <a:r>
              <a:rPr lang="en-US" altLang="ko-KR" dirty="0"/>
              <a:t> helper</a:t>
            </a:r>
            <a:r>
              <a:rPr lang="ko-KR" altLang="en-US" dirty="0"/>
              <a:t>는 조건에 해당하는 입자의 </a:t>
            </a:r>
            <a:r>
              <a:rPr lang="en-US" altLang="ko-KR" dirty="0" err="1"/>
              <a:t>px</a:t>
            </a:r>
            <a:r>
              <a:rPr lang="ko-KR" altLang="en-US" dirty="0"/>
              <a:t>에 설정 </a:t>
            </a:r>
            <a:r>
              <a:rPr lang="en-US" altLang="ko-KR" dirty="0"/>
              <a:t>kick</a:t>
            </a:r>
            <a:r>
              <a:rPr lang="ko-KR" altLang="en-US" dirty="0"/>
              <a:t>을 더하는 구조지만</a:t>
            </a:r>
            <a:r>
              <a:rPr lang="en-US" altLang="ko-KR" dirty="0"/>
              <a:t>, </a:t>
            </a:r>
            <a:r>
              <a:rPr lang="ko-KR" altLang="en-US" dirty="0"/>
              <a:t>이 값이 </a:t>
            </a:r>
            <a:r>
              <a:rPr lang="en-US" altLang="ko-KR" dirty="0"/>
              <a:t>0</a:t>
            </a:r>
            <a:r>
              <a:rPr lang="ko-KR" altLang="en-US" dirty="0"/>
              <a:t>이면 실제 </a:t>
            </a:r>
            <a:r>
              <a:rPr lang="en-US" altLang="ko-KR" dirty="0" err="1"/>
              <a:t>px</a:t>
            </a:r>
            <a:r>
              <a:rPr lang="en-US" altLang="ko-KR" dirty="0"/>
              <a:t> </a:t>
            </a:r>
            <a:r>
              <a:rPr lang="ko-KR" altLang="en-US" dirty="0"/>
              <a:t>변화가 없습니다</a:t>
            </a:r>
            <a:r>
              <a:rPr lang="en-US" altLang="ko-KR" dirty="0"/>
              <a:t>. helper</a:t>
            </a:r>
            <a:r>
              <a:rPr lang="ko-KR" altLang="en-US" dirty="0"/>
              <a:t>에서는 </a:t>
            </a:r>
            <a:r>
              <a:rPr lang="ko-KR" altLang="en-US" dirty="0" err="1"/>
              <a:t>상태값으로</a:t>
            </a:r>
            <a:r>
              <a:rPr lang="ko-KR" altLang="en-US" dirty="0"/>
              <a:t> </a:t>
            </a:r>
            <a:r>
              <a:rPr lang="en-US" altLang="ko-KR" dirty="0"/>
              <a:t>extraction/loss </a:t>
            </a:r>
            <a:r>
              <a:rPr lang="ko-KR" altLang="en-US" dirty="0"/>
              <a:t>조건을 기록할 수 있어도</a:t>
            </a:r>
            <a:r>
              <a:rPr lang="en-US" altLang="ko-KR" dirty="0"/>
              <a:t>, </a:t>
            </a:r>
            <a:r>
              <a:rPr lang="ko-KR" altLang="en-US" dirty="0"/>
              <a:t>그 자체가 물리적인 궤도 굴절을 만들지는 않습니다</a:t>
            </a:r>
            <a:r>
              <a:rPr lang="en-US" altLang="ko-KR" dirty="0"/>
              <a:t>. </a:t>
            </a:r>
            <a:r>
              <a:rPr lang="en-US" altLang="ko-KR" dirty="0" err="1"/>
              <a:t>MagneticSeptum</a:t>
            </a:r>
            <a:r>
              <a:rPr lang="en-US" altLang="ko-KR" dirty="0"/>
              <a:t> helper</a:t>
            </a:r>
            <a:r>
              <a:rPr lang="ko-KR" altLang="en-US" dirty="0"/>
              <a:t>에서도 계산한 </a:t>
            </a:r>
            <a:r>
              <a:rPr lang="en-US" altLang="ko-KR" dirty="0" err="1"/>
              <a:t>newdpx</a:t>
            </a:r>
            <a:r>
              <a:rPr lang="ko-KR" altLang="en-US" dirty="0"/>
              <a:t>를 </a:t>
            </a:r>
            <a:r>
              <a:rPr lang="en-US" altLang="ko-KR" dirty="0" err="1"/>
              <a:t>px</a:t>
            </a:r>
            <a:r>
              <a:rPr lang="ko-KR" altLang="en-US" dirty="0"/>
              <a:t>에 적용하는 줄은 주석 처리되어 있고</a:t>
            </a:r>
            <a:r>
              <a:rPr lang="en-US" altLang="ko-KR" dirty="0"/>
              <a:t>, state </a:t>
            </a:r>
            <a:r>
              <a:rPr lang="ko-KR" altLang="en-US" dirty="0"/>
              <a:t>분류는 별도로 남습니다</a:t>
            </a:r>
            <a:r>
              <a:rPr lang="en-US" altLang="ko-KR" dirty="0"/>
              <a:t>. </a:t>
            </a:r>
            <a:r>
              <a:rPr lang="ko-KR" altLang="en-US" dirty="0"/>
              <a:t>따라서 현재 그림은 </a:t>
            </a:r>
            <a:r>
              <a:rPr lang="en-US" altLang="ko-KR" dirty="0"/>
              <a:t>resonance</a:t>
            </a:r>
            <a:r>
              <a:rPr lang="ko-KR" altLang="en-US" dirty="0"/>
              <a:t>에서 생긴 궤적과 </a:t>
            </a:r>
            <a:r>
              <a:rPr lang="en-US" altLang="ko-KR" dirty="0"/>
              <a:t>septum </a:t>
            </a:r>
            <a:r>
              <a:rPr lang="ko-KR" altLang="en-US" dirty="0"/>
              <a:t>위치에서의 코드 판정을 보여주는 진단 결과입니다</a:t>
            </a:r>
            <a:r>
              <a:rPr lang="en-US" altLang="ko-KR" dirty="0"/>
              <a:t>. ES</a:t>
            </a:r>
            <a:r>
              <a:rPr lang="ko-KR" altLang="en-US" dirty="0"/>
              <a:t>가 </a:t>
            </a:r>
            <a:r>
              <a:rPr lang="en-US" altLang="ko-KR" dirty="0"/>
              <a:t>beam</a:t>
            </a:r>
            <a:r>
              <a:rPr lang="ko-KR" altLang="en-US" dirty="0"/>
              <a:t>을 실제로 꺾고 </a:t>
            </a:r>
            <a:r>
              <a:rPr lang="en-US" altLang="ko-KR" dirty="0"/>
              <a:t>MS</a:t>
            </a:r>
            <a:r>
              <a:rPr lang="ko-KR" altLang="en-US" dirty="0"/>
              <a:t>까지 운반하는 완전한 </a:t>
            </a:r>
            <a:r>
              <a:rPr lang="en-US" altLang="ko-KR" dirty="0"/>
              <a:t>extraction </a:t>
            </a:r>
            <a:r>
              <a:rPr lang="ko-KR" altLang="en-US" dirty="0"/>
              <a:t>시뮬레이션으로 주장할 수는 없습니다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ko-KR" dirty="0"/>
              <a:t>노트북에서는 </a:t>
            </a:r>
            <a:r>
              <a:rPr lang="ko-KR" altLang="ko-KR" dirty="0" err="1"/>
              <a:t>monitor가</a:t>
            </a:r>
            <a:r>
              <a:rPr lang="ko-KR" altLang="ko-KR" dirty="0"/>
              <a:t> 전체 </a:t>
            </a:r>
            <a:r>
              <a:rPr lang="ko-KR" altLang="ko-KR" dirty="0" err="1"/>
              <a:t>tracking</a:t>
            </a:r>
            <a:r>
              <a:rPr lang="ko-KR" altLang="ko-KR" dirty="0"/>
              <a:t> 중 마지막 5,000 </a:t>
            </a:r>
            <a:r>
              <a:rPr lang="ko-KR" altLang="ko-KR" dirty="0" err="1"/>
              <a:t>turns</a:t>
            </a:r>
            <a:r>
              <a:rPr lang="ko-KR" altLang="ko-KR" dirty="0"/>
              <a:t> 동안, 500개 </a:t>
            </a:r>
            <a:r>
              <a:rPr lang="ko-KR" altLang="ko-KR" dirty="0" err="1"/>
              <a:t>particle을</a:t>
            </a:r>
            <a:r>
              <a:rPr lang="ko-KR" altLang="ko-KR" dirty="0"/>
              <a:t> 기록하도록 설정되어 있습니다. 색은 입자가 </a:t>
            </a:r>
            <a:r>
              <a:rPr lang="ko-KR" altLang="ko-KR" dirty="0" err="1"/>
              <a:t>monitor를</a:t>
            </a:r>
            <a:r>
              <a:rPr lang="ko-KR" altLang="ko-KR" dirty="0"/>
              <a:t> 통과한 </a:t>
            </a:r>
            <a:r>
              <a:rPr lang="ko-KR" altLang="ko-KR" b="1" dirty="0" err="1"/>
              <a:t>turn</a:t>
            </a:r>
            <a:r>
              <a:rPr lang="ko-KR" altLang="ko-KR" b="1" dirty="0"/>
              <a:t> 번호</a:t>
            </a:r>
            <a:r>
              <a:rPr lang="ko-KR" altLang="ko-KR" dirty="0"/>
              <a:t>를 나타냅니다. </a:t>
            </a:r>
            <a:r>
              <a:rPr lang="ko-KR" altLang="ko-KR" dirty="0" err="1"/>
              <a:t>colorbar는</a:t>
            </a:r>
            <a:r>
              <a:rPr lang="ko-KR" altLang="ko-KR" dirty="0"/>
              <a:t> 전체 </a:t>
            </a:r>
            <a:r>
              <a:rPr lang="ko-KR" altLang="ko-KR" dirty="0" err="1"/>
              <a:t>tracking</a:t>
            </a:r>
            <a:r>
              <a:rPr lang="ko-KR" altLang="ko-KR" dirty="0"/>
              <a:t> 범위에 맞춰져 있어서 약 25,000까지 보이지만, </a:t>
            </a:r>
            <a:r>
              <a:rPr lang="ko-KR" altLang="ko-KR" dirty="0" err="1"/>
              <a:t>monitor</a:t>
            </a:r>
            <a:r>
              <a:rPr lang="ko-KR" altLang="ko-KR" dirty="0"/>
              <a:t> 점들은 마지막 5,000 </a:t>
            </a:r>
            <a:r>
              <a:rPr lang="ko-KR" altLang="ko-KR" dirty="0" err="1"/>
              <a:t>turns</a:t>
            </a:r>
            <a:r>
              <a:rPr lang="ko-KR" altLang="ko-KR" dirty="0"/>
              <a:t> 구간의 기록입니다.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9DE5-60BB-4FF8-92B0-F566E89B4E6E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0471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 b="1" dirty="0"/>
              <a:t>3. </a:t>
            </a:r>
            <a:r>
              <a:rPr lang="ko-KR" altLang="ko-KR" b="1" dirty="0" err="1"/>
              <a:t>HeLICS가</a:t>
            </a:r>
            <a:r>
              <a:rPr lang="ko-KR" altLang="ko-KR" b="1" dirty="0"/>
              <a:t> 헬륨을 쓰는 이유는?</a:t>
            </a:r>
          </a:p>
          <a:p>
            <a:r>
              <a:rPr lang="ko-KR" altLang="ko-KR" dirty="0"/>
              <a:t>두 가지 이유를 나눠 볼 수 있습니다.</a:t>
            </a:r>
          </a:p>
          <a:p>
            <a:pPr lvl="0"/>
            <a:r>
              <a:rPr lang="ko-KR" altLang="ko-KR" b="1" dirty="0"/>
              <a:t>치료 </a:t>
            </a:r>
            <a:r>
              <a:rPr lang="ko-KR" altLang="ko-KR" b="1" dirty="0" err="1"/>
              <a:t>입자로서의</a:t>
            </a:r>
            <a:r>
              <a:rPr lang="ko-KR" altLang="ko-KR" b="1" dirty="0"/>
              <a:t> 장점:</a:t>
            </a:r>
            <a:r>
              <a:rPr lang="ko-KR" altLang="ko-KR" dirty="0"/>
              <a:t> </a:t>
            </a:r>
            <a:r>
              <a:rPr lang="ko-KR" altLang="ko-KR" dirty="0" err="1"/>
              <a:t>Taylor</a:t>
            </a:r>
            <a:r>
              <a:rPr lang="ko-KR" altLang="ko-KR" dirty="0"/>
              <a:t> </a:t>
            </a:r>
            <a:r>
              <a:rPr lang="ko-KR" altLang="ko-KR" dirty="0" err="1"/>
              <a:t>thesis는</a:t>
            </a:r>
            <a:r>
              <a:rPr lang="ko-KR" altLang="ko-KR" dirty="0"/>
              <a:t> 헬륨 이온의 특성이 </a:t>
            </a:r>
            <a:r>
              <a:rPr lang="ko-KR" altLang="ko-KR" dirty="0" err="1"/>
              <a:t>proton과</a:t>
            </a:r>
            <a:r>
              <a:rPr lang="ko-KR" altLang="ko-KR" dirty="0"/>
              <a:t> </a:t>
            </a:r>
            <a:r>
              <a:rPr lang="ko-KR" altLang="ko-KR" dirty="0" err="1"/>
              <a:t>carbon의</a:t>
            </a:r>
            <a:r>
              <a:rPr lang="ko-KR" altLang="ko-KR" dirty="0"/>
              <a:t> 중간에 있다고 설명합니다. </a:t>
            </a:r>
            <a:r>
              <a:rPr lang="ko-KR" altLang="ko-KR" dirty="0" err="1"/>
              <a:t>carbon과</a:t>
            </a:r>
            <a:r>
              <a:rPr lang="ko-KR" altLang="ko-KR" dirty="0"/>
              <a:t> 비슷한 낮은 </a:t>
            </a:r>
            <a:r>
              <a:rPr lang="ko-KR" altLang="ko-KR" dirty="0" err="1"/>
              <a:t>entrance</a:t>
            </a:r>
            <a:r>
              <a:rPr lang="ko-KR" altLang="ko-KR" dirty="0"/>
              <a:t> </a:t>
            </a:r>
            <a:r>
              <a:rPr lang="ko-KR" altLang="ko-KR" dirty="0" err="1"/>
              <a:t>dose</a:t>
            </a:r>
            <a:r>
              <a:rPr lang="ko-KR" altLang="ko-KR" dirty="0"/>
              <a:t>, 작은 </a:t>
            </a:r>
            <a:r>
              <a:rPr lang="ko-KR" altLang="ko-KR" dirty="0" err="1"/>
              <a:t>lateral</a:t>
            </a:r>
            <a:r>
              <a:rPr lang="ko-KR" altLang="ko-KR" dirty="0"/>
              <a:t> </a:t>
            </a:r>
            <a:r>
              <a:rPr lang="ko-KR" altLang="ko-KR" dirty="0" err="1"/>
              <a:t>scattering</a:t>
            </a:r>
            <a:r>
              <a:rPr lang="ko-KR" altLang="ko-KR" dirty="0"/>
              <a:t>, 날카로운 </a:t>
            </a:r>
            <a:r>
              <a:rPr lang="ko-KR" altLang="ko-KR" dirty="0" err="1"/>
              <a:t>Bragg</a:t>
            </a:r>
            <a:r>
              <a:rPr lang="ko-KR" altLang="ko-KR" dirty="0"/>
              <a:t> </a:t>
            </a:r>
            <a:r>
              <a:rPr lang="ko-KR" altLang="ko-KR" dirty="0" err="1"/>
              <a:t>peak의</a:t>
            </a:r>
            <a:r>
              <a:rPr lang="ko-KR" altLang="ko-KR" dirty="0"/>
              <a:t> 장점을 가지면서, </a:t>
            </a:r>
            <a:r>
              <a:rPr lang="ko-KR" altLang="ko-KR" dirty="0" err="1"/>
              <a:t>peak</a:t>
            </a:r>
            <a:r>
              <a:rPr lang="ko-KR" altLang="ko-KR" dirty="0"/>
              <a:t> 뒤의 </a:t>
            </a:r>
            <a:r>
              <a:rPr lang="ko-KR" altLang="ko-KR" dirty="0" err="1"/>
              <a:t>nuclear</a:t>
            </a:r>
            <a:r>
              <a:rPr lang="ko-KR" altLang="ko-KR" dirty="0"/>
              <a:t> </a:t>
            </a:r>
            <a:r>
              <a:rPr lang="ko-KR" altLang="ko-KR" dirty="0" err="1"/>
              <a:t>fragmentation</a:t>
            </a:r>
            <a:r>
              <a:rPr lang="ko-KR" altLang="ko-KR" dirty="0"/>
              <a:t> </a:t>
            </a:r>
            <a:r>
              <a:rPr lang="ko-KR" altLang="ko-KR" dirty="0" err="1"/>
              <a:t>tail은</a:t>
            </a:r>
            <a:r>
              <a:rPr lang="ko-KR" altLang="ko-KR" dirty="0"/>
              <a:t> </a:t>
            </a:r>
            <a:r>
              <a:rPr lang="ko-KR" altLang="ko-KR" dirty="0" err="1"/>
              <a:t>carbon보다</a:t>
            </a:r>
            <a:r>
              <a:rPr lang="ko-KR" altLang="ko-KR" dirty="0"/>
              <a:t> 훨씬 작다고 정리합니다. (</a:t>
            </a:r>
            <a:r>
              <a:rPr lang="ko-KR" altLang="ko-KR" dirty="0" err="1"/>
              <a:t>Thesis</a:t>
            </a:r>
            <a:r>
              <a:rPr lang="ko-KR" altLang="ko-KR" dirty="0"/>
              <a:t> §1.2.1)</a:t>
            </a:r>
          </a:p>
          <a:p>
            <a:pPr lvl="0"/>
            <a:r>
              <a:rPr lang="ko-KR" altLang="ko-KR" b="1" dirty="0"/>
              <a:t>소형 </a:t>
            </a:r>
            <a:r>
              <a:rPr lang="ko-KR" altLang="ko-KR" b="1" dirty="0" err="1"/>
              <a:t>synchrotron</a:t>
            </a:r>
            <a:r>
              <a:rPr lang="ko-KR" altLang="ko-KR" b="1" dirty="0"/>
              <a:t> 설계:</a:t>
            </a:r>
            <a:r>
              <a:rPr lang="ko-KR" altLang="ko-KR" dirty="0"/>
              <a:t> </a:t>
            </a:r>
            <a:r>
              <a:rPr lang="ko-KR" altLang="ko-KR" dirty="0" err="1"/>
              <a:t>HeLICS는</a:t>
            </a:r>
            <a:r>
              <a:rPr lang="ko-KR" altLang="ko-KR" dirty="0"/>
              <a:t> 작은 </a:t>
            </a:r>
            <a:r>
              <a:rPr lang="ko-KR" altLang="ko-KR" dirty="0" err="1"/>
              <a:t>footprint의</a:t>
            </a:r>
            <a:r>
              <a:rPr lang="ko-KR" altLang="ko-KR" dirty="0"/>
              <a:t> 치료용 </a:t>
            </a:r>
            <a:r>
              <a:rPr lang="ko-KR" altLang="ko-KR" dirty="0" err="1"/>
              <a:t>synchrotron을</a:t>
            </a:r>
            <a:r>
              <a:rPr lang="ko-KR" altLang="ko-KR" dirty="0"/>
              <a:t> 목표로 합니다. </a:t>
            </a:r>
            <a:r>
              <a:rPr lang="ko-KR" altLang="ko-KR" dirty="0" err="1"/>
              <a:t>Taylor는</a:t>
            </a:r>
            <a:r>
              <a:rPr lang="ko-KR" altLang="ko-KR" dirty="0"/>
              <a:t> 설계 선택을 고자기장 </a:t>
            </a:r>
            <a:r>
              <a:rPr lang="ko-KR" altLang="ko-KR" dirty="0" err="1"/>
              <a:t>superconducting</a:t>
            </a:r>
            <a:r>
              <a:rPr lang="ko-KR" altLang="ko-KR" dirty="0"/>
              <a:t> </a:t>
            </a:r>
            <a:r>
              <a:rPr lang="ko-KR" altLang="ko-KR" dirty="0" err="1"/>
              <a:t>carbon</a:t>
            </a:r>
            <a:r>
              <a:rPr lang="ko-KR" altLang="ko-KR" dirty="0"/>
              <a:t> </a:t>
            </a:r>
            <a:r>
              <a:rPr lang="ko-KR" altLang="ko-KR" dirty="0" err="1"/>
              <a:t>machine과</a:t>
            </a:r>
            <a:r>
              <a:rPr lang="ko-KR" altLang="ko-KR" dirty="0"/>
              <a:t>, 더 낮은 </a:t>
            </a:r>
            <a:r>
              <a:rPr lang="ko-KR" altLang="ko-KR" dirty="0" err="1"/>
              <a:t>nucleon</a:t>
            </a:r>
            <a:r>
              <a:rPr lang="ko-KR" altLang="ko-KR" dirty="0"/>
              <a:t> 수의 </a:t>
            </a:r>
            <a:r>
              <a:rPr lang="ko-KR" altLang="ko-KR" dirty="0" err="1"/>
              <a:t>helium을</a:t>
            </a:r>
            <a:r>
              <a:rPr lang="ko-KR" altLang="ko-KR" dirty="0"/>
              <a:t> 사용하는 </a:t>
            </a:r>
            <a:r>
              <a:rPr lang="ko-KR" altLang="ko-KR" dirty="0" err="1"/>
              <a:t>normal-conducting</a:t>
            </a:r>
            <a:r>
              <a:rPr lang="ko-KR" altLang="ko-KR" dirty="0"/>
              <a:t> </a:t>
            </a:r>
            <a:r>
              <a:rPr lang="ko-KR" altLang="ko-KR" dirty="0" err="1"/>
              <a:t>machine으로</a:t>
            </a:r>
            <a:r>
              <a:rPr lang="ko-KR" altLang="ko-KR" dirty="0"/>
              <a:t> 설명합니다. 헬륨은 같은 치료 깊이를 </a:t>
            </a:r>
            <a:r>
              <a:rPr lang="ko-KR" altLang="ko-KR" dirty="0" err="1"/>
              <a:t>carbon보다</a:t>
            </a:r>
            <a:r>
              <a:rPr lang="ko-KR" altLang="ko-KR" dirty="0"/>
              <a:t> 낮은 에너지로 낼 수 있어 이 소형 설계에 적합한 후보가 됩니다. (</a:t>
            </a:r>
            <a:r>
              <a:rPr lang="ko-KR" altLang="ko-KR" dirty="0" err="1"/>
              <a:t>Thesis</a:t>
            </a:r>
            <a:r>
              <a:rPr lang="ko-KR" altLang="ko-KR" dirty="0"/>
              <a:t> §7.2)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AC9DE5-60BB-4FF8-92B0-F566E89B4E6E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4322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F4648F-93B8-285D-B371-858360AD8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C7CF898-74C0-BB90-26AB-52503C7384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EE46EF-8BFB-4634-9E00-A574E53C4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EE045-4D0C-4367-BF35-46E3B4A78DCD}" type="datetime1">
              <a:rPr lang="ko-KR" altLang="en-US" smtClean="0"/>
              <a:t>2026-10-16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F716F7B-F4D4-0015-D073-EE6C3ACA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C5F46F-33EF-DA9C-03B3-25DCCD9E0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9138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E2FA55-D810-5557-151E-86E404C4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FEEC8D-F73B-C261-48A7-D87F7BC4B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4B0BA7E-5D0B-77D2-DFAB-C850CCCDA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604F1-C003-43BC-926E-DB55001289C1}" type="datetime1">
              <a:rPr lang="ko-KR" altLang="en-US" smtClean="0"/>
              <a:t>2026-10-16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846F84-F433-E7E5-627E-2BF98E529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0D4FF3F-1E88-0DA8-90FE-9CFBEA2E9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9729" y="6371665"/>
            <a:ext cx="2743200" cy="365125"/>
          </a:xfrm>
        </p:spPr>
        <p:txBody>
          <a:bodyPr/>
          <a:lstStyle>
            <a:lvl1pPr>
              <a:defRPr b="1"/>
            </a:lvl1pPr>
          </a:lstStyle>
          <a:p>
            <a:fld id="{77DFA374-27F7-4668-B3F9-F18167F33BA2}" type="slidenum">
              <a:rPr lang="ko-KR" altLang="en-US" smtClean="0"/>
              <a:pPr/>
              <a:t>‹#›</a:t>
            </a:fld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891524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CF297C-CB93-D9B9-7692-02586BADE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8E4F039-8AB9-0895-8190-F7C9FDABA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F7AE0B-8D9D-4DF6-D99A-404EF6C89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59321-E1FE-4557-8BF2-7D35CF57F825}" type="datetime1">
              <a:rPr lang="ko-KR" altLang="en-US" smtClean="0"/>
              <a:t>2026-10-16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ABFDB8-91B3-FF67-E68D-EE2D59A11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EF403D0-3E1C-6EAF-D374-65EC42671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310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4D8F13-148B-0169-E003-12B9F38F8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C1668B5-29C6-0CB2-8432-3963A7D308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DAF86B6-1861-44C4-2AB3-8399BDF89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A72CC42-4092-9677-9B77-064A7CD6A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214E5-32C5-4530-BD7A-15B65954975E}" type="datetime1">
              <a:rPr lang="ko-KR" altLang="en-US" smtClean="0"/>
              <a:t>2026-10-16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893FC33-ACC7-3A57-FCAF-ECC427F66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E6A32DF-5EC5-6BB0-898E-1006FA093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8005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84A84D9-1EC6-E2F4-5332-660E2A0A9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33C0A11-5DA0-1034-FC28-9AC670F0A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9CBF07D-75AC-9482-4194-82CEE5229B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D46201F-EA04-209A-8872-C296F2E37C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E9ADE60-74F5-F4D1-01E0-6727586779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156605F-0864-CFBB-EE2A-E576A90F5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B09EF-FD70-42B2-8676-5288D51E63FE}" type="datetime1">
              <a:rPr lang="ko-KR" altLang="en-US" smtClean="0"/>
              <a:t>2026-10-16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F141A8C2-F733-FEF8-C329-AFB1EE62B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FF44E90-DC1B-4ACD-2C41-F5DF9B32B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0435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5C0E12-1D67-C29B-BD29-3C0A5238E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147B6C6-3490-7770-F487-308E7E079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C431-6404-425F-9DFB-08C494D5985B}" type="datetime1">
              <a:rPr lang="ko-KR" altLang="en-US" smtClean="0"/>
              <a:t>2026-10-16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DF423A4-2C25-7A5A-66FE-7FFCAC6EE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16FA598-3340-0AE0-2702-1ABEA1221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7863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5127715-467D-4AB3-073D-C0E8E4960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EF88E-1323-48F2-B74D-EBC1271F7A6B}" type="datetime1">
              <a:rPr lang="ko-KR" altLang="en-US" smtClean="0"/>
              <a:t>2026-10-16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A48659F-18A6-2C31-5184-43F9C4E6E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FA5A662-DAB8-A7F9-F20A-25AEC5051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302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742DEBF-E27F-1BC7-16C6-772C99CE0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009B2C4-A47F-2888-A1C8-01114AF273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F2B3F15-B22D-AE17-AB84-11073B5C0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14B439-8690-572F-A34F-FAAA8DBC5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18EFD-CDFD-45C8-A0EE-AA91EA7D9B69}" type="datetime1">
              <a:rPr lang="ko-KR" altLang="en-US" smtClean="0"/>
              <a:t>2026-10-16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16AE4C5-30BC-397E-5F38-0061A2B1B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D535229-0767-C246-F6EE-6FA17449B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3193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4E5086-A4E8-F71E-4528-07BF2D7B7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1A1384B-DAE4-06C8-CE46-FD2390C16F8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1C4A923-6E7A-B2A3-6253-EA7D1999E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9EAECD2-6E77-5B57-E87A-2445FF2D2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18C22-2300-4F0B-947F-1CD906BB1844}" type="datetime1">
              <a:rPr lang="ko-KR" altLang="en-US" smtClean="0"/>
              <a:t>2026-10-16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AC95F6C-49B4-CD9C-BEB9-CF875DDAD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C652B69-924D-09D6-3748-6BBF5D959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0422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D1E38EA-2642-2242-CF10-BC02073FA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13C7473-70DE-0459-1492-8BFD21AE39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3C05802-71F0-14D3-9020-C90E05368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1A87-BE99-4FBC-9374-58E333438C53}" type="datetime1">
              <a:rPr lang="ko-KR" altLang="en-US" smtClean="0"/>
              <a:t>2026-10-16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AB7C50E-9935-7863-D89B-3FDD44290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9495B0-A9FE-24AE-A675-6B44870F6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9145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1A3C5690-7768-759A-2016-937F7EADE1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0C23506-7CA7-2A9D-2BAA-355CC81F45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6AE5DAB-CE96-C633-C2C0-9AF903E19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F6699-D7A9-4A80-96C8-B3FAEA4E29AD}" type="datetime1">
              <a:rPr lang="ko-KR" altLang="en-US" smtClean="0"/>
              <a:t>2026-10-16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AB5AA4C-FFB9-89FC-0765-3EA3F8F2B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2CF42A1-9910-636C-01A0-F2D9098C0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9277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2E74BBA-A949-E830-2514-5C42DCFB7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8CF09DC-AEEA-65DB-8174-F4F43AAA9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07A90F0-1BC3-6B20-F14E-F9A0DE53BD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42BDE4-7DF7-4917-B4B4-98352CB9338F}" type="datetime1">
              <a:rPr lang="ko-KR" altLang="en-US" smtClean="0"/>
              <a:t>2026-10-16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B202D2A-45A0-BC36-A9A5-27766D2504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0B3173-4EC3-DE1C-6B18-B0B1F003BB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DFA374-27F7-4668-B3F9-F18167F33BA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4530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F4CB47-5050-4873-D051-A2962F379A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CEEAFF4-CA6E-5234-A47E-74398FDD2E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Junsik</a:t>
            </a:r>
            <a:r>
              <a:rPr lang="ko-KR" altLang="en-US" dirty="0"/>
              <a:t> </a:t>
            </a:r>
            <a:r>
              <a:rPr lang="en-US" altLang="ko-KR" dirty="0"/>
              <a:t>Eom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43382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6F1B0A1-34D3-8929-5921-F8F9CB56D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Map	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29F5C14-B3DA-F572-99A5-9217C1A16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altLang="ko-KR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PIMMS and linear optics(ex1)</a:t>
            </a:r>
          </a:p>
          <a:p>
            <a:pPr marL="514350" indent="-514350">
              <a:buAutoNum type="arabicPeriod"/>
            </a:pPr>
            <a:endParaRPr lang="en-US" altLang="ko-KR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altLang="ko-KR" dirty="0" err="1"/>
              <a:t>HeLICS</a:t>
            </a:r>
            <a:r>
              <a:rPr lang="en-US" altLang="ko-KR" dirty="0"/>
              <a:t> lattice and ES / MS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altLang="ko-KR" dirty="0"/>
          </a:p>
          <a:p>
            <a:pPr marL="514350" indent="-514350">
              <a:buAutoNum type="arabicPeriod"/>
            </a:pPr>
            <a:r>
              <a:rPr lang="en-US" altLang="ko-KR" dirty="0"/>
              <a:t>Ramp, tracking and spill</a:t>
            </a:r>
          </a:p>
          <a:p>
            <a:pPr marL="514350" indent="-514350">
              <a:buAutoNum type="arabicPeriod"/>
            </a:pPr>
            <a:endParaRPr lang="en-US" altLang="ko-KR" dirty="0"/>
          </a:p>
          <a:p>
            <a:pPr marL="514350" indent="-514350">
              <a:buAutoNum type="arabicPeriod"/>
            </a:pPr>
            <a:r>
              <a:rPr lang="en-US" altLang="ko-KR" dirty="0"/>
              <a:t>RF-KO and FLASH research 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8AFAEBB-B7B2-9014-2D44-812CF41DB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4195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CAD8EF6-347B-5685-FACC-A5727D800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PIMMS optics before matching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6BB53538-7D08-93AB-8ED0-8F14319020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0352" y="1553515"/>
            <a:ext cx="7081732" cy="49393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52E13A-E2A4-A9A9-C8D5-C21F01C21D11}"/>
              </a:ext>
            </a:extLst>
          </p:cNvPr>
          <p:cNvSpPr txBox="1"/>
          <p:nvPr/>
        </p:nvSpPr>
        <p:spPr>
          <a:xfrm>
            <a:off x="8307804" y="4463716"/>
            <a:ext cx="34430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solidFill>
                  <a:srgbClr val="FF0000"/>
                </a:solidFill>
              </a:rPr>
              <a:t>Red: horizontal</a:t>
            </a:r>
          </a:p>
          <a:p>
            <a:endParaRPr lang="en-US" altLang="ko-KR" sz="2800" dirty="0">
              <a:solidFill>
                <a:srgbClr val="FF0000"/>
              </a:solidFill>
            </a:endParaRPr>
          </a:p>
          <a:p>
            <a:r>
              <a:rPr lang="en-US" altLang="ko-KR" sz="2800" dirty="0">
                <a:solidFill>
                  <a:srgbClr val="0070C0"/>
                </a:solidFill>
              </a:rPr>
              <a:t>Blue: vertical</a:t>
            </a:r>
            <a:endParaRPr lang="ko-KR" altLang="en-US" sz="2800" dirty="0">
              <a:solidFill>
                <a:srgbClr val="0070C0"/>
              </a:solidFill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7A33F0F-FE94-D78A-0B37-7F1E16F42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2084" y="2321947"/>
            <a:ext cx="4255322" cy="1510510"/>
          </a:xfrm>
          <a:prstGeom prst="rect">
            <a:avLst/>
          </a:prstGeom>
        </p:spPr>
      </p:pic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12EF4223-27E1-6D5E-0C13-483D74F2B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193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F3242-F583-2E04-34F9-1EB790B2C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C2521E-18CA-3B58-C2B3-ED67DF332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PIMMS optics after matching</a:t>
            </a: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BEF5B3A4-6A2D-BFA7-8A3E-9DDD9E366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0564" y="1497373"/>
            <a:ext cx="7227265" cy="4351338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3F4133DA-398F-4787-9951-DC2211618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614" y="655162"/>
            <a:ext cx="2705478" cy="137179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E8A1BC83-1741-6BCE-C884-D31A14A395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4902" y="1944013"/>
            <a:ext cx="4486901" cy="345805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B375F63D-466C-2533-617C-42FEA9254B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9529" y="5402071"/>
            <a:ext cx="2734057" cy="61921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2EE11D0-F703-19BA-4755-C4EBACD14877}"/>
                  </a:ext>
                </a:extLst>
              </p:cNvPr>
              <p:cNvSpPr txBox="1"/>
              <p:nvPr/>
            </p:nvSpPr>
            <p:spPr>
              <a:xfrm>
                <a:off x="2508584" y="5848711"/>
                <a:ext cx="24003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altLang="ko-KR" b="0" dirty="0"/>
                  <a:t>:1.645 -&gt; 5/3</a:t>
                </a: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2EE11D0-F703-19BA-4755-C4EBACD14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584" y="5848711"/>
                <a:ext cx="2400300" cy="369332"/>
              </a:xfrm>
              <a:prstGeom prst="rect">
                <a:avLst/>
              </a:prstGeom>
              <a:blipFill>
                <a:blip r:embed="rId7"/>
                <a:stretch>
                  <a:fillRect l="-509" t="-8197" b="-2459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CBF8F9-5F1B-2EF8-A58F-2A3870C35C90}"/>
                  </a:ext>
                </a:extLst>
              </p:cNvPr>
              <p:cNvSpPr txBox="1"/>
              <p:nvPr/>
            </p:nvSpPr>
            <p:spPr>
              <a:xfrm>
                <a:off x="2508584" y="6193947"/>
                <a:ext cx="1085169" cy="2989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=1.72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ACBF8F9-5F1B-2EF8-A58F-2A3870C35C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8584" y="6193947"/>
                <a:ext cx="1085169" cy="298928"/>
              </a:xfrm>
              <a:prstGeom prst="rect">
                <a:avLst/>
              </a:prstGeom>
              <a:blipFill>
                <a:blip r:embed="rId8"/>
                <a:stretch>
                  <a:fillRect l="-5618" r="-3371" b="-2244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5B8FE5E1-D89B-A40A-4C67-9523891D29D6}"/>
              </a:ext>
            </a:extLst>
          </p:cNvPr>
          <p:cNvSpPr txBox="1"/>
          <p:nvPr/>
        </p:nvSpPr>
        <p:spPr>
          <a:xfrm>
            <a:off x="6424761" y="6377190"/>
            <a:ext cx="6284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Tune target reached; injection bump target not yet</a:t>
            </a:r>
            <a:endParaRPr lang="ko-KR" altLang="en-US" dirty="0"/>
          </a:p>
        </p:txBody>
      </p:sp>
      <p:sp>
        <p:nvSpPr>
          <p:cNvPr id="22" name="슬라이드 번호 개체 틀 21">
            <a:extLst>
              <a:ext uri="{FF2B5EF4-FFF2-40B4-BE49-F238E27FC236}">
                <a16:creationId xmlns:a16="http://schemas.microsoft.com/office/drawing/2014/main" id="{EEF13255-B76A-646F-BFA4-77A75FC5D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5744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6D7516-38BA-EB79-C0BE-AF9EE1B75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0D01177-20E2-A065-8DBF-0BDF2F223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F817BF3-060C-1E14-482C-D537FA7D4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73" y="2663586"/>
            <a:ext cx="9976180" cy="1530827"/>
          </a:xfrm>
          <a:prstGeom prst="rect">
            <a:avLst/>
          </a:prstGeom>
        </p:spPr>
      </p:pic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E9F1CC8-5C92-A7D5-C3B5-921EB29DA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05357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80CF9-2D6C-6789-C852-B1E307FDC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1EE3FF-FE87-92AA-32D5-B658FE6BC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Map	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6584AB3-D503-8F78-043E-88334AF18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altLang="ko-KR" dirty="0"/>
              <a:t>PIMMS and linear optics(ex1)</a:t>
            </a:r>
          </a:p>
          <a:p>
            <a:pPr marL="514350" indent="-514350">
              <a:buAutoNum type="arabicPeriod"/>
            </a:pPr>
            <a:endParaRPr lang="en-US" altLang="ko-KR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altLang="ko-KR" sz="3600" b="1" dirty="0" err="1">
                <a:solidFill>
                  <a:srgbClr val="92D050"/>
                </a:solidFill>
              </a:rPr>
              <a:t>HeLICS</a:t>
            </a:r>
            <a:r>
              <a:rPr lang="en-US" altLang="ko-KR" sz="3600" b="1" dirty="0">
                <a:solidFill>
                  <a:srgbClr val="92D050"/>
                </a:solidFill>
              </a:rPr>
              <a:t> lattice and ES / MS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altLang="ko-KR" b="1" dirty="0">
              <a:solidFill>
                <a:srgbClr val="92D050"/>
              </a:solidFill>
            </a:endParaRPr>
          </a:p>
          <a:p>
            <a:pPr marL="514350" indent="-514350">
              <a:buAutoNum type="arabicPeriod"/>
            </a:pPr>
            <a:r>
              <a:rPr lang="en-US" altLang="ko-KR" dirty="0"/>
              <a:t>Ramp, tracking and spill</a:t>
            </a:r>
          </a:p>
          <a:p>
            <a:pPr marL="514350" indent="-514350">
              <a:buAutoNum type="arabicPeriod"/>
            </a:pPr>
            <a:endParaRPr lang="en-US" altLang="ko-KR" dirty="0"/>
          </a:p>
          <a:p>
            <a:pPr marL="514350" indent="-514350">
              <a:buAutoNum type="arabicPeriod"/>
            </a:pPr>
            <a:r>
              <a:rPr lang="en-US" altLang="ko-KR" dirty="0"/>
              <a:t>RF-KO and FLASH research 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6DC5EF1-12D3-095B-1CF6-ED2056512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7671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804BC6-FD11-8871-0556-D57E66B15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HeLICS</a:t>
            </a:r>
            <a:r>
              <a:rPr lang="en-US" altLang="ko-KR" dirty="0"/>
              <a:t> lattice</a:t>
            </a:r>
            <a:endParaRPr lang="ko-KR" altLang="en-US" dirty="0"/>
          </a:p>
        </p:txBody>
      </p:sp>
      <p:pic>
        <p:nvPicPr>
          <p:cNvPr id="6" name="내용 개체 틀 5">
            <a:extLst>
              <a:ext uri="{FF2B5EF4-FFF2-40B4-BE49-F238E27FC236}">
                <a16:creationId xmlns:a16="http://schemas.microsoft.com/office/drawing/2014/main" id="{A2D685EF-0DC8-4831-C5C7-28773F6E91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08828" y="757610"/>
            <a:ext cx="2362530" cy="45726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9BC7FAAC-FE6A-F584-B2B1-F094E7AC6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934" y="1434797"/>
            <a:ext cx="4666048" cy="398840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1FC1BDD4-DB0E-4957-B5D3-5E0FD5D999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8828" y="1214874"/>
            <a:ext cx="1819529" cy="25721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B26771B-013B-F13E-9962-4DDCA600AB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8828" y="1472085"/>
            <a:ext cx="1638529" cy="21910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A69B53BE-933D-2A79-11EB-7A1ADE9C09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8828" y="1847353"/>
            <a:ext cx="4553585" cy="42868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13708D47-A2BA-6706-C332-083E0672F0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8828" y="2489013"/>
            <a:ext cx="6134956" cy="7906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32FB6B8-8628-D28B-4C90-357E2F2B8BE9}"/>
              </a:ext>
            </a:extLst>
          </p:cNvPr>
          <p:cNvSpPr txBox="1"/>
          <p:nvPr/>
        </p:nvSpPr>
        <p:spPr>
          <a:xfrm>
            <a:off x="801526" y="5454059"/>
            <a:ext cx="520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6 x 60</a:t>
            </a:r>
            <a:r>
              <a:rPr lang="en-US" altLang="ko-KR" dirty="0">
                <a:solidFill>
                  <a:srgbClr val="263F50"/>
                </a:solidFill>
                <a:latin typeface="DejaVu Sans"/>
                <a:ea typeface="DejaVu Sans"/>
                <a:cs typeface="DejaVu Sans"/>
              </a:rPr>
              <a:t>° combined function dipoles</a:t>
            </a:r>
          </a:p>
          <a:p>
            <a:r>
              <a:rPr lang="en-US" altLang="ko-KR" dirty="0">
                <a:solidFill>
                  <a:srgbClr val="263F50"/>
                </a:solidFill>
                <a:latin typeface="DejaVu Sans"/>
              </a:rPr>
              <a:t>3 bending sections and 3 straights</a:t>
            </a:r>
            <a:endParaRPr lang="ko-KR" altLang="en-US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264DBECD-A476-8FDB-B535-568AAD4984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643" y="4638424"/>
            <a:ext cx="6858423" cy="747491"/>
          </a:xfrm>
          <a:prstGeom prst="rect">
            <a:avLst/>
          </a:prstGeom>
        </p:spPr>
      </p:pic>
      <p:sp>
        <p:nvSpPr>
          <p:cNvPr id="19" name="슬라이드 번호 개체 틀 18">
            <a:extLst>
              <a:ext uri="{FF2B5EF4-FFF2-40B4-BE49-F238E27FC236}">
                <a16:creationId xmlns:a16="http://schemas.microsoft.com/office/drawing/2014/main" id="{7B11D997-2D35-CE13-ABE5-9D4492E95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0822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02C150-F620-9F3B-D83A-C91C13DC0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ES / MS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212919E-ACA7-B3B1-9975-7BD84F2B1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937" y="1690688"/>
            <a:ext cx="6303488" cy="324768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C804EFD-6CFD-FDAE-0717-7EFF1A7BF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1321" y="4433476"/>
            <a:ext cx="3210373" cy="50489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5AAFF39B-C423-129C-0D6B-9C1ECEA3A0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3721" y="4938371"/>
            <a:ext cx="6649378" cy="93358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7288B52E-FD17-130E-D0C5-BB2B827336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1321" y="3850360"/>
            <a:ext cx="2143424" cy="61921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220172-9B73-4C2B-8D8E-3BFC9BEB1509}"/>
              </a:ext>
            </a:extLst>
          </p:cNvPr>
          <p:cNvSpPr txBox="1"/>
          <p:nvPr/>
        </p:nvSpPr>
        <p:spPr>
          <a:xfrm>
            <a:off x="737937" y="5502619"/>
            <a:ext cx="4523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ESE~1 </a:t>
            </a:r>
            <a:r>
              <a:rPr lang="en-US" altLang="ko-KR" dirty="0" err="1"/>
              <a:t>mrad</a:t>
            </a:r>
            <a:r>
              <a:rPr lang="en-US" altLang="ko-KR" dirty="0"/>
              <a:t> --&gt; MSE ~100 </a:t>
            </a:r>
            <a:r>
              <a:rPr lang="en-US" altLang="ko-KR" dirty="0" err="1"/>
              <a:t>mrad</a:t>
            </a:r>
            <a:endParaRPr lang="ko-KR" altLang="en-US" dirty="0"/>
          </a:p>
        </p:txBody>
      </p:sp>
      <p:sp>
        <p:nvSpPr>
          <p:cNvPr id="14" name="슬라이드 번호 개체 틀 13">
            <a:extLst>
              <a:ext uri="{FF2B5EF4-FFF2-40B4-BE49-F238E27FC236}">
                <a16:creationId xmlns:a16="http://schemas.microsoft.com/office/drawing/2014/main" id="{843D5C23-E4A2-928F-CF69-BF55E4C0D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914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7AFBB2B-00D8-8F39-5D85-E35A8DEB0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HeLICS</a:t>
            </a:r>
            <a:r>
              <a:rPr lang="en-US" altLang="ko-KR" dirty="0"/>
              <a:t> beta </a:t>
            </a:r>
            <a:r>
              <a:rPr lang="en-US" altLang="ko-KR" dirty="0" err="1"/>
              <a:t>fuctions</a:t>
            </a:r>
            <a:endParaRPr lang="ko-KR" altLang="en-US" dirty="0"/>
          </a:p>
        </p:txBody>
      </p:sp>
      <p:pic>
        <p:nvPicPr>
          <p:cNvPr id="7" name="내용 개체 틀 6">
            <a:extLst>
              <a:ext uri="{FF2B5EF4-FFF2-40B4-BE49-F238E27FC236}">
                <a16:creationId xmlns:a16="http://schemas.microsoft.com/office/drawing/2014/main" id="{FC1C4062-0E09-8E3B-7C17-7AEC818F8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6619" y="1423987"/>
            <a:ext cx="5467350" cy="40100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FF2093A-E5AE-37B6-8A39-D8A88258B082}"/>
                  </a:ext>
                </a:extLst>
              </p:cNvPr>
              <p:cNvSpPr txBox="1"/>
              <p:nvPr/>
            </p:nvSpPr>
            <p:spPr>
              <a:xfrm>
                <a:off x="426619" y="5434012"/>
                <a:ext cx="93320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𝑏𝑙𝑢𝑒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: </m:t>
                    </m:r>
                    <m:r>
                      <m:rPr>
                        <m:sty m:val="p"/>
                      </m:rPr>
                      <a:rPr lang="en-US" altLang="ko-KR" b="0" i="1" smtClean="0">
                        <a:latin typeface="Cambria Math" panose="02040503050406030204" pitchFamily="18" charset="0"/>
                      </a:rPr>
                      <m:t>β</m:t>
                    </m:r>
                  </m:oMath>
                </a14:m>
                <a:r>
                  <a:rPr lang="en-US" altLang="ko-KR" b="0" dirty="0"/>
                  <a:t>_x</a:t>
                </a:r>
              </a:p>
              <a:p>
                <a:endParaRPr lang="ko-KR" alt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FF2093A-E5AE-37B6-8A39-D8A88258B0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619" y="5434012"/>
                <a:ext cx="933204" cy="553998"/>
              </a:xfrm>
              <a:prstGeom prst="rect">
                <a:avLst/>
              </a:prstGeom>
              <a:blipFill>
                <a:blip r:embed="rId4"/>
                <a:stretch>
                  <a:fillRect l="-9150" t="-14286" r="-1437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EC14398-DF98-C62F-7606-0AE64B163E2C}"/>
                  </a:ext>
                </a:extLst>
              </p:cNvPr>
              <p:cNvSpPr txBox="1"/>
              <p:nvPr/>
            </p:nvSpPr>
            <p:spPr>
              <a:xfrm>
                <a:off x="1636773" y="5434012"/>
                <a:ext cx="13320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𝑂𝑟𝑎𝑛𝑔𝑒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EC14398-DF98-C62F-7606-0AE64B163E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773" y="5434012"/>
                <a:ext cx="1332096" cy="276999"/>
              </a:xfrm>
              <a:prstGeom prst="rect">
                <a:avLst/>
              </a:prstGeom>
              <a:blipFill>
                <a:blip r:embed="rId5"/>
                <a:stretch>
                  <a:fillRect l="-4110" r="-2283" b="-3695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7EDAD41-1BAC-9F9F-FBEE-CE42F87456ED}"/>
                  </a:ext>
                </a:extLst>
              </p:cNvPr>
              <p:cNvSpPr txBox="1"/>
              <p:nvPr/>
            </p:nvSpPr>
            <p:spPr>
              <a:xfrm>
                <a:off x="3513635" y="5434012"/>
                <a:ext cx="1835567" cy="5791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sub>
                      </m:sSub>
                      <m:r>
                        <a:rPr lang="en-US" altLang="ko-KR" b="0" i="0" smtClean="0">
                          <a:latin typeface="Cambria Math" panose="02040503050406030204" pitchFamily="18" charset="0"/>
                        </a:rPr>
                        <m:t>≅17.23 </m:t>
                      </m:r>
                      <m:r>
                        <m:rPr>
                          <m:sty m:val="p"/>
                        </m:rPr>
                        <a:rPr lang="en-US" altLang="ko-KR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altLang="ko-KR" b="0" dirty="0"/>
              </a:p>
              <a:p>
                <a:endParaRPr lang="ko-KR" alt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7EDAD41-1BAC-9F9F-FBEE-CE42F87456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3635" y="5434012"/>
                <a:ext cx="1835567" cy="579198"/>
              </a:xfrm>
              <a:prstGeom prst="rect">
                <a:avLst/>
              </a:prstGeom>
              <a:blipFill>
                <a:blip r:embed="rId6"/>
                <a:stretch>
                  <a:fillRect l="-99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A3074D3-6287-B8FA-AA19-789F2232CAF1}"/>
                  </a:ext>
                </a:extLst>
              </p:cNvPr>
              <p:cNvSpPr txBox="1"/>
              <p:nvPr/>
            </p:nvSpPr>
            <p:spPr>
              <a:xfrm>
                <a:off x="2884224" y="5157013"/>
                <a:ext cx="5521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A3074D3-6287-B8FA-AA19-789F2232CA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4224" y="5157013"/>
                <a:ext cx="552139" cy="276999"/>
              </a:xfrm>
              <a:prstGeom prst="rect">
                <a:avLst/>
              </a:prstGeom>
              <a:blipFill>
                <a:blip r:embed="rId7"/>
                <a:stretch>
                  <a:fillRect l="-3297" r="-12088" b="-4222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CE04024-A7E9-EDC0-FC99-0254F005E1F8}"/>
                  </a:ext>
                </a:extLst>
              </p:cNvPr>
              <p:cNvSpPr txBox="1"/>
              <p:nvPr/>
            </p:nvSpPr>
            <p:spPr>
              <a:xfrm>
                <a:off x="133397" y="2803357"/>
                <a:ext cx="5864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CE04024-A7E9-EDC0-FC99-0254F005E1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397" y="2803357"/>
                <a:ext cx="586443" cy="276999"/>
              </a:xfrm>
              <a:prstGeom prst="rect">
                <a:avLst/>
              </a:prstGeom>
              <a:blipFill>
                <a:blip r:embed="rId8"/>
                <a:stretch>
                  <a:fillRect l="-11458" r="-11458" b="-4222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그림 15">
            <a:extLst>
              <a:ext uri="{FF2B5EF4-FFF2-40B4-BE49-F238E27FC236}">
                <a16:creationId xmlns:a16="http://schemas.microsoft.com/office/drawing/2014/main" id="{093C8E25-8228-5E2B-684C-5D9669B10B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214" y="1881410"/>
            <a:ext cx="3211924" cy="524906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EFD4D60-BDC6-DF67-39CB-FCC7486C5E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0214" y="2551403"/>
            <a:ext cx="2368115" cy="87759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31C202E3-FBF4-4EA9-0542-8852738F15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9251" y="3574086"/>
            <a:ext cx="3932048" cy="769314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EB79CCF4-CA67-29D1-B57B-D3B3986ECC1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09251" y="4488487"/>
            <a:ext cx="2467319" cy="295316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58418758-EA8A-F6EE-C94E-53808C06B31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85294" y="4973027"/>
            <a:ext cx="4244963" cy="769313"/>
          </a:xfrm>
          <a:prstGeom prst="rect">
            <a:avLst/>
          </a:prstGeom>
        </p:spPr>
      </p:pic>
      <p:sp>
        <p:nvSpPr>
          <p:cNvPr id="26" name="슬라이드 번호 개체 틀 25">
            <a:extLst>
              <a:ext uri="{FF2B5EF4-FFF2-40B4-BE49-F238E27FC236}">
                <a16:creationId xmlns:a16="http://schemas.microsoft.com/office/drawing/2014/main" id="{964CE72F-EE8E-4BFD-4E14-87AE2A3D5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7806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54687A-8388-F57F-3855-C032045A7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Phase advance and tune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EA3CBF52-CCD7-E5C0-F737-4A666FEF25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560931"/>
            <a:ext cx="5779168" cy="306811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EB5BBEA-1882-292B-44EC-9FA5CA16C1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550" y="1865110"/>
            <a:ext cx="5139965" cy="60136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27E4BC4A-786D-1CAE-BCAE-DC0AF7F3FC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5550" y="2771975"/>
            <a:ext cx="5146045" cy="77578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0BD5441-8070-2F7E-3AEB-A4107FFA26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8570" y="4796794"/>
            <a:ext cx="3915321" cy="65731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C4C6860-6D49-C599-4542-B6F4C5015B11}"/>
                  </a:ext>
                </a:extLst>
              </p:cNvPr>
              <p:cNvSpPr txBox="1"/>
              <p:nvPr/>
            </p:nvSpPr>
            <p:spPr>
              <a:xfrm>
                <a:off x="725854" y="5897043"/>
                <a:ext cx="1608271" cy="8897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ko-KR" b="0" i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ko-KR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𝑡𝑢𝑟𝑛</m:t>
                              </m:r>
                            </m:sub>
                          </m:sSub>
                        </m:num>
                        <m:den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US" altLang="ko-KR" b="0" dirty="0"/>
              </a:p>
              <a:p>
                <a:endParaRPr lang="ko-KR" alt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C4C6860-6D49-C599-4542-B6F4C5015B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854" y="5897043"/>
                <a:ext cx="1608271" cy="8897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D5AFBA2-67AC-8C20-18BA-340DF171D899}"/>
                  </a:ext>
                </a:extLst>
              </p:cNvPr>
              <p:cNvSpPr txBox="1"/>
              <p:nvPr/>
            </p:nvSpPr>
            <p:spPr>
              <a:xfrm>
                <a:off x="2685796" y="5898069"/>
                <a:ext cx="2408095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840°</m:t>
                          </m:r>
                        </m:num>
                        <m:den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360°</m:t>
                          </m:r>
                        </m:den>
                      </m:f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=2.333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D5AFBA2-67AC-8C20-18BA-340DF171D8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5796" y="5898069"/>
                <a:ext cx="2408095" cy="5203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슬라이드 번호 개체 틀 16">
            <a:extLst>
              <a:ext uri="{FF2B5EF4-FFF2-40B4-BE49-F238E27FC236}">
                <a16:creationId xmlns:a16="http://schemas.microsoft.com/office/drawing/2014/main" id="{01F7C3B4-A857-3D8F-0393-02EC8DEB3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5068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2259D-8B36-9134-2FFA-9A312F43B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0C28BF-D1E7-4982-5CFD-B29A4E687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Map	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92081EC-0070-8CF7-586C-AC2F6FB1F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altLang="ko-KR" dirty="0"/>
              <a:t>PIMMS and linear optics(ex1)</a:t>
            </a:r>
          </a:p>
          <a:p>
            <a:pPr marL="514350" indent="-514350">
              <a:buAutoNum type="arabicPeriod"/>
            </a:pPr>
            <a:endParaRPr lang="en-US" altLang="ko-KR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altLang="ko-KR" dirty="0" err="1"/>
              <a:t>HeLICS</a:t>
            </a:r>
            <a:r>
              <a:rPr lang="en-US" altLang="ko-KR" dirty="0"/>
              <a:t> lattice and ES / MS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US" altLang="ko-KR" b="1" dirty="0">
              <a:solidFill>
                <a:srgbClr val="92D050"/>
              </a:solidFill>
            </a:endParaRPr>
          </a:p>
          <a:p>
            <a:pPr marL="514350" indent="-514350">
              <a:buAutoNum type="arabicPeriod"/>
            </a:pPr>
            <a:r>
              <a:rPr lang="en-US" altLang="ko-KR" sz="3600" b="1" dirty="0">
                <a:solidFill>
                  <a:srgbClr val="92D050"/>
                </a:solidFill>
              </a:rPr>
              <a:t>Ramp, tracking and spill</a:t>
            </a:r>
          </a:p>
          <a:p>
            <a:pPr marL="514350" indent="-514350">
              <a:buAutoNum type="arabicPeriod"/>
            </a:pPr>
            <a:endParaRPr lang="en-US" altLang="ko-KR" dirty="0"/>
          </a:p>
          <a:p>
            <a:pPr marL="514350" indent="-514350">
              <a:buAutoNum type="arabicPeriod"/>
            </a:pPr>
            <a:r>
              <a:rPr lang="en-US" altLang="ko-KR" dirty="0"/>
              <a:t>RF-KO and FLASH research </a:t>
            </a:r>
            <a:endParaRPr lang="ko-KR" altLang="en-US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04FF980-740B-6928-FF9D-AD938E466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9956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8AF46C-6507-69B3-1160-8F764A5EE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Sextupole</a:t>
            </a:r>
            <a:r>
              <a:rPr lang="en-US" altLang="ko-KR" dirty="0"/>
              <a:t> ramp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026B2DB6-9233-2FA5-22FA-C665E6D7BD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1264" y="1317709"/>
            <a:ext cx="5353050" cy="401002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8F2170D-5AA4-FDF5-3216-CDFC95E308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4153" y="5267576"/>
            <a:ext cx="7466636" cy="14951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3E9CCCA-63D6-3AC7-469C-30BBA520F5FA}"/>
              </a:ext>
            </a:extLst>
          </p:cNvPr>
          <p:cNvSpPr txBox="1"/>
          <p:nvPr/>
        </p:nvSpPr>
        <p:spPr>
          <a:xfrm>
            <a:off x="5636794" y="2971800"/>
            <a:ext cx="62639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0-499 turn: k2 = 0, </a:t>
            </a:r>
            <a:r>
              <a:rPr lang="ko-KR" altLang="en-US" dirty="0"/>
              <a:t>구동 </a:t>
            </a:r>
            <a:r>
              <a:rPr lang="en-US" altLang="ko-KR" dirty="0"/>
              <a:t>x</a:t>
            </a:r>
          </a:p>
          <a:p>
            <a:endParaRPr lang="en-US" altLang="ko-KR" dirty="0"/>
          </a:p>
          <a:p>
            <a:r>
              <a:rPr lang="en-US" altLang="ko-KR" dirty="0"/>
              <a:t>500-999 turn:</a:t>
            </a:r>
            <a:r>
              <a:rPr lang="ko-KR" altLang="en-US" dirty="0"/>
              <a:t> </a:t>
            </a:r>
            <a:r>
              <a:rPr lang="en-US" altLang="ko-KR" dirty="0"/>
              <a:t>k2</a:t>
            </a:r>
            <a:r>
              <a:rPr lang="ko-KR" altLang="en-US" dirty="0"/>
              <a:t>를 </a:t>
            </a:r>
            <a:r>
              <a:rPr lang="en-US" altLang="ko-KR" dirty="0"/>
              <a:t>0</a:t>
            </a:r>
            <a:r>
              <a:rPr lang="ko-KR" altLang="en-US" dirty="0"/>
              <a:t>에서 </a:t>
            </a:r>
            <a:r>
              <a:rPr lang="en-US" altLang="ko-KR" dirty="0"/>
              <a:t>1.2</a:t>
            </a:r>
            <a:r>
              <a:rPr lang="ko-KR" altLang="en-US" dirty="0"/>
              <a:t>까지 선형으로 올림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1000 turn </a:t>
            </a:r>
            <a:r>
              <a:rPr lang="ko-KR" altLang="en-US" dirty="0"/>
              <a:t>이후</a:t>
            </a:r>
            <a:r>
              <a:rPr lang="en-US" altLang="ko-KR" dirty="0"/>
              <a:t>: </a:t>
            </a:r>
            <a:r>
              <a:rPr lang="ko-KR" altLang="en-US" dirty="0"/>
              <a:t>유지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1B8F8133-CB84-7262-C072-585670A45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9969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460B218-5E19-39B2-035D-648907544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Quadrupole burst</a:t>
            </a:r>
            <a:r>
              <a:rPr lang="ko-KR" altLang="en-US" dirty="0"/>
              <a:t> </a:t>
            </a:r>
            <a:r>
              <a:rPr lang="en-US" altLang="ko-KR" dirty="0"/>
              <a:t>ramp</a:t>
            </a:r>
            <a:br>
              <a:rPr lang="en-US" altLang="ko-KR" dirty="0"/>
            </a:b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84684CCF-9516-E9C5-B713-DC9D869283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16" y="1243745"/>
            <a:ext cx="5363690" cy="3425742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15FB53D-6AEF-1004-0BA6-8E890DC129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1689" y="1837680"/>
            <a:ext cx="6632935" cy="214816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BE636D5-D322-B18B-9326-A42BB13C262C}"/>
                  </a:ext>
                </a:extLst>
              </p:cNvPr>
              <p:cNvSpPr txBox="1"/>
              <p:nvPr/>
            </p:nvSpPr>
            <p:spPr>
              <a:xfrm>
                <a:off x="265893" y="5548107"/>
                <a:ext cx="8482263" cy="483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dirty="0"/>
                  <a:t>Qf up </a:t>
                </a:r>
                <a:r>
                  <a:rPr lang="en-US" altLang="ko-KR" dirty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𝑄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𝑥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r>
                  <a:rPr lang="en-US" altLang="ko-KR" dirty="0"/>
                  <a:t>approach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ko-KR" altLang="en-US" dirty="0"/>
                  <a:t> </a:t>
                </a:r>
                <a:r>
                  <a:rPr lang="en-US" altLang="ko-KR" dirty="0">
                    <a:sym typeface="Wingdings" panose="05000000000000000000" pitchFamily="2" charset="2"/>
                  </a:rPr>
                  <a:t> separatrix crossing  delayed arrival at ES</a:t>
                </a:r>
                <a:endParaRPr lang="ko-KR" altLang="en-US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BE636D5-D322-B18B-9326-A42BB13C26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893" y="5548107"/>
                <a:ext cx="8482263" cy="483850"/>
              </a:xfrm>
              <a:prstGeom prst="rect">
                <a:avLst/>
              </a:prstGeom>
              <a:blipFill>
                <a:blip r:embed="rId5"/>
                <a:stretch>
                  <a:fillRect b="-759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그림 15">
            <a:extLst>
              <a:ext uri="{FF2B5EF4-FFF2-40B4-BE49-F238E27FC236}">
                <a16:creationId xmlns:a16="http://schemas.microsoft.com/office/drawing/2014/main" id="{00246C36-4BFE-B33A-712B-D8CE6216FF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1688" y="1312633"/>
            <a:ext cx="3182807" cy="215378"/>
          </a:xfrm>
          <a:prstGeom prst="rect">
            <a:avLst/>
          </a:prstGeom>
        </p:spPr>
      </p:pic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CE40973C-D688-3EFF-1DCB-4B626FD3B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3180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6097E9F-20F4-FF27-52A1-951E1A525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#match code</a:t>
            </a: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DE1D7A7E-C1B6-34F8-278D-0BDF5624E0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6381" y="1690688"/>
            <a:ext cx="3972479" cy="417253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FE92CCE-4E6F-5E69-BFFD-984F3D58E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168" y="1833188"/>
            <a:ext cx="3367952" cy="103032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4B31B0-AB89-ED81-33DD-3688975617C0}"/>
                  </a:ext>
                </a:extLst>
              </p:cNvPr>
              <p:cNvSpPr txBox="1"/>
              <p:nvPr/>
            </p:nvSpPr>
            <p:spPr>
              <a:xfrm>
                <a:off x="5130979" y="3429000"/>
                <a:ext cx="5600701" cy="483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/>
                  <a:t>Match reference: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𝑎𝑡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𝑞𝑓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</a:rPr>
                      <m:t> ≅1.86615</m:t>
                    </m:r>
                  </m:oMath>
                </a14:m>
                <a:endParaRPr lang="ko-KR" alt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4B31B0-AB89-ED81-33DD-3688975617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0979" y="3429000"/>
                <a:ext cx="5600701" cy="483850"/>
              </a:xfrm>
              <a:prstGeom prst="rect">
                <a:avLst/>
              </a:prstGeom>
              <a:blipFill>
                <a:blip r:embed="rId4"/>
                <a:stretch>
                  <a:fillRect l="-980" b="-5063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AEF33345-F374-1B13-5BFE-9CDF087A4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6560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A7CBD6-9A68-72C0-6DCD-EA77E4D5C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Reading</a:t>
            </a:r>
            <a:r>
              <a:rPr lang="ko-KR" altLang="en-US" dirty="0"/>
              <a:t> </a:t>
            </a:r>
            <a:r>
              <a:rPr lang="en-US" altLang="ko-KR" dirty="0"/>
              <a:t>initial</a:t>
            </a:r>
            <a:r>
              <a:rPr lang="ko-KR" altLang="en-US" dirty="0"/>
              <a:t> </a:t>
            </a:r>
            <a:r>
              <a:rPr lang="en-US" altLang="ko-KR" dirty="0"/>
              <a:t>beam</a:t>
            </a:r>
            <a:r>
              <a:rPr lang="ko-KR" altLang="en-US" dirty="0"/>
              <a:t> </a:t>
            </a:r>
            <a:r>
              <a:rPr lang="en-US" altLang="ko-KR" dirty="0"/>
              <a:t>distribution</a:t>
            </a:r>
            <a:br>
              <a:rPr lang="en-US" altLang="ko-KR" dirty="0"/>
            </a:br>
            <a:br>
              <a:rPr lang="en-US" altLang="ko-KR" dirty="0"/>
            </a:br>
            <a:endParaRPr lang="ko-KR" altLang="en-US" dirty="0"/>
          </a:p>
        </p:txBody>
      </p:sp>
      <p:pic>
        <p:nvPicPr>
          <p:cNvPr id="9" name="내용 개체 틀 8">
            <a:extLst>
              <a:ext uri="{FF2B5EF4-FFF2-40B4-BE49-F238E27FC236}">
                <a16:creationId xmlns:a16="http://schemas.microsoft.com/office/drawing/2014/main" id="{90A87BDB-2906-DED1-3A62-5435201B3A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45" y="1690688"/>
            <a:ext cx="12084455" cy="30248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04E8425-9EC1-6EDB-1BEF-15B97B00BE31}"/>
              </a:ext>
            </a:extLst>
          </p:cNvPr>
          <p:cNvSpPr txBox="1"/>
          <p:nvPr/>
        </p:nvSpPr>
        <p:spPr>
          <a:xfrm>
            <a:off x="838200" y="5360666"/>
            <a:ext cx="3290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Transverse phase space</a:t>
            </a:r>
            <a:endParaRPr lang="ko-KR" altLang="en-US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665CC9-2791-4ADF-44DC-6A9FBC978787}"/>
              </a:ext>
            </a:extLst>
          </p:cNvPr>
          <p:cNvSpPr txBox="1"/>
          <p:nvPr/>
        </p:nvSpPr>
        <p:spPr>
          <a:xfrm>
            <a:off x="5027196" y="5360666"/>
            <a:ext cx="3290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/>
              <a:t>Momentum spread</a:t>
            </a:r>
            <a:endParaRPr lang="ko-KR" altLang="en-US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9F65771-F8B3-C0C5-20FF-F11719850462}"/>
              </a:ext>
            </a:extLst>
          </p:cNvPr>
          <p:cNvSpPr txBox="1"/>
          <p:nvPr/>
        </p:nvSpPr>
        <p:spPr>
          <a:xfrm>
            <a:off x="9382625" y="5360666"/>
            <a:ext cx="3290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err="1"/>
              <a:t>Spacial</a:t>
            </a:r>
            <a:r>
              <a:rPr lang="en-US" altLang="ko-KR" b="1" dirty="0"/>
              <a:t> footprint</a:t>
            </a:r>
            <a:endParaRPr lang="ko-KR" altLang="en-US" b="1" dirty="0"/>
          </a:p>
        </p:txBody>
      </p: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7EB66EE8-DE72-24E4-C9E2-991526FBB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68505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88F4E0-E8A3-223F-346B-B11A9AD8C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ES / MS monitor plots</a:t>
            </a:r>
            <a:br>
              <a:rPr lang="en-US" altLang="ko-KR" dirty="0"/>
            </a:br>
            <a:br>
              <a:rPr lang="en-US" altLang="ko-KR" dirty="0"/>
            </a:br>
            <a:endParaRPr lang="ko-KR" altLang="en-US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13DC775F-D0C1-3CE2-8D61-C5AEA981B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80132" y="1368425"/>
            <a:ext cx="9431736" cy="4351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92D80F-0BFD-32DA-BE04-A65A41D3D580}"/>
              </a:ext>
            </a:extLst>
          </p:cNvPr>
          <p:cNvSpPr txBox="1"/>
          <p:nvPr/>
        </p:nvSpPr>
        <p:spPr>
          <a:xfrm>
            <a:off x="1380132" y="5719763"/>
            <a:ext cx="57064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dirty="0"/>
              <a:t>ESE</a:t>
            </a:r>
            <a:r>
              <a:rPr lang="ko-KR" altLang="en-US" dirty="0"/>
              <a:t>나 </a:t>
            </a:r>
            <a:r>
              <a:rPr lang="en-US" altLang="ko-KR" dirty="0"/>
              <a:t> MSE </a:t>
            </a:r>
            <a:r>
              <a:rPr lang="ko-KR" altLang="en-US" dirty="0"/>
              <a:t>모두 </a:t>
            </a:r>
            <a:r>
              <a:rPr lang="en-US" altLang="ko-KR" dirty="0"/>
              <a:t>kick</a:t>
            </a:r>
            <a:r>
              <a:rPr lang="ko-KR" altLang="en-US" dirty="0"/>
              <a:t>을 </a:t>
            </a:r>
            <a:r>
              <a:rPr lang="ko-KR" altLang="en-US" dirty="0" err="1"/>
              <a:t>안줌</a:t>
            </a:r>
            <a:r>
              <a:rPr lang="en-US" altLang="ko-KR" dirty="0"/>
              <a:t>.</a:t>
            </a:r>
          </a:p>
          <a:p>
            <a:pPr marL="342900" indent="-342900">
              <a:buAutoNum type="arabicPeriod"/>
            </a:pPr>
            <a:r>
              <a:rPr lang="en-US" altLang="ko-KR" dirty="0"/>
              <a:t>xtraction_helpers.py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3E2752-250D-6612-37E9-F5B34D7A97E8}"/>
              </a:ext>
            </a:extLst>
          </p:cNvPr>
          <p:cNvSpPr txBox="1"/>
          <p:nvPr/>
        </p:nvSpPr>
        <p:spPr>
          <a:xfrm>
            <a:off x="7393403" y="642254"/>
            <a:ext cx="3711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마지막 </a:t>
            </a:r>
            <a:r>
              <a:rPr lang="en-US" altLang="ko-KR" dirty="0"/>
              <a:t>5000 turns, 500 particles</a:t>
            </a:r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F56EA64-EBC8-262E-553E-C33780A05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883" y="934626"/>
            <a:ext cx="1752845" cy="695422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AE580C47-4B4F-F993-4899-7FF619A861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181" y="5612871"/>
            <a:ext cx="2238687" cy="609685"/>
          </a:xfrm>
          <a:prstGeom prst="rect">
            <a:avLst/>
          </a:prstGeom>
        </p:spPr>
      </p:pic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4D74E4CB-2197-BC36-E10B-612004DCB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9076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4AA083-9415-CE56-A389-42F2F9495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err="1"/>
              <a:t>MagneticSeptum</a:t>
            </a:r>
            <a:r>
              <a:rPr lang="en-US" altLang="ko-KR" dirty="0"/>
              <a:t> helper </a:t>
            </a:r>
            <a:br>
              <a:rPr lang="en-US" altLang="ko-KR" dirty="0"/>
            </a:br>
            <a:r>
              <a:rPr lang="en-US" altLang="ko-KR" dirty="0"/>
              <a:t>in xtraction_helpers.py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B8E3EA3-36A4-06E0-9C62-674681C20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79594"/>
            <a:ext cx="6725589" cy="24768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E1BCDB6-142C-B35F-E1D9-52A0DA4FC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180047"/>
            <a:ext cx="7306695" cy="71447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DF5EAA7-3427-000F-CF78-43A438360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894522"/>
            <a:ext cx="4753638" cy="3905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61FB1E3-7CBF-62A8-67C9-92D41CE88128}"/>
              </a:ext>
            </a:extLst>
          </p:cNvPr>
          <p:cNvSpPr txBox="1"/>
          <p:nvPr/>
        </p:nvSpPr>
        <p:spPr>
          <a:xfrm>
            <a:off x="5953966" y="3915770"/>
            <a:ext cx="3647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In xtraction_helpers.py</a:t>
            </a:r>
            <a:endParaRPr lang="ko-KR" altLang="en-US" dirty="0"/>
          </a:p>
        </p:txBody>
      </p:sp>
      <p:sp>
        <p:nvSpPr>
          <p:cNvPr id="12" name="슬라이드 번호 개체 틀 11">
            <a:extLst>
              <a:ext uri="{FF2B5EF4-FFF2-40B4-BE49-F238E27FC236}">
                <a16:creationId xmlns:a16="http://schemas.microsoft.com/office/drawing/2014/main" id="{E5818ACD-B749-3C92-B917-4A02C8AE5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0018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C5F045-4998-CC14-FBE7-FB8362349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39BF8C-D9CD-5177-55F1-446835FDF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1E3B06A-BE6A-7FA3-C993-F61FE3ED9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FA374-27F7-4668-B3F9-F18167F33BA2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924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</TotalTime>
  <Words>2266</Words>
  <Application>Microsoft Office PowerPoint</Application>
  <PresentationFormat>와이드스크린</PresentationFormat>
  <Paragraphs>167</Paragraphs>
  <Slides>18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4" baseType="lpstr">
      <vt:lpstr>DejaVu Sans</vt:lpstr>
      <vt:lpstr>맑은 고딕</vt:lpstr>
      <vt:lpstr>Arial</vt:lpstr>
      <vt:lpstr>Cambria Math</vt:lpstr>
      <vt:lpstr>Wingdings</vt:lpstr>
      <vt:lpstr>Office 테마</vt:lpstr>
      <vt:lpstr>PowerPoint 프레젠테이션</vt:lpstr>
      <vt:lpstr>Map </vt:lpstr>
      <vt:lpstr>PIMMS optics before matching</vt:lpstr>
      <vt:lpstr>PIMMS optics after matching</vt:lpstr>
      <vt:lpstr>PowerPoint 프레젠테이션</vt:lpstr>
      <vt:lpstr>Map </vt:lpstr>
      <vt:lpstr>HeLICS lattice</vt:lpstr>
      <vt:lpstr>ES / MS</vt:lpstr>
      <vt:lpstr>HeLICS beta fuctions</vt:lpstr>
      <vt:lpstr>Phase advance and tune</vt:lpstr>
      <vt:lpstr>Map </vt:lpstr>
      <vt:lpstr>Sextupole ramp</vt:lpstr>
      <vt:lpstr>Quadrupole burst ramp </vt:lpstr>
      <vt:lpstr>#match code</vt:lpstr>
      <vt:lpstr>Reading initial beam distribution  </vt:lpstr>
      <vt:lpstr>ES / MS monitor plots  </vt:lpstr>
      <vt:lpstr>MagneticSeptum helper  in xtraction_helpers.py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엄준식(물리학과)</dc:creator>
  <cp:lastModifiedBy>엄준식(물리학과)</cp:lastModifiedBy>
  <cp:revision>1</cp:revision>
  <dcterms:created xsi:type="dcterms:W3CDTF">2026-10-15T11:33:21Z</dcterms:created>
  <dcterms:modified xsi:type="dcterms:W3CDTF">2026-10-16T00:00:31Z</dcterms:modified>
</cp:coreProperties>
</file>