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5" r:id="rId2"/>
    <p:sldId id="264" r:id="rId3"/>
    <p:sldId id="322" r:id="rId4"/>
    <p:sldId id="319" r:id="rId5"/>
    <p:sldId id="321" r:id="rId6"/>
    <p:sldId id="323" r:id="rId7"/>
    <p:sldId id="313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8E8E"/>
    <a:srgbClr val="0AA6B2"/>
    <a:srgbClr val="868686"/>
    <a:srgbClr val="076E77"/>
    <a:srgbClr val="E74C3C"/>
    <a:srgbClr val="51D388"/>
    <a:srgbClr val="FFFFFF"/>
    <a:srgbClr val="46B1E1"/>
    <a:srgbClr val="E94343"/>
    <a:srgbClr val="99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75725" autoAdjust="0"/>
  </p:normalViewPr>
  <p:slideViewPr>
    <p:cSldViewPr snapToGrid="0">
      <p:cViewPr>
        <p:scale>
          <a:sx n="75" d="100"/>
          <a:sy n="75" d="100"/>
        </p:scale>
        <p:origin x="942" y="11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14DD1-80B2-4611-B261-7F6A5C3A9C0C}" type="datetimeFigureOut">
              <a:rPr lang="ko-KR" altLang="en-US" smtClean="0"/>
              <a:t>2026-07-16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8A2A23-7D14-4847-A455-D8AB03B8326A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28253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52643F36-EB51-4CAD-BA8F-5792284C66E8}" type="slidenum">
              <a:rPr lang="en-US" altLang="en-US"/>
              <a:pPr lvl="0">
                <a:defRPr/>
              </a:pPr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21898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67205-AC51-4AC9-8600-D2392F4BE6F7}" type="datetimeFigureOut">
              <a:rPr lang="ko-KR" altLang="en-US" smtClean="0"/>
              <a:t>2026-07-16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D6356-5E77-417E-BAB2-0E9754DF4680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12036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67205-AC51-4AC9-8600-D2392F4BE6F7}" type="datetimeFigureOut">
              <a:rPr lang="ko-KR" altLang="en-US" smtClean="0"/>
              <a:t>2026-07-16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D6356-5E77-417E-BAB2-0E9754DF4680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14863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67205-AC51-4AC9-8600-D2392F4BE6F7}" type="datetimeFigureOut">
              <a:rPr lang="ko-KR" altLang="en-US" smtClean="0"/>
              <a:t>2026-07-16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D6356-5E77-417E-BAB2-0E9754DF4680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24768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67205-AC51-4AC9-8600-D2392F4BE6F7}" type="datetimeFigureOut">
              <a:rPr lang="ko-KR" altLang="en-US" smtClean="0"/>
              <a:t>2026-07-16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D6356-5E77-417E-BAB2-0E9754DF4680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46289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67205-AC51-4AC9-8600-D2392F4BE6F7}" type="datetimeFigureOut">
              <a:rPr lang="ko-KR" altLang="en-US" smtClean="0"/>
              <a:t>2026-07-16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D6356-5E77-417E-BAB2-0E9754DF4680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71448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67205-AC51-4AC9-8600-D2392F4BE6F7}" type="datetimeFigureOut">
              <a:rPr lang="ko-KR" altLang="en-US" smtClean="0"/>
              <a:t>2026-07-16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D6356-5E77-417E-BAB2-0E9754DF4680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4356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67205-AC51-4AC9-8600-D2392F4BE6F7}" type="datetimeFigureOut">
              <a:rPr lang="ko-KR" altLang="en-US" smtClean="0"/>
              <a:t>2026-07-16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D6356-5E77-417E-BAB2-0E9754DF4680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71541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67205-AC51-4AC9-8600-D2392F4BE6F7}" type="datetimeFigureOut">
              <a:rPr lang="ko-KR" altLang="en-US" smtClean="0"/>
              <a:t>2026-07-16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D6356-5E77-417E-BAB2-0E9754DF4680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2930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67205-AC51-4AC9-8600-D2392F4BE6F7}" type="datetimeFigureOut">
              <a:rPr lang="ko-KR" altLang="en-US" smtClean="0"/>
              <a:t>2026-07-16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D6356-5E77-417E-BAB2-0E9754DF4680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74850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67205-AC51-4AC9-8600-D2392F4BE6F7}" type="datetimeFigureOut">
              <a:rPr lang="ko-KR" altLang="en-US" smtClean="0"/>
              <a:t>2026-07-16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D6356-5E77-417E-BAB2-0E9754DF4680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53713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67205-AC51-4AC9-8600-D2392F4BE6F7}" type="datetimeFigureOut">
              <a:rPr lang="ko-KR" altLang="en-US" smtClean="0"/>
              <a:t>2026-07-16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D6356-5E77-417E-BAB2-0E9754DF4680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32476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567205-AC51-4AC9-8600-D2392F4BE6F7}" type="datetimeFigureOut">
              <a:rPr lang="ko-KR" altLang="en-US" smtClean="0"/>
              <a:t>2026-07-16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AD6356-5E77-417E-BAB2-0E9754DF4680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44287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2.png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0.png"/><Relationship Id="rId3" Type="http://schemas.openxmlformats.org/officeDocument/2006/relationships/image" Target="../media/image291.png"/><Relationship Id="rId7" Type="http://schemas.openxmlformats.org/officeDocument/2006/relationships/image" Target="../media/image33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-40"/>
            <a:ext cx="48607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400" dirty="0">
                <a:solidFill>
                  <a:srgbClr val="8E8E8E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2026-07-16, ZOOM </a:t>
            </a:r>
            <a:endParaRPr lang="en-US" altLang="ko-KR" sz="1400" dirty="0">
              <a:solidFill>
                <a:srgbClr val="002060"/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1279" y="2168208"/>
            <a:ext cx="1202944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4800" b="1" spc="-150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26.07.16</a:t>
            </a:r>
          </a:p>
          <a:p>
            <a:pPr algn="ctr">
              <a:defRPr/>
            </a:pPr>
            <a:r>
              <a:rPr lang="en-US" altLang="ko-KR" sz="4800" b="1" spc="-150" dirty="0">
                <a:solidFill>
                  <a:srgbClr val="076E7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-updates</a:t>
            </a:r>
            <a:endParaRPr lang="en-US" altLang="ko-KR" sz="4800" b="1" spc="-15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0" name="그룹 19"/>
          <p:cNvGrpSpPr/>
          <p:nvPr/>
        </p:nvGrpSpPr>
        <p:grpSpPr>
          <a:xfrm>
            <a:off x="3246385" y="4343094"/>
            <a:ext cx="5699227" cy="1537760"/>
            <a:chOff x="3262263" y="4336066"/>
            <a:chExt cx="5699227" cy="1537760"/>
          </a:xfrm>
        </p:grpSpPr>
        <p:sp>
          <p:nvSpPr>
            <p:cNvPr id="7" name="TextBox 6"/>
            <p:cNvSpPr txBox="1"/>
            <p:nvPr/>
          </p:nvSpPr>
          <p:spPr>
            <a:xfrm>
              <a:off x="3262263" y="4550387"/>
              <a:ext cx="5699227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ko-KR" sz="2000" b="1" dirty="0">
                  <a:solidFill>
                    <a:srgbClr val="404040"/>
                  </a:solidFill>
                  <a:latin typeface="Arial"/>
                  <a:cs typeface="Arial"/>
                </a:rPr>
                <a:t>DAON LEE</a:t>
              </a:r>
            </a:p>
            <a:p>
              <a:pPr lvl="0">
                <a:defRPr/>
              </a:pPr>
              <a:endParaRPr lang="en-US" altLang="ko-KR" sz="1400" dirty="0">
                <a:latin typeface="Arial"/>
                <a:cs typeface="Arial"/>
              </a:endParaRPr>
            </a:p>
            <a:p>
              <a:pPr lvl="0">
                <a:defRPr/>
              </a:pPr>
              <a:endParaRPr lang="en-US" altLang="ko-KR" sz="1400" dirty="0">
                <a:latin typeface="Arial"/>
                <a:cs typeface="Arial"/>
              </a:endParaRPr>
            </a:p>
            <a:p>
              <a:pPr algn="ctr">
                <a:defRPr/>
              </a:pPr>
              <a:r>
                <a:rPr lang="en-US" altLang="ko-KR" sz="1600" dirty="0">
                  <a:solidFill>
                    <a:srgbClr val="868686"/>
                  </a:solidFill>
                  <a:latin typeface="Arial"/>
                  <a:cs typeface="Arial"/>
                </a:rPr>
                <a:t>2026  The Beam Diagnostics and Tomography Study</a:t>
              </a:r>
            </a:p>
            <a:p>
              <a:pPr algn="ctr">
                <a:defRPr/>
              </a:pPr>
              <a:endParaRPr lang="en-US" altLang="ko-KR" sz="1600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endParaRPr>
            </a:p>
          </p:txBody>
        </p:sp>
        <p:cxnSp>
          <p:nvCxnSpPr>
            <p:cNvPr id="16" name="직선 연결선 15"/>
            <p:cNvCxnSpPr/>
            <p:nvPr/>
          </p:nvCxnSpPr>
          <p:spPr>
            <a:xfrm>
              <a:off x="4876635" y="4336066"/>
              <a:ext cx="2435382" cy="0"/>
            </a:xfrm>
            <a:prstGeom prst="line">
              <a:avLst/>
            </a:prstGeom>
            <a:ln w="25400">
              <a:solidFill>
                <a:srgbClr val="5CC4C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그림 4">
            <a:extLst>
              <a:ext uri="{FF2B5EF4-FFF2-40B4-BE49-F238E27FC236}">
                <a16:creationId xmlns:a16="http://schemas.microsoft.com/office/drawing/2014/main" id="{7FB6483C-93B4-BEE5-7555-EF66C78B72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0425" y="63876"/>
            <a:ext cx="2499577" cy="48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593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94718F-9A6D-DE22-A592-1681B9E4B7B7}"/>
              </a:ext>
            </a:extLst>
          </p:cNvPr>
          <p:cNvSpPr txBox="1"/>
          <p:nvPr/>
        </p:nvSpPr>
        <p:spPr>
          <a:xfrm>
            <a:off x="99453" y="52137"/>
            <a:ext cx="1199309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ko-KR" sz="4800" b="1" dirty="0">
                <a:solidFill>
                  <a:srgbClr val="076E77"/>
                </a:solidFill>
              </a:rPr>
              <a:t>Outline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74502" y="1573471"/>
            <a:ext cx="9998373" cy="4124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Ⅰ. Discussion Points</a:t>
            </a:r>
            <a:endParaRPr kumimoji="0" lang="en-US" altLang="ko-KR" sz="900" b="0" i="0" u="none" strike="noStrike" kern="1200" cap="none" spc="0" normalizeH="0" baseline="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900" dirty="0">
              <a:solidFill>
                <a:srgbClr val="595959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Tahoma" panose="020B060403050404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Tahoma" panose="020B0604030504040204" pitchFamily="34" charset="0"/>
              </a:rPr>
              <a:t>	-  Diagonal slit width &amp; issue of diagonal scan spacing</a:t>
            </a:r>
          </a:p>
          <a:p>
            <a:pPr lvl="0">
              <a:defRPr/>
            </a:pPr>
            <a:endParaRPr lang="en-US" altLang="ko-KR" sz="600" dirty="0">
              <a:solidFill>
                <a:srgbClr val="595959"/>
              </a:solidFill>
              <a:latin typeface="맑은 고딕" panose="020B0503020000020004" pitchFamily="50" charset="-127"/>
              <a:cs typeface="Tahoma" panose="020B0604030504040204" pitchFamily="34" charset="0"/>
            </a:endParaRPr>
          </a:p>
          <a:p>
            <a:pPr lvl="0">
              <a:defRPr/>
            </a:pPr>
            <a:r>
              <a:rPr lang="en-US" altLang="ko-KR" sz="1400" dirty="0">
                <a:solidFill>
                  <a:srgbClr val="595959"/>
                </a:solidFill>
                <a:latin typeface="맑은 고딕" panose="020B0503020000020004" pitchFamily="50" charset="-127"/>
                <a:cs typeface="Tahoma" panose="020B0604030504040204" pitchFamily="34" charset="0"/>
              </a:rPr>
              <a:t>	-  Using GPU for iterative recon.</a:t>
            </a:r>
          </a:p>
          <a:p>
            <a:pPr lvl="0">
              <a:defRPr/>
            </a:pPr>
            <a:endParaRPr lang="en-US" altLang="ko-KR" sz="600" dirty="0">
              <a:solidFill>
                <a:srgbClr val="595959"/>
              </a:solidFill>
              <a:latin typeface="맑은 고딕" panose="020B0503020000020004" pitchFamily="50" charset="-127"/>
              <a:cs typeface="Tahoma" panose="020B0604030504040204" pitchFamily="34" charset="0"/>
            </a:endParaRPr>
          </a:p>
          <a:p>
            <a:pPr lvl="0">
              <a:defRPr/>
            </a:pPr>
            <a:r>
              <a:rPr lang="en-US" altLang="ko-KR" sz="1400" dirty="0">
                <a:solidFill>
                  <a:srgbClr val="595959"/>
                </a:solidFill>
                <a:latin typeface="맑은 고딕" panose="020B0503020000020004" pitchFamily="50" charset="-127"/>
                <a:cs typeface="Tahoma" panose="020B0604030504040204" pitchFamily="34" charset="0"/>
              </a:rPr>
              <a:t>	-  The issue of 45 degree</a:t>
            </a:r>
          </a:p>
          <a:p>
            <a:pPr marL="0" lvl="0" indent="0" algn="l" defTabSz="232257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endParaRPr kumimoji="0" lang="en-US" altLang="ko-KR" sz="1400" b="0" i="0" u="none" strike="noStrike" kern="1200" cap="none" spc="0" normalizeH="0" baseline="0" dirty="0">
              <a:solidFill>
                <a:srgbClr val="59595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0" indent="0" algn="l" defTabSz="232257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endParaRPr kumimoji="0" lang="en-US" altLang="ko-KR" sz="1400" b="0" i="0" u="none" strike="noStrike" kern="1200" cap="none" spc="0" normalizeH="0" baseline="0" dirty="0">
              <a:solidFill>
                <a:srgbClr val="59595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0" indent="0" algn="l" defTabSz="232257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endParaRPr kumimoji="0" lang="en-US" altLang="ko-KR" sz="1400" b="0" i="0" u="none" strike="noStrike" kern="1200" cap="none" spc="0" normalizeH="0" baseline="0" dirty="0">
              <a:solidFill>
                <a:srgbClr val="59595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Ⅱ. Reconstruction with Additional Diagonal Scan(ADS)</a:t>
            </a:r>
            <a:endParaRPr lang="en-US" altLang="ko-KR" sz="9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defTabSz="232257">
              <a:spcBef>
                <a:spcPct val="0"/>
              </a:spcBef>
              <a:defRPr/>
            </a:pPr>
            <a:endParaRPr lang="en-US" altLang="ko-KR" sz="900" dirty="0">
              <a:solidFill>
                <a:schemeClr val="tx1">
                  <a:lumMod val="65000"/>
                  <a:lumOff val="3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Tahoma" panose="020B0604030504040204" pitchFamily="34" charset="0"/>
            </a:endParaRPr>
          </a:p>
          <a:p>
            <a:pPr lvl="0" defTabSz="232257">
              <a:spcBef>
                <a:spcPct val="0"/>
              </a:spcBef>
              <a:defRPr/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cs typeface="Tahoma" panose="020B0604030504040204" pitchFamily="34" charset="0"/>
              </a:rPr>
              <a:t>				-  Comparison of different angle scans</a:t>
            </a:r>
            <a:endParaRPr lang="en-US" altLang="ko-KR" sz="1400" dirty="0">
              <a:solidFill>
                <a:srgbClr val="595959"/>
              </a:solidFill>
              <a:latin typeface="맑은 고딕" panose="020B0503020000020004" pitchFamily="50" charset="-127"/>
              <a:cs typeface="Tahoma" panose="020B0604030504040204" pitchFamily="34" charset="0"/>
            </a:endParaRPr>
          </a:p>
          <a:p>
            <a:pPr lvl="0">
              <a:defRPr/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endParaRPr lang="en-US" altLang="ko-KR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defRPr/>
            </a:pPr>
            <a:endParaRPr lang="en-US" altLang="ko-KR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defRPr/>
            </a:pPr>
            <a:endParaRPr lang="en-US" altLang="ko-KR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defRPr/>
            </a:pPr>
            <a:r>
              <a:rPr lang="en-US" altLang="ko-K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Ⅲ. Summary &amp; Discussion</a:t>
            </a:r>
          </a:p>
          <a:p>
            <a:pPr lvl="0">
              <a:defRPr/>
            </a:pPr>
            <a:endParaRPr lang="en-US" altLang="ko-KR" sz="900" dirty="0">
              <a:solidFill>
                <a:prstClr val="black">
                  <a:lumMod val="65000"/>
                  <a:lumOff val="35000"/>
                </a:prst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Tahoma" panose="020B0604030504040204" pitchFamily="34" charset="0"/>
            </a:endParaRPr>
          </a:p>
          <a:p>
            <a:pPr lvl="0">
              <a:defRPr/>
            </a:pPr>
            <a:endParaRPr lang="en-US" altLang="ko-KR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defTabSz="232257">
              <a:spcBef>
                <a:spcPct val="0"/>
              </a:spcBef>
              <a:defRPr/>
            </a:pPr>
            <a:endParaRPr lang="en-US" altLang="ko-KR" sz="900" dirty="0">
              <a:solidFill>
                <a:prstClr val="black">
                  <a:lumMod val="65000"/>
                  <a:lumOff val="35000"/>
                </a:prstClr>
              </a:solidFill>
              <a:latin typeface="맑은 고딕" panose="020B0503020000020004" pitchFamily="50" charset="-127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478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C394F8-AB80-07EA-EED3-AFD5DBC97E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4">
            <a:extLst>
              <a:ext uri="{FF2B5EF4-FFF2-40B4-BE49-F238E27FC236}">
                <a16:creationId xmlns:a16="http://schemas.microsoft.com/office/drawing/2014/main" id="{88ED67CA-ACBF-0984-3415-2A5E27C4D952}"/>
              </a:ext>
            </a:extLst>
          </p:cNvPr>
          <p:cNvSpPr txBox="1"/>
          <p:nvPr/>
        </p:nvSpPr>
        <p:spPr>
          <a:xfrm>
            <a:off x="11733376" y="6492875"/>
            <a:ext cx="458624" cy="365125"/>
          </a:xfrm>
          <a:prstGeom prst="rect">
            <a:avLst/>
          </a:prstGeom>
        </p:spPr>
        <p:txBody>
          <a:bodyPr/>
          <a:lstStyle/>
          <a:p>
            <a:pPr marL="0" indent="0" algn="ctr" defTabSz="116128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fld id="{1806F870-EF6C-473C-8040-0A831F94B896}" type="slidenum">
              <a:rPr kumimoji="0" lang="en-US" altLang="en-US" sz="1600" b="1" i="0" u="none" strike="noStrike" kern="1200" cap="none" spc="0" normalizeH="0" baseline="0">
                <a:solidFill>
                  <a:srgbClr val="747474"/>
                </a:solidFill>
                <a:latin typeface="맑은 고딕"/>
                <a:ea typeface="맑은 고딕"/>
                <a:cs typeface="맑은 고딕"/>
              </a:rPr>
              <a:pPr marL="0" indent="0" algn="ctr" defTabSz="116128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t>3</a:t>
            </a:fld>
            <a:endParaRPr kumimoji="0" lang="en-US" altLang="en-US" sz="1600" b="1" i="0" u="none" strike="noStrike" kern="1200" cap="none" spc="0" normalizeH="0" baseline="0" dirty="0">
              <a:solidFill>
                <a:srgbClr val="747474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E04A75FB-2209-95BD-78C7-4D4C6B37A37D}"/>
              </a:ext>
            </a:extLst>
          </p:cNvPr>
          <p:cNvSpPr txBox="1"/>
          <p:nvPr/>
        </p:nvSpPr>
        <p:spPr>
          <a:xfrm>
            <a:off x="2264978" y="786161"/>
            <a:ext cx="76620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bg2">
                    <a:lumMod val="50000"/>
                  </a:schemeClr>
                </a:solidFill>
              </a:rPr>
              <a:t>In X-suite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B5BD8E-7828-8943-F11C-533F470B9C35}"/>
              </a:ext>
            </a:extLst>
          </p:cNvPr>
          <p:cNvSpPr txBox="1"/>
          <p:nvPr/>
        </p:nvSpPr>
        <p:spPr>
          <a:xfrm>
            <a:off x="99453" y="52137"/>
            <a:ext cx="1199309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ko-KR" sz="4400" b="1" dirty="0">
                <a:solidFill>
                  <a:srgbClr val="076E77"/>
                </a:solidFill>
              </a:rPr>
              <a:t>Additional Diagonal Scan(ADS) Set-up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사각형: 둥근 모서리 22">
                <a:extLst>
                  <a:ext uri="{FF2B5EF4-FFF2-40B4-BE49-F238E27FC236}">
                    <a16:creationId xmlns:a16="http://schemas.microsoft.com/office/drawing/2014/main" id="{9F44DF14-25AB-A6CB-7008-3EF2EC0EE458}"/>
                  </a:ext>
                </a:extLst>
              </p:cNvPr>
              <p:cNvSpPr/>
              <p:nvPr/>
            </p:nvSpPr>
            <p:spPr>
              <a:xfrm>
                <a:off x="334486" y="1141124"/>
                <a:ext cx="11568643" cy="5556134"/>
              </a:xfrm>
              <a:prstGeom prst="roundRect">
                <a:avLst>
                  <a:gd name="adj" fmla="val 5317"/>
                </a:avLst>
              </a:prstGeom>
              <a:solidFill>
                <a:schemeClr val="bg1"/>
              </a:solidFill>
              <a:ln w="190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>
          <p:sp>
            <p:nvSpPr>
              <p:cNvPr id="23" name="사각형: 둥근 모서리 22">
                <a:extLst>
                  <a:ext uri="{FF2B5EF4-FFF2-40B4-BE49-F238E27FC236}">
                    <a16:creationId xmlns:a16="http://schemas.microsoft.com/office/drawing/2014/main" id="{9F44DF14-25AB-A6CB-7008-3EF2EC0EE45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486" y="1141124"/>
                <a:ext cx="11568643" cy="5556134"/>
              </a:xfrm>
              <a:prstGeom prst="roundRect">
                <a:avLst>
                  <a:gd name="adj" fmla="val 5317"/>
                </a:avLst>
              </a:prstGeom>
              <a:blipFill>
                <a:blip r:embed="rId2"/>
                <a:stretch>
                  <a:fillRect/>
                </a:stretch>
              </a:blipFill>
              <a:ln w="19050">
                <a:solidFill>
                  <a:schemeClr val="bg2">
                    <a:lumMod val="90000"/>
                  </a:schemeClr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DA0C36F2-E56D-2E35-AF34-4AF8C9697D34}"/>
              </a:ext>
            </a:extLst>
          </p:cNvPr>
          <p:cNvSpPr txBox="1"/>
          <p:nvPr/>
        </p:nvSpPr>
        <p:spPr>
          <a:xfrm>
            <a:off x="451366" y="1141124"/>
            <a:ext cx="4131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en-US" altLang="ko-K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Additional Diagonal Scan</a:t>
            </a:r>
            <a:endParaRPr lang="ko-KR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794744C8-87E4-DCC5-844B-D3726C768CAB}"/>
              </a:ext>
            </a:extLst>
          </p:cNvPr>
          <p:cNvGrpSpPr/>
          <p:nvPr/>
        </p:nvGrpSpPr>
        <p:grpSpPr>
          <a:xfrm>
            <a:off x="8315438" y="1898427"/>
            <a:ext cx="3394015" cy="2627332"/>
            <a:chOff x="811858" y="1554698"/>
            <a:chExt cx="4251620" cy="3010859"/>
          </a:xfrm>
        </p:grpSpPr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EFE26F5B-DCD2-C4A9-4C09-2F8125AE4C8D}"/>
                </a:ext>
              </a:extLst>
            </p:cNvPr>
            <p:cNvGrpSpPr/>
            <p:nvPr/>
          </p:nvGrpSpPr>
          <p:grpSpPr>
            <a:xfrm>
              <a:off x="1925310" y="1922679"/>
              <a:ext cx="2448000" cy="2160000"/>
              <a:chOff x="1518166" y="1555602"/>
              <a:chExt cx="2448000" cy="2160000"/>
            </a:xfrm>
          </p:grpSpPr>
          <p:grpSp>
            <p:nvGrpSpPr>
              <p:cNvPr id="32" name="그룹 31">
                <a:extLst>
                  <a:ext uri="{FF2B5EF4-FFF2-40B4-BE49-F238E27FC236}">
                    <a16:creationId xmlns:a16="http://schemas.microsoft.com/office/drawing/2014/main" id="{32EBCA59-596E-6BC7-7447-F296E73D39E0}"/>
                  </a:ext>
                </a:extLst>
              </p:cNvPr>
              <p:cNvGrpSpPr/>
              <p:nvPr/>
            </p:nvGrpSpPr>
            <p:grpSpPr>
              <a:xfrm>
                <a:off x="1518166" y="1555602"/>
                <a:ext cx="2448000" cy="2160000"/>
                <a:chOff x="451366" y="1468259"/>
                <a:chExt cx="2448000" cy="2160000"/>
              </a:xfrm>
            </p:grpSpPr>
            <p:grpSp>
              <p:nvGrpSpPr>
                <p:cNvPr id="2" name="그룹 1">
                  <a:extLst>
                    <a:ext uri="{FF2B5EF4-FFF2-40B4-BE49-F238E27FC236}">
                      <a16:creationId xmlns:a16="http://schemas.microsoft.com/office/drawing/2014/main" id="{8C16394A-DC7D-D2A1-B7E6-1BF87B838CD5}"/>
                    </a:ext>
                  </a:extLst>
                </p:cNvPr>
                <p:cNvGrpSpPr>
                  <a:grpSpLocks/>
                </p:cNvGrpSpPr>
                <p:nvPr/>
              </p:nvGrpSpPr>
              <p:grpSpPr>
                <a:xfrm>
                  <a:off x="451366" y="1468259"/>
                  <a:ext cx="2448000" cy="2160000"/>
                  <a:chOff x="7596119" y="1947316"/>
                  <a:chExt cx="2112367" cy="1986457"/>
                </a:xfrm>
              </p:grpSpPr>
              <p:sp>
                <p:nvSpPr>
                  <p:cNvPr id="3" name="직사각형 2">
                    <a:extLst>
                      <a:ext uri="{FF2B5EF4-FFF2-40B4-BE49-F238E27FC236}">
                        <a16:creationId xmlns:a16="http://schemas.microsoft.com/office/drawing/2014/main" id="{652DC823-2513-4691-2CC1-3A39C24E052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7596119" y="1947316"/>
                    <a:ext cx="2112367" cy="1986457"/>
                  </a:xfrm>
                  <a:prstGeom prst="rect">
                    <a:avLst/>
                  </a:prstGeom>
                  <a:solidFill>
                    <a:schemeClr val="accent3">
                      <a:lumMod val="20000"/>
                      <a:lumOff val="8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dirty="0"/>
                  </a:p>
                </p:txBody>
              </p:sp>
              <p:sp>
                <p:nvSpPr>
                  <p:cNvPr id="6" name="직사각형 5">
                    <a:extLst>
                      <a:ext uri="{FF2B5EF4-FFF2-40B4-BE49-F238E27FC236}">
                        <a16:creationId xmlns:a16="http://schemas.microsoft.com/office/drawing/2014/main" id="{FD929A82-0FE5-0796-AC26-64BE8B6D1454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7772750" y="2020888"/>
                    <a:ext cx="126124" cy="1839311"/>
                  </a:xfrm>
                  <a:prstGeom prst="rect">
                    <a:avLst/>
                  </a:pr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0" name="직사각형 9">
                    <a:extLst>
                      <a:ext uri="{FF2B5EF4-FFF2-40B4-BE49-F238E27FC236}">
                        <a16:creationId xmlns:a16="http://schemas.microsoft.com/office/drawing/2014/main" id="{06604C0C-3698-559D-9B28-2182513DEE31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5400000">
                    <a:off x="8629343" y="2877482"/>
                    <a:ext cx="126124" cy="1839311"/>
                  </a:xfrm>
                  <a:prstGeom prst="rect">
                    <a:avLst/>
                  </a:pr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F2191880-938B-BFF3-4C58-BD1829229D4D}"/>
                    </a:ext>
                  </a:extLst>
                </p:cNvPr>
                <p:cNvSpPr txBox="1"/>
                <p:nvPr/>
              </p:nvSpPr>
              <p:spPr>
                <a:xfrm>
                  <a:off x="1901371" y="2378980"/>
                  <a:ext cx="790601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en-US" altLang="ko-KR" sz="1600" b="1" dirty="0">
                      <a:cs typeface="Arial" panose="020B0604020202020204" pitchFamily="34" charset="0"/>
                    </a:rPr>
                    <a:t>44deg</a:t>
                  </a:r>
                  <a:endParaRPr lang="en-US" altLang="ko-KR" sz="16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3" name="직사각형 12">
                <a:extLst>
                  <a:ext uri="{FF2B5EF4-FFF2-40B4-BE49-F238E27FC236}">
                    <a16:creationId xmlns:a16="http://schemas.microsoft.com/office/drawing/2014/main" id="{73C25675-33A0-FDFF-396B-03F2A02E0BA4}"/>
                  </a:ext>
                </a:extLst>
              </p:cNvPr>
              <p:cNvSpPr>
                <a:spLocks/>
              </p:cNvSpPr>
              <p:nvPr/>
            </p:nvSpPr>
            <p:spPr>
              <a:xfrm rot="2760000">
                <a:off x="2720069" y="1612970"/>
                <a:ext cx="137143" cy="213155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cxnSp>
          <p:nvCxnSpPr>
            <p:cNvPr id="11" name="직선 화살표 연결선 10">
              <a:extLst>
                <a:ext uri="{FF2B5EF4-FFF2-40B4-BE49-F238E27FC236}">
                  <a16:creationId xmlns:a16="http://schemas.microsoft.com/office/drawing/2014/main" id="{6E678552-64B1-5A53-E6EF-1A4612C31A42}"/>
                </a:ext>
              </a:extLst>
            </p:cNvPr>
            <p:cNvCxnSpPr>
              <a:cxnSpLocks/>
            </p:cNvCxnSpPr>
            <p:nvPr/>
          </p:nvCxnSpPr>
          <p:spPr>
            <a:xfrm>
              <a:off x="2796936" y="3934106"/>
              <a:ext cx="1935701" cy="0"/>
            </a:xfrm>
            <a:prstGeom prst="straightConnector1">
              <a:avLst/>
            </a:prstGeom>
            <a:ln w="28575">
              <a:solidFill>
                <a:srgbClr val="F28E8E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화살표 연결선 17">
              <a:extLst>
                <a:ext uri="{FF2B5EF4-FFF2-40B4-BE49-F238E27FC236}">
                  <a16:creationId xmlns:a16="http://schemas.microsoft.com/office/drawing/2014/main" id="{236FECD1-9378-D175-0DD4-FABA626F5788}"/>
                </a:ext>
              </a:extLst>
            </p:cNvPr>
            <p:cNvCxnSpPr>
              <a:cxnSpLocks/>
            </p:cNvCxnSpPr>
            <p:nvPr/>
          </p:nvCxnSpPr>
          <p:spPr>
            <a:xfrm rot="-5400000">
              <a:off x="1234823" y="2588410"/>
              <a:ext cx="1935701" cy="0"/>
            </a:xfrm>
            <a:prstGeom prst="straightConnector1">
              <a:avLst/>
            </a:prstGeom>
            <a:ln w="28575">
              <a:solidFill>
                <a:srgbClr val="F28E8E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화살표 연결선 18">
              <a:extLst>
                <a:ext uri="{FF2B5EF4-FFF2-40B4-BE49-F238E27FC236}">
                  <a16:creationId xmlns:a16="http://schemas.microsoft.com/office/drawing/2014/main" id="{1EDAD39A-711A-56A2-5E74-F81CC5ADD860}"/>
                </a:ext>
              </a:extLst>
            </p:cNvPr>
            <p:cNvCxnSpPr>
              <a:cxnSpLocks/>
            </p:cNvCxnSpPr>
            <p:nvPr/>
          </p:nvCxnSpPr>
          <p:spPr>
            <a:xfrm rot="-2640000">
              <a:off x="2541283" y="2734244"/>
              <a:ext cx="1935701" cy="0"/>
            </a:xfrm>
            <a:prstGeom prst="straightConnector1">
              <a:avLst/>
            </a:prstGeom>
            <a:ln w="28575">
              <a:solidFill>
                <a:srgbClr val="F28E8E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직선 화살표 연결선 19">
              <a:extLst>
                <a:ext uri="{FF2B5EF4-FFF2-40B4-BE49-F238E27FC236}">
                  <a16:creationId xmlns:a16="http://schemas.microsoft.com/office/drawing/2014/main" id="{71C3BAD5-9E95-4DFA-1F51-C00675B8B302}"/>
                </a:ext>
              </a:extLst>
            </p:cNvPr>
            <p:cNvCxnSpPr>
              <a:cxnSpLocks/>
            </p:cNvCxnSpPr>
            <p:nvPr/>
          </p:nvCxnSpPr>
          <p:spPr>
            <a:xfrm rot="-8040000">
              <a:off x="406657" y="3002677"/>
              <a:ext cx="1935701" cy="0"/>
            </a:xfrm>
            <a:prstGeom prst="straightConnector1">
              <a:avLst/>
            </a:prstGeom>
            <a:ln w="28575">
              <a:solidFill>
                <a:srgbClr val="F28E8E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86456D75-5B6D-DCFD-15EB-AF930CD8B516}"/>
                    </a:ext>
                  </a:extLst>
                </p:cNvPr>
                <p:cNvSpPr txBox="1"/>
                <p:nvPr/>
              </p:nvSpPr>
              <p:spPr>
                <a:xfrm>
                  <a:off x="4470604" y="3924900"/>
                  <a:ext cx="214802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oMath>
                    </m:oMathPara>
                  </a14:m>
                  <a:endParaRPr lang="ko-KR" altLang="en-US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86456D75-5B6D-DCFD-15EB-AF930CD8B51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70604" y="3924900"/>
                  <a:ext cx="214802" cy="276999"/>
                </a:xfrm>
                <a:prstGeom prst="rect">
                  <a:avLst/>
                </a:prstGeom>
                <a:blipFill>
                  <a:blip r:embed="rId3"/>
                  <a:stretch>
                    <a:fillRect l="-20000" r="-20000" b="-11905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9F25E195-8DA3-5061-2EF0-145671AEF474}"/>
                    </a:ext>
                  </a:extLst>
                </p:cNvPr>
                <p:cNvSpPr txBox="1"/>
                <p:nvPr/>
              </p:nvSpPr>
              <p:spPr>
                <a:xfrm>
                  <a:off x="1895447" y="1554698"/>
                  <a:ext cx="219612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oMath>
                    </m:oMathPara>
                  </a14:m>
                  <a:endParaRPr lang="ko-KR" altLang="en-US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9F25E195-8DA3-5061-2EF0-145671AEF47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95447" y="1554698"/>
                  <a:ext cx="219612" cy="276999"/>
                </a:xfrm>
                <a:prstGeom prst="rect">
                  <a:avLst/>
                </a:prstGeom>
                <a:blipFill>
                  <a:blip r:embed="rId4"/>
                  <a:stretch>
                    <a:fillRect l="-32258" r="-32258" b="-40476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7C4F1D06-0FF4-F3D1-F144-0F2C887BA1C4}"/>
                    </a:ext>
                  </a:extLst>
                </p:cNvPr>
                <p:cNvSpPr txBox="1"/>
                <p:nvPr/>
              </p:nvSpPr>
              <p:spPr>
                <a:xfrm>
                  <a:off x="811858" y="2126362"/>
                  <a:ext cx="21961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𝒗</m:t>
                        </m:r>
                      </m:oMath>
                    </m:oMathPara>
                  </a14:m>
                  <a:endParaRPr lang="ko-KR" altLang="en-US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7C4F1D06-0FF4-F3D1-F144-0F2C887BA1C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1858" y="2126362"/>
                  <a:ext cx="219611" cy="276999"/>
                </a:xfrm>
                <a:prstGeom prst="rect">
                  <a:avLst/>
                </a:prstGeom>
                <a:blipFill>
                  <a:blip r:embed="rId5"/>
                  <a:stretch>
                    <a:fillRect l="-19355" r="-19355" b="-1463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7D0A7038-201F-C42C-4BD5-25651D741567}"/>
                    </a:ext>
                  </a:extLst>
                </p:cNvPr>
                <p:cNvSpPr txBox="1"/>
                <p:nvPr/>
              </p:nvSpPr>
              <p:spPr>
                <a:xfrm>
                  <a:off x="4208341" y="2029464"/>
                  <a:ext cx="230832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𝒖</m:t>
                        </m:r>
                      </m:oMath>
                    </m:oMathPara>
                  </a14:m>
                  <a:endParaRPr lang="ko-KR" altLang="en-US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7D0A7038-201F-C42C-4BD5-25651D74156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08341" y="2029464"/>
                  <a:ext cx="230832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18750" r="-21875" b="-11905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E3F670AB-BEA1-D623-57BA-E2F94962143E}"/>
                    </a:ext>
                  </a:extLst>
                </p:cNvPr>
                <p:cNvSpPr txBox="1"/>
                <p:nvPr/>
              </p:nvSpPr>
              <p:spPr>
                <a:xfrm>
                  <a:off x="4165916" y="4135981"/>
                  <a:ext cx="809517" cy="21544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US" altLang="ko-KR" sz="1400" b="1" dirty="0">
                      <a:solidFill>
                        <a:srgbClr val="C00000"/>
                      </a:solidFill>
                    </a:rPr>
                    <a:t>  (</a:t>
                  </a:r>
                  <a14:m>
                    <m:oMath xmlns:m="http://schemas.openxmlformats.org/officeDocument/2006/math">
                      <m:r>
                        <a:rPr lang="en-US" altLang="ko-K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altLang="ko-K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𝒔𝒄𝒂𝒏</m:t>
                      </m:r>
                    </m:oMath>
                  </a14:m>
                  <a:r>
                    <a:rPr lang="en-US" altLang="ko-KR" sz="1400" b="1" dirty="0">
                      <a:solidFill>
                        <a:srgbClr val="C00000"/>
                      </a:solidFill>
                    </a:rPr>
                    <a:t>)</a:t>
                  </a:r>
                  <a:endParaRPr lang="ko-KR" altLang="en-US" sz="1400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E3F670AB-BEA1-D623-57BA-E2F94962143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65916" y="4135981"/>
                  <a:ext cx="809517" cy="215444"/>
                </a:xfrm>
                <a:prstGeom prst="rect">
                  <a:avLst/>
                </a:prstGeom>
                <a:blipFill>
                  <a:blip r:embed="rId7"/>
                  <a:stretch>
                    <a:fillRect t="-28125" r="-28696" b="-65625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126C5D72-A17A-DC56-3249-1E40DA0D0F59}"/>
                    </a:ext>
                  </a:extLst>
                </p:cNvPr>
                <p:cNvSpPr txBox="1"/>
                <p:nvPr/>
              </p:nvSpPr>
              <p:spPr>
                <a:xfrm>
                  <a:off x="3975456" y="2280752"/>
                  <a:ext cx="798295" cy="21544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US" altLang="ko-KR" sz="1400" b="1" dirty="0">
                      <a:solidFill>
                        <a:srgbClr val="C00000"/>
                      </a:solidFill>
                    </a:rPr>
                    <a:t>  (v</a:t>
                  </a:r>
                  <a14:m>
                    <m:oMath xmlns:m="http://schemas.openxmlformats.org/officeDocument/2006/math">
                      <m:r>
                        <a:rPr lang="en-US" altLang="ko-K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𝒔𝒄𝒂𝒏</m:t>
                      </m:r>
                    </m:oMath>
                  </a14:m>
                  <a:r>
                    <a:rPr lang="en-US" altLang="ko-KR" sz="1400" b="1" dirty="0">
                      <a:solidFill>
                        <a:srgbClr val="C00000"/>
                      </a:solidFill>
                    </a:rPr>
                    <a:t>)</a:t>
                  </a:r>
                  <a:endParaRPr lang="ko-KR" altLang="en-US" sz="1400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126C5D72-A17A-DC56-3249-1E40DA0D0F5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75456" y="2280752"/>
                  <a:ext cx="798295" cy="215444"/>
                </a:xfrm>
                <a:prstGeom prst="rect">
                  <a:avLst/>
                </a:prstGeom>
                <a:blipFill>
                  <a:blip r:embed="rId8"/>
                  <a:stretch>
                    <a:fillRect t="-28125" r="-30088" b="-65625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0EC4730C-D21C-C44A-94F0-78F0F26D07A0}"/>
                    </a:ext>
                  </a:extLst>
                </p:cNvPr>
                <p:cNvSpPr txBox="1"/>
                <p:nvPr/>
              </p:nvSpPr>
              <p:spPr>
                <a:xfrm>
                  <a:off x="1520551" y="1791405"/>
                  <a:ext cx="798295" cy="21544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US" altLang="ko-KR" sz="1400" b="1" dirty="0">
                      <a:solidFill>
                        <a:srgbClr val="C00000"/>
                      </a:solidFill>
                    </a:rPr>
                    <a:t>  (x</a:t>
                  </a:r>
                  <a14:m>
                    <m:oMath xmlns:m="http://schemas.openxmlformats.org/officeDocument/2006/math">
                      <m:r>
                        <a:rPr lang="en-US" altLang="ko-K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𝒔𝒄𝒂𝒏</m:t>
                      </m:r>
                    </m:oMath>
                  </a14:m>
                  <a:r>
                    <a:rPr lang="en-US" altLang="ko-KR" sz="1400" b="1" dirty="0">
                      <a:solidFill>
                        <a:srgbClr val="C00000"/>
                      </a:solidFill>
                    </a:rPr>
                    <a:t>)</a:t>
                  </a:r>
                  <a:endParaRPr lang="ko-KR" altLang="en-US" sz="1400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0EC4730C-D21C-C44A-94F0-78F0F26D07A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20551" y="1791405"/>
                  <a:ext cx="798295" cy="215444"/>
                </a:xfrm>
                <a:prstGeom prst="rect">
                  <a:avLst/>
                </a:prstGeom>
                <a:blipFill>
                  <a:blip r:embed="rId9"/>
                  <a:stretch>
                    <a:fillRect t="-31250" r="-30088" b="-65625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584EF087-FD2F-39E1-5A19-86C703B73C1E}"/>
                    </a:ext>
                  </a:extLst>
                </p:cNvPr>
                <p:cNvSpPr txBox="1"/>
                <p:nvPr/>
              </p:nvSpPr>
              <p:spPr>
                <a:xfrm>
                  <a:off x="834227" y="2306463"/>
                  <a:ext cx="811119" cy="21544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US" altLang="ko-KR" sz="1400" b="1" dirty="0">
                      <a:solidFill>
                        <a:srgbClr val="C00000"/>
                      </a:solidFill>
                    </a:rPr>
                    <a:t>  (u</a:t>
                  </a:r>
                  <a14:m>
                    <m:oMath xmlns:m="http://schemas.openxmlformats.org/officeDocument/2006/math">
                      <m:r>
                        <a:rPr lang="en-US" altLang="ko-K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𝒔𝒄𝒂𝒏</m:t>
                      </m:r>
                    </m:oMath>
                  </a14:m>
                  <a:r>
                    <a:rPr lang="en-US" altLang="ko-KR" sz="1400" b="1" dirty="0">
                      <a:solidFill>
                        <a:srgbClr val="C00000"/>
                      </a:solidFill>
                    </a:rPr>
                    <a:t>)</a:t>
                  </a:r>
                  <a:endParaRPr lang="ko-KR" altLang="en-US" sz="1400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584EF087-FD2F-39E1-5A19-86C703B73C1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227" y="2306463"/>
                  <a:ext cx="811119" cy="215444"/>
                </a:xfrm>
                <a:prstGeom prst="rect">
                  <a:avLst/>
                </a:prstGeom>
                <a:blipFill>
                  <a:blip r:embed="rId10"/>
                  <a:stretch>
                    <a:fillRect t="-28125" r="-29565" b="-65625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203739B3-BDE1-7BF2-4726-20F8F062336D}"/>
                    </a:ext>
                  </a:extLst>
                </p:cNvPr>
                <p:cNvSpPr txBox="1"/>
                <p:nvPr/>
              </p:nvSpPr>
              <p:spPr>
                <a:xfrm>
                  <a:off x="1551999" y="1968931"/>
                  <a:ext cx="922688" cy="23583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𝝆</m:t>
                        </m:r>
                        <m:r>
                          <a:rPr lang="en-US" altLang="ko-KR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  <m:r>
                          <a:rPr lang="en-US" altLang="ko-KR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𝒇</m:t>
                            </m:r>
                          </m:sub>
                        </m:sSub>
                        <m:sSub>
                          <m:sSubPr>
                            <m:ctrlP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𝒇</m:t>
                            </m:r>
                          </m:sub>
                        </m:sSub>
                        <m:r>
                          <a:rPr lang="en-US" altLang="ko-KR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ko-KR" altLang="en-US" sz="1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203739B3-BDE1-7BF2-4726-20F8F062336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51999" y="1968931"/>
                  <a:ext cx="922688" cy="235834"/>
                </a:xfrm>
                <a:prstGeom prst="rect">
                  <a:avLst/>
                </a:prstGeom>
                <a:blipFill>
                  <a:blip r:embed="rId11"/>
                  <a:stretch>
                    <a:fillRect l="-8397" r="-16794" b="-33333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73A1FEC3-A4A6-94CC-B1C0-C2B4995D2151}"/>
                    </a:ext>
                  </a:extLst>
                </p:cNvPr>
                <p:cNvSpPr txBox="1"/>
                <p:nvPr/>
              </p:nvSpPr>
              <p:spPr>
                <a:xfrm>
                  <a:off x="4137584" y="4329723"/>
                  <a:ext cx="925894" cy="23583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𝝆</m:t>
                        </m:r>
                        <m:r>
                          <a:rPr lang="en-US" altLang="ko-KR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  <m:r>
                          <a:rPr lang="en-US" altLang="ko-KR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𝒇</m:t>
                            </m:r>
                          </m:sub>
                        </m:sSub>
                        <m:sSub>
                          <m:sSubPr>
                            <m:ctrlP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𝒇</m:t>
                            </m:r>
                          </m:sub>
                        </m:sSub>
                        <m:r>
                          <a:rPr lang="en-US" altLang="ko-KR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ko-KR" altLang="en-US" sz="1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73A1FEC3-A4A6-94CC-B1C0-C2B4995D215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7584" y="4329723"/>
                  <a:ext cx="925894" cy="235834"/>
                </a:xfrm>
                <a:prstGeom prst="rect">
                  <a:avLst/>
                </a:prstGeom>
                <a:blipFill>
                  <a:blip r:embed="rId12"/>
                  <a:stretch>
                    <a:fillRect l="-8397" r="-16794" b="-33333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69AE5E59-7E71-A3E2-16EB-7EB02F04FF9A}"/>
                    </a:ext>
                  </a:extLst>
                </p:cNvPr>
                <p:cNvSpPr txBox="1"/>
                <p:nvPr/>
              </p:nvSpPr>
              <p:spPr>
                <a:xfrm>
                  <a:off x="4049539" y="2452998"/>
                  <a:ext cx="925894" cy="23583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𝝆</m:t>
                        </m:r>
                        <m:r>
                          <a:rPr lang="en-US" altLang="ko-KR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  <m:r>
                          <a:rPr lang="en-US" altLang="ko-KR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𝒇</m:t>
                            </m:r>
                          </m:sub>
                        </m:sSub>
                        <m:sSub>
                          <m:sSubPr>
                            <m:ctrlP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𝒇</m:t>
                            </m:r>
                          </m:sub>
                        </m:sSub>
                        <m:r>
                          <a:rPr lang="en-US" altLang="ko-KR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ko-KR" altLang="en-US" sz="1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69AE5E59-7E71-A3E2-16EB-7EB02F04FF9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49539" y="2452998"/>
                  <a:ext cx="925894" cy="235834"/>
                </a:xfrm>
                <a:prstGeom prst="rect">
                  <a:avLst/>
                </a:prstGeom>
                <a:blipFill>
                  <a:blip r:embed="rId13"/>
                  <a:stretch>
                    <a:fillRect l="-7576" r="-16667" b="-37143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8C2D9B83-F4F8-854A-A13C-A74BA94F0A6E}"/>
                    </a:ext>
                  </a:extLst>
                </p:cNvPr>
                <p:cNvSpPr txBox="1"/>
                <p:nvPr/>
              </p:nvSpPr>
              <p:spPr>
                <a:xfrm>
                  <a:off x="984172" y="2483482"/>
                  <a:ext cx="933910" cy="23583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𝝆</m:t>
                        </m:r>
                        <m:r>
                          <a:rPr lang="en-US" altLang="ko-KR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𝒖</m:t>
                            </m:r>
                          </m:e>
                          <m:sub>
                            <m: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  <m:r>
                          <a:rPr lang="en-US" altLang="ko-KR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𝒇</m:t>
                            </m:r>
                          </m:sub>
                        </m:sSub>
                        <m:sSub>
                          <m:sSubPr>
                            <m:ctrlP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𝒇</m:t>
                            </m:r>
                          </m:sub>
                        </m:sSub>
                        <m:r>
                          <a:rPr lang="en-US" altLang="ko-KR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ko-KR" altLang="en-US" sz="1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8C2D9B83-F4F8-854A-A13C-A74BA94F0A6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4172" y="2483482"/>
                  <a:ext cx="933910" cy="235834"/>
                </a:xfrm>
                <a:prstGeom prst="rect">
                  <a:avLst/>
                </a:prstGeom>
                <a:blipFill>
                  <a:blip r:embed="rId14"/>
                  <a:stretch>
                    <a:fillRect l="-7519" r="-17293" b="-33333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4" name="그룹 93">
            <a:extLst>
              <a:ext uri="{FF2B5EF4-FFF2-40B4-BE49-F238E27FC236}">
                <a16:creationId xmlns:a16="http://schemas.microsoft.com/office/drawing/2014/main" id="{7F8CA40E-41E4-9F8D-519B-DC31BE4A14BB}"/>
              </a:ext>
            </a:extLst>
          </p:cNvPr>
          <p:cNvGrpSpPr/>
          <p:nvPr/>
        </p:nvGrpSpPr>
        <p:grpSpPr>
          <a:xfrm>
            <a:off x="822310" y="1617807"/>
            <a:ext cx="2885336" cy="4012550"/>
            <a:chOff x="6095998" y="1448901"/>
            <a:chExt cx="2885336" cy="4012550"/>
          </a:xfrm>
        </p:grpSpPr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FC9270F7-7D51-2017-667E-624B3BBADA0F}"/>
                </a:ext>
              </a:extLst>
            </p:cNvPr>
            <p:cNvGrpSpPr/>
            <p:nvPr/>
          </p:nvGrpSpPr>
          <p:grpSpPr>
            <a:xfrm>
              <a:off x="6095998" y="1448901"/>
              <a:ext cx="2448000" cy="2160000"/>
              <a:chOff x="5237142" y="4447640"/>
              <a:chExt cx="2448000" cy="2160000"/>
            </a:xfrm>
          </p:grpSpPr>
          <p:grpSp>
            <p:nvGrpSpPr>
              <p:cNvPr id="93" name="그룹 92">
                <a:extLst>
                  <a:ext uri="{FF2B5EF4-FFF2-40B4-BE49-F238E27FC236}">
                    <a16:creationId xmlns:a16="http://schemas.microsoft.com/office/drawing/2014/main" id="{3BA34E48-37F8-309C-D945-374103B81B56}"/>
                  </a:ext>
                </a:extLst>
              </p:cNvPr>
              <p:cNvGrpSpPr/>
              <p:nvPr/>
            </p:nvGrpSpPr>
            <p:grpSpPr>
              <a:xfrm>
                <a:off x="5237142" y="4447640"/>
                <a:ext cx="2448000" cy="2160000"/>
                <a:chOff x="1552181" y="4360764"/>
                <a:chExt cx="2448000" cy="2160000"/>
              </a:xfrm>
            </p:grpSpPr>
            <p:grpSp>
              <p:nvGrpSpPr>
                <p:cNvPr id="66" name="그룹 65">
                  <a:extLst>
                    <a:ext uri="{FF2B5EF4-FFF2-40B4-BE49-F238E27FC236}">
                      <a16:creationId xmlns:a16="http://schemas.microsoft.com/office/drawing/2014/main" id="{AAF4803D-80CF-D7EB-7104-380023C003FB}"/>
                    </a:ext>
                  </a:extLst>
                </p:cNvPr>
                <p:cNvGrpSpPr/>
                <p:nvPr/>
              </p:nvGrpSpPr>
              <p:grpSpPr>
                <a:xfrm>
                  <a:off x="1552181" y="4360764"/>
                  <a:ext cx="2448000" cy="2160000"/>
                  <a:chOff x="1518166" y="1555602"/>
                  <a:chExt cx="2448000" cy="2160000"/>
                </a:xfrm>
              </p:grpSpPr>
              <p:grpSp>
                <p:nvGrpSpPr>
                  <p:cNvPr id="69" name="그룹 68">
                    <a:extLst>
                      <a:ext uri="{FF2B5EF4-FFF2-40B4-BE49-F238E27FC236}">
                        <a16:creationId xmlns:a16="http://schemas.microsoft.com/office/drawing/2014/main" id="{C4A4EFB6-4AFA-4151-BA1F-453154AACAE6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>
                  <a:xfrm>
                    <a:off x="1518166" y="1555602"/>
                    <a:ext cx="2448000" cy="2160000"/>
                    <a:chOff x="7596119" y="1947316"/>
                    <a:chExt cx="2112367" cy="1986457"/>
                  </a:xfrm>
                </p:grpSpPr>
                <p:sp>
                  <p:nvSpPr>
                    <p:cNvPr id="71" name="직사각형 70">
                      <a:extLst>
                        <a:ext uri="{FF2B5EF4-FFF2-40B4-BE49-F238E27FC236}">
                          <a16:creationId xmlns:a16="http://schemas.microsoft.com/office/drawing/2014/main" id="{A4E4D3C0-11AE-3228-7619-8E7592891AAF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7596119" y="1947316"/>
                      <a:ext cx="2112367" cy="1986457"/>
                    </a:xfrm>
                    <a:prstGeom prst="rect">
                      <a:avLst/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dirty="0"/>
                    </a:p>
                  </p:txBody>
                </p:sp>
                <p:sp>
                  <p:nvSpPr>
                    <p:cNvPr id="72" name="직사각형 71">
                      <a:extLst>
                        <a:ext uri="{FF2B5EF4-FFF2-40B4-BE49-F238E27FC236}">
                          <a16:creationId xmlns:a16="http://schemas.microsoft.com/office/drawing/2014/main" id="{9E28158E-1BA4-B6D7-A97B-B6EA8C639D7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>
                    <a:xfrm>
                      <a:off x="7772750" y="2020888"/>
                      <a:ext cx="126124" cy="1839311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/>
                    </a:p>
                  </p:txBody>
                </p:sp>
                <p:sp>
                  <p:nvSpPr>
                    <p:cNvPr id="73" name="직사각형 72">
                      <a:extLst>
                        <a:ext uri="{FF2B5EF4-FFF2-40B4-BE49-F238E27FC236}">
                          <a16:creationId xmlns:a16="http://schemas.microsoft.com/office/drawing/2014/main" id="{D21C3DF7-116C-9992-7AF0-A536364DA89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>
                    <a:xfrm rot="5400000">
                      <a:off x="8629343" y="2877482"/>
                      <a:ext cx="126124" cy="1839311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/>
                    </a:p>
                  </p:txBody>
                </p:sp>
              </p:grpSp>
              <p:sp>
                <p:nvSpPr>
                  <p:cNvPr id="68" name="직사각형 67">
                    <a:extLst>
                      <a:ext uri="{FF2B5EF4-FFF2-40B4-BE49-F238E27FC236}">
                        <a16:creationId xmlns:a16="http://schemas.microsoft.com/office/drawing/2014/main" id="{223A48C9-C7CC-08A6-9A4C-92BBAB90B8E7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2760000">
                    <a:off x="2720069" y="1612970"/>
                    <a:ext cx="137143" cy="2131558"/>
                  </a:xfrm>
                  <a:prstGeom prst="rect">
                    <a:avLst/>
                  </a:pr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dirty="0"/>
                  </a:p>
                </p:txBody>
              </p:sp>
            </p:grpSp>
            <p:grpSp>
              <p:nvGrpSpPr>
                <p:cNvPr id="83" name="그룹 82">
                  <a:extLst>
                    <a:ext uri="{FF2B5EF4-FFF2-40B4-BE49-F238E27FC236}">
                      <a16:creationId xmlns:a16="http://schemas.microsoft.com/office/drawing/2014/main" id="{D1E34A7A-1095-3AA7-C7B5-C2C97D2077E0}"/>
                    </a:ext>
                  </a:extLst>
                </p:cNvPr>
                <p:cNvGrpSpPr/>
                <p:nvPr/>
              </p:nvGrpSpPr>
              <p:grpSpPr>
                <a:xfrm>
                  <a:off x="2134385" y="6235253"/>
                  <a:ext cx="1418129" cy="247894"/>
                  <a:chOff x="2134385" y="6235253"/>
                  <a:chExt cx="1418129" cy="247894"/>
                </a:xfrm>
              </p:grpSpPr>
              <p:cxnSp>
                <p:nvCxnSpPr>
                  <p:cNvPr id="75" name="직선 연결선 74">
                    <a:extLst>
                      <a:ext uri="{FF2B5EF4-FFF2-40B4-BE49-F238E27FC236}">
                        <a16:creationId xmlns:a16="http://schemas.microsoft.com/office/drawing/2014/main" id="{5145C00E-8E4A-F77F-245C-0BABBF0077C4}"/>
                      </a:ext>
                    </a:extLst>
                  </p:cNvPr>
                  <p:cNvCxnSpPr/>
                  <p:nvPr/>
                </p:nvCxnSpPr>
                <p:spPr>
                  <a:xfrm>
                    <a:off x="2134385" y="6235253"/>
                    <a:ext cx="0" cy="247174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6" name="직선 연결선 75">
                    <a:extLst>
                      <a:ext uri="{FF2B5EF4-FFF2-40B4-BE49-F238E27FC236}">
                        <a16:creationId xmlns:a16="http://schemas.microsoft.com/office/drawing/2014/main" id="{483F7646-EC23-2900-CE44-5366F24F104F}"/>
                      </a:ext>
                    </a:extLst>
                  </p:cNvPr>
                  <p:cNvCxnSpPr/>
                  <p:nvPr/>
                </p:nvCxnSpPr>
                <p:spPr>
                  <a:xfrm>
                    <a:off x="2335320" y="6235253"/>
                    <a:ext cx="0" cy="247174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7" name="직선 연결선 76">
                    <a:extLst>
                      <a:ext uri="{FF2B5EF4-FFF2-40B4-BE49-F238E27FC236}">
                        <a16:creationId xmlns:a16="http://schemas.microsoft.com/office/drawing/2014/main" id="{EA1BBF5E-03A9-3037-DB1D-446A78E0CA96}"/>
                      </a:ext>
                    </a:extLst>
                  </p:cNvPr>
                  <p:cNvCxnSpPr/>
                  <p:nvPr/>
                </p:nvCxnSpPr>
                <p:spPr>
                  <a:xfrm>
                    <a:off x="2542783" y="6235253"/>
                    <a:ext cx="0" cy="247174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8" name="직선 연결선 77">
                    <a:extLst>
                      <a:ext uri="{FF2B5EF4-FFF2-40B4-BE49-F238E27FC236}">
                        <a16:creationId xmlns:a16="http://schemas.microsoft.com/office/drawing/2014/main" id="{4824F083-31D6-24D4-6D9E-80016F869677}"/>
                      </a:ext>
                    </a:extLst>
                  </p:cNvPr>
                  <p:cNvCxnSpPr/>
                  <p:nvPr/>
                </p:nvCxnSpPr>
                <p:spPr>
                  <a:xfrm>
                    <a:off x="2741532" y="6235973"/>
                    <a:ext cx="0" cy="247174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9" name="직선 연결선 78">
                    <a:extLst>
                      <a:ext uri="{FF2B5EF4-FFF2-40B4-BE49-F238E27FC236}">
                        <a16:creationId xmlns:a16="http://schemas.microsoft.com/office/drawing/2014/main" id="{374B360C-4AD3-E657-CFD7-5970B445F54B}"/>
                      </a:ext>
                    </a:extLst>
                  </p:cNvPr>
                  <p:cNvCxnSpPr/>
                  <p:nvPr/>
                </p:nvCxnSpPr>
                <p:spPr>
                  <a:xfrm>
                    <a:off x="2952195" y="6235973"/>
                    <a:ext cx="0" cy="247174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0" name="직선 연결선 79">
                    <a:extLst>
                      <a:ext uri="{FF2B5EF4-FFF2-40B4-BE49-F238E27FC236}">
                        <a16:creationId xmlns:a16="http://schemas.microsoft.com/office/drawing/2014/main" id="{19967543-AC66-38BE-8274-C72CBED8A1DD}"/>
                      </a:ext>
                    </a:extLst>
                  </p:cNvPr>
                  <p:cNvCxnSpPr/>
                  <p:nvPr/>
                </p:nvCxnSpPr>
                <p:spPr>
                  <a:xfrm>
                    <a:off x="3149930" y="6235973"/>
                    <a:ext cx="0" cy="247174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" name="직선 연결선 80">
                    <a:extLst>
                      <a:ext uri="{FF2B5EF4-FFF2-40B4-BE49-F238E27FC236}">
                        <a16:creationId xmlns:a16="http://schemas.microsoft.com/office/drawing/2014/main" id="{A7200959-BF33-EA3D-F775-B2E83048C866}"/>
                      </a:ext>
                    </a:extLst>
                  </p:cNvPr>
                  <p:cNvCxnSpPr/>
                  <p:nvPr/>
                </p:nvCxnSpPr>
                <p:spPr>
                  <a:xfrm>
                    <a:off x="3354779" y="6235253"/>
                    <a:ext cx="0" cy="247174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2" name="직선 연결선 81">
                    <a:extLst>
                      <a:ext uri="{FF2B5EF4-FFF2-40B4-BE49-F238E27FC236}">
                        <a16:creationId xmlns:a16="http://schemas.microsoft.com/office/drawing/2014/main" id="{92BCF13F-F078-B56C-BF76-03E0845F0C17}"/>
                      </a:ext>
                    </a:extLst>
                  </p:cNvPr>
                  <p:cNvCxnSpPr/>
                  <p:nvPr/>
                </p:nvCxnSpPr>
                <p:spPr>
                  <a:xfrm>
                    <a:off x="3552514" y="6235253"/>
                    <a:ext cx="0" cy="247174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84" name="그룹 83">
                  <a:extLst>
                    <a:ext uri="{FF2B5EF4-FFF2-40B4-BE49-F238E27FC236}">
                      <a16:creationId xmlns:a16="http://schemas.microsoft.com/office/drawing/2014/main" id="{9E877DF7-AC19-D45B-BEBA-571E88E368B0}"/>
                    </a:ext>
                  </a:extLst>
                </p:cNvPr>
                <p:cNvGrpSpPr/>
                <p:nvPr/>
              </p:nvGrpSpPr>
              <p:grpSpPr>
                <a:xfrm rot="5400000">
                  <a:off x="1120894" y="5208245"/>
                  <a:ext cx="1418129" cy="247894"/>
                  <a:chOff x="2134385" y="6235253"/>
                  <a:chExt cx="1418129" cy="247894"/>
                </a:xfrm>
              </p:grpSpPr>
              <p:cxnSp>
                <p:nvCxnSpPr>
                  <p:cNvPr id="85" name="직선 연결선 84">
                    <a:extLst>
                      <a:ext uri="{FF2B5EF4-FFF2-40B4-BE49-F238E27FC236}">
                        <a16:creationId xmlns:a16="http://schemas.microsoft.com/office/drawing/2014/main" id="{3CFA1BC2-58F5-4005-C8B3-6E6B32442A1C}"/>
                      </a:ext>
                    </a:extLst>
                  </p:cNvPr>
                  <p:cNvCxnSpPr/>
                  <p:nvPr/>
                </p:nvCxnSpPr>
                <p:spPr>
                  <a:xfrm>
                    <a:off x="2134385" y="6235253"/>
                    <a:ext cx="0" cy="247174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" name="직선 연결선 85">
                    <a:extLst>
                      <a:ext uri="{FF2B5EF4-FFF2-40B4-BE49-F238E27FC236}">
                        <a16:creationId xmlns:a16="http://schemas.microsoft.com/office/drawing/2014/main" id="{C121639C-5D3B-96BD-8F77-613B4D34DA32}"/>
                      </a:ext>
                    </a:extLst>
                  </p:cNvPr>
                  <p:cNvCxnSpPr/>
                  <p:nvPr/>
                </p:nvCxnSpPr>
                <p:spPr>
                  <a:xfrm>
                    <a:off x="2335320" y="6235253"/>
                    <a:ext cx="0" cy="247174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7" name="직선 연결선 86">
                    <a:extLst>
                      <a:ext uri="{FF2B5EF4-FFF2-40B4-BE49-F238E27FC236}">
                        <a16:creationId xmlns:a16="http://schemas.microsoft.com/office/drawing/2014/main" id="{103A100A-5C42-F680-D7BA-E3BF5B8A913C}"/>
                      </a:ext>
                    </a:extLst>
                  </p:cNvPr>
                  <p:cNvCxnSpPr/>
                  <p:nvPr/>
                </p:nvCxnSpPr>
                <p:spPr>
                  <a:xfrm>
                    <a:off x="2542783" y="6235253"/>
                    <a:ext cx="0" cy="247174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8" name="직선 연결선 87">
                    <a:extLst>
                      <a:ext uri="{FF2B5EF4-FFF2-40B4-BE49-F238E27FC236}">
                        <a16:creationId xmlns:a16="http://schemas.microsoft.com/office/drawing/2014/main" id="{16D793F1-28E8-55A8-0B82-F5AA2C711553}"/>
                      </a:ext>
                    </a:extLst>
                  </p:cNvPr>
                  <p:cNvCxnSpPr/>
                  <p:nvPr/>
                </p:nvCxnSpPr>
                <p:spPr>
                  <a:xfrm>
                    <a:off x="2741532" y="6235973"/>
                    <a:ext cx="0" cy="247174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9" name="직선 연결선 88">
                    <a:extLst>
                      <a:ext uri="{FF2B5EF4-FFF2-40B4-BE49-F238E27FC236}">
                        <a16:creationId xmlns:a16="http://schemas.microsoft.com/office/drawing/2014/main" id="{FF3D0336-2398-9868-895C-7E2742624E13}"/>
                      </a:ext>
                    </a:extLst>
                  </p:cNvPr>
                  <p:cNvCxnSpPr/>
                  <p:nvPr/>
                </p:nvCxnSpPr>
                <p:spPr>
                  <a:xfrm>
                    <a:off x="2952195" y="6235973"/>
                    <a:ext cx="0" cy="247174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0" name="직선 연결선 89">
                    <a:extLst>
                      <a:ext uri="{FF2B5EF4-FFF2-40B4-BE49-F238E27FC236}">
                        <a16:creationId xmlns:a16="http://schemas.microsoft.com/office/drawing/2014/main" id="{9B5E4CB3-9D0C-47B5-F13E-69C652CF2012}"/>
                      </a:ext>
                    </a:extLst>
                  </p:cNvPr>
                  <p:cNvCxnSpPr/>
                  <p:nvPr/>
                </p:nvCxnSpPr>
                <p:spPr>
                  <a:xfrm>
                    <a:off x="3149930" y="6235973"/>
                    <a:ext cx="0" cy="247174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1" name="직선 연결선 90">
                    <a:extLst>
                      <a:ext uri="{FF2B5EF4-FFF2-40B4-BE49-F238E27FC236}">
                        <a16:creationId xmlns:a16="http://schemas.microsoft.com/office/drawing/2014/main" id="{24A0C2DD-37B0-48B6-5114-21401981F2AC}"/>
                      </a:ext>
                    </a:extLst>
                  </p:cNvPr>
                  <p:cNvCxnSpPr/>
                  <p:nvPr/>
                </p:nvCxnSpPr>
                <p:spPr>
                  <a:xfrm>
                    <a:off x="3354779" y="6235253"/>
                    <a:ext cx="0" cy="247174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" name="직선 연결선 91">
                    <a:extLst>
                      <a:ext uri="{FF2B5EF4-FFF2-40B4-BE49-F238E27FC236}">
                        <a16:creationId xmlns:a16="http://schemas.microsoft.com/office/drawing/2014/main" id="{27397F1C-68D1-2F49-65C3-A585F8646C4E}"/>
                      </a:ext>
                    </a:extLst>
                  </p:cNvPr>
                  <p:cNvCxnSpPr/>
                  <p:nvPr/>
                </p:nvCxnSpPr>
                <p:spPr>
                  <a:xfrm>
                    <a:off x="3552514" y="6235253"/>
                    <a:ext cx="0" cy="247174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30" name="화살표: 위쪽/아래쪽 29">
                <a:extLst>
                  <a:ext uri="{FF2B5EF4-FFF2-40B4-BE49-F238E27FC236}">
                    <a16:creationId xmlns:a16="http://schemas.microsoft.com/office/drawing/2014/main" id="{680C9ABE-83AE-947A-DEC2-A23065366A4F}"/>
                  </a:ext>
                </a:extLst>
              </p:cNvPr>
              <p:cNvSpPr/>
              <p:nvPr/>
            </p:nvSpPr>
            <p:spPr>
              <a:xfrm rot="18926033">
                <a:off x="6838474" y="5139068"/>
                <a:ext cx="45719" cy="177792"/>
              </a:xfrm>
              <a:prstGeom prst="upDownArrow">
                <a:avLst>
                  <a:gd name="adj1" fmla="val 60000"/>
                  <a:gd name="adj2" fmla="val 28279"/>
                </a:avLst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cxnSp>
          <p:nvCxnSpPr>
            <p:cNvPr id="37" name="직선 연결선 36">
              <a:extLst>
                <a:ext uri="{FF2B5EF4-FFF2-40B4-BE49-F238E27FC236}">
                  <a16:creationId xmlns:a16="http://schemas.microsoft.com/office/drawing/2014/main" id="{E822EA75-CF7B-EBB5-871F-E427D276BF0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38792" y="2862306"/>
              <a:ext cx="748823" cy="259914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직선 연결선 38">
              <a:extLst>
                <a:ext uri="{FF2B5EF4-FFF2-40B4-BE49-F238E27FC236}">
                  <a16:creationId xmlns:a16="http://schemas.microsoft.com/office/drawing/2014/main" id="{0DDE1CCE-1A7E-D8E9-D41A-2760BA81855C}"/>
                </a:ext>
              </a:extLst>
            </p:cNvPr>
            <p:cNvCxnSpPr>
              <a:cxnSpLocks/>
              <a:endCxn id="48" idx="0"/>
            </p:cNvCxnSpPr>
            <p:nvPr/>
          </p:nvCxnSpPr>
          <p:spPr>
            <a:xfrm>
              <a:off x="7430454" y="2496196"/>
              <a:ext cx="1169609" cy="148188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3EEC4A7D-1D65-66AF-67FE-60C4DA975495}"/>
                </a:ext>
              </a:extLst>
            </p:cNvPr>
            <p:cNvSpPr>
              <a:spLocks/>
            </p:cNvSpPr>
            <p:nvPr/>
          </p:nvSpPr>
          <p:spPr>
            <a:xfrm rot="2760000">
              <a:off x="7121941" y="3563277"/>
              <a:ext cx="1001826" cy="271696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7" name="화살표: 위쪽/아래쪽 66">
              <a:extLst>
                <a:ext uri="{FF2B5EF4-FFF2-40B4-BE49-F238E27FC236}">
                  <a16:creationId xmlns:a16="http://schemas.microsoft.com/office/drawing/2014/main" id="{A468EA36-4F2D-7B83-EC72-7263DA55513D}"/>
                </a:ext>
              </a:extLst>
            </p:cNvPr>
            <p:cNvSpPr/>
            <p:nvPr/>
          </p:nvSpPr>
          <p:spPr>
            <a:xfrm rot="16200000">
              <a:off x="7109799" y="3520459"/>
              <a:ext cx="148243" cy="202860"/>
            </a:xfrm>
            <a:prstGeom prst="upDownArrow">
              <a:avLst>
                <a:gd name="adj1" fmla="val 60000"/>
                <a:gd name="adj2" fmla="val 28279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81ED8D59-6589-22CC-4EAA-83DEC901490A}"/>
                </a:ext>
              </a:extLst>
            </p:cNvPr>
            <p:cNvSpPr txBox="1"/>
            <p:nvPr/>
          </p:nvSpPr>
          <p:spPr>
            <a:xfrm>
              <a:off x="6944023" y="3653272"/>
              <a:ext cx="60714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0.2mm</a:t>
              </a:r>
              <a:endParaRPr lang="ko-KR" altLang="en-US" sz="10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95" name="TextBox 94">
            <a:extLst>
              <a:ext uri="{FF2B5EF4-FFF2-40B4-BE49-F238E27FC236}">
                <a16:creationId xmlns:a16="http://schemas.microsoft.com/office/drawing/2014/main" id="{FFFDC549-B616-5ABE-9B3B-5ED754ADA690}"/>
              </a:ext>
            </a:extLst>
          </p:cNvPr>
          <p:cNvSpPr txBox="1"/>
          <p:nvPr/>
        </p:nvSpPr>
        <p:spPr>
          <a:xfrm>
            <a:off x="7958108" y="1486879"/>
            <a:ext cx="24863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* Previous scan set-up</a:t>
            </a:r>
            <a:endParaRPr lang="ko-KR" altLang="en-US" sz="1200" dirty="0"/>
          </a:p>
        </p:txBody>
      </p:sp>
      <p:grpSp>
        <p:nvGrpSpPr>
          <p:cNvPr id="100" name="그룹 99">
            <a:extLst>
              <a:ext uri="{FF2B5EF4-FFF2-40B4-BE49-F238E27FC236}">
                <a16:creationId xmlns:a16="http://schemas.microsoft.com/office/drawing/2014/main" id="{2E0AF42A-271C-6E39-A468-6D661EC253A6}"/>
              </a:ext>
            </a:extLst>
          </p:cNvPr>
          <p:cNvGrpSpPr/>
          <p:nvPr/>
        </p:nvGrpSpPr>
        <p:grpSpPr>
          <a:xfrm>
            <a:off x="4318912" y="1762188"/>
            <a:ext cx="1571549" cy="1476104"/>
            <a:chOff x="1552181" y="4360764"/>
            <a:chExt cx="2448000" cy="2160000"/>
          </a:xfrm>
          <a:scene3d>
            <a:camera prst="isometricLeftDown"/>
            <a:lightRig rig="threePt" dir="t"/>
          </a:scene3d>
        </p:grpSpPr>
        <p:grpSp>
          <p:nvGrpSpPr>
            <p:cNvPr id="101" name="그룹 100">
              <a:extLst>
                <a:ext uri="{FF2B5EF4-FFF2-40B4-BE49-F238E27FC236}">
                  <a16:creationId xmlns:a16="http://schemas.microsoft.com/office/drawing/2014/main" id="{E66E7CCA-DD82-951D-5A0D-B00AFEC9F262}"/>
                </a:ext>
              </a:extLst>
            </p:cNvPr>
            <p:cNvGrpSpPr/>
            <p:nvPr/>
          </p:nvGrpSpPr>
          <p:grpSpPr>
            <a:xfrm>
              <a:off x="1552181" y="4360764"/>
              <a:ext cx="2448000" cy="2160000"/>
              <a:chOff x="1518166" y="1555602"/>
              <a:chExt cx="2448000" cy="2160000"/>
            </a:xfrm>
          </p:grpSpPr>
          <p:grpSp>
            <p:nvGrpSpPr>
              <p:cNvPr id="120" name="그룹 119">
                <a:extLst>
                  <a:ext uri="{FF2B5EF4-FFF2-40B4-BE49-F238E27FC236}">
                    <a16:creationId xmlns:a16="http://schemas.microsoft.com/office/drawing/2014/main" id="{A932A98D-11D1-9ADE-839E-C90EF44DF40C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518166" y="1555602"/>
                <a:ext cx="2448000" cy="2160000"/>
                <a:chOff x="7596119" y="1947316"/>
                <a:chExt cx="2112367" cy="1986457"/>
              </a:xfrm>
            </p:grpSpPr>
            <p:sp>
              <p:nvSpPr>
                <p:cNvPr id="122" name="직사각형 121">
                  <a:extLst>
                    <a:ext uri="{FF2B5EF4-FFF2-40B4-BE49-F238E27FC236}">
                      <a16:creationId xmlns:a16="http://schemas.microsoft.com/office/drawing/2014/main" id="{D2C65AFA-8172-F47A-E8A2-6BC4561885E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596119" y="1947316"/>
                  <a:ext cx="2112367" cy="1986457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123" name="직사각형 122">
                  <a:extLst>
                    <a:ext uri="{FF2B5EF4-FFF2-40B4-BE49-F238E27FC236}">
                      <a16:creationId xmlns:a16="http://schemas.microsoft.com/office/drawing/2014/main" id="{C26996BC-F6A3-B7F7-AC6D-6AB60D9C6226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772750" y="2020888"/>
                  <a:ext cx="126124" cy="1839311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124" name="직사각형 123">
                  <a:extLst>
                    <a:ext uri="{FF2B5EF4-FFF2-40B4-BE49-F238E27FC236}">
                      <a16:creationId xmlns:a16="http://schemas.microsoft.com/office/drawing/2014/main" id="{4F637E1A-45E9-E627-ECA8-97227048E377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5400000">
                  <a:off x="8629343" y="2877482"/>
                  <a:ext cx="126124" cy="1839311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21" name="직사각형 120">
                <a:extLst>
                  <a:ext uri="{FF2B5EF4-FFF2-40B4-BE49-F238E27FC236}">
                    <a16:creationId xmlns:a16="http://schemas.microsoft.com/office/drawing/2014/main" id="{00A81CC6-1305-B3AC-4D05-F6961AFB7D52}"/>
                  </a:ext>
                </a:extLst>
              </p:cNvPr>
              <p:cNvSpPr>
                <a:spLocks/>
              </p:cNvSpPr>
              <p:nvPr/>
            </p:nvSpPr>
            <p:spPr>
              <a:xfrm rot="2760000">
                <a:off x="2720069" y="1612970"/>
                <a:ext cx="137143" cy="213155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grpSp>
          <p:nvGrpSpPr>
            <p:cNvPr id="102" name="그룹 101">
              <a:extLst>
                <a:ext uri="{FF2B5EF4-FFF2-40B4-BE49-F238E27FC236}">
                  <a16:creationId xmlns:a16="http://schemas.microsoft.com/office/drawing/2014/main" id="{79BA98BF-C43A-0AF8-36FC-88F33BAD88B7}"/>
                </a:ext>
              </a:extLst>
            </p:cNvPr>
            <p:cNvGrpSpPr/>
            <p:nvPr/>
          </p:nvGrpSpPr>
          <p:grpSpPr>
            <a:xfrm>
              <a:off x="2134385" y="6235253"/>
              <a:ext cx="1418129" cy="247894"/>
              <a:chOff x="2134385" y="6235253"/>
              <a:chExt cx="1418129" cy="247894"/>
            </a:xfrm>
          </p:grpSpPr>
          <p:cxnSp>
            <p:nvCxnSpPr>
              <p:cNvPr id="112" name="직선 연결선 111">
                <a:extLst>
                  <a:ext uri="{FF2B5EF4-FFF2-40B4-BE49-F238E27FC236}">
                    <a16:creationId xmlns:a16="http://schemas.microsoft.com/office/drawing/2014/main" id="{D0C4A620-8423-3C44-91FF-628057FBBDD0}"/>
                  </a:ext>
                </a:extLst>
              </p:cNvPr>
              <p:cNvCxnSpPr/>
              <p:nvPr/>
            </p:nvCxnSpPr>
            <p:spPr>
              <a:xfrm>
                <a:off x="2134385" y="6235253"/>
                <a:ext cx="0" cy="24717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직선 연결선 112">
                <a:extLst>
                  <a:ext uri="{FF2B5EF4-FFF2-40B4-BE49-F238E27FC236}">
                    <a16:creationId xmlns:a16="http://schemas.microsoft.com/office/drawing/2014/main" id="{A538FDA7-9993-DC32-58CB-C2F1145C1EF9}"/>
                  </a:ext>
                </a:extLst>
              </p:cNvPr>
              <p:cNvCxnSpPr/>
              <p:nvPr/>
            </p:nvCxnSpPr>
            <p:spPr>
              <a:xfrm>
                <a:off x="2335320" y="6235253"/>
                <a:ext cx="0" cy="24717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직선 연결선 113">
                <a:extLst>
                  <a:ext uri="{FF2B5EF4-FFF2-40B4-BE49-F238E27FC236}">
                    <a16:creationId xmlns:a16="http://schemas.microsoft.com/office/drawing/2014/main" id="{EC5BDB71-A26D-7240-EF85-588C554572D1}"/>
                  </a:ext>
                </a:extLst>
              </p:cNvPr>
              <p:cNvCxnSpPr/>
              <p:nvPr/>
            </p:nvCxnSpPr>
            <p:spPr>
              <a:xfrm>
                <a:off x="2542783" y="6235253"/>
                <a:ext cx="0" cy="24717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직선 연결선 114">
                <a:extLst>
                  <a:ext uri="{FF2B5EF4-FFF2-40B4-BE49-F238E27FC236}">
                    <a16:creationId xmlns:a16="http://schemas.microsoft.com/office/drawing/2014/main" id="{87118C97-E225-6A5F-384C-869C3C7A570F}"/>
                  </a:ext>
                </a:extLst>
              </p:cNvPr>
              <p:cNvCxnSpPr/>
              <p:nvPr/>
            </p:nvCxnSpPr>
            <p:spPr>
              <a:xfrm>
                <a:off x="2741532" y="6235973"/>
                <a:ext cx="0" cy="24717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직선 연결선 115">
                <a:extLst>
                  <a:ext uri="{FF2B5EF4-FFF2-40B4-BE49-F238E27FC236}">
                    <a16:creationId xmlns:a16="http://schemas.microsoft.com/office/drawing/2014/main" id="{BFB20D9B-DCAC-0C23-C09E-954E2CBE8A2F}"/>
                  </a:ext>
                </a:extLst>
              </p:cNvPr>
              <p:cNvCxnSpPr/>
              <p:nvPr/>
            </p:nvCxnSpPr>
            <p:spPr>
              <a:xfrm>
                <a:off x="2952195" y="6235973"/>
                <a:ext cx="0" cy="24717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직선 연결선 116">
                <a:extLst>
                  <a:ext uri="{FF2B5EF4-FFF2-40B4-BE49-F238E27FC236}">
                    <a16:creationId xmlns:a16="http://schemas.microsoft.com/office/drawing/2014/main" id="{5FC8434B-4E01-8773-519A-E83ADEE62A71}"/>
                  </a:ext>
                </a:extLst>
              </p:cNvPr>
              <p:cNvCxnSpPr/>
              <p:nvPr/>
            </p:nvCxnSpPr>
            <p:spPr>
              <a:xfrm>
                <a:off x="3149930" y="6235973"/>
                <a:ext cx="0" cy="24717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직선 연결선 117">
                <a:extLst>
                  <a:ext uri="{FF2B5EF4-FFF2-40B4-BE49-F238E27FC236}">
                    <a16:creationId xmlns:a16="http://schemas.microsoft.com/office/drawing/2014/main" id="{C3930C52-E783-D6EA-7F1F-E4D6138B0DDE}"/>
                  </a:ext>
                </a:extLst>
              </p:cNvPr>
              <p:cNvCxnSpPr/>
              <p:nvPr/>
            </p:nvCxnSpPr>
            <p:spPr>
              <a:xfrm>
                <a:off x="3354779" y="6235253"/>
                <a:ext cx="0" cy="24717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직선 연결선 118">
                <a:extLst>
                  <a:ext uri="{FF2B5EF4-FFF2-40B4-BE49-F238E27FC236}">
                    <a16:creationId xmlns:a16="http://schemas.microsoft.com/office/drawing/2014/main" id="{5CABC885-178F-5F7E-0BA0-4F284DDB4F6F}"/>
                  </a:ext>
                </a:extLst>
              </p:cNvPr>
              <p:cNvCxnSpPr/>
              <p:nvPr/>
            </p:nvCxnSpPr>
            <p:spPr>
              <a:xfrm>
                <a:off x="3552514" y="6235253"/>
                <a:ext cx="0" cy="24717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3" name="그룹 102">
              <a:extLst>
                <a:ext uri="{FF2B5EF4-FFF2-40B4-BE49-F238E27FC236}">
                  <a16:creationId xmlns:a16="http://schemas.microsoft.com/office/drawing/2014/main" id="{9AA92736-5AFC-5D20-2E7A-925AFE8A53BE}"/>
                </a:ext>
              </a:extLst>
            </p:cNvPr>
            <p:cNvGrpSpPr/>
            <p:nvPr/>
          </p:nvGrpSpPr>
          <p:grpSpPr>
            <a:xfrm rot="5400000">
              <a:off x="1120894" y="5208245"/>
              <a:ext cx="1418129" cy="247894"/>
              <a:chOff x="2134385" y="6235253"/>
              <a:chExt cx="1418129" cy="247894"/>
            </a:xfrm>
          </p:grpSpPr>
          <p:cxnSp>
            <p:nvCxnSpPr>
              <p:cNvPr id="104" name="직선 연결선 103">
                <a:extLst>
                  <a:ext uri="{FF2B5EF4-FFF2-40B4-BE49-F238E27FC236}">
                    <a16:creationId xmlns:a16="http://schemas.microsoft.com/office/drawing/2014/main" id="{82487F0C-5060-31FD-D0A9-789F13AC7D87}"/>
                  </a:ext>
                </a:extLst>
              </p:cNvPr>
              <p:cNvCxnSpPr/>
              <p:nvPr/>
            </p:nvCxnSpPr>
            <p:spPr>
              <a:xfrm>
                <a:off x="2134385" y="6235253"/>
                <a:ext cx="0" cy="24717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직선 연결선 104">
                <a:extLst>
                  <a:ext uri="{FF2B5EF4-FFF2-40B4-BE49-F238E27FC236}">
                    <a16:creationId xmlns:a16="http://schemas.microsoft.com/office/drawing/2014/main" id="{BA1B9302-DB46-439E-D8BC-BB7FB7E620D5}"/>
                  </a:ext>
                </a:extLst>
              </p:cNvPr>
              <p:cNvCxnSpPr/>
              <p:nvPr/>
            </p:nvCxnSpPr>
            <p:spPr>
              <a:xfrm>
                <a:off x="2335320" y="6235253"/>
                <a:ext cx="0" cy="24717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직선 연결선 105">
                <a:extLst>
                  <a:ext uri="{FF2B5EF4-FFF2-40B4-BE49-F238E27FC236}">
                    <a16:creationId xmlns:a16="http://schemas.microsoft.com/office/drawing/2014/main" id="{CE733F93-62F1-5F20-E713-491318624B7D}"/>
                  </a:ext>
                </a:extLst>
              </p:cNvPr>
              <p:cNvCxnSpPr/>
              <p:nvPr/>
            </p:nvCxnSpPr>
            <p:spPr>
              <a:xfrm>
                <a:off x="2542783" y="6235253"/>
                <a:ext cx="0" cy="24717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직선 연결선 106">
                <a:extLst>
                  <a:ext uri="{FF2B5EF4-FFF2-40B4-BE49-F238E27FC236}">
                    <a16:creationId xmlns:a16="http://schemas.microsoft.com/office/drawing/2014/main" id="{6EA9F244-9786-EBC8-E13E-AFB3C321E777}"/>
                  </a:ext>
                </a:extLst>
              </p:cNvPr>
              <p:cNvCxnSpPr/>
              <p:nvPr/>
            </p:nvCxnSpPr>
            <p:spPr>
              <a:xfrm>
                <a:off x="2741532" y="6235973"/>
                <a:ext cx="0" cy="24717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직선 연결선 107">
                <a:extLst>
                  <a:ext uri="{FF2B5EF4-FFF2-40B4-BE49-F238E27FC236}">
                    <a16:creationId xmlns:a16="http://schemas.microsoft.com/office/drawing/2014/main" id="{5CA12E8A-CE95-5D91-D41D-649F4CD45991}"/>
                  </a:ext>
                </a:extLst>
              </p:cNvPr>
              <p:cNvCxnSpPr/>
              <p:nvPr/>
            </p:nvCxnSpPr>
            <p:spPr>
              <a:xfrm>
                <a:off x="2952195" y="6235973"/>
                <a:ext cx="0" cy="24717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직선 연결선 108">
                <a:extLst>
                  <a:ext uri="{FF2B5EF4-FFF2-40B4-BE49-F238E27FC236}">
                    <a16:creationId xmlns:a16="http://schemas.microsoft.com/office/drawing/2014/main" id="{459F0A6A-FE5E-FB52-1731-476E062E0A95}"/>
                  </a:ext>
                </a:extLst>
              </p:cNvPr>
              <p:cNvCxnSpPr/>
              <p:nvPr/>
            </p:nvCxnSpPr>
            <p:spPr>
              <a:xfrm>
                <a:off x="3149930" y="6235973"/>
                <a:ext cx="0" cy="24717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직선 연결선 109">
                <a:extLst>
                  <a:ext uri="{FF2B5EF4-FFF2-40B4-BE49-F238E27FC236}">
                    <a16:creationId xmlns:a16="http://schemas.microsoft.com/office/drawing/2014/main" id="{C97E2C20-8A91-96AE-E485-04834F43F20D}"/>
                  </a:ext>
                </a:extLst>
              </p:cNvPr>
              <p:cNvCxnSpPr/>
              <p:nvPr/>
            </p:nvCxnSpPr>
            <p:spPr>
              <a:xfrm>
                <a:off x="3354779" y="6235253"/>
                <a:ext cx="0" cy="24717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직선 연결선 110">
                <a:extLst>
                  <a:ext uri="{FF2B5EF4-FFF2-40B4-BE49-F238E27FC236}">
                    <a16:creationId xmlns:a16="http://schemas.microsoft.com/office/drawing/2014/main" id="{B2BFEA92-D3F2-47D2-182E-626071E0D330}"/>
                  </a:ext>
                </a:extLst>
              </p:cNvPr>
              <p:cNvCxnSpPr/>
              <p:nvPr/>
            </p:nvCxnSpPr>
            <p:spPr>
              <a:xfrm>
                <a:off x="3552514" y="6235253"/>
                <a:ext cx="0" cy="24717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40" name="TextBox 139">
            <a:extLst>
              <a:ext uri="{FF2B5EF4-FFF2-40B4-BE49-F238E27FC236}">
                <a16:creationId xmlns:a16="http://schemas.microsoft.com/office/drawing/2014/main" id="{8127CAA4-AC65-4BB1-CB1C-8AD44BF90AB3}"/>
              </a:ext>
            </a:extLst>
          </p:cNvPr>
          <p:cNvSpPr txBox="1"/>
          <p:nvPr/>
        </p:nvSpPr>
        <p:spPr>
          <a:xfrm>
            <a:off x="5172557" y="3297264"/>
            <a:ext cx="607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x-y </a:t>
            </a:r>
            <a:r>
              <a:rPr lang="en-US" altLang="ko-KR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coordi</a:t>
            </a:r>
            <a:r>
              <a:rPr lang="en-US" altLang="ko-KR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ko-KR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DE528DD1-BEB1-8848-A97D-8D9D346B1376}"/>
              </a:ext>
            </a:extLst>
          </p:cNvPr>
          <p:cNvSpPr txBox="1"/>
          <p:nvPr/>
        </p:nvSpPr>
        <p:spPr>
          <a:xfrm>
            <a:off x="4114092" y="1535994"/>
            <a:ext cx="607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x-y </a:t>
            </a:r>
            <a:r>
              <a:rPr lang="en-US" altLang="ko-KR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coordi</a:t>
            </a:r>
            <a:r>
              <a:rPr lang="en-US" altLang="ko-KR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ko-KR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12572158-9629-E70B-24EC-CB4D02D26FB9}"/>
              </a:ext>
            </a:extLst>
          </p:cNvPr>
          <p:cNvSpPr txBox="1"/>
          <p:nvPr/>
        </p:nvSpPr>
        <p:spPr>
          <a:xfrm>
            <a:off x="5229426" y="2344134"/>
            <a:ext cx="607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u-v </a:t>
            </a:r>
            <a:r>
              <a:rPr lang="en-US" altLang="ko-KR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coordi</a:t>
            </a:r>
            <a:r>
              <a:rPr lang="en-US" altLang="ko-KR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ko-KR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8724BCF8-E0AA-22DF-6AD6-9A115C052354}"/>
              </a:ext>
            </a:extLst>
          </p:cNvPr>
          <p:cNvGrpSpPr/>
          <p:nvPr/>
        </p:nvGrpSpPr>
        <p:grpSpPr>
          <a:xfrm>
            <a:off x="5899643" y="1594592"/>
            <a:ext cx="1571549" cy="1781780"/>
            <a:chOff x="5899643" y="1486440"/>
            <a:chExt cx="1571549" cy="1781780"/>
          </a:xfrm>
        </p:grpSpPr>
        <p:sp>
          <p:nvSpPr>
            <p:cNvPr id="126" name="직사각형 125">
              <a:extLst>
                <a:ext uri="{FF2B5EF4-FFF2-40B4-BE49-F238E27FC236}">
                  <a16:creationId xmlns:a16="http://schemas.microsoft.com/office/drawing/2014/main" id="{F541A42F-3B4D-DA7F-54B3-B23CA34D00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899643" y="1660079"/>
              <a:ext cx="1571549" cy="1476104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scene3d>
              <a:camera prst="isometricLeftDown"/>
              <a:lightRig rig="threePt" dir="t"/>
            </a:scene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4" name="사각형: 둥근 모서리 133">
              <a:extLst>
                <a:ext uri="{FF2B5EF4-FFF2-40B4-BE49-F238E27FC236}">
                  <a16:creationId xmlns:a16="http://schemas.microsoft.com/office/drawing/2014/main" id="{733397C9-7311-6A46-F960-70A84945320E}"/>
                </a:ext>
              </a:extLst>
            </p:cNvPr>
            <p:cNvSpPr/>
            <p:nvPr/>
          </p:nvSpPr>
          <p:spPr>
            <a:xfrm>
              <a:off x="6203182" y="1792116"/>
              <a:ext cx="94980" cy="811987"/>
            </a:xfrm>
            <a:prstGeom prst="roundRect">
              <a:avLst>
                <a:gd name="adj" fmla="val 50000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6" name="사각형: 둥근 모서리 135">
              <a:extLst>
                <a:ext uri="{FF2B5EF4-FFF2-40B4-BE49-F238E27FC236}">
                  <a16:creationId xmlns:a16="http://schemas.microsoft.com/office/drawing/2014/main" id="{BDB74EB6-6C98-8C9D-F245-FF564FAFD379}"/>
                </a:ext>
              </a:extLst>
            </p:cNvPr>
            <p:cNvSpPr/>
            <p:nvPr/>
          </p:nvSpPr>
          <p:spPr>
            <a:xfrm rot="7268971">
              <a:off x="6663108" y="2433253"/>
              <a:ext cx="94980" cy="811987"/>
            </a:xfrm>
            <a:prstGeom prst="roundRect">
              <a:avLst>
                <a:gd name="adj" fmla="val 50000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8" name="사각형: 둥근 모서리 137">
              <a:extLst>
                <a:ext uri="{FF2B5EF4-FFF2-40B4-BE49-F238E27FC236}">
                  <a16:creationId xmlns:a16="http://schemas.microsoft.com/office/drawing/2014/main" id="{3E517C48-1801-F4D6-78BC-CCB46D577581}"/>
                </a:ext>
              </a:extLst>
            </p:cNvPr>
            <p:cNvSpPr/>
            <p:nvPr/>
          </p:nvSpPr>
          <p:spPr>
            <a:xfrm rot="3615952">
              <a:off x="6668220" y="1950402"/>
              <a:ext cx="94980" cy="811987"/>
            </a:xfrm>
            <a:prstGeom prst="roundRect">
              <a:avLst>
                <a:gd name="adj" fmla="val 50000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8" name="직선 화살표 연결선 7">
              <a:extLst>
                <a:ext uri="{FF2B5EF4-FFF2-40B4-BE49-F238E27FC236}">
                  <a16:creationId xmlns:a16="http://schemas.microsoft.com/office/drawing/2014/main" id="{C3A9DD0C-43CC-834A-2894-3CDFF65F08ED}"/>
                </a:ext>
              </a:extLst>
            </p:cNvPr>
            <p:cNvCxnSpPr/>
            <p:nvPr/>
          </p:nvCxnSpPr>
          <p:spPr>
            <a:xfrm>
              <a:off x="6105262" y="2695076"/>
              <a:ext cx="974366" cy="573144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직선 화살표 연결선 11">
              <a:extLst>
                <a:ext uri="{FF2B5EF4-FFF2-40B4-BE49-F238E27FC236}">
                  <a16:creationId xmlns:a16="http://schemas.microsoft.com/office/drawing/2014/main" id="{4E1AC411-3A29-230F-4FB5-0D816AC5E89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0" y="1486440"/>
              <a:ext cx="0" cy="1216441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516A931E-F610-4F2B-0D0A-5162B38A8E49}"/>
              </a:ext>
            </a:extLst>
          </p:cNvPr>
          <p:cNvSpPr txBox="1"/>
          <p:nvPr/>
        </p:nvSpPr>
        <p:spPr>
          <a:xfrm>
            <a:off x="4063238" y="3694640"/>
            <a:ext cx="188427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b="1" dirty="0"/>
              <a:t>Two coordinates system</a:t>
            </a:r>
          </a:p>
          <a:p>
            <a:r>
              <a:rPr lang="en-US" altLang="ko-KR" sz="1050" b="1" dirty="0"/>
              <a:t>(x-y) &amp; (u-v)</a:t>
            </a:r>
            <a:endParaRPr lang="ko-KR" altLang="en-US" sz="1050" b="1" dirty="0"/>
          </a:p>
        </p:txBody>
      </p:sp>
      <p:cxnSp>
        <p:nvCxnSpPr>
          <p:cNvPr id="24" name="직선 연결선 23">
            <a:extLst>
              <a:ext uri="{FF2B5EF4-FFF2-40B4-BE49-F238E27FC236}">
                <a16:creationId xmlns:a16="http://schemas.microsoft.com/office/drawing/2014/main" id="{B937F729-9D09-0A4E-55DC-F7066001188B}"/>
              </a:ext>
            </a:extLst>
          </p:cNvPr>
          <p:cNvCxnSpPr/>
          <p:nvPr/>
        </p:nvCxnSpPr>
        <p:spPr>
          <a:xfrm>
            <a:off x="7796980" y="1334609"/>
            <a:ext cx="0" cy="3603148"/>
          </a:xfrm>
          <a:prstGeom prst="line">
            <a:avLst/>
          </a:prstGeom>
          <a:ln>
            <a:solidFill>
              <a:srgbClr val="86868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817A4460-1E15-4BBE-9DEA-53970241B11B}"/>
              </a:ext>
            </a:extLst>
          </p:cNvPr>
          <p:cNvSpPr/>
          <p:nvPr/>
        </p:nvSpPr>
        <p:spPr>
          <a:xfrm>
            <a:off x="1926436" y="4815260"/>
            <a:ext cx="748822" cy="671139"/>
          </a:xfrm>
          <a:prstGeom prst="rect">
            <a:avLst/>
          </a:prstGeom>
          <a:solidFill>
            <a:srgbClr val="0AA6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7" name="직선 연결선 26">
            <a:extLst>
              <a:ext uri="{FF2B5EF4-FFF2-40B4-BE49-F238E27FC236}">
                <a16:creationId xmlns:a16="http://schemas.microsoft.com/office/drawing/2014/main" id="{97088A4F-EC80-1084-8F96-82807137048C}"/>
              </a:ext>
            </a:extLst>
          </p:cNvPr>
          <p:cNvCxnSpPr/>
          <p:nvPr/>
        </p:nvCxnSpPr>
        <p:spPr>
          <a:xfrm>
            <a:off x="3878825" y="1406196"/>
            <a:ext cx="0" cy="3603148"/>
          </a:xfrm>
          <a:prstGeom prst="line">
            <a:avLst/>
          </a:prstGeom>
          <a:ln>
            <a:solidFill>
              <a:srgbClr val="86868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0674BFB9-5702-6623-4A2B-CF712D15D69E}"/>
              </a:ext>
            </a:extLst>
          </p:cNvPr>
          <p:cNvSpPr txBox="1"/>
          <p:nvPr/>
        </p:nvSpPr>
        <p:spPr>
          <a:xfrm>
            <a:off x="6203182" y="3554579"/>
            <a:ext cx="188427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b="1" dirty="0"/>
              <a:t>Just one coordinates system(x-y)</a:t>
            </a:r>
            <a:endParaRPr lang="ko-KR" altLang="en-US" sz="1050" b="1" dirty="0"/>
          </a:p>
        </p:txBody>
      </p:sp>
      <p:sp>
        <p:nvSpPr>
          <p:cNvPr id="46" name="화살표: 위쪽/아래쪽 45">
            <a:extLst>
              <a:ext uri="{FF2B5EF4-FFF2-40B4-BE49-F238E27FC236}">
                <a16:creationId xmlns:a16="http://schemas.microsoft.com/office/drawing/2014/main" id="{4C75C2E6-CB79-1980-B729-8B7F38B90FA9}"/>
              </a:ext>
            </a:extLst>
          </p:cNvPr>
          <p:cNvSpPr/>
          <p:nvPr/>
        </p:nvSpPr>
        <p:spPr>
          <a:xfrm>
            <a:off x="1909082" y="4823843"/>
            <a:ext cx="145892" cy="671139"/>
          </a:xfrm>
          <a:prstGeom prst="upDownArrow">
            <a:avLst>
              <a:gd name="adj1" fmla="val 60000"/>
              <a:gd name="adj2" fmla="val 28279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6C4A18F-EE12-D7ED-3FCD-2E8BA96E8B31}"/>
              </a:ext>
            </a:extLst>
          </p:cNvPr>
          <p:cNvSpPr txBox="1"/>
          <p:nvPr/>
        </p:nvSpPr>
        <p:spPr>
          <a:xfrm>
            <a:off x="1496222" y="5117508"/>
            <a:ext cx="6071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0.2mm</a:t>
            </a:r>
            <a:endParaRPr lang="ko-KR" alt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원호 51">
            <a:extLst>
              <a:ext uri="{FF2B5EF4-FFF2-40B4-BE49-F238E27FC236}">
                <a16:creationId xmlns:a16="http://schemas.microsoft.com/office/drawing/2014/main" id="{774F655D-A3EB-9A25-7255-4DDBC85A891D}"/>
              </a:ext>
            </a:extLst>
          </p:cNvPr>
          <p:cNvSpPr/>
          <p:nvPr/>
        </p:nvSpPr>
        <p:spPr>
          <a:xfrm rot="1639007">
            <a:off x="1357504" y="3159544"/>
            <a:ext cx="578845" cy="536114"/>
          </a:xfrm>
          <a:prstGeom prst="arc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54" name="직선 연결선 53">
            <a:extLst>
              <a:ext uri="{FF2B5EF4-FFF2-40B4-BE49-F238E27FC236}">
                <a16:creationId xmlns:a16="http://schemas.microsoft.com/office/drawing/2014/main" id="{A6360125-8F18-80D8-BBA8-F0C1BDCC5B93}"/>
              </a:ext>
            </a:extLst>
          </p:cNvPr>
          <p:cNvCxnSpPr/>
          <p:nvPr/>
        </p:nvCxnSpPr>
        <p:spPr>
          <a:xfrm>
            <a:off x="1910232" y="3376372"/>
            <a:ext cx="1468739" cy="186422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D3E685BB-8026-B6EF-9A9E-64C9BAEEBB62}"/>
                  </a:ext>
                </a:extLst>
              </p:cNvPr>
              <p:cNvSpPr txBox="1"/>
              <p:nvPr/>
            </p:nvSpPr>
            <p:spPr>
              <a:xfrm>
                <a:off x="3146064" y="5243869"/>
                <a:ext cx="100244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000" dirty="0"/>
                  <a:t>Diagonal angle = </a:t>
                </a:r>
                <a14:m>
                  <m:oMath xmlns:m="http://schemas.openxmlformats.org/officeDocument/2006/math">
                    <m:r>
                      <a:rPr lang="en-US" altLang="ko-KR" sz="1000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endParaRPr lang="ko-KR" altLang="en-US" sz="1000" dirty="0"/>
              </a:p>
            </p:txBody>
          </p:sp>
        </mc:Choice>
        <mc:Fallback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D3E685BB-8026-B6EF-9A9E-64C9BAEEBB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6064" y="5243869"/>
                <a:ext cx="1002440" cy="400110"/>
              </a:xfrm>
              <a:prstGeom prst="rect">
                <a:avLst/>
              </a:prstGeom>
              <a:blipFill>
                <a:blip r:embed="rId15"/>
                <a:stretch>
                  <a:fillRect b="-606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TextBox 55">
            <a:extLst>
              <a:ext uri="{FF2B5EF4-FFF2-40B4-BE49-F238E27FC236}">
                <a16:creationId xmlns:a16="http://schemas.microsoft.com/office/drawing/2014/main" id="{A4768B60-98E0-58D3-67C5-792E4FF3EA45}"/>
              </a:ext>
            </a:extLst>
          </p:cNvPr>
          <p:cNvSpPr txBox="1"/>
          <p:nvPr/>
        </p:nvSpPr>
        <p:spPr>
          <a:xfrm>
            <a:off x="2987045" y="5899355"/>
            <a:ext cx="1705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0F8F2BA8-685D-4A1D-6DD7-0B2B2BE9296E}"/>
                  </a:ext>
                </a:extLst>
              </p:cNvPr>
              <p:cNvSpPr txBox="1"/>
              <p:nvPr/>
            </p:nvSpPr>
            <p:spPr>
              <a:xfrm>
                <a:off x="2675258" y="5716372"/>
                <a:ext cx="169706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i="1" smtClean="0">
                          <a:latin typeface="Cambria Math" panose="02040503050406030204" pitchFamily="18" charset="0"/>
                        </a:rPr>
                        <m:t>∆</m:t>
                      </m:r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begChr m:val="|"/>
                          <m:endChr m:val="|"/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altLang="ko-KR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cos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⁡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</m:oMath>
                  </m:oMathPara>
                </a14:m>
                <a:endParaRPr lang="ko-KR" altLang="en-US" dirty="0"/>
              </a:p>
            </p:txBody>
          </p:sp>
        </mc:Choice>
        <mc:Fallback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0F8F2BA8-685D-4A1D-6DD7-0B2B2BE929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5258" y="5716372"/>
                <a:ext cx="1697067" cy="276999"/>
              </a:xfrm>
              <a:prstGeom prst="rect">
                <a:avLst/>
              </a:prstGeom>
              <a:blipFill>
                <a:blip r:embed="rId16"/>
                <a:stretch>
                  <a:fillRect l="-2158" b="-3111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TextBox 59">
            <a:extLst>
              <a:ext uri="{FF2B5EF4-FFF2-40B4-BE49-F238E27FC236}">
                <a16:creationId xmlns:a16="http://schemas.microsoft.com/office/drawing/2014/main" id="{1B717F80-C93F-3443-B21A-38E3D06EE946}"/>
              </a:ext>
            </a:extLst>
          </p:cNvPr>
          <p:cNvSpPr txBox="1"/>
          <p:nvPr/>
        </p:nvSpPr>
        <p:spPr>
          <a:xfrm>
            <a:off x="4481518" y="1400173"/>
            <a:ext cx="125357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b="1" dirty="0"/>
              <a:t>Slit position</a:t>
            </a:r>
            <a:endParaRPr lang="ko-KR" altLang="en-US" sz="1050" b="1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210947EA-D4D9-AA35-189A-2655D8D23201}"/>
              </a:ext>
            </a:extLst>
          </p:cNvPr>
          <p:cNvSpPr txBox="1"/>
          <p:nvPr/>
        </p:nvSpPr>
        <p:spPr>
          <a:xfrm>
            <a:off x="5940296" y="1394753"/>
            <a:ext cx="125357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b="1" dirty="0"/>
              <a:t>Screen position</a:t>
            </a:r>
            <a:endParaRPr lang="ko-KR" altLang="en-US" sz="1050" b="1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81EE8E1-F5D2-95B0-D92F-949AB495F7E2}"/>
              </a:ext>
            </a:extLst>
          </p:cNvPr>
          <p:cNvSpPr txBox="1"/>
          <p:nvPr/>
        </p:nvSpPr>
        <p:spPr>
          <a:xfrm>
            <a:off x="4912993" y="5136505"/>
            <a:ext cx="5863092" cy="9233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Slit spacing : at 30&amp;60 scan, </a:t>
            </a:r>
            <a:r>
              <a:rPr lang="en-US" altLang="ko-KR" sz="14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 has different slit width and spacing</a:t>
            </a:r>
            <a:r>
              <a:rPr lang="en-US" altLang="ko-K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altLang="ko-KR" sz="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ko-K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We don’t have appropriate GPUs to compute macro=total case.</a:t>
            </a:r>
          </a:p>
          <a:p>
            <a:endParaRPr lang="en-US" altLang="ko-KR" sz="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ko-K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45 scan : </a:t>
            </a:r>
            <a:r>
              <a:rPr lang="en-US" altLang="ko-KR" sz="14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x-y plane</a:t>
            </a:r>
            <a:r>
              <a:rPr lang="en-US" altLang="ko-K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it has a large TVD.</a:t>
            </a:r>
            <a:endParaRPr lang="en-US" altLang="ko-KR" sz="1400" dirty="0"/>
          </a:p>
        </p:txBody>
      </p:sp>
      <p:sp>
        <p:nvSpPr>
          <p:cNvPr id="96" name="화살표: 아래쪽 95">
            <a:extLst>
              <a:ext uri="{FF2B5EF4-FFF2-40B4-BE49-F238E27FC236}">
                <a16:creationId xmlns:a16="http://schemas.microsoft.com/office/drawing/2014/main" id="{ADD76486-6715-3865-BE5D-D9E23970BA91}"/>
              </a:ext>
            </a:extLst>
          </p:cNvPr>
          <p:cNvSpPr/>
          <p:nvPr/>
        </p:nvSpPr>
        <p:spPr>
          <a:xfrm rot="3432457" flipH="1">
            <a:off x="4644556" y="1456690"/>
            <a:ext cx="141740" cy="4617971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8" name="화살표: 위쪽/아래쪽 97">
            <a:extLst>
              <a:ext uri="{FF2B5EF4-FFF2-40B4-BE49-F238E27FC236}">
                <a16:creationId xmlns:a16="http://schemas.microsoft.com/office/drawing/2014/main" id="{3D339792-5569-C285-107C-28638B8A964F}"/>
              </a:ext>
            </a:extLst>
          </p:cNvPr>
          <p:cNvSpPr/>
          <p:nvPr/>
        </p:nvSpPr>
        <p:spPr>
          <a:xfrm rot="18926033">
            <a:off x="2297242" y="4579401"/>
            <a:ext cx="167039" cy="947433"/>
          </a:xfrm>
          <a:prstGeom prst="upDownArrow">
            <a:avLst>
              <a:gd name="adj1" fmla="val 60000"/>
              <a:gd name="adj2" fmla="val 28279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14121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B8BE3D-AFA4-E284-388B-DE700E5619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4">
            <a:extLst>
              <a:ext uri="{FF2B5EF4-FFF2-40B4-BE49-F238E27FC236}">
                <a16:creationId xmlns:a16="http://schemas.microsoft.com/office/drawing/2014/main" id="{24268CD6-9578-0BCC-15F6-C55E85753775}"/>
              </a:ext>
            </a:extLst>
          </p:cNvPr>
          <p:cNvSpPr txBox="1"/>
          <p:nvPr/>
        </p:nvSpPr>
        <p:spPr>
          <a:xfrm>
            <a:off x="11733376" y="6492875"/>
            <a:ext cx="458624" cy="365125"/>
          </a:xfrm>
          <a:prstGeom prst="rect">
            <a:avLst/>
          </a:prstGeom>
        </p:spPr>
        <p:txBody>
          <a:bodyPr/>
          <a:lstStyle/>
          <a:p>
            <a:pPr marL="0" indent="0" algn="ctr" defTabSz="116128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fld id="{1806F870-EF6C-473C-8040-0A831F94B896}" type="slidenum">
              <a:rPr kumimoji="0" lang="en-US" altLang="en-US" sz="1600" b="1" i="0" u="none" strike="noStrike" kern="1200" cap="none" spc="0" normalizeH="0" baseline="0">
                <a:solidFill>
                  <a:srgbClr val="747474"/>
                </a:solidFill>
                <a:latin typeface="맑은 고딕"/>
                <a:ea typeface="맑은 고딕"/>
                <a:cs typeface="맑은 고딕"/>
              </a:rPr>
              <a:pPr marL="0" indent="0" algn="ctr" defTabSz="116128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t>4</a:t>
            </a:fld>
            <a:endParaRPr kumimoji="0" lang="en-US" altLang="en-US" sz="1600" b="1" i="0" u="none" strike="noStrike" kern="1200" cap="none" spc="0" normalizeH="0" baseline="0" dirty="0">
              <a:solidFill>
                <a:srgbClr val="747474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9CD4C3D4-556B-DB18-8CDA-D0AE95B03C47}"/>
              </a:ext>
            </a:extLst>
          </p:cNvPr>
          <p:cNvSpPr txBox="1"/>
          <p:nvPr/>
        </p:nvSpPr>
        <p:spPr>
          <a:xfrm>
            <a:off x="2264978" y="786161"/>
            <a:ext cx="76620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bg2">
                    <a:lumMod val="50000"/>
                  </a:schemeClr>
                </a:solidFill>
              </a:rPr>
              <a:t>Macroparticles : 50,000 / Total particles : 300M (t=0.25)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01F7C9-EF89-BCD2-AF21-F57F59D73E33}"/>
              </a:ext>
            </a:extLst>
          </p:cNvPr>
          <p:cNvSpPr txBox="1"/>
          <p:nvPr/>
        </p:nvSpPr>
        <p:spPr>
          <a:xfrm>
            <a:off x="99453" y="52137"/>
            <a:ext cx="1199309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ko-KR" sz="4400" b="1" dirty="0">
                <a:solidFill>
                  <a:srgbClr val="076E77"/>
                </a:solidFill>
              </a:rPr>
              <a:t>ADS Results (previous results)</a:t>
            </a: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97EFE3AD-E645-575D-CA1D-EA3254E31E99}"/>
              </a:ext>
            </a:extLst>
          </p:cNvPr>
          <p:cNvGrpSpPr/>
          <p:nvPr/>
        </p:nvGrpSpPr>
        <p:grpSpPr>
          <a:xfrm>
            <a:off x="311676" y="1121765"/>
            <a:ext cx="11568643" cy="5556134"/>
            <a:chOff x="5218667" y="1143983"/>
            <a:chExt cx="11568643" cy="55561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사각형: 둥근 모서리 22">
                  <a:extLst>
                    <a:ext uri="{FF2B5EF4-FFF2-40B4-BE49-F238E27FC236}">
                      <a16:creationId xmlns:a16="http://schemas.microsoft.com/office/drawing/2014/main" id="{4EF63DC5-89C4-B3C1-BE22-2F7F1270D12F}"/>
                    </a:ext>
                  </a:extLst>
                </p:cNvPr>
                <p:cNvSpPr/>
                <p:nvPr/>
              </p:nvSpPr>
              <p:spPr>
                <a:xfrm>
                  <a:off x="5218667" y="1143983"/>
                  <a:ext cx="11568643" cy="5556134"/>
                </a:xfrm>
                <a:prstGeom prst="roundRect">
                  <a:avLst>
                    <a:gd name="adj" fmla="val 5317"/>
                  </a:avLst>
                </a:prstGeom>
                <a:solidFill>
                  <a:schemeClr val="bg1"/>
                </a:solidFill>
                <a:ln w="19050"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27" name="사각형: 둥근 모서리 26">
                  <a:extLst>
                    <a:ext uri="{FF2B5EF4-FFF2-40B4-BE49-F238E27FC236}">
                      <a16:creationId xmlns:a16="http://schemas.microsoft.com/office/drawing/2014/main" id="{A3EA8246-E436-77F1-66FC-3B911B7573B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18667" y="1143983"/>
                  <a:ext cx="11568643" cy="5556134"/>
                </a:xfrm>
                <a:prstGeom prst="roundRect">
                  <a:avLst>
                    <a:gd name="adj" fmla="val 5317"/>
                  </a:avLst>
                </a:prstGeom>
                <a:blipFill>
                  <a:blip r:embed="rId2"/>
                  <a:stretch>
                    <a:fillRect/>
                  </a:stretch>
                </a:blipFill>
                <a:ln w="19050">
                  <a:solidFill>
                    <a:schemeClr val="bg2">
                      <a:lumMod val="90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A550D30-F22A-E18B-05E4-240802ED055E}"/>
                </a:ext>
              </a:extLst>
            </p:cNvPr>
            <p:cNvSpPr txBox="1"/>
            <p:nvPr/>
          </p:nvSpPr>
          <p:spPr>
            <a:xfrm>
              <a:off x="5365813" y="1153935"/>
              <a:ext cx="41316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• </a:t>
              </a:r>
              <a:r>
                <a:rPr lang="en-US" altLang="ko-KR" sz="1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Original Scan</a:t>
              </a:r>
              <a:endParaRPr lang="ko-KR" altLang="en-US" sz="1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86008032-36C5-3DFA-3E13-01E8B08EB13B}"/>
                  </a:ext>
                </a:extLst>
              </p:cNvPr>
              <p:cNvSpPr txBox="1"/>
              <p:nvPr/>
            </p:nvSpPr>
            <p:spPr>
              <a:xfrm>
                <a:off x="544000" y="5618253"/>
                <a:ext cx="2532552" cy="9071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2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altLang="ko-KR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𝑒𝑟𝑟𝑜𝑟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:2.68%</m:t>
                      </m:r>
                    </m:oMath>
                  </m:oMathPara>
                </a14:m>
                <a:endParaRPr lang="en-US" altLang="ko-KR" sz="12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ko-KR" sz="8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2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altLang="ko-KR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𝑒𝑟𝑟𝑜𝑟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:4.93%</m:t>
                      </m:r>
                    </m:oMath>
                  </m:oMathPara>
                </a14:m>
                <a:endParaRPr lang="en-US" altLang="ko-KR" sz="12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ko-KR" sz="8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2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altLang="ko-KR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en-US" altLang="ko-KR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a:rPr lang="en-US" altLang="ko-KR" sz="1200" b="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𝑒𝑟𝑟𝑜𝑟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:14.86%</m:t>
                      </m:r>
                    </m:oMath>
                  </m:oMathPara>
                </a14:m>
                <a:endParaRPr lang="en-US" altLang="ko-KR" sz="12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86008032-36C5-3DFA-3E13-01E8B08EB1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000" y="5618253"/>
                <a:ext cx="2532552" cy="90717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그림 2">
            <a:extLst>
              <a:ext uri="{FF2B5EF4-FFF2-40B4-BE49-F238E27FC236}">
                <a16:creationId xmlns:a16="http://schemas.microsoft.com/office/drawing/2014/main" id="{50B9A8A5-8FAA-C84E-ED8A-94EECE1D0D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276" y="3536601"/>
            <a:ext cx="2880000" cy="2016000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ED910B45-A482-22A7-4D7F-26AC78AB55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276" y="1467321"/>
            <a:ext cx="2880000" cy="2016000"/>
          </a:xfrm>
          <a:prstGeom prst="rect">
            <a:avLst/>
          </a:prstGeom>
        </p:spPr>
      </p:pic>
      <p:sp>
        <p:nvSpPr>
          <p:cNvPr id="118" name="사각형: 둥근 모서리 117">
            <a:extLst>
              <a:ext uri="{FF2B5EF4-FFF2-40B4-BE49-F238E27FC236}">
                <a16:creationId xmlns:a16="http://schemas.microsoft.com/office/drawing/2014/main" id="{0BC3B422-58FA-EAD6-A03E-41244DC77E43}"/>
              </a:ext>
            </a:extLst>
          </p:cNvPr>
          <p:cNvSpPr/>
          <p:nvPr/>
        </p:nvSpPr>
        <p:spPr>
          <a:xfrm>
            <a:off x="2541268" y="5273675"/>
            <a:ext cx="595609" cy="117004"/>
          </a:xfrm>
          <a:prstGeom prst="roundRect">
            <a:avLst/>
          </a:prstGeom>
          <a:solidFill>
            <a:srgbClr val="F8D7DA"/>
          </a:solidFill>
          <a:ln>
            <a:solidFill>
              <a:srgbClr val="E943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0.136</a:t>
            </a:r>
            <a:endParaRPr lang="ko-KR" altLang="en-US" sz="1000" b="1" dirty="0">
              <a:solidFill>
                <a:schemeClr val="tx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E7265C05-84F1-8636-7C12-0B19A760EF22}"/>
              </a:ext>
            </a:extLst>
          </p:cNvPr>
          <p:cNvSpPr/>
          <p:nvPr/>
        </p:nvSpPr>
        <p:spPr>
          <a:xfrm>
            <a:off x="642618" y="5273201"/>
            <a:ext cx="595609" cy="117004"/>
          </a:xfrm>
          <a:prstGeom prst="roundRect">
            <a:avLst/>
          </a:prstGeom>
          <a:solidFill>
            <a:srgbClr val="F8D7DA"/>
          </a:solidFill>
          <a:ln>
            <a:solidFill>
              <a:srgbClr val="E943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0.127</a:t>
            </a:r>
            <a:endParaRPr lang="ko-KR" altLang="en-US" sz="1000" b="1" dirty="0">
              <a:solidFill>
                <a:schemeClr val="tx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DA2B43-F762-D0E2-71ED-B972DC674D37}"/>
              </a:ext>
            </a:extLst>
          </p:cNvPr>
          <p:cNvSpPr txBox="1"/>
          <p:nvPr/>
        </p:nvSpPr>
        <p:spPr>
          <a:xfrm>
            <a:off x="4296172" y="1131862"/>
            <a:ext cx="4131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en-US" altLang="ko-K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Additional Diagonal Scan(45 degree)(10iter)</a:t>
            </a:r>
            <a:endParaRPr lang="ko-KR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57318D0-7009-CCC8-5144-F556FCE35953}"/>
              </a:ext>
            </a:extLst>
          </p:cNvPr>
          <p:cNvSpPr txBox="1"/>
          <p:nvPr/>
        </p:nvSpPr>
        <p:spPr>
          <a:xfrm>
            <a:off x="8280668" y="1131717"/>
            <a:ext cx="4131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en-US" altLang="ko-K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Additional Diagonal Scan(42 degree)(10iter)</a:t>
            </a:r>
            <a:endParaRPr lang="ko-KR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A7B663CE-CA51-0B3B-81B8-2BD4321D2D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954" y="1520600"/>
            <a:ext cx="2880000" cy="2016000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8865E741-E25E-8DB1-B888-C4F0CCAE41B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954" y="3536600"/>
            <a:ext cx="2880000" cy="2016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2F037C3-1EAF-7409-93C7-C69A70C76BE4}"/>
                  </a:ext>
                </a:extLst>
              </p:cNvPr>
              <p:cNvSpPr txBox="1"/>
              <p:nvPr/>
            </p:nvSpPr>
            <p:spPr>
              <a:xfrm>
                <a:off x="4790678" y="5618252"/>
                <a:ext cx="2532552" cy="9071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2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altLang="ko-KR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𝑒𝑟𝑟𝑜𝑟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:4.73%</m:t>
                      </m:r>
                    </m:oMath>
                  </m:oMathPara>
                </a14:m>
                <a:endParaRPr lang="en-US" altLang="ko-KR" sz="12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ko-KR" sz="8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2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altLang="ko-KR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𝑒𝑟𝑟𝑜𝑟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:1.82%</m:t>
                      </m:r>
                    </m:oMath>
                  </m:oMathPara>
                </a14:m>
                <a:endParaRPr lang="en-US" altLang="ko-KR" sz="12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ko-KR" sz="8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2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altLang="ko-KR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en-US" altLang="ko-KR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a:rPr lang="en-US" altLang="ko-KR" sz="1200" b="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𝑒𝑟𝑟𝑜𝑟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:5.07%</m:t>
                      </m:r>
                    </m:oMath>
                  </m:oMathPara>
                </a14:m>
                <a:endParaRPr lang="en-US" altLang="ko-KR" sz="12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2F037C3-1EAF-7409-93C7-C69A70C76B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0678" y="5618252"/>
                <a:ext cx="2532552" cy="90717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745CA22A-5D8B-5B80-AA3F-D80461CEDFBF}"/>
              </a:ext>
            </a:extLst>
          </p:cNvPr>
          <p:cNvSpPr/>
          <p:nvPr/>
        </p:nvSpPr>
        <p:spPr>
          <a:xfrm>
            <a:off x="6787946" y="5273674"/>
            <a:ext cx="595609" cy="117004"/>
          </a:xfrm>
          <a:prstGeom prst="roundRect">
            <a:avLst/>
          </a:prstGeom>
          <a:solidFill>
            <a:srgbClr val="F8D7DA"/>
          </a:solidFill>
          <a:ln>
            <a:solidFill>
              <a:srgbClr val="E943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0.137</a:t>
            </a:r>
            <a:endParaRPr lang="ko-KR" altLang="en-US" sz="1000" b="1" dirty="0">
              <a:solidFill>
                <a:schemeClr val="tx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628C525D-027C-865A-0789-126936C5BFF0}"/>
              </a:ext>
            </a:extLst>
          </p:cNvPr>
          <p:cNvSpPr/>
          <p:nvPr/>
        </p:nvSpPr>
        <p:spPr>
          <a:xfrm>
            <a:off x="4889296" y="5273200"/>
            <a:ext cx="595609" cy="117004"/>
          </a:xfrm>
          <a:prstGeom prst="roundRect">
            <a:avLst/>
          </a:prstGeom>
          <a:solidFill>
            <a:srgbClr val="F8D7DA"/>
          </a:solidFill>
          <a:ln>
            <a:solidFill>
              <a:srgbClr val="E943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0.127</a:t>
            </a:r>
            <a:endParaRPr lang="ko-KR" altLang="en-US" sz="1000" b="1" dirty="0">
              <a:solidFill>
                <a:schemeClr val="tx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0ED0A657-5FC8-0487-247E-1943C9033C02}"/>
              </a:ext>
            </a:extLst>
          </p:cNvPr>
          <p:cNvSpPr/>
          <p:nvPr/>
        </p:nvSpPr>
        <p:spPr>
          <a:xfrm>
            <a:off x="6787946" y="4389496"/>
            <a:ext cx="595609" cy="117004"/>
          </a:xfrm>
          <a:prstGeom prst="roundRect">
            <a:avLst/>
          </a:prstGeom>
          <a:solidFill>
            <a:srgbClr val="F8D7DA"/>
          </a:solidFill>
          <a:ln>
            <a:solidFill>
              <a:srgbClr val="E943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0.166</a:t>
            </a:r>
            <a:endParaRPr lang="ko-KR" altLang="en-US" sz="1000" b="1" dirty="0">
              <a:solidFill>
                <a:schemeClr val="tx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C437007-7F13-EC9A-8EBA-AF2CB8A90FDD}"/>
                  </a:ext>
                </a:extLst>
              </p:cNvPr>
              <p:cNvSpPr txBox="1"/>
              <p:nvPr/>
            </p:nvSpPr>
            <p:spPr>
              <a:xfrm>
                <a:off x="8785248" y="5618252"/>
                <a:ext cx="2532552" cy="9071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2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altLang="ko-KR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𝑒𝑟𝑟𝑜𝑟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:2.69%</m:t>
                      </m:r>
                    </m:oMath>
                  </m:oMathPara>
                </a14:m>
                <a:endParaRPr lang="en-US" altLang="ko-KR" sz="12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ko-KR" sz="8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2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altLang="ko-KR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𝑒𝑟𝑟𝑜𝑟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:0.15%</m:t>
                      </m:r>
                    </m:oMath>
                  </m:oMathPara>
                </a14:m>
                <a:endParaRPr lang="en-US" altLang="ko-KR" sz="12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ko-KR" sz="8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2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altLang="ko-KR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en-US" altLang="ko-KR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a:rPr lang="en-US" altLang="ko-KR" sz="1200" b="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𝑒𝑟𝑟𝑜𝑟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:2.02%</m:t>
                      </m:r>
                    </m:oMath>
                  </m:oMathPara>
                </a14:m>
                <a:endParaRPr lang="en-US" altLang="ko-KR" sz="12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C437007-7F13-EC9A-8EBA-AF2CB8A90F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5248" y="5618252"/>
                <a:ext cx="2532552" cy="90717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4" name="그림 33">
            <a:extLst>
              <a:ext uri="{FF2B5EF4-FFF2-40B4-BE49-F238E27FC236}">
                <a16:creationId xmlns:a16="http://schemas.microsoft.com/office/drawing/2014/main" id="{0218FB4E-4AC4-AD26-B99B-A4F9566BD26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524" y="3536600"/>
            <a:ext cx="2880000" cy="2016000"/>
          </a:xfrm>
          <a:prstGeom prst="rect">
            <a:avLst/>
          </a:prstGeom>
        </p:spPr>
      </p:pic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A21C5871-9946-AA69-7578-5E55DFDA8D9A}"/>
              </a:ext>
            </a:extLst>
          </p:cNvPr>
          <p:cNvSpPr/>
          <p:nvPr/>
        </p:nvSpPr>
        <p:spPr>
          <a:xfrm>
            <a:off x="10782516" y="5273674"/>
            <a:ext cx="595609" cy="117004"/>
          </a:xfrm>
          <a:prstGeom prst="roundRect">
            <a:avLst/>
          </a:prstGeom>
          <a:solidFill>
            <a:srgbClr val="F8D7DA"/>
          </a:solidFill>
          <a:ln>
            <a:solidFill>
              <a:srgbClr val="E943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0.134</a:t>
            </a:r>
            <a:endParaRPr lang="ko-KR" altLang="en-US" sz="1000" b="1" dirty="0">
              <a:solidFill>
                <a:schemeClr val="tx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B23512AB-3766-FE7E-65C4-BAAFC4CF95AB}"/>
              </a:ext>
            </a:extLst>
          </p:cNvPr>
          <p:cNvSpPr/>
          <p:nvPr/>
        </p:nvSpPr>
        <p:spPr>
          <a:xfrm>
            <a:off x="8883866" y="5273200"/>
            <a:ext cx="595609" cy="117004"/>
          </a:xfrm>
          <a:prstGeom prst="roundRect">
            <a:avLst/>
          </a:prstGeom>
          <a:solidFill>
            <a:srgbClr val="F8D7DA"/>
          </a:solidFill>
          <a:ln>
            <a:solidFill>
              <a:srgbClr val="E943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0.128</a:t>
            </a:r>
            <a:endParaRPr lang="ko-KR" altLang="en-US" sz="1000" b="1" dirty="0">
              <a:solidFill>
                <a:schemeClr val="tx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A7C16EC1-A3BF-B869-1D02-C014C169CC94}"/>
              </a:ext>
            </a:extLst>
          </p:cNvPr>
          <p:cNvSpPr/>
          <p:nvPr/>
        </p:nvSpPr>
        <p:spPr>
          <a:xfrm>
            <a:off x="8883866" y="4389496"/>
            <a:ext cx="595609" cy="117004"/>
          </a:xfrm>
          <a:prstGeom prst="roundRect">
            <a:avLst/>
          </a:prstGeom>
          <a:solidFill>
            <a:srgbClr val="F8D7DA"/>
          </a:solidFill>
          <a:ln>
            <a:solidFill>
              <a:srgbClr val="E943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0.112</a:t>
            </a:r>
            <a:endParaRPr lang="ko-KR" altLang="en-US" sz="1000" b="1" dirty="0">
              <a:solidFill>
                <a:schemeClr val="tx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6" name="그림 35">
            <a:extLst>
              <a:ext uri="{FF2B5EF4-FFF2-40B4-BE49-F238E27FC236}">
                <a16:creationId xmlns:a16="http://schemas.microsoft.com/office/drawing/2014/main" id="{DD73E29F-3798-2C39-E63B-2DBE31E291D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0435" y="1520600"/>
            <a:ext cx="2880000" cy="2016000"/>
          </a:xfrm>
          <a:prstGeom prst="rect">
            <a:avLst/>
          </a:prstGeom>
        </p:spPr>
      </p:pic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627DD934-A97A-759D-8690-EBCFAC46D6D0}"/>
              </a:ext>
            </a:extLst>
          </p:cNvPr>
          <p:cNvSpPr/>
          <p:nvPr/>
        </p:nvSpPr>
        <p:spPr>
          <a:xfrm>
            <a:off x="4889296" y="4389496"/>
            <a:ext cx="595609" cy="117004"/>
          </a:xfrm>
          <a:prstGeom prst="roundRect">
            <a:avLst/>
          </a:prstGeom>
          <a:solidFill>
            <a:srgbClr val="F8D7DA"/>
          </a:solidFill>
          <a:ln>
            <a:solidFill>
              <a:srgbClr val="E943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0.116</a:t>
            </a:r>
            <a:endParaRPr lang="ko-KR" altLang="en-US" sz="1000" b="1" dirty="0">
              <a:solidFill>
                <a:schemeClr val="tx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123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9F6BDA-930A-FF1C-3225-02E335629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4">
            <a:extLst>
              <a:ext uri="{FF2B5EF4-FFF2-40B4-BE49-F238E27FC236}">
                <a16:creationId xmlns:a16="http://schemas.microsoft.com/office/drawing/2014/main" id="{69A9374D-DF8F-FBDA-7952-12F6AB1C30EC}"/>
              </a:ext>
            </a:extLst>
          </p:cNvPr>
          <p:cNvSpPr txBox="1"/>
          <p:nvPr/>
        </p:nvSpPr>
        <p:spPr>
          <a:xfrm>
            <a:off x="11733376" y="6492875"/>
            <a:ext cx="458624" cy="365125"/>
          </a:xfrm>
          <a:prstGeom prst="rect">
            <a:avLst/>
          </a:prstGeom>
        </p:spPr>
        <p:txBody>
          <a:bodyPr/>
          <a:lstStyle/>
          <a:p>
            <a:pPr marL="0" indent="0" algn="ctr" defTabSz="116128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fld id="{1806F870-EF6C-473C-8040-0A831F94B896}" type="slidenum">
              <a:rPr kumimoji="0" lang="en-US" altLang="en-US" sz="1600" b="1" i="0" u="none" strike="noStrike" kern="1200" cap="none" spc="0" normalizeH="0" baseline="0">
                <a:solidFill>
                  <a:srgbClr val="747474"/>
                </a:solidFill>
                <a:latin typeface="맑은 고딕"/>
                <a:ea typeface="맑은 고딕"/>
                <a:cs typeface="맑은 고딕"/>
              </a:rPr>
              <a:pPr marL="0" indent="0" algn="ctr" defTabSz="116128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t>5</a:t>
            </a:fld>
            <a:endParaRPr kumimoji="0" lang="en-US" altLang="en-US" sz="1600" b="1" i="0" u="none" strike="noStrike" kern="1200" cap="none" spc="0" normalizeH="0" baseline="0" dirty="0">
              <a:solidFill>
                <a:srgbClr val="747474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F603E9F3-D0E8-8809-B6C8-B6DD141CE38C}"/>
              </a:ext>
            </a:extLst>
          </p:cNvPr>
          <p:cNvSpPr txBox="1"/>
          <p:nvPr/>
        </p:nvSpPr>
        <p:spPr>
          <a:xfrm>
            <a:off x="2264978" y="786161"/>
            <a:ext cx="76620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bg2">
                    <a:lumMod val="50000"/>
                  </a:schemeClr>
                </a:solidFill>
              </a:rPr>
              <a:t>Macroparticles : 100,000 / Total particles : 100M (t=0.19)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0F408F-E69E-F890-33BE-ED0F0DE149B4}"/>
              </a:ext>
            </a:extLst>
          </p:cNvPr>
          <p:cNvSpPr txBox="1"/>
          <p:nvPr/>
        </p:nvSpPr>
        <p:spPr>
          <a:xfrm>
            <a:off x="99453" y="52137"/>
            <a:ext cx="1199309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ko-KR" sz="4400" b="1" dirty="0">
                <a:solidFill>
                  <a:srgbClr val="076E77"/>
                </a:solidFill>
              </a:rPr>
              <a:t>ADS Reconstruction Results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사각형: 둥근 모서리 22">
                <a:extLst>
                  <a:ext uri="{FF2B5EF4-FFF2-40B4-BE49-F238E27FC236}">
                    <a16:creationId xmlns:a16="http://schemas.microsoft.com/office/drawing/2014/main" id="{E1DA7000-90D7-84E5-830A-B483D5C61198}"/>
                  </a:ext>
                </a:extLst>
              </p:cNvPr>
              <p:cNvSpPr/>
              <p:nvPr/>
            </p:nvSpPr>
            <p:spPr>
              <a:xfrm>
                <a:off x="150670" y="1121765"/>
                <a:ext cx="11729649" cy="5556134"/>
              </a:xfrm>
              <a:prstGeom prst="roundRect">
                <a:avLst>
                  <a:gd name="adj" fmla="val 5317"/>
                </a:avLst>
              </a:prstGeom>
              <a:solidFill>
                <a:schemeClr val="bg1"/>
              </a:solidFill>
              <a:ln w="190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>
          <p:sp>
            <p:nvSpPr>
              <p:cNvPr id="23" name="사각형: 둥근 모서리 22">
                <a:extLst>
                  <a:ext uri="{FF2B5EF4-FFF2-40B4-BE49-F238E27FC236}">
                    <a16:creationId xmlns:a16="http://schemas.microsoft.com/office/drawing/2014/main" id="{E1DA7000-90D7-84E5-830A-B483D5C611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670" y="1121765"/>
                <a:ext cx="11729649" cy="5556134"/>
              </a:xfrm>
              <a:prstGeom prst="roundRect">
                <a:avLst>
                  <a:gd name="adj" fmla="val 5317"/>
                </a:avLst>
              </a:prstGeom>
              <a:blipFill>
                <a:blip r:embed="rId2"/>
                <a:stretch>
                  <a:fillRect/>
                </a:stretch>
              </a:blipFill>
              <a:ln w="19050">
                <a:solidFill>
                  <a:schemeClr val="bg2">
                    <a:lumMod val="90000"/>
                  </a:schemeClr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34CAC7C3-A999-9489-AF67-CE4AED9CE3E8}"/>
                  </a:ext>
                </a:extLst>
              </p:cNvPr>
              <p:cNvSpPr txBox="1"/>
              <p:nvPr/>
            </p:nvSpPr>
            <p:spPr>
              <a:xfrm>
                <a:off x="417675" y="5731028"/>
                <a:ext cx="2532552" cy="9071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2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altLang="ko-KR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𝑒𝑟𝑟𝑜𝑟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:1.16%</m:t>
                      </m:r>
                    </m:oMath>
                  </m:oMathPara>
                </a14:m>
                <a:endParaRPr lang="en-US" altLang="ko-KR" sz="12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ko-KR" sz="8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2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altLang="ko-KR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𝑒𝑟𝑟𝑜𝑟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:2.27%</m:t>
                      </m:r>
                    </m:oMath>
                  </m:oMathPara>
                </a14:m>
                <a:endParaRPr lang="en-US" altLang="ko-KR" sz="12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ko-KR" sz="8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2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altLang="ko-KR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en-US" altLang="ko-KR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a:rPr lang="en-US" altLang="ko-KR" sz="1200" b="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𝑒𝑟𝑟𝑜𝑟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: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6.82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altLang="ko-KR" sz="12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34CAC7C3-A999-9489-AF67-CE4AED9CE3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675" y="5731028"/>
                <a:ext cx="2532552" cy="90717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9A2C4690-CBFC-A6D6-616F-E246ADE3096D}"/>
              </a:ext>
            </a:extLst>
          </p:cNvPr>
          <p:cNvSpPr txBox="1"/>
          <p:nvPr/>
        </p:nvSpPr>
        <p:spPr>
          <a:xfrm>
            <a:off x="3557795" y="1155289"/>
            <a:ext cx="21043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en-US" altLang="ko-K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ADS(45 degree)(50iter)</a:t>
            </a:r>
            <a:endParaRPr lang="ko-KR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30D86C3-6479-5ACA-31FA-7A0322C97851}"/>
              </a:ext>
            </a:extLst>
          </p:cNvPr>
          <p:cNvSpPr txBox="1"/>
          <p:nvPr/>
        </p:nvSpPr>
        <p:spPr>
          <a:xfrm>
            <a:off x="6419767" y="1167044"/>
            <a:ext cx="23149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en-US" altLang="ko-K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ADS(42 degree)(50iter)</a:t>
            </a:r>
            <a:endParaRPr lang="ko-KR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937D9FC-20CF-9238-F694-13B1FE31CE99}"/>
                  </a:ext>
                </a:extLst>
              </p:cNvPr>
              <p:cNvSpPr txBox="1"/>
              <p:nvPr/>
            </p:nvSpPr>
            <p:spPr>
              <a:xfrm>
                <a:off x="3261908" y="5702710"/>
                <a:ext cx="2532552" cy="9071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2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altLang="ko-KR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𝑒𝑟𝑟𝑜𝑟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:2.37%</m:t>
                      </m:r>
                    </m:oMath>
                  </m:oMathPara>
                </a14:m>
                <a:endParaRPr lang="en-US" altLang="ko-KR" sz="12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ko-KR" sz="8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2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altLang="ko-KR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𝑒𝑟𝑟𝑜𝑟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:1.65%</m:t>
                      </m:r>
                    </m:oMath>
                  </m:oMathPara>
                </a14:m>
                <a:endParaRPr lang="en-US" altLang="ko-KR" sz="12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ko-KR" sz="8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2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altLang="ko-KR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en-US" altLang="ko-KR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a:rPr lang="en-US" altLang="ko-KR" sz="1200" b="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𝑒𝑟𝑟𝑜𝑟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:2.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68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altLang="ko-KR" sz="12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937D9FC-20CF-9238-F694-13B1FE31CE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1908" y="5702710"/>
                <a:ext cx="2532552" cy="90717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10CCD1D7-247C-C7F1-E86F-86B3BF364AC0}"/>
                  </a:ext>
                </a:extLst>
              </p:cNvPr>
              <p:cNvSpPr txBox="1"/>
              <p:nvPr/>
            </p:nvSpPr>
            <p:spPr>
              <a:xfrm>
                <a:off x="6191068" y="5690956"/>
                <a:ext cx="2532552" cy="9071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2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altLang="ko-KR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𝑒𝑟𝑟𝑜𝑟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:1.32%</m:t>
                      </m:r>
                    </m:oMath>
                  </m:oMathPara>
                </a14:m>
                <a:endParaRPr lang="en-US" altLang="ko-KR" sz="12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ko-KR" sz="8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2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altLang="ko-KR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𝑒𝑟𝑟𝑜𝑟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:0.65%</m:t>
                      </m:r>
                    </m:oMath>
                  </m:oMathPara>
                </a14:m>
                <a:endParaRPr lang="en-US" altLang="ko-KR" sz="12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ko-KR" sz="8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2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altLang="ko-KR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en-US" altLang="ko-KR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a:rPr lang="en-US" altLang="ko-KR" sz="1200" b="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𝑒𝑟𝑟𝑜𝑟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:0.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73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altLang="ko-KR" sz="12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10CCD1D7-247C-C7F1-E86F-86B3BF364A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1068" y="5690956"/>
                <a:ext cx="2532552" cy="90717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>
            <a:extLst>
              <a:ext uri="{FF2B5EF4-FFF2-40B4-BE49-F238E27FC236}">
                <a16:creationId xmlns:a16="http://schemas.microsoft.com/office/drawing/2014/main" id="{CB54DFB3-54BA-06E2-7B54-7C91AF64BE04}"/>
              </a:ext>
            </a:extLst>
          </p:cNvPr>
          <p:cNvSpPr txBox="1"/>
          <p:nvPr/>
        </p:nvSpPr>
        <p:spPr>
          <a:xfrm>
            <a:off x="9258529" y="1155289"/>
            <a:ext cx="23149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en-US" altLang="ko-K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ADS(30,60 degree)(50iter)</a:t>
            </a:r>
            <a:endParaRPr lang="ko-KR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493B8C2E-28CF-5AAC-E7DD-EBF29CFE8DDA}"/>
                  </a:ext>
                </a:extLst>
              </p:cNvPr>
              <p:cNvSpPr txBox="1"/>
              <p:nvPr/>
            </p:nvSpPr>
            <p:spPr>
              <a:xfrm>
                <a:off x="9113957" y="5702709"/>
                <a:ext cx="2532552" cy="9071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2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altLang="ko-KR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𝑒𝑟𝑟𝑜𝑟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:0.09%</m:t>
                      </m:r>
                    </m:oMath>
                  </m:oMathPara>
                </a14:m>
                <a:endParaRPr lang="en-US" altLang="ko-KR" sz="12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ko-KR" sz="8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2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altLang="ko-KR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𝑒𝑟𝑟𝑜𝑟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:0.06%</m:t>
                      </m:r>
                    </m:oMath>
                  </m:oMathPara>
                </a14:m>
                <a:endParaRPr lang="en-US" altLang="ko-KR" sz="12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ko-KR" sz="8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2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altLang="ko-KR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en-US" altLang="ko-KR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a:rPr lang="en-US" altLang="ko-KR" sz="1200" b="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𝑒𝑟𝑟𝑜𝑟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: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0.84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altLang="ko-KR" sz="12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493B8C2E-28CF-5AAC-E7DD-EBF29CFE8D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3957" y="5702709"/>
                <a:ext cx="2532552" cy="90717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그룹 9">
            <a:extLst>
              <a:ext uri="{FF2B5EF4-FFF2-40B4-BE49-F238E27FC236}">
                <a16:creationId xmlns:a16="http://schemas.microsoft.com/office/drawing/2014/main" id="{F785B46C-42BF-504E-69CD-A780C2C2C1CE}"/>
              </a:ext>
            </a:extLst>
          </p:cNvPr>
          <p:cNvGrpSpPr/>
          <p:nvPr/>
        </p:nvGrpSpPr>
        <p:grpSpPr>
          <a:xfrm>
            <a:off x="279945" y="1701902"/>
            <a:ext cx="2880000" cy="4037645"/>
            <a:chOff x="388659" y="1461842"/>
            <a:chExt cx="2880000" cy="4037645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7F266998-9455-34AE-E2A8-63073F7E02B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659" y="1461842"/>
              <a:ext cx="2880000" cy="2016000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141745B2-14CD-C8F1-A763-E9BC92066CD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659" y="3483487"/>
              <a:ext cx="2880000" cy="2016000"/>
            </a:xfrm>
            <a:prstGeom prst="rect">
              <a:avLst/>
            </a:prstGeom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D0B39EA8-9833-8973-4AE9-4B04CFAD1F72}"/>
              </a:ext>
            </a:extLst>
          </p:cNvPr>
          <p:cNvSpPr txBox="1"/>
          <p:nvPr/>
        </p:nvSpPr>
        <p:spPr>
          <a:xfrm>
            <a:off x="3343673" y="1401715"/>
            <a:ext cx="236902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x-y scan(0.2mm) + 45(0.2828mm/*)</a:t>
            </a:r>
            <a:endParaRPr lang="ko-KR" altLang="en-US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E95A54E-06FC-3D6E-F2A9-B7F4FEDF2EF5}"/>
              </a:ext>
            </a:extLst>
          </p:cNvPr>
          <p:cNvSpPr txBox="1"/>
          <p:nvPr/>
        </p:nvSpPr>
        <p:spPr>
          <a:xfrm>
            <a:off x="6392727" y="1401715"/>
            <a:ext cx="236902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x-y scan(0.2mm) + 42(0.2691mm/*)</a:t>
            </a:r>
            <a:endParaRPr lang="ko-KR" altLang="en-US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1BB7FA7-D001-E39E-F28E-A72BC1BC05B3}"/>
              </a:ext>
            </a:extLst>
          </p:cNvPr>
          <p:cNvSpPr txBox="1"/>
          <p:nvPr/>
        </p:nvSpPr>
        <p:spPr>
          <a:xfrm>
            <a:off x="8840404" y="1390996"/>
            <a:ext cx="32009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x-y scan(0.2mm) + 30/60(0.2309mm*/0.4mm*)</a:t>
            </a:r>
            <a:endParaRPr lang="ko-KR" altLang="en-US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E04A836-E7B1-98AE-60B1-A0507530E5F5}"/>
              </a:ext>
            </a:extLst>
          </p:cNvPr>
          <p:cNvSpPr txBox="1"/>
          <p:nvPr/>
        </p:nvSpPr>
        <p:spPr>
          <a:xfrm>
            <a:off x="1103045" y="1168681"/>
            <a:ext cx="14223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en-US" altLang="ko-K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Original Scan</a:t>
            </a:r>
            <a:endParaRPr lang="ko-KR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3" name="그림 62">
            <a:extLst>
              <a:ext uri="{FF2B5EF4-FFF2-40B4-BE49-F238E27FC236}">
                <a16:creationId xmlns:a16="http://schemas.microsoft.com/office/drawing/2014/main" id="{DFC6982F-3B40-CD81-EF70-B06E85E42B5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4235" y="3720235"/>
            <a:ext cx="2880000" cy="2016000"/>
          </a:xfrm>
          <a:prstGeom prst="rect">
            <a:avLst/>
          </a:prstGeom>
        </p:spPr>
      </p:pic>
      <p:pic>
        <p:nvPicPr>
          <p:cNvPr id="60" name="그림 59">
            <a:extLst>
              <a:ext uri="{FF2B5EF4-FFF2-40B4-BE49-F238E27FC236}">
                <a16:creationId xmlns:a16="http://schemas.microsoft.com/office/drawing/2014/main" id="{03FC3DDD-8C33-B6D7-33F6-3B65D5E08FD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3746" y="1704217"/>
            <a:ext cx="2880000" cy="2016000"/>
          </a:xfrm>
          <a:prstGeom prst="rect">
            <a:avLst/>
          </a:prstGeom>
        </p:spPr>
      </p:pic>
      <p:sp>
        <p:nvSpPr>
          <p:cNvPr id="54" name="사각형: 둥근 모서리 53">
            <a:extLst>
              <a:ext uri="{FF2B5EF4-FFF2-40B4-BE49-F238E27FC236}">
                <a16:creationId xmlns:a16="http://schemas.microsoft.com/office/drawing/2014/main" id="{4FC758A7-F319-1788-78A2-36AD63F1206B}"/>
              </a:ext>
            </a:extLst>
          </p:cNvPr>
          <p:cNvSpPr/>
          <p:nvPr/>
        </p:nvSpPr>
        <p:spPr>
          <a:xfrm>
            <a:off x="5351175" y="4546136"/>
            <a:ext cx="595609" cy="117004"/>
          </a:xfrm>
          <a:prstGeom prst="roundRect">
            <a:avLst/>
          </a:prstGeom>
          <a:solidFill>
            <a:srgbClr val="F8D7DA"/>
          </a:solidFill>
          <a:ln>
            <a:solidFill>
              <a:srgbClr val="E943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0.184</a:t>
            </a:r>
            <a:endParaRPr lang="ko-KR" altLang="en-US" sz="1000" b="1" dirty="0">
              <a:solidFill>
                <a:schemeClr val="tx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5" name="그림 64">
            <a:extLst>
              <a:ext uri="{FF2B5EF4-FFF2-40B4-BE49-F238E27FC236}">
                <a16:creationId xmlns:a16="http://schemas.microsoft.com/office/drawing/2014/main" id="{B09CF2D1-FDC2-AD22-35D7-BD907460017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667" y="1707160"/>
            <a:ext cx="2880000" cy="2016000"/>
          </a:xfrm>
          <a:prstGeom prst="rect">
            <a:avLst/>
          </a:prstGeom>
        </p:spPr>
      </p:pic>
      <p:pic>
        <p:nvPicPr>
          <p:cNvPr id="67" name="그림 66">
            <a:extLst>
              <a:ext uri="{FF2B5EF4-FFF2-40B4-BE49-F238E27FC236}">
                <a16:creationId xmlns:a16="http://schemas.microsoft.com/office/drawing/2014/main" id="{BA0A228F-E522-9B71-AECB-187BFD07C15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8036" y="3723547"/>
            <a:ext cx="2880000" cy="2016000"/>
          </a:xfrm>
          <a:prstGeom prst="rect">
            <a:avLst/>
          </a:prstGeom>
        </p:spPr>
      </p:pic>
      <p:pic>
        <p:nvPicPr>
          <p:cNvPr id="69" name="그림 68">
            <a:extLst>
              <a:ext uri="{FF2B5EF4-FFF2-40B4-BE49-F238E27FC236}">
                <a16:creationId xmlns:a16="http://schemas.microsoft.com/office/drawing/2014/main" id="{E791D826-EBC9-E958-30FA-1B8A68D6D67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5284" y="1706155"/>
            <a:ext cx="2880000" cy="2016000"/>
          </a:xfrm>
          <a:prstGeom prst="rect">
            <a:avLst/>
          </a:prstGeom>
        </p:spPr>
      </p:pic>
      <p:pic>
        <p:nvPicPr>
          <p:cNvPr id="71" name="그림 70">
            <a:extLst>
              <a:ext uri="{FF2B5EF4-FFF2-40B4-BE49-F238E27FC236}">
                <a16:creationId xmlns:a16="http://schemas.microsoft.com/office/drawing/2014/main" id="{60FED57A-3BF8-252B-9F65-B56819FF551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667" y="3715028"/>
            <a:ext cx="2880000" cy="20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12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EE562-46C9-3961-0D39-DBAE203A30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4">
            <a:extLst>
              <a:ext uri="{FF2B5EF4-FFF2-40B4-BE49-F238E27FC236}">
                <a16:creationId xmlns:a16="http://schemas.microsoft.com/office/drawing/2014/main" id="{6DC661B7-B84C-73F7-CFDE-0D72905D5C10}"/>
              </a:ext>
            </a:extLst>
          </p:cNvPr>
          <p:cNvSpPr txBox="1"/>
          <p:nvPr/>
        </p:nvSpPr>
        <p:spPr>
          <a:xfrm>
            <a:off x="11733376" y="6492875"/>
            <a:ext cx="458624" cy="365125"/>
          </a:xfrm>
          <a:prstGeom prst="rect">
            <a:avLst/>
          </a:prstGeom>
        </p:spPr>
        <p:txBody>
          <a:bodyPr/>
          <a:lstStyle/>
          <a:p>
            <a:pPr marL="0" indent="0" algn="ctr" defTabSz="116128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fld id="{1806F870-EF6C-473C-8040-0A831F94B896}" type="slidenum">
              <a:rPr kumimoji="0" lang="en-US" altLang="en-US" sz="1600" b="1" i="0" u="none" strike="noStrike" kern="1200" cap="none" spc="0" normalizeH="0" baseline="0">
                <a:solidFill>
                  <a:srgbClr val="747474"/>
                </a:solidFill>
                <a:latin typeface="맑은 고딕"/>
                <a:ea typeface="맑은 고딕"/>
                <a:cs typeface="맑은 고딕"/>
              </a:rPr>
              <a:pPr marL="0" indent="0" algn="ctr" defTabSz="116128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t>6</a:t>
            </a:fld>
            <a:endParaRPr kumimoji="0" lang="en-US" altLang="en-US" sz="1600" b="1" i="0" u="none" strike="noStrike" kern="1200" cap="none" spc="0" normalizeH="0" baseline="0" dirty="0">
              <a:solidFill>
                <a:srgbClr val="747474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7E013C42-E9E3-0802-A0BE-0B52DE9F3352}"/>
              </a:ext>
            </a:extLst>
          </p:cNvPr>
          <p:cNvSpPr txBox="1"/>
          <p:nvPr/>
        </p:nvSpPr>
        <p:spPr>
          <a:xfrm>
            <a:off x="2264978" y="786161"/>
            <a:ext cx="76620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bg2">
                    <a:lumMod val="50000"/>
                  </a:schemeClr>
                </a:solidFill>
              </a:rPr>
              <a:t>Macroparticles : 1M / Total particles : 100M (t=0.19)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725B74-15EE-DA7C-FBAE-38AC3E659E77}"/>
              </a:ext>
            </a:extLst>
          </p:cNvPr>
          <p:cNvSpPr txBox="1"/>
          <p:nvPr/>
        </p:nvSpPr>
        <p:spPr>
          <a:xfrm>
            <a:off x="99453" y="52137"/>
            <a:ext cx="1199309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ko-KR" sz="4400" b="1" dirty="0">
                <a:solidFill>
                  <a:srgbClr val="076E77"/>
                </a:solidFill>
              </a:rPr>
              <a:t>ADS Reconstruction Results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사각형: 둥근 모서리 22">
                <a:extLst>
                  <a:ext uri="{FF2B5EF4-FFF2-40B4-BE49-F238E27FC236}">
                    <a16:creationId xmlns:a16="http://schemas.microsoft.com/office/drawing/2014/main" id="{DD346897-8317-2D05-21F3-AE1754A47CB2}"/>
                  </a:ext>
                </a:extLst>
              </p:cNvPr>
              <p:cNvSpPr/>
              <p:nvPr/>
            </p:nvSpPr>
            <p:spPr>
              <a:xfrm>
                <a:off x="150670" y="1121765"/>
                <a:ext cx="11729649" cy="5556134"/>
              </a:xfrm>
              <a:prstGeom prst="roundRect">
                <a:avLst>
                  <a:gd name="adj" fmla="val 5317"/>
                </a:avLst>
              </a:prstGeom>
              <a:solidFill>
                <a:schemeClr val="bg1"/>
              </a:solidFill>
              <a:ln w="190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>
          <p:sp>
            <p:nvSpPr>
              <p:cNvPr id="23" name="사각형: 둥근 모서리 22">
                <a:extLst>
                  <a:ext uri="{FF2B5EF4-FFF2-40B4-BE49-F238E27FC236}">
                    <a16:creationId xmlns:a16="http://schemas.microsoft.com/office/drawing/2014/main" id="{DD346897-8317-2D05-21F3-AE1754A47CB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670" y="1121765"/>
                <a:ext cx="11729649" cy="5556134"/>
              </a:xfrm>
              <a:prstGeom prst="roundRect">
                <a:avLst>
                  <a:gd name="adj" fmla="val 5317"/>
                </a:avLst>
              </a:prstGeom>
              <a:blipFill>
                <a:blip r:embed="rId2"/>
                <a:stretch>
                  <a:fillRect/>
                </a:stretch>
              </a:blipFill>
              <a:ln w="19050">
                <a:solidFill>
                  <a:schemeClr val="bg2">
                    <a:lumMod val="90000"/>
                  </a:schemeClr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2FD42164-1F7D-7236-8991-7CE51DCF5066}"/>
              </a:ext>
            </a:extLst>
          </p:cNvPr>
          <p:cNvSpPr txBox="1"/>
          <p:nvPr/>
        </p:nvSpPr>
        <p:spPr>
          <a:xfrm>
            <a:off x="1103045" y="1168681"/>
            <a:ext cx="14223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en-US" altLang="ko-K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Original Scan</a:t>
            </a:r>
            <a:endParaRPr lang="ko-KR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DDC85AB4-032C-998F-1F74-5666C2B39126}"/>
                  </a:ext>
                </a:extLst>
              </p:cNvPr>
              <p:cNvSpPr txBox="1"/>
              <p:nvPr/>
            </p:nvSpPr>
            <p:spPr>
              <a:xfrm>
                <a:off x="417675" y="5731028"/>
                <a:ext cx="2532552" cy="9071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2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altLang="ko-KR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𝑒𝑟𝑟𝑜𝑟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:1.14%</m:t>
                      </m:r>
                    </m:oMath>
                  </m:oMathPara>
                </a14:m>
                <a:endParaRPr lang="en-US" altLang="ko-KR" sz="12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ko-KR" sz="8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2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altLang="ko-KR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𝑒𝑟𝑟𝑜𝑟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:2.33%</m:t>
                      </m:r>
                    </m:oMath>
                  </m:oMathPara>
                </a14:m>
                <a:endParaRPr lang="en-US" altLang="ko-KR" sz="12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ko-KR" sz="8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2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altLang="ko-KR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en-US" altLang="ko-KR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a:rPr lang="en-US" altLang="ko-KR" sz="1200" b="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𝑒𝑟𝑟𝑜𝑟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: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7.07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altLang="ko-KR" sz="12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DDC85AB4-032C-998F-1F74-5666C2B391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675" y="5731028"/>
                <a:ext cx="2532552" cy="90717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E019E289-B11F-6694-850E-7B94DD5074C2}"/>
              </a:ext>
            </a:extLst>
          </p:cNvPr>
          <p:cNvSpPr txBox="1"/>
          <p:nvPr/>
        </p:nvSpPr>
        <p:spPr>
          <a:xfrm>
            <a:off x="3557795" y="1155289"/>
            <a:ext cx="21043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en-US" altLang="ko-K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ADS(45 degree)(50iter)</a:t>
            </a:r>
            <a:endParaRPr lang="ko-KR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BDE8D62-C1DB-31BF-0032-E9A031D52557}"/>
              </a:ext>
            </a:extLst>
          </p:cNvPr>
          <p:cNvSpPr txBox="1"/>
          <p:nvPr/>
        </p:nvSpPr>
        <p:spPr>
          <a:xfrm>
            <a:off x="6419767" y="1167044"/>
            <a:ext cx="23149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en-US" altLang="ko-K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ADS(42 degree)(50iter)</a:t>
            </a:r>
            <a:endParaRPr lang="ko-KR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8FD4D17-8AEA-5C69-2425-23E6A272924D}"/>
                  </a:ext>
                </a:extLst>
              </p:cNvPr>
              <p:cNvSpPr txBox="1"/>
              <p:nvPr/>
            </p:nvSpPr>
            <p:spPr>
              <a:xfrm>
                <a:off x="3261908" y="5702710"/>
                <a:ext cx="2532552" cy="9071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2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altLang="ko-KR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𝑒𝑟𝑟𝑜𝑟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:0.19%</m:t>
                      </m:r>
                    </m:oMath>
                  </m:oMathPara>
                </a14:m>
                <a:endParaRPr lang="en-US" altLang="ko-KR" sz="12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ko-KR" sz="8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2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altLang="ko-KR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𝑒𝑟𝑟𝑜𝑟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:1.15%</m:t>
                      </m:r>
                    </m:oMath>
                  </m:oMathPara>
                </a14:m>
                <a:endParaRPr lang="en-US" altLang="ko-KR" sz="12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ko-KR" sz="8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2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altLang="ko-KR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en-US" altLang="ko-KR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a:rPr lang="en-US" altLang="ko-KR" sz="1200" b="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𝑒𝑟𝑟𝑜𝑟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:2.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46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altLang="ko-KR" sz="12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8FD4D17-8AEA-5C69-2425-23E6A27292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1908" y="5702710"/>
                <a:ext cx="2532552" cy="90717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B2324CB-FE28-D551-6782-E1BB980F1D43}"/>
                  </a:ext>
                </a:extLst>
              </p:cNvPr>
              <p:cNvSpPr txBox="1"/>
              <p:nvPr/>
            </p:nvSpPr>
            <p:spPr>
              <a:xfrm>
                <a:off x="6191068" y="5690956"/>
                <a:ext cx="2532552" cy="9071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2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altLang="ko-KR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𝑒𝑟𝑟𝑜𝑟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:0.47%</m:t>
                      </m:r>
                    </m:oMath>
                  </m:oMathPara>
                </a14:m>
                <a:endParaRPr lang="en-US" altLang="ko-KR" sz="12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ko-KR" sz="8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2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altLang="ko-KR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𝑒𝑟𝑟𝑜𝑟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:1.38%</m:t>
                      </m:r>
                    </m:oMath>
                  </m:oMathPara>
                </a14:m>
                <a:endParaRPr lang="en-US" altLang="ko-KR" sz="12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ko-KR" sz="8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2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altLang="ko-KR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en-US" altLang="ko-KR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a:rPr lang="en-US" altLang="ko-KR" sz="1200" b="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𝑒𝑟𝑟𝑜𝑟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: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2.81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altLang="ko-KR" sz="12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B2324CB-FE28-D551-6782-E1BB980F1D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1068" y="5690956"/>
                <a:ext cx="2532552" cy="90717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>
            <a:extLst>
              <a:ext uri="{FF2B5EF4-FFF2-40B4-BE49-F238E27FC236}">
                <a16:creationId xmlns:a16="http://schemas.microsoft.com/office/drawing/2014/main" id="{6E5AD2AB-9936-B2FE-4685-4A984F73EB72}"/>
              </a:ext>
            </a:extLst>
          </p:cNvPr>
          <p:cNvSpPr txBox="1"/>
          <p:nvPr/>
        </p:nvSpPr>
        <p:spPr>
          <a:xfrm>
            <a:off x="9258529" y="1155289"/>
            <a:ext cx="23149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en-US" altLang="ko-K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ADS(30,60 degree)(50iter)</a:t>
            </a:r>
            <a:endParaRPr lang="ko-KR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711D4240-07C1-FC66-C75F-58A27C8F7412}"/>
                  </a:ext>
                </a:extLst>
              </p:cNvPr>
              <p:cNvSpPr txBox="1"/>
              <p:nvPr/>
            </p:nvSpPr>
            <p:spPr>
              <a:xfrm>
                <a:off x="9113957" y="5702709"/>
                <a:ext cx="2532552" cy="9071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2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altLang="ko-KR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𝑒𝑟𝑟𝑜𝑟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:0.72%</m:t>
                      </m:r>
                    </m:oMath>
                  </m:oMathPara>
                </a14:m>
                <a:endParaRPr lang="en-US" altLang="ko-KR" sz="12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ko-KR" sz="8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2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altLang="ko-KR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𝑒𝑟𝑟𝑜𝑟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:1.47%</m:t>
                      </m:r>
                    </m:oMath>
                  </m:oMathPara>
                </a14:m>
                <a:endParaRPr lang="en-US" altLang="ko-KR" sz="12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ko-KR" sz="8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2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altLang="ko-KR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en-US" altLang="ko-KR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a:rPr lang="en-US" altLang="ko-KR" sz="1200" b="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𝑒𝑟𝑟𝑜𝑟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: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3.05</m:t>
                      </m:r>
                      <m:r>
                        <a:rPr lang="en-US" altLang="ko-KR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altLang="ko-KR" sz="12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711D4240-07C1-FC66-C75F-58A27C8F74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3957" y="5702709"/>
                <a:ext cx="2532552" cy="90717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D694AEB6-0DEC-D990-D7A0-42C91EFA27BE}"/>
              </a:ext>
            </a:extLst>
          </p:cNvPr>
          <p:cNvSpPr txBox="1"/>
          <p:nvPr/>
        </p:nvSpPr>
        <p:spPr>
          <a:xfrm>
            <a:off x="3343673" y="1401715"/>
            <a:ext cx="236902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x-y scan(0.2mm) + 45(0.2828mm/*)</a:t>
            </a:r>
            <a:endParaRPr lang="ko-KR" altLang="en-US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739D6C4-59A3-228B-0324-B7F9148FC70F}"/>
              </a:ext>
            </a:extLst>
          </p:cNvPr>
          <p:cNvSpPr txBox="1"/>
          <p:nvPr/>
        </p:nvSpPr>
        <p:spPr>
          <a:xfrm>
            <a:off x="6392727" y="1401715"/>
            <a:ext cx="236902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x-y scan(0.2mm) + 42(0.2691mm/*)</a:t>
            </a:r>
            <a:endParaRPr lang="ko-KR" altLang="en-US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A933200-FCC2-04BD-C7F3-8166F5BC5906}"/>
              </a:ext>
            </a:extLst>
          </p:cNvPr>
          <p:cNvSpPr txBox="1"/>
          <p:nvPr/>
        </p:nvSpPr>
        <p:spPr>
          <a:xfrm>
            <a:off x="8840404" y="1390996"/>
            <a:ext cx="32009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x-y scan(0.2mm) + 30/60(0.2309mm*/0.4mm*)</a:t>
            </a:r>
            <a:endParaRPr lang="ko-KR" altLang="en-US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6468D7C9-1538-ADBB-54B2-F163C9D2F82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4" y="1701632"/>
            <a:ext cx="2880000" cy="201600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528DF986-45E1-9EDE-7926-CF8C267E561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49" y="3720235"/>
            <a:ext cx="2880000" cy="2016000"/>
          </a:xfrm>
          <a:prstGeom prst="rect">
            <a:avLst/>
          </a:prstGeom>
        </p:spPr>
      </p:pic>
      <p:pic>
        <p:nvPicPr>
          <p:cNvPr id="47" name="그림 46">
            <a:extLst>
              <a:ext uri="{FF2B5EF4-FFF2-40B4-BE49-F238E27FC236}">
                <a16:creationId xmlns:a16="http://schemas.microsoft.com/office/drawing/2014/main" id="{45A1B029-D434-8A2D-8769-E779CBF1E3C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883" y="1720211"/>
            <a:ext cx="2880000" cy="2016000"/>
          </a:xfrm>
          <a:prstGeom prst="rect">
            <a:avLst/>
          </a:prstGeom>
        </p:spPr>
      </p:pic>
      <p:pic>
        <p:nvPicPr>
          <p:cNvPr id="50" name="그림 49">
            <a:extLst>
              <a:ext uri="{FF2B5EF4-FFF2-40B4-BE49-F238E27FC236}">
                <a16:creationId xmlns:a16="http://schemas.microsoft.com/office/drawing/2014/main" id="{93AA6471-B301-5BD2-8AB2-CA3B26D874F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883" y="3712250"/>
            <a:ext cx="2880000" cy="2016000"/>
          </a:xfrm>
          <a:prstGeom prst="rect">
            <a:avLst/>
          </a:prstGeom>
        </p:spPr>
      </p:pic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E01EC265-36E1-6C2B-C574-B3E72E08CFF8}"/>
              </a:ext>
            </a:extLst>
          </p:cNvPr>
          <p:cNvSpPr/>
          <p:nvPr/>
        </p:nvSpPr>
        <p:spPr>
          <a:xfrm>
            <a:off x="5295241" y="4553280"/>
            <a:ext cx="595609" cy="117004"/>
          </a:xfrm>
          <a:prstGeom prst="roundRect">
            <a:avLst/>
          </a:prstGeom>
          <a:solidFill>
            <a:srgbClr val="F8D7DA"/>
          </a:solidFill>
          <a:ln>
            <a:solidFill>
              <a:srgbClr val="E943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0.256</a:t>
            </a:r>
            <a:endParaRPr lang="ko-KR" altLang="en-US" sz="1000" b="1" dirty="0">
              <a:solidFill>
                <a:schemeClr val="tx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2" name="그림 51">
            <a:extLst>
              <a:ext uri="{FF2B5EF4-FFF2-40B4-BE49-F238E27FC236}">
                <a16:creationId xmlns:a16="http://schemas.microsoft.com/office/drawing/2014/main" id="{38CAB236-CDCB-2C3D-E285-C3E5BB3C5A7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6344" y="1701632"/>
            <a:ext cx="2880000" cy="2016000"/>
          </a:xfrm>
          <a:prstGeom prst="rect">
            <a:avLst/>
          </a:prstGeom>
        </p:spPr>
      </p:pic>
      <p:pic>
        <p:nvPicPr>
          <p:cNvPr id="54" name="그림 53">
            <a:extLst>
              <a:ext uri="{FF2B5EF4-FFF2-40B4-BE49-F238E27FC236}">
                <a16:creationId xmlns:a16="http://schemas.microsoft.com/office/drawing/2014/main" id="{7DEBB2CA-2C4F-3B94-B967-54854E9D6D3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5121" y="3712250"/>
            <a:ext cx="2880000" cy="2016000"/>
          </a:xfrm>
          <a:prstGeom prst="rect">
            <a:avLst/>
          </a:prstGeom>
        </p:spPr>
      </p:pic>
      <p:pic>
        <p:nvPicPr>
          <p:cNvPr id="56" name="그림 55">
            <a:extLst>
              <a:ext uri="{FF2B5EF4-FFF2-40B4-BE49-F238E27FC236}">
                <a16:creationId xmlns:a16="http://schemas.microsoft.com/office/drawing/2014/main" id="{59ABC6DB-4B67-D3D2-2422-5DC4C39B3F5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6344" y="1701632"/>
            <a:ext cx="2880000" cy="2016000"/>
          </a:xfrm>
          <a:prstGeom prst="rect">
            <a:avLst/>
          </a:prstGeom>
        </p:spPr>
      </p:pic>
      <p:pic>
        <p:nvPicPr>
          <p:cNvPr id="58" name="그림 57">
            <a:extLst>
              <a:ext uri="{FF2B5EF4-FFF2-40B4-BE49-F238E27FC236}">
                <a16:creationId xmlns:a16="http://schemas.microsoft.com/office/drawing/2014/main" id="{BEBFE0C3-E763-7626-F13F-2BD70D8CE13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6344" y="3712250"/>
            <a:ext cx="2880000" cy="20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091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940AF94-9967-A5B1-1043-C15C66CDE486}"/>
              </a:ext>
            </a:extLst>
          </p:cNvPr>
          <p:cNvSpPr txBox="1"/>
          <p:nvPr/>
        </p:nvSpPr>
        <p:spPr>
          <a:xfrm>
            <a:off x="453316" y="1583573"/>
            <a:ext cx="1106905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ko-KR" altLang="en-US" dirty="0">
                <a:latin typeface="Calibri" panose="020F0502020204030204" pitchFamily="34" charset="0"/>
                <a:cs typeface="Calibri" panose="020F0502020204030204" pitchFamily="34" charset="0"/>
              </a:rPr>
              <a:t>•  </a:t>
            </a:r>
            <a:r>
              <a:rPr lang="en-US" altLang="ko-KR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Changing the diagonal slit width and spacing(now these are same)</a:t>
            </a:r>
          </a:p>
          <a:p>
            <a:pPr lvl="0" algn="just">
              <a:defRPr/>
            </a:pPr>
            <a:endParaRPr lang="en-US" altLang="ko-KR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just">
              <a:defRPr/>
            </a:pPr>
            <a:endParaRPr lang="en-US" altLang="ko-KR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just">
              <a:defRPr/>
            </a:pPr>
            <a:r>
              <a:rPr lang="ko-KR" altLang="en-US" dirty="0">
                <a:latin typeface="Calibri" panose="020F0502020204030204" pitchFamily="34" charset="0"/>
                <a:cs typeface="Calibri" panose="020F0502020204030204" pitchFamily="34" charset="0"/>
              </a:rPr>
              <a:t>•  </a:t>
            </a:r>
            <a:r>
              <a:rPr lang="en-US" altLang="ko-KR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x-y plane, 45 scan still has a large TVD.</a:t>
            </a:r>
          </a:p>
          <a:p>
            <a:pPr lvl="0" algn="just">
              <a:defRPr/>
            </a:pPr>
            <a:endParaRPr lang="en-US" altLang="ko-KR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just">
              <a:defRPr/>
            </a:pPr>
            <a:endParaRPr lang="en-US" altLang="ko-KR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just">
              <a:defRPr/>
            </a:pPr>
            <a:endParaRPr lang="en-US" altLang="ko-KR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just">
              <a:defRPr/>
            </a:pPr>
            <a:r>
              <a:rPr lang="en-US" altLang="ko-KR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(And multi-screen scan is being coded…)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4C750D-5630-280A-2827-E7A2B96ADCFB}"/>
              </a:ext>
            </a:extLst>
          </p:cNvPr>
          <p:cNvSpPr txBox="1"/>
          <p:nvPr/>
        </p:nvSpPr>
        <p:spPr>
          <a:xfrm>
            <a:off x="99453" y="52137"/>
            <a:ext cx="1199309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ko-KR" sz="4400" b="1" dirty="0">
                <a:solidFill>
                  <a:srgbClr val="076E77"/>
                </a:solidFill>
              </a:rPr>
              <a:t>Summary &amp; Discussion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DAD525-B0F8-C335-E3D2-4B65CAC8988B}"/>
              </a:ext>
            </a:extLst>
          </p:cNvPr>
          <p:cNvSpPr txBox="1"/>
          <p:nvPr/>
        </p:nvSpPr>
        <p:spPr>
          <a:xfrm>
            <a:off x="1160675" y="4299931"/>
            <a:ext cx="900540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altLang="ko-KR" dirty="0"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altLang="ko-KR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Change the screen resolution(to reduce vacancies)</a:t>
            </a:r>
          </a:p>
          <a:p>
            <a:pPr lvl="0" algn="just">
              <a:defRPr/>
            </a:pPr>
            <a:r>
              <a:rPr lang="en-US" altLang="ko-KR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US" altLang="ko-KR" sz="16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am not sure how to accurately verify to what extent the reconstruction using MENT is valid</a:t>
            </a:r>
            <a:r>
              <a:rPr lang="en-US" altLang="ko-KR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lvl="0" algn="just">
              <a:defRPr/>
            </a:pPr>
            <a:endParaRPr lang="en-US" altLang="ko-KR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just">
              <a:defRPr/>
            </a:pPr>
            <a:r>
              <a:rPr lang="en-US" altLang="ko-KR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Put two different slit plates</a:t>
            </a:r>
          </a:p>
          <a:p>
            <a:pPr lvl="0" algn="just">
              <a:defRPr/>
            </a:pPr>
            <a:endParaRPr lang="en-US" altLang="ko-KR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just">
              <a:defRPr/>
            </a:pPr>
            <a:r>
              <a:rPr lang="en-US" altLang="ko-KR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Should I stop working on ADS at this point and try the multi-screen method?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9BB4518D-AF96-A833-19DD-FA1C1B277814}"/>
              </a:ext>
            </a:extLst>
          </p:cNvPr>
          <p:cNvGrpSpPr>
            <a:grpSpLocks/>
          </p:cNvGrpSpPr>
          <p:nvPr/>
        </p:nvGrpSpPr>
        <p:grpSpPr>
          <a:xfrm>
            <a:off x="4552335" y="4965289"/>
            <a:ext cx="932913" cy="800827"/>
            <a:chOff x="7596119" y="1947316"/>
            <a:chExt cx="2112367" cy="1986457"/>
          </a:xfrm>
        </p:grpSpPr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3D8ADA98-9A52-BB8C-79BB-8E6084790E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96119" y="1947316"/>
              <a:ext cx="2112367" cy="198645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54BCAB21-419B-885A-46DB-742CCB2F484E}"/>
                </a:ext>
              </a:extLst>
            </p:cNvPr>
            <p:cNvSpPr>
              <a:spLocks/>
            </p:cNvSpPr>
            <p:nvPr/>
          </p:nvSpPr>
          <p:spPr>
            <a:xfrm>
              <a:off x="7772750" y="2020888"/>
              <a:ext cx="126124" cy="18393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73F2795F-0ED6-7EA3-565F-17B6D14E6A1D}"/>
                </a:ext>
              </a:extLst>
            </p:cNvPr>
            <p:cNvSpPr>
              <a:spLocks/>
            </p:cNvSpPr>
            <p:nvPr/>
          </p:nvSpPr>
          <p:spPr>
            <a:xfrm rot="5400000">
              <a:off x="8629343" y="2877482"/>
              <a:ext cx="126124" cy="18393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D9F0BE25-5BFE-614D-3F58-7DE6DDB448F0}"/>
              </a:ext>
            </a:extLst>
          </p:cNvPr>
          <p:cNvGrpSpPr>
            <a:grpSpLocks/>
          </p:cNvGrpSpPr>
          <p:nvPr/>
        </p:nvGrpSpPr>
        <p:grpSpPr>
          <a:xfrm>
            <a:off x="5987842" y="4965288"/>
            <a:ext cx="1277042" cy="800827"/>
            <a:chOff x="6816920" y="1947316"/>
            <a:chExt cx="2891568" cy="1986457"/>
          </a:xfrm>
        </p:grpSpPr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819F1FE8-18E8-84B5-B698-0A994310D3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16920" y="1947316"/>
              <a:ext cx="2891568" cy="198645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E2CBE0D0-555C-D7C3-9F9E-CD98A6B86A48}"/>
                </a:ext>
              </a:extLst>
            </p:cNvPr>
            <p:cNvSpPr>
              <a:spLocks/>
            </p:cNvSpPr>
            <p:nvPr/>
          </p:nvSpPr>
          <p:spPr>
            <a:xfrm rot="20505685">
              <a:off x="7321388" y="1982408"/>
              <a:ext cx="126124" cy="18393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3154114C-D81B-56C5-6032-443E0A7515C7}"/>
                </a:ext>
              </a:extLst>
            </p:cNvPr>
            <p:cNvSpPr>
              <a:spLocks/>
            </p:cNvSpPr>
            <p:nvPr/>
          </p:nvSpPr>
          <p:spPr>
            <a:xfrm rot="4305685">
              <a:off x="8535494" y="2518735"/>
              <a:ext cx="126124" cy="183931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5701963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127230</TotalTime>
  <Words>693</Words>
  <Application>Microsoft Office PowerPoint</Application>
  <PresentationFormat>와이드스크린</PresentationFormat>
  <Paragraphs>173</Paragraphs>
  <Slides>7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4" baseType="lpstr">
      <vt:lpstr>맑은 고딕</vt:lpstr>
      <vt:lpstr>ADLaM Display</vt:lpstr>
      <vt:lpstr>Arial</vt:lpstr>
      <vt:lpstr>Calibri</vt:lpstr>
      <vt:lpstr>Cambria Math</vt:lpstr>
      <vt:lpstr>Tahoma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DAON</dc:creator>
  <cp:lastModifiedBy>이다온</cp:lastModifiedBy>
  <cp:revision>123</cp:revision>
  <dcterms:created xsi:type="dcterms:W3CDTF">2025-11-24T06:31:35Z</dcterms:created>
  <dcterms:modified xsi:type="dcterms:W3CDTF">2026-07-16T05:56:37Z</dcterms:modified>
</cp:coreProperties>
</file>