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sldIdLst>
    <p:sldId id="271" r:id="rId2"/>
    <p:sldId id="399" r:id="rId3"/>
    <p:sldId id="400" r:id="rId4"/>
    <p:sldId id="269" r:id="rId5"/>
    <p:sldId id="611" r:id="rId6"/>
    <p:sldId id="305" r:id="rId7"/>
    <p:sldId id="273" r:id="rId8"/>
    <p:sldId id="612" r:id="rId9"/>
    <p:sldId id="349" r:id="rId10"/>
    <p:sldId id="334" r:id="rId11"/>
    <p:sldId id="381" r:id="rId12"/>
    <p:sldId id="370" r:id="rId13"/>
    <p:sldId id="371" r:id="rId14"/>
    <p:sldId id="367" r:id="rId15"/>
    <p:sldId id="373" r:id="rId16"/>
    <p:sldId id="375" r:id="rId17"/>
    <p:sldId id="368" r:id="rId18"/>
    <p:sldId id="391" r:id="rId19"/>
    <p:sldId id="387" r:id="rId20"/>
    <p:sldId id="376" r:id="rId21"/>
    <p:sldId id="382" r:id="rId22"/>
    <p:sldId id="383" r:id="rId23"/>
    <p:sldId id="377" r:id="rId24"/>
    <p:sldId id="390" r:id="rId25"/>
    <p:sldId id="364" r:id="rId26"/>
    <p:sldId id="392" r:id="rId27"/>
    <p:sldId id="613" r:id="rId28"/>
    <p:sldId id="398" r:id="rId29"/>
    <p:sldId id="265" r:id="rId30"/>
    <p:sldId id="394" r:id="rId31"/>
    <p:sldId id="395" r:id="rId32"/>
    <p:sldId id="374" r:id="rId33"/>
    <p:sldId id="396" r:id="rId34"/>
    <p:sldId id="338" r:id="rId35"/>
  </p:sldIdLst>
  <p:sldSz cx="24382413" cy="13716000"/>
  <p:notesSz cx="6858000" cy="9144000"/>
  <p:defaultTextStyle>
    <a:defPPr>
      <a:defRPr lang="ko-KR"/>
    </a:defPPr>
    <a:lvl1pPr marL="0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56"/>
    <a:srgbClr val="43C0C2"/>
    <a:srgbClr val="1CCFC9"/>
    <a:srgbClr val="DAF2F4"/>
    <a:srgbClr val="A2E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49AA5-C296-4628-AE93-9853655773EB}" v="21" dt="2026-07-24T00:54:20.737"/>
    <p1510:client id="{D546BB5B-5B75-4B8D-A9A7-9C5D7E32BF11}" v="411" dt="2026-07-23T06:00:45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05" autoAdjust="0"/>
    <p:restoredTop sz="94686"/>
  </p:normalViewPr>
  <p:slideViewPr>
    <p:cSldViewPr snapToGrid="0" snapToObjects="1">
      <p:cViewPr varScale="1">
        <p:scale>
          <a:sx n="59" d="100"/>
          <a:sy n="59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(학부생) 김소연 (물리학과)" userId="2b98726b-5daa-49dd-8f58-cb7341179cf0" providerId="ADAL" clId="{BC813C1D-F49E-49B8-8359-3AD0C7FC01F9}"/>
    <pc:docChg chg="undo redo custSel addSld delSld modSld sldOrd">
      <pc:chgData name="(학부생) 김소연 (물리학과)" userId="2b98726b-5daa-49dd-8f58-cb7341179cf0" providerId="ADAL" clId="{BC813C1D-F49E-49B8-8359-3AD0C7FC01F9}" dt="2026-07-24T01:03:21.815" v="16904" actId="6549"/>
      <pc:docMkLst>
        <pc:docMk/>
      </pc:docMkLst>
      <pc:sldChg chg="ord">
        <pc:chgData name="(학부생) 김소연 (물리학과)" userId="2b98726b-5daa-49dd-8f58-cb7341179cf0" providerId="ADAL" clId="{BC813C1D-F49E-49B8-8359-3AD0C7FC01F9}" dt="2026-07-23T06:45:48.037" v="16056"/>
        <pc:sldMkLst>
          <pc:docMk/>
          <pc:sldMk cId="1626204691" sldId="265"/>
        </pc:sldMkLst>
      </pc:sldChg>
      <pc:sldChg chg="add del">
        <pc:chgData name="(학부생) 김소연 (물리학과)" userId="2b98726b-5daa-49dd-8f58-cb7341179cf0" providerId="ADAL" clId="{BC813C1D-F49E-49B8-8359-3AD0C7FC01F9}" dt="2026-07-23T06:01:37.744" v="16024" actId="47"/>
        <pc:sldMkLst>
          <pc:docMk/>
          <pc:sldMk cId="803033909" sldId="267"/>
        </pc:sldMkLst>
      </pc:sldChg>
      <pc:sldChg chg="modSp mod">
        <pc:chgData name="(학부생) 김소연 (물리학과)" userId="2b98726b-5daa-49dd-8f58-cb7341179cf0" providerId="ADAL" clId="{BC813C1D-F49E-49B8-8359-3AD0C7FC01F9}" dt="2026-07-24T00:30:29.046" v="16591" actId="20577"/>
        <pc:sldMkLst>
          <pc:docMk/>
          <pc:sldMk cId="1956547028" sldId="269"/>
        </pc:sldMkLst>
        <pc:spChg chg="mod">
          <ac:chgData name="(학부생) 김소연 (물리학과)" userId="2b98726b-5daa-49dd-8f58-cb7341179cf0" providerId="ADAL" clId="{BC813C1D-F49E-49B8-8359-3AD0C7FC01F9}" dt="2026-07-24T00:30:29.046" v="16591" actId="20577"/>
          <ac:spMkLst>
            <pc:docMk/>
            <pc:sldMk cId="1956547028" sldId="269"/>
            <ac:spMk id="14" creationId="{00000000-0000-0000-0000-000000000000}"/>
          </ac:spMkLst>
        </pc:spChg>
      </pc:sldChg>
      <pc:sldChg chg="modSp mod">
        <pc:chgData name="(학부생) 김소연 (물리학과)" userId="2b98726b-5daa-49dd-8f58-cb7341179cf0" providerId="ADAL" clId="{BC813C1D-F49E-49B8-8359-3AD0C7FC01F9}" dt="2026-07-23T01:06:20.042" v="14862" actId="20577"/>
        <pc:sldMkLst>
          <pc:docMk/>
          <pc:sldMk cId="743032575" sldId="271"/>
        </pc:sldMkLst>
        <pc:spChg chg="mod">
          <ac:chgData name="(학부생) 김소연 (물리학과)" userId="2b98726b-5daa-49dd-8f58-cb7341179cf0" providerId="ADAL" clId="{BC813C1D-F49E-49B8-8359-3AD0C7FC01F9}" dt="2026-07-23T01:06:20.042" v="14862" actId="20577"/>
          <ac:spMkLst>
            <pc:docMk/>
            <pc:sldMk cId="743032575" sldId="271"/>
            <ac:spMk id="9" creationId="{00000000-0000-0000-0000-000000000000}"/>
          </ac:spMkLst>
        </pc:spChg>
      </pc:sldChg>
      <pc:sldChg chg="del">
        <pc:chgData name="(학부생) 김소연 (물리학과)" userId="2b98726b-5daa-49dd-8f58-cb7341179cf0" providerId="ADAL" clId="{BC813C1D-F49E-49B8-8359-3AD0C7FC01F9}" dt="2026-07-24T00:14:36.843" v="16463" actId="47"/>
        <pc:sldMkLst>
          <pc:docMk/>
          <pc:sldMk cId="188188586" sldId="272"/>
        </pc:sldMkLst>
      </pc:sldChg>
      <pc:sldChg chg="modSp mod">
        <pc:chgData name="(학부생) 김소연 (물리학과)" userId="2b98726b-5daa-49dd-8f58-cb7341179cf0" providerId="ADAL" clId="{BC813C1D-F49E-49B8-8359-3AD0C7FC01F9}" dt="2026-07-24T00:30:50.030" v="16597" actId="20577"/>
        <pc:sldMkLst>
          <pc:docMk/>
          <pc:sldMk cId="4127346049" sldId="273"/>
        </pc:sldMkLst>
        <pc:spChg chg="mod">
          <ac:chgData name="(학부생) 김소연 (물리학과)" userId="2b98726b-5daa-49dd-8f58-cb7341179cf0" providerId="ADAL" clId="{BC813C1D-F49E-49B8-8359-3AD0C7FC01F9}" dt="2026-07-23T06:51:34.390" v="16100" actId="114"/>
          <ac:spMkLst>
            <pc:docMk/>
            <pc:sldMk cId="4127346049" sldId="273"/>
            <ac:spMk id="4" creationId="{3D59C4D1-0BEA-8F82-E1E4-09D5D5354A64}"/>
          </ac:spMkLst>
        </pc:spChg>
        <pc:spChg chg="mod">
          <ac:chgData name="(학부생) 김소연 (물리학과)" userId="2b98726b-5daa-49dd-8f58-cb7341179cf0" providerId="ADAL" clId="{BC813C1D-F49E-49B8-8359-3AD0C7FC01F9}" dt="2026-07-24T00:30:50.030" v="16597" actId="20577"/>
          <ac:spMkLst>
            <pc:docMk/>
            <pc:sldMk cId="4127346049" sldId="273"/>
            <ac:spMk id="14" creationId="{1DFE0209-C938-5DF7-DB8C-30593D478B4D}"/>
          </ac:spMkLst>
        </pc:spChg>
      </pc:sldChg>
      <pc:sldChg chg="modSp mod">
        <pc:chgData name="(학부생) 김소연 (물리학과)" userId="2b98726b-5daa-49dd-8f58-cb7341179cf0" providerId="ADAL" clId="{BC813C1D-F49E-49B8-8359-3AD0C7FC01F9}" dt="2026-07-24T00:30:46.384" v="16595" actId="20577"/>
        <pc:sldMkLst>
          <pc:docMk/>
          <pc:sldMk cId="3079755277" sldId="305"/>
        </pc:sldMkLst>
        <pc:spChg chg="mod">
          <ac:chgData name="(학부생) 김소연 (물리학과)" userId="2b98726b-5daa-49dd-8f58-cb7341179cf0" providerId="ADAL" clId="{BC813C1D-F49E-49B8-8359-3AD0C7FC01F9}" dt="2026-07-24T00:30:46.384" v="16595" actId="20577"/>
          <ac:spMkLst>
            <pc:docMk/>
            <pc:sldMk cId="3079755277" sldId="305"/>
            <ac:spMk id="14" creationId="{9D7C2FD5-6915-3F57-6364-F4078EB140D5}"/>
          </ac:spMkLst>
        </pc:spChg>
        <pc:cxnChg chg="mod">
          <ac:chgData name="(학부생) 김소연 (물리학과)" userId="2b98726b-5daa-49dd-8f58-cb7341179cf0" providerId="ADAL" clId="{BC813C1D-F49E-49B8-8359-3AD0C7FC01F9}" dt="2026-07-24T00:14:49.662" v="16467" actId="14100"/>
          <ac:cxnSpMkLst>
            <pc:docMk/>
            <pc:sldMk cId="3079755277" sldId="305"/>
            <ac:cxnSpMk id="21" creationId="{B7929F96-1422-1481-1768-8679C686D837}"/>
          </ac:cxnSpMkLst>
        </pc:cxnChg>
      </pc:sldChg>
      <pc:sldChg chg="addSp delSp modSp add mod ord">
        <pc:chgData name="(학부생) 김소연 (물리학과)" userId="2b98726b-5daa-49dd-8f58-cb7341179cf0" providerId="ADAL" clId="{BC813C1D-F49E-49B8-8359-3AD0C7FC01F9}" dt="2026-07-24T00:31:01.604" v="16604" actId="20577"/>
        <pc:sldMkLst>
          <pc:docMk/>
          <pc:sldMk cId="3099095440" sldId="334"/>
        </pc:sldMkLst>
        <pc:spChg chg="mod">
          <ac:chgData name="(학부생) 김소연 (물리학과)" userId="2b98726b-5daa-49dd-8f58-cb7341179cf0" providerId="ADAL" clId="{BC813C1D-F49E-49B8-8359-3AD0C7FC01F9}" dt="2026-07-24T00:31:01.604" v="16604" actId="20577"/>
          <ac:spMkLst>
            <pc:docMk/>
            <pc:sldMk cId="3099095440" sldId="334"/>
            <ac:spMk id="14" creationId="{BE92490E-AD6C-4992-A031-0185B3D7AF57}"/>
          </ac:spMkLst>
        </pc:spChg>
        <pc:spChg chg="mod">
          <ac:chgData name="(학부생) 김소연 (물리학과)" userId="2b98726b-5daa-49dd-8f58-cb7341179cf0" providerId="ADAL" clId="{BC813C1D-F49E-49B8-8359-3AD0C7FC01F9}" dt="2026-07-24T00:20:14.762" v="16585" actId="1035"/>
          <ac:spMkLst>
            <pc:docMk/>
            <pc:sldMk cId="3099095440" sldId="334"/>
            <ac:spMk id="24" creationId="{0FEAE866-66EB-48A0-6A60-45AF21292171}"/>
          </ac:spMkLst>
        </pc:spChg>
        <pc:spChg chg="mod">
          <ac:chgData name="(학부생) 김소연 (물리학과)" userId="2b98726b-5daa-49dd-8f58-cb7341179cf0" providerId="ADAL" clId="{BC813C1D-F49E-49B8-8359-3AD0C7FC01F9}" dt="2026-07-24T00:19:17.446" v="16564" actId="20577"/>
          <ac:spMkLst>
            <pc:docMk/>
            <pc:sldMk cId="3099095440" sldId="334"/>
            <ac:spMk id="39" creationId="{1D77CA22-EF3A-548B-C683-22376E1C8B4E}"/>
          </ac:spMkLst>
        </pc:spChg>
        <pc:spChg chg="mod">
          <ac:chgData name="(학부생) 김소연 (물리학과)" userId="2b98726b-5daa-49dd-8f58-cb7341179cf0" providerId="ADAL" clId="{BC813C1D-F49E-49B8-8359-3AD0C7FC01F9}" dt="2026-07-24T00:20:17.622" v="16586" actId="1076"/>
          <ac:spMkLst>
            <pc:docMk/>
            <pc:sldMk cId="3099095440" sldId="334"/>
            <ac:spMk id="48" creationId="{8ED2035C-2876-3C35-7EDB-CF32E8EE7AE7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24T00:20:14.762" v="16585" actId="1035"/>
          <ac:graphicFrameMkLst>
            <pc:docMk/>
            <pc:sldMk cId="3099095440" sldId="334"/>
            <ac:graphicFrameMk id="6" creationId="{7EC5EA18-F988-BECB-4EFC-433D81E83FA2}"/>
          </ac:graphicFrameMkLst>
        </pc:graphicFrameChg>
        <pc:graphicFrameChg chg="mod modGraphic">
          <ac:chgData name="(학부생) 김소연 (물리학과)" userId="2b98726b-5daa-49dd-8f58-cb7341179cf0" providerId="ADAL" clId="{BC813C1D-F49E-49B8-8359-3AD0C7FC01F9}" dt="2026-06-30T05:45:44.826" v="14347" actId="207"/>
          <ac:graphicFrameMkLst>
            <pc:docMk/>
            <pc:sldMk cId="3099095440" sldId="334"/>
            <ac:graphicFrameMk id="45" creationId="{E31F0892-ADFF-141C-0C92-B31F34C546E2}"/>
          </ac:graphicFrameMkLst>
        </pc:graphicFrameChg>
        <pc:picChg chg="add mod">
          <ac:chgData name="(학부생) 김소연 (물리학과)" userId="2b98726b-5daa-49dd-8f58-cb7341179cf0" providerId="ADAL" clId="{BC813C1D-F49E-49B8-8359-3AD0C7FC01F9}" dt="2026-07-24T00:20:19.348" v="16587" actId="1076"/>
          <ac:picMkLst>
            <pc:docMk/>
            <pc:sldMk cId="3099095440" sldId="334"/>
            <ac:picMk id="3" creationId="{C7F9DC5C-8954-464C-463E-6BE17469EEF4}"/>
          </ac:picMkLst>
        </pc:picChg>
      </pc:sldChg>
      <pc:sldChg chg="addSp delSp modSp add del mod ord">
        <pc:chgData name="(학부생) 김소연 (물리학과)" userId="2b98726b-5daa-49dd-8f58-cb7341179cf0" providerId="ADAL" clId="{BC813C1D-F49E-49B8-8359-3AD0C7FC01F9}" dt="2026-07-23T06:36:14.118" v="16052" actId="47"/>
        <pc:sldMkLst>
          <pc:docMk/>
          <pc:sldMk cId="2313168554" sldId="336"/>
        </pc:sldMkLst>
      </pc:sldChg>
      <pc:sldChg chg="modSp add mod ord">
        <pc:chgData name="(학부생) 김소연 (물리학과)" userId="2b98726b-5daa-49dd-8f58-cb7341179cf0" providerId="ADAL" clId="{BC813C1D-F49E-49B8-8359-3AD0C7FC01F9}" dt="2026-07-24T00:32:26.015" v="16642" actId="20577"/>
        <pc:sldMkLst>
          <pc:docMk/>
          <pc:sldMk cId="4255691863" sldId="338"/>
        </pc:sldMkLst>
        <pc:spChg chg="mod">
          <ac:chgData name="(학부생) 김소연 (물리학과)" userId="2b98726b-5daa-49dd-8f58-cb7341179cf0" providerId="ADAL" clId="{BC813C1D-F49E-49B8-8359-3AD0C7FC01F9}" dt="2026-07-24T00:32:26.015" v="16642" actId="20577"/>
          <ac:spMkLst>
            <pc:docMk/>
            <pc:sldMk cId="4255691863" sldId="338"/>
            <ac:spMk id="14" creationId="{E845B3C6-7984-0A7E-311E-161634526A9F}"/>
          </ac:spMkLst>
        </pc:spChg>
      </pc:sldChg>
      <pc:sldChg chg="addSp delSp modSp add mod ord">
        <pc:chgData name="(학부생) 김소연 (물리학과)" userId="2b98726b-5daa-49dd-8f58-cb7341179cf0" providerId="ADAL" clId="{BC813C1D-F49E-49B8-8359-3AD0C7FC01F9}" dt="2026-07-24T00:30:57.764" v="16601" actId="20577"/>
        <pc:sldMkLst>
          <pc:docMk/>
          <pc:sldMk cId="3135492721" sldId="349"/>
        </pc:sldMkLst>
        <pc:spChg chg="mod">
          <ac:chgData name="(학부생) 김소연 (물리학과)" userId="2b98726b-5daa-49dd-8f58-cb7341179cf0" providerId="ADAL" clId="{BC813C1D-F49E-49B8-8359-3AD0C7FC01F9}" dt="2026-07-23T06:48:56.385" v="16067" actId="20577"/>
          <ac:spMkLst>
            <pc:docMk/>
            <pc:sldMk cId="3135492721" sldId="349"/>
            <ac:spMk id="2" creationId="{D4CDDAE1-F7AF-022E-43E4-035158E3F593}"/>
          </ac:spMkLst>
        </pc:spChg>
        <pc:spChg chg="mod">
          <ac:chgData name="(학부생) 김소연 (물리학과)" userId="2b98726b-5daa-49dd-8f58-cb7341179cf0" providerId="ADAL" clId="{BC813C1D-F49E-49B8-8359-3AD0C7FC01F9}" dt="2026-07-24T00:30:57.764" v="16601" actId="20577"/>
          <ac:spMkLst>
            <pc:docMk/>
            <pc:sldMk cId="3135492721" sldId="349"/>
            <ac:spMk id="14" creationId="{083E7AA7-3CDF-6E19-B5FF-BB899462CC0A}"/>
          </ac:spMkLst>
        </pc:spChg>
        <pc:picChg chg="add del mod">
          <ac:chgData name="(학부생) 김소연 (물리학과)" userId="2b98726b-5daa-49dd-8f58-cb7341179cf0" providerId="ADAL" clId="{BC813C1D-F49E-49B8-8359-3AD0C7FC01F9}" dt="2026-07-23T02:12:00.816" v="14865" actId="478"/>
          <ac:picMkLst>
            <pc:docMk/>
            <pc:sldMk cId="3135492721" sldId="349"/>
            <ac:picMk id="4" creationId="{F728A866-4210-E79B-A5A5-73364009C3D4}"/>
          </ac:picMkLst>
        </pc:picChg>
      </pc:sldChg>
      <pc:sldChg chg="addSp delSp modSp add mod">
        <pc:chgData name="(학부생) 김소연 (물리학과)" userId="2b98726b-5daa-49dd-8f58-cb7341179cf0" providerId="ADAL" clId="{BC813C1D-F49E-49B8-8359-3AD0C7FC01F9}" dt="2026-07-23T23:58:07.447" v="16191" actId="20577"/>
        <pc:sldMkLst>
          <pc:docMk/>
          <pc:sldMk cId="1125532608" sldId="364"/>
        </pc:sldMkLst>
        <pc:spChg chg="add mod">
          <ac:chgData name="(학부생) 김소연 (물리학과)" userId="2b98726b-5daa-49dd-8f58-cb7341179cf0" providerId="ADAL" clId="{BC813C1D-F49E-49B8-8359-3AD0C7FC01F9}" dt="2026-07-23T05:54:30.371" v="15888" actId="1036"/>
          <ac:spMkLst>
            <pc:docMk/>
            <pc:sldMk cId="1125532608" sldId="364"/>
            <ac:spMk id="3" creationId="{AE385123-8033-DEA9-E115-A283B130937B}"/>
          </ac:spMkLst>
        </pc:spChg>
        <pc:spChg chg="mod">
          <ac:chgData name="(학부생) 김소연 (물리학과)" userId="2b98726b-5daa-49dd-8f58-cb7341179cf0" providerId="ADAL" clId="{BC813C1D-F49E-49B8-8359-3AD0C7FC01F9}" dt="2026-07-23T05:54:36.589" v="15894" actId="1036"/>
          <ac:spMkLst>
            <pc:docMk/>
            <pc:sldMk cId="1125532608" sldId="364"/>
            <ac:spMk id="8" creationId="{506AC8A7-1AEB-EEFC-8A6A-A152365B36D5}"/>
          </ac:spMkLst>
        </pc:spChg>
        <pc:spChg chg="mod">
          <ac:chgData name="(학부생) 김소연 (물리학과)" userId="2b98726b-5daa-49dd-8f58-cb7341179cf0" providerId="ADAL" clId="{BC813C1D-F49E-49B8-8359-3AD0C7FC01F9}" dt="2026-07-23T23:58:07.447" v="16191" actId="20577"/>
          <ac:spMkLst>
            <pc:docMk/>
            <pc:sldMk cId="1125532608" sldId="364"/>
            <ac:spMk id="14" creationId="{71A4F1E9-6997-E77F-DBD7-525B5EBB244B}"/>
          </ac:spMkLst>
        </pc:spChg>
        <pc:spChg chg="del mod">
          <ac:chgData name="(학부생) 김소연 (물리학과)" userId="2b98726b-5daa-49dd-8f58-cb7341179cf0" providerId="ADAL" clId="{BC813C1D-F49E-49B8-8359-3AD0C7FC01F9}" dt="2026-07-23T05:54:23.952" v="15869" actId="478"/>
          <ac:spMkLst>
            <pc:docMk/>
            <pc:sldMk cId="1125532608" sldId="364"/>
            <ac:spMk id="16" creationId="{94C65939-888D-6109-8512-B443D9ED74AE}"/>
          </ac:spMkLst>
        </pc:spChg>
        <pc:graphicFrameChg chg="add mod modGraphic">
          <ac:chgData name="(학부생) 김소연 (물리학과)" userId="2b98726b-5daa-49dd-8f58-cb7341179cf0" providerId="ADAL" clId="{BC813C1D-F49E-49B8-8359-3AD0C7FC01F9}" dt="2026-07-23T06:01:00.715" v="16023" actId="207"/>
          <ac:graphicFrameMkLst>
            <pc:docMk/>
            <pc:sldMk cId="1125532608" sldId="364"/>
            <ac:graphicFrameMk id="5" creationId="{B9C75D86-EF74-5035-4117-474EE5B9B81B}"/>
          </ac:graphicFrameMkLst>
        </pc:graphicFrameChg>
        <pc:graphicFrameChg chg="mod modGraphic">
          <ac:chgData name="(학부생) 김소연 (물리학과)" userId="2b98726b-5daa-49dd-8f58-cb7341179cf0" providerId="ADAL" clId="{BC813C1D-F49E-49B8-8359-3AD0C7FC01F9}" dt="2026-07-23T05:54:13.582" v="15865" actId="20577"/>
          <ac:graphicFrameMkLst>
            <pc:docMk/>
            <pc:sldMk cId="1125532608" sldId="364"/>
            <ac:graphicFrameMk id="18" creationId="{65A8D631-B59E-829A-D34C-212228184049}"/>
          </ac:graphicFrameMkLst>
        </pc:graphicFrameChg>
        <pc:cxnChg chg="del mod">
          <ac:chgData name="(학부생) 김소연 (물리학과)" userId="2b98726b-5daa-49dd-8f58-cb7341179cf0" providerId="ADAL" clId="{BC813C1D-F49E-49B8-8359-3AD0C7FC01F9}" dt="2026-07-23T05:54:23.952" v="15869" actId="478"/>
          <ac:cxnSpMkLst>
            <pc:docMk/>
            <pc:sldMk cId="1125532608" sldId="364"/>
            <ac:cxnSpMk id="21" creationId="{E20349AB-CB5D-A1B3-3B3D-90DEE4E12980}"/>
          </ac:cxnSpMkLst>
        </pc:cxnChg>
      </pc:sldChg>
      <pc:sldChg chg="addSp delSp modSp add mod ord">
        <pc:chgData name="(학부생) 김소연 (물리학과)" userId="2b98726b-5daa-49dd-8f58-cb7341179cf0" providerId="ADAL" clId="{BC813C1D-F49E-49B8-8359-3AD0C7FC01F9}" dt="2026-07-24T00:31:16.901" v="16613" actId="20577"/>
        <pc:sldMkLst>
          <pc:docMk/>
          <pc:sldMk cId="23203416" sldId="367"/>
        </pc:sldMkLst>
        <pc:spChg chg="mod">
          <ac:chgData name="(학부생) 김소연 (물리학과)" userId="2b98726b-5daa-49dd-8f58-cb7341179cf0" providerId="ADAL" clId="{BC813C1D-F49E-49B8-8359-3AD0C7FC01F9}" dt="2026-07-24T00:31:16.901" v="16613" actId="20577"/>
          <ac:spMkLst>
            <pc:docMk/>
            <pc:sldMk cId="23203416" sldId="367"/>
            <ac:spMk id="14" creationId="{2DEBD828-A7E9-21A4-A67C-4E6A9C096097}"/>
          </ac:spMkLst>
        </pc:spChg>
        <pc:graphicFrameChg chg="add mod modGraphic">
          <ac:chgData name="(학부생) 김소연 (물리학과)" userId="2b98726b-5daa-49dd-8f58-cb7341179cf0" providerId="ADAL" clId="{BC813C1D-F49E-49B8-8359-3AD0C7FC01F9}" dt="2026-06-30T05:46:03.907" v="14351" actId="207"/>
          <ac:graphicFrameMkLst>
            <pc:docMk/>
            <pc:sldMk cId="23203416" sldId="367"/>
            <ac:graphicFrameMk id="6" creationId="{78DF4367-456D-6AD4-24A4-2FC718486F8A}"/>
          </ac:graphicFrameMkLst>
        </pc:graphicFrameChg>
        <pc:graphicFrameChg chg="mod modGraphic">
          <ac:chgData name="(학부생) 김소연 (물리학과)" userId="2b98726b-5daa-49dd-8f58-cb7341179cf0" providerId="ADAL" clId="{BC813C1D-F49E-49B8-8359-3AD0C7FC01F9}" dt="2026-06-30T05:46:06.786" v="14352" actId="207"/>
          <ac:graphicFrameMkLst>
            <pc:docMk/>
            <pc:sldMk cId="23203416" sldId="367"/>
            <ac:graphicFrameMk id="7" creationId="{CDB8EF17-7898-40CC-2A0F-70979CA508CD}"/>
          </ac:graphicFrameMkLst>
        </pc:graphicFrameChg>
      </pc:sldChg>
      <pc:sldChg chg="addSp delSp modSp add mod ord">
        <pc:chgData name="(학부생) 김소연 (물리학과)" userId="2b98726b-5daa-49dd-8f58-cb7341179cf0" providerId="ADAL" clId="{BC813C1D-F49E-49B8-8359-3AD0C7FC01F9}" dt="2026-07-24T00:31:33.268" v="16619" actId="20577"/>
        <pc:sldMkLst>
          <pc:docMk/>
          <pc:sldMk cId="3701714546" sldId="368"/>
        </pc:sldMkLst>
        <pc:spChg chg="mod">
          <ac:chgData name="(학부생) 김소연 (물리학과)" userId="2b98726b-5daa-49dd-8f58-cb7341179cf0" providerId="ADAL" clId="{BC813C1D-F49E-49B8-8359-3AD0C7FC01F9}" dt="2026-07-22T05:26:42.789" v="14726" actId="1037"/>
          <ac:spMkLst>
            <pc:docMk/>
            <pc:sldMk cId="3701714546" sldId="368"/>
            <ac:spMk id="6" creationId="{D41ABA69-684A-0AC6-2BBA-D680D4501B30}"/>
          </ac:spMkLst>
        </pc:spChg>
        <pc:spChg chg="mod">
          <ac:chgData name="(학부생) 김소연 (물리학과)" userId="2b98726b-5daa-49dd-8f58-cb7341179cf0" providerId="ADAL" clId="{BC813C1D-F49E-49B8-8359-3AD0C7FC01F9}" dt="2026-07-24T00:31:33.268" v="16619" actId="20577"/>
          <ac:spMkLst>
            <pc:docMk/>
            <pc:sldMk cId="3701714546" sldId="368"/>
            <ac:spMk id="14" creationId="{2B78BCFB-7B0D-939E-35E9-92F8B0B9C45F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23T03:32:13.291" v="15306" actId="20577"/>
          <ac:graphicFrameMkLst>
            <pc:docMk/>
            <pc:sldMk cId="3701714546" sldId="368"/>
            <ac:graphicFrameMk id="63" creationId="{2B3FF3ED-7DB8-A0B3-910A-2088F640ED96}"/>
          </ac:graphicFrameMkLst>
        </pc:graphicFrameChg>
        <pc:cxnChg chg="mod">
          <ac:chgData name="(학부생) 김소연 (물리학과)" userId="2b98726b-5daa-49dd-8f58-cb7341179cf0" providerId="ADAL" clId="{BC813C1D-F49E-49B8-8359-3AD0C7FC01F9}" dt="2026-06-25T05:09:00.024" v="13263" actId="14100"/>
          <ac:cxnSpMkLst>
            <pc:docMk/>
            <pc:sldMk cId="3701714546" sldId="368"/>
            <ac:cxnSpMk id="21" creationId="{94EDB12A-5E8A-29E7-012C-C6AEDA7DAD38}"/>
          </ac:cxnSpMkLst>
        </pc:cxnChg>
      </pc:sldChg>
      <pc:sldChg chg="addSp delSp modSp add mod ord">
        <pc:chgData name="(학부생) 김소연 (물리학과)" userId="2b98726b-5daa-49dd-8f58-cb7341179cf0" providerId="ADAL" clId="{BC813C1D-F49E-49B8-8359-3AD0C7FC01F9}" dt="2026-07-24T00:36:21.668" v="16652" actId="1076"/>
        <pc:sldMkLst>
          <pc:docMk/>
          <pc:sldMk cId="4132577840" sldId="370"/>
        </pc:sldMkLst>
        <pc:spChg chg="mod">
          <ac:chgData name="(학부생) 김소연 (물리학과)" userId="2b98726b-5daa-49dd-8f58-cb7341179cf0" providerId="ADAL" clId="{BC813C1D-F49E-49B8-8359-3AD0C7FC01F9}" dt="2026-07-24T00:31:08.869" v="16609" actId="20577"/>
          <ac:spMkLst>
            <pc:docMk/>
            <pc:sldMk cId="4132577840" sldId="370"/>
            <ac:spMk id="14" creationId="{A0CF0615-B44C-9145-1317-EC15BB18AEDB}"/>
          </ac:spMkLst>
        </pc:spChg>
        <pc:graphicFrameChg chg="add del mod modGraphic">
          <ac:chgData name="(학부생) 김소연 (물리학과)" userId="2b98726b-5daa-49dd-8f58-cb7341179cf0" providerId="ADAL" clId="{BC813C1D-F49E-49B8-8359-3AD0C7FC01F9}" dt="2026-07-23T03:29:46.116" v="15280" actId="20577"/>
          <ac:graphicFrameMkLst>
            <pc:docMk/>
            <pc:sldMk cId="4132577840" sldId="370"/>
            <ac:graphicFrameMk id="67" creationId="{F184221A-7711-E075-830D-6B0FA6E889D6}"/>
          </ac:graphicFrameMkLst>
        </pc:graphicFrameChg>
        <pc:picChg chg="add del mod">
          <ac:chgData name="(학부생) 김소연 (물리학과)" userId="2b98726b-5daa-49dd-8f58-cb7341179cf0" providerId="ADAL" clId="{BC813C1D-F49E-49B8-8359-3AD0C7FC01F9}" dt="2026-07-24T00:35:51.358" v="16646" actId="478"/>
          <ac:picMkLst>
            <pc:docMk/>
            <pc:sldMk cId="4132577840" sldId="370"/>
            <ac:picMk id="4" creationId="{8DC40814-9464-DA42-300F-62856A041947}"/>
          </ac:picMkLst>
        </pc:picChg>
        <pc:picChg chg="add mod">
          <ac:chgData name="(학부생) 김소연 (물리학과)" userId="2b98726b-5daa-49dd-8f58-cb7341179cf0" providerId="ADAL" clId="{BC813C1D-F49E-49B8-8359-3AD0C7FC01F9}" dt="2026-07-24T00:36:21.668" v="16652" actId="1076"/>
          <ac:picMkLst>
            <pc:docMk/>
            <pc:sldMk cId="4132577840" sldId="370"/>
            <ac:picMk id="6" creationId="{15A12E8D-F8B4-FCC3-B7C8-C39F566BE00D}"/>
          </ac:picMkLst>
        </pc:picChg>
      </pc:sldChg>
      <pc:sldChg chg="addSp delSp modSp add mod ord">
        <pc:chgData name="(학부생) 김소연 (물리학과)" userId="2b98726b-5daa-49dd-8f58-cb7341179cf0" providerId="ADAL" clId="{BC813C1D-F49E-49B8-8359-3AD0C7FC01F9}" dt="2026-07-24T00:31:12.935" v="16611" actId="20577"/>
        <pc:sldMkLst>
          <pc:docMk/>
          <pc:sldMk cId="616526988" sldId="371"/>
        </pc:sldMkLst>
        <pc:spChg chg="mod">
          <ac:chgData name="(학부생) 김소연 (물리학과)" userId="2b98726b-5daa-49dd-8f58-cb7341179cf0" providerId="ADAL" clId="{BC813C1D-F49E-49B8-8359-3AD0C7FC01F9}" dt="2026-07-24T00:31:12.935" v="16611" actId="20577"/>
          <ac:spMkLst>
            <pc:docMk/>
            <pc:sldMk cId="616526988" sldId="371"/>
            <ac:spMk id="14" creationId="{D556C68E-B1A8-BB54-59F1-D09E6DF1CD20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6-30T06:32:22.572" v="14385" actId="20577"/>
          <ac:graphicFrameMkLst>
            <pc:docMk/>
            <pc:sldMk cId="616526988" sldId="371"/>
            <ac:graphicFrameMk id="63" creationId="{62BE5D05-10C8-B598-6C49-DCB96FFF8D9C}"/>
          </ac:graphicFrameMkLst>
        </pc:graphicFrameChg>
      </pc:sldChg>
      <pc:sldChg chg="addSp delSp modSp add del mod ord">
        <pc:chgData name="(학부생) 김소연 (물리학과)" userId="2b98726b-5daa-49dd-8f58-cb7341179cf0" providerId="ADAL" clId="{BC813C1D-F49E-49B8-8359-3AD0C7FC01F9}" dt="2026-07-23T03:27:00.113" v="15273" actId="47"/>
        <pc:sldMkLst>
          <pc:docMk/>
          <pc:sldMk cId="3909222122" sldId="372"/>
        </pc:sldMkLst>
      </pc:sldChg>
      <pc:sldChg chg="addSp delSp modSp add mod ord">
        <pc:chgData name="(학부생) 김소연 (물리학과)" userId="2b98726b-5daa-49dd-8f58-cb7341179cf0" providerId="ADAL" clId="{BC813C1D-F49E-49B8-8359-3AD0C7FC01F9}" dt="2026-07-24T00:31:21.998" v="16615" actId="20577"/>
        <pc:sldMkLst>
          <pc:docMk/>
          <pc:sldMk cId="923593603" sldId="373"/>
        </pc:sldMkLst>
        <pc:spChg chg="mod">
          <ac:chgData name="(학부생) 김소연 (물리학과)" userId="2b98726b-5daa-49dd-8f58-cb7341179cf0" providerId="ADAL" clId="{BC813C1D-F49E-49B8-8359-3AD0C7FC01F9}" dt="2026-07-24T00:31:21.998" v="16615" actId="20577"/>
          <ac:spMkLst>
            <pc:docMk/>
            <pc:sldMk cId="923593603" sldId="373"/>
            <ac:spMk id="14" creationId="{77566BC1-B9D7-E9F6-F4DA-BF4708124567}"/>
          </ac:spMkLst>
        </pc:spChg>
        <pc:spChg chg="mod">
          <ac:chgData name="(학부생) 김소연 (물리학과)" userId="2b98726b-5daa-49dd-8f58-cb7341179cf0" providerId="ADAL" clId="{BC813C1D-F49E-49B8-8359-3AD0C7FC01F9}" dt="2026-07-23T03:36:35.174" v="15309" actId="20577"/>
          <ac:spMkLst>
            <pc:docMk/>
            <pc:sldMk cId="923593603" sldId="373"/>
            <ac:spMk id="16" creationId="{45871506-C2DB-3879-34CC-DD7009D2DF17}"/>
          </ac:spMkLst>
        </pc:spChg>
        <pc:graphicFrameChg chg="add mod modGraphic">
          <ac:chgData name="(학부생) 김소연 (물리학과)" userId="2b98726b-5daa-49dd-8f58-cb7341179cf0" providerId="ADAL" clId="{BC813C1D-F49E-49B8-8359-3AD0C7FC01F9}" dt="2026-07-23T02:18:26.767" v="15034" actId="20577"/>
          <ac:graphicFrameMkLst>
            <pc:docMk/>
            <pc:sldMk cId="923593603" sldId="373"/>
            <ac:graphicFrameMk id="17" creationId="{0ADDABE5-B7AD-C81A-9EB1-53648AC4272C}"/>
          </ac:graphicFrameMkLst>
        </pc:graphicFrameChg>
        <pc:cxnChg chg="mod">
          <ac:chgData name="(학부생) 김소연 (물리학과)" userId="2b98726b-5daa-49dd-8f58-cb7341179cf0" providerId="ADAL" clId="{BC813C1D-F49E-49B8-8359-3AD0C7FC01F9}" dt="2026-07-23T03:36:39.698" v="15310" actId="14100"/>
          <ac:cxnSpMkLst>
            <pc:docMk/>
            <pc:sldMk cId="923593603" sldId="373"/>
            <ac:cxnSpMk id="21" creationId="{22881D75-F8EB-26DE-9C0B-10FBC589558E}"/>
          </ac:cxnSpMkLst>
        </pc:cxnChg>
      </pc:sldChg>
      <pc:sldChg chg="modSp add mod ord">
        <pc:chgData name="(학부생) 김소연 (물리학과)" userId="2b98726b-5daa-49dd-8f58-cb7341179cf0" providerId="ADAL" clId="{BC813C1D-F49E-49B8-8359-3AD0C7FC01F9}" dt="2026-07-24T00:32:17.215" v="16639" actId="20577"/>
        <pc:sldMkLst>
          <pc:docMk/>
          <pc:sldMk cId="1299574040" sldId="374"/>
        </pc:sldMkLst>
        <pc:spChg chg="mod">
          <ac:chgData name="(학부생) 김소연 (물리학과)" userId="2b98726b-5daa-49dd-8f58-cb7341179cf0" providerId="ADAL" clId="{BC813C1D-F49E-49B8-8359-3AD0C7FC01F9}" dt="2026-07-24T00:32:17.215" v="16639" actId="20577"/>
          <ac:spMkLst>
            <pc:docMk/>
            <pc:sldMk cId="1299574040" sldId="374"/>
            <ac:spMk id="14" creationId="{AE1592A9-C476-4225-05EA-A90B30AF34C7}"/>
          </ac:spMkLst>
        </pc:spChg>
        <pc:spChg chg="mod">
          <ac:chgData name="(학부생) 김소연 (물리학과)" userId="2b98726b-5daa-49dd-8f58-cb7341179cf0" providerId="ADAL" clId="{BC813C1D-F49E-49B8-8359-3AD0C7FC01F9}" dt="2026-07-23T03:26:37.379" v="15271" actId="20577"/>
          <ac:spMkLst>
            <pc:docMk/>
            <pc:sldMk cId="1299574040" sldId="374"/>
            <ac:spMk id="16" creationId="{402E878F-6CC0-8D9B-61A7-3D061627A481}"/>
          </ac:spMkLst>
        </pc:spChg>
        <pc:cxnChg chg="mod">
          <ac:chgData name="(학부생) 김소연 (물리학과)" userId="2b98726b-5daa-49dd-8f58-cb7341179cf0" providerId="ADAL" clId="{BC813C1D-F49E-49B8-8359-3AD0C7FC01F9}" dt="2026-07-23T03:26:41.594" v="15272" actId="14100"/>
          <ac:cxnSpMkLst>
            <pc:docMk/>
            <pc:sldMk cId="1299574040" sldId="374"/>
            <ac:cxnSpMk id="21" creationId="{60254DCF-4726-EEC2-6AC2-4F8A224554FB}"/>
          </ac:cxnSpMkLst>
        </pc:cxnChg>
      </pc:sldChg>
      <pc:sldChg chg="modSp add mod ord">
        <pc:chgData name="(학부생) 김소연 (물리학과)" userId="2b98726b-5daa-49dd-8f58-cb7341179cf0" providerId="ADAL" clId="{BC813C1D-F49E-49B8-8359-3AD0C7FC01F9}" dt="2026-07-24T00:31:27.116" v="16617" actId="20577"/>
        <pc:sldMkLst>
          <pc:docMk/>
          <pc:sldMk cId="1779880909" sldId="375"/>
        </pc:sldMkLst>
        <pc:spChg chg="mod">
          <ac:chgData name="(학부생) 김소연 (물리학과)" userId="2b98726b-5daa-49dd-8f58-cb7341179cf0" providerId="ADAL" clId="{BC813C1D-F49E-49B8-8359-3AD0C7FC01F9}" dt="2026-07-24T00:31:27.116" v="16617" actId="20577"/>
          <ac:spMkLst>
            <pc:docMk/>
            <pc:sldMk cId="1779880909" sldId="375"/>
            <ac:spMk id="14" creationId="{66E4EFFA-DF79-23B1-0A1F-C15D3C86614F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22T04:45:14.526" v="14672" actId="207"/>
          <ac:graphicFrameMkLst>
            <pc:docMk/>
            <pc:sldMk cId="1779880909" sldId="375"/>
            <ac:graphicFrameMk id="6" creationId="{08BA7C1B-38BD-701B-DB0E-35DE576E581D}"/>
          </ac:graphicFrameMkLst>
        </pc:graphicFrameChg>
        <pc:graphicFrameChg chg="mod modGraphic">
          <ac:chgData name="(학부생) 김소연 (물리학과)" userId="2b98726b-5daa-49dd-8f58-cb7341179cf0" providerId="ADAL" clId="{BC813C1D-F49E-49B8-8359-3AD0C7FC01F9}" dt="2026-07-22T04:45:18.054" v="14673" actId="207"/>
          <ac:graphicFrameMkLst>
            <pc:docMk/>
            <pc:sldMk cId="1779880909" sldId="375"/>
            <ac:graphicFrameMk id="7" creationId="{CDDFD3CD-CAAA-8D5F-79E6-10028A33C32A}"/>
          </ac:graphicFrameMkLst>
        </pc:graphicFrameChg>
      </pc:sldChg>
      <pc:sldChg chg="addSp delSp modSp add mod ord">
        <pc:chgData name="(학부생) 김소연 (물리학과)" userId="2b98726b-5daa-49dd-8f58-cb7341179cf0" providerId="ADAL" clId="{BC813C1D-F49E-49B8-8359-3AD0C7FC01F9}" dt="2026-07-23T23:57:46.164" v="16174" actId="20577"/>
        <pc:sldMkLst>
          <pc:docMk/>
          <pc:sldMk cId="792196355" sldId="376"/>
        </pc:sldMkLst>
        <pc:spChg chg="mod">
          <ac:chgData name="(학부생) 김소연 (물리학과)" userId="2b98726b-5daa-49dd-8f58-cb7341179cf0" providerId="ADAL" clId="{BC813C1D-F49E-49B8-8359-3AD0C7FC01F9}" dt="2026-07-23T23:57:46.164" v="16174" actId="20577"/>
          <ac:spMkLst>
            <pc:docMk/>
            <pc:sldMk cId="792196355" sldId="376"/>
            <ac:spMk id="14" creationId="{D772D984-E5D4-C15A-CA39-C87D8E7202A5}"/>
          </ac:spMkLst>
        </pc:spChg>
        <pc:picChg chg="mod">
          <ac:chgData name="(학부생) 김소연 (물리학과)" userId="2b98726b-5daa-49dd-8f58-cb7341179cf0" providerId="ADAL" clId="{BC813C1D-F49E-49B8-8359-3AD0C7FC01F9}" dt="2026-07-23T03:28:27.715" v="15276" actId="1076"/>
          <ac:picMkLst>
            <pc:docMk/>
            <pc:sldMk cId="792196355" sldId="376"/>
            <ac:picMk id="8" creationId="{B79CC642-C0AC-C9AE-0305-1EBD998197F6}"/>
          </ac:picMkLst>
        </pc:picChg>
      </pc:sldChg>
      <pc:sldChg chg="addSp delSp modSp add mod ord">
        <pc:chgData name="(학부생) 김소연 (물리학과)" userId="2b98726b-5daa-49dd-8f58-cb7341179cf0" providerId="ADAL" clId="{BC813C1D-F49E-49B8-8359-3AD0C7FC01F9}" dt="2026-07-24T00:31:53.733" v="16631" actId="20577"/>
        <pc:sldMkLst>
          <pc:docMk/>
          <pc:sldMk cId="3245442678" sldId="377"/>
        </pc:sldMkLst>
        <pc:spChg chg="add mod">
          <ac:chgData name="(학부생) 김소연 (물리학과)" userId="2b98726b-5daa-49dd-8f58-cb7341179cf0" providerId="ADAL" clId="{BC813C1D-F49E-49B8-8359-3AD0C7FC01F9}" dt="2026-06-25T05:12:56.655" v="13349" actId="1035"/>
          <ac:spMkLst>
            <pc:docMk/>
            <pc:sldMk cId="3245442678" sldId="377"/>
            <ac:spMk id="3" creationId="{9B9760B1-2A52-1615-F542-B19C47C316F4}"/>
          </ac:spMkLst>
        </pc:spChg>
        <pc:spChg chg="mod">
          <ac:chgData name="(학부생) 김소연 (물리학과)" userId="2b98726b-5daa-49dd-8f58-cb7341179cf0" providerId="ADAL" clId="{BC813C1D-F49E-49B8-8359-3AD0C7FC01F9}" dt="2026-07-23T06:36:04.483" v="16050" actId="20577"/>
          <ac:spMkLst>
            <pc:docMk/>
            <pc:sldMk cId="3245442678" sldId="377"/>
            <ac:spMk id="8" creationId="{D2035B07-4BDA-A91F-7388-7CD1CD7BE62C}"/>
          </ac:spMkLst>
        </pc:spChg>
        <pc:spChg chg="mod">
          <ac:chgData name="(학부생) 김소연 (물리학과)" userId="2b98726b-5daa-49dd-8f58-cb7341179cf0" providerId="ADAL" clId="{BC813C1D-F49E-49B8-8359-3AD0C7FC01F9}" dt="2026-07-24T00:31:53.733" v="16631" actId="20577"/>
          <ac:spMkLst>
            <pc:docMk/>
            <pc:sldMk cId="3245442678" sldId="377"/>
            <ac:spMk id="14" creationId="{A13B74C4-61D4-CA41-B343-E16ADE71D9CA}"/>
          </ac:spMkLst>
        </pc:spChg>
        <pc:spChg chg="mod">
          <ac:chgData name="(학부생) 김소연 (물리학과)" userId="2b98726b-5daa-49dd-8f58-cb7341179cf0" providerId="ADAL" clId="{BC813C1D-F49E-49B8-8359-3AD0C7FC01F9}" dt="2026-06-25T05:14:29.386" v="13410" actId="1036"/>
          <ac:spMkLst>
            <pc:docMk/>
            <pc:sldMk cId="3245442678" sldId="377"/>
            <ac:spMk id="16" creationId="{477231D1-D25F-57E8-FADC-624D69A36B5D}"/>
          </ac:spMkLst>
        </pc:spChg>
        <pc:graphicFrameChg chg="add mod modGraphic">
          <ac:chgData name="(학부생) 김소연 (물리학과)" userId="2b98726b-5daa-49dd-8f58-cb7341179cf0" providerId="ADAL" clId="{BC813C1D-F49E-49B8-8359-3AD0C7FC01F9}" dt="2026-06-30T05:44:46.482" v="14337" actId="207"/>
          <ac:graphicFrameMkLst>
            <pc:docMk/>
            <pc:sldMk cId="3245442678" sldId="377"/>
            <ac:graphicFrameMk id="6" creationId="{DA41CC37-8F49-5AA6-0C46-906BD1EA7B61}"/>
          </ac:graphicFrameMkLst>
        </pc:graphicFrameChg>
        <pc:graphicFrameChg chg="mod modGraphic">
          <ac:chgData name="(학부생) 김소연 (물리학과)" userId="2b98726b-5daa-49dd-8f58-cb7341179cf0" providerId="ADAL" clId="{BC813C1D-F49E-49B8-8359-3AD0C7FC01F9}" dt="2026-07-23T03:33:40.659" v="15308" actId="20577"/>
          <ac:graphicFrameMkLst>
            <pc:docMk/>
            <pc:sldMk cId="3245442678" sldId="377"/>
            <ac:graphicFrameMk id="18" creationId="{266B41EC-B916-527C-B9C2-44B367322E63}"/>
          </ac:graphicFrameMkLst>
        </pc:graphicFrameChg>
        <pc:cxnChg chg="mod">
          <ac:chgData name="(학부생) 김소연 (물리학과)" userId="2b98726b-5daa-49dd-8f58-cb7341179cf0" providerId="ADAL" clId="{BC813C1D-F49E-49B8-8359-3AD0C7FC01F9}" dt="2026-06-25T05:14:29.386" v="13410" actId="1036"/>
          <ac:cxnSpMkLst>
            <pc:docMk/>
            <pc:sldMk cId="3245442678" sldId="377"/>
            <ac:cxnSpMk id="21" creationId="{21A0695F-0891-DBD1-C2F5-087FAA260C4C}"/>
          </ac:cxnSpMkLst>
        </pc:cxnChg>
      </pc:sldChg>
      <pc:sldChg chg="addSp delSp modSp add mod ord">
        <pc:chgData name="(학부생) 김소연 (물리학과)" userId="2b98726b-5daa-49dd-8f58-cb7341179cf0" providerId="ADAL" clId="{BC813C1D-F49E-49B8-8359-3AD0C7FC01F9}" dt="2026-07-24T00:56:34.123" v="16822" actId="1076"/>
        <pc:sldMkLst>
          <pc:docMk/>
          <pc:sldMk cId="1248872293" sldId="381"/>
        </pc:sldMkLst>
        <pc:spChg chg="add 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4" creationId="{400093A0-CEE7-7E0B-DA49-68822DEB5B32}"/>
          </ac:spMkLst>
        </pc:spChg>
        <pc:spChg chg="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5" creationId="{45D04B9E-1CA1-2960-493D-214CF6CBBAD8}"/>
          </ac:spMkLst>
        </pc:spChg>
        <pc:spChg chg="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6" creationId="{3B504E30-6A44-194C-6B54-73BE385588B6}"/>
          </ac:spMkLst>
        </pc:spChg>
        <pc:spChg chg="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7" creationId="{A3C988E2-70F0-A345-3579-9868C102ACF1}"/>
          </ac:spMkLst>
        </pc:spChg>
        <pc:spChg chg="mod">
          <ac:chgData name="(학부생) 김소연 (물리학과)" userId="2b98726b-5daa-49dd-8f58-cb7341179cf0" providerId="ADAL" clId="{BC813C1D-F49E-49B8-8359-3AD0C7FC01F9}" dt="2026-07-24T00:31:05.509" v="16607" actId="20577"/>
          <ac:spMkLst>
            <pc:docMk/>
            <pc:sldMk cId="1248872293" sldId="381"/>
            <ac:spMk id="14" creationId="{43D810E3-CDC4-6A69-AEB9-FA79A850203D}"/>
          </ac:spMkLst>
        </pc:spChg>
        <pc:spChg chg="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17" creationId="{EDBD766E-B98F-D094-90D9-A5C9744264DC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20" creationId="{937AC6D1-A80F-76DE-4BE5-B3829A3AAD9B}"/>
          </ac:spMkLst>
        </pc:spChg>
        <pc:spChg chg="add 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25" creationId="{C0ADA136-00E8-71EE-DE4B-0B416ED8059D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26" creationId="{FC6BD656-F771-4108-FD64-33CAB125493A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27" creationId="{EAF31628-A2BC-A0F9-2B24-B85818DE9108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30" creationId="{651522F0-9ABB-9AA1-E511-8B7109F6F787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31" creationId="{49A14AA4-11CD-8EB7-515A-E30573C83A8C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34" creationId="{0BA86B84-1B63-6B35-4880-C0790BEB9FB4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36" creationId="{DABF3FCA-0912-AA5D-41DD-6A498E4338B6}"/>
          </ac:spMkLst>
        </pc:spChg>
        <pc:spChg chg="mod">
          <ac:chgData name="(학부생) 김소연 (물리학과)" userId="2b98726b-5daa-49dd-8f58-cb7341179cf0" providerId="ADAL" clId="{BC813C1D-F49E-49B8-8359-3AD0C7FC01F9}" dt="2026-07-23T03:23:31.436" v="15176" actId="1076"/>
          <ac:spMkLst>
            <pc:docMk/>
            <pc:sldMk cId="1248872293" sldId="381"/>
            <ac:spMk id="39" creationId="{1CA1D420-0536-83C8-6977-426D83612745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40" creationId="{D2CB25D8-52DE-FA0D-FC9F-5B0D8CFD67E6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42" creationId="{21E68EB9-CA24-8A66-6ABD-B0F7C2B7354C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51" creationId="{C6DECDAA-D390-032B-7E90-53B9C9BA4578}"/>
          </ac:spMkLst>
        </pc:spChg>
        <pc:spChg chg="add del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53" creationId="{07AB9357-BC5B-0A9A-0198-0DD67961B29D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39:30.162" v="15326" actId="478"/>
          <ac:spMkLst>
            <pc:docMk/>
            <pc:sldMk cId="1248872293" sldId="381"/>
            <ac:spMk id="55" creationId="{CB339399-CB4E-C759-531D-E18A2756C97D}"/>
          </ac:spMkLst>
        </pc:spChg>
        <pc:spChg chg="mod">
          <ac:chgData name="(학부생) 김소연 (물리학과)" userId="2b98726b-5daa-49dd-8f58-cb7341179cf0" providerId="ADAL" clId="{BC813C1D-F49E-49B8-8359-3AD0C7FC01F9}" dt="2026-07-23T03:23:16.939" v="15173" actId="1076"/>
          <ac:spMkLst>
            <pc:docMk/>
            <pc:sldMk cId="1248872293" sldId="381"/>
            <ac:spMk id="61" creationId="{DDF2E6D0-A1CF-C747-6641-3716813EFF45}"/>
          </ac:spMkLst>
        </pc:spChg>
        <pc:spChg chg="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62" creationId="{49A39539-A73D-E5B3-B114-672C45ED1F98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68" creationId="{160A3E45-C649-CBF2-0EB6-0FBCAD881227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69" creationId="{FEB7FC26-6693-82C6-6E83-52BFFD888562}"/>
          </ac:spMkLst>
        </pc:spChg>
        <pc:spChg chg="mod">
          <ac:chgData name="(학부생) 김소연 (물리학과)" userId="2b98726b-5daa-49dd-8f58-cb7341179cf0" providerId="ADAL" clId="{BC813C1D-F49E-49B8-8359-3AD0C7FC01F9}" dt="2026-07-21T06:20:21.299" v="14526" actId="1038"/>
          <ac:spMkLst>
            <pc:docMk/>
            <pc:sldMk cId="1248872293" sldId="381"/>
            <ac:spMk id="70" creationId="{3CFC370D-32A8-6E41-2204-9C3AB85F26AE}"/>
          </ac:spMkLst>
        </pc:spChg>
        <pc:spChg chg="add 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75" creationId="{D77751E7-A5A3-3A33-793B-4D51F0A2D67C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77" creationId="{50C21510-84D1-EE27-236F-0347BF28F19C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79" creationId="{0DF615EA-5E42-BDD3-9C4F-4C6282821637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83" creationId="{5848E2EB-F60D-B44B-4AF9-7D248A11B58D}"/>
          </ac:spMkLst>
        </pc:spChg>
        <pc:spChg chg="add 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86" creationId="{4CC8195A-67EE-A9DF-98BC-F8829EF3681C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87" creationId="{4193C880-3432-5C4F-C044-8A0B42EC97F1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88" creationId="{0D335186-109D-4CF0-DAE8-F55C7A1815F4}"/>
          </ac:spMkLst>
        </pc:spChg>
        <pc:spChg chg="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89" creationId="{C6A0D1C9-012F-CFA9-449D-91288C90BF64}"/>
          </ac:spMkLst>
        </pc:spChg>
        <pc:spChg chg="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90" creationId="{EF6C271D-AE10-8711-BFF1-3643E450CCAA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23:09.012" v="15143" actId="478"/>
          <ac:spMkLst>
            <pc:docMk/>
            <pc:sldMk cId="1248872293" sldId="381"/>
            <ac:spMk id="91" creationId="{20C0CAB3-51FA-A9A0-E4D2-8FE8B610C576}"/>
          </ac:spMkLst>
        </pc:spChg>
        <pc:spChg chg="mod">
          <ac:chgData name="(학부생) 김소연 (물리학과)" userId="2b98726b-5daa-49dd-8f58-cb7341179cf0" providerId="ADAL" clId="{BC813C1D-F49E-49B8-8359-3AD0C7FC01F9}" dt="2026-07-23T03:23:24.122" v="15175" actId="1076"/>
          <ac:spMkLst>
            <pc:docMk/>
            <pc:sldMk cId="1248872293" sldId="381"/>
            <ac:spMk id="94" creationId="{EAA6D9FD-C82D-946C-7E7E-7EA58122E8EF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98" creationId="{17A864C1-E1D3-0AF2-B55E-994CD62A5CB2}"/>
          </ac:spMkLst>
        </pc:spChg>
        <pc:spChg chg="add 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102" creationId="{D8F0F510-A765-2193-1B97-AD60725B78A0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104" creationId="{89313C2D-A945-532B-0221-F2FA0D289A11}"/>
          </ac:spMkLst>
        </pc:spChg>
        <pc:spChg chg="mod">
          <ac:chgData name="(학부생) 김소연 (물리학과)" userId="2b98726b-5daa-49dd-8f58-cb7341179cf0" providerId="ADAL" clId="{BC813C1D-F49E-49B8-8359-3AD0C7FC01F9}" dt="2026-07-23T03:23:31.436" v="15176" actId="1076"/>
          <ac:spMkLst>
            <pc:docMk/>
            <pc:sldMk cId="1248872293" sldId="381"/>
            <ac:spMk id="105" creationId="{D6D850D5-421C-9DD7-A078-DE0475A8B0FD}"/>
          </ac:spMkLst>
        </pc:spChg>
        <pc:spChg chg="add 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107" creationId="{F6A008CE-DBE5-ACD9-19C3-BB51E34E3332}"/>
          </ac:spMkLst>
        </pc:spChg>
        <pc:spChg chg="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108" creationId="{918B0490-EFC1-0A4A-B0A0-8BC8E85504C5}"/>
          </ac:spMkLst>
        </pc:spChg>
        <pc:spChg chg="add mod">
          <ac:chgData name="(학부생) 김소연 (물리학과)" userId="2b98726b-5daa-49dd-8f58-cb7341179cf0" providerId="ADAL" clId="{BC813C1D-F49E-49B8-8359-3AD0C7FC01F9}" dt="2026-07-21T06:20:48.746" v="14580" actId="1038"/>
          <ac:spMkLst>
            <pc:docMk/>
            <pc:sldMk cId="1248872293" sldId="381"/>
            <ac:spMk id="109" creationId="{4985BA1D-AB6B-0449-8153-8F14ECA60D03}"/>
          </ac:spMkLst>
        </pc:spChg>
        <pc:spChg chg="add 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113" creationId="{4CC73B2B-8B77-379F-4B89-439EBFD1EA9F}"/>
          </ac:spMkLst>
        </pc:spChg>
        <pc:spChg chg="add mod">
          <ac:chgData name="(학부생) 김소연 (물리학과)" userId="2b98726b-5daa-49dd-8f58-cb7341179cf0" providerId="ADAL" clId="{BC813C1D-F49E-49B8-8359-3AD0C7FC01F9}" dt="2026-07-23T03:40:15.482" v="15415" actId="1076"/>
          <ac:spMkLst>
            <pc:docMk/>
            <pc:sldMk cId="1248872293" sldId="381"/>
            <ac:spMk id="115" creationId="{A71BB47A-8A55-64FA-C55D-04F9CC8FDF03}"/>
          </ac:spMkLst>
        </pc:spChg>
        <pc:spChg chg="add mod">
          <ac:chgData name="(학부생) 김소연 (물리학과)" userId="2b98726b-5daa-49dd-8f58-cb7341179cf0" providerId="ADAL" clId="{BC813C1D-F49E-49B8-8359-3AD0C7FC01F9}" dt="2026-07-23T03:40:22.652" v="15429" actId="1036"/>
          <ac:spMkLst>
            <pc:docMk/>
            <pc:sldMk cId="1248872293" sldId="381"/>
            <ac:spMk id="116" creationId="{A7E46B1D-71B9-4CB0-CB17-1DEFFFEF1324}"/>
          </ac:spMkLst>
        </pc:spChg>
        <pc:spChg chg="add mod">
          <ac:chgData name="(학부생) 김소연 (물리학과)" userId="2b98726b-5daa-49dd-8f58-cb7341179cf0" providerId="ADAL" clId="{BC813C1D-F49E-49B8-8359-3AD0C7FC01F9}" dt="2026-07-23T06:49:31.976" v="16075" actId="1036"/>
          <ac:spMkLst>
            <pc:docMk/>
            <pc:sldMk cId="1248872293" sldId="381"/>
            <ac:spMk id="117" creationId="{BA038F67-430F-1847-24FD-D464E26F1021}"/>
          </ac:spMkLst>
        </pc:spChg>
        <pc:spChg chg="add mod">
          <ac:chgData name="(학부생) 김소연 (물리학과)" userId="2b98726b-5daa-49dd-8f58-cb7341179cf0" providerId="ADAL" clId="{BC813C1D-F49E-49B8-8359-3AD0C7FC01F9}" dt="2026-07-23T03:39:36.403" v="15348" actId="1036"/>
          <ac:spMkLst>
            <pc:docMk/>
            <pc:sldMk cId="1248872293" sldId="381"/>
            <ac:spMk id="119" creationId="{CDBCB366-9BCB-EA8B-8DAA-83C08F352B46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24T00:11:27.585" v="16443" actId="20577"/>
          <ac:graphicFrameMkLst>
            <pc:docMk/>
            <pc:sldMk cId="1248872293" sldId="381"/>
            <ac:graphicFrameMk id="63" creationId="{0936D689-B3DC-22F0-0F72-64A4FA353F3B}"/>
          </ac:graphicFrameMkLst>
        </pc:graphicFrameChg>
        <pc:graphicFrameChg chg="modGraphic">
          <ac:chgData name="(학부생) 김소연 (물리학과)" userId="2b98726b-5daa-49dd-8f58-cb7341179cf0" providerId="ADAL" clId="{BC813C1D-F49E-49B8-8359-3AD0C7FC01F9}" dt="2026-07-23T03:29:41.226" v="15278" actId="20577"/>
          <ac:graphicFrameMkLst>
            <pc:docMk/>
            <pc:sldMk cId="1248872293" sldId="381"/>
            <ac:graphicFrameMk id="67" creationId="{5FC7A359-A850-A943-CDAB-F9F0334F72FA}"/>
          </ac:graphicFrameMkLst>
        </pc:graphicFrameChg>
        <pc:picChg chg="add mod">
          <ac:chgData name="(학부생) 김소연 (물리학과)" userId="2b98726b-5daa-49dd-8f58-cb7341179cf0" providerId="ADAL" clId="{BC813C1D-F49E-49B8-8359-3AD0C7FC01F9}" dt="2026-07-24T00:56:34.123" v="16822" actId="1076"/>
          <ac:picMkLst>
            <pc:docMk/>
            <pc:sldMk cId="1248872293" sldId="381"/>
            <ac:picMk id="4" creationId="{16820D0F-FA6C-AE86-5F1F-2474BBEC7C43}"/>
          </ac:picMkLst>
        </pc:picChg>
        <pc:picChg chg="add mod">
          <ac:chgData name="(학부생) 김소연 (물리학과)" userId="2b98726b-5daa-49dd-8f58-cb7341179cf0" providerId="ADAL" clId="{BC813C1D-F49E-49B8-8359-3AD0C7FC01F9}" dt="2026-07-23T06:51:48.305" v="16104" actId="1076"/>
          <ac:picMkLst>
            <pc:docMk/>
            <pc:sldMk cId="1248872293" sldId="381"/>
            <ac:picMk id="18" creationId="{06FED74E-3821-06E3-E845-701562F47385}"/>
          </ac:picMkLst>
        </pc:picChg>
        <pc:picChg chg="del">
          <ac:chgData name="(학부생) 김소연 (물리학과)" userId="2b98726b-5daa-49dd-8f58-cb7341179cf0" providerId="ADAL" clId="{BC813C1D-F49E-49B8-8359-3AD0C7FC01F9}" dt="2026-07-23T02:12:43.030" v="14866" actId="478"/>
          <ac:picMkLst>
            <pc:docMk/>
            <pc:sldMk cId="1248872293" sldId="381"/>
            <ac:picMk id="59" creationId="{781197EB-7D33-EECE-1272-C60A00C9FD86}"/>
          </ac:picMkLst>
        </pc:picChg>
        <pc:cxnChg chg="mod">
          <ac:chgData name="(학부생) 김소연 (물리학과)" userId="2b98726b-5daa-49dd-8f58-cb7341179cf0" providerId="ADAL" clId="{BC813C1D-F49E-49B8-8359-3AD0C7FC01F9}" dt="2026-07-23T03:23:21.818" v="15174" actId="1076"/>
          <ac:cxnSpMkLst>
            <pc:docMk/>
            <pc:sldMk cId="1248872293" sldId="381"/>
            <ac:cxnSpMk id="92" creationId="{E4AAE5BF-86DC-27F4-8E76-84C543DF4868}"/>
          </ac:cxnSpMkLst>
        </pc:cxnChg>
        <pc:cxnChg chg="mod">
          <ac:chgData name="(학부생) 김소연 (물리학과)" userId="2b98726b-5daa-49dd-8f58-cb7341179cf0" providerId="ADAL" clId="{BC813C1D-F49E-49B8-8359-3AD0C7FC01F9}" dt="2026-07-23T03:23:21.818" v="15174" actId="1076"/>
          <ac:cxnSpMkLst>
            <pc:docMk/>
            <pc:sldMk cId="1248872293" sldId="381"/>
            <ac:cxnSpMk id="93" creationId="{71AE356D-0D73-1EDD-0D60-D0204C8A6B93}"/>
          </ac:cxnSpMkLst>
        </pc:cxnChg>
      </pc:sldChg>
      <pc:sldChg chg="addSp delSp modSp add mod ord">
        <pc:chgData name="(학부생) 김소연 (물리학과)" userId="2b98726b-5daa-49dd-8f58-cb7341179cf0" providerId="ADAL" clId="{BC813C1D-F49E-49B8-8359-3AD0C7FC01F9}" dt="2026-07-24T00:31:46.125" v="16627" actId="20577"/>
        <pc:sldMkLst>
          <pc:docMk/>
          <pc:sldMk cId="1855687815" sldId="382"/>
        </pc:sldMkLst>
        <pc:spChg chg="mod">
          <ac:chgData name="(학부생) 김소연 (물리학과)" userId="2b98726b-5daa-49dd-8f58-cb7341179cf0" providerId="ADAL" clId="{BC813C1D-F49E-49B8-8359-3AD0C7FC01F9}" dt="2026-07-24T00:31:46.125" v="16627" actId="20577"/>
          <ac:spMkLst>
            <pc:docMk/>
            <pc:sldMk cId="1855687815" sldId="382"/>
            <ac:spMk id="14" creationId="{6F4EE402-A8B7-CBF5-3BAF-2F324D10975D}"/>
          </ac:spMkLst>
        </pc:spChg>
        <pc:graphicFrameChg chg="modGraphic">
          <ac:chgData name="(학부생) 김소연 (물리학과)" userId="2b98726b-5daa-49dd-8f58-cb7341179cf0" providerId="ADAL" clId="{BC813C1D-F49E-49B8-8359-3AD0C7FC01F9}" dt="2026-07-23T03:38:16.042" v="15312" actId="20577"/>
          <ac:graphicFrameMkLst>
            <pc:docMk/>
            <pc:sldMk cId="1855687815" sldId="382"/>
            <ac:graphicFrameMk id="4" creationId="{D917E407-4604-471E-DB04-EA53A777980B}"/>
          </ac:graphicFrameMkLst>
        </pc:graphicFrameChg>
        <pc:picChg chg="add mod">
          <ac:chgData name="(학부생) 김소연 (물리학과)" userId="2b98726b-5daa-49dd-8f58-cb7341179cf0" providerId="ADAL" clId="{BC813C1D-F49E-49B8-8359-3AD0C7FC01F9}" dt="2026-06-30T02:58:27.634" v="13909" actId="14100"/>
          <ac:picMkLst>
            <pc:docMk/>
            <pc:sldMk cId="1855687815" sldId="382"/>
            <ac:picMk id="6" creationId="{7A5E2354-A87A-D440-906A-B6E083B0D3D4}"/>
          </ac:picMkLst>
        </pc:picChg>
      </pc:sldChg>
      <pc:sldChg chg="addSp delSp modSp add mod ord">
        <pc:chgData name="(학부생) 김소연 (물리학과)" userId="2b98726b-5daa-49dd-8f58-cb7341179cf0" providerId="ADAL" clId="{BC813C1D-F49E-49B8-8359-3AD0C7FC01F9}" dt="2026-07-24T00:31:50.277" v="16629" actId="20577"/>
        <pc:sldMkLst>
          <pc:docMk/>
          <pc:sldMk cId="3417611153" sldId="383"/>
        </pc:sldMkLst>
        <pc:spChg chg="mod">
          <ac:chgData name="(학부생) 김소연 (물리학과)" userId="2b98726b-5daa-49dd-8f58-cb7341179cf0" providerId="ADAL" clId="{BC813C1D-F49E-49B8-8359-3AD0C7FC01F9}" dt="2026-07-24T00:31:50.277" v="16629" actId="20577"/>
          <ac:spMkLst>
            <pc:docMk/>
            <pc:sldMk cId="3417611153" sldId="383"/>
            <ac:spMk id="14" creationId="{46DC0489-3C55-B3D7-02DA-E4ECF69BA6FD}"/>
          </ac:spMkLst>
        </pc:spChg>
        <pc:graphicFrameChg chg="modGraphic">
          <ac:chgData name="(학부생) 김소연 (물리학과)" userId="2b98726b-5daa-49dd-8f58-cb7341179cf0" providerId="ADAL" clId="{BC813C1D-F49E-49B8-8359-3AD0C7FC01F9}" dt="2026-06-30T05:23:41.803" v="13977" actId="20577"/>
          <ac:graphicFrameMkLst>
            <pc:docMk/>
            <pc:sldMk cId="3417611153" sldId="383"/>
            <ac:graphicFrameMk id="7" creationId="{6FB745DD-9C04-0155-99FB-779CD8B0F3DA}"/>
          </ac:graphicFrameMkLst>
        </pc:graphicFrameChg>
        <pc:picChg chg="add mod modCrop">
          <ac:chgData name="(학부생) 김소연 (물리학과)" userId="2b98726b-5daa-49dd-8f58-cb7341179cf0" providerId="ADAL" clId="{BC813C1D-F49E-49B8-8359-3AD0C7FC01F9}" dt="2026-06-30T05:40:34.578" v="14213" actId="1076"/>
          <ac:picMkLst>
            <pc:docMk/>
            <pc:sldMk cId="3417611153" sldId="383"/>
            <ac:picMk id="4" creationId="{0D7FCE58-DDEA-DFC0-714D-0A5B6A2D216E}"/>
          </ac:picMkLst>
        </pc:picChg>
      </pc:sldChg>
      <pc:sldChg chg="addSp delSp modSp add mod ord">
        <pc:chgData name="(학부생) 김소연 (물리학과)" userId="2b98726b-5daa-49dd-8f58-cb7341179cf0" providerId="ADAL" clId="{BC813C1D-F49E-49B8-8359-3AD0C7FC01F9}" dt="2026-07-24T00:31:40.925" v="16623" actId="20577"/>
        <pc:sldMkLst>
          <pc:docMk/>
          <pc:sldMk cId="2752338370" sldId="387"/>
        </pc:sldMkLst>
        <pc:spChg chg="mod">
          <ac:chgData name="(학부생) 김소연 (물리학과)" userId="2b98726b-5daa-49dd-8f58-cb7341179cf0" providerId="ADAL" clId="{BC813C1D-F49E-49B8-8359-3AD0C7FC01F9}" dt="2026-07-24T00:31:40.925" v="16623" actId="20577"/>
          <ac:spMkLst>
            <pc:docMk/>
            <pc:sldMk cId="2752338370" sldId="387"/>
            <ac:spMk id="14" creationId="{0E017858-5016-B8EA-01E5-84B15BFC4246}"/>
          </ac:spMkLst>
        </pc:spChg>
        <pc:spChg chg="mod">
          <ac:chgData name="(학부생) 김소연 (물리학과)" userId="2b98726b-5daa-49dd-8f58-cb7341179cf0" providerId="ADAL" clId="{BC813C1D-F49E-49B8-8359-3AD0C7FC01F9}" dt="2026-07-22T05:25:46.173" v="14723" actId="1035"/>
          <ac:spMkLst>
            <pc:docMk/>
            <pc:sldMk cId="2752338370" sldId="387"/>
            <ac:spMk id="22" creationId="{226B9623-DA11-E0C9-C2AD-3EC9C603F3B4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24" creationId="{15B8232E-6413-53A8-3DA6-EB212E15084A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25" creationId="{EC8561A0-5FE0-D25A-E9B8-4D2E405BC919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26" creationId="{D6A28067-FA63-C58A-97BE-A6D09B066ECB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32" creationId="{55506279-0D9E-5660-E255-471A9CA52F09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39" creationId="{54B010DF-21C4-DE26-5986-4893E0C1C6C8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43" creationId="{5B4FE98E-597B-9068-6F52-5EA29BBFAE18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47" creationId="{7FC4630C-6469-9236-25F1-0879284DB6AD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53" creationId="{E2CCF28F-9265-74D7-6D9B-72B83D7E3BBD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55" creationId="{4D4CBD67-148E-F114-9B0F-CD5452D6805B}"/>
          </ac:spMkLst>
        </pc:spChg>
        <pc:spChg chg="mod">
          <ac:chgData name="(학부생) 김소연 (물리학과)" userId="2b98726b-5daa-49dd-8f58-cb7341179cf0" providerId="ADAL" clId="{BC813C1D-F49E-49B8-8359-3AD0C7FC01F9}" dt="2026-06-26T01:02:03.028" v="13537" actId="1035"/>
          <ac:spMkLst>
            <pc:docMk/>
            <pc:sldMk cId="2752338370" sldId="387"/>
            <ac:spMk id="57" creationId="{F154D1E0-FCA5-E6B5-A4CA-0671E20514BC}"/>
          </ac:spMkLst>
        </pc:spChg>
        <pc:graphicFrameChg chg="modGraphic">
          <ac:chgData name="(학부생) 김소연 (물리학과)" userId="2b98726b-5daa-49dd-8f58-cb7341179cf0" providerId="ADAL" clId="{BC813C1D-F49E-49B8-8359-3AD0C7FC01F9}" dt="2026-06-26T01:01:54.068" v="13514" actId="2165"/>
          <ac:graphicFrameMkLst>
            <pc:docMk/>
            <pc:sldMk cId="2752338370" sldId="387"/>
            <ac:graphicFrameMk id="67" creationId="{6569D1C5-B6A5-1019-5C07-621F0ED040A5}"/>
          </ac:graphicFrameMkLst>
        </pc:graphicFrameChg>
      </pc:sldChg>
      <pc:sldChg chg="addSp delSp modSp add mod">
        <pc:chgData name="(학부생) 김소연 (물리학과)" userId="2b98726b-5daa-49dd-8f58-cb7341179cf0" providerId="ADAL" clId="{BC813C1D-F49E-49B8-8359-3AD0C7FC01F9}" dt="2026-07-23T23:58:02.976" v="16187" actId="20577"/>
        <pc:sldMkLst>
          <pc:docMk/>
          <pc:sldMk cId="3033507324" sldId="390"/>
        </pc:sldMkLst>
        <pc:spChg chg="add del mod">
          <ac:chgData name="(학부생) 김소연 (물리학과)" userId="2b98726b-5daa-49dd-8f58-cb7341179cf0" providerId="ADAL" clId="{BC813C1D-F49E-49B8-8359-3AD0C7FC01F9}" dt="2026-07-23T03:22:04.499" v="15080" actId="478"/>
          <ac:spMkLst>
            <pc:docMk/>
            <pc:sldMk cId="3033507324" sldId="390"/>
            <ac:spMk id="4" creationId="{C441175E-DDE2-7AB4-E871-2AB555A628FC}"/>
          </ac:spMkLst>
        </pc:spChg>
        <pc:spChg chg="add mod">
          <ac:chgData name="(학부생) 김소연 (물리학과)" userId="2b98726b-5daa-49dd-8f58-cb7341179cf0" providerId="ADAL" clId="{BC813C1D-F49E-49B8-8359-3AD0C7FC01F9}" dt="2026-07-23T06:19:55.500" v="16049" actId="1036"/>
          <ac:spMkLst>
            <pc:docMk/>
            <pc:sldMk cId="3033507324" sldId="390"/>
            <ac:spMk id="5" creationId="{35B89403-CFB3-A011-2B91-246E39467821}"/>
          </ac:spMkLst>
        </pc:spChg>
        <pc:spChg chg="add mod">
          <ac:chgData name="(학부생) 김소연 (물리학과)" userId="2b98726b-5daa-49dd-8f58-cb7341179cf0" providerId="ADAL" clId="{BC813C1D-F49E-49B8-8359-3AD0C7FC01F9}" dt="2026-07-21T08:57:38.964" v="14659" actId="1076"/>
          <ac:spMkLst>
            <pc:docMk/>
            <pc:sldMk cId="3033507324" sldId="390"/>
            <ac:spMk id="7" creationId="{E4F4D51A-176A-0FE8-12EF-FCCDD7DF2F11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21:51.411" v="15070" actId="478"/>
          <ac:spMkLst>
            <pc:docMk/>
            <pc:sldMk cId="3033507324" sldId="390"/>
            <ac:spMk id="8" creationId="{06A6D3D9-036A-E897-AFC4-7785AFDA9613}"/>
          </ac:spMkLst>
        </pc:spChg>
        <pc:spChg chg="mod">
          <ac:chgData name="(학부생) 김소연 (물리학과)" userId="2b98726b-5daa-49dd-8f58-cb7341179cf0" providerId="ADAL" clId="{BC813C1D-F49E-49B8-8359-3AD0C7FC01F9}" dt="2026-07-23T23:58:02.976" v="16187" actId="20577"/>
          <ac:spMkLst>
            <pc:docMk/>
            <pc:sldMk cId="3033507324" sldId="390"/>
            <ac:spMk id="14" creationId="{47128290-5FFC-4468-8B13-09085CF374A9}"/>
          </ac:spMkLst>
        </pc:spChg>
        <pc:spChg chg="add del mod">
          <ac:chgData name="(학부생) 김소연 (물리학과)" userId="2b98726b-5daa-49dd-8f58-cb7341179cf0" providerId="ADAL" clId="{BC813C1D-F49E-49B8-8359-3AD0C7FC01F9}" dt="2026-07-23T02:15:32.975" v="14978" actId="20577"/>
          <ac:spMkLst>
            <pc:docMk/>
            <pc:sldMk cId="3033507324" sldId="390"/>
            <ac:spMk id="16" creationId="{99104E25-4E84-EDE3-E9A1-641D80854D18}"/>
          </ac:spMkLst>
        </pc:spChg>
        <pc:spChg chg="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17" creationId="{DABA9770-B6FF-8346-20C4-35493D471633}"/>
          </ac:spMkLst>
        </pc:spChg>
        <pc:spChg chg="mod">
          <ac:chgData name="(학부생) 김소연 (물리학과)" userId="2b98726b-5daa-49dd-8f58-cb7341179cf0" providerId="ADAL" clId="{BC813C1D-F49E-49B8-8359-3AD0C7FC01F9}" dt="2026-07-23T03:22:37.674" v="15137" actId="1076"/>
          <ac:spMkLst>
            <pc:docMk/>
            <pc:sldMk cId="3033507324" sldId="390"/>
            <ac:spMk id="18" creationId="{4C3B2AD1-8425-E390-17BD-116DACB9A36F}"/>
          </ac:spMkLst>
        </pc:spChg>
        <pc:spChg chg="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23" creationId="{CA51B4E3-8995-31D9-85E2-8EE15A85E8A7}"/>
          </ac:spMkLst>
        </pc:spChg>
        <pc:spChg chg="mod">
          <ac:chgData name="(학부생) 김소연 (물리학과)" userId="2b98726b-5daa-49dd-8f58-cb7341179cf0" providerId="ADAL" clId="{BC813C1D-F49E-49B8-8359-3AD0C7FC01F9}" dt="2026-07-23T02:17:02.399" v="15016" actId="1037"/>
          <ac:spMkLst>
            <pc:docMk/>
            <pc:sldMk cId="3033507324" sldId="390"/>
            <ac:spMk id="24" creationId="{97633323-76D1-AFC0-F578-C38072B52B79}"/>
          </ac:spMkLst>
        </pc:spChg>
        <pc:spChg chg="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26" creationId="{A1A5BC12-4781-5064-FCC3-8F4EFAA08CAC}"/>
          </ac:spMkLst>
        </pc:spChg>
        <pc:spChg chg="mod">
          <ac:chgData name="(학부생) 김소연 (물리학과)" userId="2b98726b-5daa-49dd-8f58-cb7341179cf0" providerId="ADAL" clId="{BC813C1D-F49E-49B8-8359-3AD0C7FC01F9}" dt="2026-07-14T07:54:07.421" v="14489" actId="20577"/>
          <ac:spMkLst>
            <pc:docMk/>
            <pc:sldMk cId="3033507324" sldId="390"/>
            <ac:spMk id="31" creationId="{0896FE27-7EDA-ED0E-53C5-45CA9FDDFE95}"/>
          </ac:spMkLst>
        </pc:spChg>
        <pc:spChg chg="add mod">
          <ac:chgData name="(학부생) 김소연 (물리학과)" userId="2b98726b-5daa-49dd-8f58-cb7341179cf0" providerId="ADAL" clId="{BC813C1D-F49E-49B8-8359-3AD0C7FC01F9}" dt="2026-07-21T08:57:38.964" v="14659" actId="1076"/>
          <ac:spMkLst>
            <pc:docMk/>
            <pc:sldMk cId="3033507324" sldId="390"/>
            <ac:spMk id="34" creationId="{56077A75-11C7-B1FA-193D-A015F790B6B6}"/>
          </ac:spMkLst>
        </pc:spChg>
        <pc:spChg chg="add del">
          <ac:chgData name="(학부생) 김소연 (물리학과)" userId="2b98726b-5daa-49dd-8f58-cb7341179cf0" providerId="ADAL" clId="{BC813C1D-F49E-49B8-8359-3AD0C7FC01F9}" dt="2026-07-23T02:16:21.599" v="15006" actId="478"/>
          <ac:spMkLst>
            <pc:docMk/>
            <pc:sldMk cId="3033507324" sldId="390"/>
            <ac:spMk id="42" creationId="{21D2E295-FBF0-ECBC-EE14-6299EB254FF1}"/>
          </ac:spMkLst>
        </pc:spChg>
        <pc:spChg chg="add del mod">
          <ac:chgData name="(학부생) 김소연 (물리학과)" userId="2b98726b-5daa-49dd-8f58-cb7341179cf0" providerId="ADAL" clId="{BC813C1D-F49E-49B8-8359-3AD0C7FC01F9}" dt="2026-07-23T03:21:26.907" v="15065" actId="478"/>
          <ac:spMkLst>
            <pc:docMk/>
            <pc:sldMk cId="3033507324" sldId="390"/>
            <ac:spMk id="44" creationId="{B9673F33-D189-AD1B-A80C-9AF5FD2D41CE}"/>
          </ac:spMkLst>
        </pc:spChg>
        <pc:spChg chg="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47" creationId="{10601642-3244-BCCF-207E-3DAD485215A8}"/>
          </ac:spMkLst>
        </pc:spChg>
        <pc:spChg chg="add mod">
          <ac:chgData name="(학부생) 김소연 (물리학과)" userId="2b98726b-5daa-49dd-8f58-cb7341179cf0" providerId="ADAL" clId="{BC813C1D-F49E-49B8-8359-3AD0C7FC01F9}" dt="2026-07-21T08:57:38.964" v="14659" actId="1076"/>
          <ac:spMkLst>
            <pc:docMk/>
            <pc:sldMk cId="3033507324" sldId="390"/>
            <ac:spMk id="48" creationId="{07768743-0B31-5227-2084-FFB5DE56CF25}"/>
          </ac:spMkLst>
        </pc:spChg>
        <pc:spChg chg="add mod">
          <ac:chgData name="(학부생) 김소연 (물리학과)" userId="2b98726b-5daa-49dd-8f58-cb7341179cf0" providerId="ADAL" clId="{BC813C1D-F49E-49B8-8359-3AD0C7FC01F9}" dt="2026-07-23T03:22:30.093" v="15121" actId="1037"/>
          <ac:spMkLst>
            <pc:docMk/>
            <pc:sldMk cId="3033507324" sldId="390"/>
            <ac:spMk id="52" creationId="{82898104-CE0F-4F40-7E59-0684F3524530}"/>
          </ac:spMkLst>
        </pc:spChg>
        <pc:spChg chg="add mod">
          <ac:chgData name="(학부생) 김소연 (물리학과)" userId="2b98726b-5daa-49dd-8f58-cb7341179cf0" providerId="ADAL" clId="{BC813C1D-F49E-49B8-8359-3AD0C7FC01F9}" dt="2026-07-23T03:22:28.869" v="15116" actId="1037"/>
          <ac:spMkLst>
            <pc:docMk/>
            <pc:sldMk cId="3033507324" sldId="390"/>
            <ac:spMk id="54" creationId="{BC45A648-A909-0C47-72AA-101B7FFFC439}"/>
          </ac:spMkLst>
        </pc:spChg>
        <pc:spChg chg="add mod">
          <ac:chgData name="(학부생) 김소연 (물리학과)" userId="2b98726b-5daa-49dd-8f58-cb7341179cf0" providerId="ADAL" clId="{BC813C1D-F49E-49B8-8359-3AD0C7FC01F9}" dt="2026-07-23T03:22:31.060" v="15125" actId="1037"/>
          <ac:spMkLst>
            <pc:docMk/>
            <pc:sldMk cId="3033507324" sldId="390"/>
            <ac:spMk id="56" creationId="{C1DAA7BF-C8BB-9093-90F7-94EE348E8103}"/>
          </ac:spMkLst>
        </pc:spChg>
        <pc:spChg chg="add mod">
          <ac:chgData name="(학부생) 김소연 (물리학과)" userId="2b98726b-5daa-49dd-8f58-cb7341179cf0" providerId="ADAL" clId="{BC813C1D-F49E-49B8-8359-3AD0C7FC01F9}" dt="2026-07-23T03:22:34.204" v="15136" actId="1037"/>
          <ac:spMkLst>
            <pc:docMk/>
            <pc:sldMk cId="3033507324" sldId="390"/>
            <ac:spMk id="58" creationId="{8D7620C8-735E-567D-2661-6E1817338C95}"/>
          </ac:spMkLst>
        </pc:spChg>
        <pc:spChg chg="add mod">
          <ac:chgData name="(학부생) 김소연 (물리학과)" userId="2b98726b-5daa-49dd-8f58-cb7341179cf0" providerId="ADAL" clId="{BC813C1D-F49E-49B8-8359-3AD0C7FC01F9}" dt="2026-07-23T03:22:32.268" v="15130" actId="1037"/>
          <ac:spMkLst>
            <pc:docMk/>
            <pc:sldMk cId="3033507324" sldId="390"/>
            <ac:spMk id="60" creationId="{988A4E47-CEF1-AB60-5E52-E267A32894B1}"/>
          </ac:spMkLst>
        </pc:spChg>
        <pc:spChg chg="add mod">
          <ac:chgData name="(학부생) 김소연 (물리학과)" userId="2b98726b-5daa-49dd-8f58-cb7341179cf0" providerId="ADAL" clId="{BC813C1D-F49E-49B8-8359-3AD0C7FC01F9}" dt="2026-07-23T03:22:27.516" v="15111" actId="1038"/>
          <ac:spMkLst>
            <pc:docMk/>
            <pc:sldMk cId="3033507324" sldId="390"/>
            <ac:spMk id="62" creationId="{A3617B81-B76A-CF45-943F-8CE35C6EFBAC}"/>
          </ac:spMkLst>
        </pc:spChg>
        <pc:spChg chg="add mod">
          <ac:chgData name="(학부생) 김소연 (물리학과)" userId="2b98726b-5daa-49dd-8f58-cb7341179cf0" providerId="ADAL" clId="{BC813C1D-F49E-49B8-8359-3AD0C7FC01F9}" dt="2026-07-23T03:39:06.971" v="15317" actId="1038"/>
          <ac:spMkLst>
            <pc:docMk/>
            <pc:sldMk cId="3033507324" sldId="390"/>
            <ac:spMk id="64" creationId="{8B049EF6-8E9C-B9B4-42CE-219FF709B841}"/>
          </ac:spMkLst>
        </pc:spChg>
        <pc:spChg chg="add mod">
          <ac:chgData name="(학부생) 김소연 (물리학과)" userId="2b98726b-5daa-49dd-8f58-cb7341179cf0" providerId="ADAL" clId="{BC813C1D-F49E-49B8-8359-3AD0C7FC01F9}" dt="2026-07-23T03:39:17.514" v="15323" actId="20577"/>
          <ac:spMkLst>
            <pc:docMk/>
            <pc:sldMk cId="3033507324" sldId="390"/>
            <ac:spMk id="66" creationId="{70A009BB-0DF1-3119-43CD-5FEB38FD2995}"/>
          </ac:spMkLst>
        </pc:spChg>
        <pc:spChg chg="add mod">
          <ac:chgData name="(학부생) 김소연 (물리학과)" userId="2b98726b-5daa-49dd-8f58-cb7341179cf0" providerId="ADAL" clId="{BC813C1D-F49E-49B8-8359-3AD0C7FC01F9}" dt="2026-07-23T03:39:20.691" v="15325" actId="20577"/>
          <ac:spMkLst>
            <pc:docMk/>
            <pc:sldMk cId="3033507324" sldId="390"/>
            <ac:spMk id="68" creationId="{928F01B5-C3C8-AB54-5A04-EF365D7CA402}"/>
          </ac:spMkLst>
        </pc:spChg>
        <pc:spChg chg="add mod">
          <ac:chgData name="(학부생) 김소연 (물리학과)" userId="2b98726b-5daa-49dd-8f58-cb7341179cf0" providerId="ADAL" clId="{BC813C1D-F49E-49B8-8359-3AD0C7FC01F9}" dt="2026-07-23T05:55:22.777" v="15907" actId="20577"/>
          <ac:spMkLst>
            <pc:docMk/>
            <pc:sldMk cId="3033507324" sldId="390"/>
            <ac:spMk id="72" creationId="{6F3BE501-3FBD-2C01-A6FA-16C727212FE1}"/>
          </ac:spMkLst>
        </pc:spChg>
        <pc:spChg chg="add mod">
          <ac:chgData name="(학부생) 김소연 (물리학과)" userId="2b98726b-5daa-49dd-8f58-cb7341179cf0" providerId="ADAL" clId="{BC813C1D-F49E-49B8-8359-3AD0C7FC01F9}" dt="2026-07-21T08:57:38.964" v="14659" actId="1076"/>
          <ac:spMkLst>
            <pc:docMk/>
            <pc:sldMk cId="3033507324" sldId="390"/>
            <ac:spMk id="80" creationId="{DC2BA488-525F-D7B5-5DAF-CC73F3EE2720}"/>
          </ac:spMkLst>
        </pc:spChg>
        <pc:spChg chg="add mod">
          <ac:chgData name="(학부생) 김소연 (물리학과)" userId="2b98726b-5daa-49dd-8f58-cb7341179cf0" providerId="ADAL" clId="{BC813C1D-F49E-49B8-8359-3AD0C7FC01F9}" dt="2026-07-21T08:57:38.964" v="14659" actId="1076"/>
          <ac:spMkLst>
            <pc:docMk/>
            <pc:sldMk cId="3033507324" sldId="390"/>
            <ac:spMk id="83" creationId="{B789FD5F-F5A0-6B19-637E-D2AD2411C7CC}"/>
          </ac:spMkLst>
        </pc:spChg>
        <pc:spChg chg="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84" creationId="{9F42320E-5606-3423-8B17-6350DE0BF901}"/>
          </ac:spMkLst>
        </pc:spChg>
        <pc:spChg chg="del mod">
          <ac:chgData name="(학부생) 김소연 (물리학과)" userId="2b98726b-5daa-49dd-8f58-cb7341179cf0" providerId="ADAL" clId="{BC813C1D-F49E-49B8-8359-3AD0C7FC01F9}" dt="2026-07-23T03:21:51.411" v="15070" actId="478"/>
          <ac:spMkLst>
            <pc:docMk/>
            <pc:sldMk cId="3033507324" sldId="390"/>
            <ac:spMk id="87" creationId="{592A675A-F04B-F4E9-E8FD-289C8D90DB8E}"/>
          </ac:spMkLst>
        </pc:spChg>
        <pc:spChg chg="del mod">
          <ac:chgData name="(학부생) 김소연 (물리학과)" userId="2b98726b-5daa-49dd-8f58-cb7341179cf0" providerId="ADAL" clId="{BC813C1D-F49E-49B8-8359-3AD0C7FC01F9}" dt="2026-07-23T03:21:51.411" v="15070" actId="478"/>
          <ac:spMkLst>
            <pc:docMk/>
            <pc:sldMk cId="3033507324" sldId="390"/>
            <ac:spMk id="88" creationId="{A7404824-B7C6-A4DC-8C36-8A1C1A75BCF6}"/>
          </ac:spMkLst>
        </pc:spChg>
        <pc:spChg chg="add mod">
          <ac:chgData name="(학부생) 김소연 (물리학과)" userId="2b98726b-5daa-49dd-8f58-cb7341179cf0" providerId="ADAL" clId="{BC813C1D-F49E-49B8-8359-3AD0C7FC01F9}" dt="2026-07-23T03:22:39.467" v="15138" actId="1076"/>
          <ac:spMkLst>
            <pc:docMk/>
            <pc:sldMk cId="3033507324" sldId="390"/>
            <ac:spMk id="91" creationId="{438FFF16-E273-01D1-7BE2-A9F16C0C13BC}"/>
          </ac:spMkLst>
        </pc:spChg>
        <pc:spChg chg="mod">
          <ac:chgData name="(학부생) 김소연 (물리학과)" userId="2b98726b-5daa-49dd-8f58-cb7341179cf0" providerId="ADAL" clId="{BC813C1D-F49E-49B8-8359-3AD0C7FC01F9}" dt="2026-07-23T03:22:42.962" v="15139" actId="1076"/>
          <ac:spMkLst>
            <pc:docMk/>
            <pc:sldMk cId="3033507324" sldId="390"/>
            <ac:spMk id="92" creationId="{F53B3E19-8466-5131-6FAA-55B5242D56C4}"/>
          </ac:spMkLst>
        </pc:spChg>
        <pc:spChg chg="mod">
          <ac:chgData name="(학부생) 김소연 (물리학과)" userId="2b98726b-5daa-49dd-8f58-cb7341179cf0" providerId="ADAL" clId="{BC813C1D-F49E-49B8-8359-3AD0C7FC01F9}" dt="2026-07-23T03:22:48.842" v="15141" actId="1076"/>
          <ac:spMkLst>
            <pc:docMk/>
            <pc:sldMk cId="3033507324" sldId="390"/>
            <ac:spMk id="95" creationId="{32F77C48-8EB5-1297-3C09-2659B4B57F3E}"/>
          </ac:spMkLst>
        </pc:spChg>
        <pc:spChg chg="add 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96" creationId="{8B072031-DF98-48A1-22A6-244B2D63147A}"/>
          </ac:spMkLst>
        </pc:spChg>
        <pc:spChg chg="add mod">
          <ac:chgData name="(학부생) 김소연 (물리학과)" userId="2b98726b-5daa-49dd-8f58-cb7341179cf0" providerId="ADAL" clId="{BC813C1D-F49E-49B8-8359-3AD0C7FC01F9}" dt="2026-07-23T02:18:03.519" v="15029" actId="1038"/>
          <ac:spMkLst>
            <pc:docMk/>
            <pc:sldMk cId="3033507324" sldId="390"/>
            <ac:spMk id="97" creationId="{10832B1A-F599-A6A8-8AD2-63B7DBC18BD8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23T05:57:30.690" v="15936" actId="20577"/>
          <ac:graphicFrameMkLst>
            <pc:docMk/>
            <pc:sldMk cId="3033507324" sldId="390"/>
            <ac:graphicFrameMk id="29" creationId="{4E346D25-2568-0CB1-8C7E-B1656A8F2CC1}"/>
          </ac:graphicFrameMkLst>
        </pc:graphicFrameChg>
        <pc:graphicFrameChg chg="add mod modGraphic">
          <ac:chgData name="(학부생) 김소연 (물리학과)" userId="2b98726b-5daa-49dd-8f58-cb7341179cf0" providerId="ADAL" clId="{BC813C1D-F49E-49B8-8359-3AD0C7FC01F9}" dt="2026-07-23T06:00:45.473" v="16022" actId="20577"/>
          <ac:graphicFrameMkLst>
            <pc:docMk/>
            <pc:sldMk cId="3033507324" sldId="390"/>
            <ac:graphicFrameMk id="70" creationId="{FCFC113C-A7DF-83AC-5C09-B7ADDDE82AC2}"/>
          </ac:graphicFrameMkLst>
        </pc:graphicFrameChg>
        <pc:cxnChg chg="add mod">
          <ac:chgData name="(학부생) 김소연 (물리학과)" userId="2b98726b-5daa-49dd-8f58-cb7341179cf0" providerId="ADAL" clId="{BC813C1D-F49E-49B8-8359-3AD0C7FC01F9}" dt="2026-07-23T06:38:21.786" v="16054" actId="14100"/>
          <ac:cxnSpMkLst>
            <pc:docMk/>
            <pc:sldMk cId="3033507324" sldId="390"/>
            <ac:cxnSpMk id="2" creationId="{87E9226E-D801-9241-0D08-6930E7B960A0}"/>
          </ac:cxnSpMkLst>
        </pc:cxnChg>
        <pc:cxnChg chg="mod">
          <ac:chgData name="(학부생) 김소연 (물리학과)" userId="2b98726b-5daa-49dd-8f58-cb7341179cf0" providerId="ADAL" clId="{BC813C1D-F49E-49B8-8359-3AD0C7FC01F9}" dt="2026-07-23T02:15:39.125" v="14979" actId="14100"/>
          <ac:cxnSpMkLst>
            <pc:docMk/>
            <pc:sldMk cId="3033507324" sldId="390"/>
            <ac:cxnSpMk id="21" creationId="{1E26B111-5AD2-D7DE-944B-230B5BD53F61}"/>
          </ac:cxnSpMkLst>
        </pc:cxnChg>
        <pc:cxnChg chg="mod">
          <ac:chgData name="(학부생) 김소연 (물리학과)" userId="2b98726b-5daa-49dd-8f58-cb7341179cf0" providerId="ADAL" clId="{BC813C1D-F49E-49B8-8359-3AD0C7FC01F9}" dt="2026-07-23T03:22:45.482" v="15140" actId="1076"/>
          <ac:cxnSpMkLst>
            <pc:docMk/>
            <pc:sldMk cId="3033507324" sldId="390"/>
            <ac:cxnSpMk id="93" creationId="{72C17C65-BE04-0941-BDC7-80935E115863}"/>
          </ac:cxnSpMkLst>
        </pc:cxnChg>
        <pc:cxnChg chg="mod">
          <ac:chgData name="(학부생) 김소연 (물리학과)" userId="2b98726b-5daa-49dd-8f58-cb7341179cf0" providerId="ADAL" clId="{BC813C1D-F49E-49B8-8359-3AD0C7FC01F9}" dt="2026-07-23T03:22:48.842" v="15141" actId="1076"/>
          <ac:cxnSpMkLst>
            <pc:docMk/>
            <pc:sldMk cId="3033507324" sldId="390"/>
            <ac:cxnSpMk id="94" creationId="{C027016F-CB85-E69A-2D77-DD6CE5560BF7}"/>
          </ac:cxnSpMkLst>
        </pc:cxnChg>
      </pc:sldChg>
      <pc:sldChg chg="addSp delSp modSp add mod">
        <pc:chgData name="(학부생) 김소연 (물리학과)" userId="2b98726b-5daa-49dd-8f58-cb7341179cf0" providerId="ADAL" clId="{BC813C1D-F49E-49B8-8359-3AD0C7FC01F9}" dt="2026-07-24T00:31:37.173" v="16621" actId="20577"/>
        <pc:sldMkLst>
          <pc:docMk/>
          <pc:sldMk cId="2631261460" sldId="391"/>
        </pc:sldMkLst>
        <pc:spChg chg="add mod">
          <ac:chgData name="(학부생) 김소연 (물리학과)" userId="2b98726b-5daa-49dd-8f58-cb7341179cf0" providerId="ADAL" clId="{BC813C1D-F49E-49B8-8359-3AD0C7FC01F9}" dt="2026-06-30T02:42:38.845" v="13886" actId="1076"/>
          <ac:spMkLst>
            <pc:docMk/>
            <pc:sldMk cId="2631261460" sldId="391"/>
            <ac:spMk id="3" creationId="{D7EEC30F-172A-A09F-705F-28ADC7B9F3EF}"/>
          </ac:spMkLst>
        </pc:spChg>
        <pc:spChg chg="mod">
          <ac:chgData name="(학부생) 김소연 (물리학과)" userId="2b98726b-5daa-49dd-8f58-cb7341179cf0" providerId="ADAL" clId="{BC813C1D-F49E-49B8-8359-3AD0C7FC01F9}" dt="2026-07-23T06:36:10.454" v="16051" actId="20577"/>
          <ac:spMkLst>
            <pc:docMk/>
            <pc:sldMk cId="2631261460" sldId="391"/>
            <ac:spMk id="8" creationId="{7B8B2B91-D257-193B-DBEE-FBFEE89BFE95}"/>
          </ac:spMkLst>
        </pc:spChg>
        <pc:spChg chg="mod">
          <ac:chgData name="(학부생) 김소연 (물리학과)" userId="2b98726b-5daa-49dd-8f58-cb7341179cf0" providerId="ADAL" clId="{BC813C1D-F49E-49B8-8359-3AD0C7FC01F9}" dt="2026-07-24T00:31:37.173" v="16621" actId="20577"/>
          <ac:spMkLst>
            <pc:docMk/>
            <pc:sldMk cId="2631261460" sldId="391"/>
            <ac:spMk id="14" creationId="{3C6AD562-B529-94F1-E317-6B3B8CEE9810}"/>
          </ac:spMkLst>
        </pc:spChg>
        <pc:graphicFrameChg chg="mod modGraphic">
          <ac:chgData name="(학부생) 김소연 (물리학과)" userId="2b98726b-5daa-49dd-8f58-cb7341179cf0" providerId="ADAL" clId="{BC813C1D-F49E-49B8-8359-3AD0C7FC01F9}" dt="2026-07-16T04:06:01.348" v="14508" actId="20577"/>
          <ac:graphicFrameMkLst>
            <pc:docMk/>
            <pc:sldMk cId="2631261460" sldId="391"/>
            <ac:graphicFrameMk id="18" creationId="{CFE103EF-5FF5-9178-E46D-1F3C563EEA8D}"/>
          </ac:graphicFrameMkLst>
        </pc:graphicFrameChg>
      </pc:sldChg>
      <pc:sldChg chg="addSp delSp modSp add mod">
        <pc:chgData name="(학부생) 김소연 (물리학과)" userId="2b98726b-5daa-49dd-8f58-cb7341179cf0" providerId="ADAL" clId="{BC813C1D-F49E-49B8-8359-3AD0C7FC01F9}" dt="2026-07-23T23:58:12.183" v="16193" actId="20577"/>
        <pc:sldMkLst>
          <pc:docMk/>
          <pc:sldMk cId="606577121" sldId="392"/>
        </pc:sldMkLst>
        <pc:spChg chg="mod">
          <ac:chgData name="(학부생) 김소연 (물리학과)" userId="2b98726b-5daa-49dd-8f58-cb7341179cf0" providerId="ADAL" clId="{BC813C1D-F49E-49B8-8359-3AD0C7FC01F9}" dt="2026-07-23T23:58:12.183" v="16193" actId="20577"/>
          <ac:spMkLst>
            <pc:docMk/>
            <pc:sldMk cId="606577121" sldId="392"/>
            <ac:spMk id="14" creationId="{9FC5F740-1B32-85E8-9BFC-21B2490E6650}"/>
          </ac:spMkLst>
        </pc:spChg>
        <pc:spChg chg="mod">
          <ac:chgData name="(학부생) 김소연 (물리학과)" userId="2b98726b-5daa-49dd-8f58-cb7341179cf0" providerId="ADAL" clId="{BC813C1D-F49E-49B8-8359-3AD0C7FC01F9}" dt="2026-07-22T05:30:02.012" v="14807" actId="20577"/>
          <ac:spMkLst>
            <pc:docMk/>
            <pc:sldMk cId="606577121" sldId="392"/>
            <ac:spMk id="16" creationId="{4796821E-B615-1550-93E3-F0A783CFCB27}"/>
          </ac:spMkLst>
        </pc:spChg>
        <pc:picChg chg="add mod">
          <ac:chgData name="(학부생) 김소연 (물리학과)" userId="2b98726b-5daa-49dd-8f58-cb7341179cf0" providerId="ADAL" clId="{BC813C1D-F49E-49B8-8359-3AD0C7FC01F9}" dt="2026-07-23T05:49:48.223" v="15830" actId="1038"/>
          <ac:picMkLst>
            <pc:docMk/>
            <pc:sldMk cId="606577121" sldId="392"/>
            <ac:picMk id="3" creationId="{401AEFC6-0701-9C39-2620-09494B4D6253}"/>
          </ac:picMkLst>
        </pc:picChg>
        <pc:picChg chg="add mod">
          <ac:chgData name="(학부생) 김소연 (물리학과)" userId="2b98726b-5daa-49dd-8f58-cb7341179cf0" providerId="ADAL" clId="{BC813C1D-F49E-49B8-8359-3AD0C7FC01F9}" dt="2026-07-23T05:49:48.223" v="15830" actId="1038"/>
          <ac:picMkLst>
            <pc:docMk/>
            <pc:sldMk cId="606577121" sldId="392"/>
            <ac:picMk id="4" creationId="{51EC1002-18F7-E68A-CDFA-44521884F194}"/>
          </ac:picMkLst>
        </pc:picChg>
        <pc:picChg chg="add mod">
          <ac:chgData name="(학부생) 김소연 (물리학과)" userId="2b98726b-5daa-49dd-8f58-cb7341179cf0" providerId="ADAL" clId="{BC813C1D-F49E-49B8-8359-3AD0C7FC01F9}" dt="2026-07-23T08:10:01.374" v="16130" actId="1076"/>
          <ac:picMkLst>
            <pc:docMk/>
            <pc:sldMk cId="606577121" sldId="392"/>
            <ac:picMk id="5" creationId="{D80DCFB5-DF45-E8AB-8CCB-7348BE03863D}"/>
          </ac:picMkLst>
        </pc:picChg>
        <pc:cxnChg chg="mod">
          <ac:chgData name="(학부생) 김소연 (물리학과)" userId="2b98726b-5daa-49dd-8f58-cb7341179cf0" providerId="ADAL" clId="{BC813C1D-F49E-49B8-8359-3AD0C7FC01F9}" dt="2026-07-22T05:30:06.804" v="14808" actId="14100"/>
          <ac:cxnSpMkLst>
            <pc:docMk/>
            <pc:sldMk cId="606577121" sldId="392"/>
            <ac:cxnSpMk id="21" creationId="{CD864BA7-62DC-E558-37EF-0DD52857B7B3}"/>
          </ac:cxnSpMkLst>
        </pc:cxnChg>
      </pc:sldChg>
      <pc:sldChg chg="addSp delSp modSp add del mod">
        <pc:chgData name="(학부생) 김소연 (물리학과)" userId="2b98726b-5daa-49dd-8f58-cb7341179cf0" providerId="ADAL" clId="{BC813C1D-F49E-49B8-8359-3AD0C7FC01F9}" dt="2026-07-23T05:49:52.739" v="15831" actId="47"/>
        <pc:sldMkLst>
          <pc:docMk/>
          <pc:sldMk cId="2434304573" sldId="393"/>
        </pc:sldMkLst>
        <pc:spChg chg="mod">
          <ac:chgData name="(학부생) 김소연 (물리학과)" userId="2b98726b-5daa-49dd-8f58-cb7341179cf0" providerId="ADAL" clId="{BC813C1D-F49E-49B8-8359-3AD0C7FC01F9}" dt="2026-07-23T04:46:07.824" v="15652" actId="20577"/>
          <ac:spMkLst>
            <pc:docMk/>
            <pc:sldMk cId="2434304573" sldId="393"/>
            <ac:spMk id="16" creationId="{FE50D23C-53C4-174F-AD19-09A5A5B4BD46}"/>
          </ac:spMkLst>
        </pc:spChg>
        <pc:picChg chg="add del mod">
          <ac:chgData name="(학부생) 김소연 (물리학과)" userId="2b98726b-5daa-49dd-8f58-cb7341179cf0" providerId="ADAL" clId="{BC813C1D-F49E-49B8-8359-3AD0C7FC01F9}" dt="2026-07-23T04:24:24.154" v="15430" actId="478"/>
          <ac:picMkLst>
            <pc:docMk/>
            <pc:sldMk cId="2434304573" sldId="393"/>
            <ac:picMk id="3" creationId="{DF3DA299-7913-FF96-DB9B-ED1A86475C7F}"/>
          </ac:picMkLst>
        </pc:picChg>
        <pc:picChg chg="add del mod">
          <ac:chgData name="(학부생) 김소연 (물리학과)" userId="2b98726b-5daa-49dd-8f58-cb7341179cf0" providerId="ADAL" clId="{BC813C1D-F49E-49B8-8359-3AD0C7FC01F9}" dt="2026-07-23T04:24:41.348" v="15433" actId="478"/>
          <ac:picMkLst>
            <pc:docMk/>
            <pc:sldMk cId="2434304573" sldId="393"/>
            <ac:picMk id="4" creationId="{7A27C45C-8283-4AD8-74B1-668AB0F57FA7}"/>
          </ac:picMkLst>
        </pc:picChg>
        <pc:picChg chg="add del mod">
          <ac:chgData name="(학부생) 김소연 (물리학과)" userId="2b98726b-5daa-49dd-8f58-cb7341179cf0" providerId="ADAL" clId="{BC813C1D-F49E-49B8-8359-3AD0C7FC01F9}" dt="2026-07-23T04:27:01.440" v="15438" actId="478"/>
          <ac:picMkLst>
            <pc:docMk/>
            <pc:sldMk cId="2434304573" sldId="393"/>
            <ac:picMk id="5" creationId="{AD72FBA0-C310-CC5A-34A5-DAF3F53F4273}"/>
          </ac:picMkLst>
        </pc:picChg>
        <pc:picChg chg="add mod">
          <ac:chgData name="(학부생) 김소연 (물리학과)" userId="2b98726b-5daa-49dd-8f58-cb7341179cf0" providerId="ADAL" clId="{BC813C1D-F49E-49B8-8359-3AD0C7FC01F9}" dt="2026-07-23T04:54:58.487" v="15813" actId="14100"/>
          <ac:picMkLst>
            <pc:docMk/>
            <pc:sldMk cId="2434304573" sldId="393"/>
            <ac:picMk id="7" creationId="{7B642BC1-92B5-8445-411E-440DCEEB2991}"/>
          </ac:picMkLst>
        </pc:picChg>
        <pc:cxnChg chg="mod">
          <ac:chgData name="(학부생) 김소연 (물리학과)" userId="2b98726b-5daa-49dd-8f58-cb7341179cf0" providerId="ADAL" clId="{BC813C1D-F49E-49B8-8359-3AD0C7FC01F9}" dt="2026-07-23T04:46:11.999" v="15653" actId="14100"/>
          <ac:cxnSpMkLst>
            <pc:docMk/>
            <pc:sldMk cId="2434304573" sldId="393"/>
            <ac:cxnSpMk id="21" creationId="{6D4050F0-AA79-948F-45CB-C1E14954CB36}"/>
          </ac:cxnSpMkLst>
        </pc:cxnChg>
      </pc:sldChg>
      <pc:sldChg chg="modSp add mod">
        <pc:chgData name="(학부생) 김소연 (물리학과)" userId="2b98726b-5daa-49dd-8f58-cb7341179cf0" providerId="ADAL" clId="{BC813C1D-F49E-49B8-8359-3AD0C7FC01F9}" dt="2026-07-24T00:32:11.968" v="16637" actId="20577"/>
        <pc:sldMkLst>
          <pc:docMk/>
          <pc:sldMk cId="2958385465" sldId="394"/>
        </pc:sldMkLst>
        <pc:spChg chg="mod">
          <ac:chgData name="(학부생) 김소연 (물리학과)" userId="2b98726b-5daa-49dd-8f58-cb7341179cf0" providerId="ADAL" clId="{BC813C1D-F49E-49B8-8359-3AD0C7FC01F9}" dt="2026-07-23T03:25:22.891" v="15216" actId="20577"/>
          <ac:spMkLst>
            <pc:docMk/>
            <pc:sldMk cId="2958385465" sldId="394"/>
            <ac:spMk id="2" creationId="{59B7F627-7351-79B9-50C4-BBA97EE5F70A}"/>
          </ac:spMkLst>
        </pc:spChg>
        <pc:spChg chg="mod">
          <ac:chgData name="(학부생) 김소연 (물리학과)" userId="2b98726b-5daa-49dd-8f58-cb7341179cf0" providerId="ADAL" clId="{BC813C1D-F49E-49B8-8359-3AD0C7FC01F9}" dt="2026-07-24T00:32:11.968" v="16637" actId="20577"/>
          <ac:spMkLst>
            <pc:docMk/>
            <pc:sldMk cId="2958385465" sldId="394"/>
            <ac:spMk id="14" creationId="{1408B542-1044-BC6D-9A27-E0B75D6C1FEE}"/>
          </ac:spMkLst>
        </pc:spChg>
      </pc:sldChg>
      <pc:sldChg chg="modSp add mod">
        <pc:chgData name="(학부생) 김소연 (물리학과)" userId="2b98726b-5daa-49dd-8f58-cb7341179cf0" providerId="ADAL" clId="{BC813C1D-F49E-49B8-8359-3AD0C7FC01F9}" dt="2026-07-24T00:32:14.220" v="16638" actId="20577"/>
        <pc:sldMkLst>
          <pc:docMk/>
          <pc:sldMk cId="2625958523" sldId="395"/>
        </pc:sldMkLst>
        <pc:spChg chg="mod">
          <ac:chgData name="(학부생) 김소연 (물리학과)" userId="2b98726b-5daa-49dd-8f58-cb7341179cf0" providerId="ADAL" clId="{BC813C1D-F49E-49B8-8359-3AD0C7FC01F9}" dt="2026-07-23T04:32:44.664" v="15517" actId="1076"/>
          <ac:spMkLst>
            <pc:docMk/>
            <pc:sldMk cId="2625958523" sldId="395"/>
            <ac:spMk id="7" creationId="{7E62844B-4EEA-2B6D-8C84-2D81A894FCED}"/>
          </ac:spMkLst>
        </pc:spChg>
        <pc:spChg chg="mod">
          <ac:chgData name="(학부생) 김소연 (물리학과)" userId="2b98726b-5daa-49dd-8f58-cb7341179cf0" providerId="ADAL" clId="{BC813C1D-F49E-49B8-8359-3AD0C7FC01F9}" dt="2026-07-24T00:32:14.220" v="16638" actId="20577"/>
          <ac:spMkLst>
            <pc:docMk/>
            <pc:sldMk cId="2625958523" sldId="395"/>
            <ac:spMk id="14" creationId="{BBFAFF30-3D26-1D95-24A8-D02579BD307F}"/>
          </ac:spMkLst>
        </pc:spChg>
        <pc:spChg chg="mod">
          <ac:chgData name="(학부생) 김소연 (물리학과)" userId="2b98726b-5daa-49dd-8f58-cb7341179cf0" providerId="ADAL" clId="{BC813C1D-F49E-49B8-8359-3AD0C7FC01F9}" dt="2026-07-23T03:26:23.380" v="15246" actId="20577"/>
          <ac:spMkLst>
            <pc:docMk/>
            <pc:sldMk cId="2625958523" sldId="395"/>
            <ac:spMk id="16" creationId="{9B00CB91-59DA-C073-95BC-6D4C424CF10B}"/>
          </ac:spMkLst>
        </pc:spChg>
        <pc:cxnChg chg="mod">
          <ac:chgData name="(학부생) 김소연 (물리학과)" userId="2b98726b-5daa-49dd-8f58-cb7341179cf0" providerId="ADAL" clId="{BC813C1D-F49E-49B8-8359-3AD0C7FC01F9}" dt="2026-07-23T03:26:27.068" v="15247" actId="14100"/>
          <ac:cxnSpMkLst>
            <pc:docMk/>
            <pc:sldMk cId="2625958523" sldId="395"/>
            <ac:cxnSpMk id="21" creationId="{4AEA1287-B241-E403-4013-F9EDD4CEFC7D}"/>
          </ac:cxnSpMkLst>
        </pc:cxnChg>
      </pc:sldChg>
      <pc:sldChg chg="delSp modSp add mod ord">
        <pc:chgData name="(학부생) 김소연 (물리학과)" userId="2b98726b-5daa-49dd-8f58-cb7341179cf0" providerId="ADAL" clId="{BC813C1D-F49E-49B8-8359-3AD0C7FC01F9}" dt="2026-07-24T00:32:22.851" v="16640" actId="20577"/>
        <pc:sldMkLst>
          <pc:docMk/>
          <pc:sldMk cId="1588814825" sldId="396"/>
        </pc:sldMkLst>
        <pc:spChg chg="mod">
          <ac:chgData name="(학부생) 김소연 (물리학과)" userId="2b98726b-5daa-49dd-8f58-cb7341179cf0" providerId="ADAL" clId="{BC813C1D-F49E-49B8-8359-3AD0C7FC01F9}" dt="2026-07-23T07:32:01.569" v="16120" actId="20577"/>
          <ac:spMkLst>
            <pc:docMk/>
            <pc:sldMk cId="1588814825" sldId="396"/>
            <ac:spMk id="4" creationId="{1C2215FB-0B30-6B55-1968-8EADB165DC25}"/>
          </ac:spMkLst>
        </pc:spChg>
        <pc:spChg chg="del mod">
          <ac:chgData name="(학부생) 김소연 (물리학과)" userId="2b98726b-5daa-49dd-8f58-cb7341179cf0" providerId="ADAL" clId="{BC813C1D-F49E-49B8-8359-3AD0C7FC01F9}" dt="2026-07-23T04:36:11.056" v="15633" actId="478"/>
          <ac:spMkLst>
            <pc:docMk/>
            <pc:sldMk cId="1588814825" sldId="396"/>
            <ac:spMk id="7" creationId="{8A1A0C94-28EA-9CB2-87F2-9B87AF7C3874}"/>
          </ac:spMkLst>
        </pc:spChg>
        <pc:spChg chg="mod">
          <ac:chgData name="(학부생) 김소연 (물리학과)" userId="2b98726b-5daa-49dd-8f58-cb7341179cf0" providerId="ADAL" clId="{BC813C1D-F49E-49B8-8359-3AD0C7FC01F9}" dt="2026-07-24T00:32:22.851" v="16640" actId="20577"/>
          <ac:spMkLst>
            <pc:docMk/>
            <pc:sldMk cId="1588814825" sldId="396"/>
            <ac:spMk id="14" creationId="{22C1CA26-A96D-C3BE-7B42-561981BCEB1F}"/>
          </ac:spMkLst>
        </pc:spChg>
        <pc:spChg chg="mod">
          <ac:chgData name="(학부생) 김소연 (물리학과)" userId="2b98726b-5daa-49dd-8f58-cb7341179cf0" providerId="ADAL" clId="{BC813C1D-F49E-49B8-8359-3AD0C7FC01F9}" dt="2026-07-23T04:36:24.888" v="15639" actId="20577"/>
          <ac:spMkLst>
            <pc:docMk/>
            <pc:sldMk cId="1588814825" sldId="396"/>
            <ac:spMk id="16" creationId="{360B114A-1968-6878-1614-D4E7F27333D2}"/>
          </ac:spMkLst>
        </pc:spChg>
        <pc:cxnChg chg="mod">
          <ac:chgData name="(학부생) 김소연 (물리학과)" userId="2b98726b-5daa-49dd-8f58-cb7341179cf0" providerId="ADAL" clId="{BC813C1D-F49E-49B8-8359-3AD0C7FC01F9}" dt="2026-07-23T04:36:29.695" v="15640" actId="14100"/>
          <ac:cxnSpMkLst>
            <pc:docMk/>
            <pc:sldMk cId="1588814825" sldId="396"/>
            <ac:cxnSpMk id="21" creationId="{F59D2092-34DE-A2A5-A4CB-4124E2250B6B}"/>
          </ac:cxnSpMkLst>
        </pc:cxnChg>
      </pc:sldChg>
      <pc:sldChg chg="modSp add del mod">
        <pc:chgData name="(학부생) 김소연 (물리학과)" userId="2b98726b-5daa-49dd-8f58-cb7341179cf0" providerId="ADAL" clId="{BC813C1D-F49E-49B8-8359-3AD0C7FC01F9}" dt="2026-07-23T04:54:21.967" v="15811" actId="47"/>
        <pc:sldMkLst>
          <pc:docMk/>
          <pc:sldMk cId="2025100940" sldId="397"/>
        </pc:sldMkLst>
        <pc:spChg chg="mod">
          <ac:chgData name="(학부생) 김소연 (물리학과)" userId="2b98726b-5daa-49dd-8f58-cb7341179cf0" providerId="ADAL" clId="{BC813C1D-F49E-49B8-8359-3AD0C7FC01F9}" dt="2026-07-23T04:54:10.796" v="15810" actId="20577"/>
          <ac:spMkLst>
            <pc:docMk/>
            <pc:sldMk cId="2025100940" sldId="397"/>
            <ac:spMk id="4" creationId="{6F9A9BCE-97B9-0043-8B30-359D27C91FDF}"/>
          </ac:spMkLst>
        </pc:spChg>
        <pc:spChg chg="mod">
          <ac:chgData name="(학부생) 김소연 (물리학과)" userId="2b98726b-5daa-49dd-8f58-cb7341179cf0" providerId="ADAL" clId="{BC813C1D-F49E-49B8-8359-3AD0C7FC01F9}" dt="2026-07-23T04:45:59.496" v="15648" actId="20577"/>
          <ac:spMkLst>
            <pc:docMk/>
            <pc:sldMk cId="2025100940" sldId="397"/>
            <ac:spMk id="16" creationId="{05FDC1C1-0A0A-0EDE-1E67-05A39966C837}"/>
          </ac:spMkLst>
        </pc:spChg>
        <pc:cxnChg chg="mod">
          <ac:chgData name="(학부생) 김소연 (물리학과)" userId="2b98726b-5daa-49dd-8f58-cb7341179cf0" providerId="ADAL" clId="{BC813C1D-F49E-49B8-8359-3AD0C7FC01F9}" dt="2026-07-23T04:46:03.598" v="15649" actId="14100"/>
          <ac:cxnSpMkLst>
            <pc:docMk/>
            <pc:sldMk cId="2025100940" sldId="397"/>
            <ac:cxnSpMk id="21" creationId="{8E63560D-633E-59CC-6E44-E10AC04E8F12}"/>
          </ac:cxnSpMkLst>
        </pc:cxnChg>
      </pc:sldChg>
      <pc:sldChg chg="addSp delSp modSp add del mod">
        <pc:chgData name="(학부생) 김소연 (물리학과)" userId="2b98726b-5daa-49dd-8f58-cb7341179cf0" providerId="ADAL" clId="{BC813C1D-F49E-49B8-8359-3AD0C7FC01F9}" dt="2026-07-23T07:38:56.549" v="16121" actId="47"/>
        <pc:sldMkLst>
          <pc:docMk/>
          <pc:sldMk cId="3834946640" sldId="397"/>
        </pc:sldMkLst>
        <pc:spChg chg="del">
          <ac:chgData name="(학부생) 김소연 (물리학과)" userId="2b98726b-5daa-49dd-8f58-cb7341179cf0" providerId="ADAL" clId="{BC813C1D-F49E-49B8-8359-3AD0C7FC01F9}" dt="2026-07-23T06:46:03.357" v="16058" actId="478"/>
          <ac:spMkLst>
            <pc:docMk/>
            <pc:sldMk cId="3834946640" sldId="397"/>
            <ac:spMk id="16" creationId="{78709074-CB75-6340-CDF4-A9140FE22712}"/>
          </ac:spMkLst>
        </pc:spChg>
        <pc:picChg chg="del">
          <ac:chgData name="(학부생) 김소연 (물리학과)" userId="2b98726b-5daa-49dd-8f58-cb7341179cf0" providerId="ADAL" clId="{BC813C1D-F49E-49B8-8359-3AD0C7FC01F9}" dt="2026-07-23T06:46:03.357" v="16058" actId="478"/>
          <ac:picMkLst>
            <pc:docMk/>
            <pc:sldMk cId="3834946640" sldId="397"/>
            <ac:picMk id="3" creationId="{DF3F68B5-55D3-3B02-AD07-89E228BA4079}"/>
          </ac:picMkLst>
        </pc:picChg>
        <pc:picChg chg="del">
          <ac:chgData name="(학부생) 김소연 (물리학과)" userId="2b98726b-5daa-49dd-8f58-cb7341179cf0" providerId="ADAL" clId="{BC813C1D-F49E-49B8-8359-3AD0C7FC01F9}" dt="2026-07-23T06:46:03.357" v="16058" actId="478"/>
          <ac:picMkLst>
            <pc:docMk/>
            <pc:sldMk cId="3834946640" sldId="397"/>
            <ac:picMk id="4" creationId="{DFA3169C-18C0-2D2A-E492-1579FEAAD978}"/>
          </ac:picMkLst>
        </pc:picChg>
        <pc:picChg chg="add mod">
          <ac:chgData name="(학부생) 김소연 (물리학과)" userId="2b98726b-5daa-49dd-8f58-cb7341179cf0" providerId="ADAL" clId="{BC813C1D-F49E-49B8-8359-3AD0C7FC01F9}" dt="2026-07-23T06:46:26.877" v="16065" actId="1036"/>
          <ac:picMkLst>
            <pc:docMk/>
            <pc:sldMk cId="3834946640" sldId="397"/>
            <ac:picMk id="5" creationId="{398D1C31-728B-0BC4-B406-CC561870204B}"/>
          </ac:picMkLst>
        </pc:picChg>
        <pc:cxnChg chg="del">
          <ac:chgData name="(학부생) 김소연 (물리학과)" userId="2b98726b-5daa-49dd-8f58-cb7341179cf0" providerId="ADAL" clId="{BC813C1D-F49E-49B8-8359-3AD0C7FC01F9}" dt="2026-07-23T06:46:03.357" v="16058" actId="478"/>
          <ac:cxnSpMkLst>
            <pc:docMk/>
            <pc:sldMk cId="3834946640" sldId="397"/>
            <ac:cxnSpMk id="21" creationId="{8F695FC1-0A53-26D3-ECB7-0014DF338C3D}"/>
          </ac:cxnSpMkLst>
        </pc:cxnChg>
      </pc:sldChg>
      <pc:sldChg chg="modSp add del mod">
        <pc:chgData name="(학부생) 김소연 (물리학과)" userId="2b98726b-5daa-49dd-8f58-cb7341179cf0" providerId="ADAL" clId="{BC813C1D-F49E-49B8-8359-3AD0C7FC01F9}" dt="2026-07-23T04:51:43.332" v="15679" actId="47"/>
        <pc:sldMkLst>
          <pc:docMk/>
          <pc:sldMk cId="426762953" sldId="398"/>
        </pc:sldMkLst>
        <pc:spChg chg="mod">
          <ac:chgData name="(학부생) 김소연 (물리학과)" userId="2b98726b-5daa-49dd-8f58-cb7341179cf0" providerId="ADAL" clId="{BC813C1D-F49E-49B8-8359-3AD0C7FC01F9}" dt="2026-07-23T04:49:51.614" v="15678" actId="20577"/>
          <ac:spMkLst>
            <pc:docMk/>
            <pc:sldMk cId="426762953" sldId="398"/>
            <ac:spMk id="16" creationId="{515F9A6E-292E-A9D4-1953-5EB3CD748E48}"/>
          </ac:spMkLst>
        </pc:spChg>
      </pc:sldChg>
      <pc:sldChg chg="addSp delSp modSp add mod">
        <pc:chgData name="(학부생) 김소연 (물리학과)" userId="2b98726b-5daa-49dd-8f58-cb7341179cf0" providerId="ADAL" clId="{BC813C1D-F49E-49B8-8359-3AD0C7FC01F9}" dt="2026-07-24T01:03:21.815" v="16904" actId="6549"/>
        <pc:sldMkLst>
          <pc:docMk/>
          <pc:sldMk cId="1630580328" sldId="398"/>
        </pc:sldMkLst>
        <pc:spChg chg="add mod">
          <ac:chgData name="(학부생) 김소연 (물리학과)" userId="2b98726b-5daa-49dd-8f58-cb7341179cf0" providerId="ADAL" clId="{BC813C1D-F49E-49B8-8359-3AD0C7FC01F9}" dt="2026-07-24T00:56:50.246" v="16824" actId="5793"/>
          <ac:spMkLst>
            <pc:docMk/>
            <pc:sldMk cId="1630580328" sldId="398"/>
            <ac:spMk id="2" creationId="{90E6C8BF-F6A1-C3A5-970F-C21F69705803}"/>
          </ac:spMkLst>
        </pc:spChg>
        <pc:spChg chg="add mod">
          <ac:chgData name="(학부생) 김소연 (물리학과)" userId="2b98726b-5daa-49dd-8f58-cb7341179cf0" providerId="ADAL" clId="{BC813C1D-F49E-49B8-8359-3AD0C7FC01F9}" dt="2026-07-24T01:03:21.815" v="16904" actId="6549"/>
          <ac:spMkLst>
            <pc:docMk/>
            <pc:sldMk cId="1630580328" sldId="398"/>
            <ac:spMk id="5" creationId="{15F199EF-EAA0-CCAC-D67B-AAD9B4EB308A}"/>
          </ac:spMkLst>
        </pc:spChg>
        <pc:spChg chg="mod">
          <ac:chgData name="(학부생) 김소연 (물리학과)" userId="2b98726b-5daa-49dd-8f58-cb7341179cf0" providerId="ADAL" clId="{BC813C1D-F49E-49B8-8359-3AD0C7FC01F9}" dt="2026-07-24T00:32:04.372" v="16635" actId="20577"/>
          <ac:spMkLst>
            <pc:docMk/>
            <pc:sldMk cId="1630580328" sldId="398"/>
            <ac:spMk id="14" creationId="{2E148719-5682-59D2-DD29-49B450043B3A}"/>
          </ac:spMkLst>
        </pc:spChg>
        <pc:spChg chg="mod">
          <ac:chgData name="(학부생) 김소연 (물리학과)" userId="2b98726b-5daa-49dd-8f58-cb7341179cf0" providerId="ADAL" clId="{BC813C1D-F49E-49B8-8359-3AD0C7FC01F9}" dt="2026-07-23T06:50:19.681" v="16093" actId="20577"/>
          <ac:spMkLst>
            <pc:docMk/>
            <pc:sldMk cId="1630580328" sldId="398"/>
            <ac:spMk id="16" creationId="{CE4912F7-A7DD-E903-49DB-C30E67796921}"/>
          </ac:spMkLst>
        </pc:spChg>
        <pc:picChg chg="del">
          <ac:chgData name="(학부생) 김소연 (물리학과)" userId="2b98726b-5daa-49dd-8f58-cb7341179cf0" providerId="ADAL" clId="{BC813C1D-F49E-49B8-8359-3AD0C7FC01F9}" dt="2026-07-23T06:50:23.843" v="16094" actId="478"/>
          <ac:picMkLst>
            <pc:docMk/>
            <pc:sldMk cId="1630580328" sldId="398"/>
            <ac:picMk id="3" creationId="{D3BF708E-96E3-AE9F-0689-DBF6AE6A8A5E}"/>
          </ac:picMkLst>
        </pc:picChg>
        <pc:picChg chg="add mod modCrop">
          <ac:chgData name="(학부생) 김소연 (물리학과)" userId="2b98726b-5daa-49dd-8f58-cb7341179cf0" providerId="ADAL" clId="{BC813C1D-F49E-49B8-8359-3AD0C7FC01F9}" dt="2026-07-24T01:01:19.307" v="16891" actId="1076"/>
          <ac:picMkLst>
            <pc:docMk/>
            <pc:sldMk cId="1630580328" sldId="398"/>
            <ac:picMk id="4" creationId="{9D46B003-80CC-06A6-A983-8781A1BCBB6F}"/>
          </ac:picMkLst>
        </pc:picChg>
        <pc:picChg chg="del">
          <ac:chgData name="(학부생) 김소연 (물리학과)" userId="2b98726b-5daa-49dd-8f58-cb7341179cf0" providerId="ADAL" clId="{BC813C1D-F49E-49B8-8359-3AD0C7FC01F9}" dt="2026-07-23T06:50:23.843" v="16094" actId="478"/>
          <ac:picMkLst>
            <pc:docMk/>
            <pc:sldMk cId="1630580328" sldId="398"/>
            <ac:picMk id="4" creationId="{C3B78054-3104-CDC7-B914-2F26A2D10274}"/>
          </ac:picMkLst>
        </pc:picChg>
        <pc:picChg chg="add mod">
          <ac:chgData name="(학부생) 김소연 (물리학과)" userId="2b98726b-5daa-49dd-8f58-cb7341179cf0" providerId="ADAL" clId="{BC813C1D-F49E-49B8-8359-3AD0C7FC01F9}" dt="2026-07-24T01:02:11.187" v="16897" actId="1076"/>
          <ac:picMkLst>
            <pc:docMk/>
            <pc:sldMk cId="1630580328" sldId="398"/>
            <ac:picMk id="7" creationId="{6CE9CF06-4CDA-3053-DFBA-A3BA6926A01A}"/>
          </ac:picMkLst>
        </pc:picChg>
        <pc:cxnChg chg="mod">
          <ac:chgData name="(학부생) 김소연 (물리학과)" userId="2b98726b-5daa-49dd-8f58-cb7341179cf0" providerId="ADAL" clId="{BC813C1D-F49E-49B8-8359-3AD0C7FC01F9}" dt="2026-07-23T06:50:32.923" v="16096" actId="14100"/>
          <ac:cxnSpMkLst>
            <pc:docMk/>
            <pc:sldMk cId="1630580328" sldId="398"/>
            <ac:cxnSpMk id="21" creationId="{878672BE-B145-720F-9848-C8A474BC2AF4}"/>
          </ac:cxnSpMkLst>
        </pc:cxnChg>
      </pc:sldChg>
      <pc:sldChg chg="addSp delSp modSp add mod">
        <pc:chgData name="(학부생) 김소연 (물리학과)" userId="2b98726b-5daa-49dd-8f58-cb7341179cf0" providerId="ADAL" clId="{BC813C1D-F49E-49B8-8359-3AD0C7FC01F9}" dt="2026-07-24T00:16:57.608" v="16521" actId="1036"/>
        <pc:sldMkLst>
          <pc:docMk/>
          <pc:sldMk cId="3629911341" sldId="399"/>
        </pc:sldMkLst>
        <pc:spChg chg="del">
          <ac:chgData name="(학부생) 김소연 (물리학과)" userId="2b98726b-5daa-49dd-8f58-cb7341179cf0" providerId="ADAL" clId="{BC813C1D-F49E-49B8-8359-3AD0C7FC01F9}" dt="2026-07-24T00:02:24.023" v="16194" actId="478"/>
          <ac:spMkLst>
            <pc:docMk/>
            <pc:sldMk cId="3629911341" sldId="399"/>
            <ac:spMk id="3" creationId="{BB8BF7AB-37CE-662B-02B8-AE2FBBFBAD67}"/>
          </ac:spMkLst>
        </pc:spChg>
        <pc:spChg chg="add mod">
          <ac:chgData name="(학부생) 김소연 (물리학과)" userId="2b98726b-5daa-49dd-8f58-cb7341179cf0" providerId="ADAL" clId="{BC813C1D-F49E-49B8-8359-3AD0C7FC01F9}" dt="2026-07-24T00:16:57.608" v="16521" actId="1036"/>
          <ac:spMkLst>
            <pc:docMk/>
            <pc:sldMk cId="3629911341" sldId="399"/>
            <ac:spMk id="4" creationId="{6B44D39E-0C3E-CBF8-E966-EC0E8F8274C1}"/>
          </ac:spMkLst>
        </pc:spChg>
        <pc:spChg chg="del">
          <ac:chgData name="(학부생) 김소연 (물리학과)" userId="2b98726b-5daa-49dd-8f58-cb7341179cf0" providerId="ADAL" clId="{BC813C1D-F49E-49B8-8359-3AD0C7FC01F9}" dt="2026-07-24T00:02:24.023" v="16194" actId="478"/>
          <ac:spMkLst>
            <pc:docMk/>
            <pc:sldMk cId="3629911341" sldId="399"/>
            <ac:spMk id="6" creationId="{903B6176-6F85-3D1F-6F0F-AE4F4776498F}"/>
          </ac:spMkLst>
        </pc:spChg>
        <pc:spChg chg="del">
          <ac:chgData name="(학부생) 김소연 (물리학과)" userId="2b98726b-5daa-49dd-8f58-cb7341179cf0" providerId="ADAL" clId="{BC813C1D-F49E-49B8-8359-3AD0C7FC01F9}" dt="2026-07-24T00:02:26.119" v="16195" actId="478"/>
          <ac:spMkLst>
            <pc:docMk/>
            <pc:sldMk cId="3629911341" sldId="399"/>
            <ac:spMk id="8" creationId="{6E7783F2-1352-8465-E585-484A61043D47}"/>
          </ac:spMkLst>
        </pc:spChg>
        <pc:spChg chg="mod">
          <ac:chgData name="(학부생) 김소연 (물리학과)" userId="2b98726b-5daa-49dd-8f58-cb7341179cf0" providerId="ADAL" clId="{BC813C1D-F49E-49B8-8359-3AD0C7FC01F9}" dt="2026-07-23T23:56:53.529" v="16147" actId="20577"/>
          <ac:spMkLst>
            <pc:docMk/>
            <pc:sldMk cId="3629911341" sldId="399"/>
            <ac:spMk id="14" creationId="{F7E44C1A-986F-0382-CF98-FBEE588B3FF0}"/>
          </ac:spMkLst>
        </pc:spChg>
        <pc:spChg chg="mod">
          <ac:chgData name="(학부생) 김소연 (물리학과)" userId="2b98726b-5daa-49dd-8f58-cb7341179cf0" providerId="ADAL" clId="{BC813C1D-F49E-49B8-8359-3AD0C7FC01F9}" dt="2026-07-23T23:56:44.079" v="16144" actId="20577"/>
          <ac:spMkLst>
            <pc:docMk/>
            <pc:sldMk cId="3629911341" sldId="399"/>
            <ac:spMk id="16" creationId="{F71906C0-6EE6-DDE7-54BD-FD72E5B4BA0C}"/>
          </ac:spMkLst>
        </pc:spChg>
        <pc:picChg chg="del">
          <ac:chgData name="(학부생) 김소연 (물리학과)" userId="2b98726b-5daa-49dd-8f58-cb7341179cf0" providerId="ADAL" clId="{BC813C1D-F49E-49B8-8359-3AD0C7FC01F9}" dt="2026-07-23T23:56:33.044" v="16132" actId="478"/>
          <ac:picMkLst>
            <pc:docMk/>
            <pc:sldMk cId="3629911341" sldId="399"/>
            <ac:picMk id="5" creationId="{19C9DB9C-E3F8-2474-B921-51FCD2F2FA8B}"/>
          </ac:picMkLst>
        </pc:picChg>
        <pc:cxnChg chg="mod">
          <ac:chgData name="(학부생) 김소연 (물리학과)" userId="2b98726b-5daa-49dd-8f58-cb7341179cf0" providerId="ADAL" clId="{BC813C1D-F49E-49B8-8359-3AD0C7FC01F9}" dt="2026-07-23T23:56:49.423" v="16145" actId="14100"/>
          <ac:cxnSpMkLst>
            <pc:docMk/>
            <pc:sldMk cId="3629911341" sldId="399"/>
            <ac:cxnSpMk id="21" creationId="{0F4429F4-2D32-17E0-6E57-A946B6801C32}"/>
          </ac:cxnSpMkLst>
        </pc:cxnChg>
      </pc:sldChg>
      <pc:sldChg chg="modSp add mod">
        <pc:chgData name="(학부생) 김소연 (물리학과)" userId="2b98726b-5daa-49dd-8f58-cb7341179cf0" providerId="ADAL" clId="{BC813C1D-F49E-49B8-8359-3AD0C7FC01F9}" dt="2026-07-24T00:30:26.223" v="16589" actId="20577"/>
        <pc:sldMkLst>
          <pc:docMk/>
          <pc:sldMk cId="1729658869" sldId="400"/>
        </pc:sldMkLst>
        <pc:spChg chg="mod">
          <ac:chgData name="(학부생) 김소연 (물리학과)" userId="2b98726b-5daa-49dd-8f58-cb7341179cf0" providerId="ADAL" clId="{BC813C1D-F49E-49B8-8359-3AD0C7FC01F9}" dt="2026-07-24T00:03:20.486" v="16325" actId="20577"/>
          <ac:spMkLst>
            <pc:docMk/>
            <pc:sldMk cId="1729658869" sldId="400"/>
            <ac:spMk id="2" creationId="{6D33989A-94CD-F718-31C5-A98B13BCBC12}"/>
          </ac:spMkLst>
        </pc:spChg>
        <pc:spChg chg="mod">
          <ac:chgData name="(학부생) 김소연 (물리학과)" userId="2b98726b-5daa-49dd-8f58-cb7341179cf0" providerId="ADAL" clId="{BC813C1D-F49E-49B8-8359-3AD0C7FC01F9}" dt="2026-07-24T00:30:26.223" v="16589" actId="20577"/>
          <ac:spMkLst>
            <pc:docMk/>
            <pc:sldMk cId="1729658869" sldId="400"/>
            <ac:spMk id="14" creationId="{C6F7A153-5129-DD36-2C44-065F85C39AAD}"/>
          </ac:spMkLst>
        </pc:spChg>
      </pc:sldChg>
      <pc:sldChg chg="delSp add del mod">
        <pc:chgData name="(학부생) 김소연 (물리학과)" userId="2b98726b-5daa-49dd-8f58-cb7341179cf0" providerId="ADAL" clId="{BC813C1D-F49E-49B8-8359-3AD0C7FC01F9}" dt="2026-07-24T00:16:20.715" v="16514" actId="47"/>
        <pc:sldMkLst>
          <pc:docMk/>
          <pc:sldMk cId="3282010122" sldId="401"/>
        </pc:sldMkLst>
        <pc:spChg chg="del">
          <ac:chgData name="(학부생) 김소연 (물리학과)" userId="2b98726b-5daa-49dd-8f58-cb7341179cf0" providerId="ADAL" clId="{BC813C1D-F49E-49B8-8359-3AD0C7FC01F9}" dt="2026-07-24T00:12:08.143" v="16446" actId="478"/>
          <ac:spMkLst>
            <pc:docMk/>
            <pc:sldMk cId="3282010122" sldId="401"/>
            <ac:spMk id="16" creationId="{D025563D-A78A-0CF6-30F8-C99656EC68D4}"/>
          </ac:spMkLst>
        </pc:spChg>
        <pc:cxnChg chg="del">
          <ac:chgData name="(학부생) 김소연 (물리학과)" userId="2b98726b-5daa-49dd-8f58-cb7341179cf0" providerId="ADAL" clId="{BC813C1D-F49E-49B8-8359-3AD0C7FC01F9}" dt="2026-07-24T00:12:06.451" v="16445" actId="478"/>
          <ac:cxnSpMkLst>
            <pc:docMk/>
            <pc:sldMk cId="3282010122" sldId="401"/>
            <ac:cxnSpMk id="21" creationId="{BD38ECFB-D18B-AB7A-C54F-7114D3066A35}"/>
          </ac:cxnSpMkLst>
        </pc:cxnChg>
      </pc:sldChg>
      <pc:sldChg chg="add del">
        <pc:chgData name="(학부생) 김소연 (물리학과)" userId="2b98726b-5daa-49dd-8f58-cb7341179cf0" providerId="ADAL" clId="{BC813C1D-F49E-49B8-8359-3AD0C7FC01F9}" dt="2026-07-24T00:14:35.771" v="16462" actId="47"/>
        <pc:sldMkLst>
          <pc:docMk/>
          <pc:sldMk cId="3159442097" sldId="610"/>
        </pc:sldMkLst>
      </pc:sldChg>
      <pc:sldChg chg="addSp delSp modSp add mod">
        <pc:chgData name="(학부생) 김소연 (물리학과)" userId="2b98726b-5daa-49dd-8f58-cb7341179cf0" providerId="ADAL" clId="{BC813C1D-F49E-49B8-8359-3AD0C7FC01F9}" dt="2026-07-24T00:30:40.959" v="16593" actId="20577"/>
        <pc:sldMkLst>
          <pc:docMk/>
          <pc:sldMk cId="3189246085" sldId="611"/>
        </pc:sldMkLst>
        <pc:spChg chg="del">
          <ac:chgData name="(학부생) 김소연 (물리학과)" userId="2b98726b-5daa-49dd-8f58-cb7341179cf0" providerId="ADAL" clId="{BC813C1D-F49E-49B8-8359-3AD0C7FC01F9}" dt="2026-07-24T00:13:33.094" v="16449" actId="478"/>
          <ac:spMkLst>
            <pc:docMk/>
            <pc:sldMk cId="3189246085" sldId="611"/>
            <ac:spMk id="3" creationId="{6DE08B57-8106-DE3E-B3E1-79DAB2B8246E}"/>
          </ac:spMkLst>
        </pc:spChg>
        <pc:spChg chg="del">
          <ac:chgData name="(학부생) 김소연 (물리학과)" userId="2b98726b-5daa-49dd-8f58-cb7341179cf0" providerId="ADAL" clId="{BC813C1D-F49E-49B8-8359-3AD0C7FC01F9}" dt="2026-07-24T00:13:33.094" v="16449" actId="478"/>
          <ac:spMkLst>
            <pc:docMk/>
            <pc:sldMk cId="3189246085" sldId="611"/>
            <ac:spMk id="6" creationId="{9E9B6481-E75E-120B-8A8D-8D5089B611B2}"/>
          </ac:spMkLst>
        </pc:spChg>
        <pc:spChg chg="del">
          <ac:chgData name="(학부생) 김소연 (물리학과)" userId="2b98726b-5daa-49dd-8f58-cb7341179cf0" providerId="ADAL" clId="{BC813C1D-F49E-49B8-8359-3AD0C7FC01F9}" dt="2026-07-24T00:13:33.094" v="16449" actId="478"/>
          <ac:spMkLst>
            <pc:docMk/>
            <pc:sldMk cId="3189246085" sldId="611"/>
            <ac:spMk id="8" creationId="{E5EA2960-BCD5-3199-68D7-8977C0309414}"/>
          </ac:spMkLst>
        </pc:spChg>
        <pc:spChg chg="mod">
          <ac:chgData name="(학부생) 김소연 (물리학과)" userId="2b98726b-5daa-49dd-8f58-cb7341179cf0" providerId="ADAL" clId="{BC813C1D-F49E-49B8-8359-3AD0C7FC01F9}" dt="2026-07-24T00:30:40.959" v="16593" actId="20577"/>
          <ac:spMkLst>
            <pc:docMk/>
            <pc:sldMk cId="3189246085" sldId="611"/>
            <ac:spMk id="14" creationId="{A0E184A0-79AE-6474-EC02-89311DF0CB2A}"/>
          </ac:spMkLst>
        </pc:spChg>
        <pc:spChg chg="add mod">
          <ac:chgData name="(학부생) 김소연 (물리학과)" userId="2b98726b-5daa-49dd-8f58-cb7341179cf0" providerId="ADAL" clId="{BC813C1D-F49E-49B8-8359-3AD0C7FC01F9}" dt="2026-07-24T00:18:00.310" v="16524" actId="1035"/>
          <ac:spMkLst>
            <pc:docMk/>
            <pc:sldMk cId="3189246085" sldId="611"/>
            <ac:spMk id="19" creationId="{41D173E5-5341-5364-8546-E1E19CE99F5B}"/>
          </ac:spMkLst>
        </pc:spChg>
        <pc:spChg chg="add mod">
          <ac:chgData name="(학부생) 김소연 (물리학과)" userId="2b98726b-5daa-49dd-8f58-cb7341179cf0" providerId="ADAL" clId="{BC813C1D-F49E-49B8-8359-3AD0C7FC01F9}" dt="2026-07-24T00:14:30.262" v="16461" actId="1076"/>
          <ac:spMkLst>
            <pc:docMk/>
            <pc:sldMk cId="3189246085" sldId="611"/>
            <ac:spMk id="22" creationId="{79CD8EEC-3C0E-EB93-3D92-AE86F1066C50}"/>
          </ac:spMkLst>
        </pc:spChg>
        <pc:picChg chg="add mod">
          <ac:chgData name="(학부생) 김소연 (물리학과)" userId="2b98726b-5daa-49dd-8f58-cb7341179cf0" providerId="ADAL" clId="{BC813C1D-F49E-49B8-8359-3AD0C7FC01F9}" dt="2026-07-24T00:14:41.837" v="16465" actId="1076"/>
          <ac:picMkLst>
            <pc:docMk/>
            <pc:sldMk cId="3189246085" sldId="611"/>
            <ac:picMk id="4" creationId="{DD90FF89-FA22-CC61-2CAF-5B6E743EB6B0}"/>
          </ac:picMkLst>
        </pc:picChg>
        <pc:picChg chg="del">
          <ac:chgData name="(학부생) 김소연 (물리학과)" userId="2b98726b-5daa-49dd-8f58-cb7341179cf0" providerId="ADAL" clId="{BC813C1D-F49E-49B8-8359-3AD0C7FC01F9}" dt="2026-07-24T00:13:33.094" v="16449" actId="478"/>
          <ac:picMkLst>
            <pc:docMk/>
            <pc:sldMk cId="3189246085" sldId="611"/>
            <ac:picMk id="5" creationId="{D85ACC27-41FB-3964-CAF2-272D92DAE929}"/>
          </ac:picMkLst>
        </pc:picChg>
        <pc:picChg chg="add mod">
          <ac:chgData name="(학부생) 김소연 (물리학과)" userId="2b98726b-5daa-49dd-8f58-cb7341179cf0" providerId="ADAL" clId="{BC813C1D-F49E-49B8-8359-3AD0C7FC01F9}" dt="2026-07-24T00:14:43.822" v="16466" actId="1076"/>
          <ac:picMkLst>
            <pc:docMk/>
            <pc:sldMk cId="3189246085" sldId="611"/>
            <ac:picMk id="17" creationId="{21B300C9-137E-FFBD-FA8A-8F344E080450}"/>
          </ac:picMkLst>
        </pc:picChg>
      </pc:sldChg>
      <pc:sldChg chg="addSp delSp add del mod">
        <pc:chgData name="(학부생) 김소연 (물리학과)" userId="2b98726b-5daa-49dd-8f58-cb7341179cf0" providerId="ADAL" clId="{BC813C1D-F49E-49B8-8359-3AD0C7FC01F9}" dt="2026-07-24T00:15:17.756" v="16471"/>
        <pc:sldMkLst>
          <pc:docMk/>
          <pc:sldMk cId="1733493497" sldId="612"/>
        </pc:sldMkLst>
        <pc:spChg chg="add del">
          <ac:chgData name="(학부생) 김소연 (물리학과)" userId="2b98726b-5daa-49dd-8f58-cb7341179cf0" providerId="ADAL" clId="{BC813C1D-F49E-49B8-8359-3AD0C7FC01F9}" dt="2026-07-24T00:15:17.464" v="16470" actId="478"/>
          <ac:spMkLst>
            <pc:docMk/>
            <pc:sldMk cId="1733493497" sldId="612"/>
            <ac:spMk id="2" creationId="{D4A08F1D-564A-77DD-778E-A17DB9D0A4A0}"/>
          </ac:spMkLst>
        </pc:spChg>
      </pc:sldChg>
      <pc:sldChg chg="addSp delSp modSp add mod">
        <pc:chgData name="(학부생) 김소연 (물리학과)" userId="2b98726b-5daa-49dd-8f58-cb7341179cf0" providerId="ADAL" clId="{BC813C1D-F49E-49B8-8359-3AD0C7FC01F9}" dt="2026-07-24T00:30:54.087" v="16599" actId="20577"/>
        <pc:sldMkLst>
          <pc:docMk/>
          <pc:sldMk cId="3350457067" sldId="612"/>
        </pc:sldMkLst>
        <pc:spChg chg="del">
          <ac:chgData name="(학부생) 김소연 (물리학과)" userId="2b98726b-5daa-49dd-8f58-cb7341179cf0" providerId="ADAL" clId="{BC813C1D-F49E-49B8-8359-3AD0C7FC01F9}" dt="2026-07-24T00:15:22.912" v="16473" actId="478"/>
          <ac:spMkLst>
            <pc:docMk/>
            <pc:sldMk cId="3350457067" sldId="612"/>
            <ac:spMk id="4" creationId="{268C4EE2-3F25-4558-A16F-05763CF8F508}"/>
          </ac:spMkLst>
        </pc:spChg>
        <pc:spChg chg="mod">
          <ac:chgData name="(학부생) 김소연 (물리학과)" userId="2b98726b-5daa-49dd-8f58-cb7341179cf0" providerId="ADAL" clId="{BC813C1D-F49E-49B8-8359-3AD0C7FC01F9}" dt="2026-07-24T00:30:54.087" v="16599" actId="20577"/>
          <ac:spMkLst>
            <pc:docMk/>
            <pc:sldMk cId="3350457067" sldId="612"/>
            <ac:spMk id="14" creationId="{E59209C0-4063-06D1-5F18-CCFA2A6B4442}"/>
          </ac:spMkLst>
        </pc:spChg>
        <pc:spChg chg="mod">
          <ac:chgData name="(학부생) 김소연 (물리학과)" userId="2b98726b-5daa-49dd-8f58-cb7341179cf0" providerId="ADAL" clId="{BC813C1D-F49E-49B8-8359-3AD0C7FC01F9}" dt="2026-07-24T00:15:28.904" v="16489" actId="20577"/>
          <ac:spMkLst>
            <pc:docMk/>
            <pc:sldMk cId="3350457067" sldId="612"/>
            <ac:spMk id="16" creationId="{952130F6-7549-C461-6B73-CCC02B289D07}"/>
          </ac:spMkLst>
        </pc:spChg>
        <pc:picChg chg="add mod">
          <ac:chgData name="(학부생) 김소연 (물리학과)" userId="2b98726b-5daa-49dd-8f58-cb7341179cf0" providerId="ADAL" clId="{BC813C1D-F49E-49B8-8359-3AD0C7FC01F9}" dt="2026-07-24T00:16:00.029" v="16513" actId="1038"/>
          <ac:picMkLst>
            <pc:docMk/>
            <pc:sldMk cId="3350457067" sldId="612"/>
            <ac:picMk id="5" creationId="{7EB90D21-ED6D-9C14-E072-F1FD37AE9C2A}"/>
          </ac:picMkLst>
        </pc:picChg>
        <pc:picChg chg="add mod">
          <ac:chgData name="(학부생) 김소연 (물리학과)" userId="2b98726b-5daa-49dd-8f58-cb7341179cf0" providerId="ADAL" clId="{BC813C1D-F49E-49B8-8359-3AD0C7FC01F9}" dt="2026-07-24T00:15:55.567" v="16508" actId="1076"/>
          <ac:picMkLst>
            <pc:docMk/>
            <pc:sldMk cId="3350457067" sldId="612"/>
            <ac:picMk id="7" creationId="{831FE3E7-2362-22CD-43B2-FF4DBB422680}"/>
          </ac:picMkLst>
        </pc:picChg>
        <pc:picChg chg="add mod">
          <ac:chgData name="(학부생) 김소연 (물리학과)" userId="2b98726b-5daa-49dd-8f58-cb7341179cf0" providerId="ADAL" clId="{BC813C1D-F49E-49B8-8359-3AD0C7FC01F9}" dt="2026-07-24T00:15:54.726" v="16507" actId="1076"/>
          <ac:picMkLst>
            <pc:docMk/>
            <pc:sldMk cId="3350457067" sldId="612"/>
            <ac:picMk id="17" creationId="{BCB1B878-46ED-91C3-A565-98C0D179C2F8}"/>
          </ac:picMkLst>
        </pc:picChg>
        <pc:cxnChg chg="mod">
          <ac:chgData name="(학부생) 김소연 (물리학과)" userId="2b98726b-5daa-49dd-8f58-cb7341179cf0" providerId="ADAL" clId="{BC813C1D-F49E-49B8-8359-3AD0C7FC01F9}" dt="2026-07-24T00:15:31.878" v="16490" actId="14100"/>
          <ac:cxnSpMkLst>
            <pc:docMk/>
            <pc:sldMk cId="3350457067" sldId="612"/>
            <ac:cxnSpMk id="21" creationId="{417C8CCF-56D5-CDD9-CFF1-47C1F018391F}"/>
          </ac:cxnSpMkLst>
        </pc:cxnChg>
      </pc:sldChg>
      <pc:sldChg chg="addSp delSp modSp add mod">
        <pc:chgData name="(학부생) 김소연 (물리학과)" userId="2b98726b-5daa-49dd-8f58-cb7341179cf0" providerId="ADAL" clId="{BC813C1D-F49E-49B8-8359-3AD0C7FC01F9}" dt="2026-07-24T01:00:05.380" v="16857" actId="1076"/>
        <pc:sldMkLst>
          <pc:docMk/>
          <pc:sldMk cId="2105625479" sldId="613"/>
        </pc:sldMkLst>
        <pc:spChg chg="add del">
          <ac:chgData name="(학부생) 김소연 (물리학과)" userId="2b98726b-5daa-49dd-8f58-cb7341179cf0" providerId="ADAL" clId="{BC813C1D-F49E-49B8-8359-3AD0C7FC01F9}" dt="2026-07-24T00:54:36.720" v="16818" actId="478"/>
          <ac:spMkLst>
            <pc:docMk/>
            <pc:sldMk cId="2105625479" sldId="613"/>
            <ac:spMk id="16" creationId="{20282F19-64AB-E9BE-6E11-BBFD70E1DA7C}"/>
          </ac:spMkLst>
        </pc:spChg>
        <pc:picChg chg="del">
          <ac:chgData name="(학부생) 김소연 (물리학과)" userId="2b98726b-5daa-49dd-8f58-cb7341179cf0" providerId="ADAL" clId="{BC813C1D-F49E-49B8-8359-3AD0C7FC01F9}" dt="2026-07-24T00:54:22.902" v="16814" actId="478"/>
          <ac:picMkLst>
            <pc:docMk/>
            <pc:sldMk cId="2105625479" sldId="613"/>
            <ac:picMk id="3" creationId="{FCE6508C-5CDF-8324-C0E8-B8FF2357E387}"/>
          </ac:picMkLst>
        </pc:picChg>
        <pc:picChg chg="del">
          <ac:chgData name="(학부생) 김소연 (물리학과)" userId="2b98726b-5daa-49dd-8f58-cb7341179cf0" providerId="ADAL" clId="{BC813C1D-F49E-49B8-8359-3AD0C7FC01F9}" dt="2026-07-24T00:54:22.902" v="16814" actId="478"/>
          <ac:picMkLst>
            <pc:docMk/>
            <pc:sldMk cId="2105625479" sldId="613"/>
            <ac:picMk id="4" creationId="{BA147E37-3FA2-480D-03CF-34AA91851570}"/>
          </ac:picMkLst>
        </pc:picChg>
        <pc:picChg chg="del">
          <ac:chgData name="(학부생) 김소연 (물리학과)" userId="2b98726b-5daa-49dd-8f58-cb7341179cf0" providerId="ADAL" clId="{BC813C1D-F49E-49B8-8359-3AD0C7FC01F9}" dt="2026-07-24T00:54:22.902" v="16814" actId="478"/>
          <ac:picMkLst>
            <pc:docMk/>
            <pc:sldMk cId="2105625479" sldId="613"/>
            <ac:picMk id="5" creationId="{890F899F-3C8C-F8D5-8FD3-B1625E80F9D3}"/>
          </ac:picMkLst>
        </pc:picChg>
        <pc:picChg chg="add mod">
          <ac:chgData name="(학부생) 김소연 (물리학과)" userId="2b98726b-5daa-49dd-8f58-cb7341179cf0" providerId="ADAL" clId="{BC813C1D-F49E-49B8-8359-3AD0C7FC01F9}" dt="2026-07-24T00:58:48.235" v="16846" actId="1076"/>
          <ac:picMkLst>
            <pc:docMk/>
            <pc:sldMk cId="2105625479" sldId="613"/>
            <ac:picMk id="6" creationId="{B6ED3923-80B1-C0C9-C503-93AB923BF82C}"/>
          </ac:picMkLst>
        </pc:picChg>
        <pc:picChg chg="add mod">
          <ac:chgData name="(학부생) 김소연 (물리학과)" userId="2b98726b-5daa-49dd-8f58-cb7341179cf0" providerId="ADAL" clId="{BC813C1D-F49E-49B8-8359-3AD0C7FC01F9}" dt="2026-07-24T01:00:05.380" v="16857" actId="1076"/>
          <ac:picMkLst>
            <pc:docMk/>
            <pc:sldMk cId="2105625479" sldId="613"/>
            <ac:picMk id="8" creationId="{92FB8391-76D3-EBD8-E7ED-721BEB8BAFF2}"/>
          </ac:picMkLst>
        </pc:picChg>
        <pc:picChg chg="add mod">
          <ac:chgData name="(학부생) 김소연 (물리학과)" userId="2b98726b-5daa-49dd-8f58-cb7341179cf0" providerId="ADAL" clId="{BC813C1D-F49E-49B8-8359-3AD0C7FC01F9}" dt="2026-07-24T01:00:02.642" v="16855" actId="1076"/>
          <ac:picMkLst>
            <pc:docMk/>
            <pc:sldMk cId="2105625479" sldId="613"/>
            <ac:picMk id="18" creationId="{92D60CA9-B620-56D2-2C71-532C011700A4}"/>
          </ac:picMkLst>
        </pc:picChg>
        <pc:cxnChg chg="add del">
          <ac:chgData name="(학부생) 김소연 (물리학과)" userId="2b98726b-5daa-49dd-8f58-cb7341179cf0" providerId="ADAL" clId="{BC813C1D-F49E-49B8-8359-3AD0C7FC01F9}" dt="2026-07-24T00:54:35.636" v="16817" actId="478"/>
          <ac:cxnSpMkLst>
            <pc:docMk/>
            <pc:sldMk cId="2105625479" sldId="613"/>
            <ac:cxnSpMk id="21" creationId="{EF554274-26B5-F00F-40AB-27DBE91C25B8}"/>
          </ac:cxnSpMkLst>
        </pc:cxnChg>
      </pc:sldChg>
      <pc:sldMasterChg chg="delSldLayout">
        <pc:chgData name="(학부생) 김소연 (물리학과)" userId="2b98726b-5daa-49dd-8f58-cb7341179cf0" providerId="ADAL" clId="{BC813C1D-F49E-49B8-8359-3AD0C7FC01F9}" dt="2026-07-24T00:14:35.771" v="16462" actId="47"/>
        <pc:sldMasterMkLst>
          <pc:docMk/>
          <pc:sldMasterMk cId="1181759282" sldId="2147483660"/>
        </pc:sldMasterMkLst>
        <pc:sldLayoutChg chg="del">
          <pc:chgData name="(학부생) 김소연 (물리학과)" userId="2b98726b-5daa-49dd-8f58-cb7341179cf0" providerId="ADAL" clId="{BC813C1D-F49E-49B8-8359-3AD0C7FC01F9}" dt="2026-07-24T00:14:35.771" v="16462" actId="47"/>
          <pc:sldLayoutMkLst>
            <pc:docMk/>
            <pc:sldMasterMk cId="1181759282" sldId="2147483660"/>
            <pc:sldLayoutMk cId="1062878183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26147-B502-476B-A863-6294C04BAC9C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05C9-DE59-4CE5-94A0-C8546F07B2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45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05C9-DE59-4CE5-94A0-C8546F07B26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836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99485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8319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8897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4481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996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6929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5584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6606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8891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1913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ko-KR" altLang="en-US"/>
              <a:t>그림을 개체 틀로 끌거나 아이콘을 클릭하여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7522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26B7-21E3-C947-B317-9E30A7CD80BA}" type="datetimeFigureOut">
              <a:rPr kumimoji="1" lang="ko-KR" altLang="en-US" smtClean="0"/>
              <a:t>2026-07-24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D7589-F66E-2345-B4D0-21B08A92708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8175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emf"/><Relationship Id="rId7" Type="http://schemas.openxmlformats.org/officeDocument/2006/relationships/image" Target="../media/image2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31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3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60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0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1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2413" cy="1371510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066800"/>
            <a:ext cx="2133600" cy="2133600"/>
          </a:xfrm>
          <a:prstGeom prst="rect">
            <a:avLst/>
          </a:prstGeom>
        </p:spPr>
      </p:pic>
      <p:sp>
        <p:nvSpPr>
          <p:cNvPr id="7" name="텍스트 상자 6"/>
          <p:cNvSpPr txBox="1"/>
          <p:nvPr/>
        </p:nvSpPr>
        <p:spPr>
          <a:xfrm>
            <a:off x="978227" y="5722826"/>
            <a:ext cx="386516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46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Bold" charset="-127"/>
              </a:rPr>
              <a:t>Status Report</a:t>
            </a:r>
            <a:endParaRPr kumimoji="1" lang="ko-KR" altLang="en-US" sz="46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Bold" charset="-127"/>
            </a:endParaRPr>
          </a:p>
        </p:txBody>
      </p:sp>
      <p:sp>
        <p:nvSpPr>
          <p:cNvPr id="8" name="직사각형 7"/>
          <p:cNvSpPr/>
          <p:nvPr/>
        </p:nvSpPr>
        <p:spPr>
          <a:xfrm flipV="1">
            <a:off x="1079827" y="6573914"/>
            <a:ext cx="2568895" cy="58272"/>
          </a:xfrm>
          <a:prstGeom prst="rect">
            <a:avLst/>
          </a:prstGeom>
          <a:solidFill>
            <a:srgbClr val="43C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rgbClr val="002856"/>
              </a:solidFill>
            </a:endParaRPr>
          </a:p>
        </p:txBody>
      </p:sp>
      <p:sp>
        <p:nvSpPr>
          <p:cNvPr id="9" name="텍스트 상자 8"/>
          <p:cNvSpPr txBox="1"/>
          <p:nvPr/>
        </p:nvSpPr>
        <p:spPr>
          <a:xfrm>
            <a:off x="1028668" y="6733786"/>
            <a:ext cx="25539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3000" b="1" dirty="0">
                <a:solidFill>
                  <a:srgbClr val="43C0C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Bold" charset="-127"/>
              </a:rPr>
              <a:t>July 24, 2026</a:t>
            </a:r>
            <a:endParaRPr kumimoji="1" lang="ko-KR" altLang="en-US" sz="3000" b="1" dirty="0">
              <a:solidFill>
                <a:srgbClr val="43C0C2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Bold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52" y="12114746"/>
            <a:ext cx="5804164" cy="906404"/>
          </a:xfrm>
          <a:prstGeom prst="rect">
            <a:avLst/>
          </a:prstGeom>
        </p:spPr>
      </p:pic>
      <p:sp>
        <p:nvSpPr>
          <p:cNvPr id="11" name="텍스트 상자 10"/>
          <p:cNvSpPr txBox="1"/>
          <p:nvPr/>
        </p:nvSpPr>
        <p:spPr>
          <a:xfrm>
            <a:off x="935197" y="11234769"/>
            <a:ext cx="1827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8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Bold" charset="-127"/>
              </a:rPr>
              <a:t>CONTACT</a:t>
            </a:r>
            <a:endParaRPr kumimoji="1" lang="ko-KR" altLang="en-US" sz="23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Bold" charset="-127"/>
            </a:endParaRPr>
          </a:p>
        </p:txBody>
      </p:sp>
      <p:sp>
        <p:nvSpPr>
          <p:cNvPr id="12" name="직사각형 11"/>
          <p:cNvSpPr/>
          <p:nvPr/>
        </p:nvSpPr>
        <p:spPr>
          <a:xfrm flipV="1">
            <a:off x="1033752" y="11864669"/>
            <a:ext cx="13325074" cy="45719"/>
          </a:xfrm>
          <a:prstGeom prst="rect">
            <a:avLst/>
          </a:prstGeom>
          <a:solidFill>
            <a:srgbClr val="002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rgbClr val="002856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27444" y="11990311"/>
            <a:ext cx="6531382" cy="1097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22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Department</a:t>
            </a:r>
            <a:r>
              <a:rPr lang="ko-KR" altLang="en-US" sz="22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22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of</a:t>
            </a:r>
            <a:r>
              <a:rPr lang="ko-KR" altLang="en-US" sz="22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22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Physics</a:t>
            </a:r>
          </a:p>
          <a:p>
            <a:pPr>
              <a:lnSpc>
                <a:spcPct val="110000"/>
              </a:lnSpc>
            </a:pPr>
            <a:r>
              <a:rPr lang="en-US" altLang="ko-KR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4</a:t>
            </a:r>
            <a:r>
              <a:rPr lang="en-US" altLang="ko-KR" sz="2200" baseline="300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th</a:t>
            </a:r>
            <a:r>
              <a:rPr lang="ko-KR" altLang="en-US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 </a:t>
            </a:r>
            <a:r>
              <a:rPr lang="en-US" altLang="ko-KR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Natural</a:t>
            </a:r>
            <a:r>
              <a:rPr lang="ko-KR" altLang="en-US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 </a:t>
            </a:r>
            <a:r>
              <a:rPr lang="en-US" altLang="ko-KR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Science</a:t>
            </a:r>
            <a:r>
              <a:rPr lang="ko-KR" altLang="en-US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 </a:t>
            </a:r>
            <a:r>
              <a:rPr lang="ko-KR" altLang="en-US" sz="2200" dirty="0" err="1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Building</a:t>
            </a:r>
            <a:r>
              <a:rPr lang="ko-KR" altLang="en-US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 </a:t>
            </a:r>
            <a:r>
              <a:rPr lang="en-US" altLang="ko-KR" sz="2200" dirty="0">
                <a:solidFill>
                  <a:srgbClr val="002856"/>
                </a:solidFill>
                <a:latin typeface="Geomanist Light" charset="0"/>
                <a:ea typeface="Geomanist Light" charset="0"/>
                <a:cs typeface="Geomanist Light" charset="0"/>
              </a:rPr>
              <a:t>108</a:t>
            </a:r>
          </a:p>
          <a:p>
            <a:pPr>
              <a:lnSpc>
                <a:spcPct val="110000"/>
              </a:lnSpc>
            </a:pPr>
            <a:r>
              <a:rPr lang="en-US" altLang="ko-KR" sz="1800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Gothic Regular" charset="-127"/>
              </a:rPr>
              <a:t>https://physics.unist.ac.kr/</a:t>
            </a:r>
            <a:endParaRPr lang="ko-KR" altLang="en-US" sz="1800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Gothic Regular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7891C-3921-AF1F-7CD1-DC58A239C7A9}"/>
              </a:ext>
            </a:extLst>
          </p:cNvPr>
          <p:cNvSpPr txBox="1"/>
          <p:nvPr/>
        </p:nvSpPr>
        <p:spPr>
          <a:xfrm>
            <a:off x="980805" y="7500286"/>
            <a:ext cx="19494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>
                <a:solidFill>
                  <a:srgbClr val="002856"/>
                </a:solidFill>
                <a:latin typeface="+mj-lt"/>
              </a:rPr>
              <a:t>Soyeon</a:t>
            </a:r>
            <a:r>
              <a:rPr lang="ko-KR" altLang="en-US" sz="3000" b="1" dirty="0">
                <a:solidFill>
                  <a:srgbClr val="002856"/>
                </a:solidFill>
                <a:latin typeface="+mj-lt"/>
              </a:rPr>
              <a:t> </a:t>
            </a:r>
            <a:r>
              <a:rPr lang="en-US" altLang="ko-KR" sz="3000" b="1" dirty="0">
                <a:solidFill>
                  <a:srgbClr val="002856"/>
                </a:solidFill>
                <a:latin typeface="+mj-lt"/>
              </a:rPr>
              <a:t>Kim</a:t>
            </a:r>
            <a:endParaRPr lang="ko-KR" altLang="en-US" sz="3000" b="1" dirty="0">
              <a:solidFill>
                <a:srgbClr val="00285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3032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401AA-A8E7-F8C6-D0CC-D7A88FB53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CE7C16-6540-1DA4-5917-6C3B589093CD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Injection</a:t>
            </a:r>
            <a:r>
              <a:rPr lang="ko-KR" altLang="en-US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for</a:t>
            </a:r>
            <a:r>
              <a:rPr lang="ko-KR" altLang="en-US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PLS-II Storage Ring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69B6A2C7-00DB-412E-283A-F5725B7CEA06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250650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그룹 8">
            <a:extLst>
              <a:ext uri="{FF2B5EF4-FFF2-40B4-BE49-F238E27FC236}">
                <a16:creationId xmlns:a16="http://schemas.microsoft.com/office/drawing/2014/main" id="{DF42AA1E-1620-0DD5-313E-CF763FD47B13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C0C2745-07A8-2EFC-9104-E30A35C71C5C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914B4960-EB45-0897-6474-7D6054EF5A17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BE92490E-AD6C-4992-A031-0185B3D7AF57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10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EC5EA18-F988-BECB-4EFC-433D81E83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364555"/>
              </p:ext>
            </p:extLst>
          </p:nvPr>
        </p:nvGraphicFramePr>
        <p:xfrm>
          <a:off x="1181551" y="2720567"/>
          <a:ext cx="1062052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5322">
                  <a:extLst>
                    <a:ext uri="{9D8B030D-6E8A-4147-A177-3AD203B41FA5}">
                      <a16:colId xmlns:a16="http://schemas.microsoft.com/office/drawing/2014/main" val="3411429218"/>
                    </a:ext>
                  </a:extLst>
                </a:gridCol>
                <a:gridCol w="2065206">
                  <a:extLst>
                    <a:ext uri="{9D8B030D-6E8A-4147-A177-3AD203B41FA5}">
                      <a16:colId xmlns:a16="http://schemas.microsoft.com/office/drawing/2014/main" val="34107811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b="1" dirty="0"/>
                        <a:t>parameter</a:t>
                      </a:r>
                      <a:endParaRPr lang="ko-KR" altLang="en-US" sz="30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b="1" dirty="0"/>
                        <a:t>value</a:t>
                      </a:r>
                      <a:endParaRPr lang="ko-KR" altLang="en-US" sz="30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446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Distance btw B2 ~ B3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20 cm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781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Drift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10 cm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35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The length of quadrupoles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50 cm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271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The length of dipoles in Main Chicane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1.5 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35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The length of Rf cavities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5m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189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RF frequency 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12 GHz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243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0" dirty="0"/>
                        <a:t>The length of dipoles in BTL</a:t>
                      </a:r>
                      <a:endParaRPr lang="ko-KR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50 cm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95916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0FEAE866-66EB-48A0-6A60-45AF21292171}"/>
              </a:ext>
            </a:extLst>
          </p:cNvPr>
          <p:cNvSpPr txBox="1"/>
          <p:nvPr/>
        </p:nvSpPr>
        <p:spPr>
          <a:xfrm>
            <a:off x="1119188" y="2041986"/>
            <a:ext cx="3486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Fixed parameters</a:t>
            </a:r>
            <a:endParaRPr lang="ko-KR" alt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77CA22-EF3A-548B-C683-22376E1C8B4E}"/>
              </a:ext>
            </a:extLst>
          </p:cNvPr>
          <p:cNvSpPr txBox="1"/>
          <p:nvPr/>
        </p:nvSpPr>
        <p:spPr>
          <a:xfrm>
            <a:off x="12890073" y="1239166"/>
            <a:ext cx="6179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Storage Ring (long straight line)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5" name="표 44">
                <a:extLst>
                  <a:ext uri="{FF2B5EF4-FFF2-40B4-BE49-F238E27FC236}">
                    <a16:creationId xmlns:a16="http://schemas.microsoft.com/office/drawing/2014/main" id="{E31F0892-ADFF-141C-0C92-B31F34C54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7252425"/>
                  </p:ext>
                </p:extLst>
              </p:nvPr>
            </p:nvGraphicFramePr>
            <p:xfrm>
              <a:off x="12890073" y="2119428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 GeV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17811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&lt; 0.1 %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035205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&lt; 0.12 %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08161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5.8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317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16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30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3.6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6.50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4.39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76145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23971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0.25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5" name="표 44">
                <a:extLst>
                  <a:ext uri="{FF2B5EF4-FFF2-40B4-BE49-F238E27FC236}">
                    <a16:creationId xmlns:a16="http://schemas.microsoft.com/office/drawing/2014/main" id="{E31F0892-ADFF-141C-0C92-B31F34C54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7252425"/>
                  </p:ext>
                </p:extLst>
              </p:nvPr>
            </p:nvGraphicFramePr>
            <p:xfrm>
              <a:off x="12890073" y="2119428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 GeV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178116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&lt; 0.1 %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035205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&lt; 0.12 %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08161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5.8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183577" t="-614286" r="-325" b="-9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183577" t="-714286" r="-325" b="-8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183577" t="-814286" r="-325" b="-7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183577" t="-914286" r="-325" b="-6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004717" r="-54699" b="-5443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6.50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045536" r="-54699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4.39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221905" r="-54699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7614593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239286" r="-54699" b="-2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239712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428571" r="-54699" b="-1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0.25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3"/>
                          <a:stretch>
                            <a:fillRect l="-89" t="-1528571" r="-54699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8ED2035C-2876-3C35-7EDB-CF32E8EE7AE7}"/>
              </a:ext>
            </a:extLst>
          </p:cNvPr>
          <p:cNvSpPr txBox="1"/>
          <p:nvPr/>
        </p:nvSpPr>
        <p:spPr>
          <a:xfrm>
            <a:off x="1119188" y="7275622"/>
            <a:ext cx="107203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Variables</a:t>
            </a:r>
          </a:p>
          <a:p>
            <a:endParaRPr lang="en-US" altLang="ko-KR" sz="3000" b="1" dirty="0"/>
          </a:p>
          <a:p>
            <a:r>
              <a:rPr lang="en-US" altLang="ko-KR" sz="3000" dirty="0"/>
              <a:t>The strength of Dipoles &amp; Quads. , Distance btw magnets, Distance btw B1~B2 &amp; B3~B4, The bending angle of dipoles in main chicane, RF phase</a:t>
            </a:r>
            <a:endParaRPr lang="ko-KR" altLang="en-US" sz="3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7F9DC5C-8954-464C-463E-6BE17469E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454" y="9676279"/>
            <a:ext cx="7535355" cy="378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553F-67B2-9DAE-32EE-FF0E17763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A53747AB-B495-D31E-0DB6-90E1AA256DB0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Injection</a:t>
            </a:r>
            <a:r>
              <a:rPr lang="ko-KR" altLang="en-US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for</a:t>
            </a:r>
            <a:r>
              <a:rPr lang="ko-KR" altLang="en-US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PLS-II Storage Ring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C33ABC0C-1AED-CCB5-5416-D5C114D75AD5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250650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0B9F0245-4AC2-9182-72FF-779A32DC2A8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55F8891D-DC6C-2CE7-294A-06AE6F621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EFB8158-0B7F-8FFB-B88D-1FCC1BCD54F5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ED6C1C8-C424-FE9C-6E0F-5626932B3653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205E5860-7CB2-D941-1A19-526AFE0F69E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43D810E3-CDC4-6A69-AEB9-FA79A850203D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11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8B4E3EEA-7D3D-89AD-48A8-B3DF8E9F5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F840FF24-4EB7-79F4-85C3-1F5651D840BE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3" name="표 62">
                <a:extLst>
                  <a:ext uri="{FF2B5EF4-FFF2-40B4-BE49-F238E27FC236}">
                    <a16:creationId xmlns:a16="http://schemas.microsoft.com/office/drawing/2014/main" id="{0936D689-B3DC-22F0-0F72-64A4FA353F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6706508"/>
                  </p:ext>
                </p:extLst>
              </p:nvPr>
            </p:nvGraphicFramePr>
            <p:xfrm>
              <a:off x="7894729" y="2680689"/>
              <a:ext cx="8570814" cy="28346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57742">
                      <a:extLst>
                        <a:ext uri="{9D8B030D-6E8A-4147-A177-3AD203B41FA5}">
                          <a16:colId xmlns:a16="http://schemas.microsoft.com/office/drawing/2014/main" val="1665123480"/>
                        </a:ext>
                      </a:extLst>
                    </a:gridCol>
                    <a:gridCol w="2556134">
                      <a:extLst>
                        <a:ext uri="{9D8B030D-6E8A-4147-A177-3AD203B41FA5}">
                          <a16:colId xmlns:a16="http://schemas.microsoft.com/office/drawing/2014/main" val="3279752209"/>
                        </a:ext>
                      </a:extLst>
                    </a:gridCol>
                    <a:gridCol w="2856938">
                      <a:extLst>
                        <a:ext uri="{9D8B030D-6E8A-4147-A177-3AD203B41FA5}">
                          <a16:colId xmlns:a16="http://schemas.microsoft.com/office/drawing/2014/main" val="1864624313"/>
                        </a:ext>
                      </a:extLst>
                    </a:gridCol>
                  </a:tblGrid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Element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Length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Strength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1661709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Quadrupole Triplet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G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5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altLang="ko-KR" sz="2500" dirty="0"/>
                            <a:t> 50 T/m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Main chicane dips.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 = 0.98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822513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X-band cavity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V = 119.225 MV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1298860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Dips. For BTL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70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B = 1.26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3497847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Quads. for BTL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G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5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altLang="ko-KR" sz="2500" dirty="0"/>
                            <a:t> 8 T/m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074838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3" name="표 62">
                <a:extLst>
                  <a:ext uri="{FF2B5EF4-FFF2-40B4-BE49-F238E27FC236}">
                    <a16:creationId xmlns:a16="http://schemas.microsoft.com/office/drawing/2014/main" id="{0936D689-B3DC-22F0-0F72-64A4FA353F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6706508"/>
                  </p:ext>
                </p:extLst>
              </p:nvPr>
            </p:nvGraphicFramePr>
            <p:xfrm>
              <a:off x="7894729" y="2680689"/>
              <a:ext cx="8570814" cy="28346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57742">
                      <a:extLst>
                        <a:ext uri="{9D8B030D-6E8A-4147-A177-3AD203B41FA5}">
                          <a16:colId xmlns:a16="http://schemas.microsoft.com/office/drawing/2014/main" val="1665123480"/>
                        </a:ext>
                      </a:extLst>
                    </a:gridCol>
                    <a:gridCol w="2556134">
                      <a:extLst>
                        <a:ext uri="{9D8B030D-6E8A-4147-A177-3AD203B41FA5}">
                          <a16:colId xmlns:a16="http://schemas.microsoft.com/office/drawing/2014/main" val="3279752209"/>
                        </a:ext>
                      </a:extLst>
                    </a:gridCol>
                    <a:gridCol w="2856938">
                      <a:extLst>
                        <a:ext uri="{9D8B030D-6E8A-4147-A177-3AD203B41FA5}">
                          <a16:colId xmlns:a16="http://schemas.microsoft.com/office/drawing/2014/main" val="1864624313"/>
                        </a:ext>
                      </a:extLst>
                    </a:gridCol>
                  </a:tblGrid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Element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Length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Strength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1661709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Quadrupole Triplet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200213" t="-110390" r="-426" b="-4350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Main chicane dips.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 = 0.98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822513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X-band cavity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V = 119.225 MV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1298860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Dips. For BTL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70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B = 1.26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3497847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Quads. for BTL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200213" t="-506410" r="-426" b="-30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074838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7" name="표 66">
                <a:extLst>
                  <a:ext uri="{FF2B5EF4-FFF2-40B4-BE49-F238E27FC236}">
                    <a16:creationId xmlns:a16="http://schemas.microsoft.com/office/drawing/2014/main" id="{5FC7A359-A850-A943-CDAB-F9F0334F72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8434352"/>
                  </p:ext>
                </p:extLst>
              </p:nvPr>
            </p:nvGraphicFramePr>
            <p:xfrm>
              <a:off x="1129852" y="2386209"/>
              <a:ext cx="6479966" cy="32918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39983">
                      <a:extLst>
                        <a:ext uri="{9D8B030D-6E8A-4147-A177-3AD203B41FA5}">
                          <a16:colId xmlns:a16="http://schemas.microsoft.com/office/drawing/2014/main" val="914237840"/>
                        </a:ext>
                      </a:extLst>
                    </a:gridCol>
                    <a:gridCol w="3239983">
                      <a:extLst>
                        <a:ext uri="{9D8B030D-6E8A-4147-A177-3AD203B41FA5}">
                          <a16:colId xmlns:a16="http://schemas.microsoft.com/office/drawing/2014/main" val="3088236260"/>
                        </a:ext>
                      </a:extLst>
                    </a:gridCol>
                  </a:tblGrid>
                  <a:tr h="458111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b="1" dirty="0"/>
                            <a:t>Initial Beam State</a:t>
                          </a:r>
                          <a:endParaRPr lang="ko-KR" altLang="en-US" sz="30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382253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energy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2.995 GeV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0998294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Energy spread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1.0 %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279669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Energy jitter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1.0 %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934413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charge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300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2</m:t>
                                </m:r>
                                <m:r>
                                  <a:rPr lang="en-US" altLang="ko-KR" sz="3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00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ko-KR" sz="3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pC</m:t>
                                </m:r>
                                <m:r>
                                  <a:rPr lang="en-US" altLang="ko-KR" sz="3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±</m:t>
                                </m:r>
                                <m:r>
                                  <a:rPr lang="en-US" altLang="ko-K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50</m:t>
                                </m:r>
                                <m:r>
                                  <a:rPr lang="en-US" altLang="ko-KR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𝑝𝐶</m:t>
                                </m:r>
                              </m:oMath>
                            </m:oMathPara>
                          </a14:m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63002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length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3000" b="0" i="1" smtClean="0">
                                    <a:latin typeface="Cambria Math" panose="02040503050406030204" pitchFamily="18" charset="0"/>
                                    <a:ea typeface="나눔고딕" panose="020D0604000000000000" pitchFamily="50" charset="-127"/>
                                    <a:cs typeface="NanumGothic Regular" charset="-127"/>
                                  </a:rPr>
                                  <m:t>2</m:t>
                                </m:r>
                                <m:r>
                                  <a:rPr lang="ko-KR" altLang="en-US" sz="3000" b="0" i="1" smtClean="0">
                                    <a:latin typeface="Cambria Math" panose="02040503050406030204" pitchFamily="18" charset="0"/>
                                    <a:ea typeface="나눔고딕" panose="020D0604000000000000" pitchFamily="50" charset="-127"/>
                                    <a:cs typeface="NanumGothic Regular" charset="-127"/>
                                  </a:rPr>
                                  <m:t>𝜇</m:t>
                                </m:r>
                                <m:r>
                                  <a:rPr lang="en-US" altLang="ko-KR" sz="3000" b="0" i="1" smtClean="0">
                                    <a:latin typeface="Cambria Math" panose="02040503050406030204" pitchFamily="18" charset="0"/>
                                    <a:ea typeface="나눔고딕" panose="020D0604000000000000" pitchFamily="50" charset="-127"/>
                                    <a:cs typeface="NanumGothic Regular" charset="-127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20026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7" name="표 66">
                <a:extLst>
                  <a:ext uri="{FF2B5EF4-FFF2-40B4-BE49-F238E27FC236}">
                    <a16:creationId xmlns:a16="http://schemas.microsoft.com/office/drawing/2014/main" id="{5FC7A359-A850-A943-CDAB-F9F0334F72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8434352"/>
                  </p:ext>
                </p:extLst>
              </p:nvPr>
            </p:nvGraphicFramePr>
            <p:xfrm>
              <a:off x="1129852" y="2386209"/>
              <a:ext cx="6479966" cy="32918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39983">
                      <a:extLst>
                        <a:ext uri="{9D8B030D-6E8A-4147-A177-3AD203B41FA5}">
                          <a16:colId xmlns:a16="http://schemas.microsoft.com/office/drawing/2014/main" val="914237840"/>
                        </a:ext>
                      </a:extLst>
                    </a:gridCol>
                    <a:gridCol w="3239983">
                      <a:extLst>
                        <a:ext uri="{9D8B030D-6E8A-4147-A177-3AD203B41FA5}">
                          <a16:colId xmlns:a16="http://schemas.microsoft.com/office/drawing/2014/main" val="3088236260"/>
                        </a:ext>
                      </a:extLst>
                    </a:gridCol>
                  </a:tblGrid>
                  <a:tr h="548640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b="1" dirty="0"/>
                            <a:t>Initial Beam State</a:t>
                          </a:r>
                          <a:endParaRPr lang="ko-KR" altLang="en-US" sz="30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382253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energy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2.995 GeV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0998294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Energy spread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1.0 %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2796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Energy jitter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1.0 %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934413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charge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00188" t="-414444" r="-376" b="-13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556300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Beam length</a:t>
                          </a:r>
                          <a:endParaRPr lang="ko-KR" altLang="en-US" sz="3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00188" t="-514444" r="-376" b="-3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720026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4" name="TextBox 73">
            <a:extLst>
              <a:ext uri="{FF2B5EF4-FFF2-40B4-BE49-F238E27FC236}">
                <a16:creationId xmlns:a16="http://schemas.microsoft.com/office/drawing/2014/main" id="{EE0F739E-F6FA-BCD2-DA01-FA8E248E7646}"/>
              </a:ext>
            </a:extLst>
          </p:cNvPr>
          <p:cNvSpPr txBox="1"/>
          <p:nvPr/>
        </p:nvSpPr>
        <p:spPr>
          <a:xfrm>
            <a:off x="7866538" y="2054957"/>
            <a:ext cx="61935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key beamline elements</a:t>
            </a:r>
            <a:endParaRPr lang="ko-KR" altLang="en-US" sz="3000" b="1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C1DE41AD-AA29-9A2F-8FBD-9844C08205DC}"/>
              </a:ext>
            </a:extLst>
          </p:cNvPr>
          <p:cNvCxnSpPr>
            <a:cxnSpLocks/>
          </p:cNvCxnSpPr>
          <p:nvPr/>
        </p:nvCxnSpPr>
        <p:spPr>
          <a:xfrm>
            <a:off x="5197585" y="8901076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FC46ABD-1040-CADA-5370-5BCA18D574B9}"/>
              </a:ext>
            </a:extLst>
          </p:cNvPr>
          <p:cNvCxnSpPr>
            <a:cxnSpLocks/>
          </p:cNvCxnSpPr>
          <p:nvPr/>
        </p:nvCxnSpPr>
        <p:spPr>
          <a:xfrm>
            <a:off x="3216000" y="888771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DBD766E-B98F-D094-90D9-A5C9744264DC}"/>
              </a:ext>
            </a:extLst>
          </p:cNvPr>
          <p:cNvSpPr/>
          <p:nvPr/>
        </p:nvSpPr>
        <p:spPr>
          <a:xfrm>
            <a:off x="1850409" y="8634298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9596A54-9DAC-B7A3-CD4C-4901CBB61ED2}"/>
              </a:ext>
            </a:extLst>
          </p:cNvPr>
          <p:cNvSpPr/>
          <p:nvPr/>
        </p:nvSpPr>
        <p:spPr>
          <a:xfrm>
            <a:off x="3528944" y="8329872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CECE2C2-E864-9065-200F-7A1550B6838F}"/>
              </a:ext>
            </a:extLst>
          </p:cNvPr>
          <p:cNvSpPr/>
          <p:nvPr/>
        </p:nvSpPr>
        <p:spPr>
          <a:xfrm>
            <a:off x="4123170" y="834426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87E472-3942-838A-6108-E490F73191E1}"/>
              </a:ext>
            </a:extLst>
          </p:cNvPr>
          <p:cNvSpPr txBox="1"/>
          <p:nvPr/>
        </p:nvSpPr>
        <p:spPr>
          <a:xfrm>
            <a:off x="3508198" y="7913769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ADA136-00E8-71EE-DE4B-0B416ED8059D}"/>
              </a:ext>
            </a:extLst>
          </p:cNvPr>
          <p:cNvSpPr txBox="1"/>
          <p:nvPr/>
        </p:nvSpPr>
        <p:spPr>
          <a:xfrm>
            <a:off x="4079188" y="7922297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F31628-A2BC-A0F9-2B24-B85818DE9108}"/>
              </a:ext>
            </a:extLst>
          </p:cNvPr>
          <p:cNvSpPr txBox="1"/>
          <p:nvPr/>
        </p:nvSpPr>
        <p:spPr>
          <a:xfrm>
            <a:off x="1813561" y="7537716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06524404-BB73-9146-220E-036842EAC886}"/>
              </a:ext>
            </a:extLst>
          </p:cNvPr>
          <p:cNvCxnSpPr>
            <a:cxnSpLocks/>
          </p:cNvCxnSpPr>
          <p:nvPr/>
        </p:nvCxnSpPr>
        <p:spPr>
          <a:xfrm flipV="1">
            <a:off x="3426803" y="8981693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51522F0-9ABB-9AA1-E511-8B7109F6F787}"/>
              </a:ext>
            </a:extLst>
          </p:cNvPr>
          <p:cNvSpPr txBox="1"/>
          <p:nvPr/>
        </p:nvSpPr>
        <p:spPr>
          <a:xfrm>
            <a:off x="2933843" y="1089656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1466DC93-86F9-06BC-AC1E-56A42FC2A872}"/>
              </a:ext>
            </a:extLst>
          </p:cNvPr>
          <p:cNvCxnSpPr>
            <a:cxnSpLocks/>
          </p:cNvCxnSpPr>
          <p:nvPr/>
        </p:nvCxnSpPr>
        <p:spPr>
          <a:xfrm flipV="1">
            <a:off x="5334810" y="9036325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4E29191-DAB8-77A0-4978-B7E6B3EB2EDA}"/>
              </a:ext>
            </a:extLst>
          </p:cNvPr>
          <p:cNvSpPr txBox="1"/>
          <p:nvPr/>
        </p:nvSpPr>
        <p:spPr>
          <a:xfrm>
            <a:off x="4770071" y="10871724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CA1D420-0536-83C8-6977-426D83612745}"/>
              </a:ext>
            </a:extLst>
          </p:cNvPr>
          <p:cNvSpPr/>
          <p:nvPr/>
        </p:nvSpPr>
        <p:spPr>
          <a:xfrm>
            <a:off x="4710049" y="8335313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E80E24-36A7-FFA5-3BFB-4C185AFED7EF}"/>
              </a:ext>
            </a:extLst>
          </p:cNvPr>
          <p:cNvSpPr txBox="1"/>
          <p:nvPr/>
        </p:nvSpPr>
        <p:spPr>
          <a:xfrm>
            <a:off x="4623987" y="7919210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QF2</a:t>
            </a:r>
            <a:endParaRPr lang="ko-KR" altLang="en-US" sz="2000" dirty="0"/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1EC8EBE2-2423-6B46-EE30-5DD775A63AF2}"/>
              </a:ext>
            </a:extLst>
          </p:cNvPr>
          <p:cNvCxnSpPr>
            <a:cxnSpLocks/>
          </p:cNvCxnSpPr>
          <p:nvPr/>
        </p:nvCxnSpPr>
        <p:spPr>
          <a:xfrm>
            <a:off x="12676216" y="9130793"/>
            <a:ext cx="11322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530EEFFD-1217-5B4F-87E4-5282A9539532}"/>
              </a:ext>
            </a:extLst>
          </p:cNvPr>
          <p:cNvCxnSpPr>
            <a:cxnSpLocks/>
          </p:cNvCxnSpPr>
          <p:nvPr/>
        </p:nvCxnSpPr>
        <p:spPr>
          <a:xfrm flipV="1">
            <a:off x="8765967" y="7444815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A98775AE-B864-125B-AD6B-BBDC135177CF}"/>
              </a:ext>
            </a:extLst>
          </p:cNvPr>
          <p:cNvCxnSpPr>
            <a:cxnSpLocks/>
          </p:cNvCxnSpPr>
          <p:nvPr/>
        </p:nvCxnSpPr>
        <p:spPr>
          <a:xfrm flipV="1">
            <a:off x="6626669" y="7717094"/>
            <a:ext cx="738906" cy="6841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7B07BF4E-569A-90EF-6E48-6C87A4AB3E2E}"/>
              </a:ext>
            </a:extLst>
          </p:cNvPr>
          <p:cNvCxnSpPr>
            <a:cxnSpLocks/>
          </p:cNvCxnSpPr>
          <p:nvPr/>
        </p:nvCxnSpPr>
        <p:spPr>
          <a:xfrm flipH="1" flipV="1">
            <a:off x="11055611" y="7637601"/>
            <a:ext cx="600526" cy="7636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44BA54A-EFB6-9509-AAB1-E891C81A8AD3}"/>
              </a:ext>
            </a:extLst>
          </p:cNvPr>
          <p:cNvSpPr/>
          <p:nvPr/>
        </p:nvSpPr>
        <p:spPr>
          <a:xfrm>
            <a:off x="5555230" y="8362126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94DE02B-B1F9-4571-C990-3AEA48A90B73}"/>
              </a:ext>
            </a:extLst>
          </p:cNvPr>
          <p:cNvSpPr txBox="1"/>
          <p:nvPr/>
        </p:nvSpPr>
        <p:spPr>
          <a:xfrm>
            <a:off x="6139125" y="7902923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B1</a:t>
            </a:r>
            <a:endParaRPr lang="ko-KR" altLang="en-US" sz="25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EEC61D-813B-BC4E-955A-C72048BFDC22}"/>
              </a:ext>
            </a:extLst>
          </p:cNvPr>
          <p:cNvSpPr txBox="1"/>
          <p:nvPr/>
        </p:nvSpPr>
        <p:spPr>
          <a:xfrm>
            <a:off x="7909778" y="6387846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B2</a:t>
            </a:r>
            <a:endParaRPr lang="ko-KR" altLang="en-US" sz="25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CF42E7-6E7A-5163-E58C-5B8E1175F251}"/>
              </a:ext>
            </a:extLst>
          </p:cNvPr>
          <p:cNvSpPr txBox="1"/>
          <p:nvPr/>
        </p:nvSpPr>
        <p:spPr>
          <a:xfrm>
            <a:off x="9930426" y="6394888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B3</a:t>
            </a:r>
            <a:endParaRPr lang="ko-KR" altLang="en-US" sz="25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9A39539-A73D-E5B3-B114-672C45ED1F98}"/>
              </a:ext>
            </a:extLst>
          </p:cNvPr>
          <p:cNvSpPr txBox="1"/>
          <p:nvPr/>
        </p:nvSpPr>
        <p:spPr>
          <a:xfrm>
            <a:off x="11668331" y="7871928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B4</a:t>
            </a:r>
            <a:endParaRPr lang="ko-KR" altLang="en-US" sz="2500" dirty="0"/>
          </a:p>
        </p:txBody>
      </p: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04FDC4FB-8EFA-05F3-45D6-293DCE2A4472}"/>
              </a:ext>
            </a:extLst>
          </p:cNvPr>
          <p:cNvCxnSpPr>
            <a:cxnSpLocks/>
          </p:cNvCxnSpPr>
          <p:nvPr/>
        </p:nvCxnSpPr>
        <p:spPr>
          <a:xfrm flipV="1">
            <a:off x="13255635" y="9267026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829F946E-2E42-BBDF-682B-01AC6DC960F4}"/>
              </a:ext>
            </a:extLst>
          </p:cNvPr>
          <p:cNvSpPr txBox="1"/>
          <p:nvPr/>
        </p:nvSpPr>
        <p:spPr>
          <a:xfrm>
            <a:off x="12676216" y="11128830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E4CDDF4E-4145-AAEB-5B4B-B4FD1B768184}"/>
              </a:ext>
            </a:extLst>
          </p:cNvPr>
          <p:cNvCxnSpPr>
            <a:cxnSpLocks/>
          </p:cNvCxnSpPr>
          <p:nvPr/>
        </p:nvCxnSpPr>
        <p:spPr>
          <a:xfrm flipV="1">
            <a:off x="16090685" y="9106357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60A3E45-C649-CBF2-0EB6-0FBCAD881227}"/>
              </a:ext>
            </a:extLst>
          </p:cNvPr>
          <p:cNvSpPr/>
          <p:nvPr/>
        </p:nvSpPr>
        <p:spPr>
          <a:xfrm>
            <a:off x="13710744" y="8764013"/>
            <a:ext cx="2566447" cy="76911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RF Cavity</a:t>
            </a:r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EB7FC26-6693-82C6-6E83-52BFFD888562}"/>
              </a:ext>
            </a:extLst>
          </p:cNvPr>
          <p:cNvSpPr txBox="1"/>
          <p:nvPr/>
        </p:nvSpPr>
        <p:spPr>
          <a:xfrm>
            <a:off x="13667124" y="8093118"/>
            <a:ext cx="2788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Using X-band cavity, &lt;5m</a:t>
            </a:r>
            <a:endParaRPr lang="ko-KR" alt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CFC370D-32A8-6E41-2204-9C3AB85F26AE}"/>
              </a:ext>
            </a:extLst>
          </p:cNvPr>
          <p:cNvSpPr txBox="1"/>
          <p:nvPr/>
        </p:nvSpPr>
        <p:spPr>
          <a:xfrm>
            <a:off x="13684020" y="9580420"/>
            <a:ext cx="275517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300" dirty="0"/>
              <a:t>RF frequency: 12 GHz</a:t>
            </a:r>
            <a:endParaRPr lang="ko-KR" altLang="en-US" sz="2300" dirty="0"/>
          </a:p>
        </p:txBody>
      </p: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5940E835-1B70-C8D2-E18D-55524CC3E51E}"/>
              </a:ext>
            </a:extLst>
          </p:cNvPr>
          <p:cNvCxnSpPr>
            <a:cxnSpLocks/>
          </p:cNvCxnSpPr>
          <p:nvPr/>
        </p:nvCxnSpPr>
        <p:spPr>
          <a:xfrm flipV="1">
            <a:off x="16585449" y="9206982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4CC8195A-67EE-A9DF-98BC-F8829EF3681C}"/>
              </a:ext>
            </a:extLst>
          </p:cNvPr>
          <p:cNvSpPr txBox="1"/>
          <p:nvPr/>
        </p:nvSpPr>
        <p:spPr>
          <a:xfrm>
            <a:off x="16006030" y="11068786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E4AAE5BF-86DC-27F4-8E76-84C543DF4868}"/>
              </a:ext>
            </a:extLst>
          </p:cNvPr>
          <p:cNvCxnSpPr>
            <a:cxnSpLocks/>
          </p:cNvCxnSpPr>
          <p:nvPr/>
        </p:nvCxnSpPr>
        <p:spPr>
          <a:xfrm flipV="1">
            <a:off x="21057401" y="9106637"/>
            <a:ext cx="1067117" cy="1041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71AE356D-0D73-1EDD-0D60-D0204C8A6B93}"/>
              </a:ext>
            </a:extLst>
          </p:cNvPr>
          <p:cNvCxnSpPr>
            <a:cxnSpLocks/>
          </p:cNvCxnSpPr>
          <p:nvPr/>
        </p:nvCxnSpPr>
        <p:spPr>
          <a:xfrm flipV="1">
            <a:off x="21529358" y="9201226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EAA6D9FD-C82D-946C-7E7E-7EA58122E8EF}"/>
              </a:ext>
            </a:extLst>
          </p:cNvPr>
          <p:cNvSpPr txBox="1"/>
          <p:nvPr/>
        </p:nvSpPr>
        <p:spPr>
          <a:xfrm>
            <a:off x="20875247" y="11068786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CF978409-4DF7-C972-8AB2-27CE67412128}"/>
              </a:ext>
            </a:extLst>
          </p:cNvPr>
          <p:cNvSpPr/>
          <p:nvPr/>
        </p:nvSpPr>
        <p:spPr>
          <a:xfrm>
            <a:off x="7305892" y="6815485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535488F6-C0B9-0402-7F19-C374A5823757}"/>
              </a:ext>
            </a:extLst>
          </p:cNvPr>
          <p:cNvSpPr/>
          <p:nvPr/>
        </p:nvSpPr>
        <p:spPr>
          <a:xfrm>
            <a:off x="9326540" y="6839244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30798644-A45A-F8B8-CA5B-22A3EED38990}"/>
              </a:ext>
            </a:extLst>
          </p:cNvPr>
          <p:cNvSpPr/>
          <p:nvPr/>
        </p:nvSpPr>
        <p:spPr>
          <a:xfrm>
            <a:off x="11028432" y="8348982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7A864C1-E1D3-0AF2-B55E-994CD62A5CB2}"/>
              </a:ext>
            </a:extLst>
          </p:cNvPr>
          <p:cNvSpPr txBox="1"/>
          <p:nvPr/>
        </p:nvSpPr>
        <p:spPr>
          <a:xfrm>
            <a:off x="2972739" y="6268608"/>
            <a:ext cx="30349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To minimize angular spread</a:t>
            </a:r>
            <a:endParaRPr lang="ko-KR" altLang="en-US" sz="2000" dirty="0"/>
          </a:p>
        </p:txBody>
      </p:sp>
      <p:sp>
        <p:nvSpPr>
          <p:cNvPr id="100" name="화살표: 위쪽 99">
            <a:extLst>
              <a:ext uri="{FF2B5EF4-FFF2-40B4-BE49-F238E27FC236}">
                <a16:creationId xmlns:a16="http://schemas.microsoft.com/office/drawing/2014/main" id="{093682DA-4533-1CE2-2903-96A60C3F55DA}"/>
              </a:ext>
            </a:extLst>
          </p:cNvPr>
          <p:cNvSpPr/>
          <p:nvPr/>
        </p:nvSpPr>
        <p:spPr>
          <a:xfrm>
            <a:off x="4328306" y="6714800"/>
            <a:ext cx="91658" cy="1048376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1" name="직선 화살표 연결선 100">
            <a:extLst>
              <a:ext uri="{FF2B5EF4-FFF2-40B4-BE49-F238E27FC236}">
                <a16:creationId xmlns:a16="http://schemas.microsoft.com/office/drawing/2014/main" id="{A494246F-F9D7-8838-781A-F9D896C02F2A}"/>
              </a:ext>
            </a:extLst>
          </p:cNvPr>
          <p:cNvCxnSpPr>
            <a:cxnSpLocks/>
          </p:cNvCxnSpPr>
          <p:nvPr/>
        </p:nvCxnSpPr>
        <p:spPr>
          <a:xfrm>
            <a:off x="5555230" y="9860965"/>
            <a:ext cx="7202273" cy="0"/>
          </a:xfrm>
          <a:prstGeom prst="straightConnector1">
            <a:avLst/>
          </a:prstGeom>
          <a:ln w="28575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D6D850D5-421C-9DD7-A078-DE0475A8B0FD}"/>
              </a:ext>
            </a:extLst>
          </p:cNvPr>
          <p:cNvSpPr txBox="1"/>
          <p:nvPr/>
        </p:nvSpPr>
        <p:spPr>
          <a:xfrm>
            <a:off x="7620318" y="9914819"/>
            <a:ext cx="3034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To stretch the bunch length</a:t>
            </a:r>
            <a:endParaRPr lang="ko-KR" altLang="en-US" sz="2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6A008CE-DBE5-ACD9-19C3-BB51E34E3332}"/>
              </a:ext>
            </a:extLst>
          </p:cNvPr>
          <p:cNvSpPr txBox="1"/>
          <p:nvPr/>
        </p:nvSpPr>
        <p:spPr>
          <a:xfrm>
            <a:off x="13452506" y="6470839"/>
            <a:ext cx="3221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To eliminate the energy chirp</a:t>
            </a:r>
            <a:endParaRPr lang="ko-KR" altLang="en-US" sz="2000" dirty="0"/>
          </a:p>
        </p:txBody>
      </p:sp>
      <p:sp>
        <p:nvSpPr>
          <p:cNvPr id="109" name="화살표: 위쪽 108">
            <a:extLst>
              <a:ext uri="{FF2B5EF4-FFF2-40B4-BE49-F238E27FC236}">
                <a16:creationId xmlns:a16="http://schemas.microsoft.com/office/drawing/2014/main" id="{4985BA1D-AB6B-0449-8153-8F14ECA60D03}"/>
              </a:ext>
            </a:extLst>
          </p:cNvPr>
          <p:cNvSpPr/>
          <p:nvPr/>
        </p:nvSpPr>
        <p:spPr>
          <a:xfrm>
            <a:off x="14938705" y="6917031"/>
            <a:ext cx="91658" cy="1048376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71BB47A-8A55-64FA-C55D-04F9CC8FDF03}"/>
              </a:ext>
            </a:extLst>
          </p:cNvPr>
          <p:cNvSpPr txBox="1"/>
          <p:nvPr/>
        </p:nvSpPr>
        <p:spPr>
          <a:xfrm>
            <a:off x="17473663" y="11727332"/>
            <a:ext cx="35837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To injection into storage ring DA</a:t>
            </a:r>
            <a:endParaRPr lang="ko-KR" altLang="en-US" sz="2000" dirty="0"/>
          </a:p>
        </p:txBody>
      </p:sp>
      <p:sp>
        <p:nvSpPr>
          <p:cNvPr id="117" name="화살표: 위쪽 116">
            <a:extLst>
              <a:ext uri="{FF2B5EF4-FFF2-40B4-BE49-F238E27FC236}">
                <a16:creationId xmlns:a16="http://schemas.microsoft.com/office/drawing/2014/main" id="{BA038F67-430F-1847-24FD-D464E26F1021}"/>
              </a:ext>
            </a:extLst>
          </p:cNvPr>
          <p:cNvSpPr/>
          <p:nvPr/>
        </p:nvSpPr>
        <p:spPr>
          <a:xfrm rot="10800000">
            <a:off x="19011575" y="10018672"/>
            <a:ext cx="91658" cy="1669170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6FED74E-3821-06E3-E845-701562F473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6959" y="633866"/>
            <a:ext cx="9217043" cy="1298766"/>
          </a:xfrm>
          <a:prstGeom prst="rect">
            <a:avLst/>
          </a:prstGeom>
        </p:spPr>
      </p:pic>
      <p:sp>
        <p:nvSpPr>
          <p:cNvPr id="72" name="직사각형 71">
            <a:extLst>
              <a:ext uri="{FF2B5EF4-FFF2-40B4-BE49-F238E27FC236}">
                <a16:creationId xmlns:a16="http://schemas.microsoft.com/office/drawing/2014/main" id="{F7A4BF3C-687B-0206-B750-7C5ADDC5782F}"/>
              </a:ext>
            </a:extLst>
          </p:cNvPr>
          <p:cNvSpPr/>
          <p:nvPr/>
        </p:nvSpPr>
        <p:spPr>
          <a:xfrm>
            <a:off x="16782088" y="863024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77751E7-A5A3-3A33-793B-4D51F0A2D67C}"/>
              </a:ext>
            </a:extLst>
          </p:cNvPr>
          <p:cNvSpPr txBox="1"/>
          <p:nvPr/>
        </p:nvSpPr>
        <p:spPr>
          <a:xfrm>
            <a:off x="16713728" y="8214507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QF3</a:t>
            </a:r>
            <a:endParaRPr lang="ko-KR" alt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C21510-84D1-EE27-236F-0347BF28F19C}"/>
              </a:ext>
            </a:extLst>
          </p:cNvPr>
          <p:cNvSpPr txBox="1"/>
          <p:nvPr/>
        </p:nvSpPr>
        <p:spPr>
          <a:xfrm>
            <a:off x="17968179" y="8214507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QD3</a:t>
            </a:r>
            <a:endParaRPr lang="ko-KR" altLang="en-US" sz="20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DF615EA-5E42-BDD3-9C4F-4C6282821637}"/>
              </a:ext>
            </a:extLst>
          </p:cNvPr>
          <p:cNvSpPr txBox="1"/>
          <p:nvPr/>
        </p:nvSpPr>
        <p:spPr>
          <a:xfrm>
            <a:off x="19289979" y="8220563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QF4</a:t>
            </a:r>
            <a:endParaRPr lang="ko-KR" altLang="en-US" sz="20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5063C65-8AFD-1C62-10B8-9A5D3E41E906}"/>
              </a:ext>
            </a:extLst>
          </p:cNvPr>
          <p:cNvSpPr txBox="1"/>
          <p:nvPr/>
        </p:nvSpPr>
        <p:spPr>
          <a:xfrm>
            <a:off x="20554873" y="8238565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QD4</a:t>
            </a:r>
            <a:endParaRPr lang="ko-KR" altLang="en-US" sz="20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5848E2EB-F60D-B44B-4AF9-7D248A11B58D}"/>
              </a:ext>
            </a:extLst>
          </p:cNvPr>
          <p:cNvSpPr/>
          <p:nvPr/>
        </p:nvSpPr>
        <p:spPr>
          <a:xfrm>
            <a:off x="18686993" y="8630946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193C880-3432-5C4F-C044-8A0B42EC97F1}"/>
              </a:ext>
            </a:extLst>
          </p:cNvPr>
          <p:cNvSpPr/>
          <p:nvPr/>
        </p:nvSpPr>
        <p:spPr>
          <a:xfrm>
            <a:off x="18043655" y="8632949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D8F0F510-A765-2193-1B97-AD60725B78A0}"/>
              </a:ext>
            </a:extLst>
          </p:cNvPr>
          <p:cNvSpPr/>
          <p:nvPr/>
        </p:nvSpPr>
        <p:spPr>
          <a:xfrm>
            <a:off x="19325331" y="8632949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89313C2D-A945-532B-0221-F2FA0D289A11}"/>
              </a:ext>
            </a:extLst>
          </p:cNvPr>
          <p:cNvSpPr/>
          <p:nvPr/>
        </p:nvSpPr>
        <p:spPr>
          <a:xfrm>
            <a:off x="20612007" y="8632949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918B0490-EFC1-0A4A-B0A0-8BC8E85504C5}"/>
              </a:ext>
            </a:extLst>
          </p:cNvPr>
          <p:cNvSpPr/>
          <p:nvPr/>
        </p:nvSpPr>
        <p:spPr>
          <a:xfrm>
            <a:off x="19969550" y="8635657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88B284CF-567A-74D7-FF80-709F71EC1AF9}"/>
              </a:ext>
            </a:extLst>
          </p:cNvPr>
          <p:cNvSpPr/>
          <p:nvPr/>
        </p:nvSpPr>
        <p:spPr>
          <a:xfrm>
            <a:off x="17408634" y="8618177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CC73B2B-8B77-379F-4B89-439EBFD1EA9F}"/>
              </a:ext>
            </a:extLst>
          </p:cNvPr>
          <p:cNvSpPr txBox="1"/>
          <p:nvPr/>
        </p:nvSpPr>
        <p:spPr>
          <a:xfrm>
            <a:off x="17405258" y="8220563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B5</a:t>
            </a:r>
            <a:endParaRPr lang="ko-KR" altLang="en-US" sz="2000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7E46B1D-71B9-4CB0-CB17-1DEFFFEF1324}"/>
              </a:ext>
            </a:extLst>
          </p:cNvPr>
          <p:cNvSpPr txBox="1"/>
          <p:nvPr/>
        </p:nvSpPr>
        <p:spPr>
          <a:xfrm>
            <a:off x="18701299" y="8226264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B6</a:t>
            </a:r>
            <a:endParaRPr lang="ko-KR" altLang="en-US" sz="20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DBCB366-9BCB-EA8B-8DAA-83C08F352B46}"/>
              </a:ext>
            </a:extLst>
          </p:cNvPr>
          <p:cNvSpPr txBox="1"/>
          <p:nvPr/>
        </p:nvSpPr>
        <p:spPr>
          <a:xfrm>
            <a:off x="20007085" y="8226264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B7</a:t>
            </a:r>
            <a:endParaRPr lang="ko-KR" altLang="en-US" sz="2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820D0F-FA6C-AE86-5F1F-2474BBEC7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62971" y="2636233"/>
            <a:ext cx="5588842" cy="265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72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4F49C-D7F3-D519-0A30-6E1225B57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A4FDAF-A8A3-31A5-1E57-4D2754206A8E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Initial Beam State (After LPA)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07CD4495-1B3D-1CA7-DBA1-E0298B4CC0EB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250650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FD3A3E33-DCAB-73FD-73C8-C23F75AACE0D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C5536826-B778-6D6A-0A96-4291CA604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8B8BED2A-3F53-084C-610B-EFBA23B70C63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7E9BF084-9E56-DEEC-1FF3-7B4E3020EF5D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5CC04AC4-D2A7-EED2-B606-39533070DEB6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A0CF0615-B44C-9145-1317-EC15BB18AEDB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12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A4E0B499-912B-3189-6E81-28BA2165C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9FDE8A00-8F15-CBA5-24BA-984D5140CDB0}"/>
              </a:ext>
            </a:extLst>
          </p:cNvPr>
          <p:cNvCxnSpPr>
            <a:cxnSpLocks/>
          </p:cNvCxnSpPr>
          <p:nvPr/>
        </p:nvCxnSpPr>
        <p:spPr>
          <a:xfrm>
            <a:off x="6350688" y="915632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B86A125F-FE54-73EC-9745-FF35BFC8C63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9811C30-3A7B-32C3-7563-6CFCE172EF29}"/>
              </a:ext>
            </a:extLst>
          </p:cNvPr>
          <p:cNvSpPr/>
          <p:nvPr/>
        </p:nvSpPr>
        <p:spPr>
          <a:xfrm>
            <a:off x="4985097" y="8902908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5C114CD-B48F-3476-CACA-0AA47DFF6D79}"/>
              </a:ext>
            </a:extLst>
          </p:cNvPr>
          <p:cNvSpPr txBox="1"/>
          <p:nvPr/>
        </p:nvSpPr>
        <p:spPr>
          <a:xfrm>
            <a:off x="4948249" y="7806326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A7862CF-0768-FA1A-22FE-A848E82D0751}"/>
              </a:ext>
            </a:extLst>
          </p:cNvPr>
          <p:cNvSpPr txBox="1"/>
          <p:nvPr/>
        </p:nvSpPr>
        <p:spPr>
          <a:xfrm>
            <a:off x="6019544" y="1116517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7" name="표 66">
                <a:extLst>
                  <a:ext uri="{FF2B5EF4-FFF2-40B4-BE49-F238E27FC236}">
                    <a16:creationId xmlns:a16="http://schemas.microsoft.com/office/drawing/2014/main" id="{F184221A-7711-E075-830D-6B0FA6E889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3728293"/>
                  </p:ext>
                </p:extLst>
              </p:nvPr>
            </p:nvGraphicFramePr>
            <p:xfrm>
              <a:off x="2561595" y="2943352"/>
              <a:ext cx="18448745" cy="31871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755572">
                      <a:extLst>
                        <a:ext uri="{9D8B030D-6E8A-4147-A177-3AD203B41FA5}">
                          <a16:colId xmlns:a16="http://schemas.microsoft.com/office/drawing/2014/main" val="914237840"/>
                        </a:ext>
                      </a:extLst>
                    </a:gridCol>
                    <a:gridCol w="3004457">
                      <a:extLst>
                        <a:ext uri="{9D8B030D-6E8A-4147-A177-3AD203B41FA5}">
                          <a16:colId xmlns:a16="http://schemas.microsoft.com/office/drawing/2014/main" val="3088236260"/>
                        </a:ext>
                      </a:extLst>
                    </a:gridCol>
                    <a:gridCol w="4100462">
                      <a:extLst>
                        <a:ext uri="{9D8B030D-6E8A-4147-A177-3AD203B41FA5}">
                          <a16:colId xmlns:a16="http://schemas.microsoft.com/office/drawing/2014/main" val="1401646488"/>
                        </a:ext>
                      </a:extLst>
                    </a:gridCol>
                    <a:gridCol w="2662490">
                      <a:extLst>
                        <a:ext uri="{9D8B030D-6E8A-4147-A177-3AD203B41FA5}">
                          <a16:colId xmlns:a16="http://schemas.microsoft.com/office/drawing/2014/main" val="186224507"/>
                        </a:ext>
                      </a:extLst>
                    </a:gridCol>
                    <a:gridCol w="1850973">
                      <a:extLst>
                        <a:ext uri="{9D8B030D-6E8A-4147-A177-3AD203B41FA5}">
                          <a16:colId xmlns:a16="http://schemas.microsoft.com/office/drawing/2014/main" val="257436866"/>
                        </a:ext>
                      </a:extLst>
                    </a:gridCol>
                    <a:gridCol w="3074791">
                      <a:extLst>
                        <a:ext uri="{9D8B030D-6E8A-4147-A177-3AD203B41FA5}">
                          <a16:colId xmlns:a16="http://schemas.microsoft.com/office/drawing/2014/main" val="3630724433"/>
                        </a:ext>
                      </a:extLst>
                    </a:gridCol>
                  </a:tblGrid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Beam energy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2.995 GeV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emittance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sz="2800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0.145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0998294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Energy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1.0 %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Vertical emittance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0.045 </a:t>
                          </a:r>
                          <a:r>
                            <a:rPr lang="en-US" altLang="ko-KR" sz="2800" dirty="0" err="1"/>
                            <a:t>nmrad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0.058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279669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Energy jitter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1.0 %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beam size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25.481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8.375e-8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934413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Beam charge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280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2</m:t>
                                </m:r>
                                <m:r>
                                  <a:rPr lang="en-US" altLang="ko-KR" sz="2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00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ko-KR" sz="2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pC</m:t>
                                </m:r>
                                <m:r>
                                  <a:rPr lang="en-US" altLang="ko-KR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±</m:t>
                                </m:r>
                                <m:r>
                                  <a:rPr lang="en-US" altLang="ko-K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50</m:t>
                                </m:r>
                                <m:r>
                                  <a:rPr lang="en-US" altLang="ko-K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NanumGothic Regular" charset="-127"/>
                                  </a:rPr>
                                  <m:t>𝑝𝐶</m:t>
                                </m:r>
                              </m:oMath>
                            </m:oMathPara>
                          </a14:m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Vertical beam size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1.615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-3.35e-8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63002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Bunch length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angular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800" dirty="0">
                              <a:solidFill>
                                <a:schemeClr val="tx1"/>
                              </a:solidFill>
                            </a:rPr>
                            <a:t>175.729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𝜼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1.367776e-19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54158555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2800" b="1" dirty="0"/>
                        </a:p>
                      </a:txBody>
                      <a:tcPr>
                        <a:lnBlToT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lToT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800" b="1" dirty="0"/>
                            <a:t>Vertical angular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800" dirty="0">
                              <a:solidFill>
                                <a:schemeClr val="tx1"/>
                              </a:solidFill>
                            </a:rPr>
                            <a:t>27.849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2800" b="1" i="1" smtClean="0">
                                        <a:latin typeface="Cambria Math" panose="02040503050406030204" pitchFamily="18" charset="0"/>
                                      </a:rPr>
                                      <m:t>𝜼</m:t>
                                    </m:r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1.641530e-20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33169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7" name="표 66">
                <a:extLst>
                  <a:ext uri="{FF2B5EF4-FFF2-40B4-BE49-F238E27FC236}">
                    <a16:creationId xmlns:a16="http://schemas.microsoft.com/office/drawing/2014/main" id="{F184221A-7711-E075-830D-6B0FA6E889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3728293"/>
                  </p:ext>
                </p:extLst>
              </p:nvPr>
            </p:nvGraphicFramePr>
            <p:xfrm>
              <a:off x="2561595" y="2943352"/>
              <a:ext cx="18448745" cy="31871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755572">
                      <a:extLst>
                        <a:ext uri="{9D8B030D-6E8A-4147-A177-3AD203B41FA5}">
                          <a16:colId xmlns:a16="http://schemas.microsoft.com/office/drawing/2014/main" val="914237840"/>
                        </a:ext>
                      </a:extLst>
                    </a:gridCol>
                    <a:gridCol w="3004457">
                      <a:extLst>
                        <a:ext uri="{9D8B030D-6E8A-4147-A177-3AD203B41FA5}">
                          <a16:colId xmlns:a16="http://schemas.microsoft.com/office/drawing/2014/main" val="3088236260"/>
                        </a:ext>
                      </a:extLst>
                    </a:gridCol>
                    <a:gridCol w="4100462">
                      <a:extLst>
                        <a:ext uri="{9D8B030D-6E8A-4147-A177-3AD203B41FA5}">
                          <a16:colId xmlns:a16="http://schemas.microsoft.com/office/drawing/2014/main" val="1401646488"/>
                        </a:ext>
                      </a:extLst>
                    </a:gridCol>
                    <a:gridCol w="2662490">
                      <a:extLst>
                        <a:ext uri="{9D8B030D-6E8A-4147-A177-3AD203B41FA5}">
                          <a16:colId xmlns:a16="http://schemas.microsoft.com/office/drawing/2014/main" val="186224507"/>
                        </a:ext>
                      </a:extLst>
                    </a:gridCol>
                    <a:gridCol w="1850973">
                      <a:extLst>
                        <a:ext uri="{9D8B030D-6E8A-4147-A177-3AD203B41FA5}">
                          <a16:colId xmlns:a16="http://schemas.microsoft.com/office/drawing/2014/main" val="257436866"/>
                        </a:ext>
                      </a:extLst>
                    </a:gridCol>
                    <a:gridCol w="3074791">
                      <a:extLst>
                        <a:ext uri="{9D8B030D-6E8A-4147-A177-3AD203B41FA5}">
                          <a16:colId xmlns:a16="http://schemas.microsoft.com/office/drawing/2014/main" val="3630724433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Beam energy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2.995 GeV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emittance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sz="2800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10588" r="-167327" b="-55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0.145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0998294"/>
                      </a:ext>
                    </a:extLst>
                  </a:tr>
                  <a:tr h="557276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Energy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1.0 %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Vertical emittance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0.045 </a:t>
                          </a:r>
                          <a:r>
                            <a:rPr lang="en-US" altLang="ko-KR" sz="2800" dirty="0" err="1"/>
                            <a:t>nmrad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102174" r="-167327" b="-4086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0.058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2279669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Energy jitter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1.0 %</a:t>
                          </a:r>
                          <a:endParaRPr lang="ko-KR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beam size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408009" t="-218824" r="-185355" b="-34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218824" r="-167327" b="-34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8.375e-8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7934413"/>
                      </a:ext>
                    </a:extLst>
                  </a:tr>
                  <a:tr h="557276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Beam charge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25152" t="-294565" r="-389452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Vertical beam size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408009" t="-294565" r="-185355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294565" r="-16732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-3.35e-8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5563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Bunch length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25152" t="-427059" r="-389452" b="-1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b="1" dirty="0"/>
                            <a:t>Horizontal angular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408009" t="-427059" r="-185355" b="-1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427059" r="-167327" b="-1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1.367776e-19 m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5415855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2800" b="1" dirty="0"/>
                        </a:p>
                      </a:txBody>
                      <a:tcPr>
                        <a:lnBlToT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lToT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800" b="1" dirty="0"/>
                            <a:t>Vertical angular spread</a:t>
                          </a:r>
                          <a:endParaRPr lang="ko-KR" altLang="en-US" sz="28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408009" t="-527059" r="-185355" b="-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732673" t="-527059" r="-167327" b="-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800" dirty="0"/>
                            <a:t>1.641530e-20</a:t>
                          </a:r>
                          <a:endParaRPr lang="ko-KR" alt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3316973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7289ADD9-0139-9C76-66F7-26D9C421E999}"/>
              </a:ext>
            </a:extLst>
          </p:cNvPr>
          <p:cNvCxnSpPr>
            <a:cxnSpLocks/>
          </p:cNvCxnSpPr>
          <p:nvPr/>
        </p:nvCxnSpPr>
        <p:spPr>
          <a:xfrm flipV="1">
            <a:off x="6565898" y="9282959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>
            <a:extLst>
              <a:ext uri="{FF2B5EF4-FFF2-40B4-BE49-F238E27FC236}">
                <a16:creationId xmlns:a16="http://schemas.microsoft.com/office/drawing/2014/main" id="{15A12E8D-F8B4-FCC3-B7C8-C39F566BE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4414" y="6465729"/>
            <a:ext cx="4306196" cy="585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7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7EA57-63FE-F5E4-1E4D-135E55781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40F3139-4F4A-C740-DDD8-C24494FED7BA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Quad. Doublet for minimizing angular spread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EE152B40-6840-E681-171A-6F30D192E69D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2152675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502D2C78-9E7E-624B-9C0C-848640FD5EAF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BE596B7D-571F-7269-8BD3-F7B187BBA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8C91EFD-AADA-381F-4A47-0C67FCA1265E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A10C6AC-A798-E26F-3C6B-5A119FBCC5AF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EBFB5B51-9EDE-4510-080F-E13F5BD43AF7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556C68E-B1A8-BB54-59F1-D09E6DF1CD20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13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239CCF6C-01CE-554E-0EF1-BC10B9EB9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AC4E1BA-CAB2-666E-9EAC-34ACEFB74D75}"/>
              </a:ext>
            </a:extLst>
          </p:cNvPr>
          <p:cNvCxnSpPr>
            <a:cxnSpLocks/>
          </p:cNvCxnSpPr>
          <p:nvPr/>
        </p:nvCxnSpPr>
        <p:spPr>
          <a:xfrm>
            <a:off x="7431479" y="917809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1579B50F-6CE8-A139-422E-BBE18365D5C6}"/>
              </a:ext>
            </a:extLst>
          </p:cNvPr>
          <p:cNvCxnSpPr>
            <a:cxnSpLocks/>
          </p:cNvCxnSpPr>
          <p:nvPr/>
        </p:nvCxnSpPr>
        <p:spPr>
          <a:xfrm>
            <a:off x="6024116" y="915632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5137066F-C4CE-822B-006C-DC1495F5F090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13C339E-97D6-B44E-2C26-23209FA86CFC}"/>
              </a:ext>
            </a:extLst>
          </p:cNvPr>
          <p:cNvSpPr/>
          <p:nvPr/>
        </p:nvSpPr>
        <p:spPr>
          <a:xfrm>
            <a:off x="4658525" y="8902908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3BFB182-3B46-3693-2228-DA92E6FF578E}"/>
              </a:ext>
            </a:extLst>
          </p:cNvPr>
          <p:cNvSpPr/>
          <p:nvPr/>
        </p:nvSpPr>
        <p:spPr>
          <a:xfrm>
            <a:off x="6337060" y="8598482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BA21B47-74D0-F0FD-E691-AED45A8D8AEE}"/>
              </a:ext>
            </a:extLst>
          </p:cNvPr>
          <p:cNvSpPr/>
          <p:nvPr/>
        </p:nvSpPr>
        <p:spPr>
          <a:xfrm>
            <a:off x="6931286" y="861287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9C537B4-C750-F103-9ABF-661CA0DF7859}"/>
              </a:ext>
            </a:extLst>
          </p:cNvPr>
          <p:cNvSpPr txBox="1"/>
          <p:nvPr/>
        </p:nvSpPr>
        <p:spPr>
          <a:xfrm>
            <a:off x="6316314" y="8182379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34F5023-EEDC-FC28-E9FC-AEE323C47253}"/>
              </a:ext>
            </a:extLst>
          </p:cNvPr>
          <p:cNvSpPr txBox="1"/>
          <p:nvPr/>
        </p:nvSpPr>
        <p:spPr>
          <a:xfrm>
            <a:off x="6903633" y="8190907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F80E05C-D0D2-41D7-1DF7-1EC557ED375F}"/>
              </a:ext>
            </a:extLst>
          </p:cNvPr>
          <p:cNvSpPr txBox="1"/>
          <p:nvPr/>
        </p:nvSpPr>
        <p:spPr>
          <a:xfrm>
            <a:off x="4621677" y="7806326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830EDA82-7C71-3009-D92E-9A07F0E862B3}"/>
              </a:ext>
            </a:extLst>
          </p:cNvPr>
          <p:cNvCxnSpPr>
            <a:cxnSpLocks/>
          </p:cNvCxnSpPr>
          <p:nvPr/>
        </p:nvCxnSpPr>
        <p:spPr>
          <a:xfrm flipV="1">
            <a:off x="6234919" y="9250303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2FCC1CDF-052B-98C9-1EAA-08E793C4944C}"/>
              </a:ext>
            </a:extLst>
          </p:cNvPr>
          <p:cNvSpPr txBox="1"/>
          <p:nvPr/>
        </p:nvSpPr>
        <p:spPr>
          <a:xfrm>
            <a:off x="5692972" y="1116517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7C96907-3117-31E4-72E7-E7444F43DC3C}"/>
              </a:ext>
            </a:extLst>
          </p:cNvPr>
          <p:cNvSpPr txBox="1"/>
          <p:nvPr/>
        </p:nvSpPr>
        <p:spPr>
          <a:xfrm>
            <a:off x="23136926" y="1146469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BF797AE6-6D21-6178-C331-C2931892E8CB}"/>
              </a:ext>
            </a:extLst>
          </p:cNvPr>
          <p:cNvCxnSpPr>
            <a:cxnSpLocks/>
          </p:cNvCxnSpPr>
          <p:nvPr/>
        </p:nvCxnSpPr>
        <p:spPr>
          <a:xfrm flipV="1">
            <a:off x="7604076" y="9304935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0462D0A-176A-45FE-9E94-D7F4714B4E2F}"/>
              </a:ext>
            </a:extLst>
          </p:cNvPr>
          <p:cNvSpPr txBox="1"/>
          <p:nvPr/>
        </p:nvSpPr>
        <p:spPr>
          <a:xfrm>
            <a:off x="7037912" y="11219809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graphicFrame>
        <p:nvGraphicFramePr>
          <p:cNvPr id="63" name="표 62">
            <a:extLst>
              <a:ext uri="{FF2B5EF4-FFF2-40B4-BE49-F238E27FC236}">
                <a16:creationId xmlns:a16="http://schemas.microsoft.com/office/drawing/2014/main" id="{62BE5D05-10C8-B598-6C49-DCB96FFF8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73890"/>
              </p:ext>
            </p:extLst>
          </p:nvPr>
        </p:nvGraphicFramePr>
        <p:xfrm>
          <a:off x="1232456" y="2860840"/>
          <a:ext cx="6563651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7365">
                  <a:extLst>
                    <a:ext uri="{9D8B030D-6E8A-4147-A177-3AD203B41FA5}">
                      <a16:colId xmlns:a16="http://schemas.microsoft.com/office/drawing/2014/main" val="1665123480"/>
                    </a:ext>
                  </a:extLst>
                </a:gridCol>
                <a:gridCol w="2936286">
                  <a:extLst>
                    <a:ext uri="{9D8B030D-6E8A-4147-A177-3AD203B41FA5}">
                      <a16:colId xmlns:a16="http://schemas.microsoft.com/office/drawing/2014/main" val="3279752209"/>
                    </a:ext>
                  </a:extLst>
                </a:gridCol>
              </a:tblGrid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Length</a:t>
                      </a:r>
                      <a:endParaRPr lang="ko-KR" alt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0" dirty="0"/>
                        <a:t>50 cm</a:t>
                      </a:r>
                      <a:endParaRPr lang="ko-KR" altLang="en-US" sz="25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661709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DQ</a:t>
                      </a:r>
                      <a:endParaRPr lang="ko-KR" alt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42 cm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89698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QF1</a:t>
                      </a:r>
                      <a:endParaRPr lang="ko-KR" alt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K 1= 5.3, G = 53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543099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QD1</a:t>
                      </a:r>
                      <a:endParaRPr lang="ko-KR" alt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K1 = -2.1, G = 21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22513"/>
                  </a:ext>
                </a:extLst>
              </a:tr>
            </a:tbl>
          </a:graphicData>
        </a:graphic>
      </p:graphicFrame>
      <p:sp>
        <p:nvSpPr>
          <p:cNvPr id="74" name="TextBox 73">
            <a:extLst>
              <a:ext uri="{FF2B5EF4-FFF2-40B4-BE49-F238E27FC236}">
                <a16:creationId xmlns:a16="http://schemas.microsoft.com/office/drawing/2014/main" id="{6CD5C775-F70B-6EF2-A2A1-25B816E1821B}"/>
              </a:ext>
            </a:extLst>
          </p:cNvPr>
          <p:cNvSpPr txBox="1"/>
          <p:nvPr/>
        </p:nvSpPr>
        <p:spPr>
          <a:xfrm>
            <a:off x="1204266" y="2235108"/>
            <a:ext cx="48043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Quad. doublet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616526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88569-6974-4988-2815-DF8A84E1E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B234DDBC-0310-36C7-A8E5-380EB283B02E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After first quadrupoles (Quad doublet)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189ED2D1-42D5-944B-C526-A5FED611C1FA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0242232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34A05AF2-8199-B871-10FC-450A5097BC8A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16F63678-4CD3-606B-5D9E-4B3DDFF6E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63C39E4F-B253-6508-18CB-DF7E5F5C3281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FD366F1-D948-9B08-FD60-D7A061977C5D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D38502AF-7B63-D581-9610-217652F62FF2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DEBD828-A7E9-21A4-A67C-4E6A9C096097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14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A4B7FF06-3CEA-C5C0-AF32-3A844A2EE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2D4C32-F4E1-9FE8-ADD1-711F32017D44}"/>
              </a:ext>
            </a:extLst>
          </p:cNvPr>
          <p:cNvSpPr txBox="1"/>
          <p:nvPr/>
        </p:nvSpPr>
        <p:spPr>
          <a:xfrm>
            <a:off x="12499232" y="2194599"/>
            <a:ext cx="7575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first quadrupoles (Quad doublet)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표 6">
                <a:extLst>
                  <a:ext uri="{FF2B5EF4-FFF2-40B4-BE49-F238E27FC236}">
                    <a16:creationId xmlns:a16="http://schemas.microsoft.com/office/drawing/2014/main" id="{CDB8EF17-7898-40CC-2A0F-70979CA508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3360899"/>
                  </p:ext>
                </p:extLst>
              </p:nvPr>
            </p:nvGraphicFramePr>
            <p:xfrm>
              <a:off x="12499232" y="3074861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4.482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184.350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55.700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 </m:t>
                              </m:r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rgbClr val="FF0000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223.375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rgbClr val="FF0000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0.943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7.58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64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-9.13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-0.42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표 6">
                <a:extLst>
                  <a:ext uri="{FF2B5EF4-FFF2-40B4-BE49-F238E27FC236}">
                    <a16:creationId xmlns:a16="http://schemas.microsoft.com/office/drawing/2014/main" id="{CDB8EF17-7898-40CC-2A0F-70979CA508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3360899"/>
                  </p:ext>
                </p:extLst>
              </p:nvPr>
            </p:nvGraphicFramePr>
            <p:xfrm>
              <a:off x="12499232" y="3074861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4.482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0.048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314286" r="-325" b="-9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414286" r="-325" b="-8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514286" r="-325" b="-7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614286" r="-325" b="-6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714286" r="-54699" b="-55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7.58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756637" r="-54699" b="-411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64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921905" r="-54699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-9.13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958036" r="-54699" b="-2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-0.42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128571" r="-54699" b="-1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28571" r="-54699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E79849D-967C-E635-82D3-12350F811F66}"/>
              </a:ext>
            </a:extLst>
          </p:cNvPr>
          <p:cNvSpPr txBox="1"/>
          <p:nvPr/>
        </p:nvSpPr>
        <p:spPr>
          <a:xfrm>
            <a:off x="1224631" y="2245983"/>
            <a:ext cx="195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LPA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78DF4367-456D-6AD4-24A4-2FC718486F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7373331"/>
                  </p:ext>
                </p:extLst>
              </p:nvPr>
            </p:nvGraphicFramePr>
            <p:xfrm>
              <a:off x="1224631" y="3126245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25.481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1.615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175.729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27.849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0.145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8.375e-8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61268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-3.35e-8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2975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78DF4367-456D-6AD4-24A4-2FC718486F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7373331"/>
                  </p:ext>
                </p:extLst>
              </p:nvPr>
            </p:nvGraphicFramePr>
            <p:xfrm>
              <a:off x="1224631" y="3126245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311321" r="-325" b="-9405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4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5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6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715238" r="-54650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0.145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764286" r="-54650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921905" r="-54650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8.375e-8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6126889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949558" r="-54650" b="-2185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-3.35e-8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29753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129524" r="-54650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29524" r="-54650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20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EEAA-72B3-9A96-EA60-4E08AC8E5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871506-C2DB-3879-34CC-DD7009D2DF17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Quad. Triplet for minimizing angular spread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22881D75-F8EB-26DE-9C0B-10FBC589558E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1679146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ED37804E-29D5-DD8B-F9CE-DD8CBC3727E8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6B67DB2D-EA84-2EA1-88E2-57948CBD0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9242F26-09E8-A36F-2913-B6EAABE2E41A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D3F3C47-0BCC-36BB-361D-4FD04EE090DD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CCFCC32A-FC2F-055C-F644-1C6A56CE81A0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7566BC1-B9D7-E9F6-F4DA-BF4708124567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15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A048E53-2A14-B419-E196-B6ED2D0EC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2ADE6FE-1A29-9CE8-A079-E2AA49D13A64}"/>
              </a:ext>
            </a:extLst>
          </p:cNvPr>
          <p:cNvCxnSpPr>
            <a:cxnSpLocks/>
          </p:cNvCxnSpPr>
          <p:nvPr/>
        </p:nvCxnSpPr>
        <p:spPr>
          <a:xfrm>
            <a:off x="8378532" y="917809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22BB5E01-A284-77D8-CD9A-B8860D68EB74}"/>
              </a:ext>
            </a:extLst>
          </p:cNvPr>
          <p:cNvCxnSpPr>
            <a:cxnSpLocks/>
          </p:cNvCxnSpPr>
          <p:nvPr/>
        </p:nvCxnSpPr>
        <p:spPr>
          <a:xfrm>
            <a:off x="6367015" y="9156322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965DD161-41C2-D44F-9830-55ED11507ACD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7C6AE5C-1C93-BD51-3A8F-FEA6FAF9BB53}"/>
              </a:ext>
            </a:extLst>
          </p:cNvPr>
          <p:cNvSpPr/>
          <p:nvPr/>
        </p:nvSpPr>
        <p:spPr>
          <a:xfrm>
            <a:off x="5001424" y="8902908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C3AAEFFB-9D24-A2FD-2F0A-AD24A8267AC4}"/>
              </a:ext>
            </a:extLst>
          </p:cNvPr>
          <p:cNvSpPr/>
          <p:nvPr/>
        </p:nvSpPr>
        <p:spPr>
          <a:xfrm>
            <a:off x="6679959" y="8598482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11C1BFA-CA40-E3B3-D16D-67FAF9B9C27A}"/>
              </a:ext>
            </a:extLst>
          </p:cNvPr>
          <p:cNvSpPr/>
          <p:nvPr/>
        </p:nvSpPr>
        <p:spPr>
          <a:xfrm>
            <a:off x="7290514" y="861287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0330AC8-077B-6850-15EC-506D4ABB23BF}"/>
              </a:ext>
            </a:extLst>
          </p:cNvPr>
          <p:cNvSpPr txBox="1"/>
          <p:nvPr/>
        </p:nvSpPr>
        <p:spPr>
          <a:xfrm>
            <a:off x="6659213" y="8182379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765CBFE-4DA9-B94E-591A-3A8C98723BD6}"/>
              </a:ext>
            </a:extLst>
          </p:cNvPr>
          <p:cNvSpPr txBox="1"/>
          <p:nvPr/>
        </p:nvSpPr>
        <p:spPr>
          <a:xfrm>
            <a:off x="7262861" y="8190907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043B1D0-02EE-7859-95A2-BAA9506D245C}"/>
              </a:ext>
            </a:extLst>
          </p:cNvPr>
          <p:cNvSpPr txBox="1"/>
          <p:nvPr/>
        </p:nvSpPr>
        <p:spPr>
          <a:xfrm>
            <a:off x="4964576" y="7806326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BE6C3376-1A33-301D-FD1C-FCEF7875FCD8}"/>
              </a:ext>
            </a:extLst>
          </p:cNvPr>
          <p:cNvCxnSpPr>
            <a:cxnSpLocks/>
          </p:cNvCxnSpPr>
          <p:nvPr/>
        </p:nvCxnSpPr>
        <p:spPr>
          <a:xfrm flipV="1">
            <a:off x="6577818" y="9250303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7870AB46-6599-3628-95BF-19650FA6E559}"/>
              </a:ext>
            </a:extLst>
          </p:cNvPr>
          <p:cNvSpPr txBox="1"/>
          <p:nvPr/>
        </p:nvSpPr>
        <p:spPr>
          <a:xfrm>
            <a:off x="6035871" y="1116517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E62A3E6-166C-6E17-6DEC-F637A07D5E65}"/>
              </a:ext>
            </a:extLst>
          </p:cNvPr>
          <p:cNvSpPr txBox="1"/>
          <p:nvPr/>
        </p:nvSpPr>
        <p:spPr>
          <a:xfrm>
            <a:off x="23136926" y="1146469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632CB784-C78A-6C16-BABA-D63EABC03BED}"/>
              </a:ext>
            </a:extLst>
          </p:cNvPr>
          <p:cNvCxnSpPr>
            <a:cxnSpLocks/>
          </p:cNvCxnSpPr>
          <p:nvPr/>
        </p:nvCxnSpPr>
        <p:spPr>
          <a:xfrm flipV="1">
            <a:off x="8551129" y="9304935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AE4F90CA-FAF2-1ABB-ADBE-CEBB1553898A}"/>
              </a:ext>
            </a:extLst>
          </p:cNvPr>
          <p:cNvSpPr txBox="1"/>
          <p:nvPr/>
        </p:nvSpPr>
        <p:spPr>
          <a:xfrm>
            <a:off x="7984965" y="11219809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3CC7E9B-7866-E907-6B05-6E750662F866}"/>
              </a:ext>
            </a:extLst>
          </p:cNvPr>
          <p:cNvSpPr/>
          <p:nvPr/>
        </p:nvSpPr>
        <p:spPr>
          <a:xfrm>
            <a:off x="7910046" y="8603923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951C6-FC0D-3D58-2918-F4CD5C4F0A68}"/>
              </a:ext>
            </a:extLst>
          </p:cNvPr>
          <p:cNvSpPr txBox="1"/>
          <p:nvPr/>
        </p:nvSpPr>
        <p:spPr>
          <a:xfrm>
            <a:off x="7889300" y="8187820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QF2</a:t>
            </a:r>
            <a:endParaRPr lang="ko-KR" altLang="en-US" sz="2000" dirty="0"/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0ADDABE5-B7AD-C81A-9EB1-53648AC42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702033"/>
              </p:ext>
            </p:extLst>
          </p:nvPr>
        </p:nvGraphicFramePr>
        <p:xfrm>
          <a:off x="1232456" y="2860840"/>
          <a:ext cx="6551833" cy="283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0834">
                  <a:extLst>
                    <a:ext uri="{9D8B030D-6E8A-4147-A177-3AD203B41FA5}">
                      <a16:colId xmlns:a16="http://schemas.microsoft.com/office/drawing/2014/main" val="1665123480"/>
                    </a:ext>
                  </a:extLst>
                </a:gridCol>
                <a:gridCol w="2930999">
                  <a:extLst>
                    <a:ext uri="{9D8B030D-6E8A-4147-A177-3AD203B41FA5}">
                      <a16:colId xmlns:a16="http://schemas.microsoft.com/office/drawing/2014/main" val="3279752209"/>
                    </a:ext>
                  </a:extLst>
                </a:gridCol>
              </a:tblGrid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Length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0" dirty="0"/>
                        <a:t>50 cm</a:t>
                      </a:r>
                      <a:endParaRPr lang="ko-KR" altLang="en-US" sz="25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661709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D12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30 cm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89698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D23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30 cm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843275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QF1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K1= 4.0, G = 40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543099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QD1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K1 = -5.0, G = 50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22513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QF2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K1 = 2.1, G = 21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692057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E4CABD7-A88F-CDAE-5648-E4852B101F5F}"/>
              </a:ext>
            </a:extLst>
          </p:cNvPr>
          <p:cNvSpPr txBox="1"/>
          <p:nvPr/>
        </p:nvSpPr>
        <p:spPr>
          <a:xfrm>
            <a:off x="1204266" y="2235108"/>
            <a:ext cx="45479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Quad. triplet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923593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5822F-51DE-9E95-2D0F-716C65BEA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699A3AE-4B91-3952-B1FC-BB4FDB682C18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After first quadrupoles (Quad triplet)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FA6076DD-A690-1AED-B7FE-59AF3D158685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9817689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FE71CCAA-A491-6BA5-7259-19D9E3A03F80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28B1C2CF-4548-CA29-960C-930C23A2A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443562C-94A4-2091-4E6D-AC00863ED1D6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7C8E71F-9604-8B7C-9B7D-E2013072DCB9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590E1F77-CCDF-27C6-A190-2C0B900C41C2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6E4EFFA-DF79-23B1-0A1F-C15D3C86614F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16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765EA601-C189-0BCF-6FD1-A6A0C0777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F39D0B-B58E-9F8E-ADED-75B98F6CB250}"/>
              </a:ext>
            </a:extLst>
          </p:cNvPr>
          <p:cNvSpPr txBox="1"/>
          <p:nvPr/>
        </p:nvSpPr>
        <p:spPr>
          <a:xfrm>
            <a:off x="12499232" y="2194599"/>
            <a:ext cx="7267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first quadrupoles (Quad triplet)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표 6">
                <a:extLst>
                  <a:ext uri="{FF2B5EF4-FFF2-40B4-BE49-F238E27FC236}">
                    <a16:creationId xmlns:a16="http://schemas.microsoft.com/office/drawing/2014/main" id="{CDDFD3CD-CAAA-8D5F-79E6-10028A33C3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1631570"/>
                  </p:ext>
                </p:extLst>
              </p:nvPr>
            </p:nvGraphicFramePr>
            <p:xfrm>
              <a:off x="12499232" y="3074861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4.588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451.891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24.318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 </m:t>
                              </m:r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rgbClr val="FF0000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10.155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rgbClr val="FF0000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1.863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44.5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13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0.016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-6.616678e-08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1.312809e-07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표 6">
                <a:extLst>
                  <a:ext uri="{FF2B5EF4-FFF2-40B4-BE49-F238E27FC236}">
                    <a16:creationId xmlns:a16="http://schemas.microsoft.com/office/drawing/2014/main" id="{CDDFD3CD-CAAA-8D5F-79E6-10028A33C3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1631570"/>
                  </p:ext>
                </p:extLst>
              </p:nvPr>
            </p:nvGraphicFramePr>
            <p:xfrm>
              <a:off x="12499232" y="3074861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4.588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314286" r="-325" b="-9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414286" r="-325" b="-8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514286" r="-325" b="-7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614286" r="-325" b="-6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714286" r="-54699" b="-55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44.5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756637" r="-54699" b="-411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13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921905" r="-54699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0.016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958036" r="-54699" b="-2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128571" r="-54699" b="-1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-6.616678e-08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28571" r="-54699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1.312809e-07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B21AF2D-D1EC-E2AC-200E-264204449AAD}"/>
              </a:ext>
            </a:extLst>
          </p:cNvPr>
          <p:cNvSpPr txBox="1"/>
          <p:nvPr/>
        </p:nvSpPr>
        <p:spPr>
          <a:xfrm>
            <a:off x="1224631" y="2245983"/>
            <a:ext cx="195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LPA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08BA7C1B-38BD-701B-DB0E-35DE576E58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8425551"/>
                  </p:ext>
                </p:extLst>
              </p:nvPr>
            </p:nvGraphicFramePr>
            <p:xfrm>
              <a:off x="1224631" y="3126245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25.481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1.615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175.729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27.849 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0.145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8.375e-8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61268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-3.35e-8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2975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08BA7C1B-38BD-701B-DB0E-35DE576E58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8425551"/>
                  </p:ext>
                </p:extLst>
              </p:nvPr>
            </p:nvGraphicFramePr>
            <p:xfrm>
              <a:off x="1224631" y="3126245"/>
              <a:ext cx="10620528" cy="8407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4.478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311321" r="-325" b="-9405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4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5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6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715238" r="-54650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0.145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764286" r="-54650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0.058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921905" r="-54650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8.375e-8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6126889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949558" r="-54650" b="-2185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-3.35e-8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29753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129524" r="-54650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29524" r="-54650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79880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E5E6-1659-6434-EE4A-37F1C4743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31604355-60CF-8F6F-BE43-D79FB15D4ED6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Magnetic Chicane for bunch lengthening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94EDB12A-5E8A-29E7-012C-C6AEDA7DAD38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1003438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8ACC5D49-8128-1AC4-E2F5-30416DA07F16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7BE8-2CE8-A7A7-20E3-C64BA4719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830444E-D372-330A-2427-97028EED1A5F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49CB58C-942E-E5AB-13FA-C6F74F5E4E62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C34C1A47-8F26-82CB-CC78-9FF0766C14E6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B78BCFB-7B0D-939E-35E9-92F8B0B9C45F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17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6CD78550-A627-87D8-A651-909418620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1ABB284B-9B55-8D91-71AD-10CACD6B91D7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3" name="표 62">
                <a:extLst>
                  <a:ext uri="{FF2B5EF4-FFF2-40B4-BE49-F238E27FC236}">
                    <a16:creationId xmlns:a16="http://schemas.microsoft.com/office/drawing/2014/main" id="{2B3FF3ED-7DB8-A0B3-910A-2088F640ED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2798959"/>
                  </p:ext>
                </p:extLst>
              </p:nvPr>
            </p:nvGraphicFramePr>
            <p:xfrm>
              <a:off x="1314910" y="2799326"/>
              <a:ext cx="5713876" cy="3779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57742">
                      <a:extLst>
                        <a:ext uri="{9D8B030D-6E8A-4147-A177-3AD203B41FA5}">
                          <a16:colId xmlns:a16="http://schemas.microsoft.com/office/drawing/2014/main" val="1665123480"/>
                        </a:ext>
                      </a:extLst>
                    </a:gridCol>
                    <a:gridCol w="2556134">
                      <a:extLst>
                        <a:ext uri="{9D8B030D-6E8A-4147-A177-3AD203B41FA5}">
                          <a16:colId xmlns:a16="http://schemas.microsoft.com/office/drawing/2014/main" val="3279752209"/>
                        </a:ext>
                      </a:extLst>
                    </a:gridCol>
                  </a:tblGrid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Magnet length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0" dirty="0"/>
                            <a:t>150 cm</a:t>
                          </a:r>
                          <a:endParaRPr lang="ko-KR" altLang="en-US" sz="25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1661709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Strength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B = 0.98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Bending angle [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altLang="ko-KR" sz="2500" b="1" dirty="0"/>
                            <a:t>]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8.41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66834171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  <m:t>𝟓𝟔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2500" b="1" dirty="0"/>
                            <a:t> [mm]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100.7205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55245187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altLang="ko-KR" sz="2500" b="1" i="1" smtClean="0">
                                      <a:latin typeface="Cambria Math" panose="02040503050406030204" pitchFamily="18" charset="0"/>
                                    </a:rPr>
                                    <m:t>𝟓𝟔𝟔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2500" b="1" dirty="0"/>
                            <a:t> [mm]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-152.3553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07034985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Bunch length [mm]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0.886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7957188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B1 ~ B2, B3 ~ B4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1.33 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0460539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B2 ~ B3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0.1 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64207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3" name="표 62">
                <a:extLst>
                  <a:ext uri="{FF2B5EF4-FFF2-40B4-BE49-F238E27FC236}">
                    <a16:creationId xmlns:a16="http://schemas.microsoft.com/office/drawing/2014/main" id="{2B3FF3ED-7DB8-A0B3-910A-2088F640ED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2798959"/>
                  </p:ext>
                </p:extLst>
              </p:nvPr>
            </p:nvGraphicFramePr>
            <p:xfrm>
              <a:off x="1314910" y="2799326"/>
              <a:ext cx="5713876" cy="3779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57742">
                      <a:extLst>
                        <a:ext uri="{9D8B030D-6E8A-4147-A177-3AD203B41FA5}">
                          <a16:colId xmlns:a16="http://schemas.microsoft.com/office/drawing/2014/main" val="1665123480"/>
                        </a:ext>
                      </a:extLst>
                    </a:gridCol>
                    <a:gridCol w="2556134">
                      <a:extLst>
                        <a:ext uri="{9D8B030D-6E8A-4147-A177-3AD203B41FA5}">
                          <a16:colId xmlns:a16="http://schemas.microsoft.com/office/drawing/2014/main" val="3279752209"/>
                        </a:ext>
                      </a:extLst>
                    </a:gridCol>
                  </a:tblGrid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Magnet length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0" dirty="0"/>
                            <a:t>150 cm</a:t>
                          </a:r>
                          <a:endParaRPr lang="ko-KR" altLang="en-US" sz="25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1661709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Strength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 B = 0.98 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93" t="-207692" r="-81310" b="-528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8.41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66834171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93" t="-307692" r="-81310" b="-428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100.7205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55245187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93" t="-412987" r="-81310" b="-333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-152.3553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07034985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Bunch length [mm]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0.886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795718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B1 ~ B2, B3 ~ B4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1.33 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0460539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B2 ~ B3</a:t>
                          </a: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0.1 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642072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4" name="TextBox 73">
            <a:extLst>
              <a:ext uri="{FF2B5EF4-FFF2-40B4-BE49-F238E27FC236}">
                <a16:creationId xmlns:a16="http://schemas.microsoft.com/office/drawing/2014/main" id="{CF95DDB5-FFB6-8DA8-4552-A9695D10EE32}"/>
              </a:ext>
            </a:extLst>
          </p:cNvPr>
          <p:cNvSpPr txBox="1"/>
          <p:nvPr/>
        </p:nvSpPr>
        <p:spPr>
          <a:xfrm>
            <a:off x="1267921" y="2189967"/>
            <a:ext cx="46685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Main Chicane</a:t>
            </a:r>
            <a:endParaRPr lang="ko-KR" altLang="en-US" sz="3000" b="1" dirty="0"/>
          </a:p>
        </p:txBody>
      </p:sp>
      <p:cxnSp>
        <p:nvCxnSpPr>
          <p:cNvPr id="20" name="직선 연결선[R] 10">
            <a:extLst>
              <a:ext uri="{FF2B5EF4-FFF2-40B4-BE49-F238E27FC236}">
                <a16:creationId xmlns:a16="http://schemas.microsoft.com/office/drawing/2014/main" id="{36BEE863-AEC3-2ACF-1558-647E7C1110EE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[R] 10">
            <a:extLst>
              <a:ext uri="{FF2B5EF4-FFF2-40B4-BE49-F238E27FC236}">
                <a16:creationId xmlns:a16="http://schemas.microsoft.com/office/drawing/2014/main" id="{F7AE5E6D-C70D-BB74-B774-922BB70985C3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789A3510-40E6-6E89-4BBB-72F77543B9CF}"/>
              </a:ext>
            </a:extLst>
          </p:cNvPr>
          <p:cNvCxnSpPr>
            <a:cxnSpLocks/>
          </p:cNvCxnSpPr>
          <p:nvPr/>
        </p:nvCxnSpPr>
        <p:spPr>
          <a:xfrm>
            <a:off x="4788967" y="9137025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E55E60A-F212-028D-7D6F-E604333700D9}"/>
              </a:ext>
            </a:extLst>
          </p:cNvPr>
          <p:cNvCxnSpPr>
            <a:cxnSpLocks/>
          </p:cNvCxnSpPr>
          <p:nvPr/>
        </p:nvCxnSpPr>
        <p:spPr>
          <a:xfrm>
            <a:off x="2807382" y="9123661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>
            <a:extLst>
              <a:ext uri="{FF2B5EF4-FFF2-40B4-BE49-F238E27FC236}">
                <a16:creationId xmlns:a16="http://schemas.microsoft.com/office/drawing/2014/main" id="{4CD6E272-B970-B198-2D72-68618549A9B0}"/>
              </a:ext>
            </a:extLst>
          </p:cNvPr>
          <p:cNvSpPr/>
          <p:nvPr/>
        </p:nvSpPr>
        <p:spPr>
          <a:xfrm>
            <a:off x="1441791" y="8870247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F968CC3-2D96-EE00-2C05-E07E36B59DA6}"/>
              </a:ext>
            </a:extLst>
          </p:cNvPr>
          <p:cNvSpPr/>
          <p:nvPr/>
        </p:nvSpPr>
        <p:spPr>
          <a:xfrm>
            <a:off x="3120326" y="856582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1ABA69-684A-0AC6-2BBA-D680D4501B30}"/>
              </a:ext>
            </a:extLst>
          </p:cNvPr>
          <p:cNvSpPr/>
          <p:nvPr/>
        </p:nvSpPr>
        <p:spPr>
          <a:xfrm>
            <a:off x="3698223" y="856388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BF80C-2F04-7AD4-1B40-80EED0660F4E}"/>
              </a:ext>
            </a:extLst>
          </p:cNvPr>
          <p:cNvSpPr txBox="1"/>
          <p:nvPr/>
        </p:nvSpPr>
        <p:spPr>
          <a:xfrm>
            <a:off x="3099580" y="8149718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5B80B5-5614-874B-1A6A-13650F81E0F0}"/>
              </a:ext>
            </a:extLst>
          </p:cNvPr>
          <p:cNvSpPr txBox="1"/>
          <p:nvPr/>
        </p:nvSpPr>
        <p:spPr>
          <a:xfrm>
            <a:off x="3670570" y="8158246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26BDEB-001C-67BF-7D62-A6180D6EC35A}"/>
              </a:ext>
            </a:extLst>
          </p:cNvPr>
          <p:cNvSpPr txBox="1"/>
          <p:nvPr/>
        </p:nvSpPr>
        <p:spPr>
          <a:xfrm>
            <a:off x="1404943" y="7773665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9DCFDF1C-8F7E-FA82-7AA6-AAB6D74FA70E}"/>
              </a:ext>
            </a:extLst>
          </p:cNvPr>
          <p:cNvCxnSpPr>
            <a:cxnSpLocks/>
          </p:cNvCxnSpPr>
          <p:nvPr/>
        </p:nvCxnSpPr>
        <p:spPr>
          <a:xfrm flipV="1">
            <a:off x="3018185" y="9217642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C1E2CA3-F084-FAB8-82A7-681D12875380}"/>
              </a:ext>
            </a:extLst>
          </p:cNvPr>
          <p:cNvSpPr txBox="1"/>
          <p:nvPr/>
        </p:nvSpPr>
        <p:spPr>
          <a:xfrm>
            <a:off x="2525225" y="11132516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E1395C31-BCAA-9975-7F5B-A987CA3959B9}"/>
              </a:ext>
            </a:extLst>
          </p:cNvPr>
          <p:cNvCxnSpPr>
            <a:cxnSpLocks/>
          </p:cNvCxnSpPr>
          <p:nvPr/>
        </p:nvCxnSpPr>
        <p:spPr>
          <a:xfrm flipV="1">
            <a:off x="4926192" y="9272274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9A547E8-44D0-A713-266F-751437BADC55}"/>
              </a:ext>
            </a:extLst>
          </p:cNvPr>
          <p:cNvSpPr txBox="1"/>
          <p:nvPr/>
        </p:nvSpPr>
        <p:spPr>
          <a:xfrm>
            <a:off x="4361453" y="11107673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AB54B05-304D-A2B4-CEFF-10D6C3595E5C}"/>
              </a:ext>
            </a:extLst>
          </p:cNvPr>
          <p:cNvSpPr/>
          <p:nvPr/>
        </p:nvSpPr>
        <p:spPr>
          <a:xfrm>
            <a:off x="4301431" y="8571262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EA6725-3EC8-3691-86E4-DC6E74109F99}"/>
              </a:ext>
            </a:extLst>
          </p:cNvPr>
          <p:cNvSpPr txBox="1"/>
          <p:nvPr/>
        </p:nvSpPr>
        <p:spPr>
          <a:xfrm>
            <a:off x="4215369" y="8155159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QF2</a:t>
            </a:r>
            <a:endParaRPr lang="ko-KR" altLang="en-US" sz="2000" dirty="0"/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F7D26A0E-0B9C-51FA-AFDA-346A4741CAD3}"/>
              </a:ext>
            </a:extLst>
          </p:cNvPr>
          <p:cNvCxnSpPr>
            <a:cxnSpLocks/>
          </p:cNvCxnSpPr>
          <p:nvPr/>
        </p:nvCxnSpPr>
        <p:spPr>
          <a:xfrm>
            <a:off x="12267598" y="9366742"/>
            <a:ext cx="11322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26C1CECA-45D3-A69E-9453-D7EBC089A5A4}"/>
              </a:ext>
            </a:extLst>
          </p:cNvPr>
          <p:cNvCxnSpPr>
            <a:cxnSpLocks/>
          </p:cNvCxnSpPr>
          <p:nvPr/>
        </p:nvCxnSpPr>
        <p:spPr>
          <a:xfrm flipV="1">
            <a:off x="8357349" y="7680764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FE1B2292-AB74-15BE-2FF6-A2D5192908B6}"/>
              </a:ext>
            </a:extLst>
          </p:cNvPr>
          <p:cNvCxnSpPr>
            <a:cxnSpLocks/>
          </p:cNvCxnSpPr>
          <p:nvPr/>
        </p:nvCxnSpPr>
        <p:spPr>
          <a:xfrm flipV="1">
            <a:off x="6218051" y="7953043"/>
            <a:ext cx="738906" cy="6841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6D6B6765-45D5-5638-56D7-1109C0453C2E}"/>
              </a:ext>
            </a:extLst>
          </p:cNvPr>
          <p:cNvCxnSpPr>
            <a:cxnSpLocks/>
          </p:cNvCxnSpPr>
          <p:nvPr/>
        </p:nvCxnSpPr>
        <p:spPr>
          <a:xfrm flipH="1" flipV="1">
            <a:off x="10646993" y="7873550"/>
            <a:ext cx="600526" cy="7636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53B036D-69D2-2991-43E5-511B93CDC1EA}"/>
              </a:ext>
            </a:extLst>
          </p:cNvPr>
          <p:cNvSpPr/>
          <p:nvPr/>
        </p:nvSpPr>
        <p:spPr>
          <a:xfrm>
            <a:off x="5146612" y="8598075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071C23-95B1-E9A1-EF47-73A261EFE00C}"/>
              </a:ext>
            </a:extLst>
          </p:cNvPr>
          <p:cNvSpPr txBox="1"/>
          <p:nvPr/>
        </p:nvSpPr>
        <p:spPr>
          <a:xfrm>
            <a:off x="5730507" y="8138872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B1</a:t>
            </a:r>
            <a:endParaRPr lang="ko-KR" altLang="en-US" sz="25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435FB2-266D-9849-DB98-91A6F63F093D}"/>
              </a:ext>
            </a:extLst>
          </p:cNvPr>
          <p:cNvSpPr txBox="1"/>
          <p:nvPr/>
        </p:nvSpPr>
        <p:spPr>
          <a:xfrm>
            <a:off x="7501160" y="6509494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B2</a:t>
            </a:r>
            <a:endParaRPr lang="ko-KR" altLang="en-US" sz="25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271E88-DEB0-E9F2-A55D-5D57E56DDC49}"/>
              </a:ext>
            </a:extLst>
          </p:cNvPr>
          <p:cNvSpPr txBox="1"/>
          <p:nvPr/>
        </p:nvSpPr>
        <p:spPr>
          <a:xfrm>
            <a:off x="9521808" y="6516536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B3</a:t>
            </a:r>
            <a:endParaRPr lang="ko-KR" altLang="en-US" sz="25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EFBBE7-7F91-69FF-E9B8-B163A440D569}"/>
              </a:ext>
            </a:extLst>
          </p:cNvPr>
          <p:cNvSpPr txBox="1"/>
          <p:nvPr/>
        </p:nvSpPr>
        <p:spPr>
          <a:xfrm>
            <a:off x="11259713" y="8107877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B4</a:t>
            </a:r>
            <a:endParaRPr lang="ko-KR" altLang="en-US" sz="2500" dirty="0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7C1A3AD2-5C4B-E80A-3764-DAF2069A55CA}"/>
              </a:ext>
            </a:extLst>
          </p:cNvPr>
          <p:cNvCxnSpPr>
            <a:cxnSpLocks/>
          </p:cNvCxnSpPr>
          <p:nvPr/>
        </p:nvCxnSpPr>
        <p:spPr>
          <a:xfrm flipV="1">
            <a:off x="12847017" y="9502975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6EDAE36-C572-BA5F-623B-541BDA16A35E}"/>
              </a:ext>
            </a:extLst>
          </p:cNvPr>
          <p:cNvSpPr txBox="1"/>
          <p:nvPr/>
        </p:nvSpPr>
        <p:spPr>
          <a:xfrm>
            <a:off x="12267598" y="11364779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4B00B46-1E6B-722C-EE7F-9E039CE02AB7}"/>
              </a:ext>
            </a:extLst>
          </p:cNvPr>
          <p:cNvSpPr/>
          <p:nvPr/>
        </p:nvSpPr>
        <p:spPr>
          <a:xfrm>
            <a:off x="6897274" y="7051434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C02757-C2FA-E06A-7BBF-6822966E0315}"/>
              </a:ext>
            </a:extLst>
          </p:cNvPr>
          <p:cNvSpPr/>
          <p:nvPr/>
        </p:nvSpPr>
        <p:spPr>
          <a:xfrm>
            <a:off x="8917922" y="7075193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767A703-074E-D2CD-B437-B03811B4358D}"/>
              </a:ext>
            </a:extLst>
          </p:cNvPr>
          <p:cNvSpPr/>
          <p:nvPr/>
        </p:nvSpPr>
        <p:spPr>
          <a:xfrm>
            <a:off x="10619814" y="8584931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14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91616-4F2D-1F9A-E20E-28FCE850F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89ED396D-1960-84D8-85BD-9063495C2AA1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After Main Chicane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06B1C224-B381-771D-F77E-193D82663E60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5229361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956DA6E3-77F4-16C4-5739-0ACA68D5B950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EBB85527-B282-20F5-39D1-2C34FF791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D88BD1CB-1F6A-F7E0-9D46-3A5B206FCAB6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8AF9D6F-0A8D-0243-24DB-EEB909EBAE6A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91EE670E-2D53-C4E0-DD88-31B027679CDF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3C6AD562-B529-94F1-E317-6B3B8CEE9810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18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218C2A09-0188-B5EA-821F-4E8337547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8B2B91-D257-193B-DBEE-FBFEE89BFE95}"/>
              </a:ext>
            </a:extLst>
          </p:cNvPr>
          <p:cNvSpPr txBox="1"/>
          <p:nvPr/>
        </p:nvSpPr>
        <p:spPr>
          <a:xfrm>
            <a:off x="12499232" y="2245983"/>
            <a:ext cx="386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Main Chicane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CFE103EF-5FF5-9178-E46D-1F3C563EEA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2772542"/>
                  </p:ext>
                </p:extLst>
              </p:nvPr>
            </p:nvGraphicFramePr>
            <p:xfrm>
              <a:off x="12499232" y="3126245"/>
              <a:ext cx="10620528" cy="904773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length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>
                              <a:solidFill>
                                <a:srgbClr val="FF0000"/>
                              </a:solidFill>
                            </a:rPr>
                            <a:t>0.886 mm ( ~ 3ps)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361204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4.669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477.034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53958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22.525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10.535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2.003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49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11.2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0.065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-3.945518e-04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 1.063173e-05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CFE103EF-5FF5-9178-E46D-1F3C563EEA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2772542"/>
                  </p:ext>
                </p:extLst>
              </p:nvPr>
            </p:nvGraphicFramePr>
            <p:xfrm>
              <a:off x="12499232" y="3126245"/>
              <a:ext cx="10620528" cy="904773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length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>
                              <a:solidFill>
                                <a:srgbClr val="FF0000"/>
                              </a:solidFill>
                            </a:rPr>
                            <a:t>0.886 mm ( ~ 3ps)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3612043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4.669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415238" r="-325" b="-9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5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6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7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815238" r="-54699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49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858036" r="-54699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11.2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12264" r="-54699" b="-33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52679" r="-54699" b="-220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0.065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29524" r="-54699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-3.945518e-04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329524" r="-54699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 1.063173e-05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7EEC30F-172A-A09F-705F-28ADC7B9F3EF}"/>
              </a:ext>
            </a:extLst>
          </p:cNvPr>
          <p:cNvSpPr txBox="1"/>
          <p:nvPr/>
        </p:nvSpPr>
        <p:spPr>
          <a:xfrm>
            <a:off x="1262653" y="2325915"/>
            <a:ext cx="7267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first quadrupoles (Quad triplet)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표 16">
                <a:extLst>
                  <a:ext uri="{FF2B5EF4-FFF2-40B4-BE49-F238E27FC236}">
                    <a16:creationId xmlns:a16="http://schemas.microsoft.com/office/drawing/2014/main" id="{CDDFD3CD-CAAA-8D5F-79E6-10028A33C3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7666847"/>
                  </p:ext>
                </p:extLst>
              </p:nvPr>
            </p:nvGraphicFramePr>
            <p:xfrm>
              <a:off x="1187768" y="3206177"/>
              <a:ext cx="10620528" cy="904773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Beam length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663052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emittance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4.588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emittance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0.045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beam size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451.891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beam size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24.318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 </m:t>
                              </m:r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angular spread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10.155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angular spread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1.863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44.5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13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0.016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-6.616678e-08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1.312809e-07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표 16">
                <a:extLst>
                  <a:ext uri="{FF2B5EF4-FFF2-40B4-BE49-F238E27FC236}">
                    <a16:creationId xmlns:a16="http://schemas.microsoft.com/office/drawing/2014/main" id="{CDDFD3CD-CAAA-8D5F-79E6-10028A33C32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7666847"/>
                  </p:ext>
                </p:extLst>
              </p:nvPr>
            </p:nvGraphicFramePr>
            <p:xfrm>
              <a:off x="1187768" y="3206177"/>
              <a:ext cx="10620528" cy="904773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 smtClean="0">
                              <a:solidFill>
                                <a:schemeClr val="tx1"/>
                              </a:solidFill>
                            </a:rPr>
                            <a:t>Beam length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114286" r="-325" b="-12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6663052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emittance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4.588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emittance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0.045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beam size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415238" r="-325" b="-9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beam size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5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Horizontal angular spread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6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Vertical angular spread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7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815238" r="-54650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44.5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858036" r="-54650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13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12264" r="-54650" b="-33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0.016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52679" r="-54650" b="-220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29524" r="-54650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-6.616678e-08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329524" r="-54650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1.312809e-07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31261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E22E4-0FC4-1935-DA8D-2DA4174C3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AE28AA-5A98-4277-9E92-6015889BE842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RF cavity for minimizing energy spread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EE4E6C94-0F88-5574-967A-F16B935AF012}"/>
              </a:ext>
            </a:extLst>
          </p:cNvPr>
          <p:cNvCxnSpPr>
            <a:cxnSpLocks/>
          </p:cNvCxnSpPr>
          <p:nvPr/>
        </p:nvCxnSpPr>
        <p:spPr>
          <a:xfrm flipV="1">
            <a:off x="1187768" y="1922212"/>
            <a:ext cx="10401250" cy="57923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8C2C8A69-DF70-49CD-FDDF-FD45674CF0CA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3D3C83AF-FD07-B36C-C84F-C7A85B2AC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0B82E0B-5515-BA9F-75C3-BF010A2F604E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6BE59E5-632D-B4D0-B718-80187AD32462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24EB53EE-0C52-2BA2-6801-8E529C7C0F8C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E017858-5016-B8EA-01E5-84B15BFC4246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19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54FBC6E-94F4-FE5E-4DFB-8CB7428BB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B74C1EA7-309E-1866-2391-B731C0879923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7" name="표 66">
            <a:extLst>
              <a:ext uri="{FF2B5EF4-FFF2-40B4-BE49-F238E27FC236}">
                <a16:creationId xmlns:a16="http://schemas.microsoft.com/office/drawing/2014/main" id="{6569D1C5-B6A5-1019-5C07-621F0ED040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594124"/>
              </p:ext>
            </p:extLst>
          </p:nvPr>
        </p:nvGraphicFramePr>
        <p:xfrm>
          <a:off x="1129852" y="2386209"/>
          <a:ext cx="6479966" cy="2255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9983">
                  <a:extLst>
                    <a:ext uri="{9D8B030D-6E8A-4147-A177-3AD203B41FA5}">
                      <a16:colId xmlns:a16="http://schemas.microsoft.com/office/drawing/2014/main" val="914237840"/>
                    </a:ext>
                  </a:extLst>
                </a:gridCol>
                <a:gridCol w="3239983">
                  <a:extLst>
                    <a:ext uri="{9D8B030D-6E8A-4147-A177-3AD203B41FA5}">
                      <a16:colId xmlns:a16="http://schemas.microsoft.com/office/drawing/2014/main" val="3088236260"/>
                    </a:ext>
                  </a:extLst>
                </a:gridCol>
              </a:tblGrid>
              <a:tr h="45811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000" b="1" dirty="0"/>
                        <a:t>RF</a:t>
                      </a:r>
                      <a:r>
                        <a:rPr lang="ko-KR" altLang="en-US" sz="3000" b="1" dirty="0"/>
                        <a:t> </a:t>
                      </a:r>
                      <a:r>
                        <a:rPr lang="en-US" altLang="ko-KR" sz="3000" b="1" dirty="0"/>
                        <a:t>cavity</a:t>
                      </a:r>
                      <a:endParaRPr lang="ko-KR" altLang="en-US" sz="3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82253"/>
                  </a:ext>
                </a:extLst>
              </a:tr>
              <a:tr h="4581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RF voltage</a:t>
                      </a:r>
                      <a:endParaRPr lang="ko-KR" altLang="en-US" sz="3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ea typeface="나눔고딕" panose="020D0604000000000000" pitchFamily="50" charset="-127"/>
                          <a:cs typeface="NanumGothic Regular" charset="-127"/>
                        </a:rPr>
                        <a:t>119.225 MV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98294"/>
                  </a:ext>
                </a:extLst>
              </a:tr>
              <a:tr h="4581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RF frequency</a:t>
                      </a:r>
                      <a:endParaRPr lang="ko-KR" altLang="en-US" sz="3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a:t>12 GHz </a:t>
                      </a:r>
                      <a:endParaRPr lang="ko-KR" altLang="en-US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413"/>
                  </a:ext>
                </a:extLst>
              </a:tr>
              <a:tr h="4581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/>
                        <a:t>Cavity length</a:t>
                      </a:r>
                      <a:endParaRPr lang="ko-KR" altLang="en-US" sz="3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0" dirty="0">
                          <a:latin typeface="+mn-ea"/>
                          <a:ea typeface="+mn-ea"/>
                        </a:rPr>
                        <a:t>5.0 m</a:t>
                      </a:r>
                      <a:endParaRPr lang="ko-KR" altLang="en-US" sz="3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563002"/>
                  </a:ext>
                </a:extLst>
              </a:tr>
            </a:tbl>
          </a:graphicData>
        </a:graphic>
      </p:graphicFrame>
      <p:cxnSp>
        <p:nvCxnSpPr>
          <p:cNvPr id="20" name="직선 연결선[R] 10">
            <a:extLst>
              <a:ext uri="{FF2B5EF4-FFF2-40B4-BE49-F238E27FC236}">
                <a16:creationId xmlns:a16="http://schemas.microsoft.com/office/drawing/2014/main" id="{01E9F650-7202-4C91-825C-4E369E56977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[R] 10">
            <a:extLst>
              <a:ext uri="{FF2B5EF4-FFF2-40B4-BE49-F238E27FC236}">
                <a16:creationId xmlns:a16="http://schemas.microsoft.com/office/drawing/2014/main" id="{8DCED14B-E206-33C9-4437-137C54963AE4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7516819-975E-FE1C-B6F9-D5AD80ADAF56}"/>
              </a:ext>
            </a:extLst>
          </p:cNvPr>
          <p:cNvCxnSpPr>
            <a:cxnSpLocks/>
          </p:cNvCxnSpPr>
          <p:nvPr/>
        </p:nvCxnSpPr>
        <p:spPr>
          <a:xfrm>
            <a:off x="7280513" y="8979457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304BA9D-1EFB-4CB6-A4D5-DF937CEB7C0A}"/>
              </a:ext>
            </a:extLst>
          </p:cNvPr>
          <p:cNvCxnSpPr>
            <a:cxnSpLocks/>
          </p:cNvCxnSpPr>
          <p:nvPr/>
        </p:nvCxnSpPr>
        <p:spPr>
          <a:xfrm>
            <a:off x="5298928" y="8966093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4DD2CAF-845C-0BB7-0D46-73CB46B0B2F9}"/>
              </a:ext>
            </a:extLst>
          </p:cNvPr>
          <p:cNvSpPr/>
          <p:nvPr/>
        </p:nvSpPr>
        <p:spPr>
          <a:xfrm>
            <a:off x="3933337" y="8712679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56752F3-010B-F55F-05F9-4257797F47F7}"/>
              </a:ext>
            </a:extLst>
          </p:cNvPr>
          <p:cNvSpPr/>
          <p:nvPr/>
        </p:nvSpPr>
        <p:spPr>
          <a:xfrm>
            <a:off x="5611872" y="8408253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26B9623-DA11-E0C9-C2AD-3EC9C603F3B4}"/>
              </a:ext>
            </a:extLst>
          </p:cNvPr>
          <p:cNvSpPr/>
          <p:nvPr/>
        </p:nvSpPr>
        <p:spPr>
          <a:xfrm>
            <a:off x="6206098" y="8406313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B8232E-6413-53A8-3DA6-EB212E15084A}"/>
              </a:ext>
            </a:extLst>
          </p:cNvPr>
          <p:cNvSpPr txBox="1"/>
          <p:nvPr/>
        </p:nvSpPr>
        <p:spPr>
          <a:xfrm>
            <a:off x="5591126" y="7992150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8561A0-5FE0-D25A-E9B8-4D2E405BC919}"/>
              </a:ext>
            </a:extLst>
          </p:cNvPr>
          <p:cNvSpPr txBox="1"/>
          <p:nvPr/>
        </p:nvSpPr>
        <p:spPr>
          <a:xfrm>
            <a:off x="6162116" y="8000678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A28067-FA63-C58A-97BE-A6D09B066ECB}"/>
              </a:ext>
            </a:extLst>
          </p:cNvPr>
          <p:cNvSpPr txBox="1"/>
          <p:nvPr/>
        </p:nvSpPr>
        <p:spPr>
          <a:xfrm>
            <a:off x="3896489" y="7616097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B9818DEC-3839-CE5A-AA69-A7F42A894263}"/>
              </a:ext>
            </a:extLst>
          </p:cNvPr>
          <p:cNvCxnSpPr>
            <a:cxnSpLocks/>
          </p:cNvCxnSpPr>
          <p:nvPr/>
        </p:nvCxnSpPr>
        <p:spPr>
          <a:xfrm flipV="1">
            <a:off x="5509731" y="9060074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65455CB-A9CA-E6EF-180F-E386F8205656}"/>
              </a:ext>
            </a:extLst>
          </p:cNvPr>
          <p:cNvSpPr txBox="1"/>
          <p:nvPr/>
        </p:nvSpPr>
        <p:spPr>
          <a:xfrm>
            <a:off x="5016771" y="10974948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EF41A206-8744-7CF2-F561-F661DAE03643}"/>
              </a:ext>
            </a:extLst>
          </p:cNvPr>
          <p:cNvCxnSpPr>
            <a:cxnSpLocks/>
          </p:cNvCxnSpPr>
          <p:nvPr/>
        </p:nvCxnSpPr>
        <p:spPr>
          <a:xfrm flipV="1">
            <a:off x="7417738" y="9114706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4CA7390-DD17-6412-4870-FF4CAB1EE5C8}"/>
              </a:ext>
            </a:extLst>
          </p:cNvPr>
          <p:cNvSpPr txBox="1"/>
          <p:nvPr/>
        </p:nvSpPr>
        <p:spPr>
          <a:xfrm>
            <a:off x="6852999" y="10950105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57C0ED5-35F9-63D4-F54C-5B05B79219A2}"/>
              </a:ext>
            </a:extLst>
          </p:cNvPr>
          <p:cNvSpPr/>
          <p:nvPr/>
        </p:nvSpPr>
        <p:spPr>
          <a:xfrm>
            <a:off x="6792977" y="8413694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506279-0D9E-5660-E255-471A9CA52F09}"/>
              </a:ext>
            </a:extLst>
          </p:cNvPr>
          <p:cNvSpPr txBox="1"/>
          <p:nvPr/>
        </p:nvSpPr>
        <p:spPr>
          <a:xfrm>
            <a:off x="6706915" y="7997591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QF2</a:t>
            </a:r>
            <a:endParaRPr lang="ko-KR" altLang="en-US" sz="2000" dirty="0"/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B040EBB6-A6B0-59BE-800C-636D8F3B2DFA}"/>
              </a:ext>
            </a:extLst>
          </p:cNvPr>
          <p:cNvCxnSpPr>
            <a:cxnSpLocks/>
          </p:cNvCxnSpPr>
          <p:nvPr/>
        </p:nvCxnSpPr>
        <p:spPr>
          <a:xfrm>
            <a:off x="14759144" y="9209174"/>
            <a:ext cx="11322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A2774271-268F-CCE8-223E-382157597A8F}"/>
              </a:ext>
            </a:extLst>
          </p:cNvPr>
          <p:cNvCxnSpPr>
            <a:cxnSpLocks/>
          </p:cNvCxnSpPr>
          <p:nvPr/>
        </p:nvCxnSpPr>
        <p:spPr>
          <a:xfrm flipV="1">
            <a:off x="10848895" y="7523196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D6ADD904-0F2B-F915-7F33-585A47228DCD}"/>
              </a:ext>
            </a:extLst>
          </p:cNvPr>
          <p:cNvCxnSpPr>
            <a:cxnSpLocks/>
          </p:cNvCxnSpPr>
          <p:nvPr/>
        </p:nvCxnSpPr>
        <p:spPr>
          <a:xfrm flipV="1">
            <a:off x="8709597" y="7795475"/>
            <a:ext cx="738906" cy="6841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D05D703D-9CE7-A30C-3EC3-F976DDC79298}"/>
              </a:ext>
            </a:extLst>
          </p:cNvPr>
          <p:cNvCxnSpPr>
            <a:cxnSpLocks/>
          </p:cNvCxnSpPr>
          <p:nvPr/>
        </p:nvCxnSpPr>
        <p:spPr>
          <a:xfrm flipH="1" flipV="1">
            <a:off x="13138539" y="7715982"/>
            <a:ext cx="600526" cy="7636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6870402-F0D5-041C-E23E-1AA6CFA570C7}"/>
              </a:ext>
            </a:extLst>
          </p:cNvPr>
          <p:cNvSpPr/>
          <p:nvPr/>
        </p:nvSpPr>
        <p:spPr>
          <a:xfrm>
            <a:off x="7638158" y="8440507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B010DF-21C4-DE26-5986-4893E0C1C6C8}"/>
              </a:ext>
            </a:extLst>
          </p:cNvPr>
          <p:cNvSpPr txBox="1"/>
          <p:nvPr/>
        </p:nvSpPr>
        <p:spPr>
          <a:xfrm>
            <a:off x="8222053" y="7981304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B1</a:t>
            </a:r>
            <a:endParaRPr lang="ko-KR" altLang="en-US" sz="25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4FE98E-597B-9068-6F52-5EA29BBFAE18}"/>
              </a:ext>
            </a:extLst>
          </p:cNvPr>
          <p:cNvSpPr txBox="1"/>
          <p:nvPr/>
        </p:nvSpPr>
        <p:spPr>
          <a:xfrm>
            <a:off x="9992706" y="6433570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B2</a:t>
            </a:r>
            <a:endParaRPr lang="ko-KR" altLang="en-US" sz="25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2B9A2F-2066-6319-FD7B-3BB3AE6519CF}"/>
              </a:ext>
            </a:extLst>
          </p:cNvPr>
          <p:cNvSpPr txBox="1"/>
          <p:nvPr/>
        </p:nvSpPr>
        <p:spPr>
          <a:xfrm>
            <a:off x="12013354" y="6440612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B3</a:t>
            </a:r>
            <a:endParaRPr lang="ko-KR" altLang="en-US" sz="25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E02D9C-AF01-DD1F-184B-22250957000C}"/>
              </a:ext>
            </a:extLst>
          </p:cNvPr>
          <p:cNvSpPr txBox="1"/>
          <p:nvPr/>
        </p:nvSpPr>
        <p:spPr>
          <a:xfrm>
            <a:off x="13751259" y="7950309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B4</a:t>
            </a:r>
            <a:endParaRPr lang="ko-KR" altLang="en-US" sz="2500" dirty="0"/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B3F52AF3-DDE8-66F5-B211-4EB6890CFD0F}"/>
              </a:ext>
            </a:extLst>
          </p:cNvPr>
          <p:cNvCxnSpPr>
            <a:cxnSpLocks/>
          </p:cNvCxnSpPr>
          <p:nvPr/>
        </p:nvCxnSpPr>
        <p:spPr>
          <a:xfrm flipV="1">
            <a:off x="15338563" y="9345407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FC4630C-6469-9236-25F1-0879284DB6AD}"/>
              </a:ext>
            </a:extLst>
          </p:cNvPr>
          <p:cNvSpPr txBox="1"/>
          <p:nvPr/>
        </p:nvSpPr>
        <p:spPr>
          <a:xfrm>
            <a:off x="14759144" y="11207211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21180727-AA69-5216-F77D-A59A673FFEC2}"/>
              </a:ext>
            </a:extLst>
          </p:cNvPr>
          <p:cNvCxnSpPr>
            <a:cxnSpLocks/>
          </p:cNvCxnSpPr>
          <p:nvPr/>
        </p:nvCxnSpPr>
        <p:spPr>
          <a:xfrm flipV="1">
            <a:off x="18173613" y="9184738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B186AB1-F1D3-F923-D505-E5512371E511}"/>
              </a:ext>
            </a:extLst>
          </p:cNvPr>
          <p:cNvSpPr/>
          <p:nvPr/>
        </p:nvSpPr>
        <p:spPr>
          <a:xfrm>
            <a:off x="15793672" y="8842394"/>
            <a:ext cx="2566447" cy="76911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RF Cavity</a:t>
            </a:r>
            <a:endParaRPr lang="ko-KR" alt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36D4D9-882C-0720-F03A-93CBB6DA1CFE}"/>
              </a:ext>
            </a:extLst>
          </p:cNvPr>
          <p:cNvSpPr txBox="1"/>
          <p:nvPr/>
        </p:nvSpPr>
        <p:spPr>
          <a:xfrm>
            <a:off x="15750052" y="8171499"/>
            <a:ext cx="2788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Using X-band cavity, &lt;5m</a:t>
            </a:r>
            <a:endParaRPr lang="ko-KR" altLang="en-US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CCF28F-9265-74D7-6D9B-72B83D7E3BBD}"/>
              </a:ext>
            </a:extLst>
          </p:cNvPr>
          <p:cNvSpPr txBox="1"/>
          <p:nvPr/>
        </p:nvSpPr>
        <p:spPr>
          <a:xfrm>
            <a:off x="15766948" y="9658801"/>
            <a:ext cx="275517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300" dirty="0"/>
              <a:t>RF frequency: 12 GHz</a:t>
            </a:r>
            <a:endParaRPr lang="ko-KR" altLang="en-US" sz="2300" dirty="0"/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9A07E6B9-24DA-929D-7EA6-4F2CF061B5AE}"/>
              </a:ext>
            </a:extLst>
          </p:cNvPr>
          <p:cNvCxnSpPr>
            <a:cxnSpLocks/>
          </p:cNvCxnSpPr>
          <p:nvPr/>
        </p:nvCxnSpPr>
        <p:spPr>
          <a:xfrm flipV="1">
            <a:off x="18668377" y="9285363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D4CBD67-148E-F114-9B0F-CD5452D6805B}"/>
              </a:ext>
            </a:extLst>
          </p:cNvPr>
          <p:cNvSpPr txBox="1"/>
          <p:nvPr/>
        </p:nvSpPr>
        <p:spPr>
          <a:xfrm>
            <a:off x="18088958" y="1114716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FA1BF24-7B0A-127C-5B22-22FA6D102A2C}"/>
              </a:ext>
            </a:extLst>
          </p:cNvPr>
          <p:cNvSpPr/>
          <p:nvPr/>
        </p:nvSpPr>
        <p:spPr>
          <a:xfrm>
            <a:off x="9388820" y="6893866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F154D1E0-FCA5-E6B5-A4CA-0671E20514BC}"/>
              </a:ext>
            </a:extLst>
          </p:cNvPr>
          <p:cNvSpPr/>
          <p:nvPr/>
        </p:nvSpPr>
        <p:spPr>
          <a:xfrm>
            <a:off x="11409468" y="6917625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1BA5D7AE-8E8C-70FB-7D12-441C1DADD0B2}"/>
              </a:ext>
            </a:extLst>
          </p:cNvPr>
          <p:cNvSpPr/>
          <p:nvPr/>
        </p:nvSpPr>
        <p:spPr>
          <a:xfrm>
            <a:off x="13111360" y="8427363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233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5904-299C-5739-08C6-235262F8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1906C0-6EE6-DDE7-54BD-FD72E5B4BA0C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Contents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0F4429F4-2D32-17E0-6E57-A946B6801C32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2453503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6EF49B59-0E6D-4183-7930-B49BD1DEDC8F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2836D031-6D99-942A-95F0-D6D984675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E5A45C67-2243-061E-8FB7-1EAC5F423CFB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85A56E2-55B8-50AF-B51F-D2A960AF8557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44E208A9-7272-8A8B-968A-D9DDEA9F4E8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7E44C1A-986F-0382-CF98-FBEE588B3FF0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B9E9031-4E4B-BEF4-FB85-612173B2C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44D39E-0C3E-CBF8-E966-EC0E8F8274C1}"/>
              </a:ext>
            </a:extLst>
          </p:cNvPr>
          <p:cNvSpPr txBox="1"/>
          <p:nvPr/>
        </p:nvSpPr>
        <p:spPr>
          <a:xfrm>
            <a:off x="1187768" y="2701427"/>
            <a:ext cx="685822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en-US" altLang="ko-KR" dirty="0"/>
              <a:t>Active</a:t>
            </a:r>
            <a:r>
              <a:rPr lang="ko-KR" altLang="en-US" dirty="0"/>
              <a:t> </a:t>
            </a:r>
            <a:r>
              <a:rPr lang="en-US" altLang="ko-KR" dirty="0"/>
              <a:t>energy</a:t>
            </a:r>
            <a:r>
              <a:rPr lang="ko-KR" altLang="en-US" dirty="0"/>
              <a:t> </a:t>
            </a:r>
            <a:r>
              <a:rPr lang="en-US" altLang="ko-KR" dirty="0"/>
              <a:t>compression</a:t>
            </a:r>
          </a:p>
          <a:p>
            <a:pPr marL="742950" indent="-742950">
              <a:buAutoNum type="arabicPeriod"/>
            </a:pPr>
            <a:endParaRPr lang="en-US" altLang="ko-KR" dirty="0"/>
          </a:p>
          <a:p>
            <a:pPr marL="742950" indent="-742950">
              <a:buAutoNum type="arabicPeriod"/>
            </a:pPr>
            <a:r>
              <a:rPr lang="en-US" altLang="ko-KR" dirty="0"/>
              <a:t>Injection into PLS-II storage ring</a:t>
            </a:r>
          </a:p>
          <a:p>
            <a:pPr marL="742950" indent="-742950">
              <a:buAutoNum type="arabicPeriod"/>
            </a:pPr>
            <a:endParaRPr lang="en-US" altLang="ko-KR" dirty="0"/>
          </a:p>
          <a:p>
            <a:pPr marL="742950" indent="-742950">
              <a:buAutoNum type="arabicPeriod"/>
            </a:pPr>
            <a:r>
              <a:rPr lang="en-US" altLang="ko-KR" dirty="0"/>
              <a:t>Future plans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9911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0B280-85A0-BC62-27D8-BD1607291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65C16510-D5EE-F3CE-A48D-75E66049BF61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RF cavity for minimizing energy spread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5DA45972-0C98-EBB2-CF5D-ECE3309F13B8}"/>
              </a:ext>
            </a:extLst>
          </p:cNvPr>
          <p:cNvCxnSpPr>
            <a:cxnSpLocks/>
          </p:cNvCxnSpPr>
          <p:nvPr/>
        </p:nvCxnSpPr>
        <p:spPr>
          <a:xfrm flipV="1">
            <a:off x="1187768" y="1922212"/>
            <a:ext cx="10401250" cy="57923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0C0A8D92-1341-AE86-B08B-A22357459F65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83DBA1AB-CD1D-9BD7-4484-AEC7B8855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8146447-F1D9-14F8-2848-AC47EA5C369B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63E4ECB-D2E9-4099-3B47-A7911947730E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67B0B9EC-BEF6-00A5-A259-F435609F616E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772D984-E5D4-C15A-CA39-C87D8E7202A5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18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BBDE111-D61E-AC3A-998B-388BA841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17F804C0-93E7-BDF2-85D4-8865BC2D69F8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[R] 10">
            <a:extLst>
              <a:ext uri="{FF2B5EF4-FFF2-40B4-BE49-F238E27FC236}">
                <a16:creationId xmlns:a16="http://schemas.microsoft.com/office/drawing/2014/main" id="{48C7EF83-DE01-A80D-3BC6-BCC0A1FAD046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[R] 10">
            <a:extLst>
              <a:ext uri="{FF2B5EF4-FFF2-40B4-BE49-F238E27FC236}">
                <a16:creationId xmlns:a16="http://schemas.microsoft.com/office/drawing/2014/main" id="{34FCB4D5-405D-226B-FE64-4EA9FFE7D7F8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B79CC642-C0AC-C9AE-0305-1EBD99819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916" y="2391268"/>
            <a:ext cx="12386779" cy="55052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BC4737-2D17-207B-7309-D7D1AB284CFB}"/>
                  </a:ext>
                </a:extLst>
              </p:cNvPr>
              <p:cNvSpPr txBox="1"/>
              <p:nvPr/>
            </p:nvSpPr>
            <p:spPr>
              <a:xfrm>
                <a:off x="1187768" y="7090624"/>
                <a:ext cx="14063118" cy="4944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5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Theoretical value</a:t>
                </a:r>
              </a:p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sz="25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500" dirty="0">
                    <a:solidFill>
                      <a:schemeClr val="tx1"/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After Decompression Chicane</a:t>
                </a:r>
                <a:endParaRPr lang="en-US" altLang="ko-KR" sz="2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𝜁</m:t>
                    </m:r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𝜁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sub>
                    </m:sSub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566</m:t>
                        </m:r>
                      </m:sub>
                    </m:sSub>
                    <m:sSubSup>
                      <m:sSubSup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2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en-US" altLang="ko-KR" sz="25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𝜁</m:t>
                      </m:r>
                      <m:r>
                        <a:rPr lang="en-US" altLang="ko-KR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longitudinal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displacement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altLang="ko-KR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energy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spread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f>
                        <m:fPr>
                          <m:type m:val="lin"/>
                          <m:ctrlPr>
                            <a:rPr lang="en-US" altLang="ko-KR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566</m:t>
                              </m:r>
                            </m:sub>
                          </m:sSub>
                        </m:den>
                      </m:f>
                      <m:r>
                        <a:rPr lang="en-US" altLang="ko-KR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type m:val="lin"/>
                          <m:ctrlPr>
                            <a:rPr lang="en-US" altLang="ko-KR" sz="2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sz="25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first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ko-KR" sz="25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second</m:t>
                          </m:r>
                        </m:den>
                      </m:f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order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dispersion</m:t>
                      </m:r>
                      <m: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5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coefficient</m:t>
                      </m:r>
                    </m:oMath>
                  </m:oMathPara>
                </a14:m>
                <a:endParaRPr lang="en-US" altLang="ko-KR" sz="2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2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ko-KR" sz="2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After RF cavity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𝛿</m:t>
                    </m:r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𝑒𝑉</m:t>
                        </m:r>
                      </m:num>
                      <m:den>
                        <m:sSub>
                          <m:sSub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2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ref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25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ko-KR" sz="2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RF</m:t>
                                </m:r>
                              </m:sub>
                            </m:sSub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𝜁</m:t>
                            </m:r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𝑜𝑝𝑡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ko-KR" sz="25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marR="0" lvl="0" indent="-28575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en-US" altLang="ko-KR" sz="25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Optimal phase/voltage of cavity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𝑅𝐹</m:t>
                        </m:r>
                      </m:sub>
                    </m:sSub>
                    <m:r>
                      <a:rPr lang="en-US" altLang="ko-KR" sz="2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2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ref</m:t>
                            </m:r>
                          </m:sub>
                        </m:sSub>
                      </m:num>
                      <m:den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  <m:sSub>
                          <m:sSub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2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RF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56</m:t>
                            </m:r>
                          </m:sub>
                        </m:sSub>
                      </m:den>
                    </m:f>
                    <m:rad>
                      <m:radPr>
                        <m:degHide m:val="on"/>
                        <m:ctrlP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ko-KR" sz="25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2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566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𝑅𝐹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56</m:t>
                                    </m:r>
                                  </m:sub>
                                  <m:sup>
                                    <m:r>
                                      <a:rPr lang="en-US" altLang="ko-KR" sz="2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e>
                    </m:rad>
                  </m:oMath>
                </a14:m>
                <a:endParaRPr lang="en-US" altLang="ko-KR" sz="2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BC4737-2D17-207B-7309-D7D1AB284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68" y="7090624"/>
                <a:ext cx="14063118" cy="4944110"/>
              </a:xfrm>
              <a:prstGeom prst="rect">
                <a:avLst/>
              </a:prstGeom>
              <a:blipFill>
                <a:blip r:embed="rId6"/>
                <a:stretch>
                  <a:fillRect l="-737" t="-86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6650222"/>
                  </p:ext>
                </p:extLst>
              </p:nvPr>
            </p:nvGraphicFramePr>
            <p:xfrm>
              <a:off x="1119188" y="2800359"/>
              <a:ext cx="6479966" cy="2286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39983">
                      <a:extLst>
                        <a:ext uri="{9D8B030D-6E8A-4147-A177-3AD203B41FA5}">
                          <a16:colId xmlns:a16="http://schemas.microsoft.com/office/drawing/2014/main" val="1491316372"/>
                        </a:ext>
                      </a:extLst>
                    </a:gridCol>
                    <a:gridCol w="3239983">
                      <a:extLst>
                        <a:ext uri="{9D8B030D-6E8A-4147-A177-3AD203B41FA5}">
                          <a16:colId xmlns:a16="http://schemas.microsoft.com/office/drawing/2014/main" val="3770386445"/>
                        </a:ext>
                      </a:extLst>
                    </a:gridCol>
                  </a:tblGrid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RF voltage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2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119.225 MV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23128273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>
                              <a:solidFill>
                                <a:srgbClr val="FF0000"/>
                              </a:solidFill>
                            </a:rPr>
                            <a:t>RF phase</a:t>
                          </a:r>
                          <a:endParaRPr lang="ko-KR" altLang="en-US" sz="3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200" dirty="0">
                              <a:solidFill>
                                <a:srgbClr val="FF0000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2.714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endParaRPr lang="ko-KR" altLang="en-US" sz="3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6584366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RF frequency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200" dirty="0"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12 GHz 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4920526"/>
                      </a:ext>
                    </a:extLst>
                  </a:tr>
                  <a:tr h="4581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Cavity length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>
                              <a:latin typeface="+mn-ea"/>
                              <a:ea typeface="+mn-ea"/>
                            </a:rPr>
                            <a:t>5.0 m</a:t>
                          </a:r>
                          <a:endParaRPr lang="ko-KR" altLang="en-US" sz="3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269162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6650222"/>
                  </p:ext>
                </p:extLst>
              </p:nvPr>
            </p:nvGraphicFramePr>
            <p:xfrm>
              <a:off x="1119188" y="2800359"/>
              <a:ext cx="6479966" cy="2286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39983">
                      <a:extLst>
                        <a:ext uri="{9D8B030D-6E8A-4147-A177-3AD203B41FA5}">
                          <a16:colId xmlns:a16="http://schemas.microsoft.com/office/drawing/2014/main" val="1491316372"/>
                        </a:ext>
                      </a:extLst>
                    </a:gridCol>
                    <a:gridCol w="3239983">
                      <a:extLst>
                        <a:ext uri="{9D8B030D-6E8A-4147-A177-3AD203B41FA5}">
                          <a16:colId xmlns:a16="http://schemas.microsoft.com/office/drawing/2014/main" val="3770386445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RF voltage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2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119.225 MV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2312827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>
                              <a:solidFill>
                                <a:srgbClr val="FF0000"/>
                              </a:solidFill>
                            </a:rPr>
                            <a:t>RF phase</a:t>
                          </a:r>
                          <a:endParaRPr lang="ko-KR" altLang="en-US" sz="3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7"/>
                          <a:stretch>
                            <a:fillRect l="-100188" t="-112500" r="-376" b="-2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584366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RF frequency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200" dirty="0"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a:t>12 GHz </a:t>
                          </a:r>
                          <a:endParaRPr lang="ko-KR" altLang="en-US" sz="3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4920526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/>
                            <a:t>Cavity length</a:t>
                          </a:r>
                          <a:endParaRPr lang="ko-KR" altLang="en-US" sz="3000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000" dirty="0">
                              <a:latin typeface="+mn-ea"/>
                              <a:ea typeface="+mn-ea"/>
                            </a:rPr>
                            <a:t>5.0 m</a:t>
                          </a:r>
                          <a:endParaRPr lang="ko-KR" altLang="en-US" sz="3000" dirty="0">
                            <a:latin typeface="+mn-ea"/>
                            <a:ea typeface="+mn-ea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269162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1119188" y="2097940"/>
            <a:ext cx="37844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Optimal RF phase scan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792196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F5538-B552-108D-F8A1-CAA4D9059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153EDC7A-42A6-2F95-E562-E58080360EF9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Graphs for each steps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CCBF1541-462D-610A-BEA7-CE5844C2FBF6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360678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86717FBB-450F-AE59-8C2C-147DD9BE74E2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ABE8E3D4-CD6B-186B-9A95-BAD4052C2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6B00FF87-D3F8-975E-10CA-3737A5497C88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925EE84-848B-5C2B-BE36-013710B53F64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6A9994EA-7824-074B-A6E0-22517E7F084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4EE402-A8B7-CBF5-3BAF-2F324D10975D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20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E5933F03-B4BB-D440-F311-35D677021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표 3">
                <a:extLst>
                  <a:ext uri="{FF2B5EF4-FFF2-40B4-BE49-F238E27FC236}">
                    <a16:creationId xmlns:a16="http://schemas.microsoft.com/office/drawing/2014/main" id="{D917E407-4604-471E-DB04-EA53A777980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2946892"/>
                  </p:ext>
                </p:extLst>
              </p:nvPr>
            </p:nvGraphicFramePr>
            <p:xfrm>
              <a:off x="14621373" y="5248093"/>
              <a:ext cx="8889228" cy="485082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9657">
                      <a:extLst>
                        <a:ext uri="{9D8B030D-6E8A-4147-A177-3AD203B41FA5}">
                          <a16:colId xmlns:a16="http://schemas.microsoft.com/office/drawing/2014/main" val="1708080442"/>
                        </a:ext>
                      </a:extLst>
                    </a:gridCol>
                    <a:gridCol w="236592">
                      <a:extLst>
                        <a:ext uri="{9D8B030D-6E8A-4147-A177-3AD203B41FA5}">
                          <a16:colId xmlns:a16="http://schemas.microsoft.com/office/drawing/2014/main" val="2675365925"/>
                        </a:ext>
                      </a:extLst>
                    </a:gridCol>
                    <a:gridCol w="1545616">
                      <a:extLst>
                        <a:ext uri="{9D8B030D-6E8A-4147-A177-3AD203B41FA5}">
                          <a16:colId xmlns:a16="http://schemas.microsoft.com/office/drawing/2014/main" val="1703570224"/>
                        </a:ext>
                      </a:extLst>
                    </a:gridCol>
                    <a:gridCol w="2158681">
                      <a:extLst>
                        <a:ext uri="{9D8B030D-6E8A-4147-A177-3AD203B41FA5}">
                          <a16:colId xmlns:a16="http://schemas.microsoft.com/office/drawing/2014/main" val="3857942114"/>
                        </a:ext>
                      </a:extLst>
                    </a:gridCol>
                    <a:gridCol w="629885">
                      <a:extLst>
                        <a:ext uri="{9D8B030D-6E8A-4147-A177-3AD203B41FA5}">
                          <a16:colId xmlns:a16="http://schemas.microsoft.com/office/drawing/2014/main" val="2336218757"/>
                        </a:ext>
                      </a:extLst>
                    </a:gridCol>
                    <a:gridCol w="1528797">
                      <a:extLst>
                        <a:ext uri="{9D8B030D-6E8A-4147-A177-3AD203B41FA5}">
                          <a16:colId xmlns:a16="http://schemas.microsoft.com/office/drawing/2014/main" val="3927167496"/>
                        </a:ext>
                      </a:extLst>
                    </a:gridCol>
                  </a:tblGrid>
                  <a:tr h="506504"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(a) LPA Output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(b) After Chicane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15636"/>
                      </a:ext>
                    </a:extLst>
                  </a:tr>
                  <a:tr h="548193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Beam Energy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60 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</a:rPr>
                            <a:t>2.995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Bunch Length [mm]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0.8861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7670344"/>
                      </a:ext>
                    </a:extLst>
                  </a:tr>
                  <a:tr h="547905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Bunch Length [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250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25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r>
                            <a:rPr lang="en-US" altLang="ko-KR" sz="2500" dirty="0"/>
                            <a:t>]</a:t>
                          </a:r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2500" i="1" smtClean="0">
                                    <a:latin typeface="Cambria Math" panose="02040503050406030204" pitchFamily="18" charset="0"/>
                                    <a:ea typeface="나눔고딕" panose="020D0604000000000000" pitchFamily="50" charset="-127"/>
                                    <a:cs typeface="NanumGothic Regular" charset="-127"/>
                                  </a:rPr>
                                  <m:t>2</m:t>
                                </m:r>
                                <m:r>
                                  <a:rPr lang="en-US" altLang="ko-KR" sz="2500" b="0" i="1" smtClean="0">
                                    <a:latin typeface="Cambria Math" panose="02040503050406030204" pitchFamily="18" charset="0"/>
                                    <a:ea typeface="나눔고딕" panose="020D0604000000000000" pitchFamily="50" charset="-127"/>
                                    <a:cs typeface="NanumGothic Regular" charset="-127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25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5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ko-KR" sz="2500" b="0" i="1" smtClean="0">
                                      <a:latin typeface="Cambria Math" panose="02040503050406030204" pitchFamily="18" charset="0"/>
                                    </a:rPr>
                                    <m:t>56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2500" dirty="0"/>
                            <a:t> [mm]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100.7205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7731225"/>
                      </a:ext>
                    </a:extLst>
                  </a:tr>
                  <a:tr h="606525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Spread [%]</a:t>
                          </a:r>
                          <a:endParaRPr lang="ko-KR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1.0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25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5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ko-KR" sz="2500" b="0" i="1" smtClean="0">
                                      <a:latin typeface="Cambria Math" panose="02040503050406030204" pitchFamily="18" charset="0"/>
                                    </a:rPr>
                                    <m:t>566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2500" dirty="0"/>
                            <a:t> [mm]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-152.3553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51889384"/>
                      </a:ext>
                    </a:extLst>
                  </a:tr>
                  <a:tr h="50650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Jitter [%]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3.5 %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</a:rPr>
                            <a:t>1.0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b="1" dirty="0"/>
                            <a:t>(d) Energy Spectrum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 latinLnBrk="1"/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1052431"/>
                      </a:ext>
                    </a:extLst>
                  </a:tr>
                  <a:tr h="914975"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(c) After RF cavity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Before RF Cavity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2.995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2076666"/>
                      </a:ext>
                    </a:extLst>
                  </a:tr>
                  <a:tr h="91497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Spread [%]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0.0162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After RF Cavity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ko-KR" altLang="en-US" sz="25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812910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표 3">
                <a:extLst>
                  <a:ext uri="{FF2B5EF4-FFF2-40B4-BE49-F238E27FC236}">
                    <a16:creationId xmlns:a16="http://schemas.microsoft.com/office/drawing/2014/main" id="{D917E407-4604-471E-DB04-EA53A777980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2946892"/>
                  </p:ext>
                </p:extLst>
              </p:nvPr>
            </p:nvGraphicFramePr>
            <p:xfrm>
              <a:off x="14621373" y="5248093"/>
              <a:ext cx="8889228" cy="485082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9657">
                      <a:extLst>
                        <a:ext uri="{9D8B030D-6E8A-4147-A177-3AD203B41FA5}">
                          <a16:colId xmlns:a16="http://schemas.microsoft.com/office/drawing/2014/main" val="1708080442"/>
                        </a:ext>
                      </a:extLst>
                    </a:gridCol>
                    <a:gridCol w="236592">
                      <a:extLst>
                        <a:ext uri="{9D8B030D-6E8A-4147-A177-3AD203B41FA5}">
                          <a16:colId xmlns:a16="http://schemas.microsoft.com/office/drawing/2014/main" val="2675365925"/>
                        </a:ext>
                      </a:extLst>
                    </a:gridCol>
                    <a:gridCol w="1545616">
                      <a:extLst>
                        <a:ext uri="{9D8B030D-6E8A-4147-A177-3AD203B41FA5}">
                          <a16:colId xmlns:a16="http://schemas.microsoft.com/office/drawing/2014/main" val="1703570224"/>
                        </a:ext>
                      </a:extLst>
                    </a:gridCol>
                    <a:gridCol w="2158681">
                      <a:extLst>
                        <a:ext uri="{9D8B030D-6E8A-4147-A177-3AD203B41FA5}">
                          <a16:colId xmlns:a16="http://schemas.microsoft.com/office/drawing/2014/main" val="3857942114"/>
                        </a:ext>
                      </a:extLst>
                    </a:gridCol>
                    <a:gridCol w="629885">
                      <a:extLst>
                        <a:ext uri="{9D8B030D-6E8A-4147-A177-3AD203B41FA5}">
                          <a16:colId xmlns:a16="http://schemas.microsoft.com/office/drawing/2014/main" val="2336218757"/>
                        </a:ext>
                      </a:extLst>
                    </a:gridCol>
                    <a:gridCol w="1528797">
                      <a:extLst>
                        <a:ext uri="{9D8B030D-6E8A-4147-A177-3AD203B41FA5}">
                          <a16:colId xmlns:a16="http://schemas.microsoft.com/office/drawing/2014/main" val="3927167496"/>
                        </a:ext>
                      </a:extLst>
                    </a:gridCol>
                  </a:tblGrid>
                  <a:tr h="506504"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(a) LPA Output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(b) After Chicane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15636"/>
                      </a:ext>
                    </a:extLst>
                  </a:tr>
                  <a:tr h="853440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Beam Energy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60 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</a:rPr>
                            <a:t>2.995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Bunch Length [mm]</a:t>
                          </a: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0.8861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7670344"/>
                      </a:ext>
                    </a:extLst>
                  </a:tr>
                  <a:tr h="547905">
                    <a:tc gridSpan="2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201" t="-255556" r="-193964" b="-55333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96838" t="-255556" r="-281028" b="-55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211549" t="-255556" r="-100282" b="-553333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100.7205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47731225"/>
                      </a:ext>
                    </a:extLst>
                  </a:tr>
                  <a:tr h="606525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Spread [%]</a:t>
                          </a:r>
                          <a:endParaRPr lang="ko-KR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1.0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211549" t="-320000" r="-100282" b="-39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-152.3553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51889384"/>
                      </a:ext>
                    </a:extLst>
                  </a:tr>
                  <a:tr h="506504"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Jitter [%]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3.5 %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>
                              <a:ea typeface="나눔고딕" panose="020D0604000000000000" pitchFamily="50" charset="-127"/>
                            </a:rPr>
                            <a:t>1.0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b="1" dirty="0"/>
                            <a:t>(d) Energy Spectrum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 latinLnBrk="1"/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1052431"/>
                      </a:ext>
                    </a:extLst>
                  </a:tr>
                  <a:tr h="914975">
                    <a:tc gridSpan="3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(c) After RF cavity</a:t>
                          </a:r>
                          <a:endParaRPr lang="ko-KR" altLang="en-US" sz="2500" b="1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Before RF Cavity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2.995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2076666"/>
                      </a:ext>
                    </a:extLst>
                  </a:tr>
                  <a:tr h="91497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Energy Spread [%]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0.0162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 sz="25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After RF Cavity [GeV]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027487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ko-KR" altLang="en-US" sz="25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8129104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ECB9BC7A-5823-0AA6-B0E2-460DE640895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5593175" y="3786424"/>
              <a:ext cx="7250040" cy="98075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625020">
                      <a:extLst>
                        <a:ext uri="{9D8B030D-6E8A-4147-A177-3AD203B41FA5}">
                          <a16:colId xmlns:a16="http://schemas.microsoft.com/office/drawing/2014/main" val="1018571293"/>
                        </a:ext>
                      </a:extLst>
                    </a:gridCol>
                    <a:gridCol w="3625020">
                      <a:extLst>
                        <a:ext uri="{9D8B030D-6E8A-4147-A177-3AD203B41FA5}">
                          <a16:colId xmlns:a16="http://schemas.microsoft.com/office/drawing/2014/main" val="240943947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Bending angle [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altLang="ko-KR" sz="2500" dirty="0"/>
                            <a:t>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8.41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50224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Magnetic Field [T]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0.98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62913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351C5C2D-4027-C965-455B-A69D02F70C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6818220"/>
                  </p:ext>
                </p:extLst>
              </p:nvPr>
            </p:nvGraphicFramePr>
            <p:xfrm>
              <a:off x="15593175" y="3786424"/>
              <a:ext cx="7250040" cy="98075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625020">
                      <a:extLst>
                        <a:ext uri="{9D8B030D-6E8A-4147-A177-3AD203B41FA5}">
                          <a16:colId xmlns:a16="http://schemas.microsoft.com/office/drawing/2014/main" val="1018571293"/>
                        </a:ext>
                      </a:extLst>
                    </a:gridCol>
                    <a:gridCol w="3625020">
                      <a:extLst>
                        <a:ext uri="{9D8B030D-6E8A-4147-A177-3AD203B41FA5}">
                          <a16:colId xmlns:a16="http://schemas.microsoft.com/office/drawing/2014/main" val="2409439471"/>
                        </a:ext>
                      </a:extLst>
                    </a:gridCol>
                  </a:tblGrid>
                  <a:tr h="508318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68" t="-8333" r="-100168" b="-1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8.41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5022492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Magnetic Field [T]</a:t>
                          </a:r>
                          <a:endParaRPr lang="ko-KR" altLang="en-US" sz="25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0.98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629132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61B854AE-62C9-9217-F88C-E6A99AB44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21373" y="11055418"/>
            <a:ext cx="3584980" cy="73241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274C177-886B-CD4B-4A65-44C1739EC376}"/>
              </a:ext>
            </a:extLst>
          </p:cNvPr>
          <p:cNvSpPr txBox="1"/>
          <p:nvPr/>
        </p:nvSpPr>
        <p:spPr>
          <a:xfrm>
            <a:off x="14621373" y="10579832"/>
            <a:ext cx="34309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* Residual energy spread</a:t>
            </a:r>
            <a:endParaRPr lang="ko-KR" altLang="en-US" sz="25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A5E2354-A87A-D440-906A-B6E083B0D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7768" y="2230219"/>
            <a:ext cx="12675716" cy="1014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87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B81E2-340A-DE2C-13A2-1CAD777F0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572D6B2-D400-E997-1EB2-27B70B374BFD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The change of energy jitter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41CC8CD9-E6D5-F9F5-1347-4C3DA75D4CD0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290340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BACB1457-624A-BBE2-5E70-1260045978E3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89750888-10ED-7321-10DB-DC7968332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A56CCDF-E792-83B7-9EE4-84A33A53D96D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2B47AAC-4AF0-2B22-AE0C-AA5DA49A4801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4580A09A-4AE5-1577-1957-205A909259C8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46DC0489-3C55-B3D7-02DA-E4ECF69BA6FD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21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9E02942-9C60-B739-335F-B9E700A5A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6FB745DD-9C04-0155-99FB-779CD8B0F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88138"/>
              </p:ext>
            </p:extLst>
          </p:nvPr>
        </p:nvGraphicFramePr>
        <p:xfrm>
          <a:off x="16009440" y="2803332"/>
          <a:ext cx="6557952" cy="16301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607">
                  <a:extLst>
                    <a:ext uri="{9D8B030D-6E8A-4147-A177-3AD203B41FA5}">
                      <a16:colId xmlns:a16="http://schemas.microsoft.com/office/drawing/2014/main" val="252014201"/>
                    </a:ext>
                  </a:extLst>
                </a:gridCol>
                <a:gridCol w="1654454">
                  <a:extLst>
                    <a:ext uri="{9D8B030D-6E8A-4147-A177-3AD203B41FA5}">
                      <a16:colId xmlns:a16="http://schemas.microsoft.com/office/drawing/2014/main" val="1905320531"/>
                    </a:ext>
                  </a:extLst>
                </a:gridCol>
                <a:gridCol w="3074891">
                  <a:extLst>
                    <a:ext uri="{9D8B030D-6E8A-4147-A177-3AD203B41FA5}">
                      <a16:colId xmlns:a16="http://schemas.microsoft.com/office/drawing/2014/main" val="2297348486"/>
                    </a:ext>
                  </a:extLst>
                </a:gridCol>
              </a:tblGrid>
              <a:tr h="8111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RF OFF</a:t>
                      </a:r>
                      <a:endParaRPr lang="ko-KR" altLang="en-US" sz="25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1.0 %</a:t>
                      </a:r>
                      <a:endParaRPr lang="ko-KR" altLang="en-US" sz="2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2.71 </a:t>
                      </a:r>
                      <a:r>
                        <a:rPr lang="en-US" altLang="ko-KR" sz="2500" dirty="0" err="1"/>
                        <a:t>pC</a:t>
                      </a:r>
                      <a:r>
                        <a:rPr lang="en-US" altLang="ko-KR" sz="2500" dirty="0"/>
                        <a:t>/MeV</a:t>
                      </a:r>
                      <a:endParaRPr lang="ko-KR" altLang="en-US" sz="2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728225"/>
                  </a:ext>
                </a:extLst>
              </a:tr>
              <a:tr h="8189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RF ON</a:t>
                      </a:r>
                      <a:endParaRPr lang="ko-KR" altLang="en-US" sz="25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0.048 %</a:t>
                      </a:r>
                      <a:endParaRPr lang="ko-KR" altLang="en-US" sz="2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31.19 </a:t>
                      </a:r>
                      <a:r>
                        <a:rPr lang="en-US" altLang="ko-KR" sz="2500" dirty="0" err="1"/>
                        <a:t>pC</a:t>
                      </a:r>
                      <a:r>
                        <a:rPr lang="en-US" altLang="ko-KR" sz="2500" dirty="0"/>
                        <a:t>/MeV</a:t>
                      </a:r>
                      <a:endParaRPr lang="ko-KR" altLang="en-US" sz="2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642884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0D7FCE58-DDEA-DFC0-714D-0A5B6A2D21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244"/>
          <a:stretch>
            <a:fillRect/>
          </a:stretch>
        </p:blipFill>
        <p:spPr>
          <a:xfrm>
            <a:off x="979459" y="2306419"/>
            <a:ext cx="14787028" cy="543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11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575B9-15A0-C081-0905-820DF5E6D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477231D1-D25F-57E8-FADC-624D69A36B5D}"/>
              </a:ext>
            </a:extLst>
          </p:cNvPr>
          <p:cNvSpPr/>
          <p:nvPr/>
        </p:nvSpPr>
        <p:spPr>
          <a:xfrm>
            <a:off x="1119188" y="570281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After RF cavity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21A0695F-0891-DBD1-C2F5-087FAA260C4C}"/>
              </a:ext>
            </a:extLst>
          </p:cNvPr>
          <p:cNvCxnSpPr>
            <a:cxnSpLocks/>
          </p:cNvCxnSpPr>
          <p:nvPr/>
        </p:nvCxnSpPr>
        <p:spPr>
          <a:xfrm>
            <a:off x="1187768" y="1424961"/>
            <a:ext cx="3947039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9FFEB5CF-7103-9668-3DE3-438DB894ACFD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9951AC5D-A03B-1FD6-835B-16F8D4C53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ECCB7E0-A61D-7E07-BDD0-66F88F9CFD80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52F3DE6-450D-EFE3-8C73-F6E28C1CB5C8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5F6DB38E-18C4-7B8E-D81F-DED4C5C21FCC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A13B74C4-61D4-CA41-B343-E16ADE71D9CA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22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88C76412-A74F-6423-1EF6-60EE53E02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035B07-4BDA-A91F-7388-7CD1CD7BE62C}"/>
              </a:ext>
            </a:extLst>
          </p:cNvPr>
          <p:cNvSpPr txBox="1"/>
          <p:nvPr/>
        </p:nvSpPr>
        <p:spPr>
          <a:xfrm>
            <a:off x="1265158" y="1478532"/>
            <a:ext cx="386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Main Chicane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266B41EC-B916-527C-B9C2-44B367322E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9117865"/>
                  </p:ext>
                </p:extLst>
              </p:nvPr>
            </p:nvGraphicFramePr>
            <p:xfrm>
              <a:off x="1265158" y="2195504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2.995 GeV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88627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2114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25672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4.669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477.034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53958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22.525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10.535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2.003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49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11.2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0.065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-3.945518e-04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 1.063173e-05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266B41EC-B916-527C-B9C2-44B367322E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9117865"/>
                  </p:ext>
                </p:extLst>
              </p:nvPr>
            </p:nvGraphicFramePr>
            <p:xfrm>
              <a:off x="1265158" y="2195504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2.995 GeV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88627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32114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1 %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25672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4.669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614286" r="-325" b="-9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714286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814286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914286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04717" r="-54699" b="-5433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49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45536" r="-54699" b="-4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11.2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21905" r="-54699" b="-34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-0.4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39286" r="-54699" b="-220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0.065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428571" r="-54699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-3.945518e-04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528571" r="-54699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 1.063173e-05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B9760B1-2A52-1615-F542-B19C47C316F4}"/>
              </a:ext>
            </a:extLst>
          </p:cNvPr>
          <p:cNvSpPr txBox="1"/>
          <p:nvPr/>
        </p:nvSpPr>
        <p:spPr>
          <a:xfrm>
            <a:off x="12667961" y="1304361"/>
            <a:ext cx="2963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RF cavity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DA41CC37-8F49-5AA6-0C46-906BD1EA7B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2754060"/>
                  </p:ext>
                </p:extLst>
              </p:nvPr>
            </p:nvGraphicFramePr>
            <p:xfrm>
              <a:off x="12667961" y="2053996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3 GeV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50227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0.0162 %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967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0.048 %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93106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4.733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0.049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1250.519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53958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189.498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68.820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12.623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330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736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-5.0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-6.004942e-02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-2.795973e-03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표 5">
                <a:extLst>
                  <a:ext uri="{FF2B5EF4-FFF2-40B4-BE49-F238E27FC236}">
                    <a16:creationId xmlns:a16="http://schemas.microsoft.com/office/drawing/2014/main" id="{DA41CC37-8F49-5AA6-0C46-906BD1EA7B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2754060"/>
                  </p:ext>
                </p:extLst>
              </p:nvPr>
            </p:nvGraphicFramePr>
            <p:xfrm>
              <a:off x="12667961" y="2053996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3 GeV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502273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0.0162 %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9670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</a:rPr>
                            <a:t>0.048 %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931067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4.733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0.049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577" t="-615238" r="-325" b="-9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577" t="-7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577" t="-8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577" t="-9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15238" r="-54699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330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45536" r="-54699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736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10377" r="-54699" b="-33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40179" r="-54699" b="-220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-5.0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429524" r="-54699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-6.004942e-02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529524" r="-54699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-2.795973e-03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45442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28D2-EC64-79D9-8907-93EC0B499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9104E25-4E84-EDE3-E9A1-641D80854D18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BTL for injection into the Dynamic Aperture </a:t>
            </a: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1E26B111-5AD2-D7DE-944B-230B5BD53F61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1466875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0E19823A-036C-8AF3-669B-566A58462A61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0F58EDDC-D255-D47A-AEFF-D4F106285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D7FA3323-5DD7-3EC3-E5C3-CFCE9BA5BB53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F7F3170-6698-98ED-A147-08A9106C8481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5222B075-7A82-2A06-1A7D-D935F2BE478C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47128290-5FFC-4468-8B13-09085CF374A9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22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97E76A9D-187F-7110-30C2-D009A94AA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4A5F451F-F026-C578-1E89-F45C58D38034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[R] 10">
            <a:extLst>
              <a:ext uri="{FF2B5EF4-FFF2-40B4-BE49-F238E27FC236}">
                <a16:creationId xmlns:a16="http://schemas.microsoft.com/office/drawing/2014/main" id="{2BFE4164-4551-35BF-CEE5-4EBD6C85C007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[R] 10">
            <a:extLst>
              <a:ext uri="{FF2B5EF4-FFF2-40B4-BE49-F238E27FC236}">
                <a16:creationId xmlns:a16="http://schemas.microsoft.com/office/drawing/2014/main" id="{A496479E-D43F-BEF7-021C-E0873F3CAC3B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4E346D25-2568-0CB1-8C7E-B1656A8F2C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531631"/>
              </p:ext>
            </p:extLst>
          </p:nvPr>
        </p:nvGraphicFramePr>
        <p:xfrm>
          <a:off x="1232456" y="2860840"/>
          <a:ext cx="8069432" cy="2362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4716">
                  <a:extLst>
                    <a:ext uri="{9D8B030D-6E8A-4147-A177-3AD203B41FA5}">
                      <a16:colId xmlns:a16="http://schemas.microsoft.com/office/drawing/2014/main" val="709719377"/>
                    </a:ext>
                  </a:extLst>
                </a:gridCol>
                <a:gridCol w="4034716">
                  <a:extLst>
                    <a:ext uri="{9D8B030D-6E8A-4147-A177-3AD203B41FA5}">
                      <a16:colId xmlns:a16="http://schemas.microsoft.com/office/drawing/2014/main" val="354343268"/>
                    </a:ext>
                  </a:extLst>
                </a:gridCol>
              </a:tblGrid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length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dirty="0"/>
                        <a:t>50 cm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057072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QF3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K 1= 0.2, G = 2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89698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500" b="1" dirty="0"/>
                        <a:t>QD3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K 1= -0.8, G = 8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543099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b="1" dirty="0"/>
                        <a:t>QF4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K 1= 0.6, G = 6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22513"/>
                  </a:ext>
                </a:extLst>
              </a:tr>
              <a:tr h="345165"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b="1" dirty="0"/>
                        <a:t>QD4</a:t>
                      </a:r>
                      <a:endParaRPr lang="ko-KR" altLang="en-US" sz="25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500" dirty="0"/>
                        <a:t>K 1= -0.1, G = 1 T/m</a:t>
                      </a:r>
                      <a:endParaRPr lang="ko-KR" altLang="en-US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32930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0896FE27-7EDA-ED0E-53C5-45CA9FDDFE95}"/>
              </a:ext>
            </a:extLst>
          </p:cNvPr>
          <p:cNvSpPr txBox="1"/>
          <p:nvPr/>
        </p:nvSpPr>
        <p:spPr>
          <a:xfrm>
            <a:off x="1204266" y="2235108"/>
            <a:ext cx="45681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Quadrupoles</a:t>
            </a:r>
            <a:endParaRPr lang="ko-KR" altLang="en-US" sz="3000" b="1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4483971C-AE61-7B9E-BCD1-BCCBA88ABD96}"/>
              </a:ext>
            </a:extLst>
          </p:cNvPr>
          <p:cNvCxnSpPr>
            <a:cxnSpLocks/>
          </p:cNvCxnSpPr>
          <p:nvPr/>
        </p:nvCxnSpPr>
        <p:spPr>
          <a:xfrm>
            <a:off x="5017831" y="8866555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E4F4D51A-176A-0FE8-12EF-FCCDD7DF2F11}"/>
              </a:ext>
            </a:extLst>
          </p:cNvPr>
          <p:cNvSpPr/>
          <p:nvPr/>
        </p:nvSpPr>
        <p:spPr>
          <a:xfrm>
            <a:off x="16716772" y="8483280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BA9770-B6FF-8346-20C4-35493D471633}"/>
              </a:ext>
            </a:extLst>
          </p:cNvPr>
          <p:cNvSpPr txBox="1"/>
          <p:nvPr/>
        </p:nvSpPr>
        <p:spPr>
          <a:xfrm>
            <a:off x="16648412" y="8067546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QF3</a:t>
            </a:r>
            <a:endParaRPr lang="ko-KR" alt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3B2AD1-8425-E390-17BD-116DACB9A36F}"/>
              </a:ext>
            </a:extLst>
          </p:cNvPr>
          <p:cNvSpPr txBox="1"/>
          <p:nvPr/>
        </p:nvSpPr>
        <p:spPr>
          <a:xfrm>
            <a:off x="17902863" y="8067546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QD3</a:t>
            </a:r>
            <a:endParaRPr lang="ko-KR" altLang="en-US" sz="2000" dirty="0"/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56FA5EBF-9B6B-3D3B-2DFE-8962873C668D}"/>
              </a:ext>
            </a:extLst>
          </p:cNvPr>
          <p:cNvCxnSpPr>
            <a:cxnSpLocks/>
          </p:cNvCxnSpPr>
          <p:nvPr/>
        </p:nvCxnSpPr>
        <p:spPr>
          <a:xfrm>
            <a:off x="3036246" y="8853191"/>
            <a:ext cx="3646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72B40C-5BB0-E8A3-1D67-3B067661BB1B}"/>
              </a:ext>
            </a:extLst>
          </p:cNvPr>
          <p:cNvSpPr/>
          <p:nvPr/>
        </p:nvSpPr>
        <p:spPr>
          <a:xfrm>
            <a:off x="1670655" y="8599777"/>
            <a:ext cx="1453230" cy="5306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LPA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A51B4E3-8995-31D9-85E2-8EE15A85E8A7}"/>
              </a:ext>
            </a:extLst>
          </p:cNvPr>
          <p:cNvSpPr/>
          <p:nvPr/>
        </p:nvSpPr>
        <p:spPr>
          <a:xfrm>
            <a:off x="3349190" y="829535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7633323-76D1-AFC0-F578-C38072B52B79}"/>
              </a:ext>
            </a:extLst>
          </p:cNvPr>
          <p:cNvSpPr/>
          <p:nvPr/>
        </p:nvSpPr>
        <p:spPr>
          <a:xfrm>
            <a:off x="3927087" y="8293411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4EDF77-020D-08FF-8D6D-DE1F52F87153}"/>
              </a:ext>
            </a:extLst>
          </p:cNvPr>
          <p:cNvSpPr txBox="1"/>
          <p:nvPr/>
        </p:nvSpPr>
        <p:spPr>
          <a:xfrm>
            <a:off x="3328444" y="7879248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QF1</a:t>
            </a:r>
            <a:endParaRPr lang="ko-KR" alt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A5BC12-4781-5064-FCC3-8F4EFAA08CAC}"/>
              </a:ext>
            </a:extLst>
          </p:cNvPr>
          <p:cNvSpPr txBox="1"/>
          <p:nvPr/>
        </p:nvSpPr>
        <p:spPr>
          <a:xfrm>
            <a:off x="3899434" y="7887776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QD1</a:t>
            </a:r>
            <a:endParaRPr lang="ko-KR" alt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E6C346-6B86-AFBB-4115-92F7669DE7A3}"/>
              </a:ext>
            </a:extLst>
          </p:cNvPr>
          <p:cNvSpPr txBox="1"/>
          <p:nvPr/>
        </p:nvSpPr>
        <p:spPr>
          <a:xfrm>
            <a:off x="1633807" y="7503195"/>
            <a:ext cx="1592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Drift: 0.1m</a:t>
            </a:r>
            <a:endParaRPr lang="ko-KR" altLang="en-US" sz="2500" dirty="0"/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47E4E3DE-35B5-F582-660F-831F0789CE6C}"/>
              </a:ext>
            </a:extLst>
          </p:cNvPr>
          <p:cNvCxnSpPr>
            <a:cxnSpLocks/>
          </p:cNvCxnSpPr>
          <p:nvPr/>
        </p:nvCxnSpPr>
        <p:spPr>
          <a:xfrm flipV="1">
            <a:off x="3247049" y="8947172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4457695-6184-4F0D-0BF8-29002CBF843A}"/>
              </a:ext>
            </a:extLst>
          </p:cNvPr>
          <p:cNvSpPr txBox="1"/>
          <p:nvPr/>
        </p:nvSpPr>
        <p:spPr>
          <a:xfrm>
            <a:off x="2754089" y="10862046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D77F6807-7B78-BBA4-922F-34F0D577335C}"/>
              </a:ext>
            </a:extLst>
          </p:cNvPr>
          <p:cNvCxnSpPr>
            <a:cxnSpLocks/>
          </p:cNvCxnSpPr>
          <p:nvPr/>
        </p:nvCxnSpPr>
        <p:spPr>
          <a:xfrm flipV="1">
            <a:off x="5155056" y="9001804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2D2DA07-C12A-73F8-7AE9-1BA1DCF98C44}"/>
              </a:ext>
            </a:extLst>
          </p:cNvPr>
          <p:cNvSpPr txBox="1"/>
          <p:nvPr/>
        </p:nvSpPr>
        <p:spPr>
          <a:xfrm>
            <a:off x="4590317" y="10837203"/>
            <a:ext cx="1237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6077A75-11C7-B1FA-193D-A015F790B6B6}"/>
              </a:ext>
            </a:extLst>
          </p:cNvPr>
          <p:cNvSpPr/>
          <p:nvPr/>
        </p:nvSpPr>
        <p:spPr>
          <a:xfrm>
            <a:off x="4530295" y="8300792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4CF245-E7B7-8475-1106-10BD6F80DA99}"/>
              </a:ext>
            </a:extLst>
          </p:cNvPr>
          <p:cNvSpPr txBox="1"/>
          <p:nvPr/>
        </p:nvSpPr>
        <p:spPr>
          <a:xfrm>
            <a:off x="4444233" y="7884689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QF2</a:t>
            </a:r>
            <a:endParaRPr lang="ko-KR" altLang="en-US" sz="2000" dirty="0"/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2036D670-E79B-70D8-A4A9-BF7CB4D81096}"/>
              </a:ext>
            </a:extLst>
          </p:cNvPr>
          <p:cNvCxnSpPr>
            <a:cxnSpLocks/>
          </p:cNvCxnSpPr>
          <p:nvPr/>
        </p:nvCxnSpPr>
        <p:spPr>
          <a:xfrm>
            <a:off x="12496462" y="9096272"/>
            <a:ext cx="11322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257E7C3D-29E1-9A01-53EA-DD253C850C42}"/>
              </a:ext>
            </a:extLst>
          </p:cNvPr>
          <p:cNvCxnSpPr>
            <a:cxnSpLocks/>
          </p:cNvCxnSpPr>
          <p:nvPr/>
        </p:nvCxnSpPr>
        <p:spPr>
          <a:xfrm flipV="1">
            <a:off x="8586213" y="7410294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F50953EF-7F1D-E02C-FC1E-B8669677C7E1}"/>
              </a:ext>
            </a:extLst>
          </p:cNvPr>
          <p:cNvCxnSpPr>
            <a:cxnSpLocks/>
          </p:cNvCxnSpPr>
          <p:nvPr/>
        </p:nvCxnSpPr>
        <p:spPr>
          <a:xfrm flipV="1">
            <a:off x="6446915" y="7682573"/>
            <a:ext cx="738906" cy="6841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CC5BB569-E676-605F-3E9F-EDF2FD69B6D8}"/>
              </a:ext>
            </a:extLst>
          </p:cNvPr>
          <p:cNvCxnSpPr>
            <a:cxnSpLocks/>
          </p:cNvCxnSpPr>
          <p:nvPr/>
        </p:nvCxnSpPr>
        <p:spPr>
          <a:xfrm flipH="1" flipV="1">
            <a:off x="10875857" y="7603080"/>
            <a:ext cx="600526" cy="7636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35FF14D-92C6-56ED-3053-4DA9EF63827B}"/>
              </a:ext>
            </a:extLst>
          </p:cNvPr>
          <p:cNvSpPr/>
          <p:nvPr/>
        </p:nvSpPr>
        <p:spPr>
          <a:xfrm>
            <a:off x="5375476" y="8327605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4B3243-8E0E-5EAC-63A7-472CD88A010F}"/>
              </a:ext>
            </a:extLst>
          </p:cNvPr>
          <p:cNvSpPr txBox="1"/>
          <p:nvPr/>
        </p:nvSpPr>
        <p:spPr>
          <a:xfrm>
            <a:off x="5959371" y="7868402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B1</a:t>
            </a:r>
            <a:endParaRPr lang="ko-KR" altLang="en-US" sz="25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0601642-3244-BCCF-207E-3DAD485215A8}"/>
              </a:ext>
            </a:extLst>
          </p:cNvPr>
          <p:cNvSpPr txBox="1"/>
          <p:nvPr/>
        </p:nvSpPr>
        <p:spPr>
          <a:xfrm>
            <a:off x="7730024" y="6353325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B2</a:t>
            </a:r>
            <a:endParaRPr lang="ko-KR" altLang="en-US" sz="25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768743-0B31-5227-2084-FFB5DE56CF25}"/>
              </a:ext>
            </a:extLst>
          </p:cNvPr>
          <p:cNvSpPr txBox="1"/>
          <p:nvPr/>
        </p:nvSpPr>
        <p:spPr>
          <a:xfrm>
            <a:off x="9750672" y="6360367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B3</a:t>
            </a:r>
            <a:endParaRPr lang="ko-KR" altLang="en-US" sz="25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43D3B62-2083-D591-E253-20763ABE2991}"/>
              </a:ext>
            </a:extLst>
          </p:cNvPr>
          <p:cNvSpPr txBox="1"/>
          <p:nvPr/>
        </p:nvSpPr>
        <p:spPr>
          <a:xfrm>
            <a:off x="11488577" y="7837407"/>
            <a:ext cx="52129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B4</a:t>
            </a:r>
            <a:endParaRPr lang="ko-KR" altLang="en-US" sz="2500" dirty="0"/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88CEE89C-DC6D-1120-235C-C61D7D2AF13F}"/>
              </a:ext>
            </a:extLst>
          </p:cNvPr>
          <p:cNvCxnSpPr>
            <a:cxnSpLocks/>
          </p:cNvCxnSpPr>
          <p:nvPr/>
        </p:nvCxnSpPr>
        <p:spPr>
          <a:xfrm flipV="1">
            <a:off x="13075881" y="9232505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DC2BA488-525F-D7B5-5DAF-CC73F3EE2720}"/>
              </a:ext>
            </a:extLst>
          </p:cNvPr>
          <p:cNvSpPr txBox="1"/>
          <p:nvPr/>
        </p:nvSpPr>
        <p:spPr>
          <a:xfrm>
            <a:off x="12496462" y="11094309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cxnSp>
        <p:nvCxnSpPr>
          <p:cNvPr id="81" name="직선 연결선 80">
            <a:extLst>
              <a:ext uri="{FF2B5EF4-FFF2-40B4-BE49-F238E27FC236}">
                <a16:creationId xmlns:a16="http://schemas.microsoft.com/office/drawing/2014/main" id="{F8656037-B6BB-F68E-51D8-E069EBE037FC}"/>
              </a:ext>
            </a:extLst>
          </p:cNvPr>
          <p:cNvCxnSpPr>
            <a:cxnSpLocks/>
          </p:cNvCxnSpPr>
          <p:nvPr/>
        </p:nvCxnSpPr>
        <p:spPr>
          <a:xfrm flipV="1">
            <a:off x="15910931" y="9071836"/>
            <a:ext cx="829570" cy="104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72A1C53-F7F0-A46A-31CC-C45805572331}"/>
              </a:ext>
            </a:extLst>
          </p:cNvPr>
          <p:cNvSpPr/>
          <p:nvPr/>
        </p:nvSpPr>
        <p:spPr>
          <a:xfrm>
            <a:off x="13530990" y="8729492"/>
            <a:ext cx="2566447" cy="76911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RF Cavity</a:t>
            </a:r>
            <a:endParaRPr lang="ko-KR" altLang="en-US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89FD5F-F5A0-6B19-637E-D2AD2411C7CC}"/>
              </a:ext>
            </a:extLst>
          </p:cNvPr>
          <p:cNvSpPr txBox="1"/>
          <p:nvPr/>
        </p:nvSpPr>
        <p:spPr>
          <a:xfrm>
            <a:off x="13487370" y="8058597"/>
            <a:ext cx="2788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Using X-band cavity, &lt;5m</a:t>
            </a:r>
            <a:endParaRPr lang="ko-KR" altLang="en-US" sz="20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F42320E-5606-3423-8B17-6350DE0BF901}"/>
              </a:ext>
            </a:extLst>
          </p:cNvPr>
          <p:cNvSpPr txBox="1"/>
          <p:nvPr/>
        </p:nvSpPr>
        <p:spPr>
          <a:xfrm>
            <a:off x="13504266" y="9545899"/>
            <a:ext cx="275517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300" dirty="0"/>
              <a:t>RF frequency: 12 GHz</a:t>
            </a:r>
            <a:endParaRPr lang="ko-KR" altLang="en-US" sz="2300" dirty="0"/>
          </a:p>
        </p:txBody>
      </p: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2810D5A4-4FC3-B9DD-E2AF-B8F930018500}"/>
              </a:ext>
            </a:extLst>
          </p:cNvPr>
          <p:cNvCxnSpPr>
            <a:cxnSpLocks/>
          </p:cNvCxnSpPr>
          <p:nvPr/>
        </p:nvCxnSpPr>
        <p:spPr>
          <a:xfrm flipV="1">
            <a:off x="16405695" y="9172461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79D70377-0E4C-C7A7-87A9-E097FC1F89FD}"/>
              </a:ext>
            </a:extLst>
          </p:cNvPr>
          <p:cNvSpPr txBox="1"/>
          <p:nvPr/>
        </p:nvSpPr>
        <p:spPr>
          <a:xfrm>
            <a:off x="15826276" y="11034265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38FFF16-E273-01D1-7BE2-A9F16C0C13BC}"/>
              </a:ext>
            </a:extLst>
          </p:cNvPr>
          <p:cNvSpPr txBox="1"/>
          <p:nvPr/>
        </p:nvSpPr>
        <p:spPr>
          <a:xfrm>
            <a:off x="19224663" y="8073602"/>
            <a:ext cx="606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QF4</a:t>
            </a:r>
            <a:endParaRPr lang="ko-KR" altLang="en-US" sz="20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53B3E19-8466-5131-6FAA-55B5242D56C4}"/>
              </a:ext>
            </a:extLst>
          </p:cNvPr>
          <p:cNvSpPr txBox="1"/>
          <p:nvPr/>
        </p:nvSpPr>
        <p:spPr>
          <a:xfrm>
            <a:off x="20489557" y="8091604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QD4</a:t>
            </a:r>
            <a:endParaRPr lang="ko-KR" altLang="en-US" sz="2000" dirty="0"/>
          </a:p>
        </p:txBody>
      </p: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72C17C65-BE04-0941-BDC7-80935E115863}"/>
              </a:ext>
            </a:extLst>
          </p:cNvPr>
          <p:cNvCxnSpPr>
            <a:cxnSpLocks/>
          </p:cNvCxnSpPr>
          <p:nvPr/>
        </p:nvCxnSpPr>
        <p:spPr>
          <a:xfrm flipV="1">
            <a:off x="20972511" y="9051932"/>
            <a:ext cx="1067117" cy="1041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C027016F-CB85-E69A-2D77-DD6CE5560BF7}"/>
              </a:ext>
            </a:extLst>
          </p:cNvPr>
          <p:cNvCxnSpPr>
            <a:cxnSpLocks/>
          </p:cNvCxnSpPr>
          <p:nvPr/>
        </p:nvCxnSpPr>
        <p:spPr>
          <a:xfrm flipV="1">
            <a:off x="21420837" y="9149011"/>
            <a:ext cx="0" cy="192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32F77C48-8EB5-1297-3C09-2659B4B57F3E}"/>
              </a:ext>
            </a:extLst>
          </p:cNvPr>
          <p:cNvSpPr txBox="1"/>
          <p:nvPr/>
        </p:nvSpPr>
        <p:spPr>
          <a:xfrm>
            <a:off x="20842003" y="11034265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8B072031-DF98-48A1-22A6-244B2D63147A}"/>
              </a:ext>
            </a:extLst>
          </p:cNvPr>
          <p:cNvSpPr/>
          <p:nvPr/>
        </p:nvSpPr>
        <p:spPr>
          <a:xfrm>
            <a:off x="7126138" y="6780964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10832B1A-F599-A6A8-8AD2-63B7DBC18BD8}"/>
              </a:ext>
            </a:extLst>
          </p:cNvPr>
          <p:cNvSpPr/>
          <p:nvPr/>
        </p:nvSpPr>
        <p:spPr>
          <a:xfrm>
            <a:off x="9146786" y="6804723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2793CEBE-3B64-461A-847A-FF669DA9AB33}"/>
              </a:ext>
            </a:extLst>
          </p:cNvPr>
          <p:cNvSpPr/>
          <p:nvPr/>
        </p:nvSpPr>
        <p:spPr>
          <a:xfrm>
            <a:off x="10848678" y="8314461"/>
            <a:ext cx="1729071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82898104-CE0F-4F40-7E59-0684F3524530}"/>
              </a:ext>
            </a:extLst>
          </p:cNvPr>
          <p:cNvSpPr/>
          <p:nvPr/>
        </p:nvSpPr>
        <p:spPr>
          <a:xfrm>
            <a:off x="18621677" y="8483985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C45A648-A909-0C47-72AA-101B7FFFC439}"/>
              </a:ext>
            </a:extLst>
          </p:cNvPr>
          <p:cNvSpPr/>
          <p:nvPr/>
        </p:nvSpPr>
        <p:spPr>
          <a:xfrm>
            <a:off x="17978339" y="8485988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1DAA7BF-C8BB-9093-90F7-94EE348E8103}"/>
              </a:ext>
            </a:extLst>
          </p:cNvPr>
          <p:cNvSpPr/>
          <p:nvPr/>
        </p:nvSpPr>
        <p:spPr>
          <a:xfrm>
            <a:off x="19260015" y="8485988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D7620C8-735E-567D-2661-6E1817338C95}"/>
              </a:ext>
            </a:extLst>
          </p:cNvPr>
          <p:cNvSpPr/>
          <p:nvPr/>
        </p:nvSpPr>
        <p:spPr>
          <a:xfrm>
            <a:off x="20546691" y="8485988"/>
            <a:ext cx="493776" cy="130220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88A4E47-CEF1-AB60-5E52-E267A32894B1}"/>
              </a:ext>
            </a:extLst>
          </p:cNvPr>
          <p:cNvSpPr/>
          <p:nvPr/>
        </p:nvSpPr>
        <p:spPr>
          <a:xfrm>
            <a:off x="19904234" y="8488696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3617B81-B76A-CF45-943F-8CE35C6EFBAC}"/>
              </a:ext>
            </a:extLst>
          </p:cNvPr>
          <p:cNvSpPr/>
          <p:nvPr/>
        </p:nvSpPr>
        <p:spPr>
          <a:xfrm>
            <a:off x="17343318" y="8471216"/>
            <a:ext cx="493776" cy="1302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B049EF6-8E9C-B9B4-42CE-219FF709B841}"/>
              </a:ext>
            </a:extLst>
          </p:cNvPr>
          <p:cNvSpPr txBox="1"/>
          <p:nvPr/>
        </p:nvSpPr>
        <p:spPr>
          <a:xfrm>
            <a:off x="17339942" y="8073602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B5</a:t>
            </a:r>
            <a:endParaRPr lang="ko-KR" alt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A009BB-0DF1-3119-43CD-5FEB38FD2995}"/>
              </a:ext>
            </a:extLst>
          </p:cNvPr>
          <p:cNvSpPr txBox="1"/>
          <p:nvPr/>
        </p:nvSpPr>
        <p:spPr>
          <a:xfrm>
            <a:off x="18635983" y="8079303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B6</a:t>
            </a:r>
            <a:endParaRPr lang="ko-KR" alt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8F01B5-C3C8-AB54-5A04-EF365D7CA402}"/>
              </a:ext>
            </a:extLst>
          </p:cNvPr>
          <p:cNvSpPr txBox="1"/>
          <p:nvPr/>
        </p:nvSpPr>
        <p:spPr>
          <a:xfrm>
            <a:off x="19941769" y="8079303"/>
            <a:ext cx="453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B7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0" name="표 69">
                <a:extLst>
                  <a:ext uri="{FF2B5EF4-FFF2-40B4-BE49-F238E27FC236}">
                    <a16:creationId xmlns:a16="http://schemas.microsoft.com/office/drawing/2014/main" id="{FCFC113C-A7DF-83AC-5C09-B7ADDDE82A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0979242"/>
                  </p:ext>
                </p:extLst>
              </p:nvPr>
            </p:nvGraphicFramePr>
            <p:xfrm>
              <a:off x="9935309" y="2866607"/>
              <a:ext cx="8069432" cy="1889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034716">
                      <a:extLst>
                        <a:ext uri="{9D8B030D-6E8A-4147-A177-3AD203B41FA5}">
                          <a16:colId xmlns:a16="http://schemas.microsoft.com/office/drawing/2014/main" val="709719377"/>
                        </a:ext>
                      </a:extLst>
                    </a:gridCol>
                    <a:gridCol w="4034716">
                      <a:extLst>
                        <a:ext uri="{9D8B030D-6E8A-4147-A177-3AD203B41FA5}">
                          <a16:colId xmlns:a16="http://schemas.microsoft.com/office/drawing/2014/main" val="354343268"/>
                        </a:ext>
                      </a:extLst>
                    </a:gridCol>
                  </a:tblGrid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length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0057072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B5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Angle = 0.032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altLang="ko-KR" sz="2500" dirty="0"/>
                            <a:t>, B</a:t>
                          </a:r>
                          <a:r>
                            <a:rPr lang="en-US" altLang="ko-KR" sz="2500" baseline="0" dirty="0"/>
                            <a:t> = 0.01T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B6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Angle = 3.6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altLang="ko-KR" sz="2500" dirty="0"/>
                            <a:t>, B</a:t>
                          </a:r>
                          <a:r>
                            <a:rPr lang="en-US" altLang="ko-KR" sz="2500" baseline="0" dirty="0"/>
                            <a:t> = 1.26T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7543099"/>
                      </a:ext>
                    </a:extLst>
                  </a:tr>
                  <a:tr h="345165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b="1" dirty="0"/>
                            <a:t>B7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dirty="0"/>
                            <a:t>Angle = 3.5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altLang="ko-KR" sz="2500" dirty="0"/>
                            <a:t>, B</a:t>
                          </a:r>
                          <a:r>
                            <a:rPr lang="en-US" altLang="ko-KR" sz="2500" baseline="0" dirty="0"/>
                            <a:t> = 1.21T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8225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0" name="표 69">
                <a:extLst>
                  <a:ext uri="{FF2B5EF4-FFF2-40B4-BE49-F238E27FC236}">
                    <a16:creationId xmlns:a16="http://schemas.microsoft.com/office/drawing/2014/main" id="{FCFC113C-A7DF-83AC-5C09-B7ADDDE82A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0979242"/>
                  </p:ext>
                </p:extLst>
              </p:nvPr>
            </p:nvGraphicFramePr>
            <p:xfrm>
              <a:off x="9935309" y="2866607"/>
              <a:ext cx="8069432" cy="1889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034716">
                      <a:extLst>
                        <a:ext uri="{9D8B030D-6E8A-4147-A177-3AD203B41FA5}">
                          <a16:colId xmlns:a16="http://schemas.microsoft.com/office/drawing/2014/main" val="709719377"/>
                        </a:ext>
                      </a:extLst>
                    </a:gridCol>
                    <a:gridCol w="4034716">
                      <a:extLst>
                        <a:ext uri="{9D8B030D-6E8A-4147-A177-3AD203B41FA5}">
                          <a16:colId xmlns:a16="http://schemas.microsoft.com/office/drawing/2014/main" val="354343268"/>
                        </a:ext>
                      </a:extLst>
                    </a:gridCol>
                  </a:tblGrid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length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dirty="0"/>
                            <a:t>50 cm</a:t>
                          </a:r>
                          <a:endParaRPr lang="ko-KR" altLang="en-US" sz="25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0057072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B5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00302" t="-108974" r="-302" b="-2294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86989698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2500" b="1" dirty="0"/>
                            <a:t>B6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00302" t="-211688" r="-302" b="-1324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7543099"/>
                      </a:ext>
                    </a:extLst>
                  </a:tr>
                  <a:tr h="4724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2500" b="1" dirty="0"/>
                            <a:t>B7</a:t>
                          </a:r>
                          <a:endParaRPr lang="ko-KR" altLang="en-US" sz="2500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00302" t="-307692" r="-302" b="-30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82251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6F3BE501-3FBD-2C01-A6FA-16C727212FE1}"/>
              </a:ext>
            </a:extLst>
          </p:cNvPr>
          <p:cNvSpPr txBox="1"/>
          <p:nvPr/>
        </p:nvSpPr>
        <p:spPr>
          <a:xfrm>
            <a:off x="9907119" y="2240875"/>
            <a:ext cx="36945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/>
              <a:t>Parameters of Dipoles</a:t>
            </a:r>
            <a:endParaRPr lang="ko-KR" altLang="en-US" sz="3000" b="1" dirty="0"/>
          </a:p>
        </p:txBody>
      </p:sp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87E9226E-D801-9241-0D08-6930E7B960A0}"/>
              </a:ext>
            </a:extLst>
          </p:cNvPr>
          <p:cNvCxnSpPr>
            <a:cxnSpLocks/>
          </p:cNvCxnSpPr>
          <p:nvPr/>
        </p:nvCxnSpPr>
        <p:spPr>
          <a:xfrm>
            <a:off x="3328444" y="6154380"/>
            <a:ext cx="18711184" cy="0"/>
          </a:xfrm>
          <a:prstGeom prst="straightConnector1">
            <a:avLst/>
          </a:prstGeom>
          <a:ln w="28575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5B89403-CFB3-A011-2B91-246E39467821}"/>
              </a:ext>
            </a:extLst>
          </p:cNvPr>
          <p:cNvSpPr txBox="1"/>
          <p:nvPr/>
        </p:nvSpPr>
        <p:spPr>
          <a:xfrm>
            <a:off x="11395153" y="5663511"/>
            <a:ext cx="124104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/>
              <a:t>28.46 m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033507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0249D-7000-7BAC-D055-CDB3A4301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13FEACA7-D07D-2893-1A4A-C163D821BE63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40721C8-2E57-2084-31CC-C15D9717E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A821691F-A8D6-1823-18C0-640C1660F0C5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00A45C8-6837-A722-CC01-D6C61ADEDAF1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2EEAD455-92EF-D9A3-157F-78F1528600C3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1A4F1E9-6997-E77F-DBD7-525B5EBB244B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23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9D5CC71A-50DB-7EE1-9D50-BB2E96D94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6AC8A7-1AEB-EEFC-8A6A-A152365B36D5}"/>
              </a:ext>
            </a:extLst>
          </p:cNvPr>
          <p:cNvSpPr txBox="1"/>
          <p:nvPr/>
        </p:nvSpPr>
        <p:spPr>
          <a:xfrm>
            <a:off x="12499232" y="1196919"/>
            <a:ext cx="1938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BTL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65A8D631-B59E-829A-D34C-2122281840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3262416"/>
                  </p:ext>
                </p:extLst>
              </p:nvPr>
            </p:nvGraphicFramePr>
            <p:xfrm>
              <a:off x="12499232" y="1887995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 GeV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615897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0.0171 %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916759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0.048 %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73969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12.940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307.210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65.045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111.441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11.432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19.4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94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-16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0.35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표 17">
                <a:extLst>
                  <a:ext uri="{FF2B5EF4-FFF2-40B4-BE49-F238E27FC236}">
                    <a16:creationId xmlns:a16="http://schemas.microsoft.com/office/drawing/2014/main" id="{65A8D631-B59E-829A-D34C-2122281840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3262416"/>
                  </p:ext>
                </p:extLst>
              </p:nvPr>
            </p:nvGraphicFramePr>
            <p:xfrm>
              <a:off x="12499232" y="1887995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 GeV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615897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0.0171 %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9167598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0.048 %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739695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12.940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0.045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614286" r="-325" b="-9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714286" r="-325" b="-8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814286" r="-325" b="-7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183577" t="-914286" r="-325" b="-6504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04717" r="-54699" b="-5443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19.4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045536" r="-54699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94 m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21905" r="-54699" b="-3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239286" r="-54699" b="-2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-16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428571" r="-54699" b="-1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0.35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4"/>
                          <a:stretch>
                            <a:fillRect l="-89" t="-1528571" r="-54699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0.1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E385123-8033-DEA9-E115-A283B130937B}"/>
              </a:ext>
            </a:extLst>
          </p:cNvPr>
          <p:cNvSpPr txBox="1"/>
          <p:nvPr/>
        </p:nvSpPr>
        <p:spPr>
          <a:xfrm>
            <a:off x="1187768" y="1200857"/>
            <a:ext cx="2963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After RF cavity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B9C75D86-EF74-5035-4117-474EE5B9B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289997"/>
                  </p:ext>
                </p:extLst>
              </p:nvPr>
            </p:nvGraphicFramePr>
            <p:xfrm>
              <a:off x="1187768" y="1950492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3 GeV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50227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0.0162 %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967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0.048 %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93106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4.733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0.049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1250.519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539588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189.498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𝑚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i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68.820</a:t>
                          </a:r>
                          <a:r>
                            <a:rPr lang="en-US" altLang="ko-KR" sz="3600" b="0" i="1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12.623</a:t>
                          </a:r>
                          <a:r>
                            <a:rPr lang="ko-KR" altLang="en-US" sz="3600" b="0" dirty="0">
                              <a:solidFill>
                                <a:schemeClr val="tx1"/>
                              </a:solidFill>
                              <a:ea typeface="나눔고딕" panose="020D0604000000000000" pitchFamily="50" charset="-127"/>
                              <a:cs typeface="NanumGothic Regular" charset="-12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𝜇</m:t>
                              </m:r>
                              <m:r>
                                <a:rPr lang="en-US" altLang="ko-KR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𝑟𝑎𝑑</m:t>
                              </m:r>
                            </m:oMath>
                          </a14:m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330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736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-5.0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-6.004942e-02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-2.795973e-03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표 4">
                <a:extLst>
                  <a:ext uri="{FF2B5EF4-FFF2-40B4-BE49-F238E27FC236}">
                    <a16:creationId xmlns:a16="http://schemas.microsoft.com/office/drawing/2014/main" id="{B9C75D86-EF74-5035-4117-474EE5B9B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289997"/>
                  </p:ext>
                </p:extLst>
              </p:nvPr>
            </p:nvGraphicFramePr>
            <p:xfrm>
              <a:off x="1187768" y="1950492"/>
              <a:ext cx="10620528" cy="103278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74437">
                      <a:extLst>
                        <a:ext uri="{9D8B030D-6E8A-4147-A177-3AD203B41FA5}">
                          <a16:colId xmlns:a16="http://schemas.microsoft.com/office/drawing/2014/main" val="3411429218"/>
                        </a:ext>
                      </a:extLst>
                    </a:gridCol>
                    <a:gridCol w="3746091">
                      <a:extLst>
                        <a:ext uri="{9D8B030D-6E8A-4147-A177-3AD203B41FA5}">
                          <a16:colId xmlns:a16="http://schemas.microsoft.com/office/drawing/2014/main" val="341078112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parameter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/>
                            <a:t>value</a:t>
                          </a:r>
                          <a:endParaRPr lang="ko-KR" altLang="en-US" b="1" dirty="0"/>
                        </a:p>
                      </a:txBody>
                      <a:tcPr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444673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Beam energy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3 GeV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502273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0.0162 %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9670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Energy jitter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0.048 %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931067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</a:rPr>
                            <a:t> 4.733 </a:t>
                          </a:r>
                          <a:r>
                            <a:rPr lang="en-US" altLang="ko-KR" dirty="0" err="1">
                              <a:solidFill>
                                <a:schemeClr val="tx1"/>
                              </a:solidFill>
                            </a:rPr>
                            <a:t>nmrad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362719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emittance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0.049 </a:t>
                          </a:r>
                          <a:r>
                            <a:rPr lang="en-US" altLang="ko-KR" dirty="0" err="1"/>
                            <a:t>nmrad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435649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615238" r="-325" b="-9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3718964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Vertical beam size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715238" r="-325" b="-8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2438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Horizontal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815238" r="-325" b="-7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0696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1828709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/>
                            <a:t>Vertical angular spread</a:t>
                          </a:r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83740" t="-915238" r="-325" b="-64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41479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15238" r="-54650" b="-54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330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2124138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045536" r="-54650" b="-415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736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9878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10377" r="-54650" b="-33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-18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9938067"/>
                      </a:ext>
                    </a:extLst>
                  </a:tr>
                  <a:tr h="683387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240179" r="-54650" b="-220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-5.0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76403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429524" r="-54650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-6.004942e-02 m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5791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89" t="-1529524" r="-54650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/>
                            <a:t>-2.795973e-03</a:t>
                          </a:r>
                          <a:endParaRPr lang="ko-KR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0581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25532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FC14C-74C7-3A81-E31C-F51431383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4796821E-B615-1550-93E3-F0A783CFCB27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Dynamic Aperture at Injection point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CD864BA7-62DC-E558-37EF-0DD52857B7B3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9540103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7B4675F8-6629-62D0-D370-B99D8B30D0C1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AE8786EC-ADC2-FA5E-1D0B-C64B14B13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11384114-6F51-9F33-121B-04186B6E1B19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AE0A35F-A96D-790C-F659-CE22156DA4D5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DE134FDF-07BC-AA7D-1494-E0DFEACFA515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FC5F740-1B32-85E8-9BFC-21B2490E6650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24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61E792C1-77A2-80B3-C652-205D41A3C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51EC1002-18F7-E68A-CDFA-44521884F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004" y="2661378"/>
            <a:ext cx="9803455" cy="840296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01AEFC6-0701-9C39-2620-09494B4D6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5987" y="2661378"/>
            <a:ext cx="9803460" cy="840296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80DCFB5-DF45-E8AB-8CCB-7348BE038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7057" y="615708"/>
            <a:ext cx="3119795" cy="21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77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2565D-5845-9848-7FCB-9070C4EF0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EF901502-AD3D-7E7E-A09B-F21CA7DF302F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CD50DA67-631A-683C-8FEE-9097961DB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2595035-454C-F78D-60E1-1F915E30DB58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D3B6146-7EA8-7212-7C48-93E7B0F0A565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EF8E9EE2-8964-C52F-87E9-BD2D85BDA5C2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9CCB286-74E6-466F-B2EA-E312D945595B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24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EE08DDD8-C82D-DDF0-CAA5-D3EC53A32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6ED3923-80B1-C0C9-C503-93AB923BF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198" y="782816"/>
            <a:ext cx="11598696" cy="482525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2FB8391-76D3-EBD8-E7ED-721BEB8BA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37779" y="4119331"/>
            <a:ext cx="10972822" cy="731521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2D60CA9-B620-56D2-2C71-532C01170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7859" y="5942266"/>
            <a:ext cx="10633149" cy="63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25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24A32-279A-9566-9A96-FD0479DC1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E4912F7-A7DD-E903-49DB-C30E67796921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Future Plan..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878672BE-B145-720F-9848-C8A474BC2AF4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3433218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DA8442CA-30CD-B65B-9CAA-DD5CA1DA8BDA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7D93423-DC18-9568-DC0A-F7CE188A6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A61FDDD-00FB-0533-2A1D-095B92E67E7C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B8C27D4-5167-A9CA-5066-0387EB321234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D67AFCCE-D219-35F3-4253-1CD25A09B9C3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E148719-5682-59D2-DD29-49B450043B3A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25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228B8BCC-7DC3-A0A4-314C-15501382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E6C8BF-F6A1-C3A5-970F-C21F69705803}"/>
              </a:ext>
            </a:extLst>
          </p:cNvPr>
          <p:cNvSpPr txBox="1"/>
          <p:nvPr/>
        </p:nvSpPr>
        <p:spPr>
          <a:xfrm>
            <a:off x="1201988" y="2258342"/>
            <a:ext cx="10390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/>
          </a:p>
          <a:p>
            <a:pPr marL="742950" indent="-742950">
              <a:buAutoNum type="arabicPeriod"/>
            </a:pPr>
            <a:r>
              <a:rPr lang="en-US" altLang="ko-KR" dirty="0"/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D46B003-80CC-06A6-A983-8781A1BCBB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11" r="49728"/>
          <a:stretch>
            <a:fillRect/>
          </a:stretch>
        </p:blipFill>
        <p:spPr>
          <a:xfrm>
            <a:off x="1871643" y="3027135"/>
            <a:ext cx="5759942" cy="46277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F199EF-EAA0-CCAC-D67B-AAD9B4EB308A}"/>
              </a:ext>
            </a:extLst>
          </p:cNvPr>
          <p:cNvSpPr txBox="1"/>
          <p:nvPr/>
        </p:nvSpPr>
        <p:spPr>
          <a:xfrm>
            <a:off x="1201988" y="8351081"/>
            <a:ext cx="8290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2. Multi-turn tracking -&gt; Injection</a:t>
            </a:r>
            <a:r>
              <a:rPr lang="ko-KR" altLang="en-US" dirty="0"/>
              <a:t> </a:t>
            </a:r>
            <a:r>
              <a:rPr lang="en-US" altLang="ko-KR" dirty="0"/>
              <a:t>efficiency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CE9CF06-4CDA-3053-DFBA-A3BA6926A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2311" y="7211306"/>
            <a:ext cx="5110850" cy="511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80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-1" y="12595860"/>
            <a:ext cx="24382413" cy="1120139"/>
          </a:xfrm>
          <a:prstGeom prst="rect">
            <a:avLst/>
          </a:prstGeom>
          <a:gradFill>
            <a:gsLst>
              <a:gs pos="49000">
                <a:srgbClr val="002856"/>
              </a:gs>
              <a:gs pos="85000">
                <a:srgbClr val="1CCFC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1" name="직사각형 19"/>
          <p:cNvSpPr>
            <a:spLocks noChangeArrowheads="1"/>
          </p:cNvSpPr>
          <p:nvPr/>
        </p:nvSpPr>
        <p:spPr bwMode="auto">
          <a:xfrm>
            <a:off x="9772340" y="7834222"/>
            <a:ext cx="4837736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lang="en-US" altLang="ko-KR" sz="63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THANK YOU</a:t>
            </a:r>
            <a:endParaRPr lang="ko-KR" altLang="en-US" sz="63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pic>
        <p:nvPicPr>
          <p:cNvPr id="106" name="그림 1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924" y="12918877"/>
            <a:ext cx="4480562" cy="47366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924" y="2824905"/>
            <a:ext cx="4471124" cy="447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0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382B8-4382-1BCB-E53B-8FB574E93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8ECEC628-079B-82FC-2BEA-936E268E5D5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3315FE6-443B-8972-4488-C4498C313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5112036-4D9D-C925-7F6B-3E7B15BBD519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D6C87AE-C635-91D1-873E-F30DFF200DEF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B7AB1ABD-2CDF-7E3C-52C7-258E5B335B7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6F7A153-5129-DD36-2C44-065F85C39AAD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3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83B7F837-ACB4-10C0-6B6B-0122B795F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33989A-94CD-F718-31C5-A98B13BCBC12}"/>
              </a:ext>
            </a:extLst>
          </p:cNvPr>
          <p:cNvSpPr txBox="1"/>
          <p:nvPr/>
        </p:nvSpPr>
        <p:spPr>
          <a:xfrm>
            <a:off x="9525808" y="5980837"/>
            <a:ext cx="5330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/>
              <a:t>Active energy compression</a:t>
            </a:r>
          </a:p>
        </p:txBody>
      </p:sp>
    </p:spTree>
    <p:extLst>
      <p:ext uri="{BB962C8B-B14F-4D97-AF65-F5344CB8AC3E}">
        <p14:creationId xmlns:p14="http://schemas.microsoft.com/office/powerpoint/2010/main" val="1729658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C7E19-C37A-EF38-424B-8EAEE66A2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F0AEB300-8A35-9FFA-CFA6-168A5668D78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52105D77-596A-7EC7-133B-C67109106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42C9EA1-70A5-BBFD-5C70-EDBC17CF6E25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C5E0C398-DEB3-65AD-36F4-20F1293542B8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814CB849-BE0A-DAC9-FD33-6B3214CE7A40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408B542-1044-BC6D-9A27-E0B75D6C1FEE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4019EAFB-19BD-87B1-1612-A402314D6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B7F627-7351-79B9-50C4-BBA97EE5F70A}"/>
              </a:ext>
            </a:extLst>
          </p:cNvPr>
          <p:cNvSpPr txBox="1"/>
          <p:nvPr/>
        </p:nvSpPr>
        <p:spPr>
          <a:xfrm>
            <a:off x="9940185" y="5980837"/>
            <a:ext cx="4502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/>
              <a:t>Appendix - Calculation</a:t>
            </a:r>
          </a:p>
        </p:txBody>
      </p:sp>
    </p:spTree>
    <p:extLst>
      <p:ext uri="{BB962C8B-B14F-4D97-AF65-F5344CB8AC3E}">
        <p14:creationId xmlns:p14="http://schemas.microsoft.com/office/powerpoint/2010/main" val="2958385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F7D3-BB2E-ADBC-0823-497FC802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B00CB91-59DA-C073-95BC-6D4C424CF10B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Optimization for 1</a:t>
            </a:r>
            <a:r>
              <a:rPr lang="en-US" altLang="ko-KR" sz="4500" b="1" baseline="30000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st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quadrupoles (Quadrupole Doublet)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4AEA1287-B241-E403-4013-F9EDD4CEFC7D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4552975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36D8511C-F71A-E434-4FB3-70DFA4D1B644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1CFB787C-E6D4-C67F-8C82-733BFB8C0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B408666-C661-8C50-3DC8-1BC5451B75AD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CB77C9ED-09E5-B846-D6A1-1949A3DE497B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4DC14FFA-5080-DD93-E45D-5521781E43E1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BBFAFF30-3D26-1D95-24A8-D02579BD307F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2A0C09E-EDFE-6148-1D77-BC661DCD8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71751920-F6CC-7E7D-25A0-C980B69C3A84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6E6DB32A-7D0B-353E-6831-E8AD77ED7612}"/>
              </a:ext>
            </a:extLst>
          </p:cNvPr>
          <p:cNvSpPr txBox="1"/>
          <p:nvPr/>
        </p:nvSpPr>
        <p:spPr>
          <a:xfrm>
            <a:off x="23136926" y="1146469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0F8F9F-8344-BB2F-9258-2EF1FD0F454F}"/>
                  </a:ext>
                </a:extLst>
              </p:cNvPr>
              <p:cNvSpPr txBox="1"/>
              <p:nvPr/>
            </p:nvSpPr>
            <p:spPr>
              <a:xfrm>
                <a:off x="1437859" y="2877775"/>
                <a:ext cx="6996294" cy="68275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b="1" dirty="0"/>
                  <a:t>최적화 변수</a:t>
                </a:r>
                <a:endParaRPr lang="en-US" altLang="ko-KR" b="1" dirty="0"/>
              </a:p>
              <a:p>
                <a:endParaRPr lang="en-US" altLang="ko-KR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𝐷𝑄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ko-KR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𝑄𝐹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  <m:t>𝑄𝐷</m:t>
                              </m:r>
                              <m: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ko-KR" b="0" dirty="0"/>
              </a:p>
              <a:p>
                <a:endParaRPr lang="en-US" altLang="ko-KR" b="0" dirty="0"/>
              </a:p>
              <a:p>
                <a:r>
                  <a:rPr lang="ko-KR" altLang="en-US" b="1" dirty="0"/>
                  <a:t>범위</a:t>
                </a:r>
                <a:endParaRPr lang="en-US" altLang="ko-KR" b="1" dirty="0"/>
              </a:p>
              <a:p>
                <a:endParaRPr lang="en-US" altLang="ko-KR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0.1</m:t>
                      </m:r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𝐷𝑄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0.5 [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𝑄𝐹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</m:t>
                      </m:r>
                      <m:sSup>
                        <m:sSupPr>
                          <m:ctrlPr>
                            <a:rPr lang="en-US" altLang="ko-K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𝑄𝐷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 dirty="0"/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7EFB42-E35A-DBBC-9A50-15644F9D0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859" y="2877775"/>
                <a:ext cx="6996294" cy="6827575"/>
              </a:xfrm>
              <a:prstGeom prst="rect">
                <a:avLst/>
              </a:prstGeom>
              <a:blipFill>
                <a:blip r:embed="rId4"/>
                <a:stretch>
                  <a:fillRect l="-4007" t="-23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62844B-4EEA-2B6D-8C84-2D81A894FCED}"/>
                  </a:ext>
                </a:extLst>
              </p:cNvPr>
              <p:cNvSpPr txBox="1"/>
              <p:nvPr/>
            </p:nvSpPr>
            <p:spPr>
              <a:xfrm>
                <a:off x="11208159" y="2902929"/>
                <a:ext cx="9480203" cy="73738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b="1" dirty="0"/>
                  <a:t>LPA</a:t>
                </a:r>
                <a:r>
                  <a:rPr lang="ko-KR" altLang="en-US" b="1" dirty="0"/>
                  <a:t> </a:t>
                </a:r>
                <a:r>
                  <a:rPr lang="en-US" altLang="ko-KR" b="1" dirty="0"/>
                  <a:t>initial</a:t>
                </a:r>
                <a:r>
                  <a:rPr lang="ko-KR" altLang="en-US" b="1" dirty="0"/>
                  <a:t> </a:t>
                </a:r>
                <a:r>
                  <a:rPr lang="en-US" altLang="ko-KR" b="1" dirty="0"/>
                  <a:t>beam</a:t>
                </a:r>
                <a:r>
                  <a:rPr lang="ko-KR" altLang="en-US" b="1" dirty="0"/>
                  <a:t> </a:t>
                </a:r>
                <a:r>
                  <a:rPr lang="en-US" altLang="ko-KR" b="1" dirty="0"/>
                  <a:t>angular</a:t>
                </a:r>
                <a:r>
                  <a:rPr lang="ko-KR" altLang="en-US" b="1" dirty="0"/>
                  <a:t> </a:t>
                </a:r>
                <a:r>
                  <a:rPr lang="en-US" altLang="ko-KR" b="1" dirty="0"/>
                  <a:t>spread</a:t>
                </a:r>
                <a:endParaRPr lang="en-US" altLang="ko-KR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</m:oMath>
                  </m:oMathPara>
                </a14:m>
                <a:endParaRPr lang="en-US" altLang="ko-KR" b="0" dirty="0"/>
              </a:p>
              <a:p>
                <a:endParaRPr lang="en-US" altLang="ko-KR" b="0" dirty="0"/>
              </a:p>
              <a:p>
                <a:r>
                  <a:rPr lang="en-US" altLang="ko-KR" b="1" dirty="0"/>
                  <a:t>After</a:t>
                </a:r>
                <a:r>
                  <a:rPr lang="ko-KR" altLang="en-US" b="1" dirty="0"/>
                  <a:t> </a:t>
                </a:r>
                <a:r>
                  <a:rPr lang="en-US" altLang="ko-KR" b="1" dirty="0"/>
                  <a:t>first quadrupoles</a:t>
                </a:r>
              </a:p>
              <a:p>
                <a:endParaRPr lang="en-US" altLang="ko-KR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altLang="ko-KR" b="1" dirty="0"/>
              </a:p>
              <a:p>
                <a:endParaRPr lang="en-US" altLang="ko-KR" b="0" dirty="0"/>
              </a:p>
              <a:p>
                <a:r>
                  <a:rPr lang="en-US" altLang="ko-KR" b="1" dirty="0"/>
                  <a:t>Loss function</a:t>
                </a:r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𝑤𝑒𝑖𝑔h𝑡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62844B-4EEA-2B6D-8C84-2D81A894F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159" y="2902929"/>
                <a:ext cx="9480203" cy="7373878"/>
              </a:xfrm>
              <a:prstGeom prst="rect">
                <a:avLst/>
              </a:prstGeom>
              <a:blipFill>
                <a:blip r:embed="rId5"/>
                <a:stretch>
                  <a:fillRect l="-2958" t="-190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5958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F81DD-CDAF-E40A-B832-E1C3D3C5F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402E878F-6CC0-8D9B-61A7-3D061627A481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Optimization for 1</a:t>
            </a:r>
            <a:r>
              <a:rPr lang="en-US" altLang="ko-KR" sz="4500" b="1" baseline="30000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st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quadrupoles (Quad. Triplet)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60254DCF-4726-EEC2-6AC2-4F8A224554FB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2675189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C180BF02-A33F-814A-0F89-98474BD3F6AA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40A3B213-0F2B-307B-CDBB-DD8FCA9F0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D5DA2B6-F3F4-29B5-64B8-47D9FC517F0B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5D9B559-97FC-95F9-5835-A2CFAF290457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7E226C2E-226E-05A5-F205-791C381CC7B1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AE1592A9-C476-4225-05EA-A90B30AF34C7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A4FADEB4-2BA1-3602-678E-8328E7DDC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15B3BD4D-E189-9B5E-5BE7-33F7E3AAAA75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75AB3427-7336-268C-DEB2-B7BF1BA1F0B4}"/>
              </a:ext>
            </a:extLst>
          </p:cNvPr>
          <p:cNvSpPr txBox="1"/>
          <p:nvPr/>
        </p:nvSpPr>
        <p:spPr>
          <a:xfrm>
            <a:off x="23136926" y="1146469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EA6F1BE-F568-9D1C-C44A-2AD55607B8D0}"/>
                  </a:ext>
                </a:extLst>
              </p:cNvPr>
              <p:cNvSpPr txBox="1"/>
              <p:nvPr/>
            </p:nvSpPr>
            <p:spPr>
              <a:xfrm>
                <a:off x="1119188" y="2576321"/>
                <a:ext cx="10073784" cy="8083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3200" b="1" dirty="0">
                    <a:latin typeface="+mn-ea"/>
                  </a:rPr>
                  <a:t>최적화 변수</a:t>
                </a:r>
                <a:endParaRPr lang="en-US" altLang="ko-KR" sz="3200" b="1" dirty="0">
                  <a:latin typeface="+mn-ea"/>
                </a:endParaRPr>
              </a:p>
              <a:p>
                <a:endParaRPr lang="en-US" altLang="ko-KR" sz="3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12, 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23, </m:t>
                          </m:r>
                          <m:sSub>
                            <m:sSubPr>
                              <m:ctrlPr>
                                <a:rPr lang="ko-KR" alt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𝑄𝐹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ko-KR" alt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320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3200" i="1" smtClean="0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altLang="ko-KR" sz="3200" i="1" smtClean="0">
                                  <a:latin typeface="Cambria Math" panose="02040503050406030204" pitchFamily="18" charset="0"/>
                                </a:rPr>
                                <m:t>𝑄𝐷</m:t>
                              </m:r>
                              <m:r>
                                <a:rPr lang="en-US" altLang="ko-KR" sz="32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ko-KR" alt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𝑄𝐹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ko-KR" sz="3200" b="0" dirty="0"/>
              </a:p>
              <a:p>
                <a:endParaRPr lang="en-US" altLang="ko-KR" sz="3200" b="0" dirty="0"/>
              </a:p>
              <a:p>
                <a:r>
                  <a:rPr lang="ko-KR" altLang="en-US" sz="3200" b="1" dirty="0"/>
                  <a:t>범위</a:t>
                </a:r>
                <a:endParaRPr lang="en-US" altLang="ko-KR" sz="3200" b="1" dirty="0"/>
              </a:p>
              <a:p>
                <a:endParaRPr lang="en-US" altLang="ko-KR" sz="3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0.05</m:t>
                      </m:r>
                      <m:r>
                        <a:rPr lang="en-US" altLang="ko-K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12≤2.0 [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0.05≤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23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≤2.0 [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ko-KR" alt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𝑄𝐹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</m:t>
                      </m:r>
                      <m:sSup>
                        <m:sSupPr>
                          <m:ctrlPr>
                            <a:rPr lang="en-US" altLang="ko-KR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 sz="320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ko-KR" alt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𝑄𝐷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0≤</m:t>
                      </m:r>
                      <m:sSub>
                        <m:sSubPr>
                          <m:ctrlPr>
                            <a:rPr lang="ko-KR" alt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𝑄𝐹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≤8 [</m:t>
                      </m:r>
                      <m:sSup>
                        <m:sSupPr>
                          <m:ctrlP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EA6F1BE-F568-9D1C-C44A-2AD55607B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188" y="2576321"/>
                <a:ext cx="10073784" cy="8083175"/>
              </a:xfrm>
              <a:prstGeom prst="rect">
                <a:avLst/>
              </a:prstGeom>
              <a:blipFill>
                <a:blip r:embed="rId4"/>
                <a:stretch>
                  <a:fillRect l="-2482" t="-16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02BA8A-EF3E-7559-17B6-189E2757801D}"/>
                  </a:ext>
                </a:extLst>
              </p:cNvPr>
              <p:cNvSpPr txBox="1"/>
              <p:nvPr/>
            </p:nvSpPr>
            <p:spPr>
              <a:xfrm>
                <a:off x="12191205" y="2924700"/>
                <a:ext cx="9480203" cy="6555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3200" b="1" dirty="0">
                    <a:latin typeface="+mj-ea"/>
                    <a:ea typeface="+mj-ea"/>
                  </a:rPr>
                  <a:t>LPA</a:t>
                </a:r>
                <a:r>
                  <a:rPr lang="ko-KR" altLang="en-US" sz="3200" b="1" dirty="0">
                    <a:latin typeface="+mj-ea"/>
                    <a:ea typeface="+mj-ea"/>
                  </a:rPr>
                  <a:t> </a:t>
                </a:r>
                <a:r>
                  <a:rPr lang="en-US" altLang="ko-KR" sz="3200" b="1" dirty="0">
                    <a:latin typeface="+mj-ea"/>
                    <a:ea typeface="+mj-ea"/>
                  </a:rPr>
                  <a:t>initial</a:t>
                </a:r>
                <a:r>
                  <a:rPr lang="ko-KR" altLang="en-US" sz="3200" b="1" dirty="0">
                    <a:latin typeface="+mj-ea"/>
                    <a:ea typeface="+mj-ea"/>
                  </a:rPr>
                  <a:t> </a:t>
                </a:r>
                <a:r>
                  <a:rPr lang="en-US" altLang="ko-KR" sz="3200" b="1" dirty="0">
                    <a:latin typeface="+mj-ea"/>
                    <a:ea typeface="+mj-ea"/>
                  </a:rPr>
                  <a:t>beam</a:t>
                </a:r>
                <a:r>
                  <a:rPr lang="ko-KR" altLang="en-US" sz="3200" b="1" dirty="0">
                    <a:latin typeface="+mj-ea"/>
                    <a:ea typeface="+mj-ea"/>
                  </a:rPr>
                  <a:t> </a:t>
                </a:r>
                <a:r>
                  <a:rPr lang="en-US" altLang="ko-KR" sz="3200" b="1" dirty="0">
                    <a:latin typeface="+mj-ea"/>
                    <a:ea typeface="+mj-ea"/>
                  </a:rPr>
                  <a:t>angular</a:t>
                </a:r>
                <a:r>
                  <a:rPr lang="ko-KR" altLang="en-US" sz="3200" b="1" dirty="0">
                    <a:latin typeface="+mj-ea"/>
                    <a:ea typeface="+mj-ea"/>
                  </a:rPr>
                  <a:t> </a:t>
                </a:r>
                <a:r>
                  <a:rPr lang="en-US" altLang="ko-KR" sz="3200" b="1" dirty="0">
                    <a:latin typeface="+mj-ea"/>
                    <a:ea typeface="+mj-ea"/>
                  </a:rPr>
                  <a:t>spread</a:t>
                </a:r>
                <a:endParaRPr lang="en-US" altLang="ko-KR" sz="3200" b="0" dirty="0">
                  <a:latin typeface="+mj-ea"/>
                  <a:ea typeface="+mj-ea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</m:oMath>
                  </m:oMathPara>
                </a14:m>
                <a:endParaRPr lang="en-US" altLang="ko-KR" sz="3200" b="0" dirty="0"/>
              </a:p>
              <a:p>
                <a:endParaRPr lang="en-US" altLang="ko-KR" sz="3200" b="0" dirty="0"/>
              </a:p>
              <a:p>
                <a:r>
                  <a:rPr lang="en-US" altLang="ko-KR" sz="3200" b="1" dirty="0"/>
                  <a:t>After</a:t>
                </a:r>
                <a:r>
                  <a:rPr lang="ko-KR" altLang="en-US" sz="3200" b="1" dirty="0"/>
                  <a:t> </a:t>
                </a:r>
                <a:r>
                  <a:rPr lang="en-US" altLang="ko-KR" sz="3200" b="1" dirty="0"/>
                  <a:t>first quadrupoles</a:t>
                </a:r>
              </a:p>
              <a:p>
                <a:endParaRPr lang="en-US" altLang="ko-KR" sz="32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altLang="ko-KR" sz="3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altLang="ko-KR" sz="3200" b="1" dirty="0"/>
              </a:p>
              <a:p>
                <a:endParaRPr lang="en-US" altLang="ko-KR" sz="3200" b="0" dirty="0"/>
              </a:p>
              <a:p>
                <a:r>
                  <a:rPr lang="en-US" altLang="ko-KR" sz="3200" b="1" dirty="0"/>
                  <a:t>Loss function</a:t>
                </a:r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3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3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3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32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3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32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ko-KR" sz="3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ko-KR" altLang="en-US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ko-KR" altLang="en-US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ko-KR" sz="3200" b="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𝑤𝑒𝑖𝑔h𝑡</m:t>
                      </m:r>
                    </m:oMath>
                  </m:oMathPara>
                </a14:m>
                <a:endParaRPr lang="ko-KR" alt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02BA8A-EF3E-7559-17B6-189E27578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1205" y="2924700"/>
                <a:ext cx="9480203" cy="6555000"/>
              </a:xfrm>
              <a:prstGeom prst="rect">
                <a:avLst/>
              </a:prstGeom>
              <a:blipFill>
                <a:blip r:embed="rId5"/>
                <a:stretch>
                  <a:fillRect l="-2637" t="-20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574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6328E-4BD1-7906-702D-824CBE376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360B114A-1968-6878-1614-D4E7F27333D2}"/>
              </a:ext>
            </a:extLst>
          </p:cNvPr>
          <p:cNvSpPr/>
          <p:nvPr/>
        </p:nvSpPr>
        <p:spPr>
          <a:xfrm>
            <a:off x="1119188" y="1125455"/>
            <a:ext cx="16638460" cy="79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Optimization for Main</a:t>
            </a:r>
            <a:r>
              <a:rPr lang="ko-KR" altLang="en-US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 </a:t>
            </a: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Chicane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F59D2092-34DE-A2A5-A4CB-4124E2250B6B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8145418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724855A4-6F3F-F85E-52CC-511C9C290DF3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2A2AC41A-3F98-4728-4059-845002C5F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29B1E8B-6211-4FD0-9CF4-1E005063921A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7744422-7243-C84C-910D-F3F7A128FEA0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13026C94-A907-03A2-8748-D979B3529A4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2C1CA26-A96D-C3BE-7B42-561981BCEB1F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845639FC-AD1C-E3AA-A7B0-F0EEC6043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cxnSp>
        <p:nvCxnSpPr>
          <p:cNvPr id="50" name="직선 연결선[R] 10">
            <a:extLst>
              <a:ext uri="{FF2B5EF4-FFF2-40B4-BE49-F238E27FC236}">
                <a16:creationId xmlns:a16="http://schemas.microsoft.com/office/drawing/2014/main" id="{79F660DE-7A8B-D14A-D23D-4E1575A79C0E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E85F6C8A-2834-E8FC-0B08-E45B36E8C87B}"/>
              </a:ext>
            </a:extLst>
          </p:cNvPr>
          <p:cNvSpPr txBox="1"/>
          <p:nvPr/>
        </p:nvSpPr>
        <p:spPr>
          <a:xfrm>
            <a:off x="23136926" y="11464697"/>
            <a:ext cx="1770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WATCH</a:t>
            </a:r>
            <a:endParaRPr lang="ko-KR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2215FB-0B30-6B55-1968-8EADB165DC25}"/>
                  </a:ext>
                </a:extLst>
              </p:cNvPr>
              <p:cNvSpPr txBox="1"/>
              <p:nvPr/>
            </p:nvSpPr>
            <p:spPr>
              <a:xfrm>
                <a:off x="1187767" y="2828918"/>
                <a:ext cx="10730963" cy="7386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3200" b="1" dirty="0">
                    <a:latin typeface="+mn-ea"/>
                  </a:rPr>
                  <a:t>최적화 변수</a:t>
                </a:r>
                <a:endParaRPr lang="en-US" altLang="ko-KR" sz="3200" b="1" dirty="0">
                  <a:latin typeface="+mn-ea"/>
                </a:endParaRPr>
              </a:p>
              <a:p>
                <a:endParaRPr lang="en-US" altLang="ko-KR" sz="3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𝐷𝑆𝐸𝑃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𝐴𝑁𝐺𝐿𝐸</m:t>
                          </m:r>
                        </m:e>
                      </m:d>
                    </m:oMath>
                  </m:oMathPara>
                </a14:m>
                <a:endParaRPr lang="en-US" altLang="ko-KR" sz="3200" b="0" dirty="0"/>
              </a:p>
              <a:p>
                <a:endParaRPr lang="en-US" altLang="ko-KR" sz="3200" b="0" dirty="0"/>
              </a:p>
              <a:p>
                <a:r>
                  <a:rPr lang="ko-KR" altLang="en-US" sz="3200" b="1" dirty="0"/>
                  <a:t>범위</a:t>
                </a:r>
                <a:endParaRPr lang="en-US" altLang="ko-KR" sz="3200" b="1" dirty="0"/>
              </a:p>
              <a:p>
                <a:endParaRPr lang="en-US" altLang="ko-KR" sz="3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0.5</m:t>
                      </m:r>
                      <m:r>
                        <a:rPr lang="en-US" altLang="ko-K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𝐷𝑆𝐸𝑃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≤2.0 [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altLang="ko-K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𝐴𝑁𝐺𝐿𝐸</m:t>
                          </m:r>
                        </m:sub>
                      </m:sSub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20[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  <a:p>
                <a:endParaRPr lang="en-US" altLang="ko-KR" sz="3200" dirty="0"/>
              </a:p>
              <a:p>
                <a:r>
                  <a:rPr lang="en-US" altLang="ko-KR" sz="3200" b="1" dirty="0">
                    <a:latin typeface="+mj-ea"/>
                  </a:rPr>
                  <a:t>Objective function</a:t>
                </a:r>
              </a:p>
              <a:p>
                <a:endParaRPr lang="en-US" altLang="ko-KR" sz="3200" dirty="0">
                  <a:latin typeface="+mj-ea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𝐷𝑆𝐸𝑃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𝐴𝑁𝐺𝐿𝐸</m:t>
                              </m:r>
                            </m:sub>
                          </m:sSub>
                        </m:e>
                      </m:d>
                      <m:r>
                        <a:rPr lang="en-US" altLang="ko-KR" sz="3200" i="1">
                          <a:latin typeface="Cambria Math" panose="02040503050406030204" pitchFamily="18" charset="0"/>
                        </a:rPr>
                        <m:t>=|</m:t>
                      </m:r>
                      <m:sSub>
                        <m:sSub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</m:sSub>
                      <m:d>
                        <m:dPr>
                          <m:ctrlPr>
                            <a:rPr lang="en-US" altLang="ko-KR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𝐷𝑆𝐸𝑃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𝐴𝑁𝐺𝐿𝐸</m:t>
                              </m:r>
                            </m:sub>
                          </m:sSub>
                        </m:e>
                      </m:d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</a:rPr>
                        <m:t>0.1</m:t>
                      </m:r>
                      <m:r>
                        <a:rPr lang="en-US" altLang="ko-KR" sz="32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32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altLang="ko-KR" sz="3200" dirty="0"/>
              </a:p>
              <a:p>
                <a:endParaRPr lang="en-US" altLang="ko-KR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2215FB-0B30-6B55-1968-8EADB165D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67" y="2828918"/>
                <a:ext cx="10730963" cy="7386638"/>
              </a:xfrm>
              <a:prstGeom prst="rect">
                <a:avLst/>
              </a:prstGeom>
              <a:blipFill>
                <a:blip r:embed="rId4"/>
                <a:stretch>
                  <a:fillRect l="-2330" t="-17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8148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FA5D0-EB36-A5A1-5792-2F3418F78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E45E0CCF-26E1-3987-F779-C5E33F6D9C4C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Calculation of energy spread and jitter (RMS)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8926B5DD-ECC4-61EC-8256-9F0B59A230F7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1929142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B15A77A5-F582-9B37-BAE7-68D53FE2EA80}"/>
              </a:ext>
            </a:extLst>
          </p:cNvPr>
          <p:cNvCxnSpPr/>
          <p:nvPr/>
        </p:nvCxnSpPr>
        <p:spPr>
          <a:xfrm>
            <a:off x="1921203" y="13087441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FD3FE148-24DD-2D59-5126-FE78C8D70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696A1C2-BEE6-EDDB-5563-2C57A5DCBE89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EB4770C-D10C-20A1-D32A-79959AA4FE09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371A90E5-CE20-D4BE-B410-5482982AAB12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845B3C6-7984-0A7E-311E-161634526A9F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C40540F-B0AD-3B75-7B72-822B35DA8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648475F4-DA27-8A86-9B2B-D0D67E15FBF7}"/>
                  </a:ext>
                </a:extLst>
              </p:cNvPr>
              <p:cNvSpPr/>
              <p:nvPr/>
            </p:nvSpPr>
            <p:spPr>
              <a:xfrm>
                <a:off x="14755663" y="3608447"/>
                <a:ext cx="8198707" cy="6101286"/>
              </a:xfrm>
              <a:prstGeom prst="rect">
                <a:avLst/>
              </a:prstGeom>
            </p:spPr>
            <p:txBody>
              <a:bodyPr wrap="square" lIns="180000" rIns="108000">
                <a:spAutoFit/>
              </a:bodyPr>
              <a:lstStyle/>
              <a:p>
                <a:pPr algn="ctr"/>
                <a:r>
                  <a:rPr lang="en-US" altLang="ko-KR" sz="2800" b="1" dirty="0">
                    <a:latin typeface="+mj-ea"/>
                    <a:ea typeface="+mj-ea"/>
                  </a:rPr>
                  <a:t>Energy jitter</a:t>
                </a:r>
              </a:p>
              <a:p>
                <a:pPr algn="just"/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1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2 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3 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4 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…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𝑀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ctr"/>
                <a:r>
                  <a:rPr lang="en-US" altLang="ko-KR" sz="2000" i="1" dirty="0">
                    <a:latin typeface="Cambria Math" panose="02040503050406030204" pitchFamily="18" charset="0"/>
                    <a:ea typeface="나눔고딕" panose="020D0604000000000000" pitchFamily="50" charset="-127"/>
                  </a:rPr>
                  <a:t>Where M is the number of shots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&lt;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𝐸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&gt;=</m:t>
                      </m:r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𝑀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naryPr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𝑗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 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SupPr>
                        <m:e>
                          <m:r>
                            <a:rPr lang="ko-KR" altLang="en-US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𝑠h𝑜𝑡</m:t>
                          </m:r>
                        </m:sub>
                        <m:sup/>
                      </m:sSubSup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𝑀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naryPr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𝑀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ko-KR" sz="2800" b="0" i="1" smtClean="0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𝑗</m:t>
                                      </m:r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𝐸</m:t>
                                      </m:r>
                                    </m:e>
                                  </m:acc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altLang="ko-KR" sz="2800" dirty="0"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𝐸𝑛𝑒𝑟𝑔𝑦</m:t>
                      </m:r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𝑗𝑖𝑡𝑡𝑒𝑟</m:t>
                      </m:r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 </m:t>
                      </m:r>
                      <m:d>
                        <m:d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d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%</m:t>
                          </m:r>
                        </m:e>
                      </m:d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ko-KR" altLang="en-US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𝑠h𝑜𝑡</m:t>
                              </m:r>
                            </m:sub>
                            <m:sup/>
                          </m:sSubSup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&lt;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&gt;</m:t>
                          </m:r>
                        </m:den>
                      </m:f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𝑋</m:t>
                      </m:r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100</m:t>
                      </m:r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:endParaRPr lang="en-US" altLang="ko-KR" sz="2800" dirty="0">
                  <a:ea typeface="나눔고딕" panose="020D0604000000000000" pitchFamily="50" charset="-127"/>
                  <a:cs typeface="NanumGothic Regular" charset="-127"/>
                </a:endParaRPr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648475F4-DA27-8A86-9B2B-D0D67E15F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5663" y="3608447"/>
                <a:ext cx="8198707" cy="6101286"/>
              </a:xfrm>
              <a:prstGeom prst="rect">
                <a:avLst/>
              </a:prstGeom>
              <a:blipFill>
                <a:blip r:embed="rId4"/>
                <a:stretch>
                  <a:fillRect t="-109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2AA2C4-611A-5904-FF1C-2822AA633C4F}"/>
                  </a:ext>
                </a:extLst>
              </p:cNvPr>
              <p:cNvSpPr txBox="1"/>
              <p:nvPr/>
            </p:nvSpPr>
            <p:spPr>
              <a:xfrm>
                <a:off x="1187768" y="3608280"/>
                <a:ext cx="7718298" cy="6915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800" b="1" dirty="0">
                    <a:latin typeface="+mj-ea"/>
                    <a:ea typeface="+mj-ea"/>
                    <a:cs typeface="NanumGothic Regular" charset="-127"/>
                  </a:rPr>
                  <a:t>Energy spread</a:t>
                </a:r>
              </a:p>
              <a:p>
                <a:pPr algn="ctr"/>
                <a:endParaRPr lang="en-US" altLang="ko-KR" sz="2800" b="1" dirty="0">
                  <a:latin typeface="+mj-ea"/>
                  <a:ea typeface="+mj-ea"/>
                  <a:cs typeface="NanumGothic Regular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1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2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 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3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 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4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 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, …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𝑁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ctr"/>
                <a:r>
                  <a:rPr lang="en-US" altLang="ko-KR" sz="2000" i="1" dirty="0">
                    <a:latin typeface="Cambria Math" panose="02040503050406030204" pitchFamily="18" charset="0"/>
                    <a:ea typeface="나눔고딕" panose="020D0604000000000000" pitchFamily="50" charset="-127"/>
                  </a:rPr>
                  <a:t>Where N is the number of  macro-particles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𝐸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 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SupPr>
                        <m:e>
                          <m:r>
                            <a:rPr lang="ko-KR" altLang="en-US" sz="280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𝜎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𝐸</m:t>
                          </m:r>
                        </m:sub>
                        <m:sup/>
                      </m:sSubSup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sz="280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𝑁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ko-KR" sz="280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</m:t>
                              </m:r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ko-KR" sz="2800" i="1" smtClean="0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b="0" i="1" smtClean="0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𝑖</m:t>
                                      </m:r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en-US" altLang="ko-KR" sz="2800" b="0" i="1" smtClean="0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sz="2800" i="1">
                                          <a:latin typeface="Cambria Math" panose="02040503050406030204" pitchFamily="18" charset="0"/>
                                          <a:ea typeface="나눔고딕" panose="020D0604000000000000" pitchFamily="50" charset="-127"/>
                                        </a:rPr>
                                        <m:t>𝐸</m:t>
                                      </m:r>
                                    </m:e>
                                  </m:acc>
                                  <m:r>
                                    <a:rPr lang="en-US" altLang="ko-KR" sz="2800" b="0" i="1" smtClean="0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ko-KR" sz="2800" b="0" i="1" smtClean="0">
                                      <a:latin typeface="Cambria Math" panose="02040503050406030204" pitchFamily="18" charset="0"/>
                                      <a:ea typeface="나눔고딕" panose="020D0604000000000000" pitchFamily="50" charset="-127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𝐸𝑛𝑒𝑟𝑔𝑦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𝑠𝑝𝑟𝑒𝑎𝑑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 </m:t>
                      </m:r>
                      <m:d>
                        <m:d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%</m:t>
                          </m:r>
                        </m:e>
                      </m:d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ko-KR" altLang="en-US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𝐸</m:t>
                              </m:r>
                            </m:sub>
                            <m:sup/>
                          </m:sSubSup>
                        </m:num>
                        <m:den>
                          <m:acc>
                            <m:accPr>
                              <m:chr m:val="̅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acc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</m:acc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𝑋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100</m:t>
                      </m:r>
                    </m:oMath>
                  </m:oMathPara>
                </a14:m>
                <a:endParaRPr lang="en-US" altLang="ko-KR" sz="2800" b="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ko-KR" altLang="en-US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𝐸</m:t>
                              </m:r>
                            </m:sub>
                            <m:sup/>
                          </m:sSubSup>
                        </m:num>
                        <m:den>
                          <m:acc>
                            <m:accPr>
                              <m:chr m:val="̅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acc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</m:acc>
                        </m:den>
                      </m:f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ko-KR" altLang="en-US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𝑝</m:t>
                              </m:r>
                            </m:sub>
                            <m:sup/>
                          </m:sSubSup>
                        </m:num>
                        <m:den>
                          <m:acc>
                            <m:accPr>
                              <m:chr m:val="̅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𝑝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2AA2C4-611A-5904-FF1C-2822AA633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68" y="3608280"/>
                <a:ext cx="7718298" cy="6915676"/>
              </a:xfrm>
              <a:prstGeom prst="rect">
                <a:avLst/>
              </a:prstGeom>
              <a:blipFill>
                <a:blip r:embed="rId5"/>
                <a:stretch>
                  <a:fillRect t="-9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999FDF-686F-9CA6-EE06-D975E4BFECB1}"/>
                  </a:ext>
                </a:extLst>
              </p:cNvPr>
              <p:cNvSpPr txBox="1"/>
              <p:nvPr/>
            </p:nvSpPr>
            <p:spPr>
              <a:xfrm>
                <a:off x="7971716" y="3612188"/>
                <a:ext cx="7718298" cy="46473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800" b="1" dirty="0">
                    <a:latin typeface="+mj-ea"/>
                    <a:ea typeface="+mj-ea"/>
                    <a:cs typeface="NanumGothic Regular" charset="-127"/>
                  </a:rPr>
                  <a:t>After Chicane</a:t>
                </a:r>
              </a:p>
              <a:p>
                <a:pPr algn="ctr"/>
                <a:endParaRPr lang="en-US" altLang="ko-KR" sz="2800" b="1" dirty="0">
                  <a:latin typeface="+mj-ea"/>
                  <a:ea typeface="+mj-ea"/>
                  <a:cs typeface="NanumGothic Regular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SupPr>
                        <m:e>
                          <m:r>
                            <a:rPr lang="ko-KR" altLang="en-US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  <m:sup/>
                      </m:sSubSup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= </m:t>
                      </m:r>
                      <m:f>
                        <m:f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𝑖𝑛</m:t>
                              </m:r>
                            </m:sup>
                          </m:sSubSup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𝑟𝑒𝑓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𝑟𝑒𝑓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ko-KR" sz="2800" i="1" dirty="0">
                  <a:latin typeface="Cambria Math" panose="02040503050406030204" pitchFamily="18" charset="0"/>
                  <a:ea typeface="나눔고딕" panose="020D0604000000000000" pitchFamily="50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anumGothic Regular" charset="-127"/>
                        </a:rPr>
                        <m:t>∆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𝑠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anumGothic Regular" charset="-127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𝑅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56</m:t>
                          </m:r>
                        </m:sub>
                      </m:sSub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SupPr>
                        <m:e>
                          <m:r>
                            <a:rPr lang="ko-KR" altLang="en-US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  <a:cs typeface="NanumGothic Regular" charset="-127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  <m:sup/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+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𝑇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5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6</m:t>
                          </m:r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6</m:t>
                          </m:r>
                        </m:sub>
                      </m:sSub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SupPr>
                            <m:e>
                              <m:r>
                                <a:rPr lang="ko-KR" altLang="en-US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2</m:t>
                              </m:r>
                            </m:sup>
                          </m:sSubSup>
                        </m:e>
                        <m:sup/>
                      </m:sSup>
                    </m:oMath>
                  </m:oMathPara>
                </a14:m>
                <a:endParaRPr lang="en-US" altLang="ko-KR" sz="2800" dirty="0">
                  <a:ea typeface="나눔고딕" panose="020D0604000000000000" pitchFamily="50" charset="-127"/>
                  <a:cs typeface="NanumGothic Regular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anumGothic Regular" charset="-127"/>
                        </a:rPr>
                        <m:t>∆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∅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𝑑𝑒𝑔</m:t>
                          </m:r>
                        </m:e>
                      </m:d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anumGothic Regular" charset="-127"/>
                        </a:rPr>
                        <m:t>=360°∙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ko-KR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n-US" altLang="ko-KR" sz="2800" dirty="0">
                  <a:ea typeface="나눔고딕" panose="020D0604000000000000" pitchFamily="50" charset="-127"/>
                  <a:cs typeface="NanumGothic Regular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80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𝜆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나눔고딕" panose="020D0604000000000000" pitchFamily="50" charset="-127"/>
                          <a:cs typeface="NanumGothic Regular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나눔고딕" panose="020D0604000000000000" pitchFamily="50" charset="-127"/>
                                  <a:cs typeface="NanumGothic Regular" charset="-127"/>
                                </a:rPr>
                                <m:t>𝑅𝐹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ko-KR" sz="2800" dirty="0">
                  <a:ea typeface="나눔고딕" panose="020D0604000000000000" pitchFamily="50" charset="-127"/>
                  <a:cs typeface="NanumGothic Regular" charset="-127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∅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∅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𝑜𝑝𝑡𝑖𝑚𝑎𝑙</m:t>
                          </m:r>
                        </m:sub>
                      </m:sSub>
                      <m:r>
                        <a:rPr lang="en-US" altLang="ko-KR" sz="2800" i="1">
                          <a:latin typeface="Cambria Math" panose="02040503050406030204" pitchFamily="18" charset="0"/>
                          <a:ea typeface="나눔고딕" panose="020D0604000000000000" pitchFamily="50" charset="-127"/>
                        </a:rPr>
                        <m:t>+</m:t>
                      </m:r>
                      <m:r>
                        <a:rPr lang="en-US" altLang="ko-K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anumGothic Regular" charset="-127"/>
                        </a:rPr>
                        <m:t>∆</m:t>
                      </m:r>
                      <m:sSub>
                        <m:sSubPr>
                          <m:ctrlP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</m:ctrlPr>
                        </m:sSubPr>
                        <m:e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NanumGothic Regular" charset="-127"/>
                            </a:rPr>
                            <m:t>∅</m:t>
                          </m:r>
                        </m:e>
                        <m:sub>
                          <m:r>
                            <a:rPr lang="en-US" altLang="ko-KR" sz="2800" i="1">
                              <a:latin typeface="Cambria Math" panose="02040503050406030204" pitchFamily="18" charset="0"/>
                              <a:ea typeface="나눔고딕" panose="020D0604000000000000" pitchFamily="50" charset="-127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ko-KR" alt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76D9B0-8209-3774-15BB-2574D0DB3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716" y="3612188"/>
                <a:ext cx="7718298" cy="4647362"/>
              </a:xfrm>
              <a:prstGeom prst="rect">
                <a:avLst/>
              </a:prstGeom>
              <a:blipFill>
                <a:blip r:embed="rId6"/>
                <a:stretch>
                  <a:fillRect t="-1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69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Active energy compression of a laser-plasma electron beam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/>
          <p:cNvCxnSpPr>
            <a:cxnSpLocks/>
          </p:cNvCxnSpPr>
          <p:nvPr/>
        </p:nvCxnSpPr>
        <p:spPr>
          <a:xfrm flipV="1">
            <a:off x="1187768" y="1910285"/>
            <a:ext cx="15801784" cy="6985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/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/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/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4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pic>
        <p:nvPicPr>
          <p:cNvPr id="5" name="그림 4" descr="도표, 스크린샷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0A23EE-E0C2-A798-2647-113753572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526" y="2341019"/>
            <a:ext cx="16949357" cy="59404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E2FFB-9B59-D4D1-5FE0-0540BA9EF672}"/>
                  </a:ext>
                </a:extLst>
              </p:cNvPr>
              <p:cNvSpPr txBox="1"/>
              <p:nvPr/>
            </p:nvSpPr>
            <p:spPr>
              <a:xfrm>
                <a:off x="2258567" y="8493698"/>
                <a:ext cx="5540259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lphaLcParenBoth"/>
                </a:pPr>
                <a:r>
                  <a:rPr lang="en-US" altLang="ko-KR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After LPA</a:t>
                </a:r>
              </a:p>
              <a:p>
                <a:endParaRPr lang="en-US" altLang="ko-KR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en-US" altLang="ko-KR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Nominal energy : 257 MeV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en-US" altLang="ko-KR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Charge : 41 </a:t>
                </a:r>
                <a:r>
                  <a:rPr kumimoji="0" lang="en-US" altLang="ko-KR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pC</a:t>
                </a:r>
                <a:endParaRPr kumimoji="0" lang="en-US" altLang="ko-KR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en-US" altLang="ko-KR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Energy spread : 1.8%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lang="en-US" altLang="ko-KR" sz="3000" dirty="0">
                    <a:solidFill>
                      <a:schemeClr val="tx1"/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Energy jitter : 3.5%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lang="en-US" altLang="ko-KR" sz="3000" dirty="0">
                    <a:solidFill>
                      <a:schemeClr val="tx1"/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Bunch length : 2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μm</m:t>
                    </m:r>
                    <m:r>
                      <a:rPr lang="en-US" altLang="ko-KR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ko-KR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6.7 </m:t>
                        </m:r>
                        <m:r>
                          <m:rPr>
                            <m:sty m:val="p"/>
                          </m:rPr>
                          <a:rPr lang="en-US" altLang="ko-KR" sz="3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fs</m:t>
                        </m:r>
                      </m:e>
                    </m:d>
                  </m:oMath>
                </a14:m>
                <a:endParaRPr lang="en-US" altLang="ko-KR" sz="3000" dirty="0">
                  <a:solidFill>
                    <a:schemeClr val="tx1"/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lang="en-US" altLang="ko-KR" sz="3000" dirty="0">
                    <a:solidFill>
                      <a:schemeClr val="tx1"/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Peak current: 2.5 kA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E2FFB-9B59-D4D1-5FE0-0540BA9EF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567" y="8493698"/>
                <a:ext cx="5540259" cy="3785652"/>
              </a:xfrm>
              <a:prstGeom prst="rect">
                <a:avLst/>
              </a:prstGeom>
              <a:blipFill>
                <a:blip r:embed="rId5"/>
                <a:stretch>
                  <a:fillRect l="-2200" t="-2093" b="-402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B7B567-E51B-2507-66D0-B0B5E6F4B38A}"/>
                  </a:ext>
                </a:extLst>
              </p:cNvPr>
              <p:cNvSpPr txBox="1"/>
              <p:nvPr/>
            </p:nvSpPr>
            <p:spPr>
              <a:xfrm>
                <a:off x="8063614" y="8493698"/>
                <a:ext cx="624995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(b) After chicane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altLang="ko-KR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𝟓𝟔</m:t>
                        </m:r>
                      </m:sub>
                    </m:sSub>
                    <m:r>
                      <a:rPr lang="en-US" altLang="ko-KR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ko-KR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altLang="ko-KR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ko-KR" sz="3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𝐦𝐦</m:t>
                    </m:r>
                    <m:r>
                      <a:rPr lang="en-US" altLang="ko-KR" sz="3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ko-KR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ko-KR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kumimoji="0" lang="en-US" altLang="ko-KR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Nominal energy : 257 MeV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en-US" altLang="ko-KR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Bunch length : 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ko-KR" sz="3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mm</m:t>
                    </m:r>
                    <m:d>
                      <m:dPr>
                        <m:ctrlPr>
                          <a:rPr kumimoji="0" lang="en-US" altLang="ko-KR" sz="3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altLang="ko-KR" sz="3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3.3 </m:t>
                        </m:r>
                        <m:r>
                          <m:rPr>
                            <m:sty m:val="p"/>
                          </m:rPr>
                          <a:rPr kumimoji="0" lang="en-US" altLang="ko-KR" sz="3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ps</m:t>
                        </m:r>
                      </m:e>
                    </m:d>
                  </m:oMath>
                </a14:m>
                <a:endParaRPr kumimoji="0" lang="en-US" altLang="ko-KR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B7B567-E51B-2507-66D0-B0B5E6F4B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614" y="8493698"/>
                <a:ext cx="6249957" cy="1938992"/>
              </a:xfrm>
              <a:prstGeom prst="rect">
                <a:avLst/>
              </a:prstGeom>
              <a:blipFill>
                <a:blip r:embed="rId6"/>
                <a:stretch>
                  <a:fillRect l="-2341" t="-4088" b="-880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720AD7F-A2D8-EEF9-B2A8-D998B2739977}"/>
              </a:ext>
            </a:extLst>
          </p:cNvPr>
          <p:cNvSpPr txBox="1"/>
          <p:nvPr/>
        </p:nvSpPr>
        <p:spPr>
          <a:xfrm>
            <a:off x="14578359" y="8493698"/>
            <a:ext cx="89055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RF cavity parameter</a:t>
            </a:r>
          </a:p>
          <a:p>
            <a:endParaRPr lang="en-US" altLang="ko-KR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S-band cavity (2.998 GHz), 5-m long structure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Klystron generates 20 MV peak RF power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RF pulse is compressed by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SLED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cavity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-&gt;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Final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RF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power: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80</a:t>
            </a:r>
            <a:r>
              <a:rPr lang="ko-KR" altLang="en-US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30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MV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ko-KR" sz="3000" dirty="0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Used RF Voltage: 45.4 MV</a:t>
            </a:r>
          </a:p>
        </p:txBody>
      </p:sp>
    </p:spTree>
    <p:extLst>
      <p:ext uri="{BB962C8B-B14F-4D97-AF65-F5344CB8AC3E}">
        <p14:creationId xmlns:p14="http://schemas.microsoft.com/office/powerpoint/2010/main" val="195654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09353-4AAC-DE52-47D3-3FA2ACCFF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0C33D47C-D394-B872-1DB6-7580A74D49A6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Active energy compression of a laser-plasma electron beam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FD1B3D61-50B5-D3C5-E9A3-4E8BF9AB44CE}"/>
              </a:ext>
            </a:extLst>
          </p:cNvPr>
          <p:cNvCxnSpPr>
            <a:cxnSpLocks/>
          </p:cNvCxnSpPr>
          <p:nvPr/>
        </p:nvCxnSpPr>
        <p:spPr>
          <a:xfrm flipV="1">
            <a:off x="1187768" y="1910285"/>
            <a:ext cx="15801784" cy="6985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C24FD147-C355-12B4-1FAD-E0665E5411CC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91659582-FE6B-A318-FC74-72DCDF27F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A3BAA3F8-7E31-F129-2557-A8FB7748DE32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44620B8-89B5-43CC-7737-7F4C8312A0CE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3103A382-0C55-75A4-7894-F50BF1B34311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A0E184A0-79AE-6474-EC02-89311DF0CB2A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5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C1241A0F-2B9F-E268-D4ED-8694AB7C3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pic>
        <p:nvPicPr>
          <p:cNvPr id="4" name="그림 3" descr="텍스트, 스크린샷, 그래프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D90FF89-FA22-CC61-2CAF-5B6E743EB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48" y="2404428"/>
            <a:ext cx="9491007" cy="5124909"/>
          </a:xfrm>
          <a:prstGeom prst="rect">
            <a:avLst/>
          </a:prstGeom>
        </p:spPr>
      </p:pic>
      <p:pic>
        <p:nvPicPr>
          <p:cNvPr id="17" name="그림 16" descr="텍스트, 스크린샷, 라인, 그래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1B300C9-137E-FFBD-FA8A-8F344E080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06" y="8071553"/>
            <a:ext cx="10492943" cy="40389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1D173E5-5341-5364-8546-E1E19CE99F5B}"/>
                  </a:ext>
                </a:extLst>
              </p:cNvPr>
              <p:cNvSpPr txBox="1"/>
              <p:nvPr/>
            </p:nvSpPr>
            <p:spPr>
              <a:xfrm>
                <a:off x="11417002" y="2728910"/>
                <a:ext cx="12681292" cy="28979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Phase Scan &amp; Change of Energy Spread</a:t>
                </a:r>
              </a:p>
              <a:p>
                <a:endParaRPr lang="en-US" altLang="ko-KR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Phase scan between electron bunch and RF fields in step of </a:t>
                </a:r>
                <a14:m>
                  <m:oMath xmlns:m="http://schemas.openxmlformats.org/officeDocument/2006/math"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15°</m:t>
                    </m:r>
                    <m:r>
                      <a:rPr lang="en-US" altLang="ko-KR" sz="3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Averaging 50 shots each.</a:t>
                </a: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𝑜𝑝𝑡</m:t>
                        </m:r>
                      </m:sub>
                    </m:sSub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=−23.6 °</m:t>
                    </m:r>
                  </m:oMath>
                </a14:m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>
                  <a:buFont typeface="Wingdings" panose="05000000000000000000" pitchFamily="2" charset="2"/>
                  <a:buChar char="§"/>
                  <a:defRPr/>
                </a:pPr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Energy spread : 1.8 % -&gt; 0.097%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1D173E5-5341-5364-8546-E1E19CE99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7002" y="2728910"/>
                <a:ext cx="12681292" cy="2897909"/>
              </a:xfrm>
              <a:prstGeom prst="rect">
                <a:avLst/>
              </a:prstGeom>
              <a:blipFill>
                <a:blip r:embed="rId6"/>
                <a:stretch>
                  <a:fillRect l="-1154" t="-2737" b="-56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CD8EEC-3C0E-EB93-3D92-AE86F1066C50}"/>
                  </a:ext>
                </a:extLst>
              </p:cNvPr>
              <p:cNvSpPr txBox="1"/>
              <p:nvPr/>
            </p:nvSpPr>
            <p:spPr>
              <a:xfrm>
                <a:off x="11417002" y="6292900"/>
                <a:ext cx="12187305" cy="5760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54" latinLnBrk="0">
                  <a:defRPr/>
                </a:pPr>
                <a:r>
                  <a:rPr lang="en-US" altLang="ko-KR" sz="3000" b="1" dirty="0"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Theoretical value</a:t>
                </a:r>
              </a:p>
              <a:p>
                <a:pPr defTabSz="914354" latinLnBrk="0">
                  <a:defRPr/>
                </a:pPr>
                <a:endPara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defTabSz="914354" latinLnBrk="0">
                  <a:defRPr/>
                </a:pPr>
                <a:r>
                  <a:rPr lang="en-US" altLang="ko-KR" sz="3000" dirty="0"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After Decompression Chicane</a:t>
                </a:r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𝜁</m:t>
                    </m:r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𝜁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sub>
                    </m:sSub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566</m:t>
                        </m:r>
                      </m:sub>
                    </m:sSub>
                    <m:sSubSup>
                      <m:sSubSup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883" indent="-342883">
                  <a:buFont typeface="Wingdings" panose="05000000000000000000" pitchFamily="2" charset="2"/>
                  <a:buChar char="§"/>
                </a:pPr>
                <a:endParaRPr lang="en-US" altLang="ko-KR" sz="3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𝜁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longitudinal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displacement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energy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spread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f>
                        <m:fPr>
                          <m:type m:val="lin"/>
                          <m:ctrlPr>
                            <a:rPr lang="en-US" altLang="ko-KR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566</m:t>
                              </m:r>
                            </m:sub>
                          </m:sSub>
                        </m:den>
                      </m:f>
                      <m:r>
                        <a:rPr lang="en-US" altLang="ko-KR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type m:val="lin"/>
                          <m:ctrlPr>
                            <a:rPr lang="en-US" altLang="ko-KR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sz="2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first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ko-KR" sz="2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second</m:t>
                          </m:r>
                        </m:den>
                      </m:f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order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dispersion</m:t>
                      </m:r>
                      <m: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20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coefficient</m:t>
                      </m:r>
                    </m:oMath>
                  </m:oMathPara>
                </a14:m>
                <a:endParaRPr lang="en-US" altLang="ko-K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After RF cavity</a:t>
                </a: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𝛿</m:t>
                    </m:r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𝑒𝑉</m:t>
                        </m:r>
                      </m:num>
                      <m:den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3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ref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3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ko-KR" sz="300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rf</m:t>
                                </m:r>
                              </m:sub>
                            </m:sSub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𝜁</m:t>
                            </m:r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471" indent="-571471" defTabSz="914354" latinLnBrk="0">
                  <a:buFont typeface="Wingdings" panose="05000000000000000000" pitchFamily="2" charset="2"/>
                  <a:buChar char="§"/>
                  <a:defRPr/>
                </a:pPr>
                <a:r>
                  <a:rPr lang="en-US" altLang="ko-KR" sz="3000" dirty="0"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Optimal phase/voltage of cavity</a:t>
                </a:r>
              </a:p>
              <a:p>
                <a:pPr marL="571471" indent="-57147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ko-KR" sz="3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𝑜𝑝𝑡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566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3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rf</m:t>
                            </m:r>
                          </m:sub>
                        </m:sSub>
                      </m:den>
                    </m:f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→−25.5°,  </m:t>
                    </m:r>
                    <m:sSub>
                      <m:sSub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𝑟𝑓</m:t>
                        </m:r>
                      </m:sub>
                    </m:sSub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3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ref</m:t>
                            </m:r>
                          </m:sub>
                        </m:sSub>
                      </m:num>
                      <m:den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3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rf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56</m:t>
                            </m:r>
                          </m:sub>
                        </m:sSub>
                      </m:den>
                    </m:f>
                    <m:rad>
                      <m:radPr>
                        <m:degHide m:val="on"/>
                        <m:ctrlP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altLang="ko-KR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ko-KR" sz="3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3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566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ko-KR" sz="300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rf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56</m:t>
                                    </m:r>
                                  </m:sub>
                                  <m:sup>
                                    <m:r>
                                      <a:rPr lang="en-US" altLang="ko-KR" sz="3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e>
                    </m:rad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→45.2 </m:t>
                    </m:r>
                    <m:r>
                      <m:rPr>
                        <m:sty m:val="p"/>
                      </m:rPr>
                      <a:rPr lang="en-US" altLang="ko-KR" sz="3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MV</m:t>
                    </m:r>
                  </m:oMath>
                </a14:m>
                <a:endParaRPr lang="en-US" altLang="ko-KR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CD8EEC-3C0E-EB93-3D92-AE86F1066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7002" y="6292900"/>
                <a:ext cx="12187305" cy="5760744"/>
              </a:xfrm>
              <a:prstGeom prst="rect">
                <a:avLst/>
              </a:prstGeom>
              <a:blipFill>
                <a:blip r:embed="rId7"/>
                <a:stretch>
                  <a:fillRect l="-1201" t="-13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24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C239-DA18-6C44-B847-F3FFFD60B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1B42B23-9940-2EE0-C301-33A0FC059480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Change of energy jitter &amp; Spectral density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B7929F96-1422-1481-1768-8679C686D837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11003438" cy="13723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4F5D078D-5FAD-195D-944D-DC0AA9BEE96D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BE9EEC7-D17C-7092-950A-13380CA96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9FEA6A6-CDBA-2CB3-F8FE-780406154432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0A00E46-9DD8-ADD2-DD6E-E0B584E3CE70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44CA6897-15B1-0BC3-5B84-CE3BA6CD11AC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D7C2FD5-6915-3F57-6364-F4078EB140D5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6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35447DD-78C3-74AA-F5E4-86B5C3D1A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328800-E6A7-D194-5199-EA05473EBCA2}"/>
              </a:ext>
            </a:extLst>
          </p:cNvPr>
          <p:cNvSpPr txBox="1"/>
          <p:nvPr/>
        </p:nvSpPr>
        <p:spPr>
          <a:xfrm>
            <a:off x="16393430" y="2587402"/>
            <a:ext cx="63354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b="1" dirty="0">
                <a:ea typeface="나눔고딕" panose="020D0604000000000000" pitchFamily="50" charset="-127"/>
                <a:cs typeface="NanumGothic Regular" charset="-127"/>
              </a:rPr>
              <a:t>RF</a:t>
            </a:r>
            <a:r>
              <a:rPr lang="ko-KR" altLang="en-US" b="1" dirty="0">
                <a:ea typeface="나눔고딕" panose="020D0604000000000000" pitchFamily="50" charset="-127"/>
                <a:cs typeface="NanumGothic Regular" charset="-127"/>
              </a:rPr>
              <a:t> </a:t>
            </a:r>
            <a:r>
              <a:rPr lang="en-US" altLang="ko-KR" b="1" dirty="0">
                <a:ea typeface="나눔고딕" panose="020D0604000000000000" pitchFamily="50" charset="-127"/>
                <a:cs typeface="NanumGothic Regular" charset="-127"/>
              </a:rPr>
              <a:t>OFF</a:t>
            </a:r>
          </a:p>
          <a:p>
            <a:pPr algn="just"/>
            <a:r>
              <a:rPr lang="en-US" altLang="ko-KR" dirty="0">
                <a:ea typeface="나눔고딕" panose="020D0604000000000000" pitchFamily="50" charset="-127"/>
                <a:cs typeface="NanumGothic Regular" charset="-127"/>
              </a:rPr>
              <a:t>Energy jitter: 3.5%</a:t>
            </a:r>
          </a:p>
          <a:p>
            <a:pPr algn="just"/>
            <a:r>
              <a:rPr lang="en-US" altLang="ko-KR" dirty="0">
                <a:ea typeface="나눔고딕" panose="020D0604000000000000" pitchFamily="50" charset="-127"/>
                <a:cs typeface="NanumGothic Regular" charset="-127"/>
              </a:rPr>
              <a:t>Beam median energy: 257 MeV</a:t>
            </a:r>
          </a:p>
          <a:p>
            <a:pPr algn="just"/>
            <a:endParaRPr lang="en-US" altLang="ko-KR" dirty="0">
              <a:ea typeface="나눔고딕" panose="020D0604000000000000" pitchFamily="50" charset="-127"/>
              <a:cs typeface="NanumGothic Regular" charset="-127"/>
            </a:endParaRPr>
          </a:p>
          <a:p>
            <a:pPr algn="just"/>
            <a:r>
              <a:rPr lang="en-US" altLang="ko-KR" b="1" dirty="0">
                <a:ea typeface="나눔고딕" panose="020D0604000000000000" pitchFamily="50" charset="-127"/>
                <a:cs typeface="NanumGothic Regular" charset="-127"/>
              </a:rPr>
              <a:t>RF ON</a:t>
            </a:r>
          </a:p>
          <a:p>
            <a:pPr algn="just"/>
            <a:r>
              <a:rPr lang="en-US" altLang="ko-KR" dirty="0">
                <a:ea typeface="나눔고딕" panose="020D0604000000000000" pitchFamily="50" charset="-127"/>
                <a:cs typeface="NanumGothic Regular" charset="-127"/>
              </a:rPr>
              <a:t>Energy jitter: 0.048%</a:t>
            </a:r>
          </a:p>
          <a:p>
            <a:pPr algn="just"/>
            <a:r>
              <a:rPr lang="en-US" altLang="ko-KR" dirty="0">
                <a:ea typeface="나눔고딕" panose="020D0604000000000000" pitchFamily="50" charset="-127"/>
                <a:cs typeface="NanumGothic Regular" charset="-127"/>
              </a:rPr>
              <a:t>Beam median energy: 275 MeV</a:t>
            </a:r>
          </a:p>
        </p:txBody>
      </p:sp>
      <p:pic>
        <p:nvPicPr>
          <p:cNvPr id="20" name="그림 19" descr="텍스트, 그래프, 라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98D10E-76D7-9DED-0EFA-B312A88C8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03" y="2287851"/>
            <a:ext cx="15356340" cy="50387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0AF4658-72CA-9A0C-E7F7-EA9DA9726243}"/>
              </a:ext>
            </a:extLst>
          </p:cNvPr>
          <p:cNvSpPr txBox="1"/>
          <p:nvPr/>
        </p:nvSpPr>
        <p:spPr>
          <a:xfrm>
            <a:off x="1187768" y="7662600"/>
            <a:ext cx="13721573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Why did the beam energy increase from 257 MeV to 275 MeV?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7E0149E-4980-F51A-42C5-D8AC9E26F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952" y="8642048"/>
            <a:ext cx="11989389" cy="370372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A49B8C8-12A0-A2EA-1D88-2B3F96D2C288}"/>
              </a:ext>
            </a:extLst>
          </p:cNvPr>
          <p:cNvSpPr txBox="1"/>
          <p:nvPr/>
        </p:nvSpPr>
        <p:spPr>
          <a:xfrm>
            <a:off x="14161349" y="9091611"/>
            <a:ext cx="9349251" cy="2776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The RF cavity was used primarily for energy compression, but operating at the optimal phase for minimum energy spread resulted in additional net acceleration of the beam centroid.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5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2C991-1451-7B33-08AE-98FB9F5C1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861ED60-9F96-98E0-EC48-543E203D1A09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Summary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3B1FD01D-3F67-10F3-27CE-41BC53C64B8D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2698432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5FEB1617-56B4-74FF-8F57-8CDBA0B9AE2F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11473FD-1C78-0C09-DB36-EE6501916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90D0C92-7E28-81A3-A42A-51BA1BE16BF8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7CE6E65-0F4F-B1F8-92E2-17FC2A20B097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277124D2-F2C2-C967-C6F5-EDFD7498C06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DFE0209-C938-5DF7-DB8C-30593D478B4D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7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1A877B7-5719-532F-9D59-C9BEDC239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59C4D1-0BEA-8F82-E1E4-09D5D5354A64}"/>
              </a:ext>
            </a:extLst>
          </p:cNvPr>
          <p:cNvSpPr txBox="1"/>
          <p:nvPr/>
        </p:nvSpPr>
        <p:spPr>
          <a:xfrm>
            <a:off x="1119188" y="2484851"/>
            <a:ext cx="22077521" cy="4854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 marL="427208" indent="-42720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Reduced the energy spread and energy jitter of LPA-generated electron beams to a level previously achievable only with large RF-based accelerators.</a:t>
            </a:r>
          </a:p>
          <a:p>
            <a:pPr marL="427208" indent="-42720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This technology enables practical application as a compact particle </a:t>
            </a:r>
            <a:r>
              <a:rPr lang="en-US" altLang="ko-K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storage ring injector </a:t>
            </a:r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or for other industrial and medical applications.</a:t>
            </a:r>
          </a:p>
          <a:p>
            <a:pPr marL="427208" indent="-42720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Suggests that adopting X-band RF technology could enable scaling to GeV-level beam energies without significantly increasing the system footprint.</a:t>
            </a:r>
          </a:p>
        </p:txBody>
      </p:sp>
    </p:spTree>
    <p:extLst>
      <p:ext uri="{BB962C8B-B14F-4D97-AF65-F5344CB8AC3E}">
        <p14:creationId xmlns:p14="http://schemas.microsoft.com/office/powerpoint/2010/main" val="4127346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C1CD0-1A7C-206C-2A90-02B374580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52130F6-7549-C461-6B73-CCC02B289D07}"/>
              </a:ext>
            </a:extLst>
          </p:cNvPr>
          <p:cNvSpPr/>
          <p:nvPr/>
        </p:nvSpPr>
        <p:spPr>
          <a:xfrm>
            <a:off x="1119188" y="1125455"/>
            <a:ext cx="166384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500" b="1" dirty="0">
                <a:solidFill>
                  <a:srgbClr val="002856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rPr>
              <a:t>PETRA IV in DESY</a:t>
            </a:r>
            <a:endParaRPr lang="ko-KR" altLang="en-US" sz="4500" b="1" dirty="0">
              <a:solidFill>
                <a:srgbClr val="002856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Nanum Gothic ExtraBold" charset="-127"/>
            </a:endParaRPr>
          </a:p>
        </p:txBody>
      </p:sp>
      <p:cxnSp>
        <p:nvCxnSpPr>
          <p:cNvPr id="21" name="직선 연결선 41">
            <a:extLst>
              <a:ext uri="{FF2B5EF4-FFF2-40B4-BE49-F238E27FC236}">
                <a16:creationId xmlns:a16="http://schemas.microsoft.com/office/drawing/2014/main" id="{417C8CCF-56D5-CDD9-CFF1-47C1F018391F}"/>
              </a:ext>
            </a:extLst>
          </p:cNvPr>
          <p:cNvCxnSpPr>
            <a:cxnSpLocks/>
          </p:cNvCxnSpPr>
          <p:nvPr/>
        </p:nvCxnSpPr>
        <p:spPr>
          <a:xfrm>
            <a:off x="1187768" y="1980135"/>
            <a:ext cx="4690518" cy="0"/>
          </a:xfrm>
          <a:prstGeom prst="line">
            <a:avLst/>
          </a:prstGeom>
          <a:ln w="57150"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E7186922-07BF-68A9-B3E0-E7A1F4B2480D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45A6502E-4FBB-4008-B122-F9DAB53E7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3CF4525-C650-52EF-A086-748A15BB6E5C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1191DE8-7B00-8A64-1A07-1BC3C8710D36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ADA81A0D-2254-4B69-0AE6-057C6327F39E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59209C0-4063-06D1-5F18-CCFA2A6B4442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8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26A9C62A-143F-7F83-BF51-C3C53B10D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EB90D21-ED6D-9C14-E072-F1FD37AE9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175" y="2144039"/>
            <a:ext cx="20365946" cy="29549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31FE3E7-2362-22CD-43B2-FF4DBB422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074" y="5292484"/>
            <a:ext cx="7615940" cy="712625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CB1B878-46ED-91C3-A565-98C0D179C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50365" y="5195904"/>
            <a:ext cx="5194507" cy="712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5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211F5-5BCE-38CD-B971-5F54646DE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7DAE4139-17CA-C8C7-BECF-F1CCEDFBC499}"/>
              </a:ext>
            </a:extLst>
          </p:cNvPr>
          <p:cNvCxnSpPr/>
          <p:nvPr/>
        </p:nvCxnSpPr>
        <p:spPr>
          <a:xfrm>
            <a:off x="1119188" y="12595860"/>
            <a:ext cx="22391413" cy="0"/>
          </a:xfrm>
          <a:prstGeom prst="line">
            <a:avLst/>
          </a:prstGeom>
          <a:ln>
            <a:solidFill>
              <a:srgbClr val="43C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B0793B3-F79E-4350-B417-D9408B9C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9" y="12845944"/>
            <a:ext cx="1641416" cy="28217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355A25B-F771-394B-EA82-6AE1D62D7755}"/>
              </a:ext>
            </a:extLst>
          </p:cNvPr>
          <p:cNvGrpSpPr/>
          <p:nvPr/>
        </p:nvGrpSpPr>
        <p:grpSpPr>
          <a:xfrm>
            <a:off x="-1" y="-1"/>
            <a:ext cx="24382413" cy="1855429"/>
            <a:chOff x="-1" y="-1"/>
            <a:chExt cx="24382413" cy="185542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377162C-3CE6-B405-D579-CC209ED0248F}"/>
                </a:ext>
              </a:extLst>
            </p:cNvPr>
            <p:cNvSpPr/>
            <p:nvPr/>
          </p:nvSpPr>
          <p:spPr>
            <a:xfrm>
              <a:off x="-1" y="-1"/>
              <a:ext cx="24382413" cy="448617"/>
            </a:xfrm>
            <a:prstGeom prst="rect">
              <a:avLst/>
            </a:prstGeom>
            <a:gradFill>
              <a:gsLst>
                <a:gs pos="49000">
                  <a:srgbClr val="002856"/>
                </a:gs>
                <a:gs pos="85000">
                  <a:srgbClr val="1CCFC9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cxnSp>
          <p:nvCxnSpPr>
            <p:cNvPr id="13" name="직선 연결선 70">
              <a:extLst>
                <a:ext uri="{FF2B5EF4-FFF2-40B4-BE49-F238E27FC236}">
                  <a16:creationId xmlns:a16="http://schemas.microsoft.com/office/drawing/2014/main" id="{50178C47-3EDC-D864-B046-3C234B592BDD}"/>
                </a:ext>
              </a:extLst>
            </p:cNvPr>
            <p:cNvCxnSpPr/>
            <p:nvPr/>
          </p:nvCxnSpPr>
          <p:spPr>
            <a:xfrm>
              <a:off x="23119760" y="0"/>
              <a:ext cx="0" cy="1460291"/>
            </a:xfrm>
            <a:prstGeom prst="line">
              <a:avLst/>
            </a:prstGeom>
            <a:ln w="41275">
              <a:solidFill>
                <a:srgbClr val="1CCF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83E7AA7-3CDF-6E19-B5FF-BB899462CC0A}"/>
                </a:ext>
              </a:extLst>
            </p:cNvPr>
            <p:cNvSpPr/>
            <p:nvPr/>
          </p:nvSpPr>
          <p:spPr>
            <a:xfrm>
              <a:off x="22728916" y="1078039"/>
              <a:ext cx="781685" cy="777389"/>
            </a:xfrm>
            <a:prstGeom prst="ellipse">
              <a:avLst/>
            </a:prstGeom>
            <a:solidFill>
              <a:srgbClr val="1CC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23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Nanum Gothic ExtraBold" charset="-127"/>
                </a:rPr>
                <a:t>9</a:t>
              </a:r>
              <a:endParaRPr lang="ko-KR" altLang="en-US" sz="2300" b="1" dirty="0">
                <a:latin typeface="나눔고딕" panose="020D0604000000000000" pitchFamily="50" charset="-127"/>
                <a:ea typeface="나눔고딕" panose="020D0604000000000000" pitchFamily="50" charset="-127"/>
                <a:cs typeface="Nanum Gothic ExtraBold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517ACE39-66C6-8E58-EE2B-940C259FA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9690" y="12869565"/>
            <a:ext cx="2222311" cy="234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CDDAE1-F7AF-022E-43E4-035158E3F593}"/>
              </a:ext>
            </a:extLst>
          </p:cNvPr>
          <p:cNvSpPr txBox="1"/>
          <p:nvPr/>
        </p:nvSpPr>
        <p:spPr>
          <a:xfrm>
            <a:off x="9187666" y="5980837"/>
            <a:ext cx="6007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/>
              <a:t>Injection for PLS-II storage ring</a:t>
            </a:r>
          </a:p>
        </p:txBody>
      </p:sp>
    </p:spTree>
    <p:extLst>
      <p:ext uri="{BB962C8B-B14F-4D97-AF65-F5344CB8AC3E}">
        <p14:creationId xmlns:p14="http://schemas.microsoft.com/office/powerpoint/2010/main" val="3135492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28436</TotalTime>
  <Words>2326</Words>
  <Application>Microsoft Office PowerPoint</Application>
  <PresentationFormat>사용자 지정</PresentationFormat>
  <Paragraphs>848</Paragraphs>
  <Slides>34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3" baseType="lpstr">
      <vt:lpstr>Geomanist Light</vt:lpstr>
      <vt:lpstr>나눔고딕</vt:lpstr>
      <vt:lpstr>맑은 고딕</vt:lpstr>
      <vt:lpstr>Arial</vt:lpstr>
      <vt:lpstr>Calibri</vt:lpstr>
      <vt:lpstr>Calibri Light</vt:lpstr>
      <vt:lpstr>Cambria Math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사용자</dc:creator>
  <cp:lastModifiedBy>(학부생) 김소연 (물리학과)</cp:lastModifiedBy>
  <cp:revision>112</cp:revision>
  <dcterms:created xsi:type="dcterms:W3CDTF">2017-02-16T07:20:56Z</dcterms:created>
  <dcterms:modified xsi:type="dcterms:W3CDTF">2026-07-24T01:03:27Z</dcterms:modified>
</cp:coreProperties>
</file>