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22"/>
  </p:notesMasterIdLst>
  <p:sldIdLst>
    <p:sldId id="256" r:id="rId2"/>
    <p:sldId id="302" r:id="rId3"/>
    <p:sldId id="305" r:id="rId4"/>
    <p:sldId id="274" r:id="rId5"/>
    <p:sldId id="279" r:id="rId6"/>
    <p:sldId id="696" r:id="rId7"/>
    <p:sldId id="295" r:id="rId8"/>
    <p:sldId id="306" r:id="rId9"/>
    <p:sldId id="314" r:id="rId10"/>
    <p:sldId id="315" r:id="rId11"/>
    <p:sldId id="325" r:id="rId12"/>
    <p:sldId id="326" r:id="rId13"/>
    <p:sldId id="327" r:id="rId14"/>
    <p:sldId id="335" r:id="rId15"/>
    <p:sldId id="336" r:id="rId16"/>
    <p:sldId id="337" r:id="rId17"/>
    <p:sldId id="338" r:id="rId18"/>
    <p:sldId id="339" r:id="rId19"/>
    <p:sldId id="698" r:id="rId20"/>
    <p:sldId id="316" r:id="rId2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78FBF0-20BA-4304-BEC5-59677E5C5E36}" v="176" dt="2026-07-24T00:58:18.5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13" autoAdjust="0"/>
    <p:restoredTop sz="94660"/>
  </p:normalViewPr>
  <p:slideViewPr>
    <p:cSldViewPr snapToGrid="0">
      <p:cViewPr varScale="1">
        <p:scale>
          <a:sx n="95" d="100"/>
          <a:sy n="95" d="100"/>
        </p:scale>
        <p:origin x="9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장원(물리학과)" userId="e4610acd-0df6-4076-801e-55b8d7f4980f" providerId="ADAL" clId="{A69C840B-12DC-4AB5-9E31-85C400B9D68F}"/>
    <pc:docChg chg="undo custSel addSld delSld modSld sldOrd">
      <pc:chgData name="장원(물리학과)" userId="e4610acd-0df6-4076-801e-55b8d7f4980f" providerId="ADAL" clId="{A69C840B-12DC-4AB5-9E31-85C400B9D68F}" dt="2026-07-24T00:58:22.185" v="1947" actId="14100"/>
      <pc:docMkLst>
        <pc:docMk/>
      </pc:docMkLst>
      <pc:sldChg chg="modSp mod">
        <pc:chgData name="장원(물리학과)" userId="e4610acd-0df6-4076-801e-55b8d7f4980f" providerId="ADAL" clId="{A69C840B-12DC-4AB5-9E31-85C400B9D68F}" dt="2026-07-23T04:29:20.689" v="5" actId="20577"/>
        <pc:sldMkLst>
          <pc:docMk/>
          <pc:sldMk cId="2787664211" sldId="256"/>
        </pc:sldMkLst>
        <pc:spChg chg="mod">
          <ac:chgData name="장원(물리학과)" userId="e4610acd-0df6-4076-801e-55b8d7f4980f" providerId="ADAL" clId="{A69C840B-12DC-4AB5-9E31-85C400B9D68F}" dt="2026-07-23T04:29:20.689" v="5" actId="20577"/>
          <ac:spMkLst>
            <pc:docMk/>
            <pc:sldMk cId="2787664211" sldId="256"/>
            <ac:spMk id="3" creationId="{D2DAE94F-2670-A707-4A2C-04E95DD075A2}"/>
          </ac:spMkLst>
        </pc:spChg>
      </pc:sldChg>
      <pc:sldChg chg="addSp modSp add del">
        <pc:chgData name="장원(물리학과)" userId="e4610acd-0df6-4076-801e-55b8d7f4980f" providerId="ADAL" clId="{A69C840B-12DC-4AB5-9E31-85C400B9D68F}" dt="2026-07-23T04:50:59.542" v="190" actId="47"/>
        <pc:sldMkLst>
          <pc:docMk/>
          <pc:sldMk cId="1291365141" sldId="257"/>
        </pc:sldMkLst>
        <pc:picChg chg="add mod">
          <ac:chgData name="장원(물리학과)" userId="e4610acd-0df6-4076-801e-55b8d7f4980f" providerId="ADAL" clId="{A69C840B-12DC-4AB5-9E31-85C400B9D68F}" dt="2026-07-23T04:44:04.879" v="81" actId="571"/>
          <ac:picMkLst>
            <pc:docMk/>
            <pc:sldMk cId="1291365141" sldId="257"/>
            <ac:picMk id="3" creationId="{704E8C9D-55A3-FE32-C9F0-6CB026B8190F}"/>
          </ac:picMkLst>
        </pc:picChg>
        <pc:picChg chg="add mod">
          <ac:chgData name="장원(물리학과)" userId="e4610acd-0df6-4076-801e-55b8d7f4980f" providerId="ADAL" clId="{A69C840B-12DC-4AB5-9E31-85C400B9D68F}" dt="2026-07-23T04:44:04.879" v="81" actId="571"/>
          <ac:picMkLst>
            <pc:docMk/>
            <pc:sldMk cId="1291365141" sldId="257"/>
            <ac:picMk id="4" creationId="{7AD0CE56-30D2-A7BD-6226-D98876780DB0}"/>
          </ac:picMkLst>
        </pc:picChg>
        <pc:picChg chg="add mod">
          <ac:chgData name="장원(물리학과)" userId="e4610acd-0df6-4076-801e-55b8d7f4980f" providerId="ADAL" clId="{A69C840B-12DC-4AB5-9E31-85C400B9D68F}" dt="2026-07-23T04:44:04.879" v="81" actId="571"/>
          <ac:picMkLst>
            <pc:docMk/>
            <pc:sldMk cId="1291365141" sldId="257"/>
            <ac:picMk id="5" creationId="{6AAAF8EC-24C7-EF53-5BF8-298881018C77}"/>
          </ac:picMkLst>
        </pc:picChg>
      </pc:sldChg>
      <pc:sldChg chg="add del">
        <pc:chgData name="장원(물리학과)" userId="e4610acd-0df6-4076-801e-55b8d7f4980f" providerId="ADAL" clId="{A69C840B-12DC-4AB5-9E31-85C400B9D68F}" dt="2026-07-23T04:50:58.309" v="189" actId="47"/>
        <pc:sldMkLst>
          <pc:docMk/>
          <pc:sldMk cId="3800652725" sldId="258"/>
        </pc:sldMkLst>
      </pc:sldChg>
      <pc:sldChg chg="modSp add del mod">
        <pc:chgData name="장원(물리학과)" userId="e4610acd-0df6-4076-801e-55b8d7f4980f" providerId="ADAL" clId="{A69C840B-12DC-4AB5-9E31-85C400B9D68F}" dt="2026-07-23T04:50:57.251" v="188" actId="47"/>
        <pc:sldMkLst>
          <pc:docMk/>
          <pc:sldMk cId="4064212494" sldId="259"/>
        </pc:sldMkLst>
        <pc:spChg chg="mod">
          <ac:chgData name="장원(물리학과)" userId="e4610acd-0df6-4076-801e-55b8d7f4980f" providerId="ADAL" clId="{A69C840B-12DC-4AB5-9E31-85C400B9D68F}" dt="2026-07-23T04:40:23.805" v="77" actId="1076"/>
          <ac:spMkLst>
            <pc:docMk/>
            <pc:sldMk cId="4064212494" sldId="259"/>
            <ac:spMk id="3" creationId="{4902F0ED-DD5E-AAEC-3614-0B05AFAF11F6}"/>
          </ac:spMkLst>
        </pc:spChg>
      </pc:sldChg>
      <pc:sldChg chg="delSp modSp mod">
        <pc:chgData name="장원(물리학과)" userId="e4610acd-0df6-4076-801e-55b8d7f4980f" providerId="ADAL" clId="{A69C840B-12DC-4AB5-9E31-85C400B9D68F}" dt="2026-07-23T08:32:01.948" v="1922" actId="20577"/>
        <pc:sldMkLst>
          <pc:docMk/>
          <pc:sldMk cId="826478798" sldId="274"/>
        </pc:sldMkLst>
        <pc:spChg chg="mod">
          <ac:chgData name="장원(물리학과)" userId="e4610acd-0df6-4076-801e-55b8d7f4980f" providerId="ADAL" clId="{A69C840B-12DC-4AB5-9E31-85C400B9D68F}" dt="2026-07-23T08:32:01.948" v="1922" actId="20577"/>
          <ac:spMkLst>
            <pc:docMk/>
            <pc:sldMk cId="826478798" sldId="274"/>
            <ac:spMk id="5" creationId="{7CD36274-F5F0-D66C-2489-731B721E3CB6}"/>
          </ac:spMkLst>
        </pc:spChg>
        <pc:picChg chg="del">
          <ac:chgData name="장원(물리학과)" userId="e4610acd-0df6-4076-801e-55b8d7f4980f" providerId="ADAL" clId="{A69C840B-12DC-4AB5-9E31-85C400B9D68F}" dt="2026-07-23T04:53:58.623" v="256" actId="478"/>
          <ac:picMkLst>
            <pc:docMk/>
            <pc:sldMk cId="826478798" sldId="274"/>
            <ac:picMk id="7" creationId="{36C36DF2-C679-7B05-12D4-E3177015786E}"/>
          </ac:picMkLst>
        </pc:picChg>
      </pc:sldChg>
      <pc:sldChg chg="del">
        <pc:chgData name="장원(물리학과)" userId="e4610acd-0df6-4076-801e-55b8d7f4980f" providerId="ADAL" clId="{A69C840B-12DC-4AB5-9E31-85C400B9D68F}" dt="2026-07-23T04:30:37.358" v="7" actId="47"/>
        <pc:sldMkLst>
          <pc:docMk/>
          <pc:sldMk cId="3382938814" sldId="277"/>
        </pc:sldMkLst>
      </pc:sldChg>
      <pc:sldChg chg="delSp modSp mod ord">
        <pc:chgData name="장원(물리학과)" userId="e4610acd-0df6-4076-801e-55b8d7f4980f" providerId="ADAL" clId="{A69C840B-12DC-4AB5-9E31-85C400B9D68F}" dt="2026-07-23T05:17:17.993" v="450"/>
        <pc:sldMkLst>
          <pc:docMk/>
          <pc:sldMk cId="4148195851" sldId="279"/>
        </pc:sldMkLst>
        <pc:spChg chg="mod">
          <ac:chgData name="장원(물리학과)" userId="e4610acd-0df6-4076-801e-55b8d7f4980f" providerId="ADAL" clId="{A69C840B-12DC-4AB5-9E31-85C400B9D68F}" dt="2026-07-23T04:54:58.384" v="272" actId="20577"/>
          <ac:spMkLst>
            <pc:docMk/>
            <pc:sldMk cId="4148195851" sldId="279"/>
            <ac:spMk id="3" creationId="{F577E0A4-A835-6D58-A4AB-F104836877BA}"/>
          </ac:spMkLst>
        </pc:spChg>
        <pc:spChg chg="mod">
          <ac:chgData name="장원(물리학과)" userId="e4610acd-0df6-4076-801e-55b8d7f4980f" providerId="ADAL" clId="{A69C840B-12DC-4AB5-9E31-85C400B9D68F}" dt="2026-07-23T05:00:16.931" v="301" actId="20577"/>
          <ac:spMkLst>
            <pc:docMk/>
            <pc:sldMk cId="4148195851" sldId="279"/>
            <ac:spMk id="6" creationId="{7BB772C5-3385-1FBC-FE95-752ED86AF574}"/>
          </ac:spMkLst>
        </pc:spChg>
        <pc:spChg chg="mod">
          <ac:chgData name="장원(물리학과)" userId="e4610acd-0df6-4076-801e-55b8d7f4980f" providerId="ADAL" clId="{A69C840B-12DC-4AB5-9E31-85C400B9D68F}" dt="2026-07-23T05:06:50.024" v="342" actId="20577"/>
          <ac:spMkLst>
            <pc:docMk/>
            <pc:sldMk cId="4148195851" sldId="279"/>
            <ac:spMk id="31" creationId="{0CFAD733-FB53-FA0C-DDEC-ACFFFF0A1852}"/>
          </ac:spMkLst>
        </pc:spChg>
        <pc:spChg chg="del mod">
          <ac:chgData name="장원(물리학과)" userId="e4610acd-0df6-4076-801e-55b8d7f4980f" providerId="ADAL" clId="{A69C840B-12DC-4AB5-9E31-85C400B9D68F}" dt="2026-07-23T05:01:59.279" v="337" actId="478"/>
          <ac:spMkLst>
            <pc:docMk/>
            <pc:sldMk cId="4148195851" sldId="279"/>
            <ac:spMk id="41" creationId="{D91E1FA6-F399-662E-E2E7-F2E3A4B549C7}"/>
          </ac:spMkLst>
        </pc:spChg>
      </pc:sldChg>
      <pc:sldChg chg="del">
        <pc:chgData name="장원(물리학과)" userId="e4610acd-0df6-4076-801e-55b8d7f4980f" providerId="ADAL" clId="{A69C840B-12DC-4AB5-9E31-85C400B9D68F}" dt="2026-07-23T05:11:58.314" v="346" actId="47"/>
        <pc:sldMkLst>
          <pc:docMk/>
          <pc:sldMk cId="1678203773" sldId="283"/>
        </pc:sldMkLst>
      </pc:sldChg>
      <pc:sldChg chg="del">
        <pc:chgData name="장원(물리학과)" userId="e4610acd-0df6-4076-801e-55b8d7f4980f" providerId="ADAL" clId="{A69C840B-12DC-4AB5-9E31-85C400B9D68F}" dt="2026-07-23T05:12:00.576" v="348" actId="47"/>
        <pc:sldMkLst>
          <pc:docMk/>
          <pc:sldMk cId="3247420700" sldId="284"/>
        </pc:sldMkLst>
      </pc:sldChg>
      <pc:sldChg chg="del">
        <pc:chgData name="장원(물리학과)" userId="e4610acd-0df6-4076-801e-55b8d7f4980f" providerId="ADAL" clId="{A69C840B-12DC-4AB5-9E31-85C400B9D68F}" dt="2026-07-23T05:11:59.092" v="347" actId="47"/>
        <pc:sldMkLst>
          <pc:docMk/>
          <pc:sldMk cId="1144796922" sldId="285"/>
        </pc:sldMkLst>
      </pc:sldChg>
      <pc:sldChg chg="del">
        <pc:chgData name="장원(물리학과)" userId="e4610acd-0df6-4076-801e-55b8d7f4980f" providerId="ADAL" clId="{A69C840B-12DC-4AB5-9E31-85C400B9D68F}" dt="2026-07-23T05:11:57.610" v="345" actId="47"/>
        <pc:sldMkLst>
          <pc:docMk/>
          <pc:sldMk cId="1302599260" sldId="286"/>
        </pc:sldMkLst>
      </pc:sldChg>
      <pc:sldChg chg="del">
        <pc:chgData name="장원(물리학과)" userId="e4610acd-0df6-4076-801e-55b8d7f4980f" providerId="ADAL" clId="{A69C840B-12DC-4AB5-9E31-85C400B9D68F}" dt="2026-07-23T05:11:57.001" v="344" actId="47"/>
        <pc:sldMkLst>
          <pc:docMk/>
          <pc:sldMk cId="3402658439" sldId="288"/>
        </pc:sldMkLst>
      </pc:sldChg>
      <pc:sldChg chg="modSp del mod">
        <pc:chgData name="장원(물리학과)" userId="e4610acd-0df6-4076-801e-55b8d7f4980f" providerId="ADAL" clId="{A69C840B-12DC-4AB5-9E31-85C400B9D68F}" dt="2026-07-23T05:35:07.026" v="709" actId="47"/>
        <pc:sldMkLst>
          <pc:docMk/>
          <pc:sldMk cId="1897327984" sldId="294"/>
        </pc:sldMkLst>
        <pc:spChg chg="mod">
          <ac:chgData name="장원(물리학과)" userId="e4610acd-0df6-4076-801e-55b8d7f4980f" providerId="ADAL" clId="{A69C840B-12DC-4AB5-9E31-85C400B9D68F}" dt="2026-07-23T05:18:14.771" v="457" actId="20577"/>
          <ac:spMkLst>
            <pc:docMk/>
            <pc:sldMk cId="1897327984" sldId="294"/>
            <ac:spMk id="3" creationId="{476AF223-8EB6-590B-1C2C-4F58F5457079}"/>
          </ac:spMkLst>
        </pc:spChg>
      </pc:sldChg>
      <pc:sldChg chg="addSp delSp modSp mod ord">
        <pc:chgData name="장원(물리학과)" userId="e4610acd-0df6-4076-801e-55b8d7f4980f" providerId="ADAL" clId="{A69C840B-12DC-4AB5-9E31-85C400B9D68F}" dt="2026-07-23T05:17:51.324" v="454" actId="14100"/>
        <pc:sldMkLst>
          <pc:docMk/>
          <pc:sldMk cId="4181826680" sldId="295"/>
        </pc:sldMkLst>
        <pc:spChg chg="mod">
          <ac:chgData name="장원(물리학과)" userId="e4610acd-0df6-4076-801e-55b8d7f4980f" providerId="ADAL" clId="{A69C840B-12DC-4AB5-9E31-85C400B9D68F}" dt="2026-07-23T05:17:06.423" v="448" actId="20577"/>
          <ac:spMkLst>
            <pc:docMk/>
            <pc:sldMk cId="4181826680" sldId="295"/>
            <ac:spMk id="3" creationId="{8B76172F-B180-EDB9-B09F-574DCAE7117B}"/>
          </ac:spMkLst>
        </pc:spChg>
        <pc:spChg chg="add mod">
          <ac:chgData name="장원(물리학과)" userId="e4610acd-0df6-4076-801e-55b8d7f4980f" providerId="ADAL" clId="{A69C840B-12DC-4AB5-9E31-85C400B9D68F}" dt="2026-07-23T04:48:43.259" v="163" actId="1076"/>
          <ac:spMkLst>
            <pc:docMk/>
            <pc:sldMk cId="4181826680" sldId="295"/>
            <ac:spMk id="15" creationId="{68E09B2D-2166-AE0C-8FEB-64FEDE1F7FFC}"/>
          </ac:spMkLst>
        </pc:spChg>
        <pc:spChg chg="add del mod">
          <ac:chgData name="장원(물리학과)" userId="e4610acd-0df6-4076-801e-55b8d7f4980f" providerId="ADAL" clId="{A69C840B-12DC-4AB5-9E31-85C400B9D68F}" dt="2026-07-23T04:50:15.096" v="182" actId="478"/>
          <ac:spMkLst>
            <pc:docMk/>
            <pc:sldMk cId="4181826680" sldId="295"/>
            <ac:spMk id="17" creationId="{623089C1-A7D1-C337-E76C-25DA7FF16110}"/>
          </ac:spMkLst>
        </pc:spChg>
        <pc:spChg chg="add mod">
          <ac:chgData name="장원(물리학과)" userId="e4610acd-0df6-4076-801e-55b8d7f4980f" providerId="ADAL" clId="{A69C840B-12DC-4AB5-9E31-85C400B9D68F}" dt="2026-07-23T04:51:10.173" v="193" actId="1076"/>
          <ac:spMkLst>
            <pc:docMk/>
            <pc:sldMk cId="4181826680" sldId="295"/>
            <ac:spMk id="18" creationId="{7DDAB310-A3F7-7E49-40C2-775917D46D78}"/>
          </ac:spMkLst>
        </pc:spChg>
        <pc:spChg chg="add mod">
          <ac:chgData name="장원(물리학과)" userId="e4610acd-0df6-4076-801e-55b8d7f4980f" providerId="ADAL" clId="{A69C840B-12DC-4AB5-9E31-85C400B9D68F}" dt="2026-07-23T04:51:37.138" v="217" actId="1076"/>
          <ac:spMkLst>
            <pc:docMk/>
            <pc:sldMk cId="4181826680" sldId="295"/>
            <ac:spMk id="19" creationId="{AD805337-6706-9B32-D009-8B4A852F89A5}"/>
          </ac:spMkLst>
        </pc:spChg>
        <pc:spChg chg="add mod">
          <ac:chgData name="장원(물리학과)" userId="e4610acd-0df6-4076-801e-55b8d7f4980f" providerId="ADAL" clId="{A69C840B-12DC-4AB5-9E31-85C400B9D68F}" dt="2026-07-23T04:51:45.143" v="219" actId="1076"/>
          <ac:spMkLst>
            <pc:docMk/>
            <pc:sldMk cId="4181826680" sldId="295"/>
            <ac:spMk id="20" creationId="{D1A74C7E-F076-59DD-0A6A-F1579A3ADDA3}"/>
          </ac:spMkLst>
        </pc:spChg>
        <pc:spChg chg="add mod">
          <ac:chgData name="장원(물리학과)" userId="e4610acd-0df6-4076-801e-55b8d7f4980f" providerId="ADAL" clId="{A69C840B-12DC-4AB5-9E31-85C400B9D68F}" dt="2026-07-23T04:51:50.784" v="233" actId="20577"/>
          <ac:spMkLst>
            <pc:docMk/>
            <pc:sldMk cId="4181826680" sldId="295"/>
            <ac:spMk id="21" creationId="{4E07D63D-E95F-51A3-D08C-DE7A2D2BA525}"/>
          </ac:spMkLst>
        </pc:spChg>
        <pc:spChg chg="mod">
          <ac:chgData name="장원(물리학과)" userId="e4610acd-0df6-4076-801e-55b8d7f4980f" providerId="ADAL" clId="{A69C840B-12DC-4AB5-9E31-85C400B9D68F}" dt="2026-07-23T04:47:59.425" v="142" actId="1076"/>
          <ac:spMkLst>
            <pc:docMk/>
            <pc:sldMk cId="4181826680" sldId="295"/>
            <ac:spMk id="27" creationId="{83F22363-7C9F-AFE4-F798-EB12873FC66A}"/>
          </ac:spMkLst>
        </pc:spChg>
        <pc:spChg chg="mod">
          <ac:chgData name="장원(물리학과)" userId="e4610acd-0df6-4076-801e-55b8d7f4980f" providerId="ADAL" clId="{A69C840B-12DC-4AB5-9E31-85C400B9D68F}" dt="2026-07-23T05:13:46.469" v="389" actId="1076"/>
          <ac:spMkLst>
            <pc:docMk/>
            <pc:sldMk cId="4181826680" sldId="295"/>
            <ac:spMk id="29" creationId="{0A97DE14-0F18-ABAC-9029-BA482F75D9A9}"/>
          </ac:spMkLst>
        </pc:spChg>
        <pc:spChg chg="mod">
          <ac:chgData name="장원(물리학과)" userId="e4610acd-0df6-4076-801e-55b8d7f4980f" providerId="ADAL" clId="{A69C840B-12DC-4AB5-9E31-85C400B9D68F}" dt="2026-07-23T04:47:53.127" v="141" actId="1035"/>
          <ac:spMkLst>
            <pc:docMk/>
            <pc:sldMk cId="4181826680" sldId="295"/>
            <ac:spMk id="30" creationId="{D472208B-8B14-4EBD-DFD2-391F5AB4A4C5}"/>
          </ac:spMkLst>
        </pc:spChg>
        <pc:spChg chg="mod">
          <ac:chgData name="장원(물리학과)" userId="e4610acd-0df6-4076-801e-55b8d7f4980f" providerId="ADAL" clId="{A69C840B-12DC-4AB5-9E31-85C400B9D68F}" dt="2026-07-23T04:47:53.127" v="141" actId="1035"/>
          <ac:spMkLst>
            <pc:docMk/>
            <pc:sldMk cId="4181826680" sldId="295"/>
            <ac:spMk id="31" creationId="{8CDA4808-5425-0BBB-3AFD-C0A4B964DD45}"/>
          </ac:spMkLst>
        </pc:spChg>
        <pc:spChg chg="mod">
          <ac:chgData name="장원(물리학과)" userId="e4610acd-0df6-4076-801e-55b8d7f4980f" providerId="ADAL" clId="{A69C840B-12DC-4AB5-9E31-85C400B9D68F}" dt="2026-07-23T04:47:53.127" v="141" actId="1035"/>
          <ac:spMkLst>
            <pc:docMk/>
            <pc:sldMk cId="4181826680" sldId="295"/>
            <ac:spMk id="32" creationId="{CA2868A6-122D-2545-770B-1C679F840106}"/>
          </ac:spMkLst>
        </pc:spChg>
        <pc:spChg chg="mod">
          <ac:chgData name="장원(물리학과)" userId="e4610acd-0df6-4076-801e-55b8d7f4980f" providerId="ADAL" clId="{A69C840B-12DC-4AB5-9E31-85C400B9D68F}" dt="2026-07-23T04:47:53.127" v="141" actId="1035"/>
          <ac:spMkLst>
            <pc:docMk/>
            <pc:sldMk cId="4181826680" sldId="295"/>
            <ac:spMk id="34" creationId="{09327B78-D0A7-B058-A0F6-F54A9B2730B9}"/>
          </ac:spMkLst>
        </pc:spChg>
        <pc:spChg chg="mod">
          <ac:chgData name="장원(물리학과)" userId="e4610acd-0df6-4076-801e-55b8d7f4980f" providerId="ADAL" clId="{A69C840B-12DC-4AB5-9E31-85C400B9D68F}" dt="2026-07-23T04:47:53.127" v="141" actId="1035"/>
          <ac:spMkLst>
            <pc:docMk/>
            <pc:sldMk cId="4181826680" sldId="295"/>
            <ac:spMk id="35" creationId="{0CE6D9CB-CF8D-8BAD-4D97-0D3AE93859AC}"/>
          </ac:spMkLst>
        </pc:spChg>
        <pc:spChg chg="mod">
          <ac:chgData name="장원(물리학과)" userId="e4610acd-0df6-4076-801e-55b8d7f4980f" providerId="ADAL" clId="{A69C840B-12DC-4AB5-9E31-85C400B9D68F}" dt="2026-07-23T05:17:51.324" v="454" actId="14100"/>
          <ac:spMkLst>
            <pc:docMk/>
            <pc:sldMk cId="4181826680" sldId="295"/>
            <ac:spMk id="37" creationId="{88B61B91-BBFC-B58B-97C2-D1B430BD3CE6}"/>
          </ac:spMkLst>
        </pc:spChg>
        <pc:spChg chg="mod">
          <ac:chgData name="장원(물리학과)" userId="e4610acd-0df6-4076-801e-55b8d7f4980f" providerId="ADAL" clId="{A69C840B-12DC-4AB5-9E31-85C400B9D68F}" dt="2026-07-23T05:17:46.571" v="453" actId="113"/>
          <ac:spMkLst>
            <pc:docMk/>
            <pc:sldMk cId="4181826680" sldId="295"/>
            <ac:spMk id="39" creationId="{48FB24E9-8B3C-F887-8F71-CBD350320549}"/>
          </ac:spMkLst>
        </pc:spChg>
        <pc:picChg chg="mod">
          <ac:chgData name="장원(물리학과)" userId="e4610acd-0df6-4076-801e-55b8d7f4980f" providerId="ADAL" clId="{A69C840B-12DC-4AB5-9E31-85C400B9D68F}" dt="2026-07-23T05:14:42.184" v="406" actId="1076"/>
          <ac:picMkLst>
            <pc:docMk/>
            <pc:sldMk cId="4181826680" sldId="295"/>
            <ac:picMk id="6" creationId="{89188105-B145-15BB-238D-C4D2DD371D44}"/>
          </ac:picMkLst>
        </pc:picChg>
        <pc:picChg chg="add mod">
          <ac:chgData name="장원(물리학과)" userId="e4610acd-0df6-4076-801e-55b8d7f4980f" providerId="ADAL" clId="{A69C840B-12DC-4AB5-9E31-85C400B9D68F}" dt="2026-07-23T04:48:46.168" v="164" actId="1076"/>
          <ac:picMkLst>
            <pc:docMk/>
            <pc:sldMk cId="4181826680" sldId="295"/>
            <ac:picMk id="7" creationId="{AC920056-EB8E-D9D2-8B54-791B4BEAD9CB}"/>
          </ac:picMkLst>
        </pc:picChg>
        <pc:picChg chg="add mod">
          <ac:chgData name="장원(물리학과)" userId="e4610acd-0df6-4076-801e-55b8d7f4980f" providerId="ADAL" clId="{A69C840B-12DC-4AB5-9E31-85C400B9D68F}" dt="2026-07-23T04:48:32.224" v="158" actId="1076"/>
          <ac:picMkLst>
            <pc:docMk/>
            <pc:sldMk cId="4181826680" sldId="295"/>
            <ac:picMk id="8" creationId="{01EFEC4C-EF5F-5240-6D0D-ADD9B5B9C766}"/>
          </ac:picMkLst>
        </pc:picChg>
        <pc:picChg chg="add del mod">
          <ac:chgData name="장원(물리학과)" userId="e4610acd-0df6-4076-801e-55b8d7f4980f" providerId="ADAL" clId="{A69C840B-12DC-4AB5-9E31-85C400B9D68F}" dt="2026-07-23T04:48:22.920" v="154" actId="478"/>
          <ac:picMkLst>
            <pc:docMk/>
            <pc:sldMk cId="4181826680" sldId="295"/>
            <ac:picMk id="9" creationId="{935136CC-3840-7F92-ED67-8831930A1E3D}"/>
          </ac:picMkLst>
        </pc:picChg>
        <pc:picChg chg="del mod">
          <ac:chgData name="장원(물리학과)" userId="e4610acd-0df6-4076-801e-55b8d7f4980f" providerId="ADAL" clId="{A69C840B-12DC-4AB5-9E31-85C400B9D68F}" dt="2026-07-23T04:47:33.328" v="137" actId="478"/>
          <ac:picMkLst>
            <pc:docMk/>
            <pc:sldMk cId="4181826680" sldId="295"/>
            <ac:picMk id="10" creationId="{11BB0F2D-EC05-B67B-8A2A-D6D6B1B104D2}"/>
          </ac:picMkLst>
        </pc:picChg>
        <pc:picChg chg="add del mod">
          <ac:chgData name="장원(물리학과)" userId="e4610acd-0df6-4076-801e-55b8d7f4980f" providerId="ADAL" clId="{A69C840B-12DC-4AB5-9E31-85C400B9D68F}" dt="2026-07-23T04:48:23.247" v="155" actId="478"/>
          <ac:picMkLst>
            <pc:docMk/>
            <pc:sldMk cId="4181826680" sldId="295"/>
            <ac:picMk id="11" creationId="{5218B292-0C3A-79C5-A961-F6220E11E3AF}"/>
          </ac:picMkLst>
        </pc:picChg>
        <pc:picChg chg="add del mod">
          <ac:chgData name="장원(물리학과)" userId="e4610acd-0df6-4076-801e-55b8d7f4980f" providerId="ADAL" clId="{A69C840B-12DC-4AB5-9E31-85C400B9D68F}" dt="2026-07-23T04:49:19.104" v="168" actId="478"/>
          <ac:picMkLst>
            <pc:docMk/>
            <pc:sldMk cId="4181826680" sldId="295"/>
            <ac:picMk id="12" creationId="{499081CC-8AC9-6C59-CA55-9531CE06E756}"/>
          </ac:picMkLst>
        </pc:picChg>
        <pc:picChg chg="add del mod">
          <ac:chgData name="장원(물리학과)" userId="e4610acd-0df6-4076-801e-55b8d7f4980f" providerId="ADAL" clId="{A69C840B-12DC-4AB5-9E31-85C400B9D68F}" dt="2026-07-23T04:49:18.880" v="167" actId="478"/>
          <ac:picMkLst>
            <pc:docMk/>
            <pc:sldMk cId="4181826680" sldId="295"/>
            <ac:picMk id="13" creationId="{B5B37A4E-D25C-7241-4BDB-9AAB4326E6C8}"/>
          </ac:picMkLst>
        </pc:picChg>
        <pc:picChg chg="add mod">
          <ac:chgData name="장원(물리학과)" userId="e4610acd-0df6-4076-801e-55b8d7f4980f" providerId="ADAL" clId="{A69C840B-12DC-4AB5-9E31-85C400B9D68F}" dt="2026-07-23T04:51:09.408" v="192" actId="1076"/>
          <ac:picMkLst>
            <pc:docMk/>
            <pc:sldMk cId="4181826680" sldId="295"/>
            <ac:picMk id="16" creationId="{C814894B-ACAC-E5F7-6B2D-42A17770A169}"/>
          </ac:picMkLst>
        </pc:picChg>
        <pc:picChg chg="mod">
          <ac:chgData name="장원(물리학과)" userId="e4610acd-0df6-4076-801e-55b8d7f4980f" providerId="ADAL" clId="{A69C840B-12DC-4AB5-9E31-85C400B9D68F}" dt="2026-07-23T05:14:30.936" v="400" actId="1076"/>
          <ac:picMkLst>
            <pc:docMk/>
            <pc:sldMk cId="4181826680" sldId="295"/>
            <ac:picMk id="28" creationId="{62BC7180-2D53-1CF1-9801-11C96B24E6D9}"/>
          </ac:picMkLst>
        </pc:picChg>
        <pc:cxnChg chg="add">
          <ac:chgData name="장원(물리학과)" userId="e4610acd-0df6-4076-801e-55b8d7f4980f" providerId="ADAL" clId="{A69C840B-12DC-4AB5-9E31-85C400B9D68F}" dt="2026-07-23T04:47:18.676" v="135" actId="11529"/>
          <ac:cxnSpMkLst>
            <pc:docMk/>
            <pc:sldMk cId="4181826680" sldId="295"/>
            <ac:cxnSpMk id="5" creationId="{EA4E6EED-C144-807D-5054-BAB86D35EB3A}"/>
          </ac:cxnSpMkLst>
        </pc:cxnChg>
        <pc:cxnChg chg="add mod">
          <ac:chgData name="장원(물리학과)" userId="e4610acd-0df6-4076-801e-55b8d7f4980f" providerId="ADAL" clId="{A69C840B-12DC-4AB5-9E31-85C400B9D68F}" dt="2026-07-23T05:13:50.211" v="390" actId="1076"/>
          <ac:cxnSpMkLst>
            <pc:docMk/>
            <pc:sldMk cId="4181826680" sldId="295"/>
            <ac:cxnSpMk id="22" creationId="{1A7C056D-1AA8-F74A-2B88-56B8314A30D9}"/>
          </ac:cxnSpMkLst>
        </pc:cxnChg>
        <pc:cxnChg chg="add mod">
          <ac:chgData name="장원(물리학과)" userId="e4610acd-0df6-4076-801e-55b8d7f4980f" providerId="ADAL" clId="{A69C840B-12DC-4AB5-9E31-85C400B9D68F}" dt="2026-07-23T05:13:58.431" v="393" actId="14100"/>
          <ac:cxnSpMkLst>
            <pc:docMk/>
            <pc:sldMk cId="4181826680" sldId="295"/>
            <ac:cxnSpMk id="24" creationId="{F9DE0FC9-F9F4-0C5B-400E-20E75C546FB7}"/>
          </ac:cxnSpMkLst>
        </pc:cxnChg>
        <pc:cxnChg chg="add del mod">
          <ac:chgData name="장원(물리학과)" userId="e4610acd-0df6-4076-801e-55b8d7f4980f" providerId="ADAL" clId="{A69C840B-12DC-4AB5-9E31-85C400B9D68F}" dt="2026-07-23T05:14:45.378" v="407" actId="14100"/>
          <ac:cxnSpMkLst>
            <pc:docMk/>
            <pc:sldMk cId="4181826680" sldId="295"/>
            <ac:cxnSpMk id="36" creationId="{8A7949C0-EFD4-CFEC-7D58-22B283E5747B}"/>
          </ac:cxnSpMkLst>
        </pc:cxnChg>
        <pc:cxnChg chg="mod">
          <ac:chgData name="장원(물리학과)" userId="e4610acd-0df6-4076-801e-55b8d7f4980f" providerId="ADAL" clId="{A69C840B-12DC-4AB5-9E31-85C400B9D68F}" dt="2026-07-23T05:14:53.876" v="410" actId="1076"/>
          <ac:cxnSpMkLst>
            <pc:docMk/>
            <pc:sldMk cId="4181826680" sldId="295"/>
            <ac:cxnSpMk id="40" creationId="{24DC0B80-6A1B-6D24-002B-FF3BBE027342}"/>
          </ac:cxnSpMkLst>
        </pc:cxnChg>
      </pc:sldChg>
      <pc:sldChg chg="del">
        <pc:chgData name="장원(물리학과)" userId="e4610acd-0df6-4076-801e-55b8d7f4980f" providerId="ADAL" clId="{A69C840B-12DC-4AB5-9E31-85C400B9D68F}" dt="2026-07-23T05:11:55.908" v="343" actId="47"/>
        <pc:sldMkLst>
          <pc:docMk/>
          <pc:sldMk cId="4047327727" sldId="296"/>
        </pc:sldMkLst>
      </pc:sldChg>
      <pc:sldChg chg="del">
        <pc:chgData name="장원(물리학과)" userId="e4610acd-0df6-4076-801e-55b8d7f4980f" providerId="ADAL" clId="{A69C840B-12DC-4AB5-9E31-85C400B9D68F}" dt="2026-07-23T05:23:29.434" v="529" actId="47"/>
        <pc:sldMkLst>
          <pc:docMk/>
          <pc:sldMk cId="761905278" sldId="298"/>
        </pc:sldMkLst>
      </pc:sldChg>
      <pc:sldChg chg="del">
        <pc:chgData name="장원(물리학과)" userId="e4610acd-0df6-4076-801e-55b8d7f4980f" providerId="ADAL" clId="{A69C840B-12DC-4AB5-9E31-85C400B9D68F}" dt="2026-07-23T05:23:30.611" v="530" actId="47"/>
        <pc:sldMkLst>
          <pc:docMk/>
          <pc:sldMk cId="2393172238" sldId="299"/>
        </pc:sldMkLst>
      </pc:sldChg>
      <pc:sldChg chg="del">
        <pc:chgData name="장원(물리학과)" userId="e4610acd-0df6-4076-801e-55b8d7f4980f" providerId="ADAL" clId="{A69C840B-12DC-4AB5-9E31-85C400B9D68F}" dt="2026-07-23T04:29:39.012" v="6" actId="47"/>
        <pc:sldMkLst>
          <pc:docMk/>
          <pc:sldMk cId="1279199706" sldId="301"/>
        </pc:sldMkLst>
      </pc:sldChg>
      <pc:sldChg chg="modSp mod">
        <pc:chgData name="장원(물리학과)" userId="e4610acd-0df6-4076-801e-55b8d7f4980f" providerId="ADAL" clId="{A69C840B-12DC-4AB5-9E31-85C400B9D68F}" dt="2026-07-23T08:24:50.189" v="1371" actId="20577"/>
        <pc:sldMkLst>
          <pc:docMk/>
          <pc:sldMk cId="2329161825" sldId="302"/>
        </pc:sldMkLst>
        <pc:spChg chg="mod">
          <ac:chgData name="장원(물리학과)" userId="e4610acd-0df6-4076-801e-55b8d7f4980f" providerId="ADAL" clId="{A69C840B-12DC-4AB5-9E31-85C400B9D68F}" dt="2026-07-23T08:24:50.189" v="1371" actId="20577"/>
          <ac:spMkLst>
            <pc:docMk/>
            <pc:sldMk cId="2329161825" sldId="302"/>
            <ac:spMk id="5" creationId="{C9ACF8A9-1D92-A26C-5CE2-F1E42DB6AF1E}"/>
          </ac:spMkLst>
        </pc:spChg>
      </pc:sldChg>
      <pc:sldChg chg="new del">
        <pc:chgData name="장원(물리학과)" userId="e4610acd-0df6-4076-801e-55b8d7f4980f" providerId="ADAL" clId="{A69C840B-12DC-4AB5-9E31-85C400B9D68F}" dt="2026-07-23T05:17:58.388" v="455" actId="47"/>
        <pc:sldMkLst>
          <pc:docMk/>
          <pc:sldMk cId="204467108" sldId="303"/>
        </pc:sldMkLst>
      </pc:sldChg>
      <pc:sldChg chg="new del">
        <pc:chgData name="장원(물리학과)" userId="e4610acd-0df6-4076-801e-55b8d7f4980f" providerId="ADAL" clId="{A69C840B-12DC-4AB5-9E31-85C400B9D68F}" dt="2026-07-23T04:36:24.999" v="49" actId="47"/>
        <pc:sldMkLst>
          <pc:docMk/>
          <pc:sldMk cId="1274868393" sldId="303"/>
        </pc:sldMkLst>
      </pc:sldChg>
      <pc:sldChg chg="new del">
        <pc:chgData name="장원(물리학과)" userId="e4610acd-0df6-4076-801e-55b8d7f4980f" providerId="ADAL" clId="{A69C840B-12DC-4AB5-9E31-85C400B9D68F}" dt="2026-07-23T04:54:37.910" v="258" actId="47"/>
        <pc:sldMkLst>
          <pc:docMk/>
          <pc:sldMk cId="3713504301" sldId="303"/>
        </pc:sldMkLst>
      </pc:sldChg>
      <pc:sldChg chg="new del">
        <pc:chgData name="장원(물리학과)" userId="e4610acd-0df6-4076-801e-55b8d7f4980f" providerId="ADAL" clId="{A69C840B-12DC-4AB5-9E31-85C400B9D68F}" dt="2026-07-23T05:17:59.718" v="456" actId="47"/>
        <pc:sldMkLst>
          <pc:docMk/>
          <pc:sldMk cId="649458850" sldId="304"/>
        </pc:sldMkLst>
      </pc:sldChg>
      <pc:sldChg chg="new del">
        <pc:chgData name="장원(물리학과)" userId="e4610acd-0df6-4076-801e-55b8d7f4980f" providerId="ADAL" clId="{A69C840B-12DC-4AB5-9E31-85C400B9D68F}" dt="2026-07-23T04:54:48.698" v="259" actId="47"/>
        <pc:sldMkLst>
          <pc:docMk/>
          <pc:sldMk cId="1549162809" sldId="304"/>
        </pc:sldMkLst>
      </pc:sldChg>
      <pc:sldChg chg="new del">
        <pc:chgData name="장원(물리학과)" userId="e4610acd-0df6-4076-801e-55b8d7f4980f" providerId="ADAL" clId="{A69C840B-12DC-4AB5-9E31-85C400B9D68F}" dt="2026-07-23T04:52:45.457" v="234" actId="47"/>
        <pc:sldMkLst>
          <pc:docMk/>
          <pc:sldMk cId="2786310901" sldId="304"/>
        </pc:sldMkLst>
      </pc:sldChg>
      <pc:sldChg chg="addSp delSp modSp add mod">
        <pc:chgData name="장원(물리학과)" userId="e4610acd-0df6-4076-801e-55b8d7f4980f" providerId="ADAL" clId="{A69C840B-12DC-4AB5-9E31-85C400B9D68F}" dt="2026-07-23T05:16:28.924" v="418" actId="1076"/>
        <pc:sldMkLst>
          <pc:docMk/>
          <pc:sldMk cId="4151710181" sldId="305"/>
        </pc:sldMkLst>
        <pc:spChg chg="mod">
          <ac:chgData name="장원(물리학과)" userId="e4610acd-0df6-4076-801e-55b8d7f4980f" providerId="ADAL" clId="{A69C840B-12DC-4AB5-9E31-85C400B9D68F}" dt="2026-07-23T05:16:28.924" v="418" actId="1076"/>
          <ac:spMkLst>
            <pc:docMk/>
            <pc:sldMk cId="4151710181" sldId="305"/>
            <ac:spMk id="2" creationId="{86CC9A20-DCFC-E909-1C5E-BCF0CC877ABC}"/>
          </ac:spMkLst>
        </pc:spChg>
        <pc:spChg chg="del">
          <ac:chgData name="장원(물리학과)" userId="e4610acd-0df6-4076-801e-55b8d7f4980f" providerId="ADAL" clId="{A69C840B-12DC-4AB5-9E31-85C400B9D68F}" dt="2026-07-23T05:16:23.841" v="417" actId="478"/>
          <ac:spMkLst>
            <pc:docMk/>
            <pc:sldMk cId="4151710181" sldId="305"/>
            <ac:spMk id="3" creationId="{3423AA5B-4290-C17B-F53A-304414EB4E7B}"/>
          </ac:spMkLst>
        </pc:spChg>
        <pc:spChg chg="add mod">
          <ac:chgData name="장원(물리학과)" userId="e4610acd-0df6-4076-801e-55b8d7f4980f" providerId="ADAL" clId="{A69C840B-12DC-4AB5-9E31-85C400B9D68F}" dt="2026-07-23T05:16:22.382" v="416"/>
          <ac:spMkLst>
            <pc:docMk/>
            <pc:sldMk cId="4151710181" sldId="305"/>
            <ac:spMk id="4" creationId="{52B427CC-1A5F-DE9B-4E13-2159742A49E6}"/>
          </ac:spMkLst>
        </pc:spChg>
        <pc:spChg chg="del">
          <ac:chgData name="장원(물리학과)" userId="e4610acd-0df6-4076-801e-55b8d7f4980f" providerId="ADAL" clId="{A69C840B-12DC-4AB5-9E31-85C400B9D68F}" dt="2026-07-23T05:16:13.430" v="415" actId="478"/>
          <ac:spMkLst>
            <pc:docMk/>
            <pc:sldMk cId="4151710181" sldId="305"/>
            <ac:spMk id="27" creationId="{D10DB506-BA35-F714-DF3C-3D3A80510FB4}"/>
          </ac:spMkLst>
        </pc:spChg>
        <pc:spChg chg="del">
          <ac:chgData name="장원(물리학과)" userId="e4610acd-0df6-4076-801e-55b8d7f4980f" providerId="ADAL" clId="{A69C840B-12DC-4AB5-9E31-85C400B9D68F}" dt="2026-07-23T05:16:13.430" v="415" actId="478"/>
          <ac:spMkLst>
            <pc:docMk/>
            <pc:sldMk cId="4151710181" sldId="305"/>
            <ac:spMk id="29" creationId="{6C698766-93DF-4038-FDD7-5876FEEBAA06}"/>
          </ac:spMkLst>
        </pc:spChg>
        <pc:spChg chg="del">
          <ac:chgData name="장원(물리학과)" userId="e4610acd-0df6-4076-801e-55b8d7f4980f" providerId="ADAL" clId="{A69C840B-12DC-4AB5-9E31-85C400B9D68F}" dt="2026-07-23T05:16:13.430" v="415" actId="478"/>
          <ac:spMkLst>
            <pc:docMk/>
            <pc:sldMk cId="4151710181" sldId="305"/>
            <ac:spMk id="30" creationId="{4519D66C-7AF1-2BDB-0C17-65F9BE53360F}"/>
          </ac:spMkLst>
        </pc:spChg>
        <pc:spChg chg="del">
          <ac:chgData name="장원(물리학과)" userId="e4610acd-0df6-4076-801e-55b8d7f4980f" providerId="ADAL" clId="{A69C840B-12DC-4AB5-9E31-85C400B9D68F}" dt="2026-07-23T05:16:13.430" v="415" actId="478"/>
          <ac:spMkLst>
            <pc:docMk/>
            <pc:sldMk cId="4151710181" sldId="305"/>
            <ac:spMk id="31" creationId="{0040E3AB-EBD8-68CB-2CD7-F62FC0C0B0BE}"/>
          </ac:spMkLst>
        </pc:spChg>
        <pc:spChg chg="del">
          <ac:chgData name="장원(물리학과)" userId="e4610acd-0df6-4076-801e-55b8d7f4980f" providerId="ADAL" clId="{A69C840B-12DC-4AB5-9E31-85C400B9D68F}" dt="2026-07-23T05:16:13.430" v="415" actId="478"/>
          <ac:spMkLst>
            <pc:docMk/>
            <pc:sldMk cId="4151710181" sldId="305"/>
            <ac:spMk id="32" creationId="{E3E32E82-BE41-8E57-AA8C-F861D21ADA82}"/>
          </ac:spMkLst>
        </pc:spChg>
        <pc:spChg chg="del">
          <ac:chgData name="장원(물리학과)" userId="e4610acd-0df6-4076-801e-55b8d7f4980f" providerId="ADAL" clId="{A69C840B-12DC-4AB5-9E31-85C400B9D68F}" dt="2026-07-23T05:16:13.430" v="415" actId="478"/>
          <ac:spMkLst>
            <pc:docMk/>
            <pc:sldMk cId="4151710181" sldId="305"/>
            <ac:spMk id="34" creationId="{C4FA49B4-5556-FB9D-DD9C-A60484717E17}"/>
          </ac:spMkLst>
        </pc:spChg>
        <pc:spChg chg="del">
          <ac:chgData name="장원(물리학과)" userId="e4610acd-0df6-4076-801e-55b8d7f4980f" providerId="ADAL" clId="{A69C840B-12DC-4AB5-9E31-85C400B9D68F}" dt="2026-07-23T05:16:13.430" v="415" actId="478"/>
          <ac:spMkLst>
            <pc:docMk/>
            <pc:sldMk cId="4151710181" sldId="305"/>
            <ac:spMk id="35" creationId="{D06EF37F-E7BA-BB37-E255-291B29A1E582}"/>
          </ac:spMkLst>
        </pc:spChg>
        <pc:spChg chg="del">
          <ac:chgData name="장원(물리학과)" userId="e4610acd-0df6-4076-801e-55b8d7f4980f" providerId="ADAL" clId="{A69C840B-12DC-4AB5-9E31-85C400B9D68F}" dt="2026-07-23T05:16:13.430" v="415" actId="478"/>
          <ac:spMkLst>
            <pc:docMk/>
            <pc:sldMk cId="4151710181" sldId="305"/>
            <ac:spMk id="37" creationId="{1D088164-BE59-5984-309C-165DD9C56CF5}"/>
          </ac:spMkLst>
        </pc:spChg>
        <pc:spChg chg="del">
          <ac:chgData name="장원(물리학과)" userId="e4610acd-0df6-4076-801e-55b8d7f4980f" providerId="ADAL" clId="{A69C840B-12DC-4AB5-9E31-85C400B9D68F}" dt="2026-07-23T05:16:13.430" v="415" actId="478"/>
          <ac:spMkLst>
            <pc:docMk/>
            <pc:sldMk cId="4151710181" sldId="305"/>
            <ac:spMk id="39" creationId="{FF7B8662-FA35-DB1B-01B6-341A1BAEC1C9}"/>
          </ac:spMkLst>
        </pc:spChg>
        <pc:picChg chg="mod">
          <ac:chgData name="장원(물리학과)" userId="e4610acd-0df6-4076-801e-55b8d7f4980f" providerId="ADAL" clId="{A69C840B-12DC-4AB5-9E31-85C400B9D68F}" dt="2026-07-23T05:16:28.924" v="418" actId="1076"/>
          <ac:picMkLst>
            <pc:docMk/>
            <pc:sldMk cId="4151710181" sldId="305"/>
            <ac:picMk id="6" creationId="{94FDE472-FCDF-563E-8E4B-410B8108B453}"/>
          </ac:picMkLst>
        </pc:picChg>
        <pc:picChg chg="mod">
          <ac:chgData name="장원(물리학과)" userId="e4610acd-0df6-4076-801e-55b8d7f4980f" providerId="ADAL" clId="{A69C840B-12DC-4AB5-9E31-85C400B9D68F}" dt="2026-07-23T05:16:28.924" v="418" actId="1076"/>
          <ac:picMkLst>
            <pc:docMk/>
            <pc:sldMk cId="4151710181" sldId="305"/>
            <ac:picMk id="10" creationId="{5A288FBE-D042-885C-4923-125C39ED7656}"/>
          </ac:picMkLst>
        </pc:picChg>
        <pc:picChg chg="del">
          <ac:chgData name="장원(물리학과)" userId="e4610acd-0df6-4076-801e-55b8d7f4980f" providerId="ADAL" clId="{A69C840B-12DC-4AB5-9E31-85C400B9D68F}" dt="2026-07-23T05:16:13.430" v="415" actId="478"/>
          <ac:picMkLst>
            <pc:docMk/>
            <pc:sldMk cId="4151710181" sldId="305"/>
            <ac:picMk id="28" creationId="{3A0DB971-AA5E-4433-9BFB-6D7E64ACF31B}"/>
          </ac:picMkLst>
        </pc:picChg>
      </pc:sldChg>
      <pc:sldChg chg="addSp delSp modSp add mod">
        <pc:chgData name="장원(물리학과)" userId="e4610acd-0df6-4076-801e-55b8d7f4980f" providerId="ADAL" clId="{A69C840B-12DC-4AB5-9E31-85C400B9D68F}" dt="2026-07-23T07:41:08.710" v="1125" actId="20577"/>
        <pc:sldMkLst>
          <pc:docMk/>
          <pc:sldMk cId="305467774" sldId="306"/>
        </pc:sldMkLst>
        <pc:spChg chg="mod">
          <ac:chgData name="장원(물리학과)" userId="e4610acd-0df6-4076-801e-55b8d7f4980f" providerId="ADAL" clId="{A69C840B-12DC-4AB5-9E31-85C400B9D68F}" dt="2026-07-23T07:41:08.710" v="1125" actId="20577"/>
          <ac:spMkLst>
            <pc:docMk/>
            <pc:sldMk cId="305467774" sldId="306"/>
            <ac:spMk id="3" creationId="{7A66EF47-B5D2-6F13-222E-5F0A832949FE}"/>
          </ac:spMkLst>
        </pc:spChg>
        <pc:spChg chg="add mod">
          <ac:chgData name="장원(물리학과)" userId="e4610acd-0df6-4076-801e-55b8d7f4980f" providerId="ADAL" clId="{A69C840B-12DC-4AB5-9E31-85C400B9D68F}" dt="2026-07-23T05:33:01.475" v="701" actId="207"/>
          <ac:spMkLst>
            <pc:docMk/>
            <pc:sldMk cId="305467774" sldId="306"/>
            <ac:spMk id="14" creationId="{85D0D193-1ED0-B154-118F-1A5F1D11340F}"/>
          </ac:spMkLst>
        </pc:spChg>
        <pc:spChg chg="add mod">
          <ac:chgData name="장원(물리학과)" userId="e4610acd-0df6-4076-801e-55b8d7f4980f" providerId="ADAL" clId="{A69C840B-12DC-4AB5-9E31-85C400B9D68F}" dt="2026-07-23T05:31:15.704" v="627" actId="1076"/>
          <ac:spMkLst>
            <pc:docMk/>
            <pc:sldMk cId="305467774" sldId="306"/>
            <ac:spMk id="20" creationId="{F579B00C-DFBD-24A2-7EE2-9CA3982C8865}"/>
          </ac:spMkLst>
        </pc:spChg>
        <pc:spChg chg="del">
          <ac:chgData name="장원(물리학과)" userId="e4610acd-0df6-4076-801e-55b8d7f4980f" providerId="ADAL" clId="{A69C840B-12DC-4AB5-9E31-85C400B9D68F}" dt="2026-07-23T05:19:26.991" v="465" actId="478"/>
          <ac:spMkLst>
            <pc:docMk/>
            <pc:sldMk cId="305467774" sldId="306"/>
            <ac:spMk id="27" creationId="{6D9FC340-598A-BEFA-692D-1E6AC85CDCBD}"/>
          </ac:spMkLst>
        </pc:spChg>
        <pc:spChg chg="mod">
          <ac:chgData name="장원(물리학과)" userId="e4610acd-0df6-4076-801e-55b8d7f4980f" providerId="ADAL" clId="{A69C840B-12DC-4AB5-9E31-85C400B9D68F}" dt="2026-07-23T05:33:27.659" v="704" actId="1076"/>
          <ac:spMkLst>
            <pc:docMk/>
            <pc:sldMk cId="305467774" sldId="306"/>
            <ac:spMk id="29" creationId="{DE5D61C4-9F98-6242-E121-6EC732586425}"/>
          </ac:spMkLst>
        </pc:spChg>
        <pc:spChg chg="mod">
          <ac:chgData name="장원(물리학과)" userId="e4610acd-0df6-4076-801e-55b8d7f4980f" providerId="ADAL" clId="{A69C840B-12DC-4AB5-9E31-85C400B9D68F}" dt="2026-07-23T05:33:27.659" v="704" actId="1076"/>
          <ac:spMkLst>
            <pc:docMk/>
            <pc:sldMk cId="305467774" sldId="306"/>
            <ac:spMk id="30" creationId="{3A79B16A-6F24-2AE1-B210-94141E552F6C}"/>
          </ac:spMkLst>
        </pc:spChg>
        <pc:spChg chg="mod">
          <ac:chgData name="장원(물리학과)" userId="e4610acd-0df6-4076-801e-55b8d7f4980f" providerId="ADAL" clId="{A69C840B-12DC-4AB5-9E31-85C400B9D68F}" dt="2026-07-23T05:33:27.659" v="704" actId="1076"/>
          <ac:spMkLst>
            <pc:docMk/>
            <pc:sldMk cId="305467774" sldId="306"/>
            <ac:spMk id="31" creationId="{8EDBEAE4-814B-FFD8-31C0-57A253076D65}"/>
          </ac:spMkLst>
        </pc:spChg>
        <pc:spChg chg="mod">
          <ac:chgData name="장원(물리학과)" userId="e4610acd-0df6-4076-801e-55b8d7f4980f" providerId="ADAL" clId="{A69C840B-12DC-4AB5-9E31-85C400B9D68F}" dt="2026-07-23T05:33:27.659" v="704" actId="1076"/>
          <ac:spMkLst>
            <pc:docMk/>
            <pc:sldMk cId="305467774" sldId="306"/>
            <ac:spMk id="32" creationId="{7D092580-C768-1A2C-9C7C-9CC5FF4FDA38}"/>
          </ac:spMkLst>
        </pc:spChg>
        <pc:spChg chg="mod">
          <ac:chgData name="장원(물리학과)" userId="e4610acd-0df6-4076-801e-55b8d7f4980f" providerId="ADAL" clId="{A69C840B-12DC-4AB5-9E31-85C400B9D68F}" dt="2026-07-23T05:33:27.659" v="704" actId="1076"/>
          <ac:spMkLst>
            <pc:docMk/>
            <pc:sldMk cId="305467774" sldId="306"/>
            <ac:spMk id="34" creationId="{5D9A1885-2FC2-07F0-1285-8791A9901B2E}"/>
          </ac:spMkLst>
        </pc:spChg>
        <pc:spChg chg="mod">
          <ac:chgData name="장원(물리학과)" userId="e4610acd-0df6-4076-801e-55b8d7f4980f" providerId="ADAL" clId="{A69C840B-12DC-4AB5-9E31-85C400B9D68F}" dt="2026-07-23T05:33:27.659" v="704" actId="1076"/>
          <ac:spMkLst>
            <pc:docMk/>
            <pc:sldMk cId="305467774" sldId="306"/>
            <ac:spMk id="35" creationId="{74EEA496-ED3F-2680-5074-90B5FF0B977B}"/>
          </ac:spMkLst>
        </pc:spChg>
        <pc:spChg chg="del">
          <ac:chgData name="장원(물리학과)" userId="e4610acd-0df6-4076-801e-55b8d7f4980f" providerId="ADAL" clId="{A69C840B-12DC-4AB5-9E31-85C400B9D68F}" dt="2026-07-23T05:19:28.438" v="466" actId="478"/>
          <ac:spMkLst>
            <pc:docMk/>
            <pc:sldMk cId="305467774" sldId="306"/>
            <ac:spMk id="37" creationId="{8E44C998-757C-331D-E627-A980A6856AAD}"/>
          </ac:spMkLst>
        </pc:spChg>
        <pc:spChg chg="del">
          <ac:chgData name="장원(물리학과)" userId="e4610acd-0df6-4076-801e-55b8d7f4980f" providerId="ADAL" clId="{A69C840B-12DC-4AB5-9E31-85C400B9D68F}" dt="2026-07-23T05:19:31.735" v="469" actId="478"/>
          <ac:spMkLst>
            <pc:docMk/>
            <pc:sldMk cId="305467774" sldId="306"/>
            <ac:spMk id="39" creationId="{702F2438-DE3F-F049-030B-00A8BD1D8CD8}"/>
          </ac:spMkLst>
        </pc:spChg>
        <pc:picChg chg="del">
          <ac:chgData name="장원(물리학과)" userId="e4610acd-0df6-4076-801e-55b8d7f4980f" providerId="ADAL" clId="{A69C840B-12DC-4AB5-9E31-85C400B9D68F}" dt="2026-07-23T05:19:32.998" v="470" actId="478"/>
          <ac:picMkLst>
            <pc:docMk/>
            <pc:sldMk cId="305467774" sldId="306"/>
            <ac:picMk id="6" creationId="{FE12F6C8-6F1E-6FF2-2AB1-B79A55CC8428}"/>
          </ac:picMkLst>
        </pc:picChg>
        <pc:picChg chg="del">
          <ac:chgData name="장원(물리학과)" userId="e4610acd-0df6-4076-801e-55b8d7f4980f" providerId="ADAL" clId="{A69C840B-12DC-4AB5-9E31-85C400B9D68F}" dt="2026-07-23T05:19:33.662" v="471" actId="478"/>
          <ac:picMkLst>
            <pc:docMk/>
            <pc:sldMk cId="305467774" sldId="306"/>
            <ac:picMk id="10" creationId="{BC94FE68-6BB3-0A56-05F5-F965BE31F47C}"/>
          </ac:picMkLst>
        </pc:picChg>
        <pc:picChg chg="add mod">
          <ac:chgData name="장원(물리학과)" userId="e4610acd-0df6-4076-801e-55b8d7f4980f" providerId="ADAL" clId="{A69C840B-12DC-4AB5-9E31-85C400B9D68F}" dt="2026-07-23T05:31:48.684" v="675" actId="1076"/>
          <ac:picMkLst>
            <pc:docMk/>
            <pc:sldMk cId="305467774" sldId="306"/>
            <ac:picMk id="15" creationId="{73B57841-F162-92B2-ED25-F70A9761A51C}"/>
          </ac:picMkLst>
        </pc:picChg>
        <pc:picChg chg="add del mod">
          <ac:chgData name="장원(물리학과)" userId="e4610acd-0df6-4076-801e-55b8d7f4980f" providerId="ADAL" clId="{A69C840B-12DC-4AB5-9E31-85C400B9D68F}" dt="2026-07-23T05:30:42.614" v="599" actId="478"/>
          <ac:picMkLst>
            <pc:docMk/>
            <pc:sldMk cId="305467774" sldId="306"/>
            <ac:picMk id="18" creationId="{08BBEED8-47D9-BB2F-3E33-7768B13B0426}"/>
          </ac:picMkLst>
        </pc:picChg>
        <pc:picChg chg="add mod">
          <ac:chgData name="장원(물리학과)" userId="e4610acd-0df6-4076-801e-55b8d7f4980f" providerId="ADAL" clId="{A69C840B-12DC-4AB5-9E31-85C400B9D68F}" dt="2026-07-23T05:30:46.549" v="602" actId="1076"/>
          <ac:picMkLst>
            <pc:docMk/>
            <pc:sldMk cId="305467774" sldId="306"/>
            <ac:picMk id="19" creationId="{BD32EFFB-8E30-DD77-40A5-5D10794D185C}"/>
          </ac:picMkLst>
        </pc:picChg>
        <pc:picChg chg="mod">
          <ac:chgData name="장원(물리학과)" userId="e4610acd-0df6-4076-801e-55b8d7f4980f" providerId="ADAL" clId="{A69C840B-12DC-4AB5-9E31-85C400B9D68F}" dt="2026-07-23T05:33:27.659" v="704" actId="1076"/>
          <ac:picMkLst>
            <pc:docMk/>
            <pc:sldMk cId="305467774" sldId="306"/>
            <ac:picMk id="28" creationId="{BC6094BB-8713-6166-3DD0-2E88E135A037}"/>
          </ac:picMkLst>
        </pc:picChg>
        <pc:cxnChg chg="add del mod">
          <ac:chgData name="장원(물리학과)" userId="e4610acd-0df6-4076-801e-55b8d7f4980f" providerId="ADAL" clId="{A69C840B-12DC-4AB5-9E31-85C400B9D68F}" dt="2026-07-23T05:20:03.071" v="475" actId="11529"/>
          <ac:cxnSpMkLst>
            <pc:docMk/>
            <pc:sldMk cId="305467774" sldId="306"/>
            <ac:cxnSpMk id="5" creationId="{0624C848-B9D2-AEAF-DDEC-676440325E48}"/>
          </ac:cxnSpMkLst>
        </pc:cxnChg>
        <pc:cxnChg chg="add mod">
          <ac:chgData name="장원(물리학과)" userId="e4610acd-0df6-4076-801e-55b8d7f4980f" providerId="ADAL" clId="{A69C840B-12DC-4AB5-9E31-85C400B9D68F}" dt="2026-07-23T05:33:35.978" v="706" actId="14100"/>
          <ac:cxnSpMkLst>
            <pc:docMk/>
            <pc:sldMk cId="305467774" sldId="306"/>
            <ac:cxnSpMk id="9" creationId="{207941D7-E7C3-4317-2FFC-05A5DD17D443}"/>
          </ac:cxnSpMkLst>
        </pc:cxnChg>
        <pc:cxnChg chg="del">
          <ac:chgData name="장원(물리학과)" userId="e4610acd-0df6-4076-801e-55b8d7f4980f" providerId="ADAL" clId="{A69C840B-12DC-4AB5-9E31-85C400B9D68F}" dt="2026-07-23T05:19:30.423" v="468" actId="478"/>
          <ac:cxnSpMkLst>
            <pc:docMk/>
            <pc:sldMk cId="305467774" sldId="306"/>
            <ac:cxnSpMk id="36" creationId="{BD015308-36B6-66DE-D34A-C74D148FE518}"/>
          </ac:cxnSpMkLst>
        </pc:cxnChg>
        <pc:cxnChg chg="del mod">
          <ac:chgData name="장원(물리학과)" userId="e4610acd-0df6-4076-801e-55b8d7f4980f" providerId="ADAL" clId="{A69C840B-12DC-4AB5-9E31-85C400B9D68F}" dt="2026-07-23T05:19:29.566" v="467" actId="478"/>
          <ac:cxnSpMkLst>
            <pc:docMk/>
            <pc:sldMk cId="305467774" sldId="306"/>
            <ac:cxnSpMk id="40" creationId="{0D506DC7-1F36-0959-AE4E-6A75BCEE5C6D}"/>
          </ac:cxnSpMkLst>
        </pc:cxnChg>
      </pc:sldChg>
      <pc:sldChg chg="addSp modSp add mod">
        <pc:chgData name="장원(물리학과)" userId="e4610acd-0df6-4076-801e-55b8d7f4980f" providerId="ADAL" clId="{A69C840B-12DC-4AB5-9E31-85C400B9D68F}" dt="2026-07-24T00:58:22.185" v="1947" actId="14100"/>
        <pc:sldMkLst>
          <pc:docMk/>
          <pc:sldMk cId="1512896059" sldId="314"/>
        </pc:sldMkLst>
        <pc:spChg chg="mod">
          <ac:chgData name="장원(물리학과)" userId="e4610acd-0df6-4076-801e-55b8d7f4980f" providerId="ADAL" clId="{A69C840B-12DC-4AB5-9E31-85C400B9D68F}" dt="2026-07-24T00:57:05.190" v="1944" actId="20577"/>
          <ac:spMkLst>
            <pc:docMk/>
            <pc:sldMk cId="1512896059" sldId="314"/>
            <ac:spMk id="40" creationId="{EBE49BFE-AD4C-326E-B2C4-B869902EE04E}"/>
          </ac:spMkLst>
        </pc:spChg>
        <pc:picChg chg="add mod">
          <ac:chgData name="장원(물리학과)" userId="e4610acd-0df6-4076-801e-55b8d7f4980f" providerId="ADAL" clId="{A69C840B-12DC-4AB5-9E31-85C400B9D68F}" dt="2026-07-24T00:58:22.185" v="1947" actId="14100"/>
          <ac:picMkLst>
            <pc:docMk/>
            <pc:sldMk cId="1512896059" sldId="314"/>
            <ac:picMk id="4" creationId="{54383334-E939-48ED-897E-AFA0AFF02F2A}"/>
          </ac:picMkLst>
        </pc:picChg>
      </pc:sldChg>
      <pc:sldChg chg="add">
        <pc:chgData name="장원(물리학과)" userId="e4610acd-0df6-4076-801e-55b8d7f4980f" providerId="ADAL" clId="{A69C840B-12DC-4AB5-9E31-85C400B9D68F}" dt="2026-07-24T00:56:49.010" v="1942"/>
        <pc:sldMkLst>
          <pc:docMk/>
          <pc:sldMk cId="385198203" sldId="315"/>
        </pc:sldMkLst>
      </pc:sldChg>
      <pc:sldChg chg="modSp add mod ord">
        <pc:chgData name="장원(물리학과)" userId="e4610acd-0df6-4076-801e-55b8d7f4980f" providerId="ADAL" clId="{A69C840B-12DC-4AB5-9E31-85C400B9D68F}" dt="2026-07-23T07:00:43.750" v="883" actId="20577"/>
        <pc:sldMkLst>
          <pc:docMk/>
          <pc:sldMk cId="2080842646" sldId="316"/>
        </pc:sldMkLst>
        <pc:spChg chg="mod">
          <ac:chgData name="장원(물리학과)" userId="e4610acd-0df6-4076-801e-55b8d7f4980f" providerId="ADAL" clId="{A69C840B-12DC-4AB5-9E31-85C400B9D68F}" dt="2026-07-23T07:00:43.750" v="883" actId="20577"/>
          <ac:spMkLst>
            <pc:docMk/>
            <pc:sldMk cId="2080842646" sldId="316"/>
            <ac:spMk id="40" creationId="{34490BCE-FCE4-A061-D6D1-BF01957986FD}"/>
          </ac:spMkLst>
        </pc:spChg>
      </pc:sldChg>
      <pc:sldChg chg="addSp delSp modSp add mod">
        <pc:chgData name="장원(물리학과)" userId="e4610acd-0df6-4076-801e-55b8d7f4980f" providerId="ADAL" clId="{A69C840B-12DC-4AB5-9E31-85C400B9D68F}" dt="2026-07-24T00:56:35.125" v="1941" actId="478"/>
        <pc:sldMkLst>
          <pc:docMk/>
          <pc:sldMk cId="2997785686" sldId="325"/>
        </pc:sldMkLst>
        <pc:spChg chg="add del mod">
          <ac:chgData name="장원(물리학과)" userId="e4610acd-0df6-4076-801e-55b8d7f4980f" providerId="ADAL" clId="{A69C840B-12DC-4AB5-9E31-85C400B9D68F}" dt="2026-07-24T00:56:35.125" v="1941" actId="478"/>
          <ac:spMkLst>
            <pc:docMk/>
            <pc:sldMk cId="2997785686" sldId="325"/>
            <ac:spMk id="6" creationId="{9598ED09-C507-2E99-C161-E63E9143A74C}"/>
          </ac:spMkLst>
        </pc:spChg>
        <pc:spChg chg="mod">
          <ac:chgData name="장원(물리학과)" userId="e4610acd-0df6-4076-801e-55b8d7f4980f" providerId="ADAL" clId="{A69C840B-12DC-4AB5-9E31-85C400B9D68F}" dt="2026-07-23T08:13:53.025" v="1348" actId="20577"/>
          <ac:spMkLst>
            <pc:docMk/>
            <pc:sldMk cId="2997785686" sldId="325"/>
            <ac:spMk id="40" creationId="{6E4144BB-FD95-95F6-D3F6-610AD4891BBC}"/>
          </ac:spMkLst>
        </pc:spChg>
        <pc:picChg chg="add del mod">
          <ac:chgData name="장원(물리학과)" userId="e4610acd-0df6-4076-801e-55b8d7f4980f" providerId="ADAL" clId="{A69C840B-12DC-4AB5-9E31-85C400B9D68F}" dt="2026-07-24T00:56:33.749" v="1940" actId="478"/>
          <ac:picMkLst>
            <pc:docMk/>
            <pc:sldMk cId="2997785686" sldId="325"/>
            <ac:picMk id="4" creationId="{8E5DF51C-A94F-6E66-2AFD-94E07640ED29}"/>
          </ac:picMkLst>
        </pc:picChg>
      </pc:sldChg>
      <pc:sldChg chg="addSp modSp add mod">
        <pc:chgData name="장원(물리학과)" userId="e4610acd-0df6-4076-801e-55b8d7f4980f" providerId="ADAL" clId="{A69C840B-12DC-4AB5-9E31-85C400B9D68F}" dt="2026-07-23T08:03:15.533" v="1226" actId="20577"/>
        <pc:sldMkLst>
          <pc:docMk/>
          <pc:sldMk cId="2034706468" sldId="326"/>
        </pc:sldMkLst>
        <pc:graphicFrameChg chg="add mod modGraphic">
          <ac:chgData name="장원(물리학과)" userId="e4610acd-0df6-4076-801e-55b8d7f4980f" providerId="ADAL" clId="{A69C840B-12DC-4AB5-9E31-85C400B9D68F}" dt="2026-07-23T08:03:15.533" v="1226" actId="20577"/>
          <ac:graphicFrameMkLst>
            <pc:docMk/>
            <pc:sldMk cId="2034706468" sldId="326"/>
            <ac:graphicFrameMk id="3" creationId="{92A487CA-BA2E-3FBF-9CBD-991EEA4D2360}"/>
          </ac:graphicFrameMkLst>
        </pc:graphicFrameChg>
        <pc:picChg chg="mod">
          <ac:chgData name="장원(물리학과)" userId="e4610acd-0df6-4076-801e-55b8d7f4980f" providerId="ADAL" clId="{A69C840B-12DC-4AB5-9E31-85C400B9D68F}" dt="2026-07-23T07:40:27.740" v="1113" actId="14100"/>
          <ac:picMkLst>
            <pc:docMk/>
            <pc:sldMk cId="2034706468" sldId="326"/>
            <ac:picMk id="5" creationId="{E7C4F10C-FB84-25FA-C626-090EAFEB1B5B}"/>
          </ac:picMkLst>
        </pc:picChg>
        <pc:picChg chg="mod">
          <ac:chgData name="장원(물리학과)" userId="e4610acd-0df6-4076-801e-55b8d7f4980f" providerId="ADAL" clId="{A69C840B-12DC-4AB5-9E31-85C400B9D68F}" dt="2026-07-23T07:41:24.924" v="1128" actId="1076"/>
          <ac:picMkLst>
            <pc:docMk/>
            <pc:sldMk cId="2034706468" sldId="326"/>
            <ac:picMk id="8" creationId="{7ACB914C-E04D-5553-B997-4393CEAF970C}"/>
          </ac:picMkLst>
        </pc:picChg>
        <pc:picChg chg="mod">
          <ac:chgData name="장원(물리학과)" userId="e4610acd-0df6-4076-801e-55b8d7f4980f" providerId="ADAL" clId="{A69C840B-12DC-4AB5-9E31-85C400B9D68F}" dt="2026-07-23T07:40:30.964" v="1115" actId="14100"/>
          <ac:picMkLst>
            <pc:docMk/>
            <pc:sldMk cId="2034706468" sldId="326"/>
            <ac:picMk id="10" creationId="{C9D5B727-B3B0-5B15-06BE-C96D6945D9E4}"/>
          </ac:picMkLst>
        </pc:picChg>
        <pc:picChg chg="mod">
          <ac:chgData name="장원(물리학과)" userId="e4610acd-0df6-4076-801e-55b8d7f4980f" providerId="ADAL" clId="{A69C840B-12DC-4AB5-9E31-85C400B9D68F}" dt="2026-07-23T07:40:38.811" v="1118" actId="1076"/>
          <ac:picMkLst>
            <pc:docMk/>
            <pc:sldMk cId="2034706468" sldId="326"/>
            <ac:picMk id="12" creationId="{B63E0C8E-E907-69AD-86E3-69A706C965C0}"/>
          </ac:picMkLst>
        </pc:picChg>
      </pc:sldChg>
      <pc:sldChg chg="addSp delSp modSp add mod">
        <pc:chgData name="장원(물리학과)" userId="e4610acd-0df6-4076-801e-55b8d7f4980f" providerId="ADAL" clId="{A69C840B-12DC-4AB5-9E31-85C400B9D68F}" dt="2026-07-23T07:43:27.663" v="1164" actId="1076"/>
        <pc:sldMkLst>
          <pc:docMk/>
          <pc:sldMk cId="1043194040" sldId="327"/>
        </pc:sldMkLst>
        <pc:graphicFrameChg chg="del modGraphic">
          <ac:chgData name="장원(물리학과)" userId="e4610acd-0df6-4076-801e-55b8d7f4980f" providerId="ADAL" clId="{A69C840B-12DC-4AB5-9E31-85C400B9D68F}" dt="2026-07-23T07:41:43.247" v="1132" actId="478"/>
          <ac:graphicFrameMkLst>
            <pc:docMk/>
            <pc:sldMk cId="1043194040" sldId="327"/>
            <ac:graphicFrameMk id="17" creationId="{85A00DAF-9090-0547-0748-2655BE314C31}"/>
          </ac:graphicFrameMkLst>
        </pc:graphicFrameChg>
        <pc:picChg chg="add mod">
          <ac:chgData name="장원(물리학과)" userId="e4610acd-0df6-4076-801e-55b8d7f4980f" providerId="ADAL" clId="{A69C840B-12DC-4AB5-9E31-85C400B9D68F}" dt="2026-07-23T07:42:23.010" v="1147"/>
          <ac:picMkLst>
            <pc:docMk/>
            <pc:sldMk cId="1043194040" sldId="327"/>
            <ac:picMk id="3" creationId="{777BE909-5949-370D-43E3-9C87A4B048FE}"/>
          </ac:picMkLst>
        </pc:picChg>
        <pc:picChg chg="del">
          <ac:chgData name="장원(물리학과)" userId="e4610acd-0df6-4076-801e-55b8d7f4980f" providerId="ADAL" clId="{A69C840B-12DC-4AB5-9E31-85C400B9D68F}" dt="2026-07-23T07:41:43.782" v="1133" actId="478"/>
          <ac:picMkLst>
            <pc:docMk/>
            <pc:sldMk cId="1043194040" sldId="327"/>
            <ac:picMk id="5" creationId="{2B1CFA40-ED2C-D577-386D-BF3D7C756766}"/>
          </ac:picMkLst>
        </pc:picChg>
        <pc:picChg chg="add mod">
          <ac:chgData name="장원(물리학과)" userId="e4610acd-0df6-4076-801e-55b8d7f4980f" providerId="ADAL" clId="{A69C840B-12DC-4AB5-9E31-85C400B9D68F}" dt="2026-07-23T07:42:39.105" v="1150" actId="1076"/>
          <ac:picMkLst>
            <pc:docMk/>
            <pc:sldMk cId="1043194040" sldId="327"/>
            <ac:picMk id="6" creationId="{3AB9BD3D-21FD-37F5-17EF-0C8B74C3E236}"/>
          </ac:picMkLst>
        </pc:picChg>
        <pc:picChg chg="add mod">
          <ac:chgData name="장원(물리학과)" userId="e4610acd-0df6-4076-801e-55b8d7f4980f" providerId="ADAL" clId="{A69C840B-12DC-4AB5-9E31-85C400B9D68F}" dt="2026-07-23T07:42:50.175" v="1153" actId="1076"/>
          <ac:picMkLst>
            <pc:docMk/>
            <pc:sldMk cId="1043194040" sldId="327"/>
            <ac:picMk id="8" creationId="{86AD7D39-1C6D-F756-2357-EFFE7D549645}"/>
          </ac:picMkLst>
        </pc:picChg>
        <pc:picChg chg="del">
          <ac:chgData name="장원(물리학과)" userId="e4610acd-0df6-4076-801e-55b8d7f4980f" providerId="ADAL" clId="{A69C840B-12DC-4AB5-9E31-85C400B9D68F}" dt="2026-07-23T07:41:44.031" v="1134" actId="478"/>
          <ac:picMkLst>
            <pc:docMk/>
            <pc:sldMk cId="1043194040" sldId="327"/>
            <ac:picMk id="9" creationId="{94541040-B012-23D5-23EB-E32C7B4EBF9B}"/>
          </ac:picMkLst>
        </pc:picChg>
        <pc:picChg chg="add mod">
          <ac:chgData name="장원(물리학과)" userId="e4610acd-0df6-4076-801e-55b8d7f4980f" providerId="ADAL" clId="{A69C840B-12DC-4AB5-9E31-85C400B9D68F}" dt="2026-07-23T07:43:03.158" v="1157" actId="14100"/>
          <ac:picMkLst>
            <pc:docMk/>
            <pc:sldMk cId="1043194040" sldId="327"/>
            <ac:picMk id="11" creationId="{C241598D-FA8C-BB41-070A-FC7B7F886597}"/>
          </ac:picMkLst>
        </pc:picChg>
        <pc:picChg chg="add del mod">
          <ac:chgData name="장원(물리학과)" userId="e4610acd-0df6-4076-801e-55b8d7f4980f" providerId="ADAL" clId="{A69C840B-12DC-4AB5-9E31-85C400B9D68F}" dt="2026-07-23T07:41:47.110" v="1137" actId="1076"/>
          <ac:picMkLst>
            <pc:docMk/>
            <pc:sldMk cId="1043194040" sldId="327"/>
            <ac:picMk id="13" creationId="{30677C1C-B52C-3C21-1601-58CAB6DBB0AD}"/>
          </ac:picMkLst>
        </pc:picChg>
        <pc:picChg chg="add mod">
          <ac:chgData name="장원(물리학과)" userId="e4610acd-0df6-4076-801e-55b8d7f4980f" providerId="ADAL" clId="{A69C840B-12DC-4AB5-9E31-85C400B9D68F}" dt="2026-07-23T07:43:13.119" v="1160" actId="14100"/>
          <ac:picMkLst>
            <pc:docMk/>
            <pc:sldMk cId="1043194040" sldId="327"/>
            <ac:picMk id="14" creationId="{F66A56EE-130F-97E6-406F-526528C4DF00}"/>
          </ac:picMkLst>
        </pc:picChg>
        <pc:picChg chg="add mod">
          <ac:chgData name="장원(물리학과)" userId="e4610acd-0df6-4076-801e-55b8d7f4980f" providerId="ADAL" clId="{A69C840B-12DC-4AB5-9E31-85C400B9D68F}" dt="2026-07-23T07:43:27.663" v="1164" actId="1076"/>
          <ac:picMkLst>
            <pc:docMk/>
            <pc:sldMk cId="1043194040" sldId="327"/>
            <ac:picMk id="16" creationId="{F99BB051-FFB1-3372-9B7B-DA79BAE5DDC1}"/>
          </ac:picMkLst>
        </pc:picChg>
        <pc:picChg chg="del">
          <ac:chgData name="장원(물리학과)" userId="e4610acd-0df6-4076-801e-55b8d7f4980f" providerId="ADAL" clId="{A69C840B-12DC-4AB5-9E31-85C400B9D68F}" dt="2026-07-23T07:41:55.845" v="1139" actId="478"/>
          <ac:picMkLst>
            <pc:docMk/>
            <pc:sldMk cId="1043194040" sldId="327"/>
            <ac:picMk id="18" creationId="{492B4FE9-5194-BDF3-4B47-6CFA802D837A}"/>
          </ac:picMkLst>
        </pc:picChg>
        <pc:picChg chg="del">
          <ac:chgData name="장원(물리학과)" userId="e4610acd-0df6-4076-801e-55b8d7f4980f" providerId="ADAL" clId="{A69C840B-12DC-4AB5-9E31-85C400B9D68F}" dt="2026-07-23T07:41:55.494" v="1138" actId="478"/>
          <ac:picMkLst>
            <pc:docMk/>
            <pc:sldMk cId="1043194040" sldId="327"/>
            <ac:picMk id="20" creationId="{5B210075-7450-74A0-0917-30A0D6B476BC}"/>
          </ac:picMkLst>
        </pc:picChg>
        <pc:picChg chg="del">
          <ac:chgData name="장원(물리학과)" userId="e4610acd-0df6-4076-801e-55b8d7f4980f" providerId="ADAL" clId="{A69C840B-12DC-4AB5-9E31-85C400B9D68F}" dt="2026-07-23T07:41:56.085" v="1140" actId="478"/>
          <ac:picMkLst>
            <pc:docMk/>
            <pc:sldMk cId="1043194040" sldId="327"/>
            <ac:picMk id="22" creationId="{2B7E4933-695A-2227-64B6-8B10A3D24131}"/>
          </ac:picMkLst>
        </pc:picChg>
        <pc:picChg chg="del mod">
          <ac:chgData name="장원(물리학과)" userId="e4610acd-0df6-4076-801e-55b8d7f4980f" providerId="ADAL" clId="{A69C840B-12DC-4AB5-9E31-85C400B9D68F}" dt="2026-07-23T07:41:56.366" v="1142" actId="478"/>
          <ac:picMkLst>
            <pc:docMk/>
            <pc:sldMk cId="1043194040" sldId="327"/>
            <ac:picMk id="24" creationId="{11C9D099-90DA-F4E5-2466-5767FA848A6B}"/>
          </ac:picMkLst>
        </pc:picChg>
      </pc:sldChg>
      <pc:sldChg chg="modSp add mod">
        <pc:chgData name="장원(물리학과)" userId="e4610acd-0df6-4076-801e-55b8d7f4980f" providerId="ADAL" clId="{A69C840B-12DC-4AB5-9E31-85C400B9D68F}" dt="2026-07-23T05:54:56.871" v="849" actId="1076"/>
        <pc:sldMkLst>
          <pc:docMk/>
          <pc:sldMk cId="425832619" sldId="335"/>
        </pc:sldMkLst>
        <pc:picChg chg="mod">
          <ac:chgData name="장원(물리학과)" userId="e4610acd-0df6-4076-801e-55b8d7f4980f" providerId="ADAL" clId="{A69C840B-12DC-4AB5-9E31-85C400B9D68F}" dt="2026-07-23T05:54:56.871" v="849" actId="1076"/>
          <ac:picMkLst>
            <pc:docMk/>
            <pc:sldMk cId="425832619" sldId="335"/>
            <ac:picMk id="8" creationId="{A848DD91-70CC-0351-21ED-A0797F22A319}"/>
          </ac:picMkLst>
        </pc:picChg>
      </pc:sldChg>
      <pc:sldChg chg="addSp modSp add mod">
        <pc:chgData name="장원(물리학과)" userId="e4610acd-0df6-4076-801e-55b8d7f4980f" providerId="ADAL" clId="{A69C840B-12DC-4AB5-9E31-85C400B9D68F}" dt="2026-07-23T08:26:33.230" v="1483" actId="1076"/>
        <pc:sldMkLst>
          <pc:docMk/>
          <pc:sldMk cId="2513663339" sldId="336"/>
        </pc:sldMkLst>
        <pc:spChg chg="mod">
          <ac:chgData name="장원(물리학과)" userId="e4610acd-0df6-4076-801e-55b8d7f4980f" providerId="ADAL" clId="{A69C840B-12DC-4AB5-9E31-85C400B9D68F}" dt="2026-07-23T08:14:07.888" v="1351" actId="20577"/>
          <ac:spMkLst>
            <pc:docMk/>
            <pc:sldMk cId="2513663339" sldId="336"/>
            <ac:spMk id="40" creationId="{192A6423-3A1D-F357-490B-275CE79E7A9D}"/>
          </ac:spMkLst>
        </pc:spChg>
        <pc:picChg chg="add mod">
          <ac:chgData name="장원(물리학과)" userId="e4610acd-0df6-4076-801e-55b8d7f4980f" providerId="ADAL" clId="{A69C840B-12DC-4AB5-9E31-85C400B9D68F}" dt="2026-07-23T08:26:33.230" v="1483" actId="1076"/>
          <ac:picMkLst>
            <pc:docMk/>
            <pc:sldMk cId="2513663339" sldId="336"/>
            <ac:picMk id="4" creationId="{A4CB2A87-639A-654F-C0C9-FB268EEE6DE7}"/>
          </ac:picMkLst>
        </pc:picChg>
      </pc:sldChg>
      <pc:sldChg chg="addSp modSp add mod">
        <pc:chgData name="장원(물리학과)" userId="e4610acd-0df6-4076-801e-55b8d7f4980f" providerId="ADAL" clId="{A69C840B-12DC-4AB5-9E31-85C400B9D68F}" dt="2026-07-23T07:29:32.318" v="1109" actId="20577"/>
        <pc:sldMkLst>
          <pc:docMk/>
          <pc:sldMk cId="1483132371" sldId="337"/>
        </pc:sldMkLst>
        <pc:graphicFrameChg chg="add mod modGraphic">
          <ac:chgData name="장원(물리학과)" userId="e4610acd-0df6-4076-801e-55b8d7f4980f" providerId="ADAL" clId="{A69C840B-12DC-4AB5-9E31-85C400B9D68F}" dt="2026-07-23T07:29:32.318" v="1109" actId="20577"/>
          <ac:graphicFrameMkLst>
            <pc:docMk/>
            <pc:sldMk cId="1483132371" sldId="337"/>
            <ac:graphicFrameMk id="3" creationId="{9757732E-68E9-7321-4BD0-C9A5C6D829F6}"/>
          </ac:graphicFrameMkLst>
        </pc:graphicFrameChg>
        <pc:picChg chg="mod">
          <ac:chgData name="장원(물리학과)" userId="e4610acd-0df6-4076-801e-55b8d7f4980f" providerId="ADAL" clId="{A69C840B-12DC-4AB5-9E31-85C400B9D68F}" dt="2026-07-23T07:22:29.299" v="959" actId="1076"/>
          <ac:picMkLst>
            <pc:docMk/>
            <pc:sldMk cId="1483132371" sldId="337"/>
            <ac:picMk id="4" creationId="{D18B8C31-75C2-83C4-9DAB-415054BD7CE1}"/>
          </ac:picMkLst>
        </pc:picChg>
        <pc:picChg chg="mod">
          <ac:chgData name="장원(물리학과)" userId="e4610acd-0df6-4076-801e-55b8d7f4980f" providerId="ADAL" clId="{A69C840B-12DC-4AB5-9E31-85C400B9D68F}" dt="2026-07-23T07:22:26.847" v="958" actId="1076"/>
          <ac:picMkLst>
            <pc:docMk/>
            <pc:sldMk cId="1483132371" sldId="337"/>
            <ac:picMk id="7" creationId="{C51F4FEB-18E6-63A8-60E8-0A7F5D2C6462}"/>
          </ac:picMkLst>
        </pc:picChg>
        <pc:picChg chg="mod">
          <ac:chgData name="장원(물리학과)" userId="e4610acd-0df6-4076-801e-55b8d7f4980f" providerId="ADAL" clId="{A69C840B-12DC-4AB5-9E31-85C400B9D68F}" dt="2026-07-23T07:22:32.667" v="960" actId="1076"/>
          <ac:picMkLst>
            <pc:docMk/>
            <pc:sldMk cId="1483132371" sldId="337"/>
            <ac:picMk id="11" creationId="{AD1DE960-0C1D-0E27-E82A-E637745FDE35}"/>
          </ac:picMkLst>
        </pc:picChg>
        <pc:picChg chg="mod">
          <ac:chgData name="장원(물리학과)" userId="e4610acd-0df6-4076-801e-55b8d7f4980f" providerId="ADAL" clId="{A69C840B-12DC-4AB5-9E31-85C400B9D68F}" dt="2026-07-23T07:22:35.247" v="961" actId="1076"/>
          <ac:picMkLst>
            <pc:docMk/>
            <pc:sldMk cId="1483132371" sldId="337"/>
            <ac:picMk id="14" creationId="{3D7BB655-C41C-001F-48D7-0985C648FED2}"/>
          </ac:picMkLst>
        </pc:picChg>
        <pc:picChg chg="mod">
          <ac:chgData name="장원(물리학과)" userId="e4610acd-0df6-4076-801e-55b8d7f4980f" providerId="ADAL" clId="{A69C840B-12DC-4AB5-9E31-85C400B9D68F}" dt="2026-07-23T07:22:39.455" v="963" actId="1076"/>
          <ac:picMkLst>
            <pc:docMk/>
            <pc:sldMk cId="1483132371" sldId="337"/>
            <ac:picMk id="16" creationId="{185D99CC-CE46-B4D4-8612-842D4932D5D3}"/>
          </ac:picMkLst>
        </pc:picChg>
      </pc:sldChg>
      <pc:sldChg chg="addSp delSp modSp add mod">
        <pc:chgData name="장원(물리학과)" userId="e4610acd-0df6-4076-801e-55b8d7f4980f" providerId="ADAL" clId="{A69C840B-12DC-4AB5-9E31-85C400B9D68F}" dt="2026-07-23T07:42:19.390" v="1146" actId="478"/>
        <pc:sldMkLst>
          <pc:docMk/>
          <pc:sldMk cId="817399472" sldId="338"/>
        </pc:sldMkLst>
        <pc:graphicFrameChg chg="add del mod modGraphic">
          <ac:chgData name="장원(물리학과)" userId="e4610acd-0df6-4076-801e-55b8d7f4980f" providerId="ADAL" clId="{A69C840B-12DC-4AB5-9E31-85C400B9D68F}" dt="2026-07-23T07:21:28.536" v="916" actId="478"/>
          <ac:graphicFrameMkLst>
            <pc:docMk/>
            <pc:sldMk cId="817399472" sldId="338"/>
            <ac:graphicFrameMk id="25" creationId="{BF44DD24-A448-5BEB-5BD0-CA9925FAEB14}"/>
          </ac:graphicFrameMkLst>
        </pc:graphicFrameChg>
        <pc:picChg chg="add mod">
          <ac:chgData name="장원(물리학과)" userId="e4610acd-0df6-4076-801e-55b8d7f4980f" providerId="ADAL" clId="{A69C840B-12DC-4AB5-9E31-85C400B9D68F}" dt="2026-07-23T07:17:07.309" v="891"/>
          <ac:picMkLst>
            <pc:docMk/>
            <pc:sldMk cId="817399472" sldId="338"/>
            <ac:picMk id="3" creationId="{262CCE77-968C-13AA-99EB-157B96AE986A}"/>
          </ac:picMkLst>
        </pc:picChg>
        <pc:picChg chg="del">
          <ac:chgData name="장원(물리학과)" userId="e4610acd-0df6-4076-801e-55b8d7f4980f" providerId="ADAL" clId="{A69C840B-12DC-4AB5-9E31-85C400B9D68F}" dt="2026-07-23T07:17:05.447" v="886" actId="478"/>
          <ac:picMkLst>
            <pc:docMk/>
            <pc:sldMk cId="817399472" sldId="338"/>
            <ac:picMk id="4" creationId="{CC7B4574-3EA6-0E14-5245-95D11F8E5C73}"/>
          </ac:picMkLst>
        </pc:picChg>
        <pc:picChg chg="add mod">
          <ac:chgData name="장원(물리학과)" userId="e4610acd-0df6-4076-801e-55b8d7f4980f" providerId="ADAL" clId="{A69C840B-12DC-4AB5-9E31-85C400B9D68F}" dt="2026-07-23T07:17:07.309" v="891"/>
          <ac:picMkLst>
            <pc:docMk/>
            <pc:sldMk cId="817399472" sldId="338"/>
            <ac:picMk id="5" creationId="{195BC6B3-A33A-F644-FCF8-BE181164FCEF}"/>
          </ac:picMkLst>
        </pc:picChg>
        <pc:picChg chg="add mod">
          <ac:chgData name="장원(물리학과)" userId="e4610acd-0df6-4076-801e-55b8d7f4980f" providerId="ADAL" clId="{A69C840B-12DC-4AB5-9E31-85C400B9D68F}" dt="2026-07-23T07:17:07.309" v="891"/>
          <ac:picMkLst>
            <pc:docMk/>
            <pc:sldMk cId="817399472" sldId="338"/>
            <ac:picMk id="6" creationId="{B1827007-F888-654D-7892-1AD38205F3C5}"/>
          </ac:picMkLst>
        </pc:picChg>
        <pc:picChg chg="del">
          <ac:chgData name="장원(물리학과)" userId="e4610acd-0df6-4076-801e-55b8d7f4980f" providerId="ADAL" clId="{A69C840B-12DC-4AB5-9E31-85C400B9D68F}" dt="2026-07-23T07:17:05.191" v="885" actId="478"/>
          <ac:picMkLst>
            <pc:docMk/>
            <pc:sldMk cId="817399472" sldId="338"/>
            <ac:picMk id="7" creationId="{89718C24-E5B9-7916-FB37-6E0ACB4A73A6}"/>
          </ac:picMkLst>
        </pc:picChg>
        <pc:picChg chg="add mod">
          <ac:chgData name="장원(물리학과)" userId="e4610acd-0df6-4076-801e-55b8d7f4980f" providerId="ADAL" clId="{A69C840B-12DC-4AB5-9E31-85C400B9D68F}" dt="2026-07-23T07:17:07.309" v="891"/>
          <ac:picMkLst>
            <pc:docMk/>
            <pc:sldMk cId="817399472" sldId="338"/>
            <ac:picMk id="8" creationId="{11192A6F-991F-4D6A-2F50-6C6ABA5D3F1D}"/>
          </ac:picMkLst>
        </pc:picChg>
        <pc:picChg chg="add mod">
          <ac:chgData name="장원(물리학과)" userId="e4610acd-0df6-4076-801e-55b8d7f4980f" providerId="ADAL" clId="{A69C840B-12DC-4AB5-9E31-85C400B9D68F}" dt="2026-07-23T07:17:07.309" v="891"/>
          <ac:picMkLst>
            <pc:docMk/>
            <pc:sldMk cId="817399472" sldId="338"/>
            <ac:picMk id="9" creationId="{5B18F9FC-03FA-FA18-8CD7-B9252930B2F9}"/>
          </ac:picMkLst>
        </pc:picChg>
        <pc:picChg chg="mod">
          <ac:chgData name="장원(물리학과)" userId="e4610acd-0df6-4076-801e-55b8d7f4980f" providerId="ADAL" clId="{A69C840B-12DC-4AB5-9E31-85C400B9D68F}" dt="2026-07-23T07:21:15.585" v="911" actId="1076"/>
          <ac:picMkLst>
            <pc:docMk/>
            <pc:sldMk cId="817399472" sldId="338"/>
            <ac:picMk id="10" creationId="{DDB472EA-33A0-209A-E740-D58E537F69CD}"/>
          </ac:picMkLst>
        </pc:picChg>
        <pc:picChg chg="add mod">
          <ac:chgData name="장원(물리학과)" userId="e4610acd-0df6-4076-801e-55b8d7f4980f" providerId="ADAL" clId="{A69C840B-12DC-4AB5-9E31-85C400B9D68F}" dt="2026-07-23T07:17:07.309" v="891"/>
          <ac:picMkLst>
            <pc:docMk/>
            <pc:sldMk cId="817399472" sldId="338"/>
            <ac:picMk id="11" creationId="{D0778643-64D5-509F-EA4F-217A06808109}"/>
          </ac:picMkLst>
        </pc:picChg>
        <pc:picChg chg="del">
          <ac:chgData name="장원(물리학과)" userId="e4610acd-0df6-4076-801e-55b8d7f4980f" providerId="ADAL" clId="{A69C840B-12DC-4AB5-9E31-85C400B9D68F}" dt="2026-07-23T07:17:05.726" v="887" actId="478"/>
          <ac:picMkLst>
            <pc:docMk/>
            <pc:sldMk cId="817399472" sldId="338"/>
            <ac:picMk id="12" creationId="{EC6A9753-73EE-B38D-1C0D-D44A1A9F2A61}"/>
          </ac:picMkLst>
        </pc:picChg>
        <pc:picChg chg="add del mod">
          <ac:chgData name="장원(물리학과)" userId="e4610acd-0df6-4076-801e-55b8d7f4980f" providerId="ADAL" clId="{A69C840B-12DC-4AB5-9E31-85C400B9D68F}" dt="2026-07-23T07:42:19.390" v="1146" actId="478"/>
          <ac:picMkLst>
            <pc:docMk/>
            <pc:sldMk cId="817399472" sldId="338"/>
            <ac:picMk id="14" creationId="{C2DE4761-F925-644F-EC41-CE4676A3FAE3}"/>
          </ac:picMkLst>
        </pc:picChg>
        <pc:picChg chg="del">
          <ac:chgData name="장원(물리학과)" userId="e4610acd-0df6-4076-801e-55b8d7f4980f" providerId="ADAL" clId="{A69C840B-12DC-4AB5-9E31-85C400B9D68F}" dt="2026-07-23T07:17:05.990" v="888" actId="478"/>
          <ac:picMkLst>
            <pc:docMk/>
            <pc:sldMk cId="817399472" sldId="338"/>
            <ac:picMk id="15" creationId="{5C16408D-52AC-1B20-817C-E1AB8389FCD0}"/>
          </ac:picMkLst>
        </pc:picChg>
        <pc:picChg chg="del">
          <ac:chgData name="장원(물리학과)" userId="e4610acd-0df6-4076-801e-55b8d7f4980f" providerId="ADAL" clId="{A69C840B-12DC-4AB5-9E31-85C400B9D68F}" dt="2026-07-23T07:17:06.535" v="890" actId="478"/>
          <ac:picMkLst>
            <pc:docMk/>
            <pc:sldMk cId="817399472" sldId="338"/>
            <ac:picMk id="19" creationId="{2D172591-2919-1361-408F-1FE1F498F758}"/>
          </ac:picMkLst>
        </pc:picChg>
        <pc:picChg chg="del">
          <ac:chgData name="장원(물리학과)" userId="e4610acd-0df6-4076-801e-55b8d7f4980f" providerId="ADAL" clId="{A69C840B-12DC-4AB5-9E31-85C400B9D68F}" dt="2026-07-23T07:17:06.286" v="889" actId="478"/>
          <ac:picMkLst>
            <pc:docMk/>
            <pc:sldMk cId="817399472" sldId="338"/>
            <ac:picMk id="23" creationId="{6AFEFA5D-02CB-61C2-768F-F39AE1847F16}"/>
          </ac:picMkLst>
        </pc:picChg>
      </pc:sldChg>
      <pc:sldChg chg="add">
        <pc:chgData name="장원(물리학과)" userId="e4610acd-0df6-4076-801e-55b8d7f4980f" providerId="ADAL" clId="{A69C840B-12DC-4AB5-9E31-85C400B9D68F}" dt="2026-07-23T05:34:19.958" v="708"/>
        <pc:sldMkLst>
          <pc:docMk/>
          <pc:sldMk cId="3440759728" sldId="339"/>
        </pc:sldMkLst>
      </pc:sldChg>
      <pc:sldChg chg="add del">
        <pc:chgData name="장원(물리학과)" userId="e4610acd-0df6-4076-801e-55b8d7f4980f" providerId="ADAL" clId="{A69C840B-12DC-4AB5-9E31-85C400B9D68F}" dt="2026-07-23T05:33:56.239" v="707" actId="47"/>
        <pc:sldMkLst>
          <pc:docMk/>
          <pc:sldMk cId="2752028489" sldId="694"/>
        </pc:sldMkLst>
      </pc:sldChg>
      <pc:sldChg chg="addSp delSp modSp add del mod">
        <pc:chgData name="장원(물리학과)" userId="e4610acd-0df6-4076-801e-55b8d7f4980f" providerId="ADAL" clId="{A69C840B-12DC-4AB5-9E31-85C400B9D68F}" dt="2026-07-23T04:51:01.310" v="191" actId="47"/>
        <pc:sldMkLst>
          <pc:docMk/>
          <pc:sldMk cId="714902043" sldId="695"/>
        </pc:sldMkLst>
        <pc:spChg chg="add mod">
          <ac:chgData name="장원(물리학과)" userId="e4610acd-0df6-4076-801e-55b8d7f4980f" providerId="ADAL" clId="{A69C840B-12DC-4AB5-9E31-85C400B9D68F}" dt="2026-07-23T04:44:22.696" v="86" actId="1076"/>
          <ac:spMkLst>
            <pc:docMk/>
            <pc:sldMk cId="714902043" sldId="695"/>
            <ac:spMk id="2" creationId="{FD895941-9D48-F9B2-D495-F3AAEC9402A7}"/>
          </ac:spMkLst>
        </pc:spChg>
        <pc:picChg chg="add mod">
          <ac:chgData name="장원(물리학과)" userId="e4610acd-0df6-4076-801e-55b8d7f4980f" providerId="ADAL" clId="{A69C840B-12DC-4AB5-9E31-85C400B9D68F}" dt="2026-07-23T04:46:00.780" v="127" actId="1076"/>
          <ac:picMkLst>
            <pc:docMk/>
            <pc:sldMk cId="714902043" sldId="695"/>
            <ac:picMk id="3" creationId="{17F69A5F-28F9-17DC-CF70-D3367EEE84CA}"/>
          </ac:picMkLst>
        </pc:picChg>
        <pc:picChg chg="add mod">
          <ac:chgData name="장원(물리학과)" userId="e4610acd-0df6-4076-801e-55b8d7f4980f" providerId="ADAL" clId="{A69C840B-12DC-4AB5-9E31-85C400B9D68F}" dt="2026-07-23T04:46:02.865" v="129" actId="1076"/>
          <ac:picMkLst>
            <pc:docMk/>
            <pc:sldMk cId="714902043" sldId="695"/>
            <ac:picMk id="4" creationId="{A3905BAF-57F3-333B-3694-8E4135763A6D}"/>
          </ac:picMkLst>
        </pc:picChg>
        <pc:picChg chg="add mod">
          <ac:chgData name="장원(물리학과)" userId="e4610acd-0df6-4076-801e-55b8d7f4980f" providerId="ADAL" clId="{A69C840B-12DC-4AB5-9E31-85C400B9D68F}" dt="2026-07-23T04:46:05.114" v="130" actId="1076"/>
          <ac:picMkLst>
            <pc:docMk/>
            <pc:sldMk cId="714902043" sldId="695"/>
            <ac:picMk id="5" creationId="{4584B96D-B494-7796-DE44-41D8F388B9A2}"/>
          </ac:picMkLst>
        </pc:picChg>
        <pc:picChg chg="add del mod">
          <ac:chgData name="장원(물리학과)" userId="e4610acd-0df6-4076-801e-55b8d7f4980f" providerId="ADAL" clId="{A69C840B-12DC-4AB5-9E31-85C400B9D68F}" dt="2026-07-23T04:45:54.208" v="120" actId="478"/>
          <ac:picMkLst>
            <pc:docMk/>
            <pc:sldMk cId="714902043" sldId="695"/>
            <ac:picMk id="6" creationId="{A855625C-AAB4-6EF5-ABAA-2E7BB27C8C42}"/>
          </ac:picMkLst>
        </pc:picChg>
        <pc:picChg chg="add mod">
          <ac:chgData name="장원(물리학과)" userId="e4610acd-0df6-4076-801e-55b8d7f4980f" providerId="ADAL" clId="{A69C840B-12DC-4AB5-9E31-85C400B9D68F}" dt="2026-07-23T04:46:01.574" v="128" actId="1076"/>
          <ac:picMkLst>
            <pc:docMk/>
            <pc:sldMk cId="714902043" sldId="695"/>
            <ac:picMk id="7" creationId="{BBC293BD-BEB7-2420-ECFE-54293FECD152}"/>
          </ac:picMkLst>
        </pc:picChg>
        <pc:picChg chg="add del mod">
          <ac:chgData name="장원(물리학과)" userId="e4610acd-0df6-4076-801e-55b8d7f4980f" providerId="ADAL" clId="{A69C840B-12DC-4AB5-9E31-85C400B9D68F}" dt="2026-07-23T04:45:56.271" v="123" actId="478"/>
          <ac:picMkLst>
            <pc:docMk/>
            <pc:sldMk cId="714902043" sldId="695"/>
            <ac:picMk id="8" creationId="{1FAD86BA-E617-7DA2-3B95-AA55C559FD47}"/>
          </ac:picMkLst>
        </pc:picChg>
        <pc:picChg chg="add del mod">
          <ac:chgData name="장원(물리학과)" userId="e4610acd-0df6-4076-801e-55b8d7f4980f" providerId="ADAL" clId="{A69C840B-12DC-4AB5-9E31-85C400B9D68F}" dt="2026-07-23T04:44:51.400" v="105" actId="478"/>
          <ac:picMkLst>
            <pc:docMk/>
            <pc:sldMk cId="714902043" sldId="695"/>
            <ac:picMk id="9" creationId="{D925A0C9-C3A3-C622-F0C8-C4EC8A408EFA}"/>
          </ac:picMkLst>
        </pc:picChg>
        <pc:picChg chg="add del mod">
          <ac:chgData name="장원(물리학과)" userId="e4610acd-0df6-4076-801e-55b8d7f4980f" providerId="ADAL" clId="{A69C840B-12DC-4AB5-9E31-85C400B9D68F}" dt="2026-07-23T04:44:51.400" v="105" actId="478"/>
          <ac:picMkLst>
            <pc:docMk/>
            <pc:sldMk cId="714902043" sldId="695"/>
            <ac:picMk id="10" creationId="{6C5E5A95-7F75-90AD-DFC3-9DDE2EBE1641}"/>
          </ac:picMkLst>
        </pc:picChg>
        <pc:picChg chg="add del mod">
          <ac:chgData name="장원(물리학과)" userId="e4610acd-0df6-4076-801e-55b8d7f4980f" providerId="ADAL" clId="{A69C840B-12DC-4AB5-9E31-85C400B9D68F}" dt="2026-07-23T04:44:51.400" v="105" actId="478"/>
          <ac:picMkLst>
            <pc:docMk/>
            <pc:sldMk cId="714902043" sldId="695"/>
            <ac:picMk id="11" creationId="{B3B2F0FD-32A9-1BB4-4857-F8C8534B1613}"/>
          </ac:picMkLst>
        </pc:picChg>
        <pc:picChg chg="add mod">
          <ac:chgData name="장원(물리학과)" userId="e4610acd-0df6-4076-801e-55b8d7f4980f" providerId="ADAL" clId="{A69C840B-12DC-4AB5-9E31-85C400B9D68F}" dt="2026-07-23T04:46:09.254" v="134" actId="1076"/>
          <ac:picMkLst>
            <pc:docMk/>
            <pc:sldMk cId="714902043" sldId="695"/>
            <ac:picMk id="12" creationId="{37A08271-7821-04A3-2141-E5D46B5F6DFA}"/>
          </ac:picMkLst>
        </pc:picChg>
        <pc:picChg chg="add mod">
          <ac:chgData name="장원(물리학과)" userId="e4610acd-0df6-4076-801e-55b8d7f4980f" providerId="ADAL" clId="{A69C840B-12DC-4AB5-9E31-85C400B9D68F}" dt="2026-07-23T04:48:04.712" v="143" actId="571"/>
          <ac:picMkLst>
            <pc:docMk/>
            <pc:sldMk cId="714902043" sldId="695"/>
            <ac:picMk id="13" creationId="{945980D6-8397-08A7-40B6-A3A210272C8E}"/>
          </ac:picMkLst>
        </pc:picChg>
        <pc:picChg chg="add mod">
          <ac:chgData name="장원(물리학과)" userId="e4610acd-0df6-4076-801e-55b8d7f4980f" providerId="ADAL" clId="{A69C840B-12DC-4AB5-9E31-85C400B9D68F}" dt="2026-07-23T04:48:04.712" v="143" actId="571"/>
          <ac:picMkLst>
            <pc:docMk/>
            <pc:sldMk cId="714902043" sldId="695"/>
            <ac:picMk id="14" creationId="{A66B9F9B-4EE3-754A-D331-CFCD07312DFE}"/>
          </ac:picMkLst>
        </pc:picChg>
        <pc:picChg chg="add mod">
          <ac:chgData name="장원(물리학과)" userId="e4610acd-0df6-4076-801e-55b8d7f4980f" providerId="ADAL" clId="{A69C840B-12DC-4AB5-9E31-85C400B9D68F}" dt="2026-07-23T04:48:04.712" v="143" actId="571"/>
          <ac:picMkLst>
            <pc:docMk/>
            <pc:sldMk cId="714902043" sldId="695"/>
            <ac:picMk id="15" creationId="{60905348-F841-25C9-B1E7-777E1053445F}"/>
          </ac:picMkLst>
        </pc:picChg>
        <pc:picChg chg="add mod">
          <ac:chgData name="장원(물리학과)" userId="e4610acd-0df6-4076-801e-55b8d7f4980f" providerId="ADAL" clId="{A69C840B-12DC-4AB5-9E31-85C400B9D68F}" dt="2026-07-23T04:48:04.712" v="143" actId="571"/>
          <ac:picMkLst>
            <pc:docMk/>
            <pc:sldMk cId="714902043" sldId="695"/>
            <ac:picMk id="16" creationId="{A628397B-11F7-1674-DD79-0AB5078D8D1B}"/>
          </ac:picMkLst>
        </pc:picChg>
        <pc:picChg chg="add mod">
          <ac:chgData name="장원(물리학과)" userId="e4610acd-0df6-4076-801e-55b8d7f4980f" providerId="ADAL" clId="{A69C840B-12DC-4AB5-9E31-85C400B9D68F}" dt="2026-07-23T04:48:04.712" v="143" actId="571"/>
          <ac:picMkLst>
            <pc:docMk/>
            <pc:sldMk cId="714902043" sldId="695"/>
            <ac:picMk id="17" creationId="{E89032ED-6BBF-D600-85B7-6CE981BEB94E}"/>
          </ac:picMkLst>
        </pc:picChg>
        <pc:picChg chg="mod">
          <ac:chgData name="장원(물리학과)" userId="e4610acd-0df6-4076-801e-55b8d7f4980f" providerId="ADAL" clId="{A69C840B-12DC-4AB5-9E31-85C400B9D68F}" dt="2026-07-23T04:46:06.434" v="132" actId="1076"/>
          <ac:picMkLst>
            <pc:docMk/>
            <pc:sldMk cId="714902043" sldId="695"/>
            <ac:picMk id="2054" creationId="{65B85AC9-D5E4-EDC2-BEFB-68251E4CF1D9}"/>
          </ac:picMkLst>
        </pc:picChg>
      </pc:sldChg>
      <pc:sldChg chg="add del">
        <pc:chgData name="장원(물리학과)" userId="e4610acd-0df6-4076-801e-55b8d7f4980f" providerId="ADAL" clId="{A69C840B-12DC-4AB5-9E31-85C400B9D68F}" dt="2026-07-23T07:31:37.586" v="1110" actId="47"/>
        <pc:sldMkLst>
          <pc:docMk/>
          <pc:sldMk cId="1588318464" sldId="695"/>
        </pc:sldMkLst>
      </pc:sldChg>
      <pc:sldChg chg="addSp modSp add mod">
        <pc:chgData name="장원(물리학과)" userId="e4610acd-0df6-4076-801e-55b8d7f4980f" providerId="ADAL" clId="{A69C840B-12DC-4AB5-9E31-85C400B9D68F}" dt="2026-07-23T07:40:58.620" v="1122" actId="1076"/>
        <pc:sldMkLst>
          <pc:docMk/>
          <pc:sldMk cId="2014590309" sldId="696"/>
        </pc:sldMkLst>
        <pc:spChg chg="mod">
          <ac:chgData name="장원(물리학과)" userId="e4610acd-0df6-4076-801e-55b8d7f4980f" providerId="ADAL" clId="{A69C840B-12DC-4AB5-9E31-85C400B9D68F}" dt="2026-07-23T05:36:41.741" v="761" actId="20577"/>
          <ac:spMkLst>
            <pc:docMk/>
            <pc:sldMk cId="2014590309" sldId="696"/>
            <ac:spMk id="2" creationId="{6C0CEF3A-6449-036A-3A06-67083E9FE2E9}"/>
          </ac:spMkLst>
        </pc:spChg>
        <pc:spChg chg="mod">
          <ac:chgData name="장원(물리학과)" userId="e4610acd-0df6-4076-801e-55b8d7f4980f" providerId="ADAL" clId="{A69C840B-12DC-4AB5-9E31-85C400B9D68F}" dt="2026-07-23T06:25:20.833" v="858" actId="1076"/>
          <ac:spMkLst>
            <pc:docMk/>
            <pc:sldMk cId="2014590309" sldId="696"/>
            <ac:spMk id="3" creationId="{6E6BAD90-7DDC-7157-C011-FF0187A4402D}"/>
          </ac:spMkLst>
        </pc:spChg>
        <pc:spChg chg="mod">
          <ac:chgData name="장원(물리학과)" userId="e4610acd-0df6-4076-801e-55b8d7f4980f" providerId="ADAL" clId="{A69C840B-12DC-4AB5-9E31-85C400B9D68F}" dt="2026-07-23T07:40:58.620" v="1122" actId="1076"/>
          <ac:spMkLst>
            <pc:docMk/>
            <pc:sldMk cId="2014590309" sldId="696"/>
            <ac:spMk id="6" creationId="{C7B4E6E5-95F5-BF67-BA9D-DB313EFC9469}"/>
          </ac:spMkLst>
        </pc:spChg>
        <pc:picChg chg="add mod">
          <ac:chgData name="장원(물리학과)" userId="e4610acd-0df6-4076-801e-55b8d7f4980f" providerId="ADAL" clId="{A69C840B-12DC-4AB5-9E31-85C400B9D68F}" dt="2026-07-23T07:40:54.262" v="1120" actId="1076"/>
          <ac:picMkLst>
            <pc:docMk/>
            <pc:sldMk cId="2014590309" sldId="696"/>
            <ac:picMk id="4" creationId="{2A490911-837A-59E3-A350-870D46C4F264}"/>
          </ac:picMkLst>
        </pc:picChg>
        <pc:picChg chg="mod">
          <ac:chgData name="장원(물리학과)" userId="e4610acd-0df6-4076-801e-55b8d7f4980f" providerId="ADAL" clId="{A69C840B-12DC-4AB5-9E31-85C400B9D68F}" dt="2026-07-23T07:40:56.053" v="1121" actId="1076"/>
          <ac:picMkLst>
            <pc:docMk/>
            <pc:sldMk cId="2014590309" sldId="696"/>
            <ac:picMk id="5" creationId="{6CD7C24A-9E51-8937-96B7-E9B8928DF888}"/>
          </ac:picMkLst>
        </pc:picChg>
      </pc:sldChg>
      <pc:sldChg chg="add del setBg">
        <pc:chgData name="장원(물리학과)" userId="e4610acd-0df6-4076-801e-55b8d7f4980f" providerId="ADAL" clId="{A69C840B-12DC-4AB5-9E31-85C400B9D68F}" dt="2026-07-23T04:50:55.864" v="187" actId="47"/>
        <pc:sldMkLst>
          <pc:docMk/>
          <pc:sldMk cId="3686954957" sldId="696"/>
        </pc:sldMkLst>
      </pc:sldChg>
      <pc:sldChg chg="add del">
        <pc:chgData name="장원(물리학과)" userId="e4610acd-0df6-4076-801e-55b8d7f4980f" providerId="ADAL" clId="{A69C840B-12DC-4AB5-9E31-85C400B9D68F}" dt="2026-07-24T00:55:59.064" v="1928" actId="47"/>
        <pc:sldMkLst>
          <pc:docMk/>
          <pc:sldMk cId="3316773601" sldId="697"/>
        </pc:sldMkLst>
      </pc:sldChg>
      <pc:sldChg chg="addSp modSp add mod ord">
        <pc:chgData name="장원(물리학과)" userId="e4610acd-0df6-4076-801e-55b8d7f4980f" providerId="ADAL" clId="{A69C840B-12DC-4AB5-9E31-85C400B9D68F}" dt="2026-07-23T08:32:28.935" v="1927" actId="5793"/>
        <pc:sldMkLst>
          <pc:docMk/>
          <pc:sldMk cId="43305390" sldId="698"/>
        </pc:sldMkLst>
        <pc:spChg chg="mod">
          <ac:chgData name="장원(물리학과)" userId="e4610acd-0df6-4076-801e-55b8d7f4980f" providerId="ADAL" clId="{A69C840B-12DC-4AB5-9E31-85C400B9D68F}" dt="2026-07-23T08:25:01.692" v="1391" actId="20577"/>
          <ac:spMkLst>
            <pc:docMk/>
            <pc:sldMk cId="43305390" sldId="698"/>
            <ac:spMk id="3" creationId="{28FACDE2-C889-2ACD-BE92-6C1EE64E868B}"/>
          </ac:spMkLst>
        </pc:spChg>
        <pc:spChg chg="mod">
          <ac:chgData name="장원(물리학과)" userId="e4610acd-0df6-4076-801e-55b8d7f4980f" providerId="ADAL" clId="{A69C840B-12DC-4AB5-9E31-85C400B9D68F}" dt="2026-07-23T08:32:28.935" v="1927" actId="5793"/>
          <ac:spMkLst>
            <pc:docMk/>
            <pc:sldMk cId="43305390" sldId="698"/>
            <ac:spMk id="5" creationId="{1FE2AB69-A930-A2B1-7805-B056F060B792}"/>
          </ac:spMkLst>
        </pc:spChg>
        <pc:spChg chg="add mod">
          <ac:chgData name="장원(물리학과)" userId="e4610acd-0df6-4076-801e-55b8d7f4980f" providerId="ADAL" clId="{A69C840B-12DC-4AB5-9E31-85C400B9D68F}" dt="2026-07-23T08:29:27.603" v="1700" actId="1076"/>
          <ac:spMkLst>
            <pc:docMk/>
            <pc:sldMk cId="43305390" sldId="698"/>
            <ac:spMk id="7" creationId="{30DAB132-DC1B-C0E2-E046-DDCBBE3950E6}"/>
          </ac:spMkLst>
        </pc:spChg>
        <pc:spChg chg="add mod">
          <ac:chgData name="장원(물리학과)" userId="e4610acd-0df6-4076-801e-55b8d7f4980f" providerId="ADAL" clId="{A69C840B-12DC-4AB5-9E31-85C400B9D68F}" dt="2026-07-23T08:29:24.552" v="1699" actId="1076"/>
          <ac:spMkLst>
            <pc:docMk/>
            <pc:sldMk cId="43305390" sldId="698"/>
            <ac:spMk id="8" creationId="{CBB1D265-EC07-4E7C-C446-FC8512A0A854}"/>
          </ac:spMkLst>
        </pc:spChg>
        <pc:spChg chg="add mod">
          <ac:chgData name="장원(물리학과)" userId="e4610acd-0df6-4076-801e-55b8d7f4980f" providerId="ADAL" clId="{A69C840B-12DC-4AB5-9E31-85C400B9D68F}" dt="2026-07-23T08:29:24.552" v="1699" actId="1076"/>
          <ac:spMkLst>
            <pc:docMk/>
            <pc:sldMk cId="43305390" sldId="698"/>
            <ac:spMk id="9" creationId="{2D316513-0B61-357A-5F43-887D3C5E09C6}"/>
          </ac:spMkLst>
        </pc:spChg>
        <pc:spChg chg="add mod">
          <ac:chgData name="장원(물리학과)" userId="e4610acd-0df6-4076-801e-55b8d7f4980f" providerId="ADAL" clId="{A69C840B-12DC-4AB5-9E31-85C400B9D68F}" dt="2026-07-23T08:29:24.552" v="1699" actId="1076"/>
          <ac:spMkLst>
            <pc:docMk/>
            <pc:sldMk cId="43305390" sldId="698"/>
            <ac:spMk id="10" creationId="{8F5F2440-E703-DB0C-8B0D-3659F5A4C801}"/>
          </ac:spMkLst>
        </pc:spChg>
        <pc:spChg chg="add mod">
          <ac:chgData name="장원(물리학과)" userId="e4610acd-0df6-4076-801e-55b8d7f4980f" providerId="ADAL" clId="{A69C840B-12DC-4AB5-9E31-85C400B9D68F}" dt="2026-07-23T08:29:24.552" v="1699" actId="1076"/>
          <ac:spMkLst>
            <pc:docMk/>
            <pc:sldMk cId="43305390" sldId="698"/>
            <ac:spMk id="11" creationId="{8C5C3333-E6A7-CE1A-51CD-26535D322EB3}"/>
          </ac:spMkLst>
        </pc:spChg>
        <pc:spChg chg="add mod">
          <ac:chgData name="장원(물리학과)" userId="e4610acd-0df6-4076-801e-55b8d7f4980f" providerId="ADAL" clId="{A69C840B-12DC-4AB5-9E31-85C400B9D68F}" dt="2026-07-23T08:29:24.552" v="1699" actId="1076"/>
          <ac:spMkLst>
            <pc:docMk/>
            <pc:sldMk cId="43305390" sldId="698"/>
            <ac:spMk id="12" creationId="{742999A5-55E8-724D-FDE4-6F234700A0EA}"/>
          </ac:spMkLst>
        </pc:spChg>
        <pc:picChg chg="add mod">
          <ac:chgData name="장원(물리학과)" userId="e4610acd-0df6-4076-801e-55b8d7f4980f" providerId="ADAL" clId="{A69C840B-12DC-4AB5-9E31-85C400B9D68F}" dt="2026-07-23T08:29:13.404" v="1697" actId="1076"/>
          <ac:picMkLst>
            <pc:docMk/>
            <pc:sldMk cId="43305390" sldId="698"/>
            <ac:picMk id="4" creationId="{61C273B3-9AB5-4FD4-1DAD-2AE308AE6F30}"/>
          </ac:picMkLst>
        </pc:picChg>
        <pc:picChg chg="add mod">
          <ac:chgData name="장원(물리학과)" userId="e4610acd-0df6-4076-801e-55b8d7f4980f" providerId="ADAL" clId="{A69C840B-12DC-4AB5-9E31-85C400B9D68F}" dt="2026-07-23T08:29:24.552" v="1699" actId="1076"/>
          <ac:picMkLst>
            <pc:docMk/>
            <pc:sldMk cId="43305390" sldId="698"/>
            <ac:picMk id="6" creationId="{F3F4D585-9A4C-9904-14AB-3325A4A04950}"/>
          </ac:picMkLst>
        </pc:picChg>
      </pc:sldChg>
      <pc:sldChg chg="modSp add del">
        <pc:chgData name="장원(물리학과)" userId="e4610acd-0df6-4076-801e-55b8d7f4980f" providerId="ADAL" clId="{A69C840B-12DC-4AB5-9E31-85C400B9D68F}" dt="2026-07-23T04:43:35.854" v="80" actId="47"/>
        <pc:sldMkLst>
          <pc:docMk/>
          <pc:sldMk cId="2180548087" sldId="703"/>
        </pc:sldMkLst>
        <pc:picChg chg="mod">
          <ac:chgData name="장원(물리학과)" userId="e4610acd-0df6-4076-801e-55b8d7f4980f" providerId="ADAL" clId="{A69C840B-12DC-4AB5-9E31-85C400B9D68F}" dt="2026-07-23T04:37:58.850" v="61" actId="14100"/>
          <ac:picMkLst>
            <pc:docMk/>
            <pc:sldMk cId="2180548087" sldId="703"/>
            <ac:picMk id="4098" creationId="{A6DFDA61-39BB-760E-DF01-EB181C84965C}"/>
          </ac:picMkLst>
        </pc:picChg>
      </pc:sldChg>
      <pc:sldChg chg="add del">
        <pc:chgData name="장원(물리학과)" userId="e4610acd-0df6-4076-801e-55b8d7f4980f" providerId="ADAL" clId="{A69C840B-12DC-4AB5-9E31-85C400B9D68F}" dt="2026-07-23T04:37:17.814" v="50" actId="47"/>
        <pc:sldMkLst>
          <pc:docMk/>
          <pc:sldMk cId="1695511452" sldId="70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300000-D944-43DD-AAEF-6AAEDEB5E711}" type="datetimeFigureOut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611C8B-3062-40A9-B27B-21A01B8F05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2017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5C55A75-D07F-CFA6-F523-30EC236FC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246EA8A-6369-FBEC-C636-CC49EA82BE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ED9236C-479B-96D9-2E7D-012030A33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63BFF-E1B7-4FE7-8A99-4B22C1D516B3}" type="datetime1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A0942B8-10E4-C5C4-C3D3-49B44FB3F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Lab Meeting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3C27A2B-C525-AECC-687F-F08864EA1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7272"/>
            <a:ext cx="2743200" cy="365125"/>
          </a:xfrm>
        </p:spPr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4B62962-56CB-55C9-F2B3-A84E9911F74D}"/>
              </a:ext>
            </a:extLst>
          </p:cNvPr>
          <p:cNvSpPr>
            <a:spLocks/>
          </p:cNvSpPr>
          <p:nvPr/>
        </p:nvSpPr>
        <p:spPr>
          <a:xfrm>
            <a:off x="1338044" y="174070"/>
            <a:ext cx="10853956" cy="17616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2F2C2DE-BEB0-81D7-8AB0-B3DFE28A7BB0}"/>
              </a:ext>
            </a:extLst>
          </p:cNvPr>
          <p:cNvSpPr>
            <a:spLocks/>
          </p:cNvSpPr>
          <p:nvPr/>
        </p:nvSpPr>
        <p:spPr>
          <a:xfrm>
            <a:off x="408265" y="174070"/>
            <a:ext cx="1777067" cy="239087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90ED4E3-3974-7A52-58B9-334D67084DEB}"/>
              </a:ext>
            </a:extLst>
          </p:cNvPr>
          <p:cNvSpPr>
            <a:spLocks/>
          </p:cNvSpPr>
          <p:nvPr/>
        </p:nvSpPr>
        <p:spPr>
          <a:xfrm>
            <a:off x="-1" y="65012"/>
            <a:ext cx="1849773" cy="23908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B0A431F-7BEF-9F56-23B4-0673E13A49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3" y="6659834"/>
            <a:ext cx="1899917" cy="9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125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AE54084-DF6D-A4F7-4C3F-97D343B1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0CAFF31-2CF1-2EBB-2D6E-2392D3478C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80326F4-7027-07D9-B8A4-9A3AA955B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40BC8-E4BE-42CD-8998-871D7E1C2933}" type="datetime1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17BE590-AC87-EC53-7A22-B1D460B62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Lab Meeting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EA740B6-A6A8-37BF-3258-41D6FE10C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567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7B88DD5-C635-F5EC-A537-010A865046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18C5B9D-CB32-10BF-5B63-8F0DCC1086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E9F6BE1-E566-0390-1FAD-9C2FBA544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C6B4-CDF0-443C-AD24-1DA223680940}" type="datetime1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F594671-184D-DC9D-1CFB-0BA9B95C4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Lab Meeting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6352397-7C9B-589B-6E9C-0652DF611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3131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E62473-BBE6-DB96-140A-5756495E0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81C86F2-4D0B-6BC4-BB86-8DDD5AF2C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397B29C-475E-52DA-A241-C25392E29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BD3FD-642E-444D-A089-C92AFD56AE64}" type="datetime1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2ED914A-3987-3384-B548-67D1B85D0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Lab Meeting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90262A9-DFD1-4AD4-982D-4949C084A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1655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7AA922-D1A9-040B-C328-D72924F90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833FE4B-387B-F3A6-B57C-5DA51D9E5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FE22B2E-D541-2913-8B53-6FF8CE955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79C5-648B-4DC7-96D8-0D062AFC02E2}" type="datetime1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ADD1FA8-DF2A-0E2C-3AD4-D85A709CF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Lab Meeting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2A62AE4-87C6-B25A-2196-E620C7A10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0012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094A7D-A4F6-B495-4E55-597FC9F7A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3C781C3-D4A6-5FFD-3B67-5D1AF7CAB4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8238320-97CF-9BDE-31B1-2389A78EE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2AA7477-9FCC-95FA-00DB-AE9D957FF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FCEC-ECD7-4F86-A87C-2552BC41B7BD}" type="datetime1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C4CE955-4864-EA95-604C-4EBF1D83C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Lab Meeting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9ACE867-4214-36FC-0A28-7EEC8CD9E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710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C177B4-2216-3323-0963-0F44AE2E3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8945C48-4FC4-EB24-0484-9D4238400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0F183A9-A22A-578E-7FBB-ECAB2D161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09A0C42-0213-8D6C-F55D-15095D41FD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0F5D318-6B44-7992-418F-506FF00BA0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C92FCC2D-D8A1-A45D-08E8-124C601D8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89D71-4DA1-451E-83C8-A7878C8A2FE6}" type="datetime1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735A9CD-60C4-2F13-14A4-C57F2840F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Lab Meeting</a:t>
            </a:r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2693FB0-A779-97F0-0C5C-919C30C44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7427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33CF1E4-D284-9974-E397-6CE26C5FD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CB08D68-D32B-5FE6-EF34-C28233C83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5E832-EBF5-4946-87DC-481B0F409776}" type="datetime1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61E59E0-8B8F-EE6F-0FF2-869969019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Lab Meeting</a:t>
            </a:r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D183C3D-3F0E-58F8-8241-7399A3856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286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B304DB8-C574-809B-8D58-37370B387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5014-465B-4F3F-83CA-1983C257A1FC}" type="datetime1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DEBCCCDF-D3E1-DED5-8B17-25D0870B2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Lab Meeting</a:t>
            </a:r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1372279-341F-4A1E-5F1D-92F0656CF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8AE26F2-CC5B-50A3-256D-352DE575ED25}"/>
              </a:ext>
            </a:extLst>
          </p:cNvPr>
          <p:cNvSpPr/>
          <p:nvPr/>
        </p:nvSpPr>
        <p:spPr>
          <a:xfrm>
            <a:off x="6042" y="80945"/>
            <a:ext cx="154696" cy="299773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DD5BEB5-DF70-1CA9-5586-62E980198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3" y="6659834"/>
            <a:ext cx="1899917" cy="9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235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22F22A-4643-96EC-C97B-4FA1E1C37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9A83C83-0936-93A7-CE53-51EA79FC2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1B69AD9-C7B6-6B1E-1214-2BAC68CD80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980E7EF-72EB-11C5-1B02-5D58B7207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D4BF-EB0F-4C14-888E-BE0B99648B9A}" type="datetime1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6C30C5-AD9E-C583-BA4F-83C586ECE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Lab Meeting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65A60BA-E8F1-4FDF-2154-43817C87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1834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844FE58-3579-6E8D-C9F3-2C8D9EDE3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0C332E6-7563-BF08-B0F9-FD73E1F121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1126BD9-09C1-71E3-6763-5E9AFDC62F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5D5A960-5555-A466-08B5-A30207986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7A44B-723A-4A8E-8CF7-903E29C614D9}" type="datetime1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F07F78A-E439-4D66-151F-9C6443727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Lab Meeting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AF315BD-F3A7-138C-8585-CBCF0190A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052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2DD8BC2B-FA6A-E114-89E1-26E16C596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56CBC81-D54D-C3E9-176B-21E393B55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0FEC8A2-C28C-DA0D-33A4-CBEDCA1D5B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5C3FDC-6A86-415B-8990-80CA55688E39}" type="datetime1">
              <a:rPr lang="ko-KR" altLang="en-US" smtClean="0"/>
              <a:t>2026-07-24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0196455-3F33-9A9B-69A9-668939A10D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ko-KR"/>
              <a:t>Lab Meeting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7B45BD9-C8F7-A478-AEB9-020C64968F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FA1E96-DCC3-490F-93DF-8B1349E7CA4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24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0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tm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39CCD23-663A-0D44-BBA5-38376A87F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763" y="2117557"/>
            <a:ext cx="9832474" cy="183951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4000" b="1" dirty="0"/>
              <a:t>Machine learning-based calibration and surrogate modeling of the photoinjector at PAL-XFEL</a:t>
            </a:r>
            <a:endParaRPr lang="ko-KR" altLang="en-US" sz="4000" b="1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2DAE94F-2670-A707-4A2C-04E95DD075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36201"/>
            <a:ext cx="9144000" cy="1225884"/>
          </a:xfrm>
        </p:spPr>
        <p:txBody>
          <a:bodyPr>
            <a:normAutofit/>
          </a:bodyPr>
          <a:lstStyle/>
          <a:p>
            <a:r>
              <a:rPr lang="en-US" altLang="ko-KR" sz="2000" dirty="0"/>
              <a:t>2026/07/24</a:t>
            </a:r>
          </a:p>
          <a:p>
            <a:r>
              <a:rPr lang="en-US" altLang="ko-KR" sz="2000" dirty="0"/>
              <a:t>Won Jang</a:t>
            </a:r>
          </a:p>
          <a:p>
            <a:r>
              <a:rPr lang="en-US" altLang="ko-KR" sz="2000" dirty="0"/>
              <a:t>POSTECH</a:t>
            </a:r>
            <a:endParaRPr lang="ko-KR" altLang="en-US" sz="2000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76198E7-2C05-885A-C219-D29E86496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7664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B5C8BBF-896B-B103-1361-65787A81A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6733" y="6672018"/>
            <a:ext cx="1272496" cy="185981"/>
          </a:xfrm>
        </p:spPr>
        <p:txBody>
          <a:bodyPr/>
          <a:lstStyle/>
          <a:p>
            <a:fld id="{19FA1E96-DCC3-490F-93DF-8B1349E7CA48}" type="slidenum">
              <a:rPr lang="ko-KR" altLang="en-US" smtClean="0"/>
              <a:t>10</a:t>
            </a:fld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C7F8399-B5EB-4763-CCA9-8192149BE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823" y="184698"/>
            <a:ext cx="4531720" cy="2810814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294D5C62-303C-7CD6-F568-E3AD0B485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2050" y="41289"/>
            <a:ext cx="5099620" cy="309763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1B3B03D-056E-B61F-78F3-8B018EAED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77647"/>
            <a:ext cx="3832830" cy="237732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8174F31-4202-B53E-3D10-38D413354C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9982" y="3777646"/>
            <a:ext cx="3832830" cy="237732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E9EFF984-1C8A-D164-F6F9-EFC85FF339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5111" y="3777646"/>
            <a:ext cx="3832830" cy="237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98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48163-EEFF-1164-4996-EAAB94268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9C42CB3-763A-7B50-306A-0655C4252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11</a:t>
            </a:fld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169390-DCDF-7BAF-FD3B-98F3DE3912BA}"/>
              </a:ext>
            </a:extLst>
          </p:cNvPr>
          <p:cNvSpPr txBox="1"/>
          <p:nvPr/>
        </p:nvSpPr>
        <p:spPr>
          <a:xfrm>
            <a:off x="156693" y="-40002"/>
            <a:ext cx="64265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/>
              <a:t>History of BO Trials conducted so far…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E4144BB-FD95-95F6-D3F6-610AD4891BBC}"/>
                  </a:ext>
                </a:extLst>
              </p:cNvPr>
              <p:cNvSpPr txBox="1"/>
              <p:nvPr/>
            </p:nvSpPr>
            <p:spPr>
              <a:xfrm>
                <a:off x="-1" y="483218"/>
                <a:ext cx="11866179" cy="50268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1800" dirty="0">
                    <a:solidFill>
                      <a:schemeClr val="tx1"/>
                    </a:solidFill>
                  </a:rPr>
                  <a:t>Model28-TurBO</a:t>
                </a:r>
              </a:p>
              <a:p>
                <a:r>
                  <a:rPr lang="en-US" altLang="ko-KR" sz="1800" dirty="0" err="1">
                    <a:solidFill>
                      <a:schemeClr val="tx1"/>
                    </a:solidFill>
                  </a:rPr>
                  <a:t>Acqusition</a:t>
                </a:r>
                <a:r>
                  <a:rPr lang="en-US" altLang="ko-KR" sz="1800" dirty="0">
                    <a:solidFill>
                      <a:schemeClr val="tx1"/>
                    </a:solidFill>
                  </a:rPr>
                  <a:t> function: </a:t>
                </a:r>
                <a:r>
                  <a:rPr lang="en-US" altLang="ko-KR" sz="1800" dirty="0" err="1">
                    <a:solidFill>
                      <a:schemeClr val="tx1"/>
                    </a:solidFill>
                  </a:rPr>
                  <a:t>qL</a:t>
                </a:r>
                <a:r>
                  <a:rPr lang="en-US" altLang="ko-KR" dirty="0" err="1"/>
                  <a:t>ogEI</a:t>
                </a:r>
                <a:endParaRPr lang="en-US" altLang="ko-KR" sz="1800" dirty="0">
                  <a:solidFill>
                    <a:schemeClr val="tx1"/>
                  </a:solidFill>
                </a:endParaRPr>
              </a:p>
              <a:p>
                <a:r>
                  <a:rPr lang="en-US" altLang="ko-KR" sz="1800" dirty="0">
                    <a:solidFill>
                      <a:schemeClr val="tx1"/>
                    </a:solidFill>
                  </a:rPr>
                  <a:t>Input(</a:t>
                </a:r>
                <a:r>
                  <a:rPr lang="en-US" altLang="ko-KR" dirty="0"/>
                  <a:t>target)</a:t>
                </a:r>
                <a:r>
                  <a:rPr lang="en-US" altLang="ko-KR" sz="1800" dirty="0">
                    <a:solidFill>
                      <a:schemeClr val="tx1"/>
                    </a:solidFill>
                  </a:rPr>
                  <a:t> variables: </a:t>
                </a:r>
                <a:r>
                  <a:rPr lang="en-US" altLang="ko-KR" dirty="0">
                    <a:solidFill>
                      <a:srgbClr val="FF0000"/>
                    </a:solidFill>
                  </a:rPr>
                  <a:t>Current offset</a:t>
                </a:r>
                <a:r>
                  <a:rPr lang="en-US" altLang="ko-KR" dirty="0"/>
                  <a:t>(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±1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altLang="ko-KR" dirty="0"/>
                  <a:t>), </a:t>
                </a:r>
                <a:r>
                  <a:rPr lang="en-US" altLang="ko-KR" dirty="0">
                    <a:solidFill>
                      <a:srgbClr val="FF0000"/>
                    </a:solidFill>
                  </a:rPr>
                  <a:t>gun RF phase</a:t>
                </a:r>
                <a:r>
                  <a:rPr lang="en-US" altLang="ko-KR" dirty="0"/>
                  <a:t>(</a:t>
                </a:r>
                <a14:m>
                  <m:oMath xmlns:m="http://schemas.openxmlformats.org/officeDocument/2006/math">
                    <m:r>
                      <a:rPr lang="en-US" altLang="ko-KR"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10°</m:t>
                    </m:r>
                  </m:oMath>
                </a14:m>
                <a:r>
                  <a:rPr lang="en-US" altLang="ko-KR" dirty="0"/>
                  <a:t>),</a:t>
                </a:r>
              </a:p>
              <a:p>
                <a:r>
                  <a:rPr lang="en-US" altLang="ko-KR" dirty="0"/>
                  <a:t>Initial distribution: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(±10%),</m:t>
                    </m:r>
                    <m:sSub>
                      <m:sSubPr>
                        <m:ctrlP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(±10%)</m:t>
                    </m:r>
                  </m:oMath>
                </a14:m>
                <a:r>
                  <a:rPr lang="en-US" altLang="ko-KR" dirty="0"/>
                  <a:t>, </a:t>
                </a:r>
              </a:p>
              <a:p>
                <a:r>
                  <a:rPr lang="en-US" altLang="ko-KR" dirty="0"/>
                  <a:t>Discrepancies metrics: </a:t>
                </a:r>
                <a:r>
                  <a:rPr lang="en-US" altLang="ko-KR" dirty="0">
                    <a:solidFill>
                      <a:srgbClr val="FF0000"/>
                    </a:solidFill>
                  </a:rPr>
                  <a:t>Relative MSE of solenoid scan curve</a:t>
                </a:r>
                <a:endParaRPr lang="en-US" altLang="ko-KR" sz="1800" dirty="0">
                  <a:solidFill>
                    <a:schemeClr val="tx1"/>
                  </a:solidFill>
                </a:endParaRPr>
              </a:p>
              <a:p>
                <a:r>
                  <a:rPr lang="en-US" altLang="ko-KR" sz="1800" dirty="0">
                    <a:solidFill>
                      <a:schemeClr val="tx1"/>
                    </a:solidFill>
                  </a:rPr>
                  <a:t>Objective: -loss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ko-KR" sz="1800" dirty="0">
                        <a:solidFill>
                          <a:schemeClr val="tx1"/>
                        </a:solidFill>
                      </a:rPr>
                      <m:t>Loss</m:t>
                    </m:r>
                    <m:r>
                      <m:rPr>
                        <m:nor/>
                      </m:rPr>
                      <a:rPr lang="en-US" altLang="ko-KR" sz="1800" dirty="0">
                        <a:solidFill>
                          <a:schemeClr val="tx1"/>
                        </a:solidFill>
                      </a:rPr>
                      <m:t>=</m:t>
                    </m:r>
                    <m:sSub>
                      <m:sSubPr>
                        <m:ctrlP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𝑠h𝑎𝑝𝑒</m:t>
                        </m:r>
                      </m:sub>
                    </m:sSub>
                  </m:oMath>
                </a14:m>
                <a:r>
                  <a:rPr lang="en-US" altLang="ko-KR" sz="1800" b="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𝑠h𝑎𝑝𝑒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m:rPr>
                          <m:nor/>
                        </m:rPr>
                        <a:rPr lang="en-US" altLang="ko-KR" dirty="0"/>
                        <m:t> </m:t>
                      </m:r>
                      <m:sSub>
                        <m:sSubPr>
                          <m:ctrlPr>
                            <a:rPr lang="en-US" altLang="ko-KR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ko-KR" b="0" i="0" dirty="0" smtClean="0"/>
                            <m:t>+</m:t>
                          </m:r>
                          <m:r>
                            <m:rPr>
                              <m:nor/>
                            </m:rPr>
                            <a:rPr lang="en-US" altLang="ko-KR" b="0" i="0" dirty="0" smtClean="0"/>
                            <m:t>w</m:t>
                          </m:r>
                        </m:e>
                        <m:sub>
                          <m:r>
                            <a:rPr lang="en-US" altLang="ko-KR" b="0" i="1" dirty="0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ko-KR" dirty="0"/>
                            <m:t>+</m:t>
                          </m:r>
                          <m:r>
                            <m:rPr>
                              <m:nor/>
                            </m:rPr>
                            <a:rPr lang="en-US" altLang="ko-KR" dirty="0"/>
                            <m:t>w</m:t>
                          </m:r>
                        </m:e>
                        <m:sub>
                          <m:r>
                            <a:rPr lang="en-US" altLang="ko-KR" b="0" i="1" dirty="0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ko-KR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ko-KR" dirty="0"/>
                  <a:t>: 0.5670671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ko-KR" dirty="0"/>
                  <a:t> 0.1793003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ko-KR" dirty="0"/>
                  <a:t> 0.1344277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ko-KR" dirty="0"/>
                  <a:t> 0.0410944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ko-KR" dirty="0"/>
                  <a:t> 3.528394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ko-KR" dirty="0"/>
                  <a:t> 0.7666196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ko-KR" dirty="0"/>
                  <a:t> 6743.608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i="1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en-US" altLang="ko-KR" i="1">
                        <a:latin typeface="Cambria Math" panose="02040503050406030204" pitchFamily="18" charset="0"/>
                      </a:rPr>
                      <m:t>∑</m:t>
                    </m:r>
                    <m:sSup>
                      <m:sSup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𝑡𝑎𝑟𝑔𝑒𝑡</m:t>
                                    </m:r>
                                  </m:sup>
                                </m:sSubSup>
                              </m:num>
                              <m:den>
                                <m:acc>
                                  <m:accPr>
                                    <m:chr m:val="̅"/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Sup>
                                      <m:sSubSupPr>
                                        <m:ctrlP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  <m:t>𝑡𝑎𝑟𝑔𝑒𝑡</m:t>
                                        </m:r>
                                      </m:sup>
                                    </m:sSubSup>
                                  </m:e>
                                </m:acc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𝑖𝑡h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𝑠𝑜𝑙𝑒𝑛𝑜𝑖𝑑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𝑐𝑢𝑟𝑟𝑒𝑛𝑡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dirty="0"/>
                  <a:t> 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E4144BB-FD95-95F6-D3F6-610AD4891B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483218"/>
                <a:ext cx="11866179" cy="5026825"/>
              </a:xfrm>
              <a:prstGeom prst="rect">
                <a:avLst/>
              </a:prstGeom>
              <a:blipFill>
                <a:blip r:embed="rId2"/>
                <a:stretch>
                  <a:fillRect l="-411" t="-72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7785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7C4126C-C416-11AE-B21C-5DAF01E0E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12</a:t>
            </a:fld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7C4F10C-FB84-25FA-C626-090EAFEB1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04" y="111923"/>
            <a:ext cx="3903590" cy="237113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ACB914C-E04D-5553-B997-4393CEAF9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154" y="2483058"/>
            <a:ext cx="5427915" cy="336668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9D5B727-B3B0-5B15-06BE-C96D6945D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1666" y="111924"/>
            <a:ext cx="3903590" cy="242121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63E0C8E-E907-69AD-86E3-69A706C96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5256" y="203206"/>
            <a:ext cx="3903590" cy="24212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표 2">
                <a:extLst>
                  <a:ext uri="{FF2B5EF4-FFF2-40B4-BE49-F238E27FC236}">
                    <a16:creationId xmlns:a16="http://schemas.microsoft.com/office/drawing/2014/main" id="{92A487CA-BA2E-3FBF-9CBD-991EEA4D236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99940672"/>
                  </p:ext>
                </p:extLst>
              </p:nvPr>
            </p:nvGraphicFramePr>
            <p:xfrm>
              <a:off x="6123461" y="4065023"/>
              <a:ext cx="5040100" cy="160731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81857">
                      <a:extLst>
                        <a:ext uri="{9D8B030D-6E8A-4147-A177-3AD203B41FA5}">
                          <a16:colId xmlns:a16="http://schemas.microsoft.com/office/drawing/2014/main" val="3863441427"/>
                        </a:ext>
                      </a:extLst>
                    </a:gridCol>
                    <a:gridCol w="976647">
                      <a:extLst>
                        <a:ext uri="{9D8B030D-6E8A-4147-A177-3AD203B41FA5}">
                          <a16:colId xmlns:a16="http://schemas.microsoft.com/office/drawing/2014/main" val="2599677087"/>
                        </a:ext>
                      </a:extLst>
                    </a:gridCol>
                    <a:gridCol w="1044337">
                      <a:extLst>
                        <a:ext uri="{9D8B030D-6E8A-4147-A177-3AD203B41FA5}">
                          <a16:colId xmlns:a16="http://schemas.microsoft.com/office/drawing/2014/main" val="1916653058"/>
                        </a:ext>
                      </a:extLst>
                    </a:gridCol>
                    <a:gridCol w="1837259">
                      <a:extLst>
                        <a:ext uri="{9D8B030D-6E8A-4147-A177-3AD203B41FA5}">
                          <a16:colId xmlns:a16="http://schemas.microsoft.com/office/drawing/2014/main" val="4163248544"/>
                        </a:ext>
                      </a:extLst>
                    </a:gridCol>
                  </a:tblGrid>
                  <a:tr h="573542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Index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Gun RF 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1600" b="1" i="0" dirty="0" smtClean="0"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  <m:r>
                                <a:rPr lang="en-US" altLang="ko-KR" sz="1600" b="1" i="1" dirty="0" smtClean="0">
                                  <a:latin typeface="Cambria Math" panose="02040503050406030204" pitchFamily="18" charset="0"/>
                                </a:rPr>
                                <m:t>𝝓</m:t>
                              </m:r>
                            </m:oMath>
                          </a14:m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Current offset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1600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1600" b="1" i="1" dirty="0" smtClean="0">
                                        <a:latin typeface="Cambria Math" panose="02040503050406030204" pitchFamily="18" charset="0"/>
                                      </a:rPr>
                                      <m:t>𝝈</m:t>
                                    </m:r>
                                  </m:e>
                                  <m:sub>
                                    <m:r>
                                      <a:rPr lang="en-US" altLang="ko-KR" sz="1600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sub>
                                </m:sSub>
                                <m:r>
                                  <a:rPr lang="en-US" altLang="ko-KR" sz="1600" b="1" i="1" dirty="0" smtClean="0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en-US" altLang="ko-KR" sz="1600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1600" b="1" i="1" dirty="0" smtClean="0">
                                        <a:latin typeface="Cambria Math" panose="02040503050406030204" pitchFamily="18" charset="0"/>
                                      </a:rPr>
                                      <m:t>𝝈</m:t>
                                    </m:r>
                                  </m:e>
                                  <m:sub>
                                    <m:r>
                                      <a:rPr lang="en-US" altLang="ko-KR" sz="1600" b="1" i="1" dirty="0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altLang="ko-KR" sz="1600" b="1" i="1" dirty="0">
                            <a:latin typeface="Cambria Math" panose="02040503050406030204" pitchFamily="18" charset="0"/>
                          </a:endParaRPr>
                        </a:p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1600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ko-KR" sz="1600" b="1" i="1" dirty="0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altLang="ko-KR" sz="1600" b="1" i="1" dirty="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ko-KR" sz="1600" b="1" i="1" dirty="0" smtClean="0">
                                    <a:latin typeface="Cambria Math" panose="02040503050406030204" pitchFamily="18" charset="0"/>
                                  </a:rPr>
                                  <m:t>𝟐𝟔𝟓</m:t>
                                </m:r>
                                <m:r>
                                  <a:rPr lang="en-US" altLang="ko-KR" sz="1600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80717615"/>
                      </a:ext>
                    </a:extLst>
                  </a:tr>
                  <a:tr h="3197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85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0.005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0.001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0.2651/0.2650</a:t>
                          </a:r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9604785"/>
                      </a:ext>
                    </a:extLst>
                  </a:tr>
                  <a:tr h="3197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221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-0.004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-0.001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0.2652/0.2648</a:t>
                          </a:r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87947236"/>
                      </a:ext>
                    </a:extLst>
                  </a:tr>
                  <a:tr h="3197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309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-0.004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0.000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0.2652/0.2648</a:t>
                          </a:r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6043934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표 2">
                <a:extLst>
                  <a:ext uri="{FF2B5EF4-FFF2-40B4-BE49-F238E27FC236}">
                    <a16:creationId xmlns:a16="http://schemas.microsoft.com/office/drawing/2014/main" id="{92A487CA-BA2E-3FBF-9CBD-991EEA4D236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99940672"/>
                  </p:ext>
                </p:extLst>
              </p:nvPr>
            </p:nvGraphicFramePr>
            <p:xfrm>
              <a:off x="6123461" y="4065023"/>
              <a:ext cx="5040100" cy="160731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81857">
                      <a:extLst>
                        <a:ext uri="{9D8B030D-6E8A-4147-A177-3AD203B41FA5}">
                          <a16:colId xmlns:a16="http://schemas.microsoft.com/office/drawing/2014/main" val="3863441427"/>
                        </a:ext>
                      </a:extLst>
                    </a:gridCol>
                    <a:gridCol w="976647">
                      <a:extLst>
                        <a:ext uri="{9D8B030D-6E8A-4147-A177-3AD203B41FA5}">
                          <a16:colId xmlns:a16="http://schemas.microsoft.com/office/drawing/2014/main" val="2599677087"/>
                        </a:ext>
                      </a:extLst>
                    </a:gridCol>
                    <a:gridCol w="1044337">
                      <a:extLst>
                        <a:ext uri="{9D8B030D-6E8A-4147-A177-3AD203B41FA5}">
                          <a16:colId xmlns:a16="http://schemas.microsoft.com/office/drawing/2014/main" val="1916653058"/>
                        </a:ext>
                      </a:extLst>
                    </a:gridCol>
                    <a:gridCol w="1837259">
                      <a:extLst>
                        <a:ext uri="{9D8B030D-6E8A-4147-A177-3AD203B41FA5}">
                          <a16:colId xmlns:a16="http://schemas.microsoft.com/office/drawing/2014/main" val="4163248544"/>
                        </a:ext>
                      </a:extLst>
                    </a:gridCol>
                  </a:tblGrid>
                  <a:tr h="601472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Index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6"/>
                          <a:stretch>
                            <a:fillRect l="-121118" t="-3030" r="-296273" b="-1797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Current offset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6"/>
                          <a:stretch>
                            <a:fillRect l="-174503" t="-3030" r="-1325" b="-17979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80717615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85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0.005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0.001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0.2651/0.2650</a:t>
                          </a:r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9604785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221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-0.004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-0.001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0.2652/0.2648</a:t>
                          </a:r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87947236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309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-0.004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0.000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0.2652/0.2648</a:t>
                          </a:r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6043934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34706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4BA7DB4-623D-C5C9-C796-C36AF4747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13</a:t>
            </a:fld>
            <a:endParaRPr lang="ko-KR" altLang="en-US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30677C1C-B52C-3C21-1601-58CAB6DBB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1839" y="0"/>
            <a:ext cx="3090888" cy="232294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777BE909-5949-370D-43E3-9C87A4B048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"/>
            <a:ext cx="4181583" cy="228780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3AB9BD3D-21FD-37F5-17EF-0C8B74C3E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582" y="35137"/>
            <a:ext cx="4177563" cy="228780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6AD7D39-1C6D-F756-2357-EFFE7D5496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9" y="2358082"/>
            <a:ext cx="4177563" cy="228780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241598D-FA8C-BB41-070A-FC7B7F8865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1582" y="2358082"/>
            <a:ext cx="4177563" cy="228780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F66A56EE-130F-97E6-406F-526528C4DF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570191"/>
            <a:ext cx="4177564" cy="228780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99BB051-FFB1-3372-9B7B-DA79BAE5DD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77564" y="4605328"/>
            <a:ext cx="4177563" cy="228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194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48874-A362-65E4-42B6-E474C6125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25C49E4-8220-4E0F-3AA5-795F9C4ED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14</a:t>
            </a:fld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318B741-D2AF-EE35-BB8E-1370F3F5C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01" y="226031"/>
            <a:ext cx="6196368" cy="640593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848DD91-70CC-0351-21ED-A0797F22A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632" y="269500"/>
            <a:ext cx="6196368" cy="640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32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E8218-D542-4BF4-358E-B6C1C75DF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9BF1D29-EC09-9DE9-475D-12BD933C5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15</a:t>
            </a:fld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21BAAF-A88D-87D2-1D16-5C1C9FC920F6}"/>
              </a:ext>
            </a:extLst>
          </p:cNvPr>
          <p:cNvSpPr txBox="1"/>
          <p:nvPr/>
        </p:nvSpPr>
        <p:spPr>
          <a:xfrm>
            <a:off x="156693" y="-40002"/>
            <a:ext cx="64265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/>
              <a:t>History of BO Trials conducted so far…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92A6423-3A1D-F357-490B-275CE79E7A9D}"/>
                  </a:ext>
                </a:extLst>
              </p:cNvPr>
              <p:cNvSpPr txBox="1"/>
              <p:nvPr/>
            </p:nvSpPr>
            <p:spPr>
              <a:xfrm>
                <a:off x="-1" y="483218"/>
                <a:ext cx="11866179" cy="53038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1800" dirty="0">
                    <a:solidFill>
                      <a:schemeClr val="tx1"/>
                    </a:solidFill>
                  </a:rPr>
                  <a:t>Model30-TurBO</a:t>
                </a:r>
              </a:p>
              <a:p>
                <a:r>
                  <a:rPr lang="en-US" altLang="ko-KR" sz="1800" dirty="0">
                    <a:solidFill>
                      <a:schemeClr val="tx1"/>
                    </a:solidFill>
                  </a:rPr>
                  <a:t>Input(</a:t>
                </a:r>
                <a:r>
                  <a:rPr lang="en-US" altLang="ko-KR" dirty="0"/>
                  <a:t>target)</a:t>
                </a:r>
                <a:r>
                  <a:rPr lang="en-US" altLang="ko-KR" sz="1800" dirty="0">
                    <a:solidFill>
                      <a:schemeClr val="tx1"/>
                    </a:solidFill>
                  </a:rPr>
                  <a:t> variables: </a:t>
                </a:r>
              </a:p>
              <a:p>
                <a:r>
                  <a:rPr lang="en-US" altLang="ko-KR" dirty="0" err="1"/>
                  <a:t>Acqusition</a:t>
                </a:r>
                <a:r>
                  <a:rPr lang="en-US" altLang="ko-KR" dirty="0"/>
                  <a:t> function: </a:t>
                </a:r>
                <a:r>
                  <a:rPr lang="en-US" altLang="ko-KR" dirty="0" err="1"/>
                  <a:t>qLogEI</a:t>
                </a:r>
                <a:endParaRPr lang="en-US" altLang="ko-KR" sz="1800" dirty="0">
                  <a:solidFill>
                    <a:schemeClr val="tx1"/>
                  </a:solidFill>
                </a:endParaRPr>
              </a:p>
              <a:p>
                <a:r>
                  <a:rPr lang="en-US" altLang="ko-KR" dirty="0">
                    <a:solidFill>
                      <a:srgbClr val="FF0000"/>
                    </a:solidFill>
                  </a:rPr>
                  <a:t>Current offset</a:t>
                </a:r>
                <a:r>
                  <a:rPr lang="en-US" altLang="ko-KR" dirty="0"/>
                  <a:t>(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±1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altLang="ko-KR" dirty="0"/>
                  <a:t>), </a:t>
                </a:r>
                <a:r>
                  <a:rPr lang="en-US" altLang="ko-KR" dirty="0">
                    <a:solidFill>
                      <a:srgbClr val="FF0000"/>
                    </a:solidFill>
                  </a:rPr>
                  <a:t>gun RF phase</a:t>
                </a:r>
                <a:r>
                  <a:rPr lang="en-US" altLang="ko-KR" dirty="0"/>
                  <a:t>(</a:t>
                </a:r>
                <a14:m>
                  <m:oMath xmlns:m="http://schemas.openxmlformats.org/officeDocument/2006/math">
                    <m:r>
                      <a:rPr lang="en-US" altLang="ko-KR"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10°</m:t>
                    </m:r>
                  </m:oMath>
                </a14:m>
                <a:r>
                  <a:rPr lang="en-US" altLang="ko-KR" dirty="0"/>
                  <a:t>),</a:t>
                </a:r>
              </a:p>
              <a:p>
                <a:r>
                  <a:rPr lang="en-US" altLang="ko-KR" dirty="0"/>
                  <a:t>Initial distribution: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(±10%),</m:t>
                    </m:r>
                    <m:sSub>
                      <m:sSubPr>
                        <m:ctrlP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(±10%)</m:t>
                    </m:r>
                  </m:oMath>
                </a14:m>
                <a:r>
                  <a:rPr lang="en-US" altLang="ko-KR" dirty="0"/>
                  <a:t>,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𝑐𝑢𝑡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(±10%)</m:t>
                    </m:r>
                  </m:oMath>
                </a14:m>
                <a:r>
                  <a:rPr lang="en-US" altLang="ko-KR" dirty="0"/>
                  <a:t>,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𝑐𝑢𝑡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(±10%)</m:t>
                    </m:r>
                  </m:oMath>
                </a14:m>
                <a:r>
                  <a:rPr lang="en-US" altLang="ko-KR" dirty="0"/>
                  <a:t>, </a:t>
                </a:r>
              </a:p>
              <a:p>
                <a:r>
                  <a:rPr lang="en-US" altLang="ko-KR" dirty="0"/>
                  <a:t>Discrepancies metrics: </a:t>
                </a:r>
                <a:r>
                  <a:rPr lang="en-US" altLang="ko-KR" dirty="0">
                    <a:solidFill>
                      <a:srgbClr val="FF0000"/>
                    </a:solidFill>
                  </a:rPr>
                  <a:t>Relative MSE of solenoid scan curve</a:t>
                </a:r>
                <a:endParaRPr lang="en-US" altLang="ko-KR" sz="1800" dirty="0">
                  <a:solidFill>
                    <a:schemeClr val="tx1"/>
                  </a:solidFill>
                </a:endParaRPr>
              </a:p>
              <a:p>
                <a:r>
                  <a:rPr lang="en-US" altLang="ko-KR" sz="1800" dirty="0">
                    <a:solidFill>
                      <a:schemeClr val="tx1"/>
                    </a:solidFill>
                  </a:rPr>
                  <a:t>Objective: -loss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ko-KR" sz="1800" dirty="0">
                        <a:solidFill>
                          <a:schemeClr val="tx1"/>
                        </a:solidFill>
                      </a:rPr>
                      <m:t>Loss</m:t>
                    </m:r>
                    <m:r>
                      <m:rPr>
                        <m:nor/>
                      </m:rPr>
                      <a:rPr lang="en-US" altLang="ko-KR" sz="1800" dirty="0">
                        <a:solidFill>
                          <a:schemeClr val="tx1"/>
                        </a:solidFill>
                      </a:rPr>
                      <m:t>=</m:t>
                    </m:r>
                    <m:sSub>
                      <m:sSubPr>
                        <m:ctrlP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𝑠h𝑎𝑝𝑒</m:t>
                        </m:r>
                      </m:sub>
                    </m:sSub>
                  </m:oMath>
                </a14:m>
                <a:r>
                  <a:rPr lang="en-US" altLang="ko-KR" sz="1800" b="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𝑠h𝑎𝑝𝑒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m:rPr>
                          <m:nor/>
                        </m:rPr>
                        <a:rPr lang="en-US" altLang="ko-KR" dirty="0"/>
                        <m:t> </m:t>
                      </m:r>
                      <m:sSub>
                        <m:sSubPr>
                          <m:ctrlPr>
                            <a:rPr lang="en-US" altLang="ko-KR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ko-KR" b="0" i="0" dirty="0" smtClean="0"/>
                            <m:t>+</m:t>
                          </m:r>
                          <m:r>
                            <m:rPr>
                              <m:nor/>
                            </m:rPr>
                            <a:rPr lang="en-US" altLang="ko-KR" b="0" i="0" dirty="0" smtClean="0"/>
                            <m:t>w</m:t>
                          </m:r>
                        </m:e>
                        <m:sub>
                          <m:r>
                            <a:rPr lang="en-US" altLang="ko-KR" b="0" i="1" dirty="0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ko-KR" dirty="0"/>
                            <m:t>+</m:t>
                          </m:r>
                          <m:r>
                            <m:rPr>
                              <m:nor/>
                            </m:rPr>
                            <a:rPr lang="en-US" altLang="ko-KR" dirty="0"/>
                            <m:t>w</m:t>
                          </m:r>
                        </m:e>
                        <m:sub>
                          <m:r>
                            <a:rPr lang="en-US" altLang="ko-KR" b="0" i="1" dirty="0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ko-KR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ko-KR" dirty="0"/>
                  <a:t>: 0.235465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ko-KR" dirty="0"/>
                  <a:t> 0.199610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ko-KR" dirty="0"/>
                  <a:t> 0.240744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ko-KR" dirty="0"/>
                  <a:t> 0.117925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ko-KR" dirty="0"/>
                  <a:t> 0.429414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ko-KR" dirty="0"/>
                  <a:t> ; 0.345624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ko-KR" dirty="0"/>
                  <a:t> ; 5049.481763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i="1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en-US" altLang="ko-KR" i="1">
                        <a:latin typeface="Cambria Math" panose="02040503050406030204" pitchFamily="18" charset="0"/>
                      </a:rPr>
                      <m:t>∑</m:t>
                    </m:r>
                    <m:sSup>
                      <m:sSup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𝑡𝑎𝑟𝑔𝑒𝑡</m:t>
                                    </m:r>
                                  </m:sup>
                                </m:sSubSup>
                              </m:num>
                              <m:den>
                                <m:acc>
                                  <m:accPr>
                                    <m:chr m:val="̅"/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Sup>
                                      <m:sSubSupPr>
                                        <m:ctrlP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  <m:t>𝑡𝑎𝑟𝑔𝑒𝑡</m:t>
                                        </m:r>
                                      </m:sup>
                                    </m:sSubSup>
                                  </m:e>
                                </m:acc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𝑖𝑡h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𝑠𝑜𝑙𝑒𝑛𝑜𝑖𝑑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𝑐𝑢𝑟𝑟𝑒𝑛𝑡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dirty="0"/>
                  <a:t> 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92A6423-3A1D-F357-490B-275CE79E7A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483218"/>
                <a:ext cx="11866179" cy="5303824"/>
              </a:xfrm>
              <a:prstGeom prst="rect">
                <a:avLst/>
              </a:prstGeom>
              <a:blipFill>
                <a:blip r:embed="rId2"/>
                <a:stretch>
                  <a:fillRect l="-411" t="-6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그림 3">
            <a:extLst>
              <a:ext uri="{FF2B5EF4-FFF2-40B4-BE49-F238E27FC236}">
                <a16:creationId xmlns:a16="http://schemas.microsoft.com/office/drawing/2014/main" id="{A4CB2A87-639A-654F-C0C9-FB268EEE6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3867" y="3545053"/>
            <a:ext cx="5642872" cy="331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663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EBFA6-BD80-9CBD-0525-A2CD2E8E1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FAA2C34-1FD5-3E0C-60E5-2AE360DD2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16</a:t>
            </a:fld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18B8C31-75C2-83C4-9DAB-415054BD7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0"/>
            <a:ext cx="3805425" cy="231150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51F4FEB-18E6-63A8-60E8-0A7F5D2C6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2293" y="9963"/>
            <a:ext cx="3967414" cy="246080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AD1DE960-0C1D-0E27-E82A-E637745FD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4586" y="20930"/>
            <a:ext cx="3967414" cy="246080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3D7BB655-C41C-001F-48D7-0985C648FE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3080" y="2470764"/>
            <a:ext cx="4536935" cy="281404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185D99CC-CE46-B4D4-8612-842D4932D5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0015" y="2470764"/>
            <a:ext cx="4437867" cy="27526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표 2">
                <a:extLst>
                  <a:ext uri="{FF2B5EF4-FFF2-40B4-BE49-F238E27FC236}">
                    <a16:creationId xmlns:a16="http://schemas.microsoft.com/office/drawing/2014/main" id="{9757732E-68E9-7321-4BD0-C9A5C6D829F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17090525"/>
                  </p:ext>
                </p:extLst>
              </p:nvPr>
            </p:nvGraphicFramePr>
            <p:xfrm>
              <a:off x="2796639" y="5240725"/>
              <a:ext cx="6838681" cy="160731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81857">
                      <a:extLst>
                        <a:ext uri="{9D8B030D-6E8A-4147-A177-3AD203B41FA5}">
                          <a16:colId xmlns:a16="http://schemas.microsoft.com/office/drawing/2014/main" val="3863441427"/>
                        </a:ext>
                      </a:extLst>
                    </a:gridCol>
                    <a:gridCol w="976647">
                      <a:extLst>
                        <a:ext uri="{9D8B030D-6E8A-4147-A177-3AD203B41FA5}">
                          <a16:colId xmlns:a16="http://schemas.microsoft.com/office/drawing/2014/main" val="2599677087"/>
                        </a:ext>
                      </a:extLst>
                    </a:gridCol>
                    <a:gridCol w="1044337">
                      <a:extLst>
                        <a:ext uri="{9D8B030D-6E8A-4147-A177-3AD203B41FA5}">
                          <a16:colId xmlns:a16="http://schemas.microsoft.com/office/drawing/2014/main" val="1916653058"/>
                        </a:ext>
                      </a:extLst>
                    </a:gridCol>
                    <a:gridCol w="1837259">
                      <a:extLst>
                        <a:ext uri="{9D8B030D-6E8A-4147-A177-3AD203B41FA5}">
                          <a16:colId xmlns:a16="http://schemas.microsoft.com/office/drawing/2014/main" val="4163248544"/>
                        </a:ext>
                      </a:extLst>
                    </a:gridCol>
                    <a:gridCol w="1798581">
                      <a:extLst>
                        <a:ext uri="{9D8B030D-6E8A-4147-A177-3AD203B41FA5}">
                          <a16:colId xmlns:a16="http://schemas.microsoft.com/office/drawing/2014/main" val="1234028572"/>
                        </a:ext>
                      </a:extLst>
                    </a:gridCol>
                  </a:tblGrid>
                  <a:tr h="573542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Index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Gun RF 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1600" b="1" i="0" dirty="0" smtClean="0"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  <m:r>
                                <a:rPr lang="en-US" altLang="ko-KR" sz="1600" b="1" i="1" dirty="0" smtClean="0">
                                  <a:latin typeface="Cambria Math" panose="02040503050406030204" pitchFamily="18" charset="0"/>
                                </a:rPr>
                                <m:t>𝝓</m:t>
                              </m:r>
                            </m:oMath>
                          </a14:m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Current offset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ko-KR" sz="1600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1600" b="1" i="1" dirty="0" smtClean="0">
                                        <a:latin typeface="Cambria Math" panose="02040503050406030204" pitchFamily="18" charset="0"/>
                                      </a:rPr>
                                      <m:t>𝝈</m:t>
                                    </m:r>
                                  </m:e>
                                  <m:sub>
                                    <m:r>
                                      <a:rPr lang="en-US" altLang="ko-KR" sz="1600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sub>
                                </m:sSub>
                                <m:r>
                                  <a:rPr lang="en-US" altLang="ko-KR" sz="1600" b="1" i="1" dirty="0" smtClean="0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sSub>
                                  <m:sSubPr>
                                    <m:ctrlPr>
                                      <a:rPr lang="en-US" altLang="ko-KR" sz="1600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1600" b="1" i="1" dirty="0" smtClean="0">
                                        <a:latin typeface="Cambria Math" panose="02040503050406030204" pitchFamily="18" charset="0"/>
                                      </a:rPr>
                                      <m:t>𝝈</m:t>
                                    </m:r>
                                  </m:e>
                                  <m:sub>
                                    <m:r>
                                      <a:rPr lang="en-US" altLang="ko-KR" sz="1600" b="1" i="1" dirty="0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altLang="ko-KR" sz="1600" b="1" i="1" dirty="0">
                            <a:latin typeface="Cambria Math" panose="02040503050406030204" pitchFamily="18" charset="0"/>
                          </a:endParaRPr>
                        </a:p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ko-KR" sz="1600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ko-KR" sz="1600" b="1" i="1" dirty="0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en-US" altLang="ko-KR" sz="1600" b="1" i="1" dirty="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altLang="ko-KR" sz="1600" b="1" i="1" dirty="0" smtClean="0">
                                    <a:latin typeface="Cambria Math" panose="02040503050406030204" pitchFamily="18" charset="0"/>
                                  </a:rPr>
                                  <m:t>𝟐𝟔𝟓</m:t>
                                </m:r>
                                <m:r>
                                  <a:rPr lang="en-US" altLang="ko-KR" sz="1600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b="1" dirty="0"/>
                            <a:t>Cut factor x/y</a:t>
                          </a:r>
                        </a:p>
                        <a:p>
                          <a:pPr algn="ctr" latinLnBrk="1"/>
                          <a:r>
                            <a:rPr lang="en-US" altLang="ko-KR" sz="1600" b="1" dirty="0"/>
                            <a:t>(1.55)</a:t>
                          </a:r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80717615"/>
                      </a:ext>
                    </a:extLst>
                  </a:tr>
                  <a:tr h="3197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410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0.022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0.005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0.2647/0.2659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1.5499/1.5284</a:t>
                          </a:r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9604785"/>
                      </a:ext>
                    </a:extLst>
                  </a:tr>
                  <a:tr h="3197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273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0.032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0.008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0.2647/0.2659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1.5499/1.5284</a:t>
                          </a:r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87947236"/>
                      </a:ext>
                    </a:extLst>
                  </a:tr>
                  <a:tr h="319711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317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0.031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0.007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0.2646/0.2660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1.5494/1.5290</a:t>
                          </a:r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6043934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표 2">
                <a:extLst>
                  <a:ext uri="{FF2B5EF4-FFF2-40B4-BE49-F238E27FC236}">
                    <a16:creationId xmlns:a16="http://schemas.microsoft.com/office/drawing/2014/main" id="{9757732E-68E9-7321-4BD0-C9A5C6D829F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17090525"/>
                  </p:ext>
                </p:extLst>
              </p:nvPr>
            </p:nvGraphicFramePr>
            <p:xfrm>
              <a:off x="2796639" y="5240725"/>
              <a:ext cx="6838681" cy="160731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81857">
                      <a:extLst>
                        <a:ext uri="{9D8B030D-6E8A-4147-A177-3AD203B41FA5}">
                          <a16:colId xmlns:a16="http://schemas.microsoft.com/office/drawing/2014/main" val="3863441427"/>
                        </a:ext>
                      </a:extLst>
                    </a:gridCol>
                    <a:gridCol w="976647">
                      <a:extLst>
                        <a:ext uri="{9D8B030D-6E8A-4147-A177-3AD203B41FA5}">
                          <a16:colId xmlns:a16="http://schemas.microsoft.com/office/drawing/2014/main" val="2599677087"/>
                        </a:ext>
                      </a:extLst>
                    </a:gridCol>
                    <a:gridCol w="1044337">
                      <a:extLst>
                        <a:ext uri="{9D8B030D-6E8A-4147-A177-3AD203B41FA5}">
                          <a16:colId xmlns:a16="http://schemas.microsoft.com/office/drawing/2014/main" val="1916653058"/>
                        </a:ext>
                      </a:extLst>
                    </a:gridCol>
                    <a:gridCol w="1837259">
                      <a:extLst>
                        <a:ext uri="{9D8B030D-6E8A-4147-A177-3AD203B41FA5}">
                          <a16:colId xmlns:a16="http://schemas.microsoft.com/office/drawing/2014/main" val="4163248544"/>
                        </a:ext>
                      </a:extLst>
                    </a:gridCol>
                    <a:gridCol w="1798581">
                      <a:extLst>
                        <a:ext uri="{9D8B030D-6E8A-4147-A177-3AD203B41FA5}">
                          <a16:colId xmlns:a16="http://schemas.microsoft.com/office/drawing/2014/main" val="1234028572"/>
                        </a:ext>
                      </a:extLst>
                    </a:gridCol>
                  </a:tblGrid>
                  <a:tr h="601472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Index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7"/>
                          <a:stretch>
                            <a:fillRect l="-121875" t="-3030" r="-483125" b="-1787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Current offset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7"/>
                          <a:stretch>
                            <a:fillRect l="-174503" t="-3030" r="-99007" b="-1787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b="1" dirty="0"/>
                            <a:t>Cut factor x/y</a:t>
                          </a:r>
                        </a:p>
                        <a:p>
                          <a:pPr algn="ctr" latinLnBrk="1"/>
                          <a:r>
                            <a:rPr lang="en-US" altLang="ko-KR" sz="1600" b="1" dirty="0"/>
                            <a:t>(1.55)</a:t>
                          </a:r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80717615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410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0.022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0.005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0.2647/0.2659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1.5499/1.5284</a:t>
                          </a:r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39604785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273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0.032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0.008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0.2647/0.2659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1.5499/1.5284</a:t>
                          </a:r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87947236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317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0.031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0.007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0.2646/0.2660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1.5494/1.5290</a:t>
                          </a:r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6043934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83132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B44A7-D243-E96B-AF97-83AF37223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02BDA68-965A-52BA-1581-F0BC15D66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17</a:t>
            </a:fld>
            <a:endParaRPr lang="ko-KR" altLang="en-US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DB472EA-33A0-209A-E740-D58E537F6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1135" y="3249"/>
            <a:ext cx="3151458" cy="2368467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62CCE77-968C-13AA-99EB-157B96AE9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181583" cy="228780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95BC6B3-A33A-F644-FCF8-BE181164FC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7888" y="19649"/>
            <a:ext cx="4181583" cy="229001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B1827007-F888-654D-7892-1AD38205F3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12" y="2290010"/>
            <a:ext cx="4181583" cy="229001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1192A6F-991F-4D6A-2F50-6C6ABA5D3F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7888" y="2196275"/>
            <a:ext cx="4181583" cy="229001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B18F9FC-03FA-FA18-8CD7-B9252930B2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" y="4567990"/>
            <a:ext cx="4181584" cy="229001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D0778643-64D5-509F-EA4F-217A068081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7888" y="4486285"/>
            <a:ext cx="4181583" cy="229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99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FDE0377-EBA2-DBB4-9BE1-DB6D62513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18</a:t>
            </a:fld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D2AA565-3BC7-2942-37DE-297EA7934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18" y="66390"/>
            <a:ext cx="5918140" cy="642648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4FBFA6F-396C-C90E-C74E-43F167C50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860" y="66390"/>
            <a:ext cx="5918140" cy="642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759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5DCDD-49CB-C823-2B66-7F810A364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A6BDFF3-CCFA-8D5D-5EDB-40F423C8B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19</a:t>
            </a:fld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FACDE2-C889-2ACD-BE92-6C1EE64E868B}"/>
              </a:ext>
            </a:extLst>
          </p:cNvPr>
          <p:cNvSpPr txBox="1"/>
          <p:nvPr/>
        </p:nvSpPr>
        <p:spPr>
          <a:xfrm>
            <a:off x="156693" y="-40002"/>
            <a:ext cx="2226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/>
              <a:t>Future work</a:t>
            </a:r>
            <a:endParaRPr lang="ko-KR" alt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FE2AB69-A930-A2B1-7805-B056F060B792}"/>
                  </a:ext>
                </a:extLst>
              </p:cNvPr>
              <p:cNvSpPr txBox="1"/>
              <p:nvPr/>
            </p:nvSpPr>
            <p:spPr>
              <a:xfrm>
                <a:off x="156693" y="485187"/>
                <a:ext cx="11677955" cy="62335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rabicPeriod"/>
                </a:pPr>
                <a:r>
                  <a:rPr lang="en-US" altLang="ko-KR" sz="2500" dirty="0"/>
                  <a:t>Development of an automatic weight-tuning or scalarization method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𝑠h𝑎𝑝𝑒</m:t>
                          </m:r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m:rPr>
                          <m:nor/>
                        </m:rPr>
                        <a:rPr lang="en-US" altLang="ko-KR" sz="1600" dirty="0"/>
                        <m:t> </m:t>
                      </m:r>
                      <m:sSub>
                        <m:sSubPr>
                          <m:ctrlPr>
                            <a:rPr lang="en-US" altLang="ko-KR" sz="16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ko-KR" sz="1600" dirty="0"/>
                            <m:t>+</m:t>
                          </m:r>
                          <m:r>
                            <m:rPr>
                              <m:nor/>
                            </m:rPr>
                            <a:rPr lang="en-US" altLang="ko-KR" sz="1600" dirty="0"/>
                            <m:t>w</m:t>
                          </m:r>
                        </m:e>
                        <m:sub>
                          <m:r>
                            <a:rPr lang="en-US" altLang="ko-KR" sz="1600" i="1" dirty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16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ko-KR" sz="1600" dirty="0"/>
                            <m:t>+</m:t>
                          </m:r>
                          <m:r>
                            <m:rPr>
                              <m:nor/>
                            </m:rPr>
                            <a:rPr lang="en-US" altLang="ko-KR" sz="1600" dirty="0"/>
                            <m:t>w</m:t>
                          </m:r>
                        </m:e>
                        <m:sub>
                          <m:r>
                            <a:rPr lang="en-US" altLang="ko-KR" sz="1600" i="1" dirty="0"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𝑠𝑐𝑟𝑒𝑒𝑛</m:t>
                          </m:r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ko-KR" sz="1600" dirty="0"/>
              </a:p>
              <a:p>
                <a:pPr marL="457200" indent="-457200">
                  <a:buAutoNum type="arabicPeriod" startAt="2"/>
                </a:pPr>
                <a:r>
                  <a:rPr lang="en-US" altLang="ko-KR" sz="2500" dirty="0"/>
                  <a:t>Add input parameters</a:t>
                </a:r>
              </a:p>
              <a:p>
                <a:r>
                  <a:rPr lang="en-US" altLang="ko-KR" sz="2000" dirty="0"/>
                  <a:t>UV pulse length(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en-US" altLang="ko-KR" sz="2000" dirty="0"/>
                  <a:t>)</a:t>
                </a:r>
              </a:p>
              <a:p>
                <a:r>
                  <a:rPr lang="en-US" altLang="ko-KR" sz="2000" dirty="0"/>
                  <a:t>Realistic UV distribution </a:t>
                </a:r>
              </a:p>
              <a:p>
                <a:r>
                  <a:rPr lang="en-US" altLang="ko-KR" sz="2000" dirty="0"/>
                  <a:t>RF cavities after gun(L0A, L0B)</a:t>
                </a:r>
              </a:p>
              <a:p>
                <a:endParaRPr lang="en-US" altLang="ko-KR" sz="2000" dirty="0"/>
              </a:p>
              <a:p>
                <a:endParaRPr lang="en-US" altLang="ko-KR" sz="2000" dirty="0"/>
              </a:p>
              <a:p>
                <a:endParaRPr lang="en-US" altLang="ko-KR" sz="2000" dirty="0"/>
              </a:p>
              <a:p>
                <a:endParaRPr lang="en-US" altLang="ko-KR" sz="2000" dirty="0"/>
              </a:p>
              <a:p>
                <a:pPr marL="457200" indent="-457200">
                  <a:buAutoNum type="arabicPeriod" startAt="3"/>
                </a:pPr>
                <a:r>
                  <a:rPr lang="en-US" altLang="ko-KR" sz="2500" dirty="0"/>
                  <a:t>Validation of BO-based simulation calibration against experimental data</a:t>
                </a:r>
              </a:p>
              <a:p>
                <a:pPr marL="457200" indent="-457200">
                  <a:buAutoNum type="arabicPeriod" startAt="3"/>
                </a:pPr>
                <a:endParaRPr lang="en-US" altLang="ko-KR" sz="2500" dirty="0"/>
              </a:p>
              <a:p>
                <a:pPr marL="457200" indent="-457200">
                  <a:buAutoNum type="arabicPeriod" startAt="3"/>
                </a:pPr>
                <a:endParaRPr lang="en-US" altLang="ko-KR" sz="2500" dirty="0"/>
              </a:p>
              <a:p>
                <a:pPr marL="457200" indent="-457200">
                  <a:buAutoNum type="arabicPeriod" startAt="3"/>
                </a:pPr>
                <a:endParaRPr lang="en-US" altLang="ko-KR" sz="2500" dirty="0"/>
              </a:p>
              <a:p>
                <a:pPr marL="457200" indent="-457200">
                  <a:buAutoNum type="arabicPeriod" startAt="3"/>
                </a:pPr>
                <a:endParaRPr lang="en-US" altLang="ko-KR" sz="2500" dirty="0"/>
              </a:p>
              <a:p>
                <a:pPr marL="457200" indent="-457200">
                  <a:buAutoNum type="arabicPeriod" startAt="3"/>
                </a:pPr>
                <a:r>
                  <a:rPr lang="en-US" altLang="ko-KR" sz="2500" dirty="0"/>
                  <a:t>Make surrogate model</a:t>
                </a:r>
              </a:p>
              <a:p>
                <a:endParaRPr lang="en-US" altLang="ko-KR" sz="2000" dirty="0"/>
              </a:p>
              <a:p>
                <a:endParaRPr lang="en-US" altLang="ko-KR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FE2AB69-A930-A2B1-7805-B056F060B7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693" y="485187"/>
                <a:ext cx="11677955" cy="6233501"/>
              </a:xfrm>
              <a:prstGeom prst="rect">
                <a:avLst/>
              </a:prstGeom>
              <a:blipFill>
                <a:blip r:embed="rId2"/>
                <a:stretch>
                  <a:fillRect l="-836" t="-78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4">
            <a:extLst>
              <a:ext uri="{FF2B5EF4-FFF2-40B4-BE49-F238E27FC236}">
                <a16:creationId xmlns:a16="http://schemas.microsoft.com/office/drawing/2014/main" id="{61C273B3-9AB5-4FD4-1DAD-2AE308AE6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842" y="1461673"/>
            <a:ext cx="2868926" cy="205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3F4D585-9A4C-9904-14AB-3325A4A049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4" t="22913" r="894" b="2278"/>
          <a:stretch>
            <a:fillRect/>
          </a:stretch>
        </p:blipFill>
        <p:spPr>
          <a:xfrm>
            <a:off x="7203566" y="1950348"/>
            <a:ext cx="4831741" cy="7817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DAB132-DC1B-C0E2-E046-DDCBBE3950E6}"/>
              </a:ext>
            </a:extLst>
          </p:cNvPr>
          <p:cNvSpPr txBox="1"/>
          <p:nvPr/>
        </p:nvSpPr>
        <p:spPr>
          <a:xfrm>
            <a:off x="6847339" y="2524002"/>
            <a:ext cx="1550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Gun solenoid</a:t>
            </a:r>
            <a:endParaRPr lang="en-US" altLang="ko-KR" sz="18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B1D265-EC07-4E7C-C446-FC8512A0A854}"/>
              </a:ext>
            </a:extLst>
          </p:cNvPr>
          <p:cNvSpPr txBox="1"/>
          <p:nvPr/>
        </p:nvSpPr>
        <p:spPr>
          <a:xfrm>
            <a:off x="8071921" y="1883378"/>
            <a:ext cx="1029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solidFill>
                  <a:srgbClr val="FF0000"/>
                </a:solidFill>
              </a:rPr>
              <a:t>L0A(RF)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316513-0B61-357A-5F43-887D3C5E09C6}"/>
              </a:ext>
            </a:extLst>
          </p:cNvPr>
          <p:cNvSpPr txBox="1"/>
          <p:nvPr/>
        </p:nvSpPr>
        <p:spPr>
          <a:xfrm>
            <a:off x="9703410" y="1877369"/>
            <a:ext cx="1029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solidFill>
                  <a:srgbClr val="FF0000"/>
                </a:solidFill>
              </a:rPr>
              <a:t>L0B(RF)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5F2440-E703-DB0C-8B0D-3659F5A4C801}"/>
              </a:ext>
            </a:extLst>
          </p:cNvPr>
          <p:cNvSpPr txBox="1"/>
          <p:nvPr/>
        </p:nvSpPr>
        <p:spPr>
          <a:xfrm>
            <a:off x="6983816" y="1598584"/>
            <a:ext cx="1029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solidFill>
                  <a:srgbClr val="FF0000"/>
                </a:solidFill>
              </a:rPr>
              <a:t>Gun RF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5C3333-E6A7-CE1A-51CD-26535D322EB3}"/>
              </a:ext>
            </a:extLst>
          </p:cNvPr>
          <p:cNvSpPr txBox="1"/>
          <p:nvPr/>
        </p:nvSpPr>
        <p:spPr>
          <a:xfrm>
            <a:off x="11554018" y="2186916"/>
            <a:ext cx="6299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scr3</a:t>
            </a:r>
            <a:endParaRPr lang="en-US" altLang="ko-KR" sz="1800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2999A5-55E8-724D-FDE4-6F234700A0EA}"/>
              </a:ext>
            </a:extLst>
          </p:cNvPr>
          <p:cNvSpPr txBox="1"/>
          <p:nvPr/>
        </p:nvSpPr>
        <p:spPr>
          <a:xfrm>
            <a:off x="7312670" y="2173003"/>
            <a:ext cx="6299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scr1</a:t>
            </a:r>
            <a:endParaRPr lang="en-US" altLang="ko-KR" sz="1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05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59944-FF14-BC98-39D9-B928C53CF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470F1F6-182C-FD63-5C73-D688002EC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2</a:t>
            </a:fld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430ACB-771F-5744-431A-51068C61053A}"/>
              </a:ext>
            </a:extLst>
          </p:cNvPr>
          <p:cNvSpPr txBox="1"/>
          <p:nvPr/>
        </p:nvSpPr>
        <p:spPr>
          <a:xfrm>
            <a:off x="156693" y="-40002"/>
            <a:ext cx="14109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/>
              <a:t>Outline</a:t>
            </a:r>
            <a:endParaRPr lang="ko-KR" altLang="en-US" sz="2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ACF8A9-1D92-A26C-5CE2-F1E42DB6AF1E}"/>
              </a:ext>
            </a:extLst>
          </p:cNvPr>
          <p:cNvSpPr txBox="1"/>
          <p:nvPr/>
        </p:nvSpPr>
        <p:spPr>
          <a:xfrm>
            <a:off x="156693" y="485187"/>
            <a:ext cx="116779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altLang="ko-KR" sz="2000" dirty="0"/>
              <a:t>Introduction for PAL-XFEL injector</a:t>
            </a:r>
          </a:p>
          <a:p>
            <a:pPr marL="457200" indent="-457200">
              <a:buAutoNum type="arabicPeriod"/>
            </a:pPr>
            <a:endParaRPr lang="en-US" altLang="ko-KR" sz="2000" dirty="0"/>
          </a:p>
          <a:p>
            <a:pPr marL="457200" indent="-457200">
              <a:buAutoNum type="arabicPeriod"/>
            </a:pPr>
            <a:r>
              <a:rPr lang="en-US" altLang="ko-KR" sz="2000" dirty="0"/>
              <a:t>Calibrate simulation model by Bayesian optimization(BO)</a:t>
            </a:r>
          </a:p>
          <a:p>
            <a:endParaRPr lang="en-US" altLang="ko-KR" sz="2000" dirty="0"/>
          </a:p>
          <a:p>
            <a:r>
              <a:rPr lang="en-US" altLang="ko-KR" sz="2000" dirty="0"/>
              <a:t>Define input/output parameters</a:t>
            </a:r>
          </a:p>
          <a:p>
            <a:endParaRPr lang="en-US" altLang="ko-KR" sz="2000" dirty="0"/>
          </a:p>
          <a:p>
            <a:r>
              <a:rPr lang="en-US" altLang="ko-KR" sz="2000" dirty="0"/>
              <a:t>BO method</a:t>
            </a:r>
          </a:p>
          <a:p>
            <a:endParaRPr lang="en-US" altLang="ko-KR" sz="2000" dirty="0"/>
          </a:p>
          <a:p>
            <a:r>
              <a:rPr lang="en-US" altLang="ko-KR" sz="2000" dirty="0"/>
              <a:t>3. Future work</a:t>
            </a:r>
          </a:p>
        </p:txBody>
      </p:sp>
    </p:spTree>
    <p:extLst>
      <p:ext uri="{BB962C8B-B14F-4D97-AF65-F5344CB8AC3E}">
        <p14:creationId xmlns:p14="http://schemas.microsoft.com/office/powerpoint/2010/main" val="23291618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80030-71EF-50A8-46F0-A65109EB6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69AE1DF-DE1D-AC48-742E-F4092D34E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20</a:t>
            </a:fld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D1DF44-F61A-622F-AFE4-85E701C5BE26}"/>
              </a:ext>
            </a:extLst>
          </p:cNvPr>
          <p:cNvSpPr txBox="1"/>
          <p:nvPr/>
        </p:nvSpPr>
        <p:spPr>
          <a:xfrm>
            <a:off x="156693" y="-40002"/>
            <a:ext cx="2451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/>
              <a:t>History of BO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4490BCE-FCE4-A061-D6D1-BF01957986FD}"/>
                  </a:ext>
                </a:extLst>
              </p:cNvPr>
              <p:cNvSpPr txBox="1"/>
              <p:nvPr/>
            </p:nvSpPr>
            <p:spPr>
              <a:xfrm>
                <a:off x="0" y="483218"/>
                <a:ext cx="11866179" cy="5720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1800" dirty="0">
                    <a:solidFill>
                      <a:schemeClr val="tx1"/>
                    </a:solidFill>
                  </a:rPr>
                  <a:t>Runs17: TS sampling</a:t>
                </a:r>
                <a:r>
                  <a:rPr lang="ko-KR" altLang="en-US" sz="1800" dirty="0">
                    <a:solidFill>
                      <a:schemeClr val="tx1"/>
                    </a:solidFill>
                  </a:rPr>
                  <a:t>으로 변경</a:t>
                </a:r>
                <a:endParaRPr lang="en-US" altLang="ko-KR" sz="1800" dirty="0">
                  <a:solidFill>
                    <a:schemeClr val="tx1"/>
                  </a:solidFill>
                </a:endParaRPr>
              </a:p>
              <a:p>
                <a:r>
                  <a:rPr lang="en-US" altLang="ko-KR" dirty="0"/>
                  <a:t>runs18: </a:t>
                </a:r>
                <a:r>
                  <a:rPr lang="en-US" altLang="ko-KR" dirty="0" err="1"/>
                  <a:t>xscale</a:t>
                </a:r>
                <a:r>
                  <a:rPr lang="en-US" altLang="ko-KR" dirty="0"/>
                  <a:t>, </a:t>
                </a:r>
                <a:r>
                  <a:rPr lang="en-US" altLang="ko-KR" dirty="0" err="1"/>
                  <a:t>yscale</a:t>
                </a:r>
                <a:r>
                  <a:rPr lang="ko-KR" altLang="en-US" dirty="0"/>
                  <a:t>을 </a:t>
                </a:r>
                <a:r>
                  <a:rPr lang="en-US" altLang="ko-KR" dirty="0"/>
                  <a:t>input variable</a:t>
                </a:r>
                <a:r>
                  <a:rPr lang="ko-KR" altLang="en-US" dirty="0"/>
                  <a:t>에서 뺏음</a:t>
                </a:r>
                <a:endParaRPr lang="en-US" altLang="ko-KR" dirty="0"/>
              </a:p>
              <a:p>
                <a:r>
                  <a:rPr lang="en-US" altLang="ko-KR" sz="1800" dirty="0">
                    <a:solidFill>
                      <a:schemeClr val="tx1"/>
                    </a:solidFill>
                  </a:rPr>
                  <a:t>Runs19: energy weight 250</a:t>
                </a:r>
              </a:p>
              <a:p>
                <a:r>
                  <a:rPr lang="en-US" altLang="ko-KR" dirty="0"/>
                  <a:t>Runs20: energy weight 2500</a:t>
                </a:r>
              </a:p>
              <a:p>
                <a:r>
                  <a:rPr lang="en-US" altLang="ko-KR" dirty="0"/>
                  <a:t>Runs21: dynamic weight</a:t>
                </a:r>
              </a:p>
              <a:p>
                <a:r>
                  <a:rPr lang="en-US" altLang="ko-KR" sz="1800" dirty="0">
                    <a:solidFill>
                      <a:schemeClr val="tx1"/>
                    </a:solidFill>
                  </a:rPr>
                  <a:t>Runs22: runs21 upgrade</a:t>
                </a:r>
              </a:p>
              <a:p>
                <a:r>
                  <a:rPr lang="en-US" altLang="ko-KR" sz="1800" dirty="0">
                    <a:solidFill>
                      <a:schemeClr val="tx1"/>
                    </a:solidFill>
                  </a:rPr>
                  <a:t>Runs23; runs18</a:t>
                </a:r>
                <a:r>
                  <a:rPr lang="ko-KR" altLang="en-US" sz="1800" dirty="0">
                    <a:solidFill>
                      <a:schemeClr val="tx1"/>
                    </a:solidFill>
                  </a:rPr>
                  <a:t>에서 </a:t>
                </a:r>
                <a:r>
                  <a:rPr lang="en-US" altLang="ko-KR" sz="1800" dirty="0">
                    <a:solidFill>
                      <a:schemeClr val="tx1"/>
                    </a:solidFill>
                  </a:rPr>
                  <a:t>loss</a:t>
                </a:r>
                <a:r>
                  <a:rPr lang="ko-KR" altLang="en-US" sz="1800" dirty="0">
                    <a:solidFill>
                      <a:schemeClr val="tx1"/>
                    </a:solidFill>
                  </a:rPr>
                  <a:t> 수렴할 때 기준으로 </a:t>
                </a:r>
                <a:r>
                  <a:rPr lang="en-US" altLang="ko-KR" dirty="0"/>
                  <a:t>weight </a:t>
                </a:r>
                <a:r>
                  <a:rPr lang="ko-KR" altLang="en-US" dirty="0"/>
                  <a:t>변경 </a:t>
                </a:r>
                <a:endParaRPr lang="en-US" altLang="ko-KR" dirty="0"/>
              </a:p>
              <a:p>
                <a:r>
                  <a:rPr lang="en-US" altLang="ko-KR" dirty="0"/>
                  <a:t>Weight(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ko-KR" sz="1800" dirty="0">
                    <a:solidFill>
                      <a:schemeClr val="tx1"/>
                    </a:solidFill>
                  </a:rPr>
                  <a:t>; 0.5670671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ko-KR" sz="1800" dirty="0">
                    <a:solidFill>
                      <a:schemeClr val="tx1"/>
                    </a:solidFill>
                  </a:rPr>
                  <a:t>; 0.1793003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ko-KR" sz="1800" dirty="0">
                    <a:solidFill>
                      <a:schemeClr val="tx1"/>
                    </a:solidFill>
                  </a:rPr>
                  <a:t>; 674.3608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ko-KR" sz="1800" dirty="0">
                    <a:solidFill>
                      <a:schemeClr val="tx1"/>
                    </a:solidFill>
                  </a:rPr>
                  <a:t>; 3.528394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ko-KR" sz="1800" dirty="0">
                    <a:solidFill>
                      <a:schemeClr val="tx1"/>
                    </a:solidFill>
                  </a:rPr>
                  <a:t>; 0.7666196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ko-KR" sz="1800" dirty="0">
                    <a:solidFill>
                      <a:schemeClr val="tx1"/>
                    </a:solidFill>
                  </a:rPr>
                  <a:t>; 0.1344277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ko-KR" sz="1800" dirty="0">
                    <a:solidFill>
                      <a:schemeClr val="tx1"/>
                    </a:solidFill>
                  </a:rPr>
                  <a:t>; 0.0410944)</a:t>
                </a:r>
              </a:p>
              <a:p>
                <a:r>
                  <a:rPr lang="en-US" altLang="ko-KR" sz="1800" dirty="0">
                    <a:solidFill>
                      <a:schemeClr val="tx1"/>
                    </a:solidFill>
                  </a:rPr>
                  <a:t>Runs24: runs23</a:t>
                </a:r>
                <a:r>
                  <a:rPr lang="ko-KR" altLang="en-US" sz="1800" dirty="0">
                    <a:solidFill>
                      <a:schemeClr val="tx1"/>
                    </a:solidFill>
                  </a:rPr>
                  <a:t>에서 </a:t>
                </a:r>
                <a:r>
                  <a:rPr lang="en-US" altLang="ko-KR" sz="1800" dirty="0" err="1">
                    <a:solidFill>
                      <a:schemeClr val="tx1"/>
                    </a:solidFill>
                  </a:rPr>
                  <a:t>xyscale</a:t>
                </a:r>
                <a:r>
                  <a:rPr lang="en-US" altLang="ko-KR" sz="1800" dirty="0">
                    <a:solidFill>
                      <a:schemeClr val="tx1"/>
                    </a:solidFill>
                  </a:rPr>
                  <a:t> </a:t>
                </a:r>
                <a:r>
                  <a:rPr lang="ko-KR" altLang="en-US" sz="1800" dirty="0">
                    <a:solidFill>
                      <a:schemeClr val="tx1"/>
                    </a:solidFill>
                  </a:rPr>
                  <a:t>추가</a:t>
                </a:r>
                <a:endParaRPr lang="en-US" altLang="ko-KR" dirty="0"/>
              </a:p>
              <a:p>
                <a:r>
                  <a:rPr lang="en-US" altLang="ko-KR" dirty="0"/>
                  <a:t>Runs25: runs24</a:t>
                </a:r>
                <a:r>
                  <a:rPr lang="ko-KR" altLang="en-US" dirty="0"/>
                  <a:t>에서 </a:t>
                </a:r>
                <a:r>
                  <a:rPr lang="en-US" altLang="ko-KR" dirty="0"/>
                  <a:t>energy loss</a:t>
                </a:r>
                <a:r>
                  <a:rPr lang="ko-KR" altLang="en-US" dirty="0"/>
                  <a:t> </a:t>
                </a:r>
                <a:r>
                  <a:rPr lang="en-US" altLang="ko-KR" dirty="0"/>
                  <a:t>weight 10</a:t>
                </a:r>
                <a:r>
                  <a:rPr lang="ko-KR" altLang="en-US" dirty="0"/>
                  <a:t>배 </a:t>
                </a:r>
                <a:endParaRPr lang="en-US" altLang="ko-KR" dirty="0"/>
              </a:p>
              <a:p>
                <a:r>
                  <a:rPr lang="en-US" altLang="ko-KR" sz="1800" dirty="0">
                    <a:solidFill>
                      <a:schemeClr val="tx1"/>
                    </a:solidFill>
                  </a:rPr>
                  <a:t>Runs26: runs25</a:t>
                </a:r>
                <a:r>
                  <a:rPr lang="ko-KR" altLang="en-US" sz="1800" dirty="0">
                    <a:solidFill>
                      <a:schemeClr val="tx1"/>
                    </a:solidFill>
                  </a:rPr>
                  <a:t>에서 </a:t>
                </a:r>
                <a:r>
                  <a:rPr lang="en-US" altLang="ko-KR" dirty="0"/>
                  <a:t>normalized </a:t>
                </a:r>
                <a:r>
                  <a:rPr lang="ko-KR" altLang="en-US" dirty="0"/>
                  <a:t>방식 각 </a:t>
                </a:r>
                <a:r>
                  <a:rPr lang="en-US" altLang="ko-KR" dirty="0"/>
                  <a:t>obj</a:t>
                </a:r>
                <a:r>
                  <a:rPr lang="ko-KR" altLang="en-US" dirty="0"/>
                  <a:t>별로 평균을 나누는 방식으로 바꿈</a:t>
                </a:r>
                <a:endParaRPr lang="en-US" altLang="ko-KR" dirty="0"/>
              </a:p>
              <a:p>
                <a:r>
                  <a:rPr lang="en-US" altLang="ko-KR" sz="1800" dirty="0">
                    <a:solidFill>
                      <a:schemeClr val="tx1"/>
                    </a:solidFill>
                  </a:rPr>
                  <a:t>Runs</a:t>
                </a:r>
                <a:r>
                  <a:rPr lang="en-US" altLang="ko-KR" dirty="0"/>
                  <a:t>27: </a:t>
                </a:r>
                <a:r>
                  <a:rPr lang="en-US" altLang="ko-KR" dirty="0" err="1"/>
                  <a:t>xyscale</a:t>
                </a:r>
                <a:r>
                  <a:rPr lang="ko-KR" altLang="en-US" dirty="0"/>
                  <a:t>빼고 진행</a:t>
                </a:r>
                <a:endParaRPr lang="en-US" altLang="ko-KR" dirty="0"/>
              </a:p>
              <a:p>
                <a:r>
                  <a:rPr lang="en-US" altLang="ko-KR" dirty="0"/>
                  <a:t>Runs28: runs27</a:t>
                </a:r>
                <a:r>
                  <a:rPr lang="ko-KR" altLang="en-US" dirty="0"/>
                  <a:t>기반</a:t>
                </a:r>
                <a:r>
                  <a:rPr lang="en-US" altLang="ko-KR" dirty="0"/>
                  <a:t>, ref lattice </a:t>
                </a:r>
                <a:r>
                  <a:rPr lang="en-US" altLang="ko-KR" dirty="0" err="1"/>
                  <a:t>lossed</a:t>
                </a:r>
                <a:r>
                  <a:rPr lang="en-US" altLang="ko-KR" dirty="0"/>
                  <a:t> particle </a:t>
                </a:r>
                <a:r>
                  <a:rPr lang="ko-KR" altLang="en-US" dirty="0"/>
                  <a:t>문제 수정</a:t>
                </a:r>
                <a:r>
                  <a:rPr lang="en-US" altLang="ko-KR" dirty="0"/>
                  <a:t>, </a:t>
                </a:r>
                <a:r>
                  <a:rPr lang="en-US" altLang="ko-KR" dirty="0" err="1"/>
                  <a:t>ts</a:t>
                </a:r>
                <a:r>
                  <a:rPr lang="en-US" altLang="ko-KR" dirty="0"/>
                  <a:t> </a:t>
                </a:r>
                <a:r>
                  <a:rPr lang="en-US" altLang="ko-KR" dirty="0" err="1"/>
                  <a:t>samplin</a:t>
                </a:r>
                <a:r>
                  <a:rPr lang="ko-KR" altLang="en-US" dirty="0"/>
                  <a:t>에서 다시 </a:t>
                </a:r>
                <a:r>
                  <a:rPr lang="en-US" altLang="ko-KR" dirty="0" err="1"/>
                  <a:t>qlogei</a:t>
                </a:r>
                <a:r>
                  <a:rPr lang="en-US" altLang="ko-KR" dirty="0"/>
                  <a:t>, </a:t>
                </a:r>
              </a:p>
              <a:p>
                <a:r>
                  <a:rPr lang="en-US" altLang="ko-KR" sz="1800" dirty="0">
                    <a:solidFill>
                      <a:schemeClr val="tx1"/>
                    </a:solidFill>
                  </a:rPr>
                  <a:t>Runs29: runs28</a:t>
                </a:r>
                <a:r>
                  <a:rPr lang="ko-KR" altLang="en-US" sz="1800" dirty="0">
                    <a:solidFill>
                      <a:schemeClr val="tx1"/>
                    </a:solidFill>
                  </a:rPr>
                  <a:t>에서 </a:t>
                </a:r>
                <a:r>
                  <a:rPr lang="en-US" altLang="ko-KR" sz="1800" dirty="0">
                    <a:solidFill>
                      <a:schemeClr val="tx1"/>
                    </a:solidFill>
                  </a:rPr>
                  <a:t>x/</a:t>
                </a:r>
                <a:r>
                  <a:rPr lang="en-US" altLang="ko-KR" sz="1800" dirty="0" err="1">
                    <a:solidFill>
                      <a:schemeClr val="tx1"/>
                    </a:solidFill>
                  </a:rPr>
                  <a:t>yscale</a:t>
                </a:r>
                <a:r>
                  <a:rPr lang="en-US" altLang="ko-KR" sz="1800" dirty="0">
                    <a:solidFill>
                      <a:schemeClr val="tx1"/>
                    </a:solidFill>
                  </a:rPr>
                  <a:t> </a:t>
                </a:r>
                <a:r>
                  <a:rPr lang="ko-KR" altLang="en-US" sz="1800" dirty="0">
                    <a:solidFill>
                      <a:schemeClr val="tx1"/>
                    </a:solidFill>
                  </a:rPr>
                  <a:t>추가</a:t>
                </a:r>
                <a:endParaRPr lang="en-US" altLang="ko-KR" dirty="0"/>
              </a:p>
              <a:p>
                <a:r>
                  <a:rPr lang="en-US" altLang="ko-KR" dirty="0"/>
                  <a:t>Runs30:weight</a:t>
                </a:r>
                <a:r>
                  <a:rPr lang="ko-KR" altLang="en-US" dirty="0"/>
                  <a:t> </a:t>
                </a:r>
                <a:r>
                  <a:rPr lang="en-US" altLang="ko-KR" dirty="0"/>
                  <a:t>update</a:t>
                </a:r>
                <a:r>
                  <a:rPr lang="ko-KR" altLang="en-US" dirty="0"/>
                  <a:t>해서 새롭게</a:t>
                </a:r>
                <a:endParaRPr lang="en-US" altLang="ko-KR" dirty="0"/>
              </a:p>
              <a:p>
                <a:r>
                  <a:rPr lang="en-US" altLang="ko-KR" dirty="0"/>
                  <a:t>Weight(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ko-KR" dirty="0"/>
                  <a:t>; 0.235465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ko-KR" dirty="0"/>
                  <a:t>; 0.199610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ko-KR" dirty="0"/>
                  <a:t>; 5049.481763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ko-KR" dirty="0"/>
                  <a:t>; 0.429414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ko-KR" dirty="0"/>
                  <a:t>; 0.345624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ko-KR" dirty="0"/>
                  <a:t>; 0.240744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ko-KR" dirty="0"/>
                  <a:t>; 0.117925)</a:t>
                </a:r>
                <a:endParaRPr lang="en-US" altLang="ko-KR" sz="1800" dirty="0">
                  <a:solidFill>
                    <a:schemeClr val="tx1"/>
                  </a:solidFill>
                </a:endParaRPr>
              </a:p>
              <a:p>
                <a:r>
                  <a:rPr lang="en-US" altLang="ko-KR" dirty="0"/>
                  <a:t>Runs31: 30</a:t>
                </a:r>
                <a:r>
                  <a:rPr lang="ko-KR" altLang="en-US" dirty="0"/>
                  <a:t>에서 </a:t>
                </a:r>
                <a:r>
                  <a:rPr lang="en-US" altLang="ko-KR" dirty="0" err="1"/>
                  <a:t>uv</a:t>
                </a:r>
                <a:r>
                  <a:rPr lang="en-US" altLang="ko-KR" dirty="0"/>
                  <a:t> pulse length </a:t>
                </a:r>
                <a:r>
                  <a:rPr lang="ko-KR" altLang="en-US" dirty="0"/>
                  <a:t>추가</a:t>
                </a:r>
                <a:endParaRPr lang="en-US" altLang="ko-KR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altLang="ko-K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4490BCE-FCE4-A061-D6D1-BF01957986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83218"/>
                <a:ext cx="11866179" cy="5720027"/>
              </a:xfrm>
              <a:prstGeom prst="rect">
                <a:avLst/>
              </a:prstGeom>
              <a:blipFill>
                <a:blip r:embed="rId2"/>
                <a:stretch>
                  <a:fillRect l="-411" t="-53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0842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43300-5248-E126-A858-8E9E12AD7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6CC9A20-DCFC-E909-1C5E-BCF0CC877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93372" y="4718666"/>
            <a:ext cx="2743200" cy="365125"/>
          </a:xfrm>
        </p:spPr>
        <p:txBody>
          <a:bodyPr/>
          <a:lstStyle/>
          <a:p>
            <a:fld id="{19FA1E96-DCC3-490F-93DF-8B1349E7CA48}" type="slidenum">
              <a:rPr lang="ko-KR" altLang="en-US" smtClean="0"/>
              <a:t>3</a:t>
            </a:fld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4FDE472-FCDF-563E-8E4B-410B8108B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9128"/>
            <a:ext cx="12192000" cy="210273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5A288FBE-D042-885C-4923-125C39ED7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2" y="3007281"/>
            <a:ext cx="12192000" cy="20834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B427CC-1A5F-DE9B-4E13-2159742A49E6}"/>
              </a:ext>
            </a:extLst>
          </p:cNvPr>
          <p:cNvSpPr txBox="1"/>
          <p:nvPr/>
        </p:nvSpPr>
        <p:spPr>
          <a:xfrm>
            <a:off x="156693" y="-60098"/>
            <a:ext cx="3118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/>
              <a:t>PAL-XFEL injector</a:t>
            </a:r>
          </a:p>
        </p:txBody>
      </p:sp>
    </p:spTree>
    <p:extLst>
      <p:ext uri="{BB962C8B-B14F-4D97-AF65-F5344CB8AC3E}">
        <p14:creationId xmlns:p14="http://schemas.microsoft.com/office/powerpoint/2010/main" val="4151710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4FDEE9F-4DD0-C43A-CBEF-BED6E75F7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4</a:t>
            </a:fld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AD0993-A977-2371-1A35-4ADF8EED421F}"/>
              </a:ext>
            </a:extLst>
          </p:cNvPr>
          <p:cNvSpPr txBox="1"/>
          <p:nvPr/>
        </p:nvSpPr>
        <p:spPr>
          <a:xfrm>
            <a:off x="156693" y="-40002"/>
            <a:ext cx="65037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/>
              <a:t>Surrogate model for PAL-XFEL injector</a:t>
            </a:r>
            <a:endParaRPr lang="ko-KR" altLang="en-US" sz="2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D36274-F5F0-D66C-2489-731B721E3CB6}"/>
              </a:ext>
            </a:extLst>
          </p:cNvPr>
          <p:cNvSpPr txBox="1"/>
          <p:nvPr/>
        </p:nvSpPr>
        <p:spPr>
          <a:xfrm>
            <a:off x="156693" y="485187"/>
            <a:ext cx="1167795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/>
              <a:t>Purpose:</a:t>
            </a:r>
          </a:p>
          <a:p>
            <a:r>
              <a:rPr lang="en-US" altLang="ko-KR" sz="2000" dirty="0"/>
              <a:t>Calibrate the simulation and make surrogate models </a:t>
            </a:r>
          </a:p>
          <a:p>
            <a:r>
              <a:rPr lang="en-US" altLang="ko-KR" sz="2000" dirty="0"/>
              <a:t>(automated approach)</a:t>
            </a:r>
          </a:p>
          <a:p>
            <a:endParaRPr lang="en-US" altLang="ko-KR" sz="2000" dirty="0"/>
          </a:p>
          <a:p>
            <a:r>
              <a:rPr lang="en-US" altLang="ko-KR" sz="2000" b="1" dirty="0"/>
              <a:t>Advantage</a:t>
            </a:r>
          </a:p>
          <a:p>
            <a:r>
              <a:rPr lang="en-US" altLang="ko-KR" sz="2000" dirty="0"/>
              <a:t>-Improved prediction accuracy</a:t>
            </a:r>
          </a:p>
          <a:p>
            <a:r>
              <a:rPr lang="en-US" altLang="ko-KR" sz="2000" dirty="0"/>
              <a:t>-Same workflow can be reused for different machine settings</a:t>
            </a:r>
          </a:p>
          <a:p>
            <a:endParaRPr lang="en-US" altLang="ko-KR" sz="2000" dirty="0"/>
          </a:p>
          <a:p>
            <a:r>
              <a:rPr lang="en-US" altLang="ko-KR" sz="2000" b="1" dirty="0"/>
              <a:t>Work plan</a:t>
            </a:r>
          </a:p>
          <a:p>
            <a:pPr marL="457200" indent="-457200">
              <a:buAutoNum type="arabicPeriod"/>
            </a:pPr>
            <a:r>
              <a:rPr lang="en-US" altLang="ko-KR" sz="2000" dirty="0"/>
              <a:t>Calibrate model by Bayesian optimization(BO)</a:t>
            </a:r>
          </a:p>
          <a:p>
            <a:pPr marL="457200" indent="-457200">
              <a:buAutoNum type="arabicPeriod"/>
            </a:pPr>
            <a:r>
              <a:rPr lang="en-US" altLang="ko-KR" sz="2000" dirty="0"/>
              <a:t>Evaluate the model performance and refine the input parameters to improve better surrogate model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0277D88-288D-7959-EF4B-26DB883DB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929" y="18702"/>
            <a:ext cx="5269742" cy="16575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97F9AFA-2122-D437-21B5-9A31D0947524}"/>
              </a:ext>
            </a:extLst>
          </p:cNvPr>
          <p:cNvSpPr txBox="1"/>
          <p:nvPr/>
        </p:nvSpPr>
        <p:spPr>
          <a:xfrm>
            <a:off x="6779172" y="1762459"/>
            <a:ext cx="54128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ko-KR" sz="1200" dirty="0" err="1"/>
              <a:t>A</a:t>
            </a:r>
            <a:r>
              <a:rPr lang="ko-KR" altLang="ko-KR" sz="1200" dirty="0"/>
              <a:t>. </a:t>
            </a:r>
            <a:r>
              <a:rPr lang="ko-KR" altLang="ko-KR" sz="1200" dirty="0" err="1"/>
              <a:t>Edelen</a:t>
            </a:r>
            <a:r>
              <a:rPr lang="ko-KR" altLang="ko-KR" sz="1200" dirty="0"/>
              <a:t> and </a:t>
            </a:r>
            <a:r>
              <a:rPr lang="ko-KR" altLang="ko-KR" sz="1200" dirty="0" err="1"/>
              <a:t>X</a:t>
            </a:r>
            <a:r>
              <a:rPr lang="ko-KR" altLang="ko-KR" sz="1200" dirty="0"/>
              <a:t>. </a:t>
            </a:r>
            <a:r>
              <a:rPr lang="ko-KR" altLang="ko-KR" sz="1200" dirty="0" err="1"/>
              <a:t>Huang</a:t>
            </a:r>
            <a:r>
              <a:rPr lang="ko-KR" altLang="ko-KR" sz="1200" dirty="0"/>
              <a:t>, “</a:t>
            </a:r>
            <a:r>
              <a:rPr lang="ko-KR" altLang="ko-KR" sz="1200" dirty="0" err="1"/>
              <a:t>Machine</a:t>
            </a:r>
            <a:r>
              <a:rPr lang="ko-KR" altLang="ko-KR" sz="1200" dirty="0"/>
              <a:t> </a:t>
            </a:r>
            <a:r>
              <a:rPr lang="ko-KR" altLang="ko-KR" sz="1200" dirty="0" err="1"/>
              <a:t>Learning</a:t>
            </a:r>
            <a:r>
              <a:rPr lang="ko-KR" altLang="ko-KR" sz="1200" dirty="0"/>
              <a:t> </a:t>
            </a:r>
            <a:r>
              <a:rPr lang="ko-KR" altLang="ko-KR" sz="1200" dirty="0" err="1"/>
              <a:t>for</a:t>
            </a:r>
            <a:r>
              <a:rPr lang="ko-KR" altLang="ko-KR" sz="1200" dirty="0"/>
              <a:t> </a:t>
            </a:r>
            <a:r>
              <a:rPr lang="ko-KR" altLang="ko-KR" sz="1200" dirty="0" err="1"/>
              <a:t>Design</a:t>
            </a:r>
            <a:r>
              <a:rPr lang="ko-KR" altLang="ko-KR" sz="1200" dirty="0"/>
              <a:t> and </a:t>
            </a:r>
            <a:r>
              <a:rPr lang="ko-KR" altLang="ko-KR" sz="1200" dirty="0" err="1"/>
              <a:t>Control</a:t>
            </a:r>
            <a:r>
              <a:rPr lang="ko-KR" altLang="ko-KR" sz="1200" dirty="0"/>
              <a:t> of </a:t>
            </a:r>
            <a:r>
              <a:rPr lang="ko-KR" altLang="ko-KR" sz="1200" dirty="0" err="1"/>
              <a:t>Particle</a:t>
            </a:r>
            <a:r>
              <a:rPr lang="ko-KR" altLang="ko-KR" sz="1200" dirty="0"/>
              <a:t> </a:t>
            </a:r>
            <a:r>
              <a:rPr lang="ko-KR" altLang="ko-KR" sz="1200" dirty="0" err="1"/>
              <a:t>Accelerators</a:t>
            </a:r>
            <a:r>
              <a:rPr lang="ko-KR" altLang="ko-KR" sz="1200" dirty="0"/>
              <a:t>: </a:t>
            </a:r>
            <a:r>
              <a:rPr lang="ko-KR" altLang="ko-KR" sz="1200" dirty="0" err="1"/>
              <a:t>A</a:t>
            </a:r>
            <a:r>
              <a:rPr lang="ko-KR" altLang="ko-KR" sz="1200" dirty="0"/>
              <a:t> </a:t>
            </a:r>
            <a:r>
              <a:rPr lang="ko-KR" altLang="ko-KR" sz="1200" dirty="0" err="1"/>
              <a:t>Look</a:t>
            </a:r>
            <a:r>
              <a:rPr lang="ko-KR" altLang="ko-KR" sz="1200" dirty="0"/>
              <a:t> </a:t>
            </a:r>
            <a:r>
              <a:rPr lang="ko-KR" altLang="ko-KR" sz="1200" dirty="0" err="1"/>
              <a:t>Backward</a:t>
            </a:r>
            <a:r>
              <a:rPr lang="ko-KR" altLang="ko-KR" sz="1200" dirty="0"/>
              <a:t> and </a:t>
            </a:r>
            <a:r>
              <a:rPr lang="ko-KR" altLang="ko-KR" sz="1200" dirty="0" err="1"/>
              <a:t>Forward</a:t>
            </a:r>
            <a:r>
              <a:rPr lang="ko-KR" altLang="ko-KR" sz="1200" dirty="0"/>
              <a:t>,” </a:t>
            </a:r>
            <a:r>
              <a:rPr lang="ko-KR" altLang="ko-KR" sz="1200" i="1" dirty="0" err="1"/>
              <a:t>Annual</a:t>
            </a:r>
            <a:r>
              <a:rPr lang="ko-KR" altLang="ko-KR" sz="1200" i="1" dirty="0"/>
              <a:t> </a:t>
            </a:r>
            <a:r>
              <a:rPr lang="ko-KR" altLang="ko-KR" sz="1200" i="1" dirty="0" err="1"/>
              <a:t>Review</a:t>
            </a:r>
            <a:r>
              <a:rPr lang="ko-KR" altLang="ko-KR" sz="1200" i="1" dirty="0"/>
              <a:t> of </a:t>
            </a:r>
            <a:r>
              <a:rPr lang="ko-KR" altLang="ko-KR" sz="1200" i="1" dirty="0" err="1"/>
              <a:t>Nuclear</a:t>
            </a:r>
            <a:r>
              <a:rPr lang="ko-KR" altLang="ko-KR" sz="1200" i="1" dirty="0"/>
              <a:t> and </a:t>
            </a:r>
            <a:r>
              <a:rPr lang="ko-KR" altLang="ko-KR" sz="1200" i="1" dirty="0" err="1"/>
              <a:t>Particle</a:t>
            </a:r>
            <a:r>
              <a:rPr lang="ko-KR" altLang="ko-KR" sz="1200" i="1" dirty="0"/>
              <a:t> </a:t>
            </a:r>
            <a:r>
              <a:rPr lang="ko-KR" altLang="ko-KR" sz="1200" i="1" dirty="0" err="1"/>
              <a:t>Science</a:t>
            </a:r>
            <a:r>
              <a:rPr lang="ko-KR" altLang="ko-KR" sz="1200" dirty="0"/>
              <a:t>, </a:t>
            </a:r>
            <a:r>
              <a:rPr lang="ko-KR" altLang="ko-KR" sz="1200" dirty="0" err="1"/>
              <a:t>vol</a:t>
            </a:r>
            <a:r>
              <a:rPr lang="ko-KR" altLang="ko-KR" sz="1200" dirty="0"/>
              <a:t>. 74, </a:t>
            </a:r>
            <a:r>
              <a:rPr lang="ko-KR" altLang="ko-KR" sz="1200" dirty="0" err="1"/>
              <a:t>pp</a:t>
            </a:r>
            <a:r>
              <a:rPr lang="ko-KR" altLang="ko-KR" sz="1200" dirty="0"/>
              <a:t>. 557–581, 2024. doi:10.1146/annurev-nucl-121423-100719.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826478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2E2AF70-B987-44A3-1937-5CFEFC65C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5</a:t>
            </a:fld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77E0A4-A835-6D58-A4AB-F104836877BA}"/>
              </a:ext>
            </a:extLst>
          </p:cNvPr>
          <p:cNvSpPr txBox="1"/>
          <p:nvPr/>
        </p:nvSpPr>
        <p:spPr>
          <a:xfrm>
            <a:off x="156693" y="-40002"/>
            <a:ext cx="95859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/>
              <a:t>Calibrate simulation model by Bayesian optimization(BO)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4603DB-46A4-A611-7C0B-9B0941EF1C99}"/>
              </a:ext>
            </a:extLst>
          </p:cNvPr>
          <p:cNvSpPr/>
          <p:nvPr/>
        </p:nvSpPr>
        <p:spPr>
          <a:xfrm>
            <a:off x="156693" y="1250730"/>
            <a:ext cx="2459420" cy="121131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1. Target/Reference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7BB772C5-3385-1FBC-FE95-752ED86AF574}"/>
              </a:ext>
            </a:extLst>
          </p:cNvPr>
          <p:cNvSpPr/>
          <p:nvPr/>
        </p:nvSpPr>
        <p:spPr>
          <a:xfrm>
            <a:off x="3036529" y="1274376"/>
            <a:ext cx="2459420" cy="14898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2. Initial Candidate Input settings.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54E2BA-31F6-936A-90AE-6835FE0A408C}"/>
              </a:ext>
            </a:extLst>
          </p:cNvPr>
          <p:cNvSpPr txBox="1"/>
          <p:nvPr/>
        </p:nvSpPr>
        <p:spPr>
          <a:xfrm>
            <a:off x="325820" y="716751"/>
            <a:ext cx="115403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Goal: Identify the input setting that minimizes the difference between simulation and target by using BO.</a:t>
            </a:r>
          </a:p>
          <a:p>
            <a:endParaRPr lang="en-US" altLang="ko-KR" sz="1800" dirty="0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C6E1DF5F-4CE6-9131-860A-26845BAF7C13}"/>
              </a:ext>
            </a:extLst>
          </p:cNvPr>
          <p:cNvSpPr/>
          <p:nvPr/>
        </p:nvSpPr>
        <p:spPr>
          <a:xfrm>
            <a:off x="5931648" y="1274376"/>
            <a:ext cx="2459420" cy="14898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3. Simulate Model(IMPACT-T)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F874A5D5-0D57-5ED4-CE03-8225F7A99DED}"/>
              </a:ext>
            </a:extLst>
          </p:cNvPr>
          <p:cNvSpPr/>
          <p:nvPr/>
        </p:nvSpPr>
        <p:spPr>
          <a:xfrm>
            <a:off x="8995897" y="1274375"/>
            <a:ext cx="2459420" cy="14162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4. Get Simulated Outputs</a:t>
            </a:r>
          </a:p>
          <a:p>
            <a:pPr algn="ctr"/>
            <a:r>
              <a:rPr lang="en-US" altLang="ko-KR" dirty="0">
                <a:solidFill>
                  <a:schemeClr val="tx1"/>
                </a:solidFill>
              </a:rPr>
              <a:t>(emittance, beam size, energy…)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8980CEF7-31C7-D5B1-909E-1BF973B8A723}"/>
              </a:ext>
            </a:extLst>
          </p:cNvPr>
          <p:cNvSpPr/>
          <p:nvPr/>
        </p:nvSpPr>
        <p:spPr>
          <a:xfrm>
            <a:off x="7629552" y="3354961"/>
            <a:ext cx="2459420" cy="121131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5. Discrepancy(Loss)</a:t>
            </a:r>
          </a:p>
          <a:p>
            <a:pPr algn="ctr"/>
            <a:r>
              <a:rPr lang="en-US" altLang="ko-KR" dirty="0">
                <a:solidFill>
                  <a:schemeClr val="tx1"/>
                </a:solidFill>
              </a:rPr>
              <a:t>Compare simulated outputs with target results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5A12523-BB88-59CA-333A-C3B194C8890B}"/>
              </a:ext>
            </a:extLst>
          </p:cNvPr>
          <p:cNvSpPr/>
          <p:nvPr/>
        </p:nvSpPr>
        <p:spPr>
          <a:xfrm>
            <a:off x="4134862" y="3354962"/>
            <a:ext cx="2459420" cy="121131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6. Bayesian Optimization</a:t>
            </a:r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8A2DB896-05C5-F244-2D29-66CC429F68F8}"/>
              </a:ext>
            </a:extLst>
          </p:cNvPr>
          <p:cNvCxnSpPr>
            <a:cxnSpLocks/>
          </p:cNvCxnSpPr>
          <p:nvPr/>
        </p:nvCxnSpPr>
        <p:spPr>
          <a:xfrm>
            <a:off x="2679176" y="1844564"/>
            <a:ext cx="26801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7537C87E-19FD-4671-1E9E-73A11B6460E3}"/>
              </a:ext>
            </a:extLst>
          </p:cNvPr>
          <p:cNvCxnSpPr>
            <a:cxnSpLocks/>
          </p:cNvCxnSpPr>
          <p:nvPr/>
        </p:nvCxnSpPr>
        <p:spPr>
          <a:xfrm>
            <a:off x="5559012" y="1844562"/>
            <a:ext cx="26801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5C45A252-E117-DC20-731B-5AF53E5885ED}"/>
              </a:ext>
            </a:extLst>
          </p:cNvPr>
          <p:cNvCxnSpPr>
            <a:cxnSpLocks/>
          </p:cNvCxnSpPr>
          <p:nvPr/>
        </p:nvCxnSpPr>
        <p:spPr>
          <a:xfrm>
            <a:off x="8591247" y="1903681"/>
            <a:ext cx="26801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A44F544E-7949-8E3B-55BA-B376721C5263}"/>
              </a:ext>
            </a:extLst>
          </p:cNvPr>
          <p:cNvCxnSpPr>
            <a:cxnSpLocks/>
          </p:cNvCxnSpPr>
          <p:nvPr/>
        </p:nvCxnSpPr>
        <p:spPr>
          <a:xfrm flipH="1">
            <a:off x="9700088" y="2690647"/>
            <a:ext cx="551795" cy="5780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4757A0A5-C88A-7632-06C4-11424EB9D779}"/>
              </a:ext>
            </a:extLst>
          </p:cNvPr>
          <p:cNvCxnSpPr>
            <a:cxnSpLocks/>
          </p:cNvCxnSpPr>
          <p:nvPr/>
        </p:nvCxnSpPr>
        <p:spPr>
          <a:xfrm flipH="1">
            <a:off x="6615305" y="3862557"/>
            <a:ext cx="87761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FFC08E70-9083-FE00-C5C1-50A13F26FBB1}"/>
              </a:ext>
            </a:extLst>
          </p:cNvPr>
          <p:cNvCxnSpPr>
            <a:cxnSpLocks/>
          </p:cNvCxnSpPr>
          <p:nvPr/>
        </p:nvCxnSpPr>
        <p:spPr>
          <a:xfrm flipH="1" flipV="1">
            <a:off x="4498428" y="2873481"/>
            <a:ext cx="135673" cy="3952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56ACE6D6-FC0C-7152-28D5-A148FF0055E0}"/>
              </a:ext>
            </a:extLst>
          </p:cNvPr>
          <p:cNvSpPr txBox="1"/>
          <p:nvPr/>
        </p:nvSpPr>
        <p:spPr>
          <a:xfrm>
            <a:off x="4052507" y="4639257"/>
            <a:ext cx="48653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6-1. Surrogate model</a:t>
            </a:r>
          </a:p>
          <a:p>
            <a:r>
              <a:rPr lang="en-US" altLang="ko-KR" dirty="0"/>
              <a:t>6-2. Acquisition function</a:t>
            </a:r>
          </a:p>
          <a:p>
            <a:r>
              <a:rPr lang="en-US" altLang="ko-KR" dirty="0"/>
              <a:t>6-3. Propose next settings</a:t>
            </a:r>
          </a:p>
          <a:p>
            <a:endParaRPr lang="en-US" altLang="ko-KR" sz="18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CFAD733-FB53-FA0C-DDEC-ACFFFF0A1852}"/>
              </a:ext>
            </a:extLst>
          </p:cNvPr>
          <p:cNvSpPr txBox="1"/>
          <p:nvPr/>
        </p:nvSpPr>
        <p:spPr>
          <a:xfrm>
            <a:off x="79245" y="2587365"/>
            <a:ext cx="2955994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700" dirty="0"/>
              <a:t>Target(what we want to know)</a:t>
            </a:r>
          </a:p>
          <a:p>
            <a:pPr algn="ctr"/>
            <a:r>
              <a:rPr lang="en-US" altLang="ko-KR" sz="1700" dirty="0"/>
              <a:t>Gun RF phase</a:t>
            </a:r>
          </a:p>
          <a:p>
            <a:pPr algn="ctr"/>
            <a:r>
              <a:rPr lang="en-US" altLang="ko-KR" sz="1700" dirty="0"/>
              <a:t>Solenoid current offset</a:t>
            </a:r>
          </a:p>
          <a:p>
            <a:pPr algn="ctr"/>
            <a:r>
              <a:rPr lang="en-US" altLang="ko-KR" sz="1700" dirty="0"/>
              <a:t>Initial beam distribution</a:t>
            </a:r>
          </a:p>
          <a:p>
            <a:pPr algn="ctr"/>
            <a:r>
              <a:rPr lang="en-US" altLang="ko-KR" sz="1700" dirty="0"/>
              <a:t>.</a:t>
            </a:r>
          </a:p>
          <a:p>
            <a:pPr algn="ctr"/>
            <a:r>
              <a:rPr lang="en-US" altLang="ko-KR" sz="1700" dirty="0"/>
              <a:t>.</a:t>
            </a:r>
          </a:p>
          <a:p>
            <a:pPr algn="ctr"/>
            <a:r>
              <a:rPr lang="en-US" altLang="ko-KR" sz="1700" dirty="0"/>
              <a:t>.</a:t>
            </a:r>
          </a:p>
          <a:p>
            <a:pPr algn="ctr"/>
            <a:endParaRPr lang="en-US" altLang="ko-KR" sz="1700" dirty="0"/>
          </a:p>
          <a:p>
            <a:pPr algn="ctr"/>
            <a:endParaRPr lang="en-US" altLang="ko-KR" sz="1700" dirty="0"/>
          </a:p>
          <a:p>
            <a:pPr algn="ctr"/>
            <a:r>
              <a:rPr lang="en-US" altLang="ko-KR" sz="1700" dirty="0"/>
              <a:t>We only know the result of simulation(IMPACT-T) from these inputs.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2F684C7-5934-4DA6-528D-D9929EED9DBB}"/>
              </a:ext>
            </a:extLst>
          </p:cNvPr>
          <p:cNvSpPr txBox="1"/>
          <p:nvPr/>
        </p:nvSpPr>
        <p:spPr>
          <a:xfrm>
            <a:off x="5495949" y="2799514"/>
            <a:ext cx="36888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Iterate until the target is matched.</a:t>
            </a:r>
          </a:p>
          <a:p>
            <a:endParaRPr lang="en-US" altLang="ko-KR" sz="1800" dirty="0"/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56A217C9-E42A-CEC3-1CAD-159E8E444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4" t="22913" r="894" b="2278"/>
          <a:stretch>
            <a:fillRect/>
          </a:stretch>
        </p:blipFill>
        <p:spPr>
          <a:xfrm>
            <a:off x="6885746" y="5334754"/>
            <a:ext cx="4831741" cy="781779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AAFC5C7C-394B-07D0-F8D2-9E7FAA5E825C}"/>
              </a:ext>
            </a:extLst>
          </p:cNvPr>
          <p:cNvSpPr txBox="1"/>
          <p:nvPr/>
        </p:nvSpPr>
        <p:spPr>
          <a:xfrm>
            <a:off x="6193442" y="5840585"/>
            <a:ext cx="1550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Gun solenoid</a:t>
            </a:r>
            <a:endParaRPr lang="en-US" altLang="ko-KR" sz="1800" dirty="0">
              <a:solidFill>
                <a:srgbClr val="FF000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16C72F2-3160-55C5-5283-AF9A0181950E}"/>
              </a:ext>
            </a:extLst>
          </p:cNvPr>
          <p:cNvSpPr txBox="1"/>
          <p:nvPr/>
        </p:nvSpPr>
        <p:spPr>
          <a:xfrm>
            <a:off x="7754101" y="5267784"/>
            <a:ext cx="1029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solidFill>
                  <a:srgbClr val="FF0000"/>
                </a:solidFill>
              </a:rPr>
              <a:t>L0A(RF)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B6969C0-DF25-81AC-9F0E-11A60EA5DE9D}"/>
              </a:ext>
            </a:extLst>
          </p:cNvPr>
          <p:cNvSpPr txBox="1"/>
          <p:nvPr/>
        </p:nvSpPr>
        <p:spPr>
          <a:xfrm>
            <a:off x="9385590" y="5261775"/>
            <a:ext cx="1029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solidFill>
                  <a:srgbClr val="FF0000"/>
                </a:solidFill>
              </a:rPr>
              <a:t>L0B(RF)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91A97E2-5921-69C3-566B-969D8CF655DC}"/>
              </a:ext>
            </a:extLst>
          </p:cNvPr>
          <p:cNvSpPr txBox="1"/>
          <p:nvPr/>
        </p:nvSpPr>
        <p:spPr>
          <a:xfrm>
            <a:off x="6665996" y="4982990"/>
            <a:ext cx="1029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solidFill>
                  <a:srgbClr val="FF0000"/>
                </a:solidFill>
              </a:rPr>
              <a:t>Gun RF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73C9049-DF1F-0A63-0162-195B71A2471D}"/>
              </a:ext>
            </a:extLst>
          </p:cNvPr>
          <p:cNvSpPr txBox="1"/>
          <p:nvPr/>
        </p:nvSpPr>
        <p:spPr>
          <a:xfrm>
            <a:off x="11236198" y="5571322"/>
            <a:ext cx="6299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scr3</a:t>
            </a:r>
            <a:endParaRPr lang="en-US" altLang="ko-KR" sz="1800" dirty="0">
              <a:solidFill>
                <a:srgbClr val="0070C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A3AE8AB-8306-3B48-FF35-9A756CCF1E34}"/>
              </a:ext>
            </a:extLst>
          </p:cNvPr>
          <p:cNvSpPr txBox="1"/>
          <p:nvPr/>
        </p:nvSpPr>
        <p:spPr>
          <a:xfrm>
            <a:off x="6994850" y="5557409"/>
            <a:ext cx="6299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scr1</a:t>
            </a:r>
            <a:endParaRPr lang="en-US" altLang="ko-KR" sz="1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195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EF2F3-67CB-4A10-CB3C-055B2410C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0CEF3A-6449-036A-3A06-67083E9FE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635" y="70677"/>
            <a:ext cx="10515600" cy="1325563"/>
          </a:xfrm>
        </p:spPr>
        <p:txBody>
          <a:bodyPr/>
          <a:lstStyle/>
          <a:p>
            <a:r>
              <a:rPr lang="en-US" altLang="ko-KR" dirty="0"/>
              <a:t>Trust-region Bayesian </a:t>
            </a:r>
            <a:r>
              <a:rPr lang="en-US" altLang="ko-KR" dirty="0" err="1"/>
              <a:t>optimation</a:t>
            </a:r>
            <a:r>
              <a:rPr lang="en-US" altLang="ko-KR" dirty="0"/>
              <a:t>(</a:t>
            </a:r>
            <a:r>
              <a:rPr lang="en-US" altLang="ko-KR" dirty="0" err="1"/>
              <a:t>TurBO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E6BAD90-7DDC-7157-C011-FF0187A44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453" y="1396240"/>
            <a:ext cx="6873564" cy="2567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800" dirty="0"/>
              <a:t>As optimization progresses, the size of the trust region changes based on the number of consecutive successes or failure 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CD7C24A-9E51-8937-96B7-E9B8928DF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6968" y="1167210"/>
            <a:ext cx="4095174" cy="4294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B4E6E5-95F5-BF67-BA9D-DB313EFC9469}"/>
              </a:ext>
            </a:extLst>
          </p:cNvPr>
          <p:cNvSpPr txBox="1"/>
          <p:nvPr/>
        </p:nvSpPr>
        <p:spPr>
          <a:xfrm>
            <a:off x="7516924" y="5383013"/>
            <a:ext cx="46750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buClr>
                <a:srgbClr val="000000"/>
              </a:buClr>
              <a:buFont typeface="Arial"/>
              <a:buNone/>
            </a:pPr>
            <a:r>
              <a:rPr lang="en-US" altLang="ko-KR" sz="1400" kern="0" dirty="0">
                <a:solidFill>
                  <a:srgbClr val="555555"/>
                </a:solidFill>
                <a:latin typeface="Arial"/>
                <a:cs typeface="Arial"/>
                <a:sym typeface="Arial"/>
              </a:rPr>
              <a:t>R. Roussel et al. </a:t>
            </a:r>
            <a:r>
              <a:rPr lang="en-US" altLang="ko-KR" sz="1400" kern="0" dirty="0">
                <a:solidFill>
                  <a:srgbClr val="000000"/>
                </a:solidFill>
                <a:latin typeface="Noto Sans" panose="020B0502040504020204" pitchFamily="34" charset="0"/>
                <a:cs typeface="Arial"/>
                <a:sym typeface="Arial"/>
              </a:rPr>
              <a:t>Phys. Rev. Accel. Beams </a:t>
            </a:r>
            <a:r>
              <a:rPr lang="en-US" altLang="ko-KR" sz="1400" b="1" kern="0" dirty="0">
                <a:solidFill>
                  <a:srgbClr val="000000"/>
                </a:solidFill>
                <a:latin typeface="Noto Sans" panose="020B0502040504020204" pitchFamily="34" charset="0"/>
                <a:cs typeface="Arial"/>
                <a:sym typeface="Arial"/>
              </a:rPr>
              <a:t>27</a:t>
            </a:r>
            <a:r>
              <a:rPr lang="en-US" altLang="ko-KR" sz="1400" kern="0" dirty="0">
                <a:solidFill>
                  <a:srgbClr val="555555"/>
                </a:solidFill>
                <a:latin typeface="Arial"/>
                <a:cs typeface="Arial"/>
                <a:sym typeface="Arial"/>
              </a:rPr>
              <a:t>. (2024).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A490911-837A-59E3-A350-870D46C4F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3" y="4130720"/>
            <a:ext cx="6844436" cy="215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590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20C2E-39E9-8C9A-857A-668D1ED35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773BCB4-FB3F-EA74-D0E4-7817F0937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7</a:t>
            </a:fld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9188105-B145-15BB-238D-C4D2DD371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93" y="2811092"/>
            <a:ext cx="11990735" cy="20680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76172F-B180-EDB9-B09F-574DCAE7117B}"/>
              </a:ext>
            </a:extLst>
          </p:cNvPr>
          <p:cNvSpPr txBox="1"/>
          <p:nvPr/>
        </p:nvSpPr>
        <p:spPr>
          <a:xfrm>
            <a:off x="156693" y="-60098"/>
            <a:ext cx="55211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/>
              <a:t>Define input/output parameters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3F22363-7C9F-AFE4-F798-EB12873FC66A}"/>
              </a:ext>
            </a:extLst>
          </p:cNvPr>
          <p:cNvSpPr txBox="1"/>
          <p:nvPr/>
        </p:nvSpPr>
        <p:spPr>
          <a:xfrm>
            <a:off x="0" y="329954"/>
            <a:ext cx="410612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500" dirty="0"/>
              <a:t>What can we measure?</a:t>
            </a: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62BC7180-2D53-1CF1-9801-11C96B24E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4" t="22913" r="894" b="2278"/>
          <a:stretch>
            <a:fillRect/>
          </a:stretch>
        </p:blipFill>
        <p:spPr>
          <a:xfrm>
            <a:off x="1718525" y="1196716"/>
            <a:ext cx="4831741" cy="78177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A97DE14-0F18-ABAC-9029-BA482F75D9A9}"/>
              </a:ext>
            </a:extLst>
          </p:cNvPr>
          <p:cNvSpPr txBox="1"/>
          <p:nvPr/>
        </p:nvSpPr>
        <p:spPr>
          <a:xfrm>
            <a:off x="615482" y="1802618"/>
            <a:ext cx="1550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Gun solenoid</a:t>
            </a:r>
            <a:endParaRPr lang="en-US" altLang="ko-KR" sz="1800" dirty="0">
              <a:solidFill>
                <a:srgbClr val="FF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472208B-8B14-4EBD-DFD2-391F5AB4A4C5}"/>
              </a:ext>
            </a:extLst>
          </p:cNvPr>
          <p:cNvSpPr txBox="1"/>
          <p:nvPr/>
        </p:nvSpPr>
        <p:spPr>
          <a:xfrm>
            <a:off x="2586880" y="1129746"/>
            <a:ext cx="1029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solidFill>
                  <a:srgbClr val="FF0000"/>
                </a:solidFill>
              </a:rPr>
              <a:t>L0A(RF)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CDA4808-5425-0BBB-3AFD-C0A4B964DD45}"/>
              </a:ext>
            </a:extLst>
          </p:cNvPr>
          <p:cNvSpPr txBox="1"/>
          <p:nvPr/>
        </p:nvSpPr>
        <p:spPr>
          <a:xfrm>
            <a:off x="4218369" y="1123737"/>
            <a:ext cx="1029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solidFill>
                  <a:srgbClr val="FF0000"/>
                </a:solidFill>
              </a:rPr>
              <a:t>L0B(RF)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A2868A6-122D-2545-770B-1C679F840106}"/>
              </a:ext>
            </a:extLst>
          </p:cNvPr>
          <p:cNvSpPr txBox="1"/>
          <p:nvPr/>
        </p:nvSpPr>
        <p:spPr>
          <a:xfrm>
            <a:off x="1415428" y="866042"/>
            <a:ext cx="1029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solidFill>
                  <a:srgbClr val="FF0000"/>
                </a:solidFill>
              </a:rPr>
              <a:t>Gun RF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9327B78-D0A7-B058-A0F6-F54A9B2730B9}"/>
              </a:ext>
            </a:extLst>
          </p:cNvPr>
          <p:cNvSpPr txBox="1"/>
          <p:nvPr/>
        </p:nvSpPr>
        <p:spPr>
          <a:xfrm>
            <a:off x="5941910" y="1397714"/>
            <a:ext cx="6299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scr3</a:t>
            </a:r>
            <a:endParaRPr lang="en-US" altLang="ko-KR" sz="1800" dirty="0">
              <a:solidFill>
                <a:srgbClr val="0070C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CE6D9CB-CF8D-8BAD-4D97-0D3AE93859AC}"/>
              </a:ext>
            </a:extLst>
          </p:cNvPr>
          <p:cNvSpPr txBox="1"/>
          <p:nvPr/>
        </p:nvSpPr>
        <p:spPr>
          <a:xfrm>
            <a:off x="1827629" y="1419371"/>
            <a:ext cx="6299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scr1</a:t>
            </a:r>
            <a:endParaRPr lang="en-US" altLang="ko-KR" sz="1800" dirty="0">
              <a:solidFill>
                <a:srgbClr val="0070C0"/>
              </a:solidFill>
            </a:endParaRPr>
          </a:p>
        </p:txBody>
      </p: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8A7949C0-EFD4-CFEC-7D58-22B283E5747B}"/>
              </a:ext>
            </a:extLst>
          </p:cNvPr>
          <p:cNvCxnSpPr>
            <a:cxnSpLocks/>
          </p:cNvCxnSpPr>
          <p:nvPr/>
        </p:nvCxnSpPr>
        <p:spPr>
          <a:xfrm flipV="1">
            <a:off x="2457610" y="1499078"/>
            <a:ext cx="0" cy="3035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88B61B91-BBFC-B58B-97C2-D1B430BD3CE6}"/>
              </a:ext>
            </a:extLst>
          </p:cNvPr>
          <p:cNvSpPr txBox="1"/>
          <p:nvPr/>
        </p:nvSpPr>
        <p:spPr>
          <a:xfrm>
            <a:off x="2189115" y="1856070"/>
            <a:ext cx="251575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ko-KR" dirty="0"/>
              <a:t>&lt;After Gun&gt;</a:t>
            </a:r>
          </a:p>
          <a:p>
            <a:r>
              <a:rPr lang="en-US" altLang="ko-KR" b="1" dirty="0"/>
              <a:t>Beam size(</a:t>
            </a:r>
            <a:r>
              <a:rPr lang="en-US" altLang="ko-KR" b="1" dirty="0" err="1"/>
              <a:t>yag</a:t>
            </a:r>
            <a:r>
              <a:rPr lang="en-US" altLang="ko-KR" b="1" dirty="0"/>
              <a:t> screen)</a:t>
            </a:r>
          </a:p>
          <a:p>
            <a:r>
              <a:rPr lang="en-US" altLang="ko-KR" b="1" dirty="0"/>
              <a:t>Energy(BASG)</a:t>
            </a:r>
            <a:endParaRPr lang="en-US" altLang="ko-KR" sz="1800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8FB24E9-8B3C-F887-8F71-CBD350320549}"/>
              </a:ext>
            </a:extLst>
          </p:cNvPr>
          <p:cNvSpPr txBox="1"/>
          <p:nvPr/>
        </p:nvSpPr>
        <p:spPr>
          <a:xfrm>
            <a:off x="7222207" y="655741"/>
            <a:ext cx="266214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ko-KR" dirty="0"/>
              <a:t>&lt;After (Gun+L0A+L0B)&gt;</a:t>
            </a:r>
          </a:p>
          <a:p>
            <a:r>
              <a:rPr lang="en-US" altLang="ko-KR" b="1" dirty="0"/>
              <a:t>Size(</a:t>
            </a:r>
            <a:r>
              <a:rPr lang="en-US" altLang="ko-KR" b="1" dirty="0" err="1"/>
              <a:t>yag</a:t>
            </a:r>
            <a:r>
              <a:rPr lang="en-US" altLang="ko-KR" b="1" dirty="0"/>
              <a:t> screen)</a:t>
            </a:r>
          </a:p>
          <a:p>
            <a:r>
              <a:rPr lang="en-US" altLang="ko-KR" b="1" dirty="0"/>
              <a:t>Emittance(Quad scan)</a:t>
            </a:r>
          </a:p>
          <a:p>
            <a:r>
              <a:rPr lang="en-US" altLang="ko-KR" b="1" dirty="0"/>
              <a:t>Energy(BAS0)</a:t>
            </a:r>
            <a:endParaRPr lang="en-US" altLang="ko-KR" sz="1800" b="1" dirty="0"/>
          </a:p>
        </p:txBody>
      </p: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24DC0B80-6A1B-6D24-002B-FF3BBE027342}"/>
              </a:ext>
            </a:extLst>
          </p:cNvPr>
          <p:cNvCxnSpPr>
            <a:cxnSpLocks/>
          </p:cNvCxnSpPr>
          <p:nvPr/>
        </p:nvCxnSpPr>
        <p:spPr>
          <a:xfrm flipH="1">
            <a:off x="6592871" y="1282370"/>
            <a:ext cx="608356" cy="1829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EA4E6EED-C144-807D-5054-BAB86D35EB3A}"/>
              </a:ext>
            </a:extLst>
          </p:cNvPr>
          <p:cNvCxnSpPr/>
          <p:nvPr/>
        </p:nvCxnSpPr>
        <p:spPr>
          <a:xfrm>
            <a:off x="4391130" y="2964264"/>
            <a:ext cx="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그림 6" descr="텍스트, 라인, 그래프, 도표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C920056-EB8E-D9D2-8B54-791B4BEAD9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4228" y="5022341"/>
            <a:ext cx="2743200" cy="1813302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01EFEC4C-EF5F-5240-6D0D-ADD9B5B9C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13008"/>
            <a:ext cx="3073238" cy="152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8E09B2D-2166-AE0C-8FEB-64FEDE1F7FFC}"/>
              </a:ext>
            </a:extLst>
          </p:cNvPr>
          <p:cNvSpPr txBox="1"/>
          <p:nvPr/>
        </p:nvSpPr>
        <p:spPr>
          <a:xfrm>
            <a:off x="142997" y="4943676"/>
            <a:ext cx="12440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Quad scan</a:t>
            </a:r>
            <a:endParaRPr lang="ko-KR" altLang="en-US" dirty="0"/>
          </a:p>
        </p:txBody>
      </p:sp>
      <p:pic>
        <p:nvPicPr>
          <p:cNvPr id="16" name="그림 15" descr="텍스트, 도표, 라인, 그래프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814894B-ACAC-E5F7-6B2D-42A17770A1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1093" y="5022341"/>
            <a:ext cx="2550709" cy="1686399"/>
          </a:xfrm>
          <a:prstGeom prst="rect">
            <a:avLst/>
          </a:prstGeom>
        </p:spPr>
      </p:pic>
      <p:sp>
        <p:nvSpPr>
          <p:cNvPr id="18" name="화살표: 오른쪽 17">
            <a:extLst>
              <a:ext uri="{FF2B5EF4-FFF2-40B4-BE49-F238E27FC236}">
                <a16:creationId xmlns:a16="http://schemas.microsoft.com/office/drawing/2014/main" id="{7DDAB310-A3F7-7E49-40C2-775917D46D78}"/>
              </a:ext>
            </a:extLst>
          </p:cNvPr>
          <p:cNvSpPr/>
          <p:nvPr/>
        </p:nvSpPr>
        <p:spPr>
          <a:xfrm>
            <a:off x="3346697" y="5825811"/>
            <a:ext cx="1175657" cy="2756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805337-6706-9B32-D009-8B4A852F89A5}"/>
              </a:ext>
            </a:extLst>
          </p:cNvPr>
          <p:cNvSpPr txBox="1"/>
          <p:nvPr/>
        </p:nvSpPr>
        <p:spPr>
          <a:xfrm>
            <a:off x="3164179" y="5414475"/>
            <a:ext cx="154069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1800" dirty="0"/>
              <a:t>Get beam size</a:t>
            </a:r>
          </a:p>
        </p:txBody>
      </p:sp>
      <p:sp>
        <p:nvSpPr>
          <p:cNvPr id="20" name="화살표: 오른쪽 19">
            <a:extLst>
              <a:ext uri="{FF2B5EF4-FFF2-40B4-BE49-F238E27FC236}">
                <a16:creationId xmlns:a16="http://schemas.microsoft.com/office/drawing/2014/main" id="{D1A74C7E-F076-59DD-0A6A-F1579A3ADDA3}"/>
              </a:ext>
            </a:extLst>
          </p:cNvPr>
          <p:cNvSpPr/>
          <p:nvPr/>
        </p:nvSpPr>
        <p:spPr>
          <a:xfrm>
            <a:off x="7860187" y="5783807"/>
            <a:ext cx="1175657" cy="2756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E07D63D-E95F-51A3-D08C-DE7A2D2BA525}"/>
              </a:ext>
            </a:extLst>
          </p:cNvPr>
          <p:cNvSpPr txBox="1"/>
          <p:nvPr/>
        </p:nvSpPr>
        <p:spPr>
          <a:xfrm>
            <a:off x="7677669" y="5372471"/>
            <a:ext cx="154069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1800" dirty="0"/>
              <a:t>Curve fitting</a:t>
            </a:r>
          </a:p>
        </p:txBody>
      </p: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1A7C056D-1AA8-F74A-2B88-56B8314A30D9}"/>
              </a:ext>
            </a:extLst>
          </p:cNvPr>
          <p:cNvCxnSpPr>
            <a:cxnSpLocks/>
          </p:cNvCxnSpPr>
          <p:nvPr/>
        </p:nvCxnSpPr>
        <p:spPr>
          <a:xfrm flipV="1">
            <a:off x="1785024" y="1788703"/>
            <a:ext cx="261351" cy="23072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F9DE0FC9-F9F4-0C5B-400E-20E75C546FB7}"/>
              </a:ext>
            </a:extLst>
          </p:cNvPr>
          <p:cNvCxnSpPr>
            <a:cxnSpLocks/>
          </p:cNvCxnSpPr>
          <p:nvPr/>
        </p:nvCxnSpPr>
        <p:spPr>
          <a:xfrm flipV="1">
            <a:off x="3803849" y="1802618"/>
            <a:ext cx="2292151" cy="24441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826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5AE59-8579-F1FB-39BD-F1443420C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954D83A-2330-84ED-6587-8941436DC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8</a:t>
            </a:fld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66EF47-B5D2-6F13-222E-5F0A832949FE}"/>
              </a:ext>
            </a:extLst>
          </p:cNvPr>
          <p:cNvSpPr txBox="1"/>
          <p:nvPr/>
        </p:nvSpPr>
        <p:spPr>
          <a:xfrm>
            <a:off x="156693" y="-40002"/>
            <a:ext cx="4373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/>
              <a:t>Define input parameters </a:t>
            </a: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BC6094BB-8713-6166-3DD0-2E88E135A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4" t="22913" r="894" b="2278"/>
          <a:stretch>
            <a:fillRect/>
          </a:stretch>
        </p:blipFill>
        <p:spPr>
          <a:xfrm>
            <a:off x="3680129" y="1232994"/>
            <a:ext cx="4831741" cy="78177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E5D61C4-9F98-6242-E121-6EC732586425}"/>
              </a:ext>
            </a:extLst>
          </p:cNvPr>
          <p:cNvSpPr txBox="1"/>
          <p:nvPr/>
        </p:nvSpPr>
        <p:spPr>
          <a:xfrm>
            <a:off x="3013854" y="1897077"/>
            <a:ext cx="17182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Gun solenoid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A79B16A-6F24-2AE1-B210-94141E552F6C}"/>
              </a:ext>
            </a:extLst>
          </p:cNvPr>
          <p:cNvSpPr txBox="1"/>
          <p:nvPr/>
        </p:nvSpPr>
        <p:spPr>
          <a:xfrm>
            <a:off x="4548484" y="1166024"/>
            <a:ext cx="1029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solidFill>
                  <a:srgbClr val="FF0000"/>
                </a:solidFill>
              </a:rPr>
              <a:t>L0A(RF)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EDBEAE4-814B-FFD8-31C0-57A253076D65}"/>
              </a:ext>
            </a:extLst>
          </p:cNvPr>
          <p:cNvSpPr txBox="1"/>
          <p:nvPr/>
        </p:nvSpPr>
        <p:spPr>
          <a:xfrm>
            <a:off x="6179973" y="1160015"/>
            <a:ext cx="1029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solidFill>
                  <a:srgbClr val="FF0000"/>
                </a:solidFill>
              </a:rPr>
              <a:t>L0B(RF)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D092580-C768-1A2C-9C7C-9CC5FF4FDA38}"/>
              </a:ext>
            </a:extLst>
          </p:cNvPr>
          <p:cNvSpPr txBox="1"/>
          <p:nvPr/>
        </p:nvSpPr>
        <p:spPr>
          <a:xfrm>
            <a:off x="3454317" y="867468"/>
            <a:ext cx="1029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solidFill>
                  <a:srgbClr val="FF0000"/>
                </a:solidFill>
              </a:rPr>
              <a:t>Gun RF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D9A1885-2FC2-07F0-1285-8791A9901B2E}"/>
              </a:ext>
            </a:extLst>
          </p:cNvPr>
          <p:cNvSpPr txBox="1"/>
          <p:nvPr/>
        </p:nvSpPr>
        <p:spPr>
          <a:xfrm>
            <a:off x="7903514" y="1433992"/>
            <a:ext cx="6299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scr3</a:t>
            </a:r>
            <a:endParaRPr lang="en-US" altLang="ko-KR" sz="1800" dirty="0">
              <a:solidFill>
                <a:srgbClr val="0070C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4EEA496-ED3F-2680-5074-90B5FF0B977B}"/>
              </a:ext>
            </a:extLst>
          </p:cNvPr>
          <p:cNvSpPr txBox="1"/>
          <p:nvPr/>
        </p:nvSpPr>
        <p:spPr>
          <a:xfrm>
            <a:off x="3789233" y="1455649"/>
            <a:ext cx="6299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scr1</a:t>
            </a:r>
            <a:endParaRPr lang="en-US" altLang="ko-KR" sz="1800" dirty="0">
              <a:solidFill>
                <a:srgbClr val="0070C0"/>
              </a:solidFill>
            </a:endParaRPr>
          </a:p>
        </p:txBody>
      </p:sp>
      <p:cxnSp>
        <p:nvCxnSpPr>
          <p:cNvPr id="9" name="연결선: 꺾임 8">
            <a:extLst>
              <a:ext uri="{FF2B5EF4-FFF2-40B4-BE49-F238E27FC236}">
                <a16:creationId xmlns:a16="http://schemas.microsoft.com/office/drawing/2014/main" id="{207941D7-E7C3-4317-2FFC-05A5DD17D443}"/>
              </a:ext>
            </a:extLst>
          </p:cNvPr>
          <p:cNvCxnSpPr>
            <a:cxnSpLocks/>
            <a:endCxn id="28" idx="1"/>
          </p:cNvCxnSpPr>
          <p:nvPr/>
        </p:nvCxnSpPr>
        <p:spPr>
          <a:xfrm flipV="1">
            <a:off x="1059105" y="1623884"/>
            <a:ext cx="2621024" cy="2080040"/>
          </a:xfrm>
          <a:prstGeom prst="bentConnector3">
            <a:avLst>
              <a:gd name="adj1" fmla="val 12"/>
            </a:avLst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5D0D193-1ED0-B154-118F-1A5F1D11340F}"/>
                  </a:ext>
                </a:extLst>
              </p:cNvPr>
              <p:cNvSpPr txBox="1"/>
              <p:nvPr/>
            </p:nvSpPr>
            <p:spPr>
              <a:xfrm>
                <a:off x="156693" y="3703922"/>
                <a:ext cx="2782540" cy="24006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2500" dirty="0"/>
                  <a:t>Initial distribution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500" b="0" i="1" smtClean="0">
                          <a:latin typeface="Cambria Math" panose="02040503050406030204" pitchFamily="18" charset="0"/>
                        </a:rPr>
                        <m:t>↑</m:t>
                      </m:r>
                    </m:oMath>
                  </m:oMathPara>
                </a14:m>
                <a:endParaRPr lang="en-US" altLang="ko-KR" sz="2500" dirty="0"/>
              </a:p>
              <a:p>
                <a:pPr algn="ctr"/>
                <a:r>
                  <a:rPr lang="en-US" altLang="ko-KR" sz="2500" dirty="0"/>
                  <a:t>Photocathode</a:t>
                </a:r>
              </a:p>
              <a:p>
                <a:pPr algn="ctr"/>
                <a:r>
                  <a:rPr lang="en-US" altLang="ko-KR" sz="2500" dirty="0"/>
                  <a:t>3-step model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500" b="0" i="1" smtClean="0">
                          <a:latin typeface="Cambria Math" panose="02040503050406030204" pitchFamily="18" charset="0"/>
                        </a:rPr>
                        <m:t>↑</m:t>
                      </m:r>
                    </m:oMath>
                  </m:oMathPara>
                </a14:m>
                <a:endParaRPr lang="en-US" altLang="ko-KR" sz="2500" dirty="0"/>
              </a:p>
              <a:p>
                <a:pPr algn="ctr"/>
                <a:r>
                  <a:rPr lang="en-US" altLang="ko-KR" sz="2500" dirty="0">
                    <a:solidFill>
                      <a:srgbClr val="FF0000"/>
                    </a:solidFill>
                  </a:rPr>
                  <a:t>UV laser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5D0D193-1ED0-B154-118F-1A5F1D1134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693" y="3703922"/>
                <a:ext cx="2782540" cy="2400657"/>
              </a:xfrm>
              <a:prstGeom prst="rect">
                <a:avLst/>
              </a:prstGeom>
              <a:blipFill>
                <a:blip r:embed="rId3"/>
                <a:stretch>
                  <a:fillRect l="-1974" t="-2036" r="-1535" b="-534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그림 14" descr="텍스트, 스크린샷, 도표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3B57841-F162-92B2-ED25-F70A9761A5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961" y="4280132"/>
            <a:ext cx="3397770" cy="2212619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BD32EFFB-8E30-DD77-40A5-5D10794D1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344" y="3914885"/>
            <a:ext cx="4118317" cy="294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579B00C-DFBD-24A2-7EE2-9CA3982C8865}"/>
              </a:ext>
            </a:extLst>
          </p:cNvPr>
          <p:cNvSpPr txBox="1"/>
          <p:nvPr/>
        </p:nvSpPr>
        <p:spPr>
          <a:xfrm>
            <a:off x="7044232" y="3465395"/>
            <a:ext cx="278254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500" dirty="0"/>
              <a:t>UV distribution</a:t>
            </a:r>
          </a:p>
        </p:txBody>
      </p:sp>
    </p:spTree>
    <p:extLst>
      <p:ext uri="{BB962C8B-B14F-4D97-AF65-F5344CB8AC3E}">
        <p14:creationId xmlns:p14="http://schemas.microsoft.com/office/powerpoint/2010/main" val="305467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78ABA-000C-76B0-ADFC-66B6B1C3E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A7488E6-D23A-98A4-7086-167C90690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1E96-DCC3-490F-93DF-8B1349E7CA48}" type="slidenum">
              <a:rPr lang="ko-KR" altLang="en-US" smtClean="0"/>
              <a:t>9</a:t>
            </a:fld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7DA086-9C34-6FA4-FF58-7107AA2F804A}"/>
              </a:ext>
            </a:extLst>
          </p:cNvPr>
          <p:cNvSpPr txBox="1"/>
          <p:nvPr/>
        </p:nvSpPr>
        <p:spPr>
          <a:xfrm>
            <a:off x="156693" y="-40002"/>
            <a:ext cx="64265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/>
              <a:t>History of BO Trials conducted so far…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BE49BFE-AD4C-326E-B2C4-B869902EE04E}"/>
                  </a:ext>
                </a:extLst>
              </p:cNvPr>
              <p:cNvSpPr txBox="1"/>
              <p:nvPr/>
            </p:nvSpPr>
            <p:spPr>
              <a:xfrm>
                <a:off x="-1" y="483218"/>
                <a:ext cx="11866179" cy="30878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1800" dirty="0">
                    <a:solidFill>
                      <a:schemeClr val="tx1"/>
                    </a:solidFill>
                  </a:rPr>
                  <a:t>Model18-TurBO</a:t>
                </a:r>
              </a:p>
              <a:p>
                <a:r>
                  <a:rPr lang="en-US" altLang="ko-KR" sz="1800" dirty="0">
                    <a:solidFill>
                      <a:schemeClr val="tx1"/>
                    </a:solidFill>
                  </a:rPr>
                  <a:t>Input(</a:t>
                </a:r>
                <a:r>
                  <a:rPr lang="en-US" altLang="ko-KR" dirty="0"/>
                  <a:t>target)</a:t>
                </a:r>
                <a:r>
                  <a:rPr lang="en-US" altLang="ko-KR" sz="1800" dirty="0">
                    <a:solidFill>
                      <a:schemeClr val="tx1"/>
                    </a:solidFill>
                  </a:rPr>
                  <a:t> variables: </a:t>
                </a:r>
              </a:p>
              <a:p>
                <a:r>
                  <a:rPr lang="en-US" altLang="ko-KR" dirty="0">
                    <a:solidFill>
                      <a:srgbClr val="FF0000"/>
                    </a:solidFill>
                  </a:rPr>
                  <a:t>Current offset</a:t>
                </a:r>
                <a:r>
                  <a:rPr lang="en-US" altLang="ko-KR" dirty="0"/>
                  <a:t>(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±1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altLang="ko-KR" dirty="0"/>
                  <a:t>), </a:t>
                </a:r>
                <a:r>
                  <a:rPr lang="en-US" altLang="ko-KR" dirty="0">
                    <a:solidFill>
                      <a:srgbClr val="FF0000"/>
                    </a:solidFill>
                  </a:rPr>
                  <a:t>gun RF phase</a:t>
                </a:r>
                <a:r>
                  <a:rPr lang="en-US" altLang="ko-KR" dirty="0"/>
                  <a:t>(</a:t>
                </a:r>
                <a14:m>
                  <m:oMath xmlns:m="http://schemas.openxmlformats.org/officeDocument/2006/math">
                    <m:r>
                      <a:rPr lang="en-US" altLang="ko-KR"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10°</m:t>
                    </m:r>
                  </m:oMath>
                </a14:m>
                <a:r>
                  <a:rPr lang="en-US" altLang="ko-KR" dirty="0"/>
                  <a:t>),</a:t>
                </a:r>
              </a:p>
              <a:p>
                <a:r>
                  <a:rPr lang="en-US" altLang="ko-KR" dirty="0"/>
                  <a:t>Initial distribution: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(±30%),</m:t>
                    </m:r>
                    <m:sSub>
                      <m:sSubPr>
                        <m:ctrlP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(±30%)</m:t>
                    </m:r>
                  </m:oMath>
                </a14:m>
                <a:r>
                  <a:rPr lang="en-US" altLang="ko-KR" dirty="0"/>
                  <a:t>, </a:t>
                </a:r>
              </a:p>
              <a:p>
                <a:r>
                  <a:rPr lang="en-US" altLang="ko-KR" dirty="0"/>
                  <a:t>Discrepancies metrics: </a:t>
                </a:r>
                <a:r>
                  <a:rPr lang="en-US" altLang="ko-KR" dirty="0">
                    <a:solidFill>
                      <a:srgbClr val="FF0000"/>
                    </a:solidFill>
                  </a:rPr>
                  <a:t>Relative MSE of solenoid scan curve</a:t>
                </a:r>
                <a:endParaRPr lang="en-US" altLang="ko-KR" sz="1800" dirty="0">
                  <a:solidFill>
                    <a:schemeClr val="tx1"/>
                  </a:solidFill>
                </a:endParaRPr>
              </a:p>
              <a:p>
                <a:r>
                  <a:rPr lang="en-US" altLang="ko-KR" sz="1800" dirty="0">
                    <a:solidFill>
                      <a:schemeClr val="tx1"/>
                    </a:solidFill>
                  </a:rPr>
                  <a:t>Objective: -loss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ko-KR" sz="1800" dirty="0">
                        <a:solidFill>
                          <a:schemeClr val="tx1"/>
                        </a:solidFill>
                      </a:rPr>
                      <m:t>Loss</m:t>
                    </m:r>
                    <m:r>
                      <m:rPr>
                        <m:nor/>
                      </m:rPr>
                      <a:rPr lang="en-US" altLang="ko-KR" sz="1800" dirty="0">
                        <a:solidFill>
                          <a:schemeClr val="tx1"/>
                        </a:solidFill>
                      </a:rPr>
                      <m:t>=</m:t>
                    </m:r>
                    <m:sSub>
                      <m:sSubPr>
                        <m:ctrlP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ko-K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𝑠h𝑎𝑝𝑒</m:t>
                        </m:r>
                      </m:sub>
                    </m:sSub>
                  </m:oMath>
                </a14:m>
                <a:r>
                  <a:rPr lang="en-US" altLang="ko-KR" sz="1800" b="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𝑠h𝑎𝑝𝑒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m:rPr>
                        <m:nor/>
                      </m:rPr>
                      <a:rPr lang="en-US" altLang="ko-KR" dirty="0"/>
                      <m:t> </m:t>
                    </m:r>
                    <m:r>
                      <m:rPr>
                        <m:nor/>
                      </m:rPr>
                      <a:rPr lang="en-US" altLang="ko-KR" b="0" i="0" dirty="0" smtClean="0"/>
                      <m:t>+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𝑠𝑐𝑟𝑒𝑒𝑛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ko-KR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i="1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en-US" altLang="ko-KR" i="1">
                        <a:latin typeface="Cambria Math" panose="02040503050406030204" pitchFamily="18" charset="0"/>
                      </a:rPr>
                      <m:t>∑</m:t>
                    </m:r>
                    <m:sSup>
                      <m:sSup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𝑡𝑎𝑟𝑔𝑒𝑡</m:t>
                                    </m:r>
                                  </m:sup>
                                </m:sSubSup>
                              </m:num>
                              <m:den>
                                <m:acc>
                                  <m:accPr>
                                    <m:chr m:val="̅"/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Sup>
                                      <m:sSubSupPr>
                                        <m:ctrlP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  <m:t>𝑡𝑎𝑟𝑔𝑒𝑡</m:t>
                                        </m:r>
                                      </m:sup>
                                    </m:sSubSup>
                                  </m:e>
                                </m:acc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𝑖𝑡h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𝑠𝑜𝑙𝑒𝑛𝑜𝑖𝑑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𝑐𝑢𝑟𝑟𝑒𝑛𝑡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dirty="0"/>
                  <a:t> </a:t>
                </a: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BE49BFE-AD4C-326E-B2C4-B869902EE0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483218"/>
                <a:ext cx="11866179" cy="3087833"/>
              </a:xfrm>
              <a:prstGeom prst="rect">
                <a:avLst/>
              </a:prstGeom>
              <a:blipFill>
                <a:blip r:embed="rId2"/>
                <a:stretch>
                  <a:fillRect l="-411" t="-118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그림 3">
            <a:extLst>
              <a:ext uri="{FF2B5EF4-FFF2-40B4-BE49-F238E27FC236}">
                <a16:creationId xmlns:a16="http://schemas.microsoft.com/office/drawing/2014/main" id="{54383334-E939-48ED-897E-AFA0AFF02F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736" y="536564"/>
            <a:ext cx="5843136" cy="183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896059"/>
      </p:ext>
    </p:extLst>
  </p:cSld>
  <p:clrMapOvr>
    <a:masterClrMapping/>
  </p:clrMapOvr>
</p:sld>
</file>

<file path=ppt/theme/theme1.xml><?xml version="1.0" encoding="utf-8"?>
<a:theme xmlns:a="http://schemas.openxmlformats.org/drawing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사용자 지정 4">
      <a:majorFont>
        <a:latin typeface="Cambria"/>
        <a:ea typeface="맑은 고딕"/>
        <a:cs typeface=""/>
      </a:majorFont>
      <a:minorFont>
        <a:latin typeface="Cambria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tx1"/>
          </a:solidFill>
          <a:tailEnd type="triangle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테마1" id="{BBF6413B-AEB7-4851-9AC8-595B5000B932}" vid="{EC336A5A-E777-46BB-BC9F-9833FD64B1AC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2718</TotalTime>
  <Words>1085</Words>
  <Application>Microsoft Office PowerPoint</Application>
  <PresentationFormat>와이드스크린</PresentationFormat>
  <Paragraphs>238</Paragraphs>
  <Slides>20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6" baseType="lpstr">
      <vt:lpstr>맑은 고딕</vt:lpstr>
      <vt:lpstr>Arial</vt:lpstr>
      <vt:lpstr>Cambria</vt:lpstr>
      <vt:lpstr>Cambria Math</vt:lpstr>
      <vt:lpstr>Noto Sans</vt:lpstr>
      <vt:lpstr>테마1</vt:lpstr>
      <vt:lpstr>Machine learning-based calibration and surrogate modeling of the photoinjector at PAL-XFEL</vt:lpstr>
      <vt:lpstr>PowerPoint 프레젠테이션</vt:lpstr>
      <vt:lpstr>PowerPoint 프레젠테이션</vt:lpstr>
      <vt:lpstr>PowerPoint 프레젠테이션</vt:lpstr>
      <vt:lpstr>PowerPoint 프레젠테이션</vt:lpstr>
      <vt:lpstr>Trust-region Bayesian optimation(TurBO)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최지영(첨단원자력공학부)</dc:creator>
  <cp:lastModifiedBy>장원(물리학과)</cp:lastModifiedBy>
  <cp:revision>27</cp:revision>
  <dcterms:created xsi:type="dcterms:W3CDTF">2026-04-02T08:57:55Z</dcterms:created>
  <dcterms:modified xsi:type="dcterms:W3CDTF">2026-07-24T00:58:23Z</dcterms:modified>
</cp:coreProperties>
</file>