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88" r:id="rId2"/>
    <p:sldId id="532" r:id="rId3"/>
    <p:sldId id="297" r:id="rId4"/>
    <p:sldId id="290" r:id="rId5"/>
    <p:sldId id="257" r:id="rId6"/>
    <p:sldId id="261" r:id="rId7"/>
    <p:sldId id="500" r:id="rId8"/>
    <p:sldId id="496" r:id="rId9"/>
    <p:sldId id="497" r:id="rId10"/>
    <p:sldId id="507" r:id="rId11"/>
    <p:sldId id="508" r:id="rId12"/>
    <p:sldId id="509" r:id="rId13"/>
    <p:sldId id="510" r:id="rId14"/>
    <p:sldId id="514" r:id="rId15"/>
    <p:sldId id="512" r:id="rId16"/>
    <p:sldId id="511" r:id="rId17"/>
    <p:sldId id="521" r:id="rId18"/>
    <p:sldId id="518" r:id="rId19"/>
    <p:sldId id="515" r:id="rId20"/>
    <p:sldId id="516" r:id="rId21"/>
    <p:sldId id="502" r:id="rId22"/>
    <p:sldId id="526" r:id="rId23"/>
    <p:sldId id="525" r:id="rId24"/>
    <p:sldId id="531" r:id="rId25"/>
    <p:sldId id="527" r:id="rId26"/>
    <p:sldId id="530" r:id="rId27"/>
    <p:sldId id="528" r:id="rId28"/>
    <p:sldId id="501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4B27A-F70E-401A-9CC3-0FCF1F2DA01F}" v="5366" dt="2026-06-12T06:02:50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원(물리학과)" userId="e4610acd-0df6-4076-801e-55b8d7f4980f" providerId="ADAL" clId="{A69C840B-12DC-4AB5-9E31-85C400B9D68F}"/>
    <pc:docChg chg="undo custSel addSld delSld modSld sldOrd">
      <pc:chgData name="장원(물리학과)" userId="e4610acd-0df6-4076-801e-55b8d7f4980f" providerId="ADAL" clId="{A69C840B-12DC-4AB5-9E31-85C400B9D68F}" dt="2026-06-12T06:04:39.015" v="12308" actId="207"/>
      <pc:docMkLst>
        <pc:docMk/>
      </pc:docMkLst>
      <pc:sldChg chg="addSp delSp modSp add mod">
        <pc:chgData name="장원(물리학과)" userId="e4610acd-0df6-4076-801e-55b8d7f4980f" providerId="ADAL" clId="{A69C840B-12DC-4AB5-9E31-85C400B9D68F}" dt="2026-06-09T04:31:55.235" v="1837" actId="20577"/>
        <pc:sldMkLst>
          <pc:docMk/>
          <pc:sldMk cId="1927119065" sldId="257"/>
        </pc:sldMkLst>
        <pc:spChg chg="mod">
          <ac:chgData name="장원(물리학과)" userId="e4610acd-0df6-4076-801e-55b8d7f4980f" providerId="ADAL" clId="{A69C840B-12DC-4AB5-9E31-85C400B9D68F}" dt="2026-06-09T04:31:55.235" v="1837" actId="20577"/>
          <ac:spMkLst>
            <pc:docMk/>
            <pc:sldMk cId="1927119065" sldId="257"/>
            <ac:spMk id="3" creationId="{9ED6F6EF-C9B7-45A2-B10B-437475629145}"/>
          </ac:spMkLst>
        </pc:spChg>
        <pc:picChg chg="add mod">
          <ac:chgData name="장원(물리학과)" userId="e4610acd-0df6-4076-801e-55b8d7f4980f" providerId="ADAL" clId="{A69C840B-12DC-4AB5-9E31-85C400B9D68F}" dt="2026-06-09T04:26:25.805" v="1786" actId="14100"/>
          <ac:picMkLst>
            <pc:docMk/>
            <pc:sldMk cId="1927119065" sldId="257"/>
            <ac:picMk id="4" creationId="{9E722160-B848-E6D3-E8A3-2D38CC3901B2}"/>
          </ac:picMkLst>
        </pc:picChg>
        <pc:picChg chg="mod">
          <ac:chgData name="장원(물리학과)" userId="e4610acd-0df6-4076-801e-55b8d7f4980f" providerId="ADAL" clId="{A69C840B-12DC-4AB5-9E31-85C400B9D68F}" dt="2026-06-09T03:20:23.323" v="1762" actId="1076"/>
          <ac:picMkLst>
            <pc:docMk/>
            <pc:sldMk cId="1927119065" sldId="257"/>
            <ac:picMk id="5" creationId="{899AE22C-7362-4E2A-ADB1-0CC762FB84AD}"/>
          </ac:picMkLst>
        </pc:picChg>
      </pc:sldChg>
      <pc:sldChg chg="modSp add">
        <pc:chgData name="장원(물리학과)" userId="e4610acd-0df6-4076-801e-55b8d7f4980f" providerId="ADAL" clId="{A69C840B-12DC-4AB5-9E31-85C400B9D68F}" dt="2026-06-08T08:10:22.258" v="63" actId="20577"/>
        <pc:sldMkLst>
          <pc:docMk/>
          <pc:sldMk cId="3886569295" sldId="261"/>
        </pc:sldMkLst>
        <pc:spChg chg="mod">
          <ac:chgData name="장원(물리학과)" userId="e4610acd-0df6-4076-801e-55b8d7f4980f" providerId="ADAL" clId="{A69C840B-12DC-4AB5-9E31-85C400B9D68F}" dt="2026-06-08T08:10:22.258" v="63" actId="20577"/>
          <ac:spMkLst>
            <pc:docMk/>
            <pc:sldMk cId="3886569295" sldId="261"/>
            <ac:spMk id="3" creationId="{9ED6F6EF-C9B7-45A2-B10B-437475629145}"/>
          </ac:spMkLst>
        </pc:spChg>
      </pc:sldChg>
      <pc:sldChg chg="add del ord">
        <pc:chgData name="장원(물리학과)" userId="e4610acd-0df6-4076-801e-55b8d7f4980f" providerId="ADAL" clId="{A69C840B-12DC-4AB5-9E31-85C400B9D68F}" dt="2026-06-11T04:29:48.543" v="4576" actId="47"/>
        <pc:sldMkLst>
          <pc:docMk/>
          <pc:sldMk cId="1125870136" sldId="262"/>
        </pc:sldMkLst>
      </pc:sldChg>
      <pc:sldChg chg="del">
        <pc:chgData name="장원(물리학과)" userId="e4610acd-0df6-4076-801e-55b8d7f4980f" providerId="ADAL" clId="{A69C840B-12DC-4AB5-9E31-85C400B9D68F}" dt="2026-06-11T08:38:58.996" v="6498" actId="47"/>
        <pc:sldMkLst>
          <pc:docMk/>
          <pc:sldMk cId="361429646" sldId="289"/>
        </pc:sldMkLst>
      </pc:sldChg>
      <pc:sldChg chg="delSp modSp mod">
        <pc:chgData name="장원(물리학과)" userId="e4610acd-0df6-4076-801e-55b8d7f4980f" providerId="ADAL" clId="{A69C840B-12DC-4AB5-9E31-85C400B9D68F}" dt="2026-06-11T18:46:36.073" v="11666" actId="1076"/>
        <pc:sldMkLst>
          <pc:docMk/>
          <pc:sldMk cId="2396893791" sldId="290"/>
        </pc:sldMkLst>
        <pc:spChg chg="del mod">
          <ac:chgData name="장원(물리학과)" userId="e4610acd-0df6-4076-801e-55b8d7f4980f" providerId="ADAL" clId="{A69C840B-12DC-4AB5-9E31-85C400B9D68F}" dt="2026-06-11T18:46:14.318" v="11662" actId="478"/>
          <ac:spMkLst>
            <pc:docMk/>
            <pc:sldMk cId="2396893791" sldId="290"/>
            <ac:spMk id="9" creationId="{05D668F7-728C-76C8-F4AB-E814C8FB19F6}"/>
          </ac:spMkLst>
        </pc:spChg>
        <pc:picChg chg="mod">
          <ac:chgData name="장원(물리학과)" userId="e4610acd-0df6-4076-801e-55b8d7f4980f" providerId="ADAL" clId="{A69C840B-12DC-4AB5-9E31-85C400B9D68F}" dt="2026-06-11T18:46:36.073" v="11666" actId="1076"/>
          <ac:picMkLst>
            <pc:docMk/>
            <pc:sldMk cId="2396893791" sldId="290"/>
            <ac:picMk id="7" creationId="{4C7C7B75-45A3-7283-1B83-C01626F8A255}"/>
          </ac:picMkLst>
        </pc:picChg>
      </pc:sldChg>
      <pc:sldChg chg="addSp delSp modSp del mod">
        <pc:chgData name="장원(물리학과)" userId="e4610acd-0df6-4076-801e-55b8d7f4980f" providerId="ADAL" clId="{A69C840B-12DC-4AB5-9E31-85C400B9D68F}" dt="2026-06-11T18:04:07.648" v="9726" actId="47"/>
        <pc:sldMkLst>
          <pc:docMk/>
          <pc:sldMk cId="1652308408" sldId="291"/>
        </pc:sldMkLst>
      </pc:sldChg>
      <pc:sldChg chg="del">
        <pc:chgData name="장원(물리학과)" userId="e4610acd-0df6-4076-801e-55b8d7f4980f" providerId="ADAL" clId="{A69C840B-12DC-4AB5-9E31-85C400B9D68F}" dt="2026-06-11T08:39:01.880" v="6500" actId="47"/>
        <pc:sldMkLst>
          <pc:docMk/>
          <pc:sldMk cId="2166717661" sldId="294"/>
        </pc:sldMkLst>
      </pc:sldChg>
      <pc:sldChg chg="del">
        <pc:chgData name="장원(물리학과)" userId="e4610acd-0df6-4076-801e-55b8d7f4980f" providerId="ADAL" clId="{A69C840B-12DC-4AB5-9E31-85C400B9D68F}" dt="2026-06-11T18:04:08.952" v="9727" actId="47"/>
        <pc:sldMkLst>
          <pc:docMk/>
          <pc:sldMk cId="1347972259" sldId="295"/>
        </pc:sldMkLst>
      </pc:sldChg>
      <pc:sldChg chg="del">
        <pc:chgData name="장원(물리학과)" userId="e4610acd-0df6-4076-801e-55b8d7f4980f" providerId="ADAL" clId="{A69C840B-12DC-4AB5-9E31-85C400B9D68F}" dt="2026-06-11T08:39:00.206" v="6499" actId="47"/>
        <pc:sldMkLst>
          <pc:docMk/>
          <pc:sldMk cId="293692335" sldId="296"/>
        </pc:sldMkLst>
      </pc:sldChg>
      <pc:sldChg chg="del ord">
        <pc:chgData name="장원(물리학과)" userId="e4610acd-0df6-4076-801e-55b8d7f4980f" providerId="ADAL" clId="{A69C840B-12DC-4AB5-9E31-85C400B9D68F}" dt="2026-06-11T08:38:50.686" v="6493" actId="47"/>
        <pc:sldMkLst>
          <pc:docMk/>
          <pc:sldMk cId="2708591572" sldId="298"/>
        </pc:sldMkLst>
      </pc:sldChg>
      <pc:sldChg chg="modSp del mod">
        <pc:chgData name="장원(물리학과)" userId="e4610acd-0df6-4076-801e-55b8d7f4980f" providerId="ADAL" clId="{A69C840B-12DC-4AB5-9E31-85C400B9D68F}" dt="2026-06-11T08:38:57.712" v="6497" actId="47"/>
        <pc:sldMkLst>
          <pc:docMk/>
          <pc:sldMk cId="667397724" sldId="299"/>
        </pc:sldMkLst>
      </pc:sldChg>
      <pc:sldChg chg="addSp delSp modSp mod">
        <pc:chgData name="장원(물리학과)" userId="e4610acd-0df6-4076-801e-55b8d7f4980f" providerId="ADAL" clId="{A69C840B-12DC-4AB5-9E31-85C400B9D68F}" dt="2026-06-11T18:53:07.495" v="11712" actId="22"/>
        <pc:sldMkLst>
          <pc:docMk/>
          <pc:sldMk cId="1420923605" sldId="488"/>
        </pc:sldMkLst>
        <pc:spChg chg="mod">
          <ac:chgData name="장원(물리학과)" userId="e4610acd-0df6-4076-801e-55b8d7f4980f" providerId="ADAL" clId="{A69C840B-12DC-4AB5-9E31-85C400B9D68F}" dt="2026-06-11T18:05:17.075" v="9860" actId="1076"/>
          <ac:spMkLst>
            <pc:docMk/>
            <pc:sldMk cId="1420923605" sldId="488"/>
            <ac:spMk id="2" creationId="{8908254E-936C-CEAB-5988-A40DB477A36A}"/>
          </ac:spMkLst>
        </pc:spChg>
        <pc:spChg chg="mod">
          <ac:chgData name="장원(물리학과)" userId="e4610acd-0df6-4076-801e-55b8d7f4980f" providerId="ADAL" clId="{A69C840B-12DC-4AB5-9E31-85C400B9D68F}" dt="2026-06-11T18:05:13.464" v="9859" actId="1076"/>
          <ac:spMkLst>
            <pc:docMk/>
            <pc:sldMk cId="1420923605" sldId="488"/>
            <ac:spMk id="3" creationId="{48861004-13AA-6D36-B223-C6C1221D8419}"/>
          </ac:spMkLst>
        </pc:spChg>
        <pc:spChg chg="add del">
          <ac:chgData name="장원(물리학과)" userId="e4610acd-0df6-4076-801e-55b8d7f4980f" providerId="ADAL" clId="{A69C840B-12DC-4AB5-9E31-85C400B9D68F}" dt="2026-06-11T18:53:07.495" v="11712" actId="22"/>
          <ac:spMkLst>
            <pc:docMk/>
            <pc:sldMk cId="1420923605" sldId="488"/>
            <ac:spMk id="5" creationId="{75CA7E7C-807E-EFEA-C681-E73F2A4A6BAD}"/>
          </ac:spMkLst>
        </pc:spChg>
      </pc:sldChg>
      <pc:sldChg chg="del">
        <pc:chgData name="장원(물리학과)" userId="e4610acd-0df6-4076-801e-55b8d7f4980f" providerId="ADAL" clId="{A69C840B-12DC-4AB5-9E31-85C400B9D68F}" dt="2026-06-11T08:38:55.577" v="6495" actId="47"/>
        <pc:sldMkLst>
          <pc:docMk/>
          <pc:sldMk cId="1191358154" sldId="489"/>
        </pc:sldMkLst>
      </pc:sldChg>
      <pc:sldChg chg="addSp delSp modSp add del mod">
        <pc:chgData name="장원(물리학과)" userId="e4610acd-0df6-4076-801e-55b8d7f4980f" providerId="ADAL" clId="{A69C840B-12DC-4AB5-9E31-85C400B9D68F}" dt="2026-06-11T18:04:05.611" v="9724" actId="47"/>
        <pc:sldMkLst>
          <pc:docMk/>
          <pc:sldMk cId="1387593043" sldId="490"/>
        </pc:sldMkLst>
      </pc:sldChg>
      <pc:sldChg chg="addSp delSp modSp add del mod">
        <pc:chgData name="장원(물리학과)" userId="e4610acd-0df6-4076-801e-55b8d7f4980f" providerId="ADAL" clId="{A69C840B-12DC-4AB5-9E31-85C400B9D68F}" dt="2026-06-11T06:34:29.396" v="4753" actId="47"/>
        <pc:sldMkLst>
          <pc:docMk/>
          <pc:sldMk cId="1846935843" sldId="492"/>
        </pc:sldMkLst>
      </pc:sldChg>
      <pc:sldChg chg="addSp delSp modSp add del mod">
        <pc:chgData name="장원(물리학과)" userId="e4610acd-0df6-4076-801e-55b8d7f4980f" providerId="ADAL" clId="{A69C840B-12DC-4AB5-9E31-85C400B9D68F}" dt="2026-06-11T08:38:56.349" v="6496" actId="47"/>
        <pc:sldMkLst>
          <pc:docMk/>
          <pc:sldMk cId="3205138575" sldId="493"/>
        </pc:sldMkLst>
      </pc:sldChg>
      <pc:sldChg chg="addSp delSp modSp new del mod">
        <pc:chgData name="장원(물리학과)" userId="e4610acd-0df6-4076-801e-55b8d7f4980f" providerId="ADAL" clId="{A69C840B-12DC-4AB5-9E31-85C400B9D68F}" dt="2026-06-11T18:04:06.843" v="9725" actId="47"/>
        <pc:sldMkLst>
          <pc:docMk/>
          <pc:sldMk cId="2812870498" sldId="494"/>
        </pc:sldMkLst>
      </pc:sldChg>
      <pc:sldChg chg="delSp modSp add del mod">
        <pc:chgData name="장원(물리학과)" userId="e4610acd-0df6-4076-801e-55b8d7f4980f" providerId="ADAL" clId="{A69C840B-12DC-4AB5-9E31-85C400B9D68F}" dt="2026-06-11T08:38:51.827" v="6494" actId="47"/>
        <pc:sldMkLst>
          <pc:docMk/>
          <pc:sldMk cId="1664377051" sldId="495"/>
        </pc:sldMkLst>
      </pc:sldChg>
      <pc:sldChg chg="addSp delSp modSp add mod ord">
        <pc:chgData name="장원(물리학과)" userId="e4610acd-0df6-4076-801e-55b8d7f4980f" providerId="ADAL" clId="{A69C840B-12DC-4AB5-9E31-85C400B9D68F}" dt="2026-06-11T18:58:58.062" v="12025" actId="14100"/>
        <pc:sldMkLst>
          <pc:docMk/>
          <pc:sldMk cId="3620004402" sldId="496"/>
        </pc:sldMkLst>
        <pc:spChg chg="mod">
          <ac:chgData name="장원(물리학과)" userId="e4610acd-0df6-4076-801e-55b8d7f4980f" providerId="ADAL" clId="{A69C840B-12DC-4AB5-9E31-85C400B9D68F}" dt="2026-06-11T18:58:22.229" v="12021" actId="20577"/>
          <ac:spMkLst>
            <pc:docMk/>
            <pc:sldMk cId="3620004402" sldId="496"/>
            <ac:spMk id="3" creationId="{4AFE381B-67AD-8112-4AAC-970103A33B54}"/>
          </ac:spMkLst>
        </pc:spChg>
        <pc:spChg chg="add mod">
          <ac:chgData name="장원(물리학과)" userId="e4610acd-0df6-4076-801e-55b8d7f4980f" providerId="ADAL" clId="{A69C840B-12DC-4AB5-9E31-85C400B9D68F}" dt="2026-06-11T06:51:46.533" v="4860" actId="1076"/>
          <ac:spMkLst>
            <pc:docMk/>
            <pc:sldMk cId="3620004402" sldId="496"/>
            <ac:spMk id="11" creationId="{DE0B3A45-965F-4D10-B047-CD809474D863}"/>
          </ac:spMkLst>
        </pc:spChg>
        <pc:spChg chg="add mod">
          <ac:chgData name="장원(물리학과)" userId="e4610acd-0df6-4076-801e-55b8d7f4980f" providerId="ADAL" clId="{A69C840B-12DC-4AB5-9E31-85C400B9D68F}" dt="2026-06-11T18:58:55.457" v="12024" actId="1076"/>
          <ac:spMkLst>
            <pc:docMk/>
            <pc:sldMk cId="3620004402" sldId="496"/>
            <ac:spMk id="16" creationId="{C2079F34-C01E-9BA5-4201-A3997FDF03A6}"/>
          </ac:spMkLst>
        </pc:spChg>
        <pc:picChg chg="add mod modCrop">
          <ac:chgData name="장원(물리학과)" userId="e4610acd-0df6-4076-801e-55b8d7f4980f" providerId="ADAL" clId="{A69C840B-12DC-4AB5-9E31-85C400B9D68F}" dt="2026-06-10T06:42:29.803" v="3491" actId="1076"/>
          <ac:picMkLst>
            <pc:docMk/>
            <pc:sldMk cId="3620004402" sldId="496"/>
            <ac:picMk id="9" creationId="{A5CA61B8-383B-E181-EDD5-A612ED49EF88}"/>
          </ac:picMkLst>
        </pc:picChg>
        <pc:picChg chg="add mod">
          <ac:chgData name="장원(물리학과)" userId="e4610acd-0df6-4076-801e-55b8d7f4980f" providerId="ADAL" clId="{A69C840B-12DC-4AB5-9E31-85C400B9D68F}" dt="2026-06-11T18:58:49.995" v="12022" actId="1076"/>
          <ac:picMkLst>
            <pc:docMk/>
            <pc:sldMk cId="3620004402" sldId="496"/>
            <ac:picMk id="14" creationId="{6BA234D9-5099-D41A-2963-86B52E0AF71B}"/>
          </ac:picMkLst>
        </pc:picChg>
        <pc:cxnChg chg="add mod">
          <ac:chgData name="장원(물리학과)" userId="e4610acd-0df6-4076-801e-55b8d7f4980f" providerId="ADAL" clId="{A69C840B-12DC-4AB5-9E31-85C400B9D68F}" dt="2026-06-11T18:58:58.062" v="12025" actId="14100"/>
          <ac:cxnSpMkLst>
            <pc:docMk/>
            <pc:sldMk cId="3620004402" sldId="496"/>
            <ac:cxnSpMk id="15" creationId="{8AAD57B5-FC43-3C80-08E3-6E3EDD51C92D}"/>
          </ac:cxnSpMkLst>
        </pc:cxnChg>
      </pc:sldChg>
      <pc:sldChg chg="addSp delSp modSp add mod ord modNotesTx">
        <pc:chgData name="장원(물리학과)" userId="e4610acd-0df6-4076-801e-55b8d7f4980f" providerId="ADAL" clId="{A69C840B-12DC-4AB5-9E31-85C400B9D68F}" dt="2026-06-11T18:59:11.734" v="12027" actId="20577"/>
        <pc:sldMkLst>
          <pc:docMk/>
          <pc:sldMk cId="1843714670" sldId="497"/>
        </pc:sldMkLst>
        <pc:spChg chg="mod">
          <ac:chgData name="장원(물리학과)" userId="e4610acd-0df6-4076-801e-55b8d7f4980f" providerId="ADAL" clId="{A69C840B-12DC-4AB5-9E31-85C400B9D68F}" dt="2026-06-11T18:59:11.734" v="12027" actId="20577"/>
          <ac:spMkLst>
            <pc:docMk/>
            <pc:sldMk cId="1843714670" sldId="497"/>
            <ac:spMk id="3" creationId="{AB039C4D-C09E-90F8-A144-8F63C61CA941}"/>
          </ac:spMkLst>
        </pc:spChg>
        <pc:spChg chg="add mod">
          <ac:chgData name="장원(물리학과)" userId="e4610acd-0df6-4076-801e-55b8d7f4980f" providerId="ADAL" clId="{A69C840B-12DC-4AB5-9E31-85C400B9D68F}" dt="2026-06-10T07:30:56.118" v="4370" actId="14100"/>
          <ac:spMkLst>
            <pc:docMk/>
            <pc:sldMk cId="1843714670" sldId="497"/>
            <ac:spMk id="5" creationId="{C12C3414-99F9-A7DB-BB00-9423B3366626}"/>
          </ac:spMkLst>
        </pc:spChg>
        <pc:spChg chg="add mod">
          <ac:chgData name="장원(물리학과)" userId="e4610acd-0df6-4076-801e-55b8d7f4980f" providerId="ADAL" clId="{A69C840B-12DC-4AB5-9E31-85C400B9D68F}" dt="2026-06-11T07:00:49.776" v="4956" actId="1035"/>
          <ac:spMkLst>
            <pc:docMk/>
            <pc:sldMk cId="1843714670" sldId="497"/>
            <ac:spMk id="12" creationId="{B3A811E5-068E-8B76-7266-5BA303010089}"/>
          </ac:spMkLst>
        </pc:spChg>
        <pc:picChg chg="add mod">
          <ac:chgData name="장원(물리학과)" userId="e4610acd-0df6-4076-801e-55b8d7f4980f" providerId="ADAL" clId="{A69C840B-12DC-4AB5-9E31-85C400B9D68F}" dt="2026-06-10T10:27:52.051" v="4387" actId="14100"/>
          <ac:picMkLst>
            <pc:docMk/>
            <pc:sldMk cId="1843714670" sldId="497"/>
            <ac:picMk id="6" creationId="{7ED10660-1C5E-3A0E-38EE-E2FB4D35D2B3}"/>
          </ac:picMkLst>
        </pc:picChg>
        <pc:picChg chg="mod">
          <ac:chgData name="장원(물리학과)" userId="e4610acd-0df6-4076-801e-55b8d7f4980f" providerId="ADAL" clId="{A69C840B-12DC-4AB5-9E31-85C400B9D68F}" dt="2026-06-10T07:07:00.544" v="4075" actId="14100"/>
          <ac:picMkLst>
            <pc:docMk/>
            <pc:sldMk cId="1843714670" sldId="497"/>
            <ac:picMk id="14" creationId="{88CC2467-B0AB-72AD-9C31-5FF3E8ECCDF2}"/>
          </ac:picMkLst>
        </pc:picChg>
        <pc:cxnChg chg="add mod">
          <ac:chgData name="장원(물리학과)" userId="e4610acd-0df6-4076-801e-55b8d7f4980f" providerId="ADAL" clId="{A69C840B-12DC-4AB5-9E31-85C400B9D68F}" dt="2026-06-11T07:00:49.776" v="4956" actId="1035"/>
          <ac:cxnSpMkLst>
            <pc:docMk/>
            <pc:sldMk cId="1843714670" sldId="497"/>
            <ac:cxnSpMk id="8" creationId="{514EBFE6-6B9C-B0B7-6CF4-6F5CFBB784AB}"/>
          </ac:cxnSpMkLst>
        </pc:cxnChg>
      </pc:sldChg>
      <pc:sldChg chg="modSp add mod">
        <pc:chgData name="장원(물리학과)" userId="e4610acd-0df6-4076-801e-55b8d7f4980f" providerId="ADAL" clId="{A69C840B-12DC-4AB5-9E31-85C400B9D68F}" dt="2026-06-11T18:57:26.431" v="12019" actId="20577"/>
        <pc:sldMkLst>
          <pc:docMk/>
          <pc:sldMk cId="3636171957" sldId="500"/>
        </pc:sldMkLst>
        <pc:spChg chg="mod">
          <ac:chgData name="장원(물리학과)" userId="e4610acd-0df6-4076-801e-55b8d7f4980f" providerId="ADAL" clId="{A69C840B-12DC-4AB5-9E31-85C400B9D68F}" dt="2026-06-11T18:57:26.431" v="12019" actId="20577"/>
          <ac:spMkLst>
            <pc:docMk/>
            <pc:sldMk cId="3636171957" sldId="500"/>
            <ac:spMk id="2" creationId="{90E66999-9976-4C00-64E6-5AEA4E2DD77F}"/>
          </ac:spMkLst>
        </pc:spChg>
      </pc:sldChg>
      <pc:sldChg chg="addSp delSp modSp add del mod ord">
        <pc:chgData name="장원(물리학과)" userId="e4610acd-0df6-4076-801e-55b8d7f4980f" providerId="ADAL" clId="{A69C840B-12DC-4AB5-9E31-85C400B9D68F}" dt="2026-06-11T18:38:18.317" v="11536" actId="1076"/>
        <pc:sldMkLst>
          <pc:docMk/>
          <pc:sldMk cId="581765205" sldId="501"/>
        </pc:sldMkLst>
        <pc:spChg chg="mod">
          <ac:chgData name="장원(물리학과)" userId="e4610acd-0df6-4076-801e-55b8d7f4980f" providerId="ADAL" clId="{A69C840B-12DC-4AB5-9E31-85C400B9D68F}" dt="2026-06-11T18:38:18.317" v="11536" actId="1076"/>
          <ac:spMkLst>
            <pc:docMk/>
            <pc:sldMk cId="581765205" sldId="501"/>
            <ac:spMk id="3" creationId="{71CD6BEC-2A35-1635-7B5A-66D25DE8C7BC}"/>
          </ac:spMkLst>
        </pc:spChg>
        <pc:picChg chg="add mod">
          <ac:chgData name="장원(물리학과)" userId="e4610acd-0df6-4076-801e-55b8d7f4980f" providerId="ADAL" clId="{A69C840B-12DC-4AB5-9E31-85C400B9D68F}" dt="2026-06-11T18:37:55.280" v="11530" actId="1076"/>
          <ac:picMkLst>
            <pc:docMk/>
            <pc:sldMk cId="581765205" sldId="501"/>
            <ac:picMk id="6" creationId="{C6626057-9E27-A76D-0105-CE13D42F8C7C}"/>
          </ac:picMkLst>
        </pc:picChg>
      </pc:sldChg>
      <pc:sldChg chg="addSp delSp modSp new mod">
        <pc:chgData name="장원(물리학과)" userId="e4610acd-0df6-4076-801e-55b8d7f4980f" providerId="ADAL" clId="{A69C840B-12DC-4AB5-9E31-85C400B9D68F}" dt="2026-06-11T10:31:41.402" v="7284" actId="1076"/>
        <pc:sldMkLst>
          <pc:docMk/>
          <pc:sldMk cId="3340664318" sldId="502"/>
        </pc:sldMkLst>
        <pc:spChg chg="del">
          <ac:chgData name="장원(물리학과)" userId="e4610acd-0df6-4076-801e-55b8d7f4980f" providerId="ADAL" clId="{A69C840B-12DC-4AB5-9E31-85C400B9D68F}" dt="2026-06-11T08:53:15.768" v="6512" actId="478"/>
          <ac:spMkLst>
            <pc:docMk/>
            <pc:sldMk cId="3340664318" sldId="502"/>
            <ac:spMk id="2" creationId="{E753550C-3D46-F977-E476-34061210C917}"/>
          </ac:spMkLst>
        </pc:spChg>
        <pc:spChg chg="del">
          <ac:chgData name="장원(물리학과)" userId="e4610acd-0df6-4076-801e-55b8d7f4980f" providerId="ADAL" clId="{A69C840B-12DC-4AB5-9E31-85C400B9D68F}" dt="2026-06-11T08:53:18.375" v="6513" actId="478"/>
          <ac:spMkLst>
            <pc:docMk/>
            <pc:sldMk cId="3340664318" sldId="502"/>
            <ac:spMk id="3" creationId="{88626DD5-5784-599F-A540-6A958012FD2B}"/>
          </ac:spMkLst>
        </pc:spChg>
        <pc:spChg chg="add del mod">
          <ac:chgData name="장원(물리학과)" userId="e4610acd-0df6-4076-801e-55b8d7f4980f" providerId="ADAL" clId="{A69C840B-12DC-4AB5-9E31-85C400B9D68F}" dt="2026-06-11T10:29:07.924" v="7091" actId="478"/>
          <ac:spMkLst>
            <pc:docMk/>
            <pc:sldMk cId="3340664318" sldId="502"/>
            <ac:spMk id="5" creationId="{2F170F89-563F-0FA3-224F-12FB62732A73}"/>
          </ac:spMkLst>
        </pc:spChg>
        <pc:graphicFrameChg chg="add mod modGraphic">
          <ac:chgData name="장원(물리학과)" userId="e4610acd-0df6-4076-801e-55b8d7f4980f" providerId="ADAL" clId="{A69C840B-12DC-4AB5-9E31-85C400B9D68F}" dt="2026-06-11T10:31:41.402" v="7284" actId="1076"/>
          <ac:graphicFrameMkLst>
            <pc:docMk/>
            <pc:sldMk cId="3340664318" sldId="502"/>
            <ac:graphicFrameMk id="9" creationId="{97FA050D-B65B-9CDF-8AD6-08458B7D4755}"/>
          </ac:graphicFrameMkLst>
        </pc:graphicFrameChg>
        <pc:picChg chg="add mod">
          <ac:chgData name="장원(물리학과)" userId="e4610acd-0df6-4076-801e-55b8d7f4980f" providerId="ADAL" clId="{A69C840B-12DC-4AB5-9E31-85C400B9D68F}" dt="2026-06-11T10:31:29.755" v="7271" actId="1076"/>
          <ac:picMkLst>
            <pc:docMk/>
            <pc:sldMk cId="3340664318" sldId="502"/>
            <ac:picMk id="6" creationId="{58F3BE17-44FD-0AD2-40BE-D0620A9887AD}"/>
          </ac:picMkLst>
        </pc:picChg>
        <pc:picChg chg="add mod">
          <ac:chgData name="장원(물리학과)" userId="e4610acd-0df6-4076-801e-55b8d7f4980f" providerId="ADAL" clId="{A69C840B-12DC-4AB5-9E31-85C400B9D68F}" dt="2026-06-11T10:31:29.755" v="7271" actId="1076"/>
          <ac:picMkLst>
            <pc:docMk/>
            <pc:sldMk cId="3340664318" sldId="502"/>
            <ac:picMk id="8" creationId="{9C3BD8A9-7AB3-9CBD-98B0-0A938B589F81}"/>
          </ac:picMkLst>
        </pc:picChg>
      </pc:sldChg>
      <pc:sldChg chg="addSp delSp modSp new del mod">
        <pc:chgData name="장원(물리학과)" userId="e4610acd-0df6-4076-801e-55b8d7f4980f" providerId="ADAL" clId="{A69C840B-12DC-4AB5-9E31-85C400B9D68F}" dt="2026-06-11T18:52:41.154" v="11710" actId="47"/>
        <pc:sldMkLst>
          <pc:docMk/>
          <pc:sldMk cId="617350730" sldId="503"/>
        </pc:sldMkLst>
        <pc:spChg chg="del">
          <ac:chgData name="장원(물리학과)" userId="e4610acd-0df6-4076-801e-55b8d7f4980f" providerId="ADAL" clId="{A69C840B-12DC-4AB5-9E31-85C400B9D68F}" dt="2026-06-11T10:00:15.366" v="6650" actId="478"/>
          <ac:spMkLst>
            <pc:docMk/>
            <pc:sldMk cId="617350730" sldId="503"/>
            <ac:spMk id="2" creationId="{EF0F0B29-5DF4-4FB0-2F60-4886A796B058}"/>
          </ac:spMkLst>
        </pc:spChg>
        <pc:spChg chg="del">
          <ac:chgData name="장원(물리학과)" userId="e4610acd-0df6-4076-801e-55b8d7f4980f" providerId="ADAL" clId="{A69C840B-12DC-4AB5-9E31-85C400B9D68F}" dt="2026-06-11T10:00:16.189" v="6651" actId="478"/>
          <ac:spMkLst>
            <pc:docMk/>
            <pc:sldMk cId="617350730" sldId="503"/>
            <ac:spMk id="3" creationId="{BAEA183A-1F26-FCB7-11CB-7AD487490ED6}"/>
          </ac:spMkLst>
        </pc:spChg>
        <pc:spChg chg="add mod">
          <ac:chgData name="장원(물리학과)" userId="e4610acd-0df6-4076-801e-55b8d7f4980f" providerId="ADAL" clId="{A69C840B-12DC-4AB5-9E31-85C400B9D68F}" dt="2026-06-11T10:03:08.525" v="6775" actId="1076"/>
          <ac:spMkLst>
            <pc:docMk/>
            <pc:sldMk cId="617350730" sldId="503"/>
            <ac:spMk id="11" creationId="{8A6C7522-0543-887A-0EC1-DF0462DD1E00}"/>
          </ac:spMkLst>
        </pc:spChg>
        <pc:spChg chg="add mod">
          <ac:chgData name="장원(물리학과)" userId="e4610acd-0df6-4076-801e-55b8d7f4980f" providerId="ADAL" clId="{A69C840B-12DC-4AB5-9E31-85C400B9D68F}" dt="2026-06-11T10:03:08.525" v="6775" actId="1076"/>
          <ac:spMkLst>
            <pc:docMk/>
            <pc:sldMk cId="617350730" sldId="503"/>
            <ac:spMk id="14" creationId="{EA325563-5CD6-F586-7C8E-F55AE51EA708}"/>
          </ac:spMkLst>
        </pc:spChg>
        <pc:spChg chg="add mod">
          <ac:chgData name="장원(물리학과)" userId="e4610acd-0df6-4076-801e-55b8d7f4980f" providerId="ADAL" clId="{A69C840B-12DC-4AB5-9E31-85C400B9D68F}" dt="2026-06-11T10:03:26.338" v="6804" actId="14100"/>
          <ac:spMkLst>
            <pc:docMk/>
            <pc:sldMk cId="617350730" sldId="503"/>
            <ac:spMk id="18" creationId="{7647D903-9E1A-8BF2-F5FE-E499A5BC8A97}"/>
          </ac:spMkLst>
        </pc:spChg>
        <pc:graphicFrameChg chg="add del mod modGraphic">
          <ac:chgData name="장원(물리학과)" userId="e4610acd-0df6-4076-801e-55b8d7f4980f" providerId="ADAL" clId="{A69C840B-12DC-4AB5-9E31-85C400B9D68F}" dt="2026-06-11T17:45:02.936" v="9215" actId="478"/>
          <ac:graphicFrameMkLst>
            <pc:docMk/>
            <pc:sldMk cId="617350730" sldId="503"/>
            <ac:graphicFrameMk id="19" creationId="{F2C781F4-CD9D-8311-2E7E-C83C5D5A4A96}"/>
          </ac:graphicFrameMkLst>
        </pc:graphicFrameChg>
        <pc:picChg chg="add mod">
          <ac:chgData name="장원(물리학과)" userId="e4610acd-0df6-4076-801e-55b8d7f4980f" providerId="ADAL" clId="{A69C840B-12DC-4AB5-9E31-85C400B9D68F}" dt="2026-06-11T10:03:08.525" v="6775" actId="1076"/>
          <ac:picMkLst>
            <pc:docMk/>
            <pc:sldMk cId="617350730" sldId="503"/>
            <ac:picMk id="4" creationId="{5C1CC1E3-FAF6-0CBD-F76E-BF155210EDD8}"/>
          </ac:picMkLst>
        </pc:picChg>
        <pc:picChg chg="add mod">
          <ac:chgData name="장원(물리학과)" userId="e4610acd-0df6-4076-801e-55b8d7f4980f" providerId="ADAL" clId="{A69C840B-12DC-4AB5-9E31-85C400B9D68F}" dt="2026-06-11T10:03:08.525" v="6775" actId="1076"/>
          <ac:picMkLst>
            <pc:docMk/>
            <pc:sldMk cId="617350730" sldId="503"/>
            <ac:picMk id="5" creationId="{75E0FC31-0133-CADE-0A8A-4B07F84DE05B}"/>
          </ac:picMkLst>
        </pc:picChg>
        <pc:cxnChg chg="add mod">
          <ac:chgData name="장원(물리학과)" userId="e4610acd-0df6-4076-801e-55b8d7f4980f" providerId="ADAL" clId="{A69C840B-12DC-4AB5-9E31-85C400B9D68F}" dt="2026-06-11T10:03:08.525" v="6775" actId="1076"/>
          <ac:cxnSpMkLst>
            <pc:docMk/>
            <pc:sldMk cId="617350730" sldId="503"/>
            <ac:cxnSpMk id="6" creationId="{783CBEFA-0441-8C8F-5623-DE76C76C700E}"/>
          </ac:cxnSpMkLst>
        </pc:cxnChg>
        <pc:cxnChg chg="add mod">
          <ac:chgData name="장원(물리학과)" userId="e4610acd-0df6-4076-801e-55b8d7f4980f" providerId="ADAL" clId="{A69C840B-12DC-4AB5-9E31-85C400B9D68F}" dt="2026-06-11T10:03:08.525" v="6775" actId="1076"/>
          <ac:cxnSpMkLst>
            <pc:docMk/>
            <pc:sldMk cId="617350730" sldId="503"/>
            <ac:cxnSpMk id="12" creationId="{3F0B88A7-2E0C-8A19-4F8A-D95D5F7E9FCF}"/>
          </ac:cxnSpMkLst>
        </pc:cxnChg>
      </pc:sldChg>
      <pc:sldChg chg="addSp delSp modSp add del mod ord">
        <pc:chgData name="장원(물리학과)" userId="e4610acd-0df6-4076-801e-55b8d7f4980f" providerId="ADAL" clId="{A69C840B-12DC-4AB5-9E31-85C400B9D68F}" dt="2026-06-11T10:28:02.882" v="7084" actId="47"/>
        <pc:sldMkLst>
          <pc:docMk/>
          <pc:sldMk cId="2259979414" sldId="504"/>
        </pc:sldMkLst>
        <pc:spChg chg="del mod">
          <ac:chgData name="장원(물리학과)" userId="e4610acd-0df6-4076-801e-55b8d7f4980f" providerId="ADAL" clId="{A69C840B-12DC-4AB5-9E31-85C400B9D68F}" dt="2026-06-11T06:43:40.532" v="4830" actId="478"/>
          <ac:spMkLst>
            <pc:docMk/>
            <pc:sldMk cId="2259979414" sldId="504"/>
            <ac:spMk id="6" creationId="{14E31EB8-8344-9847-4939-64AD45F56EB3}"/>
          </ac:spMkLst>
        </pc:spChg>
        <pc:spChg chg="mod">
          <ac:chgData name="장원(물리학과)" userId="e4610acd-0df6-4076-801e-55b8d7f4980f" providerId="ADAL" clId="{A69C840B-12DC-4AB5-9E31-85C400B9D68F}" dt="2026-06-11T06:43:42.694" v="4833"/>
          <ac:spMkLst>
            <pc:docMk/>
            <pc:sldMk cId="2259979414" sldId="504"/>
            <ac:spMk id="10" creationId="{1263572A-4F31-50AB-9844-EA2631089EFD}"/>
          </ac:spMkLst>
        </pc:spChg>
        <pc:picChg chg="add mod">
          <ac:chgData name="장원(물리학과)" userId="e4610acd-0df6-4076-801e-55b8d7f4980f" providerId="ADAL" clId="{A69C840B-12DC-4AB5-9E31-85C400B9D68F}" dt="2026-06-11T06:31:47.289" v="4678" actId="1076"/>
          <ac:picMkLst>
            <pc:docMk/>
            <pc:sldMk cId="2259979414" sldId="504"/>
            <ac:picMk id="3" creationId="{4D2A7040-29A6-3F61-9B45-E1044A0A3722}"/>
          </ac:picMkLst>
        </pc:picChg>
        <pc:picChg chg="mod">
          <ac:chgData name="장원(물리학과)" userId="e4610acd-0df6-4076-801e-55b8d7f4980f" providerId="ADAL" clId="{A69C840B-12DC-4AB5-9E31-85C400B9D68F}" dt="2026-06-11T02:27:38.892" v="4552" actId="1076"/>
          <ac:picMkLst>
            <pc:docMk/>
            <pc:sldMk cId="2259979414" sldId="504"/>
            <ac:picMk id="5" creationId="{12CEBD67-BA15-6582-627E-F04F4061DDC7}"/>
          </ac:picMkLst>
        </pc:picChg>
      </pc:sldChg>
      <pc:sldChg chg="add del ord">
        <pc:chgData name="장원(물리학과)" userId="e4610acd-0df6-4076-801e-55b8d7f4980f" providerId="ADAL" clId="{A69C840B-12DC-4AB5-9E31-85C400B9D68F}" dt="2026-06-11T18:04:02.372" v="9723" actId="47"/>
        <pc:sldMkLst>
          <pc:docMk/>
          <pc:sldMk cId="1389427538" sldId="505"/>
        </pc:sldMkLst>
      </pc:sldChg>
      <pc:sldChg chg="new del">
        <pc:chgData name="장원(물리학과)" userId="e4610acd-0df6-4076-801e-55b8d7f4980f" providerId="ADAL" clId="{A69C840B-12DC-4AB5-9E31-85C400B9D68F}" dt="2026-06-11T07:46:18.410" v="5384" actId="47"/>
        <pc:sldMkLst>
          <pc:docMk/>
          <pc:sldMk cId="4237261261" sldId="506"/>
        </pc:sldMkLst>
      </pc:sldChg>
      <pc:sldChg chg="addSp delSp modSp add mod modNotesTx">
        <pc:chgData name="장원(물리학과)" userId="e4610acd-0df6-4076-801e-55b8d7f4980f" providerId="ADAL" clId="{A69C840B-12DC-4AB5-9E31-85C400B9D68F}" dt="2026-06-11T19:00:45.186" v="12141" actId="20577"/>
        <pc:sldMkLst>
          <pc:docMk/>
          <pc:sldMk cId="3540480884" sldId="507"/>
        </pc:sldMkLst>
        <pc:spChg chg="del">
          <ac:chgData name="장원(물리학과)" userId="e4610acd-0df6-4076-801e-55b8d7f4980f" providerId="ADAL" clId="{A69C840B-12DC-4AB5-9E31-85C400B9D68F}" dt="2026-06-11T04:07:38.529" v="4556" actId="478"/>
          <ac:spMkLst>
            <pc:docMk/>
            <pc:sldMk cId="3540480884" sldId="507"/>
            <ac:spMk id="7" creationId="{1C024A82-6735-7A6E-A184-67EAF0FF628B}"/>
          </ac:spMkLst>
        </pc:spChg>
        <pc:picChg chg="add mod">
          <ac:chgData name="장원(물리학과)" userId="e4610acd-0df6-4076-801e-55b8d7f4980f" providerId="ADAL" clId="{A69C840B-12DC-4AB5-9E31-85C400B9D68F}" dt="2026-06-11T05:53:17.159" v="4650" actId="1076"/>
          <ac:picMkLst>
            <pc:docMk/>
            <pc:sldMk cId="3540480884" sldId="507"/>
            <ac:picMk id="3" creationId="{03415813-1054-1C51-0F39-6A178FBC03D4}"/>
          </ac:picMkLst>
        </pc:picChg>
        <pc:picChg chg="add del mod">
          <ac:chgData name="장원(물리학과)" userId="e4610acd-0df6-4076-801e-55b8d7f4980f" providerId="ADAL" clId="{A69C840B-12DC-4AB5-9E31-85C400B9D68F}" dt="2026-06-11T04:36:03.673" v="4580" actId="478"/>
          <ac:picMkLst>
            <pc:docMk/>
            <pc:sldMk cId="3540480884" sldId="507"/>
            <ac:picMk id="4" creationId="{6A720615-D694-C121-0477-E981B8646C9A}"/>
          </ac:picMkLst>
        </pc:picChg>
        <pc:picChg chg="del">
          <ac:chgData name="장원(물리학과)" userId="e4610acd-0df6-4076-801e-55b8d7f4980f" providerId="ADAL" clId="{A69C840B-12DC-4AB5-9E31-85C400B9D68F}" dt="2026-06-11T04:07:37.553" v="4555" actId="478"/>
          <ac:picMkLst>
            <pc:docMk/>
            <pc:sldMk cId="3540480884" sldId="507"/>
            <ac:picMk id="5" creationId="{ABC0E1FA-78E9-4C8F-81EE-E8875AA2B3A9}"/>
          </ac:picMkLst>
        </pc:picChg>
        <pc:picChg chg="del mod">
          <ac:chgData name="장원(물리학과)" userId="e4610acd-0df6-4076-801e-55b8d7f4980f" providerId="ADAL" clId="{A69C840B-12DC-4AB5-9E31-85C400B9D68F}" dt="2026-06-11T04:12:23.993" v="4560" actId="478"/>
          <ac:picMkLst>
            <pc:docMk/>
            <pc:sldMk cId="3540480884" sldId="507"/>
            <ac:picMk id="9" creationId="{EE731E86-5B5A-8802-A81D-C0222A6FE766}"/>
          </ac:picMkLst>
        </pc:picChg>
        <pc:picChg chg="add mod">
          <ac:chgData name="장원(물리학과)" userId="e4610acd-0df6-4076-801e-55b8d7f4980f" providerId="ADAL" clId="{A69C840B-12DC-4AB5-9E31-85C400B9D68F}" dt="2026-06-11T05:53:40.988" v="4654" actId="1076"/>
          <ac:picMkLst>
            <pc:docMk/>
            <pc:sldMk cId="3540480884" sldId="507"/>
            <ac:picMk id="12" creationId="{C503F7D9-F9E8-F77D-F0F1-FAE1A844A770}"/>
          </ac:picMkLst>
        </pc:picChg>
        <pc:picChg chg="del">
          <ac:chgData name="장원(물리학과)" userId="e4610acd-0df6-4076-801e-55b8d7f4980f" providerId="ADAL" clId="{A69C840B-12DC-4AB5-9E31-85C400B9D68F}" dt="2026-06-11T04:07:39.112" v="4557" actId="478"/>
          <ac:picMkLst>
            <pc:docMk/>
            <pc:sldMk cId="3540480884" sldId="507"/>
            <ac:picMk id="13" creationId="{31C270F0-E0C9-88B0-2F78-B1D1330EE67A}"/>
          </ac:picMkLst>
        </pc:picChg>
        <pc:picChg chg="add mod">
          <ac:chgData name="장원(물리학과)" userId="e4610acd-0df6-4076-801e-55b8d7f4980f" providerId="ADAL" clId="{A69C840B-12DC-4AB5-9E31-85C400B9D68F}" dt="2026-06-11T05:53:14.421" v="4647" actId="1076"/>
          <ac:picMkLst>
            <pc:docMk/>
            <pc:sldMk cId="3540480884" sldId="507"/>
            <ac:picMk id="15" creationId="{85D39F19-B75F-B1DB-0C8E-D57D161CA85F}"/>
          </ac:picMkLst>
        </pc:picChg>
        <pc:picChg chg="add del mod">
          <ac:chgData name="장원(물리학과)" userId="e4610acd-0df6-4076-801e-55b8d7f4980f" providerId="ADAL" clId="{A69C840B-12DC-4AB5-9E31-85C400B9D68F}" dt="2026-06-11T05:55:22.742" v="4667" actId="478"/>
          <ac:picMkLst>
            <pc:docMk/>
            <pc:sldMk cId="3540480884" sldId="507"/>
            <ac:picMk id="20" creationId="{5BD4B796-E0E4-D93D-30F0-DFDD6D929B3A}"/>
          </ac:picMkLst>
        </pc:picChg>
        <pc:picChg chg="add del mod">
          <ac:chgData name="장원(물리학과)" userId="e4610acd-0df6-4076-801e-55b8d7f4980f" providerId="ADAL" clId="{A69C840B-12DC-4AB5-9E31-85C400B9D68F}" dt="2026-06-11T05:55:44.933" v="4670" actId="478"/>
          <ac:picMkLst>
            <pc:docMk/>
            <pc:sldMk cId="3540480884" sldId="507"/>
            <ac:picMk id="24" creationId="{766446A0-6C97-57A3-6FA0-3464786EC356}"/>
          </ac:picMkLst>
        </pc:picChg>
        <pc:picChg chg="add mod">
          <ac:chgData name="장원(물리학과)" userId="e4610acd-0df6-4076-801e-55b8d7f4980f" providerId="ADAL" clId="{A69C840B-12DC-4AB5-9E31-85C400B9D68F}" dt="2026-06-11T05:55:26.972" v="4669" actId="14100"/>
          <ac:picMkLst>
            <pc:docMk/>
            <pc:sldMk cId="3540480884" sldId="507"/>
            <ac:picMk id="29" creationId="{04846F26-8E4F-8CFB-8718-704040FF80A5}"/>
          </ac:picMkLst>
        </pc:picChg>
        <pc:picChg chg="add mod">
          <ac:chgData name="장원(물리학과)" userId="e4610acd-0df6-4076-801e-55b8d7f4980f" providerId="ADAL" clId="{A69C840B-12DC-4AB5-9E31-85C400B9D68F}" dt="2026-06-11T05:55:54.633" v="4673" actId="1076"/>
          <ac:picMkLst>
            <pc:docMk/>
            <pc:sldMk cId="3540480884" sldId="507"/>
            <ac:picMk id="31" creationId="{FEA3A3DB-3B76-33F5-F25A-84C6088312B5}"/>
          </ac:picMkLst>
        </pc:picChg>
        <pc:cxnChg chg="add del mod">
          <ac:chgData name="장원(물리학과)" userId="e4610acd-0df6-4076-801e-55b8d7f4980f" providerId="ADAL" clId="{A69C840B-12DC-4AB5-9E31-85C400B9D68F}" dt="2026-06-11T04:15:57" v="4575" actId="478"/>
          <ac:cxnSpMkLst>
            <pc:docMk/>
            <pc:sldMk cId="3540480884" sldId="507"/>
            <ac:cxnSpMk id="6" creationId="{C08E632B-42CB-7E04-B914-1E7EF40C24D7}"/>
          </ac:cxnSpMkLst>
        </pc:cxnChg>
        <pc:cxnChg chg="add mod">
          <ac:chgData name="장원(물리학과)" userId="e4610acd-0df6-4076-801e-55b8d7f4980f" providerId="ADAL" clId="{A69C840B-12DC-4AB5-9E31-85C400B9D68F}" dt="2026-06-11T05:54:12.936" v="4658" actId="208"/>
          <ac:cxnSpMkLst>
            <pc:docMk/>
            <pc:sldMk cId="3540480884" sldId="507"/>
            <ac:cxnSpMk id="16" creationId="{22F1AE2C-5F3E-E09B-4FC0-372CFF54265F}"/>
          </ac:cxnSpMkLst>
        </pc:cxnChg>
        <pc:cxnChg chg="add mod ord">
          <ac:chgData name="장원(물리학과)" userId="e4610acd-0df6-4076-801e-55b8d7f4980f" providerId="ADAL" clId="{A69C840B-12DC-4AB5-9E31-85C400B9D68F}" dt="2026-06-11T19:00:08.805" v="12029" actId="166"/>
          <ac:cxnSpMkLst>
            <pc:docMk/>
            <pc:sldMk cId="3540480884" sldId="507"/>
            <ac:cxnSpMk id="25" creationId="{A25F7389-F977-279A-63EB-17B56995D21A}"/>
          </ac:cxnSpMkLst>
        </pc:cxnChg>
      </pc:sldChg>
      <pc:sldChg chg="modSp add mod">
        <pc:chgData name="장원(물리학과)" userId="e4610acd-0df6-4076-801e-55b8d7f4980f" providerId="ADAL" clId="{A69C840B-12DC-4AB5-9E31-85C400B9D68F}" dt="2026-06-11T06:33:39.748" v="4751" actId="20577"/>
        <pc:sldMkLst>
          <pc:docMk/>
          <pc:sldMk cId="2530398692" sldId="508"/>
        </pc:sldMkLst>
        <pc:spChg chg="mod">
          <ac:chgData name="장원(물리학과)" userId="e4610acd-0df6-4076-801e-55b8d7f4980f" providerId="ADAL" clId="{A69C840B-12DC-4AB5-9E31-85C400B9D68F}" dt="2026-06-11T06:33:39.748" v="4751" actId="20577"/>
          <ac:spMkLst>
            <pc:docMk/>
            <pc:sldMk cId="2530398692" sldId="508"/>
            <ac:spMk id="2" creationId="{2298DFD0-6B09-1656-2FB5-79CD0C46770E}"/>
          </ac:spMkLst>
        </pc:spChg>
      </pc:sldChg>
      <pc:sldChg chg="delSp modSp add mod">
        <pc:chgData name="장원(물리학과)" userId="e4610acd-0df6-4076-801e-55b8d7f4980f" providerId="ADAL" clId="{A69C840B-12DC-4AB5-9E31-85C400B9D68F}" dt="2026-06-11T19:01:35.151" v="12146"/>
        <pc:sldMkLst>
          <pc:docMk/>
          <pc:sldMk cId="3289942669" sldId="509"/>
        </pc:sldMkLst>
        <pc:spChg chg="mod">
          <ac:chgData name="장원(물리학과)" userId="e4610acd-0df6-4076-801e-55b8d7f4980f" providerId="ADAL" clId="{A69C840B-12DC-4AB5-9E31-85C400B9D68F}" dt="2026-06-11T06:48:37.085" v="4849" actId="1076"/>
          <ac:spMkLst>
            <pc:docMk/>
            <pc:sldMk cId="3289942669" sldId="509"/>
            <ac:spMk id="6" creationId="{B0E82EE9-311F-BF8F-3AD9-81AD64B7BEFD}"/>
          </ac:spMkLst>
        </pc:spChg>
        <pc:spChg chg="mod">
          <ac:chgData name="장원(물리학과)" userId="e4610acd-0df6-4076-801e-55b8d7f4980f" providerId="ADAL" clId="{A69C840B-12DC-4AB5-9E31-85C400B9D68F}" dt="2026-06-11T19:01:35.151" v="12146"/>
          <ac:spMkLst>
            <pc:docMk/>
            <pc:sldMk cId="3289942669" sldId="509"/>
            <ac:spMk id="8" creationId="{198C3A65-2262-762D-DED4-CA50CF0F1F62}"/>
          </ac:spMkLst>
        </pc:spChg>
        <pc:spChg chg="mod">
          <ac:chgData name="장원(물리학과)" userId="e4610acd-0df6-4076-801e-55b8d7f4980f" providerId="ADAL" clId="{A69C840B-12DC-4AB5-9E31-85C400B9D68F}" dt="2026-06-11T07:23:40.249" v="5032" actId="20577"/>
          <ac:spMkLst>
            <pc:docMk/>
            <pc:sldMk cId="3289942669" sldId="509"/>
            <ac:spMk id="12" creationId="{6DE7DC3B-D68D-2254-ED86-DF426C6CCDC1}"/>
          </ac:spMkLst>
        </pc:spChg>
        <pc:picChg chg="mod">
          <ac:chgData name="장원(물리학과)" userId="e4610acd-0df6-4076-801e-55b8d7f4980f" providerId="ADAL" clId="{A69C840B-12DC-4AB5-9E31-85C400B9D68F}" dt="2026-06-11T06:48:34.174" v="4848" actId="1076"/>
          <ac:picMkLst>
            <pc:docMk/>
            <pc:sldMk cId="3289942669" sldId="509"/>
            <ac:picMk id="5" creationId="{4CC237E7-ECDD-BE1F-8787-58EE4BE0FB3B}"/>
          </ac:picMkLst>
        </pc:picChg>
        <pc:picChg chg="del mod">
          <ac:chgData name="장원(물리학과)" userId="e4610acd-0df6-4076-801e-55b8d7f4980f" providerId="ADAL" clId="{A69C840B-12DC-4AB5-9E31-85C400B9D68F}" dt="2026-06-11T07:24:17.793" v="5046" actId="478"/>
          <ac:picMkLst>
            <pc:docMk/>
            <pc:sldMk cId="3289942669" sldId="509"/>
            <ac:picMk id="10" creationId="{9E7DBE98-59AC-B723-9E73-7A62E8DBB66D}"/>
          </ac:picMkLst>
        </pc:picChg>
      </pc:sldChg>
      <pc:sldChg chg="addSp modSp add mod">
        <pc:chgData name="장원(물리학과)" userId="e4610acd-0df6-4076-801e-55b8d7f4980f" providerId="ADAL" clId="{A69C840B-12DC-4AB5-9E31-85C400B9D68F}" dt="2026-06-11T07:27:53.222" v="5232" actId="1076"/>
        <pc:sldMkLst>
          <pc:docMk/>
          <pc:sldMk cId="3167059762" sldId="510"/>
        </pc:sldMkLst>
        <pc:spChg chg="mod">
          <ac:chgData name="장원(물리학과)" userId="e4610acd-0df6-4076-801e-55b8d7f4980f" providerId="ADAL" clId="{A69C840B-12DC-4AB5-9E31-85C400B9D68F}" dt="2026-06-11T07:24:14.234" v="5044" actId="1076"/>
          <ac:spMkLst>
            <pc:docMk/>
            <pc:sldMk cId="3167059762" sldId="510"/>
            <ac:spMk id="8" creationId="{9F400A82-BD99-CEB7-F988-C68D563E3F5A}"/>
          </ac:spMkLst>
        </pc:spChg>
        <pc:spChg chg="mod">
          <ac:chgData name="장원(물리학과)" userId="e4610acd-0df6-4076-801e-55b8d7f4980f" providerId="ADAL" clId="{A69C840B-12DC-4AB5-9E31-85C400B9D68F}" dt="2026-06-11T07:26:32.104" v="5183" actId="1076"/>
          <ac:spMkLst>
            <pc:docMk/>
            <pc:sldMk cId="3167059762" sldId="510"/>
            <ac:spMk id="17" creationId="{98358C40-A3A5-8664-6780-C9F995D320CF}"/>
          </ac:spMkLst>
        </pc:spChg>
        <pc:spChg chg="mod">
          <ac:chgData name="장원(물리학과)" userId="e4610acd-0df6-4076-801e-55b8d7f4980f" providerId="ADAL" clId="{A69C840B-12DC-4AB5-9E31-85C400B9D68F}" dt="2026-06-11T07:27:53.222" v="5232" actId="1076"/>
          <ac:spMkLst>
            <pc:docMk/>
            <pc:sldMk cId="3167059762" sldId="510"/>
            <ac:spMk id="19" creationId="{57E16D00-98C2-9DBA-111E-DD4505C21D55}"/>
          </ac:spMkLst>
        </pc:spChg>
        <pc:picChg chg="add mod">
          <ac:chgData name="장원(물리학과)" userId="e4610acd-0df6-4076-801e-55b8d7f4980f" providerId="ADAL" clId="{A69C840B-12DC-4AB5-9E31-85C400B9D68F}" dt="2026-06-11T07:24:24.999" v="5050" actId="1076"/>
          <ac:picMkLst>
            <pc:docMk/>
            <pc:sldMk cId="3167059762" sldId="510"/>
            <ac:picMk id="2" creationId="{9C0CEBD6-EC57-6ED2-2F2E-527286FBF05F}"/>
          </ac:picMkLst>
        </pc:picChg>
        <pc:picChg chg="mod">
          <ac:chgData name="장원(물리학과)" userId="e4610acd-0df6-4076-801e-55b8d7f4980f" providerId="ADAL" clId="{A69C840B-12DC-4AB5-9E31-85C400B9D68F}" dt="2026-06-11T07:24:15.247" v="5045" actId="1076"/>
          <ac:picMkLst>
            <pc:docMk/>
            <pc:sldMk cId="3167059762" sldId="510"/>
            <ac:picMk id="3" creationId="{18F6209B-1BF7-D8AF-9C3E-1BAFF68CE67D}"/>
          </ac:picMkLst>
        </pc:picChg>
      </pc:sldChg>
      <pc:sldChg chg="add del">
        <pc:chgData name="장원(물리학과)" userId="e4610acd-0df6-4076-801e-55b8d7f4980f" providerId="ADAL" clId="{A69C840B-12DC-4AB5-9E31-85C400B9D68F}" dt="2026-06-11T06:49:28.830" v="4857"/>
        <pc:sldMkLst>
          <pc:docMk/>
          <pc:sldMk cId="3813786326" sldId="510"/>
        </pc:sldMkLst>
      </pc:sldChg>
      <pc:sldChg chg="addSp delSp modSp add mod">
        <pc:chgData name="장원(물리학과)" userId="e4610acd-0df6-4076-801e-55b8d7f4980f" providerId="ADAL" clId="{A69C840B-12DC-4AB5-9E31-85C400B9D68F}" dt="2026-06-11T19:06:03.814" v="12181" actId="207"/>
        <pc:sldMkLst>
          <pc:docMk/>
          <pc:sldMk cId="3802151776" sldId="511"/>
        </pc:sldMkLst>
        <pc:spChg chg="mod">
          <ac:chgData name="장원(물리학과)" userId="e4610acd-0df6-4076-801e-55b8d7f4980f" providerId="ADAL" clId="{A69C840B-12DC-4AB5-9E31-85C400B9D68F}" dt="2026-06-11T19:06:03.814" v="12181" actId="207"/>
          <ac:spMkLst>
            <pc:docMk/>
            <pc:sldMk cId="3802151776" sldId="511"/>
            <ac:spMk id="3" creationId="{0AF12A21-6060-0518-9218-5923A86C51D0}"/>
          </ac:spMkLst>
        </pc:spChg>
        <pc:spChg chg="add del mod">
          <ac:chgData name="장원(물리학과)" userId="e4610acd-0df6-4076-801e-55b8d7f4980f" providerId="ADAL" clId="{A69C840B-12DC-4AB5-9E31-85C400B9D68F}" dt="2026-06-11T09:38:43.454" v="6567" actId="478"/>
          <ac:spMkLst>
            <pc:docMk/>
            <pc:sldMk cId="3802151776" sldId="511"/>
            <ac:spMk id="5" creationId="{2CCA4726-F51B-A454-8B5F-465B5C62E94A}"/>
          </ac:spMkLst>
        </pc:spChg>
        <pc:picChg chg="add del mod">
          <ac:chgData name="장원(물리학과)" userId="e4610acd-0df6-4076-801e-55b8d7f4980f" providerId="ADAL" clId="{A69C840B-12DC-4AB5-9E31-85C400B9D68F}" dt="2026-06-11T19:04:53.840" v="12147" actId="478"/>
          <ac:picMkLst>
            <pc:docMk/>
            <pc:sldMk cId="3802151776" sldId="511"/>
            <ac:picMk id="4" creationId="{5DA8EFBE-345E-799C-9DFA-AD35F296A209}"/>
          </ac:picMkLst>
        </pc:picChg>
        <pc:picChg chg="add mod">
          <ac:chgData name="장원(물리학과)" userId="e4610acd-0df6-4076-801e-55b8d7f4980f" providerId="ADAL" clId="{A69C840B-12DC-4AB5-9E31-85C400B9D68F}" dt="2026-06-11T19:06:00.502" v="12180" actId="14100"/>
          <ac:picMkLst>
            <pc:docMk/>
            <pc:sldMk cId="3802151776" sldId="511"/>
            <ac:picMk id="6" creationId="{2E99038C-E13B-CE7A-8442-E2B9B47A83D6}"/>
          </ac:picMkLst>
        </pc:picChg>
        <pc:picChg chg="add mod">
          <ac:chgData name="장원(물리학과)" userId="e4610acd-0df6-4076-801e-55b8d7f4980f" providerId="ADAL" clId="{A69C840B-12DC-4AB5-9E31-85C400B9D68F}" dt="2026-06-11T19:05:58.505" v="12179" actId="1076"/>
          <ac:picMkLst>
            <pc:docMk/>
            <pc:sldMk cId="3802151776" sldId="511"/>
            <ac:picMk id="7" creationId="{96DC3B8C-3E56-7B15-FBE1-8F7204C0E1F9}"/>
          </ac:picMkLst>
        </pc:picChg>
        <pc:picChg chg="mod">
          <ac:chgData name="장원(물리학과)" userId="e4610acd-0df6-4076-801e-55b8d7f4980f" providerId="ADAL" clId="{A69C840B-12DC-4AB5-9E31-85C400B9D68F}" dt="2026-06-11T19:05:34.660" v="12158" actId="1076"/>
          <ac:picMkLst>
            <pc:docMk/>
            <pc:sldMk cId="3802151776" sldId="511"/>
            <ac:picMk id="2052" creationId="{2190B222-AA07-24F8-6166-9A8EE44144DF}"/>
          </ac:picMkLst>
        </pc:picChg>
      </pc:sldChg>
      <pc:sldChg chg="modSp add mod">
        <pc:chgData name="장원(물리학과)" userId="e4610acd-0df6-4076-801e-55b8d7f4980f" providerId="ADAL" clId="{A69C840B-12DC-4AB5-9E31-85C400B9D68F}" dt="2026-06-11T06:55:20.697" v="4882" actId="27636"/>
        <pc:sldMkLst>
          <pc:docMk/>
          <pc:sldMk cId="1073256435" sldId="512"/>
        </pc:sldMkLst>
        <pc:spChg chg="mod">
          <ac:chgData name="장원(물리학과)" userId="e4610acd-0df6-4076-801e-55b8d7f4980f" providerId="ADAL" clId="{A69C840B-12DC-4AB5-9E31-85C400B9D68F}" dt="2026-06-11T06:55:20.697" v="4882" actId="27636"/>
          <ac:spMkLst>
            <pc:docMk/>
            <pc:sldMk cId="1073256435" sldId="512"/>
            <ac:spMk id="2" creationId="{FC63A549-F2FC-9C0E-12A0-E981BD9E12E4}"/>
          </ac:spMkLst>
        </pc:spChg>
      </pc:sldChg>
      <pc:sldChg chg="addSp delSp modSp new del mod">
        <pc:chgData name="장원(물리학과)" userId="e4610acd-0df6-4076-801e-55b8d7f4980f" providerId="ADAL" clId="{A69C840B-12DC-4AB5-9E31-85C400B9D68F}" dt="2026-06-11T09:50:26.818" v="6623" actId="47"/>
        <pc:sldMkLst>
          <pc:docMk/>
          <pc:sldMk cId="809072748" sldId="513"/>
        </pc:sldMkLst>
        <pc:spChg chg="del">
          <ac:chgData name="장원(물리학과)" userId="e4610acd-0df6-4076-801e-55b8d7f4980f" providerId="ADAL" clId="{A69C840B-12DC-4AB5-9E31-85C400B9D68F}" dt="2026-06-11T07:08:19.787" v="5007" actId="478"/>
          <ac:spMkLst>
            <pc:docMk/>
            <pc:sldMk cId="809072748" sldId="513"/>
            <ac:spMk id="2" creationId="{AECF0445-B099-1398-6971-87D81B4E0DE2}"/>
          </ac:spMkLst>
        </pc:spChg>
        <pc:spChg chg="del">
          <ac:chgData name="장원(물리학과)" userId="e4610acd-0df6-4076-801e-55b8d7f4980f" providerId="ADAL" clId="{A69C840B-12DC-4AB5-9E31-85C400B9D68F}" dt="2026-06-11T07:08:20.803" v="5008" actId="478"/>
          <ac:spMkLst>
            <pc:docMk/>
            <pc:sldMk cId="809072748" sldId="513"/>
            <ac:spMk id="3" creationId="{2A369269-D66B-E7F0-185B-A593EDA28D61}"/>
          </ac:spMkLst>
        </pc:spChg>
        <pc:spChg chg="add del mod">
          <ac:chgData name="장원(물리학과)" userId="e4610acd-0df6-4076-801e-55b8d7f4980f" providerId="ADAL" clId="{A69C840B-12DC-4AB5-9E31-85C400B9D68F}" dt="2026-06-11T07:10:26.931" v="5023" actId="478"/>
          <ac:spMkLst>
            <pc:docMk/>
            <pc:sldMk cId="809072748" sldId="513"/>
            <ac:spMk id="9" creationId="{AAB2C0A1-D69D-667E-1E9E-BEED56247F74}"/>
          </ac:spMkLst>
        </pc:spChg>
        <pc:spChg chg="add del mod">
          <ac:chgData name="장원(물리학과)" userId="e4610acd-0df6-4076-801e-55b8d7f4980f" providerId="ADAL" clId="{A69C840B-12DC-4AB5-9E31-85C400B9D68F}" dt="2026-06-11T09:36:53.086" v="6532" actId="478"/>
          <ac:spMkLst>
            <pc:docMk/>
            <pc:sldMk cId="809072748" sldId="513"/>
            <ac:spMk id="13" creationId="{1A08D624-3FCC-542E-F1C9-A5DBFA24DABC}"/>
          </ac:spMkLst>
        </pc:spChg>
        <pc:spChg chg="add del mod">
          <ac:chgData name="장원(물리학과)" userId="e4610acd-0df6-4076-801e-55b8d7f4980f" providerId="ADAL" clId="{A69C840B-12DC-4AB5-9E31-85C400B9D68F}" dt="2026-06-11T09:38:27.718" v="6564" actId="478"/>
          <ac:spMkLst>
            <pc:docMk/>
            <pc:sldMk cId="809072748" sldId="513"/>
            <ac:spMk id="15" creationId="{DCB81261-7AFB-A924-A32A-65A2C3AE3A9B}"/>
          </ac:spMkLst>
        </pc:spChg>
        <pc:spChg chg="add del mod">
          <ac:chgData name="장원(물리학과)" userId="e4610acd-0df6-4076-801e-55b8d7f4980f" providerId="ADAL" clId="{A69C840B-12DC-4AB5-9E31-85C400B9D68F}" dt="2026-06-11T09:42:37.582" v="6570" actId="478"/>
          <ac:spMkLst>
            <pc:docMk/>
            <pc:sldMk cId="809072748" sldId="513"/>
            <ac:spMk id="16" creationId="{99FBDA2C-17C8-AF71-5A7F-CAA67634B152}"/>
          </ac:spMkLst>
        </pc:spChg>
        <pc:picChg chg="add del mod">
          <ac:chgData name="장원(물리학과)" userId="e4610acd-0df6-4076-801e-55b8d7f4980f" providerId="ADAL" clId="{A69C840B-12DC-4AB5-9E31-85C400B9D68F}" dt="2026-06-11T09:44:48.510" v="6576" actId="478"/>
          <ac:picMkLst>
            <pc:docMk/>
            <pc:sldMk cId="809072748" sldId="513"/>
            <ac:picMk id="5" creationId="{CCCA0A6F-0623-62F2-72D2-8A4890BD637B}"/>
          </ac:picMkLst>
        </pc:picChg>
        <pc:picChg chg="add del mod">
          <ac:chgData name="장원(물리학과)" userId="e4610acd-0df6-4076-801e-55b8d7f4980f" providerId="ADAL" clId="{A69C840B-12DC-4AB5-9E31-85C400B9D68F}" dt="2026-06-11T09:44:48.743" v="6577" actId="478"/>
          <ac:picMkLst>
            <pc:docMk/>
            <pc:sldMk cId="809072748" sldId="513"/>
            <ac:picMk id="7" creationId="{4436DB93-4F9C-4634-C271-F00B90DB87F8}"/>
          </ac:picMkLst>
        </pc:picChg>
        <pc:picChg chg="add mod">
          <ac:chgData name="장원(물리학과)" userId="e4610acd-0df6-4076-801e-55b8d7f4980f" providerId="ADAL" clId="{A69C840B-12DC-4AB5-9E31-85C400B9D68F}" dt="2026-06-11T09:36:54.339" v="6533" actId="1076"/>
          <ac:picMkLst>
            <pc:docMk/>
            <pc:sldMk cId="809072748" sldId="513"/>
            <ac:picMk id="11" creationId="{B7279DED-4B87-040B-69D1-0D7580345AD8}"/>
          </ac:picMkLst>
        </pc:picChg>
        <pc:picChg chg="add del mod">
          <ac:chgData name="장원(물리학과)" userId="e4610acd-0df6-4076-801e-55b8d7f4980f" providerId="ADAL" clId="{A69C840B-12DC-4AB5-9E31-85C400B9D68F}" dt="2026-06-11T09:44:50.261" v="6578" actId="478"/>
          <ac:picMkLst>
            <pc:docMk/>
            <pc:sldMk cId="809072748" sldId="513"/>
            <ac:picMk id="18" creationId="{9CFC47DF-D105-0A51-02B6-FC2EF8241895}"/>
          </ac:picMkLst>
        </pc:picChg>
      </pc:sldChg>
      <pc:sldChg chg="addSp delSp modSp new mod">
        <pc:chgData name="장원(물리학과)" userId="e4610acd-0df6-4076-801e-55b8d7f4980f" providerId="ADAL" clId="{A69C840B-12DC-4AB5-9E31-85C400B9D68F}" dt="2026-06-11T07:42:21.404" v="5382" actId="14100"/>
        <pc:sldMkLst>
          <pc:docMk/>
          <pc:sldMk cId="3253187411" sldId="514"/>
        </pc:sldMkLst>
        <pc:spChg chg="del">
          <ac:chgData name="장원(물리학과)" userId="e4610acd-0df6-4076-801e-55b8d7f4980f" providerId="ADAL" clId="{A69C840B-12DC-4AB5-9E31-85C400B9D68F}" dt="2026-06-11T07:37:49.730" v="5364" actId="478"/>
          <ac:spMkLst>
            <pc:docMk/>
            <pc:sldMk cId="3253187411" sldId="514"/>
            <ac:spMk id="2" creationId="{2CEF5903-EA57-C539-3D6F-C42FB7880F2D}"/>
          </ac:spMkLst>
        </pc:spChg>
        <pc:spChg chg="del">
          <ac:chgData name="장원(물리학과)" userId="e4610acd-0df6-4076-801e-55b8d7f4980f" providerId="ADAL" clId="{A69C840B-12DC-4AB5-9E31-85C400B9D68F}" dt="2026-06-11T07:37:50.433" v="5365" actId="478"/>
          <ac:spMkLst>
            <pc:docMk/>
            <pc:sldMk cId="3253187411" sldId="514"/>
            <ac:spMk id="3" creationId="{138ED80A-60DB-9037-5B57-C031B088B9D4}"/>
          </ac:spMkLst>
        </pc:spChg>
        <pc:spChg chg="add mod">
          <ac:chgData name="장원(물리학과)" userId="e4610acd-0df6-4076-801e-55b8d7f4980f" providerId="ADAL" clId="{A69C840B-12DC-4AB5-9E31-85C400B9D68F}" dt="2026-06-11T07:42:21.404" v="5382" actId="14100"/>
          <ac:spMkLst>
            <pc:docMk/>
            <pc:sldMk cId="3253187411" sldId="514"/>
            <ac:spMk id="9" creationId="{1B1E884E-90D9-BDCF-32DB-D5079424969B}"/>
          </ac:spMkLst>
        </pc:spChg>
        <pc:picChg chg="add mod">
          <ac:chgData name="장원(물리학과)" userId="e4610acd-0df6-4076-801e-55b8d7f4980f" providerId="ADAL" clId="{A69C840B-12DC-4AB5-9E31-85C400B9D68F}" dt="2026-06-11T07:39:08.583" v="5379" actId="1076"/>
          <ac:picMkLst>
            <pc:docMk/>
            <pc:sldMk cId="3253187411" sldId="514"/>
            <ac:picMk id="5" creationId="{13B362E6-8225-4CB3-D442-C3F1B4C85376}"/>
          </ac:picMkLst>
        </pc:picChg>
        <pc:picChg chg="add mod">
          <ac:chgData name="장원(물리학과)" userId="e4610acd-0df6-4076-801e-55b8d7f4980f" providerId="ADAL" clId="{A69C840B-12DC-4AB5-9E31-85C400B9D68F}" dt="2026-06-11T07:38:38.873" v="5375" actId="14100"/>
          <ac:picMkLst>
            <pc:docMk/>
            <pc:sldMk cId="3253187411" sldId="514"/>
            <ac:picMk id="7" creationId="{BD3B823D-96F6-8F8D-AB6D-6E6EAB35C6A2}"/>
          </ac:picMkLst>
        </pc:picChg>
      </pc:sldChg>
      <pc:sldChg chg="modSp add mod">
        <pc:chgData name="장원(물리학과)" userId="e4610acd-0df6-4076-801e-55b8d7f4980f" providerId="ADAL" clId="{A69C840B-12DC-4AB5-9E31-85C400B9D68F}" dt="2026-06-11T07:47:34.169" v="5446" actId="20577"/>
        <pc:sldMkLst>
          <pc:docMk/>
          <pc:sldMk cId="894313216" sldId="515"/>
        </pc:sldMkLst>
        <pc:spChg chg="mod">
          <ac:chgData name="장원(물리학과)" userId="e4610acd-0df6-4076-801e-55b8d7f4980f" providerId="ADAL" clId="{A69C840B-12DC-4AB5-9E31-85C400B9D68F}" dt="2026-06-11T07:47:34.169" v="5446" actId="20577"/>
          <ac:spMkLst>
            <pc:docMk/>
            <pc:sldMk cId="894313216" sldId="515"/>
            <ac:spMk id="2" creationId="{12B66D1E-2971-8C43-D58E-45A4FA08C15B}"/>
          </ac:spMkLst>
        </pc:spChg>
      </pc:sldChg>
      <pc:sldChg chg="addSp delSp modSp new mod">
        <pc:chgData name="장원(물리학과)" userId="e4610acd-0df6-4076-801e-55b8d7f4980f" providerId="ADAL" clId="{A69C840B-12DC-4AB5-9E31-85C400B9D68F}" dt="2026-06-12T06:04:39.015" v="12308" actId="207"/>
        <pc:sldMkLst>
          <pc:docMk/>
          <pc:sldMk cId="3776012201" sldId="516"/>
        </pc:sldMkLst>
        <pc:spChg chg="del">
          <ac:chgData name="장원(물리학과)" userId="e4610acd-0df6-4076-801e-55b8d7f4980f" providerId="ADAL" clId="{A69C840B-12DC-4AB5-9E31-85C400B9D68F}" dt="2026-06-11T07:47:52.161" v="5450" actId="478"/>
          <ac:spMkLst>
            <pc:docMk/>
            <pc:sldMk cId="3776012201" sldId="516"/>
            <ac:spMk id="2" creationId="{12FE9460-2234-751F-00ED-243FC9C1FDF5}"/>
          </ac:spMkLst>
        </pc:spChg>
        <pc:spChg chg="add mod">
          <ac:chgData name="장원(물리학과)" userId="e4610acd-0df6-4076-801e-55b8d7f4980f" providerId="ADAL" clId="{A69C840B-12DC-4AB5-9E31-85C400B9D68F}" dt="2026-06-12T06:04:39.015" v="12308" actId="207"/>
          <ac:spMkLst>
            <pc:docMk/>
            <pc:sldMk cId="3776012201" sldId="516"/>
            <ac:spMk id="2" creationId="{4F28E212-6047-8FCA-4FBF-A95DE0FC0931}"/>
          </ac:spMkLst>
        </pc:spChg>
        <pc:spChg chg="del">
          <ac:chgData name="장원(물리학과)" userId="e4610acd-0df6-4076-801e-55b8d7f4980f" providerId="ADAL" clId="{A69C840B-12DC-4AB5-9E31-85C400B9D68F}" dt="2026-06-11T07:47:51.361" v="5449" actId="478"/>
          <ac:spMkLst>
            <pc:docMk/>
            <pc:sldMk cId="3776012201" sldId="516"/>
            <ac:spMk id="3" creationId="{0609F0B3-1B21-904F-66CF-1B8CB52C1E30}"/>
          </ac:spMkLst>
        </pc:spChg>
        <pc:spChg chg="add del mod">
          <ac:chgData name="장원(물리학과)" userId="e4610acd-0df6-4076-801e-55b8d7f4980f" providerId="ADAL" clId="{A69C840B-12DC-4AB5-9E31-85C400B9D68F}" dt="2026-06-11T08:15:13.793" v="6217" actId="478"/>
          <ac:spMkLst>
            <pc:docMk/>
            <pc:sldMk cId="3776012201" sldId="516"/>
            <ac:spMk id="5" creationId="{2E5CDE95-893A-EB21-BBB2-F6A512901E22}"/>
          </ac:spMkLst>
        </pc:spChg>
        <pc:spChg chg="add mod">
          <ac:chgData name="장원(물리학과)" userId="e4610acd-0df6-4076-801e-55b8d7f4980f" providerId="ADAL" clId="{A69C840B-12DC-4AB5-9E31-85C400B9D68F}" dt="2026-06-11T18:51:04.952" v="11696" actId="1076"/>
          <ac:spMkLst>
            <pc:docMk/>
            <pc:sldMk cId="3776012201" sldId="516"/>
            <ac:spMk id="8" creationId="{12931187-DE72-65B1-05E9-6F01CCB50B8E}"/>
          </ac:spMkLst>
        </pc:spChg>
        <pc:spChg chg="add mod">
          <ac:chgData name="장원(물리학과)" userId="e4610acd-0df6-4076-801e-55b8d7f4980f" providerId="ADAL" clId="{A69C840B-12DC-4AB5-9E31-85C400B9D68F}" dt="2026-06-11T18:51:53.695" v="11705" actId="20577"/>
          <ac:spMkLst>
            <pc:docMk/>
            <pc:sldMk cId="3776012201" sldId="516"/>
            <ac:spMk id="10" creationId="{32BE2BCA-2B29-6C23-8C81-6E97259FC48C}"/>
          </ac:spMkLst>
        </pc:spChg>
        <pc:spChg chg="add del mod">
          <ac:chgData name="장원(물리학과)" userId="e4610acd-0df6-4076-801e-55b8d7f4980f" providerId="ADAL" clId="{A69C840B-12DC-4AB5-9E31-85C400B9D68F}" dt="2026-06-11T08:29:40.159" v="6482" actId="478"/>
          <ac:spMkLst>
            <pc:docMk/>
            <pc:sldMk cId="3776012201" sldId="516"/>
            <ac:spMk id="12" creationId="{53F4EE40-FCD4-E76F-DAC5-D3A89D5F257F}"/>
          </ac:spMkLst>
        </pc:spChg>
        <pc:spChg chg="add mod">
          <ac:chgData name="장원(물리학과)" userId="e4610acd-0df6-4076-801e-55b8d7f4980f" providerId="ADAL" clId="{A69C840B-12DC-4AB5-9E31-85C400B9D68F}" dt="2026-06-11T18:52:04.207" v="11708" actId="1076"/>
          <ac:spMkLst>
            <pc:docMk/>
            <pc:sldMk cId="3776012201" sldId="516"/>
            <ac:spMk id="14" creationId="{A6F94C89-ADE9-C606-CC08-403E99DFFE72}"/>
          </ac:spMkLst>
        </pc:spChg>
        <pc:picChg chg="add mod">
          <ac:chgData name="장원(물리학과)" userId="e4610acd-0df6-4076-801e-55b8d7f4980f" providerId="ADAL" clId="{A69C840B-12DC-4AB5-9E31-85C400B9D68F}" dt="2026-06-11T18:51:02.470" v="11695" actId="1076"/>
          <ac:picMkLst>
            <pc:docMk/>
            <pc:sldMk cId="3776012201" sldId="516"/>
            <ac:picMk id="7" creationId="{BA567091-F219-3B4B-BB70-5E9126A26701}"/>
          </ac:picMkLst>
        </pc:picChg>
        <pc:picChg chg="add del mod">
          <ac:chgData name="장원(물리학과)" userId="e4610acd-0df6-4076-801e-55b8d7f4980f" providerId="ADAL" clId="{A69C840B-12DC-4AB5-9E31-85C400B9D68F}" dt="2026-06-11T10:28:53.612" v="7086" actId="478"/>
          <ac:picMkLst>
            <pc:docMk/>
            <pc:sldMk cId="3776012201" sldId="516"/>
            <ac:picMk id="13" creationId="{8019E046-6269-1D2F-7F0B-AE55CC6BF111}"/>
          </ac:picMkLst>
        </pc:picChg>
        <pc:picChg chg="add mod">
          <ac:chgData name="장원(물리학과)" userId="e4610acd-0df6-4076-801e-55b8d7f4980f" providerId="ADAL" clId="{A69C840B-12DC-4AB5-9E31-85C400B9D68F}" dt="2026-06-11T18:51:20.252" v="11700" actId="14100"/>
          <ac:picMkLst>
            <pc:docMk/>
            <pc:sldMk cId="3776012201" sldId="516"/>
            <ac:picMk id="15" creationId="{E6A68D00-DE52-8902-362B-2616A5026753}"/>
          </ac:picMkLst>
        </pc:picChg>
      </pc:sldChg>
      <pc:sldChg chg="addSp delSp modSp add del mod">
        <pc:chgData name="장원(물리학과)" userId="e4610acd-0df6-4076-801e-55b8d7f4980f" providerId="ADAL" clId="{A69C840B-12DC-4AB5-9E31-85C400B9D68F}" dt="2026-06-11T18:52:10.096" v="11709" actId="47"/>
        <pc:sldMkLst>
          <pc:docMk/>
          <pc:sldMk cId="2018884719" sldId="517"/>
        </pc:sldMkLst>
        <pc:spChg chg="add mod">
          <ac:chgData name="장원(물리학과)" userId="e4610acd-0df6-4076-801e-55b8d7f4980f" providerId="ADAL" clId="{A69C840B-12DC-4AB5-9E31-85C400B9D68F}" dt="2026-06-11T18:23:02.647" v="11487" actId="14100"/>
          <ac:spMkLst>
            <pc:docMk/>
            <pc:sldMk cId="2018884719" sldId="517"/>
            <ac:spMk id="3" creationId="{C845C308-80EF-D808-1776-0216762690D6}"/>
          </ac:spMkLst>
        </pc:spChg>
        <pc:spChg chg="del">
          <ac:chgData name="장원(물리학과)" userId="e4610acd-0df6-4076-801e-55b8d7f4980f" providerId="ADAL" clId="{A69C840B-12DC-4AB5-9E31-85C400B9D68F}" dt="2026-06-11T07:55:29.386" v="5660" actId="478"/>
          <ac:spMkLst>
            <pc:docMk/>
            <pc:sldMk cId="2018884719" sldId="517"/>
            <ac:spMk id="6" creationId="{B2A2DFFA-A4BB-EE92-5826-E0F4DA22E473}"/>
          </ac:spMkLst>
        </pc:spChg>
      </pc:sldChg>
      <pc:sldChg chg="addSp delSp modSp new mod">
        <pc:chgData name="장원(물리학과)" userId="e4610acd-0df6-4076-801e-55b8d7f4980f" providerId="ADAL" clId="{A69C840B-12DC-4AB5-9E31-85C400B9D68F}" dt="2026-06-11T08:16:27.944" v="6236" actId="1076"/>
        <pc:sldMkLst>
          <pc:docMk/>
          <pc:sldMk cId="1790042696" sldId="518"/>
        </pc:sldMkLst>
        <pc:spChg chg="del">
          <ac:chgData name="장원(물리학과)" userId="e4610acd-0df6-4076-801e-55b8d7f4980f" providerId="ADAL" clId="{A69C840B-12DC-4AB5-9E31-85C400B9D68F}" dt="2026-06-11T08:00:38.481" v="5662" actId="478"/>
          <ac:spMkLst>
            <pc:docMk/>
            <pc:sldMk cId="1790042696" sldId="518"/>
            <ac:spMk id="2" creationId="{57F7ADEB-6593-97D3-F48E-25B15F0F1E88}"/>
          </ac:spMkLst>
        </pc:spChg>
        <pc:spChg chg="del">
          <ac:chgData name="장원(물리학과)" userId="e4610acd-0df6-4076-801e-55b8d7f4980f" providerId="ADAL" clId="{A69C840B-12DC-4AB5-9E31-85C400B9D68F}" dt="2026-06-11T08:00:38.960" v="5663" actId="478"/>
          <ac:spMkLst>
            <pc:docMk/>
            <pc:sldMk cId="1790042696" sldId="518"/>
            <ac:spMk id="3" creationId="{A790FBF7-2055-C255-F17E-DBE7D7F5393D}"/>
          </ac:spMkLst>
        </pc:spChg>
        <pc:spChg chg="add mod">
          <ac:chgData name="장원(물리학과)" userId="e4610acd-0df6-4076-801e-55b8d7f4980f" providerId="ADAL" clId="{A69C840B-12DC-4AB5-9E31-85C400B9D68F}" dt="2026-06-11T08:16:26.287" v="6235" actId="1076"/>
          <ac:spMkLst>
            <pc:docMk/>
            <pc:sldMk cId="1790042696" sldId="518"/>
            <ac:spMk id="5" creationId="{E862727A-AF2D-AE81-51AF-F4870234D361}"/>
          </ac:spMkLst>
        </pc:spChg>
        <pc:spChg chg="add mod">
          <ac:chgData name="장원(물리학과)" userId="e4610acd-0df6-4076-801e-55b8d7f4980f" providerId="ADAL" clId="{A69C840B-12DC-4AB5-9E31-85C400B9D68F}" dt="2026-06-11T08:16:27.944" v="6236" actId="1076"/>
          <ac:spMkLst>
            <pc:docMk/>
            <pc:sldMk cId="1790042696" sldId="518"/>
            <ac:spMk id="7" creationId="{01F4B6F7-42F5-48A9-5BD4-93C4C419EC79}"/>
          </ac:spMkLst>
        </pc:spChg>
        <pc:graphicFrameChg chg="add mod modGraphic">
          <ac:chgData name="장원(물리학과)" userId="e4610acd-0df6-4076-801e-55b8d7f4980f" providerId="ADAL" clId="{A69C840B-12DC-4AB5-9E31-85C400B9D68F}" dt="2026-06-11T08:16:04.280" v="6231" actId="14734"/>
          <ac:graphicFrameMkLst>
            <pc:docMk/>
            <pc:sldMk cId="1790042696" sldId="518"/>
            <ac:graphicFrameMk id="4" creationId="{3098DEB3-AB5F-9006-8F44-DBC68C8E9BD5}"/>
          </ac:graphicFrameMkLst>
        </pc:graphicFrameChg>
      </pc:sldChg>
      <pc:sldChg chg="addSp delSp modSp new del mod">
        <pc:chgData name="장원(물리학과)" userId="e4610acd-0df6-4076-801e-55b8d7f4980f" providerId="ADAL" clId="{A69C840B-12DC-4AB5-9E31-85C400B9D68F}" dt="2026-06-11T19:06:05.663" v="12182" actId="47"/>
        <pc:sldMkLst>
          <pc:docMk/>
          <pc:sldMk cId="1861741142" sldId="519"/>
        </pc:sldMkLst>
        <pc:spChg chg="del">
          <ac:chgData name="장원(물리학과)" userId="e4610acd-0df6-4076-801e-55b8d7f4980f" providerId="ADAL" clId="{A69C840B-12DC-4AB5-9E31-85C400B9D68F}" dt="2026-06-11T08:06:00.689" v="5999" actId="478"/>
          <ac:spMkLst>
            <pc:docMk/>
            <pc:sldMk cId="1861741142" sldId="519"/>
            <ac:spMk id="2" creationId="{D7E5BB24-6809-E906-039A-8AC9058F2361}"/>
          </ac:spMkLst>
        </pc:spChg>
        <pc:spChg chg="del">
          <ac:chgData name="장원(물리학과)" userId="e4610acd-0df6-4076-801e-55b8d7f4980f" providerId="ADAL" clId="{A69C840B-12DC-4AB5-9E31-85C400B9D68F}" dt="2026-06-11T08:06:01.273" v="6000" actId="478"/>
          <ac:spMkLst>
            <pc:docMk/>
            <pc:sldMk cId="1861741142" sldId="519"/>
            <ac:spMk id="3" creationId="{16541C32-9358-CB8B-84F6-702EDB00BDA4}"/>
          </ac:spMkLst>
        </pc:spChg>
        <pc:picChg chg="add mod">
          <ac:chgData name="장원(물리학과)" userId="e4610acd-0df6-4076-801e-55b8d7f4980f" providerId="ADAL" clId="{A69C840B-12DC-4AB5-9E31-85C400B9D68F}" dt="2026-06-11T18:44:46.201" v="11661" actId="14100"/>
          <ac:picMkLst>
            <pc:docMk/>
            <pc:sldMk cId="1861741142" sldId="519"/>
            <ac:picMk id="5" creationId="{8CDACF34-9087-2D42-1316-0FCE5C004B9B}"/>
          </ac:picMkLst>
        </pc:picChg>
        <pc:picChg chg="add mod">
          <ac:chgData name="장원(물리학과)" userId="e4610acd-0df6-4076-801e-55b8d7f4980f" providerId="ADAL" clId="{A69C840B-12DC-4AB5-9E31-85C400B9D68F}" dt="2026-06-11T18:44:38.853" v="11657" actId="14100"/>
          <ac:picMkLst>
            <pc:docMk/>
            <pc:sldMk cId="1861741142" sldId="519"/>
            <ac:picMk id="7" creationId="{21B26C69-C5BB-058E-6644-50D326AD808C}"/>
          </ac:picMkLst>
        </pc:picChg>
      </pc:sldChg>
      <pc:sldChg chg="new del">
        <pc:chgData name="장원(물리학과)" userId="e4610acd-0df6-4076-801e-55b8d7f4980f" providerId="ADAL" clId="{A69C840B-12DC-4AB5-9E31-85C400B9D68F}" dt="2026-06-11T09:44:55.836" v="6581" actId="47"/>
        <pc:sldMkLst>
          <pc:docMk/>
          <pc:sldMk cId="4011593521" sldId="520"/>
        </pc:sldMkLst>
      </pc:sldChg>
      <pc:sldChg chg="addSp delSp modSp new mod modNotesTx">
        <pc:chgData name="장원(물리학과)" userId="e4610acd-0df6-4076-801e-55b8d7f4980f" providerId="ADAL" clId="{A69C840B-12DC-4AB5-9E31-85C400B9D68F}" dt="2026-06-11T18:49:16.383" v="11678" actId="14100"/>
        <pc:sldMkLst>
          <pc:docMk/>
          <pc:sldMk cId="314923698" sldId="521"/>
        </pc:sldMkLst>
        <pc:spChg chg="del">
          <ac:chgData name="장원(물리학과)" userId="e4610acd-0df6-4076-801e-55b8d7f4980f" providerId="ADAL" clId="{A69C840B-12DC-4AB5-9E31-85C400B9D68F}" dt="2026-06-11T09:45:17.661" v="6583" actId="478"/>
          <ac:spMkLst>
            <pc:docMk/>
            <pc:sldMk cId="314923698" sldId="521"/>
            <ac:spMk id="2" creationId="{4F6FD4B4-83C4-ED0A-3724-087905A99B3F}"/>
          </ac:spMkLst>
        </pc:spChg>
        <pc:spChg chg="del">
          <ac:chgData name="장원(물리학과)" userId="e4610acd-0df6-4076-801e-55b8d7f4980f" providerId="ADAL" clId="{A69C840B-12DC-4AB5-9E31-85C400B9D68F}" dt="2026-06-11T09:45:11.736" v="6582" actId="931"/>
          <ac:spMkLst>
            <pc:docMk/>
            <pc:sldMk cId="314923698" sldId="521"/>
            <ac:spMk id="3" creationId="{46A1F457-75DB-E596-7516-83B97F92D8D6}"/>
          </ac:spMkLst>
        </pc:spChg>
        <pc:spChg chg="add mod">
          <ac:chgData name="장원(물리학과)" userId="e4610acd-0df6-4076-801e-55b8d7f4980f" providerId="ADAL" clId="{A69C840B-12DC-4AB5-9E31-85C400B9D68F}" dt="2026-06-11T09:46:56.044" v="6598" actId="14100"/>
          <ac:spMkLst>
            <pc:docMk/>
            <pc:sldMk cId="314923698" sldId="521"/>
            <ac:spMk id="9" creationId="{BC0264F1-F651-F00D-CE09-B0CB56EC8B84}"/>
          </ac:spMkLst>
        </pc:spChg>
        <pc:spChg chg="add mod">
          <ac:chgData name="장원(물리학과)" userId="e4610acd-0df6-4076-801e-55b8d7f4980f" providerId="ADAL" clId="{A69C840B-12DC-4AB5-9E31-85C400B9D68F}" dt="2026-06-11T18:49:14.002" v="11677" actId="1076"/>
          <ac:spMkLst>
            <pc:docMk/>
            <pc:sldMk cId="314923698" sldId="521"/>
            <ac:spMk id="10" creationId="{DA8CA27E-DF7F-83A7-DAD4-30406F41489D}"/>
          </ac:spMkLst>
        </pc:spChg>
        <pc:picChg chg="add mod ord">
          <ac:chgData name="장원(물리학과)" userId="e4610acd-0df6-4076-801e-55b8d7f4980f" providerId="ADAL" clId="{A69C840B-12DC-4AB5-9E31-85C400B9D68F}" dt="2026-06-11T18:48:40.082" v="11672" actId="1076"/>
          <ac:picMkLst>
            <pc:docMk/>
            <pc:sldMk cId="314923698" sldId="521"/>
            <ac:picMk id="5" creationId="{A32CAFA6-E1F8-F0B5-0F32-276A4816C7B1}"/>
          </ac:picMkLst>
        </pc:picChg>
        <pc:picChg chg="add mod">
          <ac:chgData name="장원(물리학과)" userId="e4610acd-0df6-4076-801e-55b8d7f4980f" providerId="ADAL" clId="{A69C840B-12DC-4AB5-9E31-85C400B9D68F}" dt="2026-06-11T09:46:49.276" v="6594" actId="1076"/>
          <ac:picMkLst>
            <pc:docMk/>
            <pc:sldMk cId="314923698" sldId="521"/>
            <ac:picMk id="7" creationId="{DF79DD85-95D2-1BD2-1AC1-848D64D4E74F}"/>
          </ac:picMkLst>
        </pc:picChg>
        <pc:picChg chg="add mod">
          <ac:chgData name="장원(물리학과)" userId="e4610acd-0df6-4076-801e-55b8d7f4980f" providerId="ADAL" clId="{A69C840B-12DC-4AB5-9E31-85C400B9D68F}" dt="2026-06-11T18:49:16.383" v="11678" actId="14100"/>
          <ac:picMkLst>
            <pc:docMk/>
            <pc:sldMk cId="314923698" sldId="521"/>
            <ac:picMk id="12" creationId="{F00957D6-1E96-2163-276D-E16524159E45}"/>
          </ac:picMkLst>
        </pc:picChg>
      </pc:sldChg>
      <pc:sldChg chg="new del">
        <pc:chgData name="장원(물리학과)" userId="e4610acd-0df6-4076-801e-55b8d7f4980f" providerId="ADAL" clId="{A69C840B-12DC-4AB5-9E31-85C400B9D68F}" dt="2026-06-11T10:00:47.218" v="6665" actId="47"/>
        <pc:sldMkLst>
          <pc:docMk/>
          <pc:sldMk cId="3729306932" sldId="522"/>
        </pc:sldMkLst>
      </pc:sldChg>
      <pc:sldChg chg="modSp add del mod">
        <pc:chgData name="장원(물리학과)" userId="e4610acd-0df6-4076-801e-55b8d7f4980f" providerId="ADAL" clId="{A69C840B-12DC-4AB5-9E31-85C400B9D68F}" dt="2026-06-11T10:03:28.216" v="6805" actId="47"/>
        <pc:sldMkLst>
          <pc:docMk/>
          <pc:sldMk cId="407321723" sldId="523"/>
        </pc:sldMkLst>
        <pc:spChg chg="mod">
          <ac:chgData name="장원(물리학과)" userId="e4610acd-0df6-4076-801e-55b8d7f4980f" providerId="ADAL" clId="{A69C840B-12DC-4AB5-9E31-85C400B9D68F}" dt="2026-06-11T10:00:59.429" v="6684" actId="20577"/>
          <ac:spMkLst>
            <pc:docMk/>
            <pc:sldMk cId="407321723" sldId="523"/>
            <ac:spMk id="2" creationId="{8B4E43FE-73A8-9724-911D-6633B17C98F3}"/>
          </ac:spMkLst>
        </pc:spChg>
      </pc:sldChg>
      <pc:sldChg chg="new del">
        <pc:chgData name="장원(물리학과)" userId="e4610acd-0df6-4076-801e-55b8d7f4980f" providerId="ADAL" clId="{A69C840B-12DC-4AB5-9E31-85C400B9D68F}" dt="2026-06-11T10:23:54.810" v="7045" actId="47"/>
        <pc:sldMkLst>
          <pc:docMk/>
          <pc:sldMk cId="2240034801" sldId="524"/>
        </pc:sldMkLst>
      </pc:sldChg>
      <pc:sldChg chg="addSp delSp modSp new mod">
        <pc:chgData name="장원(물리학과)" userId="e4610acd-0df6-4076-801e-55b8d7f4980f" providerId="ADAL" clId="{A69C840B-12DC-4AB5-9E31-85C400B9D68F}" dt="2026-06-11T18:02:54.749" v="9586" actId="1076"/>
        <pc:sldMkLst>
          <pc:docMk/>
          <pc:sldMk cId="3090781548" sldId="525"/>
        </pc:sldMkLst>
        <pc:spChg chg="del">
          <ac:chgData name="장원(물리학과)" userId="e4610acd-0df6-4076-801e-55b8d7f4980f" providerId="ADAL" clId="{A69C840B-12DC-4AB5-9E31-85C400B9D68F}" dt="2026-06-11T10:38:21.813" v="7287" actId="478"/>
          <ac:spMkLst>
            <pc:docMk/>
            <pc:sldMk cId="3090781548" sldId="525"/>
            <ac:spMk id="2" creationId="{701E01E1-44E3-51CF-4FFD-11AA3BCB5142}"/>
          </ac:spMkLst>
        </pc:spChg>
        <pc:spChg chg="del">
          <ac:chgData name="장원(물리학과)" userId="e4610acd-0df6-4076-801e-55b8d7f4980f" providerId="ADAL" clId="{A69C840B-12DC-4AB5-9E31-85C400B9D68F}" dt="2026-06-11T10:38:21.030" v="7286" actId="478"/>
          <ac:spMkLst>
            <pc:docMk/>
            <pc:sldMk cId="3090781548" sldId="525"/>
            <ac:spMk id="3" creationId="{BA9DE159-EE33-5DE1-487E-4C87B2B7CC88}"/>
          </ac:spMkLst>
        </pc:spChg>
        <pc:spChg chg="add mod">
          <ac:chgData name="장원(물리학과)" userId="e4610acd-0df6-4076-801e-55b8d7f4980f" providerId="ADAL" clId="{A69C840B-12DC-4AB5-9E31-85C400B9D68F}" dt="2026-06-11T17:27:56.466" v="8992" actId="207"/>
          <ac:spMkLst>
            <pc:docMk/>
            <pc:sldMk cId="3090781548" sldId="525"/>
            <ac:spMk id="4" creationId="{CD1B264B-25CA-B8B2-2D60-4BF8C8218E1E}"/>
          </ac:spMkLst>
        </pc:spChg>
        <pc:spChg chg="add del mod">
          <ac:chgData name="장원(물리학과)" userId="e4610acd-0df6-4076-801e-55b8d7f4980f" providerId="ADAL" clId="{A69C840B-12DC-4AB5-9E31-85C400B9D68F}" dt="2026-06-11T17:27:59.357" v="8994" actId="478"/>
          <ac:spMkLst>
            <pc:docMk/>
            <pc:sldMk cId="3090781548" sldId="525"/>
            <ac:spMk id="8" creationId="{65D76941-2595-FC89-31BD-71A77DE5EBE0}"/>
          </ac:spMkLst>
        </pc:spChg>
        <pc:spChg chg="add mod">
          <ac:chgData name="장원(물리학과)" userId="e4610acd-0df6-4076-801e-55b8d7f4980f" providerId="ADAL" clId="{A69C840B-12DC-4AB5-9E31-85C400B9D68F}" dt="2026-06-11T17:32:01.231" v="9006" actId="14100"/>
          <ac:spMkLst>
            <pc:docMk/>
            <pc:sldMk cId="3090781548" sldId="525"/>
            <ac:spMk id="12" creationId="{674D4730-8350-CFAF-9E43-CB161367B281}"/>
          </ac:spMkLst>
        </pc:spChg>
        <pc:spChg chg="add mod">
          <ac:chgData name="장원(물리학과)" userId="e4610acd-0df6-4076-801e-55b8d7f4980f" providerId="ADAL" clId="{A69C840B-12DC-4AB5-9E31-85C400B9D68F}" dt="2026-06-11T17:31:58.191" v="9005" actId="1076"/>
          <ac:spMkLst>
            <pc:docMk/>
            <pc:sldMk cId="3090781548" sldId="525"/>
            <ac:spMk id="15" creationId="{474BC72E-1D96-2F76-4C8B-29D79C9FB880}"/>
          </ac:spMkLst>
        </pc:spChg>
        <pc:spChg chg="add mod">
          <ac:chgData name="장원(물리학과)" userId="e4610acd-0df6-4076-801e-55b8d7f4980f" providerId="ADAL" clId="{A69C840B-12DC-4AB5-9E31-85C400B9D68F}" dt="2026-06-11T17:34:05.809" v="9093" actId="122"/>
          <ac:spMkLst>
            <pc:docMk/>
            <pc:sldMk cId="3090781548" sldId="525"/>
            <ac:spMk id="16" creationId="{1D4D6A0E-4B23-D99C-AD7F-86DCF732AE89}"/>
          </ac:spMkLst>
        </pc:spChg>
        <pc:spChg chg="add mod">
          <ac:chgData name="장원(물리학과)" userId="e4610acd-0df6-4076-801e-55b8d7f4980f" providerId="ADAL" clId="{A69C840B-12DC-4AB5-9E31-85C400B9D68F}" dt="2026-06-11T18:02:54.749" v="9586" actId="1076"/>
          <ac:spMkLst>
            <pc:docMk/>
            <pc:sldMk cId="3090781548" sldId="525"/>
            <ac:spMk id="17" creationId="{E4B89ED9-7BD4-06D7-EEFA-06B6DC4599CA}"/>
          </ac:spMkLst>
        </pc:spChg>
        <pc:picChg chg="add mod">
          <ac:chgData name="장원(물리학과)" userId="e4610acd-0df6-4076-801e-55b8d7f4980f" providerId="ADAL" clId="{A69C840B-12DC-4AB5-9E31-85C400B9D68F}" dt="2026-06-11T17:27:43.679" v="8988" actId="14100"/>
          <ac:picMkLst>
            <pc:docMk/>
            <pc:sldMk cId="3090781548" sldId="525"/>
            <ac:picMk id="10" creationId="{38C1658A-5CAA-19B4-26EC-D5B43D49BCDE}"/>
          </ac:picMkLst>
        </pc:picChg>
        <pc:picChg chg="add mod">
          <ac:chgData name="장원(물리학과)" userId="e4610acd-0df6-4076-801e-55b8d7f4980f" providerId="ADAL" clId="{A69C840B-12DC-4AB5-9E31-85C400B9D68F}" dt="2026-06-11T17:31:49.508" v="9003" actId="1076"/>
          <ac:picMkLst>
            <pc:docMk/>
            <pc:sldMk cId="3090781548" sldId="525"/>
            <ac:picMk id="14" creationId="{EB038D4A-0078-45E2-F96B-BF9FB3F5A7DB}"/>
          </ac:picMkLst>
        </pc:picChg>
        <pc:cxnChg chg="add del mod">
          <ac:chgData name="장원(물리학과)" userId="e4610acd-0df6-4076-801e-55b8d7f4980f" providerId="ADAL" clId="{A69C840B-12DC-4AB5-9E31-85C400B9D68F}" dt="2026-06-11T17:10:51.125" v="8621" actId="478"/>
          <ac:cxnSpMkLst>
            <pc:docMk/>
            <pc:sldMk cId="3090781548" sldId="525"/>
            <ac:cxnSpMk id="5" creationId="{6351AE65-9A8F-5912-E6F1-CE54C377AAF5}"/>
          </ac:cxnSpMkLst>
        </pc:cxnChg>
      </pc:sldChg>
      <pc:sldChg chg="modSp add mod">
        <pc:chgData name="장원(물리학과)" userId="e4610acd-0df6-4076-801e-55b8d7f4980f" providerId="ADAL" clId="{A69C840B-12DC-4AB5-9E31-85C400B9D68F}" dt="2026-06-11T10:24:20.604" v="7083" actId="20577"/>
        <pc:sldMkLst>
          <pc:docMk/>
          <pc:sldMk cId="3121168163" sldId="526"/>
        </pc:sldMkLst>
        <pc:spChg chg="mod">
          <ac:chgData name="장원(물리학과)" userId="e4610acd-0df6-4076-801e-55b8d7f4980f" providerId="ADAL" clId="{A69C840B-12DC-4AB5-9E31-85C400B9D68F}" dt="2026-06-11T10:24:20.604" v="7083" actId="20577"/>
          <ac:spMkLst>
            <pc:docMk/>
            <pc:sldMk cId="3121168163" sldId="526"/>
            <ac:spMk id="2" creationId="{3024E9D4-5253-E9D9-2FA5-7FA9716805E2}"/>
          </ac:spMkLst>
        </pc:spChg>
      </pc:sldChg>
      <pc:sldChg chg="addSp delSp modSp new mod modNotesTx">
        <pc:chgData name="장원(물리학과)" userId="e4610acd-0df6-4076-801e-55b8d7f4980f" providerId="ADAL" clId="{A69C840B-12DC-4AB5-9E31-85C400B9D68F}" dt="2026-06-11T17:52:12.770" v="9300" actId="478"/>
        <pc:sldMkLst>
          <pc:docMk/>
          <pc:sldMk cId="1062699311" sldId="527"/>
        </pc:sldMkLst>
        <pc:spChg chg="del">
          <ac:chgData name="장원(물리학과)" userId="e4610acd-0df6-4076-801e-55b8d7f4980f" providerId="ADAL" clId="{A69C840B-12DC-4AB5-9E31-85C400B9D68F}" dt="2026-06-11T17:35:22.906" v="9131" actId="478"/>
          <ac:spMkLst>
            <pc:docMk/>
            <pc:sldMk cId="1062699311" sldId="527"/>
            <ac:spMk id="2" creationId="{35FF258D-EF7E-DD5B-E856-867B7A34A973}"/>
          </ac:spMkLst>
        </pc:spChg>
        <pc:spChg chg="del">
          <ac:chgData name="장원(물리학과)" userId="e4610acd-0df6-4076-801e-55b8d7f4980f" providerId="ADAL" clId="{A69C840B-12DC-4AB5-9E31-85C400B9D68F}" dt="2026-06-11T17:35:23.672" v="9132" actId="478"/>
          <ac:spMkLst>
            <pc:docMk/>
            <pc:sldMk cId="1062699311" sldId="527"/>
            <ac:spMk id="3" creationId="{BBA35EFE-51D9-A262-0B23-0539CC32376E}"/>
          </ac:spMkLst>
        </pc:spChg>
        <pc:spChg chg="add mod">
          <ac:chgData name="장원(물리학과)" userId="e4610acd-0df6-4076-801e-55b8d7f4980f" providerId="ADAL" clId="{A69C840B-12DC-4AB5-9E31-85C400B9D68F}" dt="2026-06-11T17:50:25.445" v="9270" actId="1076"/>
          <ac:spMkLst>
            <pc:docMk/>
            <pc:sldMk cId="1062699311" sldId="527"/>
            <ac:spMk id="14" creationId="{8766BC2E-857A-8D7E-32E0-A23BB850E14B}"/>
          </ac:spMkLst>
        </pc:spChg>
        <pc:graphicFrameChg chg="add del mod modGraphic">
          <ac:chgData name="장원(물리학과)" userId="e4610acd-0df6-4076-801e-55b8d7f4980f" providerId="ADAL" clId="{A69C840B-12DC-4AB5-9E31-85C400B9D68F}" dt="2026-06-11T17:44:51.492" v="9214" actId="478"/>
          <ac:graphicFrameMkLst>
            <pc:docMk/>
            <pc:sldMk cId="1062699311" sldId="527"/>
            <ac:graphicFrameMk id="12" creationId="{07892D5D-F691-82F5-2B68-21ECF899DFA4}"/>
          </ac:graphicFrameMkLst>
        </pc:graphicFrameChg>
        <pc:graphicFrameChg chg="add del mod modGraphic">
          <ac:chgData name="장원(물리학과)" userId="e4610acd-0df6-4076-801e-55b8d7f4980f" providerId="ADAL" clId="{A69C840B-12DC-4AB5-9E31-85C400B9D68F}" dt="2026-06-11T17:52:12.770" v="9300" actId="478"/>
          <ac:graphicFrameMkLst>
            <pc:docMk/>
            <pc:sldMk cId="1062699311" sldId="527"/>
            <ac:graphicFrameMk id="13" creationId="{0096E008-31C7-2CF5-F422-4476107B37BB}"/>
          </ac:graphicFrameMkLst>
        </pc:graphicFrameChg>
        <pc:graphicFrameChg chg="add mod modGraphic">
          <ac:chgData name="장원(물리학과)" userId="e4610acd-0df6-4076-801e-55b8d7f4980f" providerId="ADAL" clId="{A69C840B-12DC-4AB5-9E31-85C400B9D68F}" dt="2026-06-11T17:47:22.131" v="9250" actId="21"/>
          <ac:graphicFrameMkLst>
            <pc:docMk/>
            <pc:sldMk cId="1062699311" sldId="527"/>
            <ac:graphicFrameMk id="15" creationId="{B100C282-99C0-4ADD-418E-DC08560C9590}"/>
          </ac:graphicFrameMkLst>
        </pc:graphicFrameChg>
        <pc:picChg chg="add mod">
          <ac:chgData name="장원(물리학과)" userId="e4610acd-0df6-4076-801e-55b8d7f4980f" providerId="ADAL" clId="{A69C840B-12DC-4AB5-9E31-85C400B9D68F}" dt="2026-06-11T17:50:27.264" v="9271" actId="1076"/>
          <ac:picMkLst>
            <pc:docMk/>
            <pc:sldMk cId="1062699311" sldId="527"/>
            <ac:picMk id="5" creationId="{402631E9-6617-92DF-4415-74559689996B}"/>
          </ac:picMkLst>
        </pc:picChg>
        <pc:picChg chg="add mod">
          <ac:chgData name="장원(물리학과)" userId="e4610acd-0df6-4076-801e-55b8d7f4980f" providerId="ADAL" clId="{A69C840B-12DC-4AB5-9E31-85C400B9D68F}" dt="2026-06-11T17:38:00.322" v="9151" actId="1076"/>
          <ac:picMkLst>
            <pc:docMk/>
            <pc:sldMk cId="1062699311" sldId="527"/>
            <ac:picMk id="7" creationId="{83BB29C2-B7A2-7654-1193-2AF027854624}"/>
          </ac:picMkLst>
        </pc:picChg>
        <pc:picChg chg="add mod">
          <ac:chgData name="장원(물리학과)" userId="e4610acd-0df6-4076-801e-55b8d7f4980f" providerId="ADAL" clId="{A69C840B-12DC-4AB5-9E31-85C400B9D68F}" dt="2026-06-11T17:46:30.363" v="9240" actId="1076"/>
          <ac:picMkLst>
            <pc:docMk/>
            <pc:sldMk cId="1062699311" sldId="527"/>
            <ac:picMk id="9" creationId="{FB41A9E5-6945-218D-2331-05ED5466251F}"/>
          </ac:picMkLst>
        </pc:picChg>
        <pc:picChg chg="add mod">
          <ac:chgData name="장원(물리학과)" userId="e4610acd-0df6-4076-801e-55b8d7f4980f" providerId="ADAL" clId="{A69C840B-12DC-4AB5-9E31-85C400B9D68F}" dt="2026-06-11T17:38:02.913" v="9152" actId="1076"/>
          <ac:picMkLst>
            <pc:docMk/>
            <pc:sldMk cId="1062699311" sldId="527"/>
            <ac:picMk id="11" creationId="{150462D9-1EB8-04A3-B993-57DD6B844BB6}"/>
          </ac:picMkLst>
        </pc:picChg>
      </pc:sldChg>
      <pc:sldChg chg="addSp delSp modSp new mod">
        <pc:chgData name="장원(물리학과)" userId="e4610acd-0df6-4076-801e-55b8d7f4980f" providerId="ADAL" clId="{A69C840B-12DC-4AB5-9E31-85C400B9D68F}" dt="2026-06-11T18:30:12.318" v="11519" actId="20577"/>
        <pc:sldMkLst>
          <pc:docMk/>
          <pc:sldMk cId="798829622" sldId="528"/>
        </pc:sldMkLst>
        <pc:spChg chg="del">
          <ac:chgData name="장원(물리학과)" userId="e4610acd-0df6-4076-801e-55b8d7f4980f" providerId="ADAL" clId="{A69C840B-12DC-4AB5-9E31-85C400B9D68F}" dt="2026-06-11T17:48:29.373" v="9251" actId="478"/>
          <ac:spMkLst>
            <pc:docMk/>
            <pc:sldMk cId="798829622" sldId="528"/>
            <ac:spMk id="2" creationId="{94C432AE-9AF5-D557-DAB8-9B333730A8D3}"/>
          </ac:spMkLst>
        </pc:spChg>
        <pc:spChg chg="del">
          <ac:chgData name="장원(물리학과)" userId="e4610acd-0df6-4076-801e-55b8d7f4980f" providerId="ADAL" clId="{A69C840B-12DC-4AB5-9E31-85C400B9D68F}" dt="2026-06-11T17:48:30.887" v="9252" actId="478"/>
          <ac:spMkLst>
            <pc:docMk/>
            <pc:sldMk cId="798829622" sldId="528"/>
            <ac:spMk id="3" creationId="{C2DB7F3F-E0A6-E1D9-B850-CB522D55DE1F}"/>
          </ac:spMkLst>
        </pc:spChg>
        <pc:spChg chg="add del mod">
          <ac:chgData name="장원(물리학과)" userId="e4610acd-0df6-4076-801e-55b8d7f4980f" providerId="ADAL" clId="{A69C840B-12DC-4AB5-9E31-85C400B9D68F}" dt="2026-06-11T18:30:12.318" v="11519" actId="20577"/>
          <ac:spMkLst>
            <pc:docMk/>
            <pc:sldMk cId="798829622" sldId="528"/>
            <ac:spMk id="5" creationId="{239C0819-EFD9-2521-1A11-034DB1712386}"/>
          </ac:spMkLst>
        </pc:spChg>
      </pc:sldChg>
      <pc:sldChg chg="modSp add del mod">
        <pc:chgData name="장원(물리학과)" userId="e4610acd-0df6-4076-801e-55b8d7f4980f" providerId="ADAL" clId="{A69C840B-12DC-4AB5-9E31-85C400B9D68F}" dt="2026-06-11T18:04:10.874" v="9728" actId="47"/>
        <pc:sldMkLst>
          <pc:docMk/>
          <pc:sldMk cId="1962780696" sldId="529"/>
        </pc:sldMkLst>
        <pc:spChg chg="mod">
          <ac:chgData name="장원(물리학과)" userId="e4610acd-0df6-4076-801e-55b8d7f4980f" providerId="ADAL" clId="{A69C840B-12DC-4AB5-9E31-85C400B9D68F}" dt="2026-06-11T17:34:56.137" v="9130" actId="20577"/>
          <ac:spMkLst>
            <pc:docMk/>
            <pc:sldMk cId="1962780696" sldId="529"/>
            <ac:spMk id="2" creationId="{7B5889FF-5E13-4614-5FBC-3BBBC595A297}"/>
          </ac:spMkLst>
        </pc:spChg>
      </pc:sldChg>
      <pc:sldChg chg="addSp delSp modSp add mod modNotesTx">
        <pc:chgData name="장원(물리학과)" userId="e4610acd-0df6-4076-801e-55b8d7f4980f" providerId="ADAL" clId="{A69C840B-12DC-4AB5-9E31-85C400B9D68F}" dt="2026-06-11T18:03:45.446" v="9722" actId="20577"/>
        <pc:sldMkLst>
          <pc:docMk/>
          <pc:sldMk cId="1765640828" sldId="530"/>
        </pc:sldMkLst>
        <pc:spChg chg="mod">
          <ac:chgData name="장원(물리학과)" userId="e4610acd-0df6-4076-801e-55b8d7f4980f" providerId="ADAL" clId="{A69C840B-12DC-4AB5-9E31-85C400B9D68F}" dt="2026-06-11T17:50:20.953" v="9269" actId="1076"/>
          <ac:spMkLst>
            <pc:docMk/>
            <pc:sldMk cId="1765640828" sldId="530"/>
            <ac:spMk id="14" creationId="{7B900315-A86D-863B-7C53-87AA2F158691}"/>
          </ac:spMkLst>
        </pc:spChg>
        <pc:graphicFrameChg chg="del mod">
          <ac:chgData name="장원(물리학과)" userId="e4610acd-0df6-4076-801e-55b8d7f4980f" providerId="ADAL" clId="{A69C840B-12DC-4AB5-9E31-85C400B9D68F}" dt="2026-06-11T17:51:59.617" v="9296" actId="478"/>
          <ac:graphicFrameMkLst>
            <pc:docMk/>
            <pc:sldMk cId="1765640828" sldId="530"/>
            <ac:graphicFrameMk id="13" creationId="{FB8DEFB0-3996-3A9D-02C2-137EE797E18B}"/>
          </ac:graphicFrameMkLst>
        </pc:graphicFrameChg>
        <pc:graphicFrameChg chg="add del mod modGraphic">
          <ac:chgData name="장원(물리학과)" userId="e4610acd-0df6-4076-801e-55b8d7f4980f" providerId="ADAL" clId="{A69C840B-12DC-4AB5-9E31-85C400B9D68F}" dt="2026-06-11T17:54:08.694" v="9304" actId="20577"/>
          <ac:graphicFrameMkLst>
            <pc:docMk/>
            <pc:sldMk cId="1765640828" sldId="530"/>
            <ac:graphicFrameMk id="15" creationId="{8A28BECD-0EAF-A792-F763-97CF9EC00C1C}"/>
          </ac:graphicFrameMkLst>
        </pc:graphicFrameChg>
        <pc:picChg chg="add mod">
          <ac:chgData name="장원(물리학과)" userId="e4610acd-0df6-4076-801e-55b8d7f4980f" providerId="ADAL" clId="{A69C840B-12DC-4AB5-9E31-85C400B9D68F}" dt="2026-06-11T17:50:13.234" v="9267" actId="1076"/>
          <ac:picMkLst>
            <pc:docMk/>
            <pc:sldMk cId="1765640828" sldId="530"/>
            <ac:picMk id="3" creationId="{4A1DE112-3A90-CBC7-99E8-94FC2B5BB411}"/>
          </ac:picMkLst>
        </pc:picChg>
        <pc:picChg chg="del mod">
          <ac:chgData name="장원(물리학과)" userId="e4610acd-0df6-4076-801e-55b8d7f4980f" providerId="ADAL" clId="{A69C840B-12DC-4AB5-9E31-85C400B9D68F}" dt="2026-06-11T17:48:52.756" v="9256" actId="478"/>
          <ac:picMkLst>
            <pc:docMk/>
            <pc:sldMk cId="1765640828" sldId="530"/>
            <ac:picMk id="5" creationId="{1D0BBE6F-F1C0-4525-0AE7-38AF84D2D35A}"/>
          </ac:picMkLst>
        </pc:picChg>
        <pc:picChg chg="add mod">
          <ac:chgData name="장원(물리학과)" userId="e4610acd-0df6-4076-801e-55b8d7f4980f" providerId="ADAL" clId="{A69C840B-12DC-4AB5-9E31-85C400B9D68F}" dt="2026-06-11T17:54:55.466" v="9305" actId="1076"/>
          <ac:picMkLst>
            <pc:docMk/>
            <pc:sldMk cId="1765640828" sldId="530"/>
            <ac:picMk id="6" creationId="{DE1B18A3-5CD4-3CE6-D1C5-17357F38C12E}"/>
          </ac:picMkLst>
        </pc:picChg>
        <pc:picChg chg="del">
          <ac:chgData name="장원(물리학과)" userId="e4610acd-0df6-4076-801e-55b8d7f4980f" providerId="ADAL" clId="{A69C840B-12DC-4AB5-9E31-85C400B9D68F}" dt="2026-06-11T17:49:06.312" v="9259" actId="478"/>
          <ac:picMkLst>
            <pc:docMk/>
            <pc:sldMk cId="1765640828" sldId="530"/>
            <ac:picMk id="7" creationId="{81197505-FE53-1BE1-7012-6478BFE585B2}"/>
          </ac:picMkLst>
        </pc:picChg>
        <pc:picChg chg="del">
          <ac:chgData name="장원(물리학과)" userId="e4610acd-0df6-4076-801e-55b8d7f4980f" providerId="ADAL" clId="{A69C840B-12DC-4AB5-9E31-85C400B9D68F}" dt="2026-06-11T17:49:07.086" v="9260" actId="478"/>
          <ac:picMkLst>
            <pc:docMk/>
            <pc:sldMk cId="1765640828" sldId="530"/>
            <ac:picMk id="9" creationId="{92DB824E-EE20-A461-13B5-C138570BA8FA}"/>
          </ac:picMkLst>
        </pc:picChg>
        <pc:picChg chg="add del mod">
          <ac:chgData name="장원(물리학과)" userId="e4610acd-0df6-4076-801e-55b8d7f4980f" providerId="ADAL" clId="{A69C840B-12DC-4AB5-9E31-85C400B9D68F}" dt="2026-06-11T17:51:01.839" v="9277" actId="478"/>
          <ac:picMkLst>
            <pc:docMk/>
            <pc:sldMk cId="1765640828" sldId="530"/>
            <ac:picMk id="10" creationId="{8BC34E06-A3BD-5B93-C92F-20AEABC912BD}"/>
          </ac:picMkLst>
        </pc:picChg>
        <pc:picChg chg="del">
          <ac:chgData name="장원(물리학과)" userId="e4610acd-0df6-4076-801e-55b8d7f4980f" providerId="ADAL" clId="{A69C840B-12DC-4AB5-9E31-85C400B9D68F}" dt="2026-06-11T17:51:13.424" v="9278" actId="478"/>
          <ac:picMkLst>
            <pc:docMk/>
            <pc:sldMk cId="1765640828" sldId="530"/>
            <ac:picMk id="11" creationId="{681F9322-CE57-FC28-C94A-E5CFDAB4ACAC}"/>
          </ac:picMkLst>
        </pc:picChg>
        <pc:picChg chg="add del mod">
          <ac:chgData name="장원(물리학과)" userId="e4610acd-0df6-4076-801e-55b8d7f4980f" providerId="ADAL" clId="{A69C840B-12DC-4AB5-9E31-85C400B9D68F}" dt="2026-06-11T17:51:01.337" v="9276" actId="478"/>
          <ac:picMkLst>
            <pc:docMk/>
            <pc:sldMk cId="1765640828" sldId="530"/>
            <ac:picMk id="16" creationId="{15A10088-59D1-6348-0957-576835C456AA}"/>
          </ac:picMkLst>
        </pc:picChg>
        <pc:picChg chg="add mod">
          <ac:chgData name="장원(물리학과)" userId="e4610acd-0df6-4076-801e-55b8d7f4980f" providerId="ADAL" clId="{A69C840B-12DC-4AB5-9E31-85C400B9D68F}" dt="2026-06-11T17:51:57.058" v="9295" actId="1076"/>
          <ac:picMkLst>
            <pc:docMk/>
            <pc:sldMk cId="1765640828" sldId="530"/>
            <ac:picMk id="18" creationId="{53FC953F-2045-F9DF-8C87-97D5D6723E09}"/>
          </ac:picMkLst>
        </pc:picChg>
      </pc:sldChg>
      <pc:sldChg chg="modSp add mod">
        <pc:chgData name="장원(물리학과)" userId="e4610acd-0df6-4076-801e-55b8d7f4980f" providerId="ADAL" clId="{A69C840B-12DC-4AB5-9E31-85C400B9D68F}" dt="2026-06-11T18:04:18.984" v="9742" actId="20577"/>
        <pc:sldMkLst>
          <pc:docMk/>
          <pc:sldMk cId="3044819256" sldId="531"/>
        </pc:sldMkLst>
        <pc:spChg chg="mod">
          <ac:chgData name="장원(물리학과)" userId="e4610acd-0df6-4076-801e-55b8d7f4980f" providerId="ADAL" clId="{A69C840B-12DC-4AB5-9E31-85C400B9D68F}" dt="2026-06-11T18:04:18.984" v="9742" actId="20577"/>
          <ac:spMkLst>
            <pc:docMk/>
            <pc:sldMk cId="3044819256" sldId="531"/>
            <ac:spMk id="2" creationId="{8DB3448A-CB06-92CD-C8DA-5AA6800C30AD}"/>
          </ac:spMkLst>
        </pc:spChg>
      </pc:sldChg>
      <pc:sldChg chg="addSp delSp modSp add del mod">
        <pc:chgData name="장원(물리학과)" userId="e4610acd-0df6-4076-801e-55b8d7f4980f" providerId="ADAL" clId="{A69C840B-12DC-4AB5-9E31-85C400B9D68F}" dt="2026-06-11T18:36:52.472" v="11520" actId="47"/>
        <pc:sldMkLst>
          <pc:docMk/>
          <pc:sldMk cId="3548245341" sldId="532"/>
        </pc:sldMkLst>
        <pc:spChg chg="del mod">
          <ac:chgData name="장원(물리학과)" userId="e4610acd-0df6-4076-801e-55b8d7f4980f" providerId="ADAL" clId="{A69C840B-12DC-4AB5-9E31-85C400B9D68F}" dt="2026-06-11T18:20:56.114" v="11411" actId="478"/>
          <ac:spMkLst>
            <pc:docMk/>
            <pc:sldMk cId="3548245341" sldId="532"/>
            <ac:spMk id="2" creationId="{664A2F3A-3D8C-AF1B-B142-FE212A56F940}"/>
          </ac:spMkLst>
        </pc:spChg>
        <pc:spChg chg="add del mod">
          <ac:chgData name="장원(물리학과)" userId="e4610acd-0df6-4076-801e-55b8d7f4980f" providerId="ADAL" clId="{A69C840B-12DC-4AB5-9E31-85C400B9D68F}" dt="2026-06-11T18:20:58.117" v="11412" actId="478"/>
          <ac:spMkLst>
            <pc:docMk/>
            <pc:sldMk cId="3548245341" sldId="532"/>
            <ac:spMk id="4" creationId="{4FD9F58D-2BD3-5DD2-F80C-5B4FC5E0F058}"/>
          </ac:spMkLst>
        </pc:spChg>
      </pc:sldChg>
      <pc:sldChg chg="modSp new mod">
        <pc:chgData name="장원(물리학과)" userId="e4610acd-0df6-4076-801e-55b8d7f4980f" providerId="ADAL" clId="{A69C840B-12DC-4AB5-9E31-85C400B9D68F}" dt="2026-06-11T19:07:13.038" v="12226" actId="27636"/>
        <pc:sldMkLst>
          <pc:docMk/>
          <pc:sldMk cId="4073654489" sldId="532"/>
        </pc:sldMkLst>
        <pc:spChg chg="mod">
          <ac:chgData name="장원(물리학과)" userId="e4610acd-0df6-4076-801e-55b8d7f4980f" providerId="ADAL" clId="{A69C840B-12DC-4AB5-9E31-85C400B9D68F}" dt="2026-06-11T18:53:19.508" v="11731" actId="20577"/>
          <ac:spMkLst>
            <pc:docMk/>
            <pc:sldMk cId="4073654489" sldId="532"/>
            <ac:spMk id="2" creationId="{19D6DECA-AC48-21F8-E772-2480B4D807B9}"/>
          </ac:spMkLst>
        </pc:spChg>
        <pc:spChg chg="mod">
          <ac:chgData name="장원(물리학과)" userId="e4610acd-0df6-4076-801e-55b8d7f4980f" providerId="ADAL" clId="{A69C840B-12DC-4AB5-9E31-85C400B9D68F}" dt="2026-06-11T19:07:13.038" v="12226" actId="27636"/>
          <ac:spMkLst>
            <pc:docMk/>
            <pc:sldMk cId="4073654489" sldId="532"/>
            <ac:spMk id="3" creationId="{03E0C115-C1F2-32D5-B4CB-1B6F4B5662AD}"/>
          </ac:spMkLst>
        </pc:spChg>
      </pc:sldChg>
      <pc:sldChg chg="new del">
        <pc:chgData name="장원(물리학과)" userId="e4610acd-0df6-4076-801e-55b8d7f4980f" providerId="ADAL" clId="{A69C840B-12DC-4AB5-9E31-85C400B9D68F}" dt="2026-06-11T19:06:16.049" v="12184" actId="680"/>
        <pc:sldMkLst>
          <pc:docMk/>
          <pc:sldMk cId="1927522603" sldId="5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65444-BF09-4440-A1A7-6BB88F1D251A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23E19-F060-4046-960E-00E7774224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5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X-ray </a:t>
            </a:r>
            <a:r>
              <a:rPr lang="ko-KR" altLang="en-US" dirty="0"/>
              <a:t>영역에서는 </a:t>
            </a:r>
            <a:r>
              <a:rPr lang="en-US" altLang="ko-KR" dirty="0"/>
              <a:t>flat </a:t>
            </a:r>
            <a:r>
              <a:rPr lang="ko-KR" altLang="en-US" dirty="0"/>
              <a:t>하지 않음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23E19-F060-4046-960E-00E7774224B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36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Lens</a:t>
            </a:r>
            <a:r>
              <a:rPr lang="ko-KR" altLang="en-US" dirty="0"/>
              <a:t>에 따라서 </a:t>
            </a:r>
            <a:r>
              <a:rPr lang="en-US" altLang="ko-KR" dirty="0"/>
              <a:t>profile</a:t>
            </a:r>
            <a:r>
              <a:rPr lang="ko-KR" altLang="en-US" dirty="0"/>
              <a:t>을 확인할 수도</a:t>
            </a:r>
            <a:r>
              <a:rPr lang="en-US" altLang="ko-KR" dirty="0"/>
              <a:t>, angular distribution</a:t>
            </a:r>
            <a:r>
              <a:rPr lang="ko-KR" altLang="en-US" dirty="0"/>
              <a:t>을 볼 수도 있음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23E19-F060-4046-960E-00E7774224B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20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Beam size</a:t>
            </a:r>
            <a:r>
              <a:rPr lang="ko-KR" altLang="en-US" dirty="0"/>
              <a:t>가 </a:t>
            </a:r>
            <a:r>
              <a:rPr lang="en-US" altLang="ko-KR" dirty="0"/>
              <a:t>impact parameter</a:t>
            </a:r>
            <a:r>
              <a:rPr lang="ko-KR" altLang="en-US" dirty="0"/>
              <a:t>에 영향을 주기 </a:t>
            </a:r>
            <a:r>
              <a:rPr lang="ko-KR" altLang="en-US" dirty="0" err="1"/>
              <a:t>떄문에</a:t>
            </a:r>
            <a:r>
              <a:rPr lang="ko-KR" altLang="en-US" dirty="0"/>
              <a:t> 스펙트럼 변함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23E19-F060-4046-960E-00E7774224B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73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Odtri</a:t>
            </a:r>
            <a:r>
              <a:rPr lang="ko-KR" altLang="en-US" dirty="0"/>
              <a:t>와 </a:t>
            </a:r>
            <a:r>
              <a:rPr lang="en-US" altLang="ko-KR" dirty="0" err="1"/>
              <a:t>otri</a:t>
            </a:r>
            <a:r>
              <a:rPr lang="ko-KR" altLang="en-US" dirty="0"/>
              <a:t>의 결과가 거의 비슷함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23E19-F060-4046-960E-00E7774224B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40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313BE-9900-8B74-8530-7D663650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9F96BB-5414-057D-54AB-EADECAFF8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71600B-3DCE-548D-9711-8C33B506E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Odtri</a:t>
            </a:r>
            <a:r>
              <a:rPr lang="ko-KR" altLang="en-US" dirty="0"/>
              <a:t>가 </a:t>
            </a:r>
            <a:r>
              <a:rPr lang="en-US" altLang="ko-KR" dirty="0" err="1"/>
              <a:t>otri</a:t>
            </a:r>
            <a:r>
              <a:rPr lang="ko-KR" altLang="en-US" dirty="0"/>
              <a:t>보다 </a:t>
            </a:r>
            <a:r>
              <a:rPr lang="en-US" altLang="ko-KR" dirty="0"/>
              <a:t>fringe</a:t>
            </a:r>
            <a:r>
              <a:rPr lang="ko-KR" altLang="en-US" dirty="0"/>
              <a:t>수가 더 많음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ODTRI</a:t>
            </a:r>
            <a:r>
              <a:rPr lang="ko-KR" altLang="en-US" dirty="0"/>
              <a:t>의 </a:t>
            </a:r>
            <a:r>
              <a:rPr lang="en-US" altLang="ko-KR" dirty="0" err="1"/>
              <a:t>visibilit</a:t>
            </a:r>
            <a:r>
              <a:rPr lang="ko-KR" altLang="en-US" dirty="0"/>
              <a:t>는 첫 번째 </a:t>
            </a:r>
            <a:r>
              <a:rPr lang="en-US" altLang="ko-KR" dirty="0"/>
              <a:t>foil</a:t>
            </a:r>
            <a:r>
              <a:rPr lang="ko-KR" altLang="en-US" dirty="0"/>
              <a:t>에서의 </a:t>
            </a:r>
            <a:r>
              <a:rPr lang="en-US" altLang="ko-KR" dirty="0"/>
              <a:t>scattering</a:t>
            </a:r>
            <a:r>
              <a:rPr lang="ko-KR" altLang="en-US" dirty="0"/>
              <a:t>에 의해 영향을 받지 않기 때문이다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Otri</a:t>
            </a:r>
            <a:r>
              <a:rPr lang="ko-KR" altLang="en-US" dirty="0"/>
              <a:t>에서는 </a:t>
            </a:r>
            <a:r>
              <a:rPr lang="en-US" altLang="ko-KR" dirty="0" err="1"/>
              <a:t>scatterin</a:t>
            </a:r>
            <a:r>
              <a:rPr lang="ko-KR" altLang="en-US" dirty="0"/>
              <a:t>에 의해 지워졌던 고차 </a:t>
            </a:r>
            <a:r>
              <a:rPr lang="en-US" altLang="ko-KR" dirty="0" err="1"/>
              <a:t>fring</a:t>
            </a:r>
            <a:r>
              <a:rPr lang="ko-KR" altLang="en-US" dirty="0"/>
              <a:t>들이 </a:t>
            </a:r>
            <a:r>
              <a:rPr lang="en-US" altLang="ko-KR" dirty="0" err="1"/>
              <a:t>odtri</a:t>
            </a:r>
            <a:r>
              <a:rPr lang="ko-KR" altLang="en-US" dirty="0"/>
              <a:t>에서는 잘 나옴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43BDA6-13A2-16D6-63BA-BF23C72C1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23E19-F060-4046-960E-00E7774224B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07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23E19-F060-4046-960E-00E7774224B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17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9AB05B-CEBE-EFEF-01DD-30EEC48B5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6DB6C6-1640-5E7A-3803-2F3B2E27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C0E92D-C2B3-0F24-BC16-A1916CC2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60FA57-09B3-8B99-F0E0-32C66B9A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C104C-6A63-BBCB-48C8-81B6BF56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95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D7940A-B60A-F331-E434-AB219DEB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76A0A71-DA81-C9B5-94E8-840AFA807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645578-3EAB-1AE0-E745-DFAB7073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CD802-594E-3E99-4047-F5FC8E0F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0105AD-5630-6239-56F3-D9EA070C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64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829EA7-A900-CC3A-6A86-AB8C7D1C6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3F3A43-CBA6-2270-69C3-273ABD7A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C9C601-97BA-8D78-0DDE-6A52B88B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D62C85-CE4E-A36E-19D1-B5E449C7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9045E7-B319-DA0B-1762-FC9D494A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38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1D1EB9-956D-8516-3487-749C4324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F8D3E7-5884-03F1-3881-8E0A1F37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F13A4F-FA25-D442-6A62-3B4C317A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A57A63-0806-F9B1-4264-9D903C51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E7A9B9-8EA1-40BD-70ED-F83398B7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6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07DA2D-279F-DAC3-0AA3-F91984CC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4029D8-5F28-B9F8-608D-8566D297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CE4207-12CE-8275-DDBE-1497E7E9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267C60-3FCA-DEE0-A3B2-EF8304B7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CD2542-CBE5-898A-3A43-6910CB51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9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F6504-B87F-B1E7-5343-403ED39E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A1D434-720B-E9A9-2695-1E9BB26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78B814-91F5-842E-2046-D1B4F2DB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BBBE2A-41AD-56BC-77B6-D3DCB1E6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E6653A-EE46-7D6D-B8A4-D09A99A3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E05ADE-FA81-EA05-C679-5A985A46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0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B8E58-A33A-679A-F5F1-4D7EBACB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B06E6F-83DD-79D5-3084-93FFF2013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E1E300-7F50-D951-0053-DBC2C1C26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1F074F2-2F89-8DC5-DE64-0264B49B2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74DB14-2F20-E8B7-DFD6-D4E39409C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7D03B5E-C266-9501-F100-176C23B9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7F649FA-FACB-AA2B-15AA-F2643282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83ACB0-FCE3-FFF1-A569-67BA1997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50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11F256-A658-521B-8949-4B54740A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2191A91-0F71-3471-5030-B1081501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2E78E2-2BEF-2C11-8FCD-154C6E24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D1861F-C0E3-19B3-9E85-A9C43F79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92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34ED361-A4D1-0736-FCB3-70B82F13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4CAFB09-E2A9-CDB4-13DF-A4D3148F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19F440-A048-3325-7AF7-143E075B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05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FEB4A0-A80F-5490-D3FD-3B66C61B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F332B2-396B-635B-20C2-0477E95C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8E2DD8-7A93-11D7-D513-4B709AF23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78B795-138C-6ACB-596E-1FFCAF0A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7646F3-BE06-2748-07FB-9A2AC734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26874D-1D36-AD6B-8ACE-3E56CC83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78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4CE4C1-781B-7898-3F64-9758D1B5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ED398C-FB57-1F35-F36C-A6ACA214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127E85-F6C3-045E-CBDF-F1B223018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850ABB-79C8-71BE-2D55-DA98FE1B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9BDAB-9FA2-1DB3-737A-1CD53F03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E145CE2-734F-C48B-1351-FF9C3EAF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6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5111318-2235-EED9-33F2-D82118DC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73D647-B172-1FC7-10C5-80DF0537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ABEC3A-E049-596D-2B56-22A8882C3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ACD75-E111-49EE-A433-A401A3647B0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706040-E14A-7624-6C49-98ABA31CE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AE0A3A-9281-4D01-2453-7721BB63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073F15-6819-4996-B5A8-36416002AA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8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10" Type="http://schemas.openxmlformats.org/officeDocument/2006/relationships/image" Target="../media/image17.tmp"/><Relationship Id="rId4" Type="http://schemas.openxmlformats.org/officeDocument/2006/relationships/image" Target="../media/image13.tmp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m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tm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08254E-936C-CEAB-5988-A40DB477A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4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Interference of diffraction and transition radiation and its application as a beam divergence diagnostic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861004-13AA-6D36-B223-C6C1221D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63"/>
            <a:ext cx="9144000" cy="1655762"/>
          </a:xfrm>
        </p:spPr>
        <p:txBody>
          <a:bodyPr/>
          <a:lstStyle/>
          <a:p>
            <a:r>
              <a:rPr lang="en-US" altLang="ko-KR" dirty="0"/>
              <a:t>2026. 06. 12</a:t>
            </a:r>
          </a:p>
          <a:p>
            <a:r>
              <a:rPr lang="en-US" altLang="ko-KR" dirty="0"/>
              <a:t>Jang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092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F8D57-8C8B-8814-52CD-1EE931F42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415813-1054-1C51-0F39-6A178FBC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8" y="162066"/>
            <a:ext cx="6625276" cy="306115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503F7D9-F9E8-F77D-F0F1-FAE1A844A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21" y="3201665"/>
            <a:ext cx="2953633" cy="365633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5D39F19-B75F-B1DB-0C8E-D57D161CA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8" y="2983068"/>
            <a:ext cx="3708138" cy="3896488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2F1AE2C-5F3E-E09B-4FC0-372CFF54265F}"/>
              </a:ext>
            </a:extLst>
          </p:cNvPr>
          <p:cNvCxnSpPr>
            <a:cxnSpLocks/>
          </p:cNvCxnSpPr>
          <p:nvPr/>
        </p:nvCxnSpPr>
        <p:spPr>
          <a:xfrm flipV="1">
            <a:off x="1754659" y="2038865"/>
            <a:ext cx="111211" cy="1595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04846F26-8E4F-8CFB-8718-704040FF8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417"/>
            <a:ext cx="3888521" cy="312951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EA3A3DB-3B76-33F5-F25A-84C608831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35" y="0"/>
            <a:ext cx="3611562" cy="2987467"/>
          </a:xfrm>
          <a:prstGeom prst="rect">
            <a:avLst/>
          </a:prstGeom>
        </p:spPr>
      </p:pic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25F7389-F977-279A-63EB-17B56995D21A}"/>
              </a:ext>
            </a:extLst>
          </p:cNvPr>
          <p:cNvCxnSpPr>
            <a:cxnSpLocks/>
          </p:cNvCxnSpPr>
          <p:nvPr/>
        </p:nvCxnSpPr>
        <p:spPr>
          <a:xfrm flipH="1">
            <a:off x="6227805" y="766119"/>
            <a:ext cx="2718487" cy="926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8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45FAB-0DCE-E928-8A22-3E462ED6F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98DFD0-6B09-1656-2FB5-79CD0C467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1706563"/>
            <a:ext cx="12170664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OTRI</a:t>
            </a:r>
            <a:br>
              <a:rPr lang="en-US" altLang="ko-KR" dirty="0"/>
            </a:br>
            <a:r>
              <a:rPr lang="en-US" altLang="ko-KR" dirty="0"/>
              <a:t>(optical transition radiation interferometry)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039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3613B-7BD2-F49D-EA69-024E5B6F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CC237E7-ECDD-BE1F-8787-58EE4BE0F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51" y="51465"/>
            <a:ext cx="5493077" cy="2701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E82EE9-311F-BF8F-3AD9-81AD64B7BEFD}"/>
                  </a:ext>
                </a:extLst>
              </p:cNvPr>
              <p:cNvSpPr txBox="1"/>
              <p:nvPr/>
            </p:nvSpPr>
            <p:spPr>
              <a:xfrm>
                <a:off x="-531989" y="51465"/>
                <a:ext cx="7209405" cy="259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∥⊥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∥⊥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∥⊥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𝜁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[−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Ψ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]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𝑘𝑑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altLang="ko-KR" b="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𝑘𝑑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𝑘𝑑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𝑒𝑥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𝑜𝑏𝑠𝑒𝑟𝑣𝑎𝑡𝑖𝑜𝑛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𝑎𝑛𝑔𝑙𝑒</m:t>
                      </m:r>
                    </m:oMath>
                  </m:oMathPara>
                </a14:m>
                <a:endParaRPr lang="en-US" altLang="ko-K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𝑡𝑟𝑎𝑗𝑒𝑐𝑡𝑜𝑡𝑟𝑦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𝑒𝑙𝑒𝑐𝑡𝑟𝑜𝑛</m:t>
                      </m:r>
                    </m:oMath>
                  </m:oMathPara>
                </a14:m>
                <a:endParaRPr lang="en-US" altLang="ko-K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𝑐𝑜𝑚𝑝𝑜𝑛𝑒𝑛𝑡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E82EE9-311F-BF8F-3AD9-81AD64B7B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989" y="51465"/>
                <a:ext cx="7209405" cy="2594685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8C3A65-2262-762D-DED4-CA50CF0F1F62}"/>
                  </a:ext>
                </a:extLst>
              </p:cNvPr>
              <p:cNvSpPr txBox="1"/>
              <p:nvPr/>
            </p:nvSpPr>
            <p:spPr>
              <a:xfrm>
                <a:off x="151081" y="2905940"/>
                <a:ext cx="6747975" cy="355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/>
                  <a:t>Interference maxima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ΔΨ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altLang="ko-K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dirty="0"/>
              </a:p>
              <a:p>
                <a:pPr algn="ctr"/>
                <a:r>
                  <a:rPr lang="en-US" altLang="ko-KR" dirty="0"/>
                  <a:t>The total variation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ko-KR" dirty="0"/>
                  <a:t> of above eq:</a:t>
                </a:r>
                <a:endParaRPr lang="en-US" altLang="ko-K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algn="ctr"/>
                <a:endParaRPr lang="en-US" altLang="ko-KR" b="0" dirty="0"/>
              </a:p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8C3A65-2262-762D-DED4-CA50CF0F1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81" y="2905940"/>
                <a:ext cx="6747975" cy="3556295"/>
              </a:xfrm>
              <a:prstGeom prst="rect">
                <a:avLst/>
              </a:prstGeom>
              <a:blipFill>
                <a:blip r:embed="rId4"/>
                <a:stretch>
                  <a:fillRect t="-10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E7DC3B-D68D-2254-ED86-DF426C6CCDC1}"/>
                  </a:ext>
                </a:extLst>
              </p:cNvPr>
              <p:cNvSpPr txBox="1"/>
              <p:nvPr/>
            </p:nvSpPr>
            <p:spPr>
              <a:xfrm>
                <a:off x="6899056" y="2905940"/>
                <a:ext cx="420953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/>
                  <a:t>Take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𝑓𝑖𝑥𝑒𝑑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𝑜𝑏𝑠𝑒𝑟𝑣𝑎𝑡𝑖𝑜𝑛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𝑎𝑛𝑔𝑙𝑒</m:t>
                          </m:r>
                        </m:e>
                      </m: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𝑏𝑒𝑎𝑚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𝑑𝑖𝑟𝑒𝑐𝑡𝑖𝑜𝑛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𝑎𝑙𝑜𝑛𝑔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𝑎𝑥𝑖𝑠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E7DC3B-D68D-2254-ED86-DF426C6C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056" y="2905940"/>
                <a:ext cx="4209536" cy="923330"/>
              </a:xfrm>
              <a:prstGeom prst="rect">
                <a:avLst/>
              </a:prstGeom>
              <a:blipFill>
                <a:blip r:embed="rId5"/>
                <a:stretch>
                  <a:fillRect t="-3974" b="-59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4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574A4-FB8C-2C91-F90A-108991FD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400A82-BD99-CEB7-F988-C68D563E3F5A}"/>
                  </a:ext>
                </a:extLst>
              </p:cNvPr>
              <p:cNvSpPr txBox="1"/>
              <p:nvPr/>
            </p:nvSpPr>
            <p:spPr>
              <a:xfrm>
                <a:off x="703420" y="-6417"/>
                <a:ext cx="3496303" cy="1872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𝑛𝑜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𝑓𝑟𝑖𝑛𝑔𝑒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𝑜𝑟𝑑𝑒𝑟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𝑓𝑟𝑖𝑛𝑔𝑒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𝑤𝑎𝑠h𝑒𝑑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0.5(</m:t>
                              </m:r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h𝑖𝑔h𝑒𝑠𝑡</m:t>
                              </m:r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𝑠𝑒𝑛𝑠𝑖𝑡𝑖𝑣𝑖𝑡𝑦</m:t>
                              </m:r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400A82-BD99-CEB7-F988-C68D563E3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0" y="-6417"/>
                <a:ext cx="3496303" cy="18720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18F6209B-1BF7-D8AF-9C3E-1BAFF68CE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" y="2635117"/>
            <a:ext cx="3669361" cy="292379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AF737E-AFD2-8BEF-824E-E913F0369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05" y="-1"/>
            <a:ext cx="3535402" cy="29237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B91C914-3E2A-C8B1-FC58-EC84E5AB8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82" y="-6417"/>
            <a:ext cx="3584918" cy="29302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67432D7-6A9D-611D-79A0-F368A123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88" y="2912588"/>
            <a:ext cx="3650994" cy="292379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635E40-7E1B-1915-912D-C39AE7BE8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07" y="2713726"/>
            <a:ext cx="3748893" cy="3321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358C40-A3A5-8664-6780-C9F995D320CF}"/>
                  </a:ext>
                </a:extLst>
              </p:cNvPr>
              <p:cNvSpPr txBox="1"/>
              <p:nvPr/>
            </p:nvSpPr>
            <p:spPr>
              <a:xfrm>
                <a:off x="57730" y="5623944"/>
                <a:ext cx="7435007" cy="1234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Conclusion</a:t>
                </a:r>
              </a:p>
              <a:p>
                <a:r>
                  <a:rPr lang="en-US" altLang="ko-KR" dirty="0"/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, dominating term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(energy spread)</a:t>
                </a:r>
              </a:p>
              <a:p>
                <a:r>
                  <a:rPr lang="en-US" altLang="ko-KR" dirty="0"/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, dominating term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(beam divergence)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358C40-A3A5-8664-6780-C9F995D32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" y="5623944"/>
                <a:ext cx="7435007" cy="1234056"/>
              </a:xfrm>
              <a:prstGeom prst="rect">
                <a:avLst/>
              </a:prstGeom>
              <a:blipFill>
                <a:blip r:embed="rId8"/>
                <a:stretch>
                  <a:fillRect l="-656" t="-2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E16D00-98C2-9DBA-111E-DD4505C21D55}"/>
                  </a:ext>
                </a:extLst>
              </p:cNvPr>
              <p:cNvSpPr txBox="1"/>
              <p:nvPr/>
            </p:nvSpPr>
            <p:spPr>
              <a:xfrm>
                <a:off x="7296794" y="5901414"/>
                <a:ext cx="4460045" cy="991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Both measurement have to satisfy: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↓,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E16D00-98C2-9DBA-111E-DD4505C21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94" y="5901414"/>
                <a:ext cx="4460045" cy="991682"/>
              </a:xfrm>
              <a:prstGeom prst="rect">
                <a:avLst/>
              </a:prstGeom>
              <a:blipFill>
                <a:blip r:embed="rId9"/>
                <a:stretch>
                  <a:fillRect l="-1230" t="-30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9C0CEBD6-EC57-6ED2-2F2E-527286FBF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9" y="1708880"/>
            <a:ext cx="4276724" cy="7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5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3B362E6-8225-4CB3-D442-C3F1B4C85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97"/>
            <a:ext cx="5462933" cy="402532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D3B823D-96F6-8F8D-AB6D-6E6EAB35C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483316"/>
            <a:ext cx="6405154" cy="4025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1E884E-90D9-BDCF-32DB-D5079424969B}"/>
                  </a:ext>
                </a:extLst>
              </p:cNvPr>
              <p:cNvSpPr txBox="1"/>
              <p:nvPr/>
            </p:nvSpPr>
            <p:spPr>
              <a:xfrm>
                <a:off x="1191986" y="4508636"/>
                <a:ext cx="8043454" cy="1234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Conclusion</a:t>
                </a:r>
              </a:p>
              <a:p>
                <a:r>
                  <a:rPr lang="en-US" altLang="ko-KR" dirty="0"/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, dominating term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(energy spread)</a:t>
                </a:r>
              </a:p>
              <a:p>
                <a:r>
                  <a:rPr lang="en-US" altLang="ko-KR" dirty="0"/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, dominating term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(beam divergence)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1E884E-90D9-BDCF-32DB-D5079424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86" y="4508636"/>
                <a:ext cx="8043454" cy="1234056"/>
              </a:xfrm>
              <a:prstGeom prst="rect">
                <a:avLst/>
              </a:prstGeom>
              <a:blipFill>
                <a:blip r:embed="rId4"/>
                <a:stretch>
                  <a:fillRect l="-682" t="-2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18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0E010-0385-4D70-D83D-CC110C91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63A549-F2FC-9C0E-12A0-E981BD9E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1706563"/>
            <a:ext cx="12170664" cy="2387600"/>
          </a:xfrm>
        </p:spPr>
        <p:txBody>
          <a:bodyPr>
            <a:normAutofit/>
          </a:bodyPr>
          <a:lstStyle/>
          <a:p>
            <a:r>
              <a:rPr lang="en-US" altLang="ko-KR" dirty="0"/>
              <a:t>ODR</a:t>
            </a:r>
            <a:br>
              <a:rPr lang="en-US" altLang="ko-KR" dirty="0"/>
            </a:br>
            <a:r>
              <a:rPr lang="en-US" altLang="ko-KR" dirty="0"/>
              <a:t>(optical diffraction radiation)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325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4A33-E379-CAAD-5464-45872ABD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AF12A21-6060-0518-9218-5923A86C51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379131" cy="690371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ko-KR" sz="1800" dirty="0"/>
                  <a:t>Babinet’s principle</a:t>
                </a:r>
                <a:endParaRPr lang="en-US" altLang="ko-KR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𝐷𝑅</m:t>
                          </m:r>
                        </m:sub>
                      </m:sSub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𝑑𝑖𝑠𝑘</m:t>
                          </m:r>
                        </m:sub>
                      </m:sSub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:r>
                  <a:rPr lang="en-US" altLang="ko-KR" sz="1800" dirty="0"/>
                  <a:t>Transition radiation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nary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func>
                          <m:d>
                            <m:dPr>
                              <m:begChr m:val="（"/>
                              <m:endChr m:val="）"/>
                              <m:ctrlP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:r>
                  <a:rPr lang="en-US" altLang="ko-KR" sz="1800" dirty="0"/>
                  <a:t>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p>
                      </m:sSubSup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nary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:r>
                  <a:rPr lang="en-US" altLang="ko-KR" sz="1800" dirty="0"/>
                  <a:t>Diffraction radiation for hole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nary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𝑂𝐷𝑅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𝑂𝑇𝑅</m:t>
                              </m:r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altLang="ko-K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altLang="ko-KR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ko-K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ko-KR" sz="18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8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8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⊥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ko-K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ko-KR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altLang="ko-K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1800" b="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AF12A21-6060-0518-9218-5923A86C51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379131" cy="6903719"/>
              </a:xfrm>
              <a:blipFill>
                <a:blip r:embed="rId2"/>
                <a:stretch>
                  <a:fillRect l="-520" t="-12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Solved Babinet's principle of complementary screens. A | Chegg.com">
            <a:extLst>
              <a:ext uri="{FF2B5EF4-FFF2-40B4-BE49-F238E27FC236}">
                <a16:creationId xmlns:a16="http://schemas.microsoft.com/office/drawing/2014/main" id="{2190B222-AA07-24F8-6166-9A8EE4414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>
            <a:fillRect/>
          </a:stretch>
        </p:blipFill>
        <p:spPr bwMode="auto">
          <a:xfrm>
            <a:off x="5886672" y="0"/>
            <a:ext cx="2778585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E99038C-E13B-CE7A-8442-E2B9B47A8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63" y="4275438"/>
            <a:ext cx="4108337" cy="25825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6DC3B8C-3E56-7B15-FBE1-8F7204C0E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63" y="1890584"/>
            <a:ext cx="3933525" cy="23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5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32CAFA6-E1F8-F0B5-0F32-276A4816C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003"/>
            <a:ext cx="6460544" cy="42825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F79DD85-95D2-1BD2-1AC1-848D64D4E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44" y="1251493"/>
            <a:ext cx="5561639" cy="3215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0264F1-F651-F00D-CE09-B0CB56EC8B84}"/>
              </a:ext>
            </a:extLst>
          </p:cNvPr>
          <p:cNvSpPr txBox="1"/>
          <p:nvPr/>
        </p:nvSpPr>
        <p:spPr>
          <a:xfrm>
            <a:off x="-1" y="0"/>
            <a:ext cx="11834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ko-KR" dirty="0" err="1"/>
              <a:t>E</a:t>
            </a:r>
            <a:r>
              <a:rPr lang="ko-KR" altLang="ko-KR" dirty="0"/>
              <a:t>. </a:t>
            </a:r>
            <a:r>
              <a:rPr lang="ko-KR" altLang="ko-KR" dirty="0" err="1"/>
              <a:t>Chiadroni</a:t>
            </a:r>
            <a:r>
              <a:rPr lang="ko-KR" altLang="ko-KR" dirty="0"/>
              <a:t>, </a:t>
            </a:r>
            <a:r>
              <a:rPr lang="ko-KR" altLang="ko-KR" dirty="0" err="1"/>
              <a:t>M</a:t>
            </a:r>
            <a:r>
              <a:rPr lang="ko-KR" altLang="ko-KR" dirty="0"/>
              <a:t>. </a:t>
            </a:r>
            <a:r>
              <a:rPr lang="ko-KR" altLang="ko-KR" dirty="0" err="1"/>
              <a:t>Castellano</a:t>
            </a:r>
            <a:r>
              <a:rPr lang="ko-KR" altLang="ko-KR" dirty="0"/>
              <a:t>, </a:t>
            </a:r>
            <a:r>
              <a:rPr lang="ko-KR" altLang="ko-KR" dirty="0" err="1"/>
              <a:t>A</a:t>
            </a:r>
            <a:r>
              <a:rPr lang="ko-KR" altLang="ko-KR" dirty="0"/>
              <a:t>. </a:t>
            </a:r>
            <a:r>
              <a:rPr lang="ko-KR" altLang="ko-KR" dirty="0" err="1"/>
              <a:t>Cianchi</a:t>
            </a:r>
            <a:r>
              <a:rPr lang="ko-KR" altLang="ko-KR" dirty="0"/>
              <a:t>, K. </a:t>
            </a:r>
            <a:r>
              <a:rPr lang="ko-KR" altLang="ko-KR" dirty="0" err="1"/>
              <a:t>Honkavaara</a:t>
            </a:r>
            <a:r>
              <a:rPr lang="ko-KR" altLang="ko-KR" dirty="0"/>
              <a:t>, and </a:t>
            </a:r>
            <a:r>
              <a:rPr lang="ko-KR" altLang="ko-KR" dirty="0" err="1"/>
              <a:t>G</a:t>
            </a:r>
            <a:r>
              <a:rPr lang="ko-KR" altLang="ko-KR" dirty="0"/>
              <a:t>. </a:t>
            </a:r>
            <a:r>
              <a:rPr lang="ko-KR" altLang="ko-KR" dirty="0" err="1"/>
              <a:t>Kube</a:t>
            </a:r>
            <a:r>
              <a:rPr lang="ko-KR" altLang="ko-KR" dirty="0"/>
              <a:t>, "</a:t>
            </a:r>
            <a:r>
              <a:rPr lang="ko-KR" altLang="ko-KR" dirty="0" err="1"/>
              <a:t>Optical</a:t>
            </a:r>
            <a:r>
              <a:rPr lang="ko-KR" altLang="ko-KR" dirty="0"/>
              <a:t> </a:t>
            </a:r>
            <a:r>
              <a:rPr lang="ko-KR" altLang="ko-KR" dirty="0" err="1"/>
              <a:t>Diffraction</a:t>
            </a:r>
            <a:r>
              <a:rPr lang="ko-KR" altLang="ko-KR" dirty="0"/>
              <a:t> </a:t>
            </a:r>
            <a:r>
              <a:rPr lang="ko-KR" altLang="ko-KR" dirty="0" err="1"/>
              <a:t>Radiation</a:t>
            </a:r>
            <a:r>
              <a:rPr lang="ko-KR" altLang="ko-KR" dirty="0"/>
              <a:t> </a:t>
            </a:r>
            <a:r>
              <a:rPr lang="ko-KR" altLang="ko-KR" dirty="0" err="1"/>
              <a:t>Interferometry</a:t>
            </a:r>
            <a:r>
              <a:rPr lang="ko-KR" altLang="ko-KR" dirty="0"/>
              <a:t> </a:t>
            </a:r>
            <a:r>
              <a:rPr lang="ko-KR" altLang="ko-KR" dirty="0" err="1"/>
              <a:t>as</a:t>
            </a:r>
            <a:r>
              <a:rPr lang="ko-KR" altLang="ko-KR" dirty="0"/>
              <a:t> </a:t>
            </a:r>
            <a:r>
              <a:rPr lang="ko-KR" altLang="ko-KR" dirty="0" err="1"/>
              <a:t>Electron</a:t>
            </a:r>
            <a:r>
              <a:rPr lang="ko-KR" altLang="ko-KR" dirty="0"/>
              <a:t> </a:t>
            </a:r>
            <a:r>
              <a:rPr lang="ko-KR" altLang="ko-KR" dirty="0" err="1"/>
              <a:t>Transverse</a:t>
            </a:r>
            <a:r>
              <a:rPr lang="ko-KR" altLang="ko-KR" dirty="0"/>
              <a:t> Diagnostics," </a:t>
            </a:r>
            <a:r>
              <a:rPr lang="ko-KR" altLang="ko-KR" dirty="0" err="1"/>
              <a:t>in</a:t>
            </a:r>
            <a:r>
              <a:rPr lang="ko-KR" altLang="ko-KR" dirty="0"/>
              <a:t> </a:t>
            </a:r>
            <a:r>
              <a:rPr lang="ko-KR" altLang="ko-KR" i="1" dirty="0" err="1"/>
              <a:t>Proceedings</a:t>
            </a:r>
            <a:r>
              <a:rPr lang="ko-KR" altLang="ko-KR" i="1" dirty="0"/>
              <a:t> of DIPAC09, </a:t>
            </a:r>
            <a:r>
              <a:rPr lang="ko-KR" altLang="ko-KR" i="1" dirty="0" err="1"/>
              <a:t>Basel</a:t>
            </a:r>
            <a:r>
              <a:rPr lang="ko-KR" altLang="ko-KR" i="1" dirty="0"/>
              <a:t>, </a:t>
            </a:r>
            <a:r>
              <a:rPr lang="ko-KR" altLang="ko-KR" i="1" dirty="0" err="1"/>
              <a:t>Switzerland</a:t>
            </a:r>
            <a:r>
              <a:rPr lang="ko-KR" altLang="ko-KR" dirty="0"/>
              <a:t> (2009), </a:t>
            </a:r>
            <a:r>
              <a:rPr lang="ko-KR" altLang="ko-KR" dirty="0" err="1"/>
              <a:t>pp</a:t>
            </a:r>
            <a:r>
              <a:rPr lang="ko-KR" altLang="ko-KR" dirty="0"/>
              <a:t>. 151–154.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CA27E-DF7F-83A7-DAD4-30406F41489D}"/>
              </a:ext>
            </a:extLst>
          </p:cNvPr>
          <p:cNvSpPr txBox="1"/>
          <p:nvPr/>
        </p:nvSpPr>
        <p:spPr>
          <a:xfrm>
            <a:off x="1259761" y="5000560"/>
            <a:ext cx="59174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500" dirty="0"/>
              <a:t>Slit aperture: 0.5mm</a:t>
            </a:r>
            <a:endParaRPr lang="ko-KR" altLang="en-US" sz="25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00957D6-1E96-2163-276D-E16524159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39" y="4213654"/>
            <a:ext cx="4965234" cy="261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3098DEB3-AB5F-9006-8F44-DBC68C8E9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8794785"/>
                  </p:ext>
                </p:extLst>
              </p:nvPr>
            </p:nvGraphicFramePr>
            <p:xfrm>
              <a:off x="145507" y="184087"/>
              <a:ext cx="10620828" cy="35649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4893">
                      <a:extLst>
                        <a:ext uri="{9D8B030D-6E8A-4147-A177-3AD203B41FA5}">
                          <a16:colId xmlns:a16="http://schemas.microsoft.com/office/drawing/2014/main" val="2525123197"/>
                        </a:ext>
                      </a:extLst>
                    </a:gridCol>
                    <a:gridCol w="4025659">
                      <a:extLst>
                        <a:ext uri="{9D8B030D-6E8A-4147-A177-3AD203B41FA5}">
                          <a16:colId xmlns:a16="http://schemas.microsoft.com/office/drawing/2014/main" val="1415015110"/>
                        </a:ext>
                      </a:extLst>
                    </a:gridCol>
                    <a:gridCol w="3540276">
                      <a:extLst>
                        <a:ext uri="{9D8B030D-6E8A-4147-A177-3AD203B41FA5}">
                          <a16:colId xmlns:a16="http://schemas.microsoft.com/office/drawing/2014/main" val="876365065"/>
                        </a:ext>
                      </a:extLst>
                    </a:gridCol>
                  </a:tblGrid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OTR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ODR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864051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Generation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Transition radiation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Diffraction radiation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0916470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Effect of divergence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O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O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471939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Effect of beam size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X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△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782355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Sensitive parameter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Same as OTR + slit geometry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5681664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Polarization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0462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3098DEB3-AB5F-9006-8F44-DBC68C8E9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8794785"/>
                  </p:ext>
                </p:extLst>
              </p:nvPr>
            </p:nvGraphicFramePr>
            <p:xfrm>
              <a:off x="145507" y="184087"/>
              <a:ext cx="10620828" cy="35649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4893">
                      <a:extLst>
                        <a:ext uri="{9D8B030D-6E8A-4147-A177-3AD203B41FA5}">
                          <a16:colId xmlns:a16="http://schemas.microsoft.com/office/drawing/2014/main" val="2525123197"/>
                        </a:ext>
                      </a:extLst>
                    </a:gridCol>
                    <a:gridCol w="4025659">
                      <a:extLst>
                        <a:ext uri="{9D8B030D-6E8A-4147-A177-3AD203B41FA5}">
                          <a16:colId xmlns:a16="http://schemas.microsoft.com/office/drawing/2014/main" val="1415015110"/>
                        </a:ext>
                      </a:extLst>
                    </a:gridCol>
                    <a:gridCol w="3540276">
                      <a:extLst>
                        <a:ext uri="{9D8B030D-6E8A-4147-A177-3AD203B41FA5}">
                          <a16:colId xmlns:a16="http://schemas.microsoft.com/office/drawing/2014/main" val="876365065"/>
                        </a:ext>
                      </a:extLst>
                    </a:gridCol>
                  </a:tblGrid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OTR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ODR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864051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Generation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Transition radiation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Diffraction radiation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0916470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Effect of divergence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O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O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471939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Effect of beam size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X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△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782355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Sensitive parameter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76097" t="-408247" r="-88502" b="-10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Same as OTR + slit geometry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5681664"/>
                      </a:ext>
                    </a:extLst>
                  </a:tr>
                  <a:tr h="5941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Polarization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76097" t="-503061" r="-8850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0344" t="-503061" r="-688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10462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2727A-AF2D-AE81-51AF-F4870234D361}"/>
                  </a:ext>
                </a:extLst>
              </p:cNvPr>
              <p:cNvSpPr txBox="1"/>
              <p:nvPr/>
            </p:nvSpPr>
            <p:spPr>
              <a:xfrm>
                <a:off x="6494780" y="3644536"/>
                <a:ext cx="5551713" cy="2131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ko-KR" dirty="0"/>
              </a:p>
              <a:p>
                <a:pPr algn="ctr"/>
                <a:r>
                  <a:rPr lang="en-US" altLang="ko-KR" dirty="0"/>
                  <a:t>Diffraction radiation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𝑂𝑇𝑅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algn="ctr"/>
                <a:endParaRPr lang="en-US" altLang="ko-K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,∥⊥</m:t>
                              </m:r>
                              <m:r>
                                <m:rPr>
                                  <m:nor/>
                                </m:rPr>
                                <a:rPr lang="en-US" altLang="ko-KR" dirty="0"/>
                                <m:t>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2727A-AF2D-AE81-51AF-F4870234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780" y="3644536"/>
                <a:ext cx="5551713" cy="21313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F4B6F7-42F5-48A9-5BD4-93C4C419EC79}"/>
                  </a:ext>
                </a:extLst>
              </p:cNvPr>
              <p:cNvSpPr txBox="1"/>
              <p:nvPr/>
            </p:nvSpPr>
            <p:spPr>
              <a:xfrm>
                <a:off x="2200004" y="3931921"/>
                <a:ext cx="6093822" cy="971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>
                    <a:latin typeface="Cambria Math" panose="02040503050406030204" pitchFamily="18" charset="0"/>
                  </a:rPr>
                  <a:t>Transition radiation</a:t>
                </a:r>
                <a:endParaRPr lang="en-US" altLang="ko-KR" sz="18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func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F4B6F7-42F5-48A9-5BD4-93C4C419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004" y="3931921"/>
                <a:ext cx="6093822" cy="971804"/>
              </a:xfrm>
              <a:prstGeom prst="rect">
                <a:avLst/>
              </a:prstGeom>
              <a:blipFill>
                <a:blip r:embed="rId4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04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ABAF8-9B4F-AF03-A2EA-5BBAF01B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B66D1E-2971-8C43-D58E-45A4FA08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1706563"/>
            <a:ext cx="12170664" cy="2387600"/>
          </a:xfrm>
        </p:spPr>
        <p:txBody>
          <a:bodyPr>
            <a:normAutofit/>
          </a:bodyPr>
          <a:lstStyle/>
          <a:p>
            <a:r>
              <a:rPr lang="en-US" altLang="ko-KR" dirty="0"/>
              <a:t>Total radiation with two foil</a:t>
            </a:r>
            <a:br>
              <a:rPr lang="en-US" altLang="ko-KR" dirty="0"/>
            </a:br>
            <a:r>
              <a:rPr lang="en-US" altLang="ko-KR" dirty="0"/>
              <a:t>(convolutions)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431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D6DECA-AC48-21F8-E772-2480B4D8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E0C115-C1F2-32D5-B4CB-1B6F4B56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41" y="1516706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ko-KR" dirty="0"/>
              <a:t>Transition radiation</a:t>
            </a:r>
          </a:p>
          <a:p>
            <a:pPr marL="0" indent="0">
              <a:buNone/>
            </a:pPr>
            <a:r>
              <a:rPr lang="en-US" altLang="ko-KR" dirty="0"/>
              <a:t>-Introduction</a:t>
            </a:r>
          </a:p>
          <a:p>
            <a:pPr marL="0" indent="0">
              <a:buNone/>
            </a:pPr>
            <a:r>
              <a:rPr lang="en-US" altLang="ko-KR" dirty="0"/>
              <a:t>-General formula</a:t>
            </a:r>
          </a:p>
          <a:p>
            <a:pPr marL="0" indent="0">
              <a:buNone/>
            </a:pPr>
            <a:r>
              <a:rPr lang="en-US" altLang="ko-KR" dirty="0"/>
              <a:t>-OTRI(Optical transition radiation interferometry)</a:t>
            </a:r>
          </a:p>
          <a:p>
            <a:pPr marL="0" indent="0">
              <a:buNone/>
            </a:pPr>
            <a:r>
              <a:rPr lang="en-US" altLang="ko-KR" dirty="0"/>
              <a:t>2. ODR</a:t>
            </a:r>
          </a:p>
          <a:p>
            <a:pPr marL="0" indent="0">
              <a:buNone/>
            </a:pPr>
            <a:r>
              <a:rPr lang="en-US" altLang="ko-KR" dirty="0"/>
              <a:t>3. Total radiation for ODTRI system</a:t>
            </a:r>
          </a:p>
          <a:p>
            <a:pPr marL="0" indent="0">
              <a:buNone/>
            </a:pPr>
            <a:r>
              <a:rPr lang="en-US" altLang="ko-KR" dirty="0"/>
              <a:t>4. </a:t>
            </a:r>
            <a:r>
              <a:rPr lang="en-US" altLang="ko-KR"/>
              <a:t>Fitting procedure</a:t>
            </a:r>
          </a:p>
          <a:p>
            <a:pPr marL="0" indent="0">
              <a:buNone/>
            </a:pPr>
            <a:r>
              <a:rPr lang="en-US" altLang="ko-KR"/>
              <a:t>5</a:t>
            </a:r>
            <a:r>
              <a:rPr lang="en-US" altLang="ko-KR" dirty="0"/>
              <a:t>. Results</a:t>
            </a:r>
          </a:p>
          <a:p>
            <a:pPr marL="0" indent="0">
              <a:buNone/>
            </a:pPr>
            <a:r>
              <a:rPr lang="en-US" altLang="ko-KR" dirty="0"/>
              <a:t>6. Conclusion</a:t>
            </a:r>
          </a:p>
        </p:txBody>
      </p:sp>
    </p:spTree>
    <p:extLst>
      <p:ext uri="{BB962C8B-B14F-4D97-AF65-F5344CB8AC3E}">
        <p14:creationId xmlns:p14="http://schemas.microsoft.com/office/powerpoint/2010/main" val="407365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A567091-F219-3B4B-BB70-5E9126A2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7969" cy="2489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931187-DE72-65B1-05E9-6F01CCB50B8E}"/>
                  </a:ext>
                </a:extLst>
              </p:cNvPr>
              <p:cNvSpPr txBox="1"/>
              <p:nvPr/>
            </p:nvSpPr>
            <p:spPr>
              <a:xfrm>
                <a:off x="3997969" y="0"/>
                <a:ext cx="8279027" cy="322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altLang="ko-KR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𝑥𝑒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b="0" i="1" dirty="0">
                    <a:latin typeface="Cambria Math" panose="02040503050406030204" pitchFamily="18" charset="0"/>
                  </a:rPr>
                  <a:t>: electron trajectory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b="0" i="1" dirty="0">
                    <a:latin typeface="Cambria Math" panose="02040503050406030204" pitchFamily="18" charset="0"/>
                  </a:rPr>
                  <a:t>: observation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ko-KR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1∥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2∥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1∥</m:t>
                        </m:r>
                      </m:sub>
                    </m:sSub>
                    <m:sSup>
                      <m:sSup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ko-KR" alt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2∥</m:t>
                        </m:r>
                      </m:sub>
                    </m:sSub>
                    <m:sSup>
                      <m:sSup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ko-KR" alt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1⊥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altLang="ko-KR" dirty="0"/>
                  <a:t> 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931187-DE72-65B1-05E9-6F01CCB50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69" y="0"/>
                <a:ext cx="8279027" cy="3227422"/>
              </a:xfrm>
              <a:prstGeom prst="rect">
                <a:avLst/>
              </a:prstGeom>
              <a:blipFill>
                <a:blip r:embed="rId3"/>
                <a:stretch>
                  <a:fillRect t="-5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BE2BCA-2B29-6C23-8C81-6E97259FC48C}"/>
                  </a:ext>
                </a:extLst>
              </p:cNvPr>
              <p:cNvSpPr txBox="1"/>
              <p:nvPr/>
            </p:nvSpPr>
            <p:spPr>
              <a:xfrm>
                <a:off x="25582" y="2679099"/>
                <a:ext cx="9859191" cy="2487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ko-KR" dirty="0"/>
              </a:p>
              <a:p>
                <a:r>
                  <a:rPr lang="en-US" altLang="ko-KR" dirty="0"/>
                  <a:t>Consider scattering at first foil(S: scattered, U: </a:t>
                </a:r>
                <a:r>
                  <a:rPr lang="en-US" altLang="ko-KR" dirty="0" err="1"/>
                  <a:t>unscattered</a:t>
                </a:r>
                <a:r>
                  <a:rPr lang="en-US" altLang="ko-KR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func>
                    <m:r>
                      <a:rPr lang="ko-KR" altLang="en-US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ko-KR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ko-KR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ko-KR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ko-KR" altLang="en-US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ko-KR" altLang="en-US">
                            <a:latin typeface="Cambria Math" panose="02040503050406030204" pitchFamily="18" charset="0"/>
                          </a:rPr>
                          <m:t>⊥1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ko-KR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ko-KR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ko-KR" dirty="0"/>
                  <a:t> </a:t>
                </a:r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𝑇𝑆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endParaRPr lang="ko-KR" altLang="ko-KR" dirty="0"/>
              </a:p>
              <a:p>
                <a:endParaRPr lang="ko-KR" altLang="ko-K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BE2BCA-2B29-6C23-8C81-6E97259FC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2" y="2679099"/>
                <a:ext cx="9859191" cy="2487732"/>
              </a:xfrm>
              <a:prstGeom prst="rect">
                <a:avLst/>
              </a:prstGeom>
              <a:blipFill>
                <a:blip r:embed="rId4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F94C89-ADE9-C606-CC08-403E99DFFE72}"/>
                  </a:ext>
                </a:extLst>
              </p:cNvPr>
              <p:cNvSpPr txBox="1"/>
              <p:nvPr/>
            </p:nvSpPr>
            <p:spPr>
              <a:xfrm>
                <a:off x="280525" y="4479848"/>
                <a:ext cx="6182059" cy="2477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atinLnBrk="1"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ko-KR" sz="1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𝑥𝑒</m:t>
                                  </m:r>
                                </m:sub>
                              </m:sSub>
                              <m:r>
                                <a:rPr lang="en-US" altLang="ko-KR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𝑦𝑒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𝑥𝑒</m:t>
                                  </m:r>
                                </m:sub>
                              </m:sSub>
                              <m:r>
                                <a:rPr lang="en-US" altLang="ko-KR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𝑦𝑒</m:t>
                                  </m:r>
                                </m:sub>
                              </m:sSub>
                            </m:e>
                          </m:d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𝑥𝑒</m:t>
                              </m:r>
                            </m:sub>
                          </m:sSub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ko-KR" sz="18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latinLnBrk="1"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𝑥𝑒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𝑦𝑒</m:t>
                              </m:r>
                            </m:sub>
                          </m:sSub>
                        </m:e>
                      </m:d>
                      <m:r>
                        <a:rPr lang="en-US" altLang="ko-KR" sz="1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𝑇𝑈</m:t>
                          </m:r>
                        </m:sub>
                      </m:sSub>
                      <m:d>
                        <m:d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o-KR" altLang="en-US" sz="1800" i="1" kern="100">
                              <a:solidFill>
                                <a:srgbClr val="666666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ko-KR" altLang="en-US" sz="1800" i="1" kern="100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ko-KR" sz="1800" i="1" kern="100">
                              <a:solidFill>
                                <a:srgbClr val="666666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ko-KR" altLang="en-US" sz="1800" i="1" kern="100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ko-KR" altLang="ko-KR" sz="18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latinLnBrk="1"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𝑥𝑒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𝑦𝑒</m:t>
                              </m:r>
                            </m:sub>
                          </m:sSub>
                        </m:e>
                      </m:d>
                      <m:r>
                        <a:rPr lang="en-US" altLang="ko-KR" sz="1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𝑇𝑈</m:t>
                          </m:r>
                        </m:sub>
                      </m:sSub>
                      <m:d>
                        <m:d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o-KR" altLang="en-US" sz="1800" i="1" kern="100">
                              <a:solidFill>
                                <a:srgbClr val="666666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ko-KR" altLang="en-US" sz="1800" i="1" kern="100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ko-KR" sz="1800" i="1" kern="100">
                              <a:solidFill>
                                <a:srgbClr val="666666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ko-KR" altLang="en-US" sz="1800" i="1" kern="100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ko-KR" altLang="ko-KR" sz="18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latinLnBrk="1"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𝑥𝑒</m:t>
                              </m:r>
                            </m:sub>
                          </m:s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ko-KR" altLang="en-US" sz="1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𝑦𝑒</m:t>
                              </m:r>
                            </m:sub>
                          </m:sSub>
                        </m:e>
                      </m:d>
                      <m:r>
                        <a:rPr lang="en-US" altLang="ko-KR" sz="1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𝑇𝑆</m:t>
                          </m:r>
                        </m:sub>
                      </m:sSub>
                      <m:d>
                        <m:d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o-KR" altLang="en-US" sz="1800" i="1" kern="100">
                              <a:solidFill>
                                <a:srgbClr val="666666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ko-KR" altLang="en-US" sz="1800" i="1" kern="100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ko-KR" sz="1800" i="1" kern="100">
                              <a:solidFill>
                                <a:srgbClr val="666666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ko-KR" altLang="en-US" sz="1800" i="1" kern="100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ko-KR" altLang="en-US" sz="1800" i="1" kern="100">
                                      <a:solidFill>
                                        <a:srgbClr val="66666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ko-KR" altLang="ko-KR" sz="18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latinLnBrk="1"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1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ko-KR" altLang="ko-KR" sz="18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F94C89-ADE9-C606-CC08-403E99DFF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25" y="4479848"/>
                <a:ext cx="6182059" cy="2477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E6A68D00-DE52-8902-362B-2616A5026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27" y="3053175"/>
            <a:ext cx="5035701" cy="2853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28E212-6047-8FCA-4FBF-A95DE0FC0931}"/>
              </a:ext>
            </a:extLst>
          </p:cNvPr>
          <p:cNvSpPr txBox="1"/>
          <p:nvPr/>
        </p:nvSpPr>
        <p:spPr>
          <a:xfrm>
            <a:off x="6462584" y="4970423"/>
            <a:ext cx="27240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Mesh period 12.7um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Hole size 8um~15um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7601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8F3BE17-44FD-0AD2-40BE-D0620A98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7" y="1832186"/>
            <a:ext cx="4572001" cy="40627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C3BD8A9-7AB3-9CBD-98B0-0A938B589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2186"/>
            <a:ext cx="5308599" cy="4062704"/>
          </a:xfrm>
          <a:prstGeom prst="rect">
            <a:avLst/>
          </a:prstGeom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97FA050D-B65B-9CDF-8AD6-08458B7D4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99310"/>
              </p:ext>
            </p:extLst>
          </p:nvPr>
        </p:nvGraphicFramePr>
        <p:xfrm>
          <a:off x="1338216" y="719666"/>
          <a:ext cx="95155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892">
                  <a:extLst>
                    <a:ext uri="{9D8B030D-6E8A-4147-A177-3AD203B41FA5}">
                      <a16:colId xmlns:a16="http://schemas.microsoft.com/office/drawing/2014/main" val="238127117"/>
                    </a:ext>
                  </a:extLst>
                </a:gridCol>
                <a:gridCol w="2378892">
                  <a:extLst>
                    <a:ext uri="{9D8B030D-6E8A-4147-A177-3AD203B41FA5}">
                      <a16:colId xmlns:a16="http://schemas.microsoft.com/office/drawing/2014/main" val="3335449588"/>
                    </a:ext>
                  </a:extLst>
                </a:gridCol>
                <a:gridCol w="2378892">
                  <a:extLst>
                    <a:ext uri="{9D8B030D-6E8A-4147-A177-3AD203B41FA5}">
                      <a16:colId xmlns:a16="http://schemas.microsoft.com/office/drawing/2014/main" val="3343937756"/>
                    </a:ext>
                  </a:extLst>
                </a:gridCol>
                <a:gridCol w="2378892">
                  <a:extLst>
                    <a:ext uri="{9D8B030D-6E8A-4147-A177-3AD203B41FA5}">
                      <a16:colId xmlns:a16="http://schemas.microsoft.com/office/drawing/2014/main" val="2448666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Radiated from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Pattern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Coherency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35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Unscattered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Mesh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Sharp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ODR&lt;-&gt;OTR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3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Scattered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Wire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Noisy, background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66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DB4E2-14B9-2BE5-7DB9-F5093481C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24E9D4-5253-E9D9-2FA5-7FA971680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1706563"/>
            <a:ext cx="12170664" cy="2387600"/>
          </a:xfrm>
        </p:spPr>
        <p:txBody>
          <a:bodyPr>
            <a:normAutofit/>
          </a:bodyPr>
          <a:lstStyle/>
          <a:p>
            <a:r>
              <a:rPr lang="en-US" altLang="ko-KR" dirty="0"/>
              <a:t>Data fitting procedure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116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B264B-25CA-B8B2-2D60-4BF8C8218E1E}"/>
                  </a:ext>
                </a:extLst>
              </p:cNvPr>
              <p:cNvSpPr txBox="1"/>
              <p:nvPr/>
            </p:nvSpPr>
            <p:spPr>
              <a:xfrm>
                <a:off x="1" y="0"/>
                <a:ext cx="5597610" cy="3755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altLang="ko-KR" kern="100" dirty="0">
                    <a:latin typeface="Cambria Math" panose="020405030504060302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Define rms deviation function.</a:t>
                </a: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altLang="ko-KR" b="0" i="1" kern="10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US" altLang="ko-KR" b="0" i="1" kern="100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0" i="1" kern="100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ko-KR" b="0" i="1" kern="10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kern="100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b="0" i="1" kern="100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altLang="ko-KR" b="0" i="1" kern="100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b="0" i="1" kern="100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sSup>
                      <m:sSupPr>
                        <m:ctrlPr>
                          <a:rPr lang="en-US" altLang="ko-KR" b="0" i="1" kern="100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kern="100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ko-KR" b="0" i="1" kern="100" smtClean="0"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kern="100" smtClean="0"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b="0" i="1" kern="100" smtClean="0"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altLang="ko-KR" b="0" i="1" kern="100" smtClean="0"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kern="100" smtClean="0"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b="0" i="1" kern="100" smtClean="0"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en-US" altLang="ko-KR" b="0" i="1" kern="100" smtClean="0"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kern="100" smtClean="0"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kern="100" smtClean="0">
                                                <a:latin typeface="Cambria Math" panose="02040503050406030204" pitchFamily="18" charset="0"/>
                                                <a:ea typeface="맑은 고딕" panose="020B0503020000020004" pitchFamily="50" charset="-127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i="1" kern="10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altLang="ko-KR" i="1" kern="10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altLang="ko-KR" i="1" kern="10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𝐸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ko-KR" i="1" kern="10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i="1" kern="10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ko-KR" b="0" i="1" kern="10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i="1" kern="10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ko-KR" i="1" kern="10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i="1" kern="10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altLang="ko-KR" b="0" i="1" kern="100" smtClean="0">
                                                <a:latin typeface="Cambria Math" panose="02040503050406030204" pitchFamily="18" charset="0"/>
                                                <a:ea typeface="맑은 고딕" panose="020B0503020000020004" pitchFamily="50" charset="-127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altLang="ko-KR" b="0" i="1" kern="100" smtClean="0">
                                                <a:latin typeface="Cambria Math" panose="02040503050406030204" pitchFamily="18" charset="0"/>
                                                <a:ea typeface="맑은 고딕" panose="020B0503020000020004" pitchFamily="50" charset="-127"/>
                                                <a:cs typeface="Times New Roman" panose="020206030504050203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altLang="ko-KR" b="0" i="1" kern="100" smtClean="0">
                                                <a:latin typeface="Cambria Math" panose="02040503050406030204" pitchFamily="18" charset="0"/>
                                                <a:ea typeface="맑은 고딕" panose="020B0503020000020004" pitchFamily="50" charset="-127"/>
                                                <a:cs typeface="Times New Roman" panose="02020603050405020304" pitchFamily="18" charset="0"/>
                                              </a:rPr>
                                              <m:t>𝐸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ko-KR" b="0" i="1" kern="100" smtClean="0">
                                                    <a:latin typeface="Cambria Math" panose="02040503050406030204" pitchFamily="18" charset="0"/>
                                                    <a:ea typeface="맑은 고딕" panose="020B0503020000020004" pitchFamily="50" charset="-127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b="0" i="1" kern="100" smtClean="0">
                                                    <a:latin typeface="Cambria Math" panose="02040503050406030204" pitchFamily="18" charset="0"/>
                                                    <a:ea typeface="맑은 고딕" panose="020B0503020000020004" pitchFamily="50" charset="-127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ko-KR" b="0" i="1" kern="100" smtClean="0">
                                                <a:latin typeface="Cambria Math" panose="02040503050406030204" pitchFamily="18" charset="0"/>
                                                <a:ea typeface="맑은 고딕" panose="020B0503020000020004" pitchFamily="50" charset="-127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ko-KR" b="0" i="1" kern="100" smtClean="0">
                                                <a:latin typeface="Cambria Math" panose="02040503050406030204" pitchFamily="18" charset="0"/>
                                                <a:ea typeface="맑은 고딕" panose="020B0503020000020004" pitchFamily="50" charset="-127"/>
                                                <a:cs typeface="Times New Roman" panose="02020603050405020304" pitchFamily="18" charset="0"/>
                                              </a:rPr>
                                              <m:t>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ko-KR" b="0" i="1" kern="100" smtClean="0">
                                                    <a:latin typeface="Cambria Math" panose="02040503050406030204" pitchFamily="18" charset="0"/>
                                                    <a:ea typeface="맑은 고딕" panose="020B0503020000020004" pitchFamily="50" charset="-127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b="0" i="1" kern="100" smtClean="0">
                                                    <a:latin typeface="Cambria Math" panose="02040503050406030204" pitchFamily="18" charset="0"/>
                                                    <a:ea typeface="맑은 고딕" panose="020B0503020000020004" pitchFamily="50" charset="-127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kern="100" smtClean="0"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altLang="ko-KR" b="0" i="1" kern="100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ko-KR" b="0" i="1" kern="100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ko-KR" kern="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altLang="ko-KR" b="0" i="1" kern="10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altLang="ko-KR" b="0" i="1" kern="10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0" i="1" kern="10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ko-KR" kern="100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: experimental scan curve</a:t>
                </a: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: theoretical scan curve</a:t>
                </a: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altLang="ko-KR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ko-KR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: normalization constant</a:t>
                </a:r>
              </a:p>
              <a:p>
                <a:pPr>
                  <a:spcAft>
                    <a:spcPts val="800"/>
                  </a:spcAft>
                </a:pPr>
                <a:endParaRPr lang="en-US" altLang="ko-KR" dirty="0"/>
              </a:p>
              <a:p>
                <a:pPr marL="342900" indent="-342900">
                  <a:spcAft>
                    <a:spcPts val="800"/>
                  </a:spcAft>
                  <a:buFontTx/>
                  <a:buAutoNum type="arabicPeriod"/>
                </a:pPr>
                <a:r>
                  <a:rPr lang="en-US" altLang="ko-KR" dirty="0"/>
                  <a:t>Parameter set </a:t>
                </a:r>
                <a:r>
                  <a:rPr lang="ko-KR" altLang="en-US" dirty="0"/>
                  <a:t>결정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 marL="342900" indent="-342900">
                  <a:spcAft>
                    <a:spcPts val="800"/>
                  </a:spcAft>
                  <a:buAutoNum type="arabicPeriod"/>
                </a:pPr>
                <a:r>
                  <a:rPr lang="ko-KR" altLang="en-US" dirty="0"/>
                  <a:t>그에 맞는 </a:t>
                </a:r>
                <a:r>
                  <a:rPr lang="en-US" altLang="ko-KR" dirty="0"/>
                  <a:t>theoretical curve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계산</a:t>
                </a:r>
                <a:endParaRPr lang="en-US" altLang="ko-KR" dirty="0"/>
              </a:p>
              <a:p>
                <a:pPr marL="342900" indent="-342900">
                  <a:spcAft>
                    <a:spcPts val="800"/>
                  </a:spcAft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func>
                    <m:r>
                      <a:rPr lang="ko-KR" altLang="en-US" i="1">
                        <a:latin typeface="Cambria Math" panose="02040503050406030204" pitchFamily="18" charset="0"/>
                      </a:rPr>
                      <m:t>인</m:t>
                    </m:r>
                  </m:oMath>
                </a14:m>
                <a:r>
                  <a:rPr lang="en-US" altLang="ko-KR" dirty="0"/>
                  <a:t> parameter set </a:t>
                </a:r>
                <a:r>
                  <a:rPr lang="ko-KR" altLang="en-US" dirty="0"/>
                  <a:t>계산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B264B-25CA-B8B2-2D60-4BF8C8218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5597610" cy="3755195"/>
              </a:xfrm>
              <a:prstGeom prst="rect">
                <a:avLst/>
              </a:prstGeom>
              <a:blipFill>
                <a:blip r:embed="rId2"/>
                <a:stretch>
                  <a:fillRect l="-1089" t="-974" b="-16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38C1658A-5CAA-19B4-26EC-D5B43D49B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51" y="0"/>
            <a:ext cx="5390093" cy="3188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4D4730-8350-CFAF-9E43-CB161367B281}"/>
                  </a:ext>
                </a:extLst>
              </p:cNvPr>
              <p:cNvSpPr txBox="1"/>
              <p:nvPr/>
            </p:nvSpPr>
            <p:spPr>
              <a:xfrm>
                <a:off x="5509614" y="3138525"/>
                <a:ext cx="6562938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ko-KR" altLang="en-US" dirty="0"/>
                  <a:t>이 모든 </a:t>
                </a:r>
                <a:r>
                  <a:rPr lang="en-US" altLang="ko-KR" dirty="0"/>
                  <a:t>fringe</a:t>
                </a:r>
                <a:r>
                  <a:rPr lang="ko-KR" altLang="en-US" dirty="0"/>
                  <a:t>는 더 잘 맞음</a:t>
                </a:r>
                <a:r>
                  <a:rPr lang="en-US" altLang="ko-KR" dirty="0"/>
                  <a:t>.</a:t>
                </a:r>
              </a:p>
              <a:p>
                <a:pPr>
                  <a:spcAft>
                    <a:spcPts val="800"/>
                  </a:spcAft>
                </a:pPr>
                <a:r>
                  <a:rPr lang="ko-KR" altLang="en-US" dirty="0"/>
                  <a:t>그러나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ko-KR" altLang="en-US" dirty="0"/>
                  <a:t>인 영역에서는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ko-KR" altLang="en-US" dirty="0"/>
                  <a:t>인 경우가 더 잘 맞는다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4D4730-8350-CFAF-9E43-CB161367B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614" y="3138525"/>
                <a:ext cx="6562938" cy="900246"/>
              </a:xfrm>
              <a:prstGeom prst="rect">
                <a:avLst/>
              </a:prstGeom>
              <a:blipFill>
                <a:blip r:embed="rId4"/>
                <a:stretch>
                  <a:fillRect l="-836" t="-4054" r="-14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EB038D4A-0078-45E2-F96B-BF9FB3F5A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92" y="4004658"/>
            <a:ext cx="3095367" cy="2853342"/>
          </a:xfrm>
          <a:prstGeom prst="rect">
            <a:avLst/>
          </a:prstGeom>
        </p:spPr>
      </p:pic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474BC72E-1D96-2F76-4C8B-29D79C9FB880}"/>
              </a:ext>
            </a:extLst>
          </p:cNvPr>
          <p:cNvSpPr/>
          <p:nvPr/>
        </p:nvSpPr>
        <p:spPr>
          <a:xfrm>
            <a:off x="4973593" y="5115697"/>
            <a:ext cx="2977979" cy="3212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4D6A0E-4B23-D99C-AD7F-86DCF732AE89}"/>
              </a:ext>
            </a:extLst>
          </p:cNvPr>
          <p:cNvSpPr txBox="1"/>
          <p:nvPr/>
        </p:nvSpPr>
        <p:spPr>
          <a:xfrm>
            <a:off x="5130674" y="4457595"/>
            <a:ext cx="2413125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ko-KR" altLang="en-US" dirty="0"/>
              <a:t>두번째 </a:t>
            </a:r>
            <a:r>
              <a:rPr lang="ko-KR" altLang="en-US" dirty="0" err="1"/>
              <a:t>가우시안</a:t>
            </a:r>
            <a:r>
              <a:rPr lang="ko-KR" altLang="en-US" dirty="0"/>
              <a:t> 도입</a:t>
            </a:r>
            <a:r>
              <a:rPr lang="en-US" altLang="ko-KR" dirty="0"/>
              <a:t>.</a:t>
            </a:r>
          </a:p>
          <a:p>
            <a:pPr algn="ctr">
              <a:spcAft>
                <a:spcPts val="800"/>
              </a:spcAft>
            </a:pPr>
            <a:r>
              <a:rPr lang="en-US" altLang="ko-KR" dirty="0"/>
              <a:t>(core + halo)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89ED9-7BD4-06D7-EEFA-06B6DC4599CA}"/>
              </a:ext>
            </a:extLst>
          </p:cNvPr>
          <p:cNvSpPr txBox="1"/>
          <p:nvPr/>
        </p:nvSpPr>
        <p:spPr>
          <a:xfrm>
            <a:off x="3652731" y="5554183"/>
            <a:ext cx="5369009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altLang="ko-KR" dirty="0"/>
              <a:t>ODTRI</a:t>
            </a:r>
            <a:r>
              <a:rPr lang="ko-KR" altLang="en-US" dirty="0"/>
              <a:t>에서는 </a:t>
            </a:r>
            <a:r>
              <a:rPr lang="en-US" altLang="ko-KR" dirty="0"/>
              <a:t>scattered radiation</a:t>
            </a:r>
            <a:r>
              <a:rPr lang="ko-KR" altLang="en-US" dirty="0"/>
              <a:t>을 </a:t>
            </a:r>
            <a:endParaRPr lang="en-US" altLang="ko-KR" dirty="0"/>
          </a:p>
          <a:p>
            <a:pPr algn="ctr">
              <a:spcAft>
                <a:spcPts val="800"/>
              </a:spcAft>
            </a:pPr>
            <a:r>
              <a:rPr lang="ko-KR" altLang="en-US" dirty="0"/>
              <a:t>나타내기 위해</a:t>
            </a:r>
            <a:r>
              <a:rPr lang="en-US" altLang="ko-KR" dirty="0"/>
              <a:t> </a:t>
            </a:r>
            <a:r>
              <a:rPr lang="ko-KR" altLang="en-US" dirty="0"/>
              <a:t>세번째 </a:t>
            </a:r>
            <a:r>
              <a:rPr lang="ko-KR" altLang="en-US" dirty="0" err="1"/>
              <a:t>가우시안</a:t>
            </a:r>
            <a:r>
              <a:rPr lang="ko-KR" altLang="en-US" dirty="0"/>
              <a:t> 도입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0781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AB2B9-BDC8-AFDE-5E52-6AE4253F3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B3448A-CB06-92CD-C8DA-5AA6800C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1706563"/>
            <a:ext cx="12170664" cy="2387600"/>
          </a:xfrm>
        </p:spPr>
        <p:txBody>
          <a:bodyPr>
            <a:normAutofit/>
          </a:bodyPr>
          <a:lstStyle/>
          <a:p>
            <a:r>
              <a:rPr lang="en-US" altLang="ko-KR" dirty="0"/>
              <a:t>Measurement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819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02631E9-6617-92DF-4415-7455968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" y="589183"/>
            <a:ext cx="5770605" cy="34856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3BB29C2-B7A2-7654-1193-2AF027854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30" y="0"/>
            <a:ext cx="4620270" cy="293410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B41A9E5-6945-218D-2331-05ED54662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30" y="2934109"/>
            <a:ext cx="4620270" cy="234347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0462D9-1EB8-04A3-B993-57DD6B844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0" y="4525977"/>
            <a:ext cx="6858957" cy="2114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66BC2E-857A-8D7E-32E0-A23BB850E14B}"/>
              </a:ext>
            </a:extLst>
          </p:cNvPr>
          <p:cNvSpPr txBox="1"/>
          <p:nvPr/>
        </p:nvSpPr>
        <p:spPr>
          <a:xfrm>
            <a:off x="0" y="0"/>
            <a:ext cx="52951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spcAft>
                <a:spcPts val="800"/>
              </a:spcAft>
              <a:buNone/>
            </a:pPr>
            <a:r>
              <a:rPr lang="en-US" altLang="ko-KR" sz="25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NPS</a:t>
            </a:r>
            <a:endParaRPr lang="ko-KR" altLang="ko-KR" sz="25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표 14">
                <a:extLst>
                  <a:ext uri="{FF2B5EF4-FFF2-40B4-BE49-F238E27FC236}">
                    <a16:creationId xmlns:a16="http://schemas.microsoft.com/office/drawing/2014/main" id="{B100C282-99C0-4ADD-418E-DC08560C9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996860"/>
                  </p:ext>
                </p:extLst>
              </p:nvPr>
            </p:nvGraphicFramePr>
            <p:xfrm>
              <a:off x="7382005" y="5442160"/>
              <a:ext cx="4620269" cy="1073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8071">
                      <a:extLst>
                        <a:ext uri="{9D8B030D-6E8A-4147-A177-3AD203B41FA5}">
                          <a16:colId xmlns:a16="http://schemas.microsoft.com/office/drawing/2014/main" val="3934224507"/>
                        </a:ext>
                      </a:extLst>
                    </a:gridCol>
                    <a:gridCol w="2032198">
                      <a:extLst>
                        <a:ext uri="{9D8B030D-6E8A-4147-A177-3AD203B41FA5}">
                          <a16:colId xmlns:a16="http://schemas.microsoft.com/office/drawing/2014/main" val="76501861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NPS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643744"/>
                      </a:ext>
                    </a:extLst>
                  </a:tr>
                  <a:tr h="2907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Energy</a:t>
                          </a:r>
                          <a:r>
                            <a:rPr lang="en-US" altLang="ko-KR" sz="1500" baseline="0" dirty="0"/>
                            <a:t> </a:t>
                          </a:r>
                          <a:r>
                            <a:rPr lang="en-US" altLang="ko-KR" sz="1500" dirty="0"/>
                            <a:t>spread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5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ko-KR" sz="15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altLang="ko-KR" sz="15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ko-KR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0.05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8355973"/>
                      </a:ext>
                    </a:extLst>
                  </a:tr>
                  <a:tr h="21184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Beam divergence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500" b="0" i="1" smtClean="0">
                                      <a:latin typeface="Cambria Math" panose="02040503050406030204" pitchFamily="18" charset="0"/>
                                    </a:rPr>
                                    <m:t>𝛾𝜎</m:t>
                                  </m:r>
                                  <m:r>
                                    <a:rPr lang="en-US" altLang="ko-KR" sz="15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oMath>
                          </a14:m>
                          <a:endParaRPr lang="ko-KR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0.10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9214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표 14">
                <a:extLst>
                  <a:ext uri="{FF2B5EF4-FFF2-40B4-BE49-F238E27FC236}">
                    <a16:creationId xmlns:a16="http://schemas.microsoft.com/office/drawing/2014/main" id="{B100C282-99C0-4ADD-418E-DC08560C9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996860"/>
                  </p:ext>
                </p:extLst>
              </p:nvPr>
            </p:nvGraphicFramePr>
            <p:xfrm>
              <a:off x="7382005" y="5442160"/>
              <a:ext cx="4620269" cy="1073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8071">
                      <a:extLst>
                        <a:ext uri="{9D8B030D-6E8A-4147-A177-3AD203B41FA5}">
                          <a16:colId xmlns:a16="http://schemas.microsoft.com/office/drawing/2014/main" val="3934224507"/>
                        </a:ext>
                      </a:extLst>
                    </a:gridCol>
                    <a:gridCol w="2032198">
                      <a:extLst>
                        <a:ext uri="{9D8B030D-6E8A-4147-A177-3AD203B41FA5}">
                          <a16:colId xmlns:a16="http://schemas.microsoft.com/office/drawing/2014/main" val="765018613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NPS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643744"/>
                      </a:ext>
                    </a:extLst>
                  </a:tr>
                  <a:tr h="43351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35" t="-77465" r="-79765" b="-901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0.05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835597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35" t="-237736" r="-79765" b="-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0.10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9214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62699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E5904-963B-AB53-438C-AAA6EA4F8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B900315-A86D-863B-7C53-87AA2F158691}"/>
              </a:ext>
            </a:extLst>
          </p:cNvPr>
          <p:cNvSpPr txBox="1"/>
          <p:nvPr/>
        </p:nvSpPr>
        <p:spPr>
          <a:xfrm>
            <a:off x="0" y="0"/>
            <a:ext cx="52951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spcAft>
                <a:spcPts val="800"/>
              </a:spcAft>
              <a:buNone/>
            </a:pPr>
            <a:r>
              <a:rPr lang="en-US" altLang="ko-KR" sz="25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ATF</a:t>
            </a:r>
            <a:endParaRPr lang="ko-KR" altLang="ko-KR" sz="25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표 14">
                <a:extLst>
                  <a:ext uri="{FF2B5EF4-FFF2-40B4-BE49-F238E27FC236}">
                    <a16:creationId xmlns:a16="http://schemas.microsoft.com/office/drawing/2014/main" id="{8A28BECD-0EAF-A792-F763-97CF9EC00C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896412"/>
                  </p:ext>
                </p:extLst>
              </p:nvPr>
            </p:nvGraphicFramePr>
            <p:xfrm>
              <a:off x="7366291" y="4342408"/>
              <a:ext cx="4620269" cy="1073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8071">
                      <a:extLst>
                        <a:ext uri="{9D8B030D-6E8A-4147-A177-3AD203B41FA5}">
                          <a16:colId xmlns:a16="http://schemas.microsoft.com/office/drawing/2014/main" val="3934224507"/>
                        </a:ext>
                      </a:extLst>
                    </a:gridCol>
                    <a:gridCol w="2032198">
                      <a:extLst>
                        <a:ext uri="{9D8B030D-6E8A-4147-A177-3AD203B41FA5}">
                          <a16:colId xmlns:a16="http://schemas.microsoft.com/office/drawing/2014/main" val="76501861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ATF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643744"/>
                      </a:ext>
                    </a:extLst>
                  </a:tr>
                  <a:tr h="2907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Energy</a:t>
                          </a:r>
                          <a:r>
                            <a:rPr lang="en-US" altLang="ko-KR" sz="1500" baseline="0" dirty="0"/>
                            <a:t> </a:t>
                          </a:r>
                          <a:r>
                            <a:rPr lang="en-US" altLang="ko-KR" sz="1500" dirty="0"/>
                            <a:t>spread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5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ko-KR" sz="15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altLang="ko-KR" sz="15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ko-KR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~0.005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8355973"/>
                      </a:ext>
                    </a:extLst>
                  </a:tr>
                  <a:tr h="21184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Beam divergence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500" b="0" i="1" smtClean="0">
                                      <a:latin typeface="Cambria Math" panose="02040503050406030204" pitchFamily="18" charset="0"/>
                                    </a:rPr>
                                    <m:t>𝛾𝜎</m:t>
                                  </m:r>
                                  <m:r>
                                    <a:rPr lang="en-US" altLang="ko-KR" sz="15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oMath>
                          </a14:m>
                          <a:endParaRPr lang="ko-KR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~0.05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9214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표 14">
                <a:extLst>
                  <a:ext uri="{FF2B5EF4-FFF2-40B4-BE49-F238E27FC236}">
                    <a16:creationId xmlns:a16="http://schemas.microsoft.com/office/drawing/2014/main" id="{8A28BECD-0EAF-A792-F763-97CF9EC00C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896412"/>
                  </p:ext>
                </p:extLst>
              </p:nvPr>
            </p:nvGraphicFramePr>
            <p:xfrm>
              <a:off x="7366291" y="4342408"/>
              <a:ext cx="4620269" cy="1073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8071">
                      <a:extLst>
                        <a:ext uri="{9D8B030D-6E8A-4147-A177-3AD203B41FA5}">
                          <a16:colId xmlns:a16="http://schemas.microsoft.com/office/drawing/2014/main" val="3934224507"/>
                        </a:ext>
                      </a:extLst>
                    </a:gridCol>
                    <a:gridCol w="2032198">
                      <a:extLst>
                        <a:ext uri="{9D8B030D-6E8A-4147-A177-3AD203B41FA5}">
                          <a16:colId xmlns:a16="http://schemas.microsoft.com/office/drawing/2014/main" val="765018613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ATF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643744"/>
                      </a:ext>
                    </a:extLst>
                  </a:tr>
                  <a:tr h="43351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35" t="-77465" r="-79529" b="-88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~0.005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835597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35" t="-237736" r="-79529" b="-1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500" dirty="0"/>
                            <a:t>~0.05</a:t>
                          </a:r>
                          <a:endParaRPr lang="ko-KR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92146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4A1DE112-3A90-CBC7-99E8-94FC2B5BB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0" y="622155"/>
            <a:ext cx="4786690" cy="29079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1B18A3-5CD4-3CE6-D1C5-17357F38C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89" y="141799"/>
            <a:ext cx="4909629" cy="260039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3FC953F-2045-F9DF-8C87-97D5D6723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0" y="3635450"/>
            <a:ext cx="6792273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9C0819-EFD9-2521-1A11-034DB1712386}"/>
              </a:ext>
            </a:extLst>
          </p:cNvPr>
          <p:cNvSpPr txBox="1"/>
          <p:nvPr/>
        </p:nvSpPr>
        <p:spPr>
          <a:xfrm>
            <a:off x="247137" y="0"/>
            <a:ext cx="10725664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altLang="ko-KR" sz="2500" dirty="0"/>
              <a:t>Conclusion</a:t>
            </a:r>
          </a:p>
          <a:p>
            <a:pPr>
              <a:spcAft>
                <a:spcPts val="800"/>
              </a:spcAft>
            </a:pPr>
            <a:r>
              <a:rPr lang="en-US" altLang="ko-KR" sz="2500" dirty="0"/>
              <a:t>1. Beam</a:t>
            </a:r>
            <a:r>
              <a:rPr lang="ko-KR" altLang="en-US" sz="2500" dirty="0"/>
              <a:t> </a:t>
            </a:r>
            <a:r>
              <a:rPr lang="en-US" altLang="ko-KR" sz="2500" dirty="0"/>
              <a:t>divergence</a:t>
            </a:r>
            <a:r>
              <a:rPr lang="ko-KR" altLang="en-US" sz="2500" dirty="0"/>
              <a:t> </a:t>
            </a:r>
            <a:r>
              <a:rPr lang="en-US" altLang="ko-KR" sz="2500" dirty="0"/>
              <a:t>obtained through two methods, OTRI and ODTRI.</a:t>
            </a:r>
          </a:p>
          <a:p>
            <a:pPr>
              <a:spcAft>
                <a:spcPts val="800"/>
              </a:spcAft>
            </a:pPr>
            <a:r>
              <a:rPr lang="en-US" altLang="ko-KR" sz="2500" dirty="0"/>
              <a:t>The two methods produced nearly identical results because ODTRI and OTRI are affected by the same physical effect. Also, the simulation and fitting procedures are correct.</a:t>
            </a:r>
          </a:p>
          <a:p>
            <a:pPr>
              <a:spcAft>
                <a:spcPts val="800"/>
              </a:spcAft>
            </a:pPr>
            <a:endParaRPr lang="en-US" altLang="ko-KR" sz="2500" dirty="0"/>
          </a:p>
          <a:p>
            <a:pPr>
              <a:spcAft>
                <a:spcPts val="800"/>
              </a:spcAft>
            </a:pPr>
            <a:r>
              <a:rPr lang="en-US" altLang="ko-KR" sz="2500" dirty="0"/>
              <a:t>2. ODTRI is valid diagnostic technique for measuring beam divergence regardless of beam conditions.</a:t>
            </a:r>
          </a:p>
          <a:p>
            <a:pPr>
              <a:spcAft>
                <a:spcPts val="800"/>
              </a:spcAft>
            </a:pPr>
            <a:endParaRPr lang="en-US" altLang="ko-KR" sz="2500" dirty="0"/>
          </a:p>
          <a:p>
            <a:pPr>
              <a:spcAft>
                <a:spcPts val="800"/>
              </a:spcAft>
            </a:pPr>
            <a:r>
              <a:rPr lang="en-US" altLang="ko-KR" sz="2500" dirty="0"/>
              <a:t>3. ODTRI can overcome the lower limit on measurable divergence in conventional OTRI caused by scattering in the first foil.</a:t>
            </a:r>
          </a:p>
        </p:txBody>
      </p:sp>
    </p:spTree>
    <p:extLst>
      <p:ext uri="{BB962C8B-B14F-4D97-AF65-F5344CB8AC3E}">
        <p14:creationId xmlns:p14="http://schemas.microsoft.com/office/powerpoint/2010/main" val="798829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78C29-3FB6-1638-CD94-293FA46CC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CD6BEC-2A35-1635-7B5A-66D25DE8C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000" y="4914900"/>
            <a:ext cx="9502345" cy="148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ko-KR" sz="1800" dirty="0" err="1"/>
              <a:t>G</a:t>
            </a:r>
            <a:r>
              <a:rPr lang="ko-KR" altLang="ko-KR" sz="1800" dirty="0"/>
              <a:t>. </a:t>
            </a:r>
            <a:r>
              <a:rPr lang="ko-KR" altLang="ko-KR" sz="1800" dirty="0" err="1"/>
              <a:t>L</a:t>
            </a:r>
            <a:r>
              <a:rPr lang="ko-KR" altLang="ko-KR" sz="1800" dirty="0"/>
              <a:t>. </a:t>
            </a:r>
            <a:r>
              <a:rPr lang="ko-KR" altLang="ko-KR" sz="1800" dirty="0" err="1"/>
              <a:t>Orlandi</a:t>
            </a:r>
            <a:r>
              <a:rPr lang="ko-KR" altLang="ko-KR" sz="1800" dirty="0"/>
              <a:t>, “</a:t>
            </a:r>
            <a:r>
              <a:rPr lang="ko-KR" altLang="ko-KR" sz="1800" dirty="0" err="1"/>
              <a:t>Beam</a:t>
            </a:r>
            <a:r>
              <a:rPr lang="ko-KR" altLang="ko-KR" sz="1800" dirty="0"/>
              <a:t> </a:t>
            </a:r>
            <a:r>
              <a:rPr lang="ko-KR" altLang="ko-KR" sz="1800" dirty="0" err="1"/>
              <a:t>transverse</a:t>
            </a:r>
            <a:r>
              <a:rPr lang="ko-KR" altLang="ko-KR" sz="1800" dirty="0"/>
              <a:t> </a:t>
            </a:r>
            <a:r>
              <a:rPr lang="ko-KR" altLang="ko-KR" sz="1800" dirty="0" err="1"/>
              <a:t>size</a:t>
            </a:r>
            <a:r>
              <a:rPr lang="ko-KR" altLang="ko-KR" sz="1800" dirty="0"/>
              <a:t> </a:t>
            </a:r>
            <a:r>
              <a:rPr lang="ko-KR" altLang="ko-KR" sz="1800" dirty="0" err="1"/>
              <a:t>effects</a:t>
            </a:r>
            <a:r>
              <a:rPr lang="ko-KR" altLang="ko-KR" sz="1800" dirty="0"/>
              <a:t> </a:t>
            </a:r>
            <a:r>
              <a:rPr lang="ko-KR" altLang="ko-KR" sz="1800" dirty="0" err="1"/>
              <a:t>on</a:t>
            </a:r>
            <a:r>
              <a:rPr lang="ko-KR" altLang="ko-KR" sz="1800" dirty="0"/>
              <a:t> </a:t>
            </a:r>
            <a:r>
              <a:rPr lang="ko-KR" altLang="ko-KR" sz="1800" dirty="0" err="1"/>
              <a:t>the</a:t>
            </a:r>
            <a:r>
              <a:rPr lang="ko-KR" altLang="ko-KR" sz="1800" dirty="0"/>
              <a:t> </a:t>
            </a:r>
            <a:r>
              <a:rPr lang="ko-KR" altLang="ko-KR" sz="1800" dirty="0" err="1"/>
              <a:t>transition</a:t>
            </a:r>
            <a:r>
              <a:rPr lang="ko-KR" altLang="ko-KR" sz="1800" dirty="0"/>
              <a:t> </a:t>
            </a:r>
            <a:r>
              <a:rPr lang="ko-KR" altLang="ko-KR" sz="1800" dirty="0" err="1"/>
              <a:t>radiation</a:t>
            </a:r>
            <a:r>
              <a:rPr lang="ko-KR" altLang="ko-KR" sz="1800" dirty="0"/>
              <a:t> </a:t>
            </a:r>
            <a:r>
              <a:rPr lang="ko-KR" altLang="ko-KR" sz="1800" dirty="0" err="1"/>
              <a:t>energy</a:t>
            </a:r>
            <a:r>
              <a:rPr lang="ko-KR" altLang="ko-KR" sz="1800" dirty="0"/>
              <a:t> </a:t>
            </a:r>
            <a:r>
              <a:rPr lang="ko-KR" altLang="ko-KR" sz="1800" dirty="0" err="1"/>
              <a:t>spectrum</a:t>
            </a:r>
            <a:r>
              <a:rPr lang="ko-KR" altLang="ko-KR" sz="1800" dirty="0"/>
              <a:t>,” </a:t>
            </a:r>
            <a:r>
              <a:rPr lang="ko-KR" altLang="ko-KR" sz="1800" dirty="0" err="1"/>
              <a:t>in</a:t>
            </a:r>
            <a:r>
              <a:rPr lang="ko-KR" altLang="ko-KR" sz="1800" dirty="0"/>
              <a:t> </a:t>
            </a:r>
            <a:r>
              <a:rPr lang="ko-KR" altLang="ko-KR" sz="1800" i="1" dirty="0" err="1"/>
              <a:t>Proceedings</a:t>
            </a:r>
            <a:r>
              <a:rPr lang="ko-KR" altLang="ko-KR" sz="1800" i="1" dirty="0"/>
              <a:t> of EPAC08</a:t>
            </a:r>
            <a:r>
              <a:rPr lang="ko-KR" altLang="ko-KR" sz="1800" dirty="0"/>
              <a:t> (</a:t>
            </a:r>
            <a:r>
              <a:rPr lang="ko-KR" altLang="ko-KR" sz="1800" dirty="0" err="1"/>
              <a:t>European</a:t>
            </a:r>
            <a:r>
              <a:rPr lang="ko-KR" altLang="ko-KR" sz="1800" dirty="0"/>
              <a:t> </a:t>
            </a:r>
            <a:r>
              <a:rPr lang="ko-KR" altLang="ko-KR" sz="1800" dirty="0" err="1"/>
              <a:t>Particle</a:t>
            </a:r>
            <a:r>
              <a:rPr lang="ko-KR" altLang="ko-KR" sz="1800" dirty="0"/>
              <a:t> </a:t>
            </a:r>
            <a:r>
              <a:rPr lang="ko-KR" altLang="ko-KR" sz="1800" dirty="0" err="1"/>
              <a:t>Accelerator</a:t>
            </a:r>
            <a:r>
              <a:rPr lang="ko-KR" altLang="ko-KR" sz="1800" dirty="0"/>
              <a:t> </a:t>
            </a:r>
            <a:r>
              <a:rPr lang="ko-KR" altLang="ko-KR" sz="1800" dirty="0" err="1"/>
              <a:t>Conference</a:t>
            </a:r>
            <a:r>
              <a:rPr lang="ko-KR" altLang="ko-KR" sz="1800" dirty="0"/>
              <a:t>, </a:t>
            </a:r>
            <a:r>
              <a:rPr lang="ko-KR" altLang="ko-KR" sz="1800" dirty="0" err="1"/>
              <a:t>Genoa</a:t>
            </a:r>
            <a:r>
              <a:rPr lang="ko-KR" altLang="ko-KR" sz="1800" dirty="0"/>
              <a:t>, </a:t>
            </a:r>
            <a:r>
              <a:rPr lang="ko-KR" altLang="ko-KR" sz="1800" dirty="0" err="1"/>
              <a:t>Italy</a:t>
            </a:r>
            <a:r>
              <a:rPr lang="ko-KR" altLang="ko-KR" sz="1800" dirty="0"/>
              <a:t>, 2008), Paper TUPC074, </a:t>
            </a:r>
            <a:r>
              <a:rPr lang="ko-KR" altLang="ko-KR" sz="1800" dirty="0" err="1"/>
              <a:t>pp</a:t>
            </a:r>
            <a:r>
              <a:rPr lang="ko-KR" altLang="ko-KR" sz="1800" dirty="0"/>
              <a:t>. 1221–1223</a:t>
            </a:r>
            <a:r>
              <a:rPr lang="en-US" altLang="ko-KR" sz="1800" dirty="0"/>
              <a:t>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626057-9E27-A76D-0105-CE13D42F8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00" y="454108"/>
            <a:ext cx="9281172" cy="44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6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DA0AB-A0B4-F1BB-FA87-F78129CCA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3C76E5-7BFB-9F1D-4EC4-17CB111A5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65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dirty="0"/>
              <a:t>Transition Radiation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95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C7C7B75-45A3-7283-1B83-C01626F8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37" y="481913"/>
            <a:ext cx="11019021" cy="58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ED6F6EF-C9B7-45A2-B10B-4374756291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433559" cy="6903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𝑒𝑣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𝑣𝑡</m:t>
                        </m:r>
                      </m:e>
                    </m:d>
                  </m:oMath>
                </a14:m>
                <a:r>
                  <a:rPr lang="ko-KR" altLang="en-US" sz="2000" dirty="0"/>
                  <a:t>가 만드는  </a:t>
                </a:r>
                <a:r>
                  <a:rPr lang="en-US" altLang="ko-KR" sz="2000" dirty="0"/>
                  <a:t>field</a:t>
                </a:r>
              </a:p>
              <a:p>
                <a:pPr marL="0" indent="0">
                  <a:buNone/>
                </a:pPr>
                <a:endParaRPr lang="en-US" altLang="ko-K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p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𝑖𝑒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  <m:f>
                            <m:f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ko-KR" sz="2000" b="1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2000" dirty="0"/>
              </a:p>
              <a:p>
                <a:pPr marL="0" indent="0">
                  <a:buNone/>
                </a:pPr>
                <a:r>
                  <a:rPr lang="en-US" altLang="ko-KR" sz="2000" dirty="0"/>
                  <a:t>Wave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𝜖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altLang="ko-K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𝑠𝑒𝑙𝑓</m:t>
                          </m:r>
                        </m:sup>
                      </m:sSup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𝒔𝒆𝒍𝒇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𝑖𝑒</m:t>
                          </m:r>
                          <m:sSub>
                            <m:sSubPr>
                              <m:ctrlP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altLang="ko-KR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𝑖𝑒</m:t>
                          </m:r>
                          <m:sSub>
                            <m:sSubPr>
                              <m:ctrlP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altLang="ko-KR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</m:oMath>
                  </m:oMathPara>
                </a14:m>
                <a:endParaRPr lang="en-US" altLang="ko-KR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𝝐</m:t>
                      </m:r>
                      <m:sSubSup>
                        <m:sSubSup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</m:oMath>
                  </m:oMathPara>
                </a14:m>
                <a:endParaRPr lang="en-US" altLang="ko-KR" sz="2000" b="1" dirty="0"/>
              </a:p>
              <a:p>
                <a:pPr marL="0" indent="0">
                  <a:buNone/>
                </a:pPr>
                <a:r>
                  <a:rPr lang="ko-KR" altLang="en-US" sz="2000" dirty="0"/>
                  <a:t>전자가 만드는 </a:t>
                </a:r>
                <a:r>
                  <a:rPr lang="en-US" altLang="ko-KR" sz="2000" dirty="0"/>
                  <a:t>field </a:t>
                </a:r>
                <a:r>
                  <a:rPr lang="ko-KR" altLang="en-US" sz="2000" dirty="0"/>
                  <a:t>만으로는 경계조건 성립 안함</a:t>
                </a:r>
                <a:r>
                  <a:rPr lang="en-US" altLang="ko-KR" sz="2000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ED6F6EF-C9B7-45A2-B10B-437475629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433559" cy="6903720"/>
              </a:xfrm>
              <a:blipFill>
                <a:blip r:embed="rId2"/>
                <a:stretch>
                  <a:fillRect l="-646" t="-8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899AE22C-7362-4E2A-ADB1-0CC762FB8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70" y="3253532"/>
            <a:ext cx="4691530" cy="360446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E722160-B848-E6D3-E8A3-2D38CC390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0"/>
            <a:ext cx="4233836" cy="23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1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ED6F6EF-C9B7-45A2-B10B-4374756291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8884920" cy="3535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1800" dirty="0"/>
                  <a:t>Radiation</a:t>
                </a:r>
                <a:r>
                  <a:rPr lang="ko-KR" altLang="en-US" sz="1800" dirty="0"/>
                  <a:t>에 의한 추가 </a:t>
                </a:r>
                <a:r>
                  <a:rPr lang="en-US" altLang="ko-KR" sz="1800" dirty="0"/>
                  <a:t>field</a:t>
                </a:r>
                <a:r>
                  <a:rPr lang="ko-KR" altLang="en-US" sz="1800" dirty="0"/>
                  <a:t>를 도입</a:t>
                </a:r>
                <a:r>
                  <a:rPr lang="en-US" altLang="ko-KR" sz="1800" dirty="0"/>
                  <a:t>. </a:t>
                </a:r>
              </a:p>
              <a:p>
                <a:pPr marL="0" indent="0">
                  <a:buNone/>
                </a:pPr>
                <a:r>
                  <a:rPr lang="en-US" altLang="ko-KR" sz="1800" dirty="0"/>
                  <a:t>Backward radiation field:</a:t>
                </a:r>
                <a:r>
                  <a:rPr lang="en-US" altLang="ko-KR" sz="18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p>
                    </m:sSubSup>
                  </m:oMath>
                </a14:m>
                <a:endParaRPr lang="en-US" altLang="ko-KR" sz="1800" dirty="0"/>
              </a:p>
              <a:p>
                <a:pPr marL="0" indent="0">
                  <a:buNone/>
                </a:pPr>
                <a:r>
                  <a:rPr lang="en-US" altLang="ko-KR" sz="1800" dirty="0"/>
                  <a:t>forward radiation field: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p>
                    </m:sSubSup>
                  </m:oMath>
                </a14:m>
                <a:endParaRPr lang="en-US" altLang="ko-KR" sz="1800" dirty="0"/>
              </a:p>
              <a:p>
                <a:pPr marL="0" indent="0" algn="ctr">
                  <a:buNone/>
                </a:pPr>
                <a:r>
                  <a:rPr lang="ko-KR" altLang="en-US" sz="1800" dirty="0"/>
                  <a:t>경계조건</a:t>
                </a:r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r>
                        <a:rPr lang="en-US" altLang="ko-KR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𝒓𝒂𝒅</m:t>
                          </m:r>
                        </m:sup>
                      </m:sSubSup>
                      <m:r>
                        <a:rPr lang="en-US" altLang="ko-KR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r>
                        <a:rPr lang="en-US" altLang="ko-KR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𝒓𝒂𝒅</m:t>
                          </m:r>
                        </m:sup>
                      </m:sSubSup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r>
                        <a:rPr lang="en-US" altLang="ko-KR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𝒓𝒂𝒅</m:t>
                          </m:r>
                        </m:sup>
                      </m:sSubSup>
                      <m:r>
                        <a:rPr lang="en-US" altLang="ko-KR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r>
                        <a:rPr lang="en-US" altLang="ko-KR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𝒓𝒂𝒅</m:t>
                          </m:r>
                        </m:sup>
                      </m:sSubSup>
                    </m:oMath>
                  </m:oMathPara>
                </a14:m>
                <a:endParaRPr lang="en-US" altLang="ko-KR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𝒓𝒂𝒅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𝛽𝜖</m:t>
                      </m:r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𝒔𝒆𝒍𝒇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𝜖𝜔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𝒓𝒂𝒅</m:t>
                          </m:r>
                        </m:sup>
                      </m:sSubSup>
                    </m:oMath>
                  </m:oMathPara>
                </a14:m>
                <a:endParaRPr lang="en-US" altLang="ko-KR" sz="1800" b="1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ED6F6EF-C9B7-45A2-B10B-437475629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8884920" cy="3535680"/>
              </a:xfrm>
              <a:blipFill>
                <a:blip r:embed="rId2"/>
                <a:stretch>
                  <a:fillRect l="-549" t="-17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6C55E080-4B4A-4D97-A18B-1D65172E1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5" y="0"/>
            <a:ext cx="4463143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ED27AB33-1E0E-49E3-8024-C04B42449BF5}"/>
                  </a:ext>
                </a:extLst>
              </p:cNvPr>
              <p:cNvSpPr/>
              <p:nvPr/>
            </p:nvSpPr>
            <p:spPr>
              <a:xfrm>
                <a:off x="0" y="3223260"/>
                <a:ext cx="12191998" cy="3933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dirty="0"/>
                  <a:t>연립방정식 풀면</a:t>
                </a:r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𝒓𝒂𝒅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𝑖𝑒</m:t>
                          </m:r>
                          <m:sSub>
                            <m:sSub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𝜖𝜔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𝜖𝜔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p>
                      </m:sSubSup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𝑟𝑎𝑑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𝑟𝑎𝑑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ko-KR" b="1" i="1">
                                      <a:latin typeface="Cambria Math" panose="02040503050406030204" pitchFamily="18" charset="0"/>
                                    </a:rPr>
                                    <m:t>𝒓𝒂𝒅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𝑟𝑎𝑑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ko-KR">
                                                      <a:latin typeface="Cambria Math" panose="02040503050406030204" pitchFamily="18" charset="0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ra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ko-KR">
                                                      <a:latin typeface="Cambria Math" panose="02040503050406030204" pitchFamily="18" charset="0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rad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ko-KR">
                                                      <a:latin typeface="Cambria Math" panose="02040503050406030204" pitchFamily="18" charset="0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ra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ED27AB33-1E0E-49E3-8024-C04B42449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3260"/>
                <a:ext cx="12191998" cy="3933706"/>
              </a:xfrm>
              <a:prstGeom prst="rect">
                <a:avLst/>
              </a:prstGeom>
              <a:blipFill>
                <a:blip r:embed="rId4"/>
                <a:stretch>
                  <a:fillRect l="-400" t="-9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56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43C5-B53F-514A-E2CC-57EEAA0A8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E66999-9976-4C00-64E6-5AEA4E2DD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65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dirty="0"/>
              <a:t>General formula</a:t>
            </a:r>
            <a:br>
              <a:rPr lang="en-US" altLang="ko-KR" dirty="0"/>
            </a:br>
            <a:r>
              <a:rPr lang="en-US" altLang="ko-KR" dirty="0"/>
              <a:t>(Ginzburg-frank formula)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17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6615-D109-A995-7884-7BEF367FD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AFE381B-67AD-8112-4AAC-970103A33B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234" y="3095366"/>
                <a:ext cx="10062517" cy="36177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1800" dirty="0">
                    <a:latin typeface="Cambria Math" panose="02040503050406030204" pitchFamily="18" charset="0"/>
                  </a:rPr>
                  <a:t>Rayleigh-Sommerfield Diffraction radiation</a:t>
                </a:r>
                <a:endParaRPr lang="en-US" altLang="ko-KR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∥⊥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,∥⊥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altLang="ko-KR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>
                    <a:latin typeface="Cambria Math" panose="02040503050406030204" pitchFamily="18" charset="0"/>
                  </a:rPr>
                  <a:t>Far-field approximiation</a:t>
                </a:r>
                <a:endParaRPr lang="en-US" altLang="ko-KR" sz="18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func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∥⊥</m:t>
                              </m:r>
                              <m:r>
                                <m:rPr>
                                  <m:nor/>
                                </m:rPr>
                                <a:rPr lang="en-US" altLang="ko-KR" sz="1800" dirty="0"/>
                                <m:t>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𝑡𝑖𝑙𝑡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𝑓𝑜𝑖𝑙</m:t>
                      </m:r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𝑠𝑢𝑟𝑓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,∥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𝑠𝑢𝑟𝑓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func>
                        <m:func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𝑠𝑢𝑟𝑓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,∥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𝑠𝑢𝑟𝑓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en-US" altLang="ko-KR" sz="1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AFE381B-67AD-8112-4AAC-970103A33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234" y="3095366"/>
                <a:ext cx="10062517" cy="3617748"/>
              </a:xfrm>
              <a:blipFill>
                <a:blip r:embed="rId2"/>
                <a:stretch>
                  <a:fillRect l="-545" t="-18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A5CA61B8-383B-E181-EDD5-A612ED49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7"/>
          <a:stretch>
            <a:fillRect/>
          </a:stretch>
        </p:blipFill>
        <p:spPr>
          <a:xfrm>
            <a:off x="4819134" y="144886"/>
            <a:ext cx="1586557" cy="2358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0B3A45-965F-4D10-B047-CD809474D8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9270" cy="3187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ko-KR" sz="1800" dirty="0"/>
                  <a:t>Self field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𝜔𝜌</m:t>
                              </m:r>
                            </m:num>
                            <m:den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8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𝜔𝜌</m:t>
                              </m:r>
                            </m:num>
                            <m:den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8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𝜔𝜌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𝜔𝜌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≈100</m:t>
                      </m:r>
                    </m:oMath>
                  </m:oMathPara>
                </a14:m>
                <a:endParaRPr lang="en-US" altLang="ko-KR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altLang="ko-KR" b="0" dirty="0"/>
                  <a:t> is dominating term.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0B3A45-965F-4D10-B047-CD809474D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9270" cy="3187476"/>
              </a:xfrm>
              <a:prstGeom prst="rect">
                <a:avLst/>
              </a:prstGeom>
              <a:blipFill>
                <a:blip r:embed="rId4"/>
                <a:stretch>
                  <a:fillRect l="-785" t="-956" b="-19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6BA234D9-5099-D41A-2963-86B52E0AF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37" y="315152"/>
            <a:ext cx="3895368" cy="2716310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AAD57B5-FC43-3C80-08E3-6E3EDD51C92D}"/>
              </a:ext>
            </a:extLst>
          </p:cNvPr>
          <p:cNvCxnSpPr>
            <a:cxnSpLocks/>
          </p:cNvCxnSpPr>
          <p:nvPr/>
        </p:nvCxnSpPr>
        <p:spPr>
          <a:xfrm flipV="1">
            <a:off x="7685903" y="1593738"/>
            <a:ext cx="1448857" cy="7827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079F34-C01E-9BA5-4201-A3997FDF03A6}"/>
                  </a:ext>
                </a:extLst>
              </p:cNvPr>
              <p:cNvSpPr txBox="1"/>
              <p:nvPr/>
            </p:nvSpPr>
            <p:spPr>
              <a:xfrm>
                <a:off x="6670640" y="2306802"/>
                <a:ext cx="1121823" cy="394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079F34-C01E-9BA5-4201-A3997FDF0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40" y="2306802"/>
                <a:ext cx="1121823" cy="394019"/>
              </a:xfrm>
              <a:prstGeom prst="rect">
                <a:avLst/>
              </a:prstGeom>
              <a:blipFill>
                <a:blip r:embed="rId6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00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ACF1-1C5C-7789-3A77-B060B44B9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B039C4D-C09E-90F8-A144-8F63C61CA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70003"/>
                <a:ext cx="9502345" cy="62834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1800" dirty="0"/>
                  <a:t>Vertical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func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nary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nary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  <a:p>
                <a:pPr marL="0" indent="0">
                  <a:buNone/>
                </a:pPr>
                <a:r>
                  <a:rPr lang="en-US" altLang="ko-KR" sz="1800" dirty="0"/>
                  <a:t>Horizontal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func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nary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func>
                                    <m:func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nary>
                    </m:oMath>
                  </m:oMathPara>
                </a14:m>
                <a:endParaRPr lang="en-US" altLang="ko-KR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func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func>
                      <m:sSup>
                        <m:sSup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:r>
                  <a:rPr lang="en-US" altLang="ko-KR" sz="1800" dirty="0"/>
                  <a:t>For metal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d>
                  </m:oMath>
                </a14:m>
                <a:endParaRPr lang="en-US" altLang="ko-K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func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1800" dirty="0"/>
              </a:p>
              <a:p>
                <a:pPr marL="0" indent="0">
                  <a:buNone/>
                </a:pPr>
                <a:endParaRPr lang="en-US" altLang="ko-KR" sz="1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B039C4D-C09E-90F8-A144-8F63C61CA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70003"/>
                <a:ext cx="9502345" cy="6283413"/>
              </a:xfrm>
              <a:blipFill>
                <a:blip r:embed="rId3"/>
                <a:stretch>
                  <a:fillRect l="-513" t="-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88CC2467-B0AB-72AD-9C31-5FF3E8ECC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56" y="259492"/>
            <a:ext cx="2409977" cy="1680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2C3414-99F9-A7DB-BB00-9423B3366626}"/>
              </a:ext>
            </a:extLst>
          </p:cNvPr>
          <p:cNvSpPr txBox="1"/>
          <p:nvPr/>
        </p:nvSpPr>
        <p:spPr>
          <a:xfrm>
            <a:off x="0" y="0"/>
            <a:ext cx="780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/>
              <a:t>Infinite screen(transition radiation)</a:t>
            </a:r>
            <a:endParaRPr lang="ko-KR" altLang="en-US" sz="3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ED10660-1C5E-3A0E-38EE-E2FB4D35D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00" y="3793524"/>
            <a:ext cx="3767699" cy="2950179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14EBFE6-6B9C-B0B7-6CF4-6F5CFBB784AB}"/>
              </a:ext>
            </a:extLst>
          </p:cNvPr>
          <p:cNvCxnSpPr/>
          <p:nvPr/>
        </p:nvCxnSpPr>
        <p:spPr>
          <a:xfrm>
            <a:off x="6227805" y="1865870"/>
            <a:ext cx="33451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A811E5-068E-8B76-7266-5BA303010089}"/>
                  </a:ext>
                </a:extLst>
              </p:cNvPr>
              <p:cNvSpPr txBox="1"/>
              <p:nvPr/>
            </p:nvSpPr>
            <p:spPr>
              <a:xfrm>
                <a:off x="7228755" y="1865870"/>
                <a:ext cx="1343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A811E5-068E-8B76-7266-5BA303010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55" y="1865870"/>
                <a:ext cx="13432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71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15416</TotalTime>
  <Words>1186</Words>
  <Application>Microsoft Office PowerPoint</Application>
  <PresentationFormat>와이드스크린</PresentationFormat>
  <Paragraphs>217</Paragraphs>
  <Slides>28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맑은 고딕</vt:lpstr>
      <vt:lpstr>Arial</vt:lpstr>
      <vt:lpstr>Cambria Math</vt:lpstr>
      <vt:lpstr>Office 테마</vt:lpstr>
      <vt:lpstr>Interference of diffraction and transition radiation and its application as a beam divergence diagnostic</vt:lpstr>
      <vt:lpstr>Contents</vt:lpstr>
      <vt:lpstr>Transition Radiation</vt:lpstr>
      <vt:lpstr>PowerPoint 프레젠테이션</vt:lpstr>
      <vt:lpstr>PowerPoint 프레젠테이션</vt:lpstr>
      <vt:lpstr>PowerPoint 프레젠테이션</vt:lpstr>
      <vt:lpstr>General formula (Ginzburg-frank formula)</vt:lpstr>
      <vt:lpstr>PowerPoint 프레젠테이션</vt:lpstr>
      <vt:lpstr>PowerPoint 프레젠테이션</vt:lpstr>
      <vt:lpstr>PowerPoint 프레젠테이션</vt:lpstr>
      <vt:lpstr>OTRI (optical transition radiation interferometry)</vt:lpstr>
      <vt:lpstr>PowerPoint 프레젠테이션</vt:lpstr>
      <vt:lpstr>PowerPoint 프레젠테이션</vt:lpstr>
      <vt:lpstr>PowerPoint 프레젠테이션</vt:lpstr>
      <vt:lpstr>ODR (optical diffraction radiation)</vt:lpstr>
      <vt:lpstr>PowerPoint 프레젠테이션</vt:lpstr>
      <vt:lpstr>PowerPoint 프레젠테이션</vt:lpstr>
      <vt:lpstr>PowerPoint 프레젠테이션</vt:lpstr>
      <vt:lpstr>Total radiation with two foil (convolutions)</vt:lpstr>
      <vt:lpstr>PowerPoint 프레젠테이션</vt:lpstr>
      <vt:lpstr>PowerPoint 프레젠테이션</vt:lpstr>
      <vt:lpstr>Data fitting procedure</vt:lpstr>
      <vt:lpstr>PowerPoint 프레젠테이션</vt:lpstr>
      <vt:lpstr>Measurement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10</cp:revision>
  <dcterms:created xsi:type="dcterms:W3CDTF">2026-02-25T05:48:07Z</dcterms:created>
  <dcterms:modified xsi:type="dcterms:W3CDTF">2026-06-12T06:04:48Z</dcterms:modified>
</cp:coreProperties>
</file>