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2" r:id="rId1"/>
  </p:sldMasterIdLst>
  <p:notesMasterIdLst>
    <p:notesMasterId r:id="rId6"/>
  </p:notesMasterIdLst>
  <p:sldIdLst>
    <p:sldId id="256" r:id="rId2"/>
    <p:sldId id="259" r:id="rId3"/>
    <p:sldId id="258" r:id="rId4"/>
    <p:sldId id="257" r:id="rId5"/>
  </p:sldIdLst>
  <p:sldSz cx="12192000" cy="6858000"/>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18" autoAdjust="0"/>
    <p:restoredTop sz="65740" autoAdjust="0"/>
  </p:normalViewPr>
  <p:slideViewPr>
    <p:cSldViewPr snapToGrid="0">
      <p:cViewPr varScale="1">
        <p:scale>
          <a:sx n="66" d="100"/>
          <a:sy n="66" d="100"/>
        </p:scale>
        <p:origin x="976"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E14343-5624-4835-8F6A-E5927249EB1D}" type="datetimeFigureOut">
              <a:rPr lang="ko-KR" altLang="en-US" smtClean="0"/>
              <a:t>2026-06-04</a:t>
            </a:fld>
            <a:endParaRPr lang="ko-KR" altLang="en-US"/>
          </a:p>
        </p:txBody>
      </p:sp>
      <p:sp>
        <p:nvSpPr>
          <p:cNvPr id="4" name="슬라이드 이미지 개체 틀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2620B0-E8B1-40F5-861D-7C6FA65D2FA5}" type="slidenum">
              <a:rPr lang="ko-KR" altLang="en-US" smtClean="0"/>
              <a:t>‹#›</a:t>
            </a:fld>
            <a:endParaRPr lang="ko-KR" altLang="en-US"/>
          </a:p>
        </p:txBody>
      </p:sp>
    </p:spTree>
    <p:extLst>
      <p:ext uri="{BB962C8B-B14F-4D97-AF65-F5344CB8AC3E}">
        <p14:creationId xmlns:p14="http://schemas.microsoft.com/office/powerpoint/2010/main" val="2465747917"/>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shows a simple check to see whether the Minimum Bit Principle creates fictitious halo beamlets.</a:t>
            </a:r>
          </a:p>
          <a:p>
            <a:endParaRPr lang="en-US" altLang="ko-KR" dirty="0"/>
          </a:p>
          <a:p>
            <a:r>
              <a:rPr lang="en-US" altLang="ko-KR" dirty="0"/>
              <a:t>Prof. Jonathan commented that the Minimum Bit Principle might artificially generate halo-like beamlets. To check this, I compared the Ground Truth(GT) screen image with the constructed VPP beamlets image on the screen.</a:t>
            </a:r>
          </a:p>
          <a:p>
            <a:endParaRPr lang="en-US" altLang="ko-KR" dirty="0"/>
          </a:p>
          <a:p>
            <a:r>
              <a:rPr lang="en-US" altLang="ko-KR" dirty="0"/>
              <a:t>In the overlay plot, the GT-only bins, VPP-only bins, and overlapped bins were separated by color. It is hard to check the color. Although it may be difficult to verify by color, VPP-only bins are not visible in the plot. Also, I check the number, VPP-only bins, was zero. This means that, in this test condition, the Minimum Bit Principle did not create additional fictitious beamlets outside the GT screen distribution.</a:t>
            </a:r>
          </a:p>
          <a:p>
            <a:endParaRPr lang="en-US" altLang="ko-KR" dirty="0"/>
          </a:p>
          <a:p>
            <a:r>
              <a:rPr lang="en-US" altLang="ko-KR" dirty="0"/>
              <a:t>Therefore, at least for this simple test, I did not observe artificial halo beamlets generated by the Minimum Bit Principle.</a:t>
            </a:r>
            <a:endParaRPr lang="ko-KR" altLang="en-US" dirty="0"/>
          </a:p>
        </p:txBody>
      </p:sp>
      <p:sp>
        <p:nvSpPr>
          <p:cNvPr id="4" name="슬라이드 번호 개체 틀 3"/>
          <p:cNvSpPr>
            <a:spLocks noGrp="1"/>
          </p:cNvSpPr>
          <p:nvPr>
            <p:ph type="sldNum" sz="quarter" idx="5"/>
          </p:nvPr>
        </p:nvSpPr>
        <p:spPr/>
        <p:txBody>
          <a:bodyPr/>
          <a:lstStyle/>
          <a:p>
            <a:fld id="{EE2620B0-E8B1-40F5-861D-7C6FA65D2FA5}" type="slidenum">
              <a:rPr lang="ko-KR" altLang="en-US" smtClean="0"/>
              <a:t>2</a:t>
            </a:fld>
            <a:endParaRPr lang="ko-KR" altLang="en-US"/>
          </a:p>
        </p:txBody>
      </p:sp>
    </p:spTree>
    <p:extLst>
      <p:ext uri="{BB962C8B-B14F-4D97-AF65-F5344CB8AC3E}">
        <p14:creationId xmlns:p14="http://schemas.microsoft.com/office/powerpoint/2010/main" val="10543977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Dr. </a:t>
            </a:r>
            <a:r>
              <a:rPr lang="en-US" altLang="ko-KR" dirty="0" err="1"/>
              <a:t>Cosgun</a:t>
            </a:r>
            <a:r>
              <a:rPr lang="en-US" altLang="ko-KR" dirty="0"/>
              <a:t> pointed out two possible factors.</a:t>
            </a:r>
            <a:br>
              <a:rPr lang="en-US" altLang="ko-KR" dirty="0"/>
            </a:br>
            <a:br>
              <a:rPr lang="en-US" altLang="ko-KR" dirty="0"/>
            </a:br>
            <a:r>
              <a:rPr lang="en-US" altLang="ko-KR" dirty="0"/>
              <a:t>The first one is the RMS beamlet size. From the previous results, the beamlets with a larger number of macroparticles, such as 10M, 50M or 100M, seemed to show larger RMS beamlet sizes. This could naturally increase the reconstructed emittance values.</a:t>
            </a:r>
          </a:p>
          <a:p>
            <a:endParaRPr lang="en-US" altLang="ko-KR" dirty="0"/>
          </a:p>
          <a:p>
            <a:r>
              <a:rPr lang="en-US" altLang="ko-KR" dirty="0"/>
              <a:t>The second possible factor is the uncertainty of instability of the projected beamlet peaks. Especially in low-statistics cases, such as 0.1M macroparticles, some of the 1D projected beamlet profiles appeared to have multiple peaks. This could affect the Gaussian fitting procedure and may introduce uncertainty in the extracted beamlet center and size.</a:t>
            </a:r>
          </a:p>
          <a:p>
            <a:endParaRPr lang="en-US" altLang="ko-KR" dirty="0"/>
          </a:p>
          <a:p>
            <a:r>
              <a:rPr lang="en-US" altLang="ko-KR" dirty="0"/>
              <a:t>Based on these comments, I tried to check whether the RMS beamlet size contribution could be related to the macroparticle dependent reconstruction error.</a:t>
            </a:r>
            <a:endParaRPr lang="ko-KR" altLang="en-US" dirty="0"/>
          </a:p>
        </p:txBody>
      </p:sp>
      <p:sp>
        <p:nvSpPr>
          <p:cNvPr id="4" name="슬라이드 번호 개체 틀 3"/>
          <p:cNvSpPr>
            <a:spLocks noGrp="1"/>
          </p:cNvSpPr>
          <p:nvPr>
            <p:ph type="sldNum" sz="quarter" idx="5"/>
          </p:nvPr>
        </p:nvSpPr>
        <p:spPr/>
        <p:txBody>
          <a:bodyPr/>
          <a:lstStyle/>
          <a:p>
            <a:fld id="{EE2620B0-E8B1-40F5-861D-7C6FA65D2FA5}" type="slidenum">
              <a:rPr lang="ko-KR" altLang="en-US" smtClean="0"/>
              <a:t>3</a:t>
            </a:fld>
            <a:endParaRPr lang="ko-KR" altLang="en-US"/>
          </a:p>
        </p:txBody>
      </p:sp>
    </p:spTree>
    <p:extLst>
      <p:ext uri="{BB962C8B-B14F-4D97-AF65-F5344CB8AC3E}">
        <p14:creationId xmlns:p14="http://schemas.microsoft.com/office/powerpoint/2010/main" val="451590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This slide show the decomposition of the angular variance terms, &lt;</a:t>
            </a:r>
            <a:r>
              <a:rPr lang="en-US" altLang="ko-KR" dirty="0" err="1"/>
              <a:t>x’x</a:t>
            </a:r>
            <a:r>
              <a:rPr lang="en-US" altLang="ko-KR" dirty="0"/>
              <a:t>’&gt; and &lt;</a:t>
            </a:r>
            <a:r>
              <a:rPr lang="en-US" altLang="ko-KR" dirty="0" err="1"/>
              <a:t>y’y</a:t>
            </a:r>
            <a:r>
              <a:rPr lang="en-US" altLang="ko-KR" dirty="0"/>
              <a:t>’&gt;, for the COM-based reconstruction with a 0.2 mm scan step. Since I have not yet fully finalized a stable extraction method for the beamlet peak position and RMS beamlet size, I used the COM-based method as the current baseline.</a:t>
            </a:r>
          </a:p>
          <a:p>
            <a:endParaRPr lang="en-US" altLang="ko-KR" dirty="0"/>
          </a:p>
          <a:p>
            <a:r>
              <a:rPr lang="en-US" altLang="ko-KR" dirty="0"/>
              <a:t>Each angular variance term is separated into two contributions: the ‘local RMS term’ and the ‘beamlet-center spread term’.</a:t>
            </a:r>
          </a:p>
          <a:p>
            <a:endParaRPr lang="en-US" altLang="ko-KR" dirty="0"/>
          </a:p>
          <a:p>
            <a:r>
              <a:rPr lang="en-US" altLang="ko-KR" dirty="0"/>
              <a:t>In the x-plane, the local RMS term is relatively small compared with the beamlet-center spread term, so the trend is not very clear at this stage.</a:t>
            </a:r>
          </a:p>
          <a:p>
            <a:endParaRPr lang="en-US" altLang="ko-KR" dirty="0"/>
          </a:p>
          <a:p>
            <a:r>
              <a:rPr lang="en-US" altLang="ko-KR" dirty="0"/>
              <a:t>In the y-plane, however, the local RMS term accounts for about half or more of &lt;</a:t>
            </a:r>
            <a:r>
              <a:rPr lang="en-US" altLang="ko-KR" dirty="0" err="1"/>
              <a:t>y’y</a:t>
            </a:r>
            <a:r>
              <a:rPr lang="en-US" altLang="ko-KR" dirty="0"/>
              <a:t>’&gt;. Also, as the number of macroparticles increases, the local RMS term tends to increase. This suggests that the increase in &lt;</a:t>
            </a:r>
            <a:r>
              <a:rPr lang="en-US" altLang="ko-KR" dirty="0" err="1"/>
              <a:t>y’y</a:t>
            </a:r>
            <a:r>
              <a:rPr lang="en-US" altLang="ko-KR" dirty="0"/>
              <a:t>’&gt; error may be related to the increase in the local RMS beamlet size contribution.</a:t>
            </a:r>
          </a:p>
          <a:p>
            <a:endParaRPr lang="en-US" altLang="ko-KR" dirty="0"/>
          </a:p>
          <a:p>
            <a:r>
              <a:rPr lang="en-US" altLang="ko-KR" dirty="0"/>
              <a:t>Therefore, this result supports the possibility that the beamlet RMS size can affect the reconstructed vertical angular variance and, consequently, the vertical emittance.</a:t>
            </a:r>
            <a:endParaRPr lang="ko-KR" altLang="en-US" dirty="0"/>
          </a:p>
        </p:txBody>
      </p:sp>
      <p:sp>
        <p:nvSpPr>
          <p:cNvPr id="4" name="슬라이드 번호 개체 틀 3"/>
          <p:cNvSpPr>
            <a:spLocks noGrp="1"/>
          </p:cNvSpPr>
          <p:nvPr>
            <p:ph type="sldNum" sz="quarter" idx="5"/>
          </p:nvPr>
        </p:nvSpPr>
        <p:spPr/>
        <p:txBody>
          <a:bodyPr/>
          <a:lstStyle/>
          <a:p>
            <a:fld id="{EE2620B0-E8B1-40F5-861D-7C6FA65D2FA5}" type="slidenum">
              <a:rPr lang="ko-KR" altLang="en-US" smtClean="0"/>
              <a:t>4</a:t>
            </a:fld>
            <a:endParaRPr lang="ko-KR" altLang="en-US"/>
          </a:p>
        </p:txBody>
      </p:sp>
    </p:spTree>
    <p:extLst>
      <p:ext uri="{BB962C8B-B14F-4D97-AF65-F5344CB8AC3E}">
        <p14:creationId xmlns:p14="http://schemas.microsoft.com/office/powerpoint/2010/main" val="34197098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5C55A75-D07F-CFA6-F523-30EC236FCDAC}"/>
              </a:ext>
            </a:extLst>
          </p:cNvPr>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p>
        </p:txBody>
      </p:sp>
      <p:sp>
        <p:nvSpPr>
          <p:cNvPr id="3" name="부제목 2">
            <a:extLst>
              <a:ext uri="{FF2B5EF4-FFF2-40B4-BE49-F238E27FC236}">
                <a16:creationId xmlns:a16="http://schemas.microsoft.com/office/drawing/2014/main" id="{C246EA8A-6369-FBEC-C636-CC49EA82BE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p>
        </p:txBody>
      </p:sp>
      <p:sp>
        <p:nvSpPr>
          <p:cNvPr id="4" name="날짜 개체 틀 3">
            <a:extLst>
              <a:ext uri="{FF2B5EF4-FFF2-40B4-BE49-F238E27FC236}">
                <a16:creationId xmlns:a16="http://schemas.microsoft.com/office/drawing/2014/main" id="{2ED9236C-479B-96D9-2E7D-012030A335EB}"/>
              </a:ext>
            </a:extLst>
          </p:cNvPr>
          <p:cNvSpPr>
            <a:spLocks noGrp="1"/>
          </p:cNvSpPr>
          <p:nvPr>
            <p:ph type="dt" sz="half" idx="10"/>
          </p:nvPr>
        </p:nvSpPr>
        <p:spPr/>
        <p:txBody>
          <a:bodyPr/>
          <a:lstStyle/>
          <a:p>
            <a:fld id="{6252A4E1-0C97-4461-A640-CB3AC3C956DD}" type="datetime1">
              <a:rPr lang="ko-KR" altLang="en-US" smtClean="0"/>
              <a:t>2026-06-04</a:t>
            </a:fld>
            <a:endParaRPr lang="ko-KR" altLang="en-US"/>
          </a:p>
        </p:txBody>
      </p:sp>
      <p:sp>
        <p:nvSpPr>
          <p:cNvPr id="5" name="바닥글 개체 틀 4">
            <a:extLst>
              <a:ext uri="{FF2B5EF4-FFF2-40B4-BE49-F238E27FC236}">
                <a16:creationId xmlns:a16="http://schemas.microsoft.com/office/drawing/2014/main" id="{CA0942B8-10E4-C5C4-C3D3-49B44FB3FCE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13C27A2B-C525-AECC-687F-F08864EA112F}"/>
              </a:ext>
            </a:extLst>
          </p:cNvPr>
          <p:cNvSpPr>
            <a:spLocks noGrp="1"/>
          </p:cNvSpPr>
          <p:nvPr>
            <p:ph type="sldNum" sz="quarter" idx="12"/>
          </p:nvPr>
        </p:nvSpPr>
        <p:spPr>
          <a:xfrm>
            <a:off x="9448800" y="6477272"/>
            <a:ext cx="2743200" cy="365125"/>
          </a:xfrm>
        </p:spPr>
        <p:txBody>
          <a:bodyPr/>
          <a:lstStyle/>
          <a:p>
            <a:fld id="{19FA1E96-DCC3-490F-93DF-8B1349E7CA48}" type="slidenum">
              <a:rPr lang="ko-KR" altLang="en-US" smtClean="0"/>
              <a:t>‹#›</a:t>
            </a:fld>
            <a:endParaRPr lang="ko-KR" altLang="en-US"/>
          </a:p>
        </p:txBody>
      </p:sp>
      <p:sp>
        <p:nvSpPr>
          <p:cNvPr id="7" name="직사각형 6">
            <a:extLst>
              <a:ext uri="{FF2B5EF4-FFF2-40B4-BE49-F238E27FC236}">
                <a16:creationId xmlns:a16="http://schemas.microsoft.com/office/drawing/2014/main" id="{84B62962-56CB-55C9-F2B3-A84E9911F74D}"/>
              </a:ext>
            </a:extLst>
          </p:cNvPr>
          <p:cNvSpPr>
            <a:spLocks/>
          </p:cNvSpPr>
          <p:nvPr/>
        </p:nvSpPr>
        <p:spPr>
          <a:xfrm>
            <a:off x="1338044" y="174070"/>
            <a:ext cx="10853956" cy="176169"/>
          </a:xfrm>
          <a:prstGeom prst="rect">
            <a:avLst/>
          </a:prstGeom>
          <a:solidFill>
            <a:schemeClr val="tx2">
              <a:lumMod val="10000"/>
              <a:lumOff val="90000"/>
            </a:schemeClr>
          </a:solidFill>
          <a:ln>
            <a:solidFill>
              <a:schemeClr val="tx2">
                <a:lumMod val="10000"/>
                <a:lumOff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직사각형 7">
            <a:extLst>
              <a:ext uri="{FF2B5EF4-FFF2-40B4-BE49-F238E27FC236}">
                <a16:creationId xmlns:a16="http://schemas.microsoft.com/office/drawing/2014/main" id="{62F2C2DE-BEB0-81D7-8AB0-B3DFE28A7BB0}"/>
              </a:ext>
            </a:extLst>
          </p:cNvPr>
          <p:cNvSpPr>
            <a:spLocks/>
          </p:cNvSpPr>
          <p:nvPr/>
        </p:nvSpPr>
        <p:spPr>
          <a:xfrm>
            <a:off x="408265" y="174070"/>
            <a:ext cx="1777067" cy="239087"/>
          </a:xfrm>
          <a:prstGeom prst="rect">
            <a:avLst/>
          </a:prstGeom>
          <a:solidFill>
            <a:schemeClr val="tx2">
              <a:lumMod val="25000"/>
              <a:lumOff val="75000"/>
            </a:schemeClr>
          </a:solidFill>
          <a:ln>
            <a:solidFill>
              <a:schemeClr val="tx2">
                <a:lumMod val="25000"/>
                <a:lumOff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직사각형 8">
            <a:extLst>
              <a:ext uri="{FF2B5EF4-FFF2-40B4-BE49-F238E27FC236}">
                <a16:creationId xmlns:a16="http://schemas.microsoft.com/office/drawing/2014/main" id="{390ED4E3-3974-7A52-58B9-334D67084DEB}"/>
              </a:ext>
            </a:extLst>
          </p:cNvPr>
          <p:cNvSpPr>
            <a:spLocks/>
          </p:cNvSpPr>
          <p:nvPr/>
        </p:nvSpPr>
        <p:spPr>
          <a:xfrm>
            <a:off x="-1" y="65012"/>
            <a:ext cx="1849773" cy="239087"/>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10" name="그림 9">
            <a:extLst>
              <a:ext uri="{FF2B5EF4-FFF2-40B4-BE49-F238E27FC236}">
                <a16:creationId xmlns:a16="http://schemas.microsoft.com/office/drawing/2014/main" id="{EB0A431F-7BEF-9F56-23B4-0673E13A497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3" y="6659834"/>
            <a:ext cx="1899917" cy="98818"/>
          </a:xfrm>
          <a:prstGeom prst="rect">
            <a:avLst/>
          </a:prstGeom>
        </p:spPr>
      </p:pic>
    </p:spTree>
    <p:extLst>
      <p:ext uri="{BB962C8B-B14F-4D97-AF65-F5344CB8AC3E}">
        <p14:creationId xmlns:p14="http://schemas.microsoft.com/office/powerpoint/2010/main" val="22051251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9AE54084-DF6D-A4F7-4C3F-97D343B1CAA4}"/>
              </a:ext>
            </a:extLst>
          </p:cNvPr>
          <p:cNvSpPr>
            <a:spLocks noGrp="1"/>
          </p:cNvSpPr>
          <p:nvPr>
            <p:ph type="title"/>
          </p:nvPr>
        </p:nvSpPr>
        <p:spPr/>
        <p:txBody>
          <a:bodyPr/>
          <a:lstStyle/>
          <a:p>
            <a:r>
              <a:rPr lang="ko-KR" altLang="en-US"/>
              <a:t>마스터 제목 스타일 편집</a:t>
            </a:r>
          </a:p>
        </p:txBody>
      </p:sp>
      <p:sp>
        <p:nvSpPr>
          <p:cNvPr id="3" name="세로 텍스트 개체 틀 2">
            <a:extLst>
              <a:ext uri="{FF2B5EF4-FFF2-40B4-BE49-F238E27FC236}">
                <a16:creationId xmlns:a16="http://schemas.microsoft.com/office/drawing/2014/main" id="{50CAFF31-2CF1-2EBB-2D6E-2392D3478CC2}"/>
              </a:ext>
            </a:extLst>
          </p:cNvPr>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A80326F4-7027-07D9-B8A4-9A3AA955BC1D}"/>
              </a:ext>
            </a:extLst>
          </p:cNvPr>
          <p:cNvSpPr>
            <a:spLocks noGrp="1"/>
          </p:cNvSpPr>
          <p:nvPr>
            <p:ph type="dt" sz="half" idx="10"/>
          </p:nvPr>
        </p:nvSpPr>
        <p:spPr/>
        <p:txBody>
          <a:bodyPr/>
          <a:lstStyle/>
          <a:p>
            <a:fld id="{8801C163-69E7-47B0-A89E-BEAD3F88970D}" type="datetime1">
              <a:rPr lang="ko-KR" altLang="en-US" smtClean="0"/>
              <a:t>2026-06-04</a:t>
            </a:fld>
            <a:endParaRPr lang="ko-KR" altLang="en-US"/>
          </a:p>
        </p:txBody>
      </p:sp>
      <p:sp>
        <p:nvSpPr>
          <p:cNvPr id="5" name="바닥글 개체 틀 4">
            <a:extLst>
              <a:ext uri="{FF2B5EF4-FFF2-40B4-BE49-F238E27FC236}">
                <a16:creationId xmlns:a16="http://schemas.microsoft.com/office/drawing/2014/main" id="{D17BE590-AC87-EC53-7A22-B1D460B6230B}"/>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5EA740B6-A6A8-37BF-3258-41D6FE10CA2E}"/>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31135676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a:extLst>
              <a:ext uri="{FF2B5EF4-FFF2-40B4-BE49-F238E27FC236}">
                <a16:creationId xmlns:a16="http://schemas.microsoft.com/office/drawing/2014/main" id="{E7B88DD5-C635-F5EC-A537-010A86504611}"/>
              </a:ext>
            </a:extLst>
          </p:cNvPr>
          <p:cNvSpPr>
            <a:spLocks noGrp="1"/>
          </p:cNvSpPr>
          <p:nvPr>
            <p:ph type="title" orient="vert"/>
          </p:nvPr>
        </p:nvSpPr>
        <p:spPr>
          <a:xfrm>
            <a:off x="8724900" y="365125"/>
            <a:ext cx="2628900" cy="5811838"/>
          </a:xfrm>
        </p:spPr>
        <p:txBody>
          <a:bodyPr vert="eaVert"/>
          <a:lstStyle/>
          <a:p>
            <a:r>
              <a:rPr lang="ko-KR" altLang="en-US"/>
              <a:t>마스터 제목 스타일 편집</a:t>
            </a:r>
          </a:p>
        </p:txBody>
      </p:sp>
      <p:sp>
        <p:nvSpPr>
          <p:cNvPr id="3" name="세로 텍스트 개체 틀 2">
            <a:extLst>
              <a:ext uri="{FF2B5EF4-FFF2-40B4-BE49-F238E27FC236}">
                <a16:creationId xmlns:a16="http://schemas.microsoft.com/office/drawing/2014/main" id="{E18C5B9D-CB32-10BF-5B63-8F0DCC108674}"/>
              </a:ext>
            </a:extLst>
          </p:cNvPr>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BE9F6BE1-E566-0390-1FAD-9C2FBA544FE3}"/>
              </a:ext>
            </a:extLst>
          </p:cNvPr>
          <p:cNvSpPr>
            <a:spLocks noGrp="1"/>
          </p:cNvSpPr>
          <p:nvPr>
            <p:ph type="dt" sz="half" idx="10"/>
          </p:nvPr>
        </p:nvSpPr>
        <p:spPr/>
        <p:txBody>
          <a:bodyPr/>
          <a:lstStyle/>
          <a:p>
            <a:fld id="{07917182-C0E4-4C77-8133-FDB814F0184A}" type="datetime1">
              <a:rPr lang="ko-KR" altLang="en-US" smtClean="0"/>
              <a:t>2026-06-04</a:t>
            </a:fld>
            <a:endParaRPr lang="ko-KR" altLang="en-US"/>
          </a:p>
        </p:txBody>
      </p:sp>
      <p:sp>
        <p:nvSpPr>
          <p:cNvPr id="5" name="바닥글 개체 틀 4">
            <a:extLst>
              <a:ext uri="{FF2B5EF4-FFF2-40B4-BE49-F238E27FC236}">
                <a16:creationId xmlns:a16="http://schemas.microsoft.com/office/drawing/2014/main" id="{6F594671-184D-DC9D-1CFB-0BA9B95C45AD}"/>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76352397-7C9B-589B-6E9C-0652DF611DC0}"/>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38531310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40E62473-BBE6-DB96-140A-5756495E0E46}"/>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181C86F2-4D0B-6BC4-BB86-8DDD5AF2CB44}"/>
              </a:ext>
            </a:extLst>
          </p:cNvPr>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2397B29C-475E-52DA-A241-C25392E292A6}"/>
              </a:ext>
            </a:extLst>
          </p:cNvPr>
          <p:cNvSpPr>
            <a:spLocks noGrp="1"/>
          </p:cNvSpPr>
          <p:nvPr>
            <p:ph type="dt" sz="half" idx="10"/>
          </p:nvPr>
        </p:nvSpPr>
        <p:spPr/>
        <p:txBody>
          <a:bodyPr/>
          <a:lstStyle/>
          <a:p>
            <a:fld id="{5E30E931-D2CC-4525-A2F2-54FE68B32219}" type="datetime1">
              <a:rPr lang="ko-KR" altLang="en-US" smtClean="0"/>
              <a:t>2026-06-04</a:t>
            </a:fld>
            <a:endParaRPr lang="ko-KR" altLang="en-US"/>
          </a:p>
        </p:txBody>
      </p:sp>
      <p:sp>
        <p:nvSpPr>
          <p:cNvPr id="5" name="바닥글 개체 틀 4">
            <a:extLst>
              <a:ext uri="{FF2B5EF4-FFF2-40B4-BE49-F238E27FC236}">
                <a16:creationId xmlns:a16="http://schemas.microsoft.com/office/drawing/2014/main" id="{E2ED914A-3987-3384-B548-67D1B85D0F0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390262A9-DFD1-4AD4-982D-4949C084AE7D}"/>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1201655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F67AA922-D1A9-040B-C328-D72924F90937}"/>
              </a:ext>
            </a:extLst>
          </p:cNvPr>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p>
        </p:txBody>
      </p:sp>
      <p:sp>
        <p:nvSpPr>
          <p:cNvPr id="3" name="텍스트 개체 틀 2">
            <a:extLst>
              <a:ext uri="{FF2B5EF4-FFF2-40B4-BE49-F238E27FC236}">
                <a16:creationId xmlns:a16="http://schemas.microsoft.com/office/drawing/2014/main" id="{3833FE4B-387B-F3A6-B57C-5DA51D9E50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ko-KR" altLang="en-US"/>
              <a:t>마스터 텍스트 스타일을 편집하려면 클릭</a:t>
            </a:r>
          </a:p>
        </p:txBody>
      </p:sp>
      <p:sp>
        <p:nvSpPr>
          <p:cNvPr id="4" name="날짜 개체 틀 3">
            <a:extLst>
              <a:ext uri="{FF2B5EF4-FFF2-40B4-BE49-F238E27FC236}">
                <a16:creationId xmlns:a16="http://schemas.microsoft.com/office/drawing/2014/main" id="{8FE22B2E-D541-2913-8B53-6FF8CE955992}"/>
              </a:ext>
            </a:extLst>
          </p:cNvPr>
          <p:cNvSpPr>
            <a:spLocks noGrp="1"/>
          </p:cNvSpPr>
          <p:nvPr>
            <p:ph type="dt" sz="half" idx="10"/>
          </p:nvPr>
        </p:nvSpPr>
        <p:spPr/>
        <p:txBody>
          <a:bodyPr/>
          <a:lstStyle/>
          <a:p>
            <a:fld id="{FBFEF95E-A7DA-460C-9D64-5F2BC0533171}" type="datetime1">
              <a:rPr lang="ko-KR" altLang="en-US" smtClean="0"/>
              <a:t>2026-06-04</a:t>
            </a:fld>
            <a:endParaRPr lang="ko-KR" altLang="en-US"/>
          </a:p>
        </p:txBody>
      </p:sp>
      <p:sp>
        <p:nvSpPr>
          <p:cNvPr id="5" name="바닥글 개체 틀 4">
            <a:extLst>
              <a:ext uri="{FF2B5EF4-FFF2-40B4-BE49-F238E27FC236}">
                <a16:creationId xmlns:a16="http://schemas.microsoft.com/office/drawing/2014/main" id="{8ADD1FA8-DF2A-0E2C-3AD4-D85A709CF988}"/>
              </a:ext>
            </a:extLst>
          </p:cNvPr>
          <p:cNvSpPr>
            <a:spLocks noGrp="1"/>
          </p:cNvSpPr>
          <p:nvPr>
            <p:ph type="ftr" sz="quarter" idx="11"/>
          </p:nvPr>
        </p:nvSpPr>
        <p:spPr/>
        <p:txBody>
          <a:bodyPr/>
          <a:lstStyle/>
          <a:p>
            <a:endParaRPr lang="ko-KR" altLang="en-US"/>
          </a:p>
        </p:txBody>
      </p:sp>
      <p:sp>
        <p:nvSpPr>
          <p:cNvPr id="6" name="슬라이드 번호 개체 틀 5">
            <a:extLst>
              <a:ext uri="{FF2B5EF4-FFF2-40B4-BE49-F238E27FC236}">
                <a16:creationId xmlns:a16="http://schemas.microsoft.com/office/drawing/2014/main" id="{22A62AE4-87C6-B25A-2196-E620C7A10902}"/>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33700122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8094A7D-A4F6-B495-4E55-597FC9F7AA78}"/>
              </a:ext>
            </a:extLst>
          </p:cNvPr>
          <p:cNvSpPr>
            <a:spLocks noGrp="1"/>
          </p:cNvSpPr>
          <p:nvPr>
            <p:ph type="title"/>
          </p:nvPr>
        </p:nvSpPr>
        <p:spPr/>
        <p:txBody>
          <a:bodyPr/>
          <a:lstStyle/>
          <a:p>
            <a:r>
              <a:rPr lang="ko-KR" altLang="en-US"/>
              <a:t>마스터 제목 스타일 편집</a:t>
            </a:r>
          </a:p>
        </p:txBody>
      </p:sp>
      <p:sp>
        <p:nvSpPr>
          <p:cNvPr id="3" name="내용 개체 틀 2">
            <a:extLst>
              <a:ext uri="{FF2B5EF4-FFF2-40B4-BE49-F238E27FC236}">
                <a16:creationId xmlns:a16="http://schemas.microsoft.com/office/drawing/2014/main" id="{03C781C3-D4A6-5FFD-3B67-5D1AF7CAB48D}"/>
              </a:ext>
            </a:extLst>
          </p:cNvPr>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내용 개체 틀 3">
            <a:extLst>
              <a:ext uri="{FF2B5EF4-FFF2-40B4-BE49-F238E27FC236}">
                <a16:creationId xmlns:a16="http://schemas.microsoft.com/office/drawing/2014/main" id="{58238320-97CF-9BDE-31B1-2389A78EE4EE}"/>
              </a:ext>
            </a:extLst>
          </p:cNvPr>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날짜 개체 틀 4">
            <a:extLst>
              <a:ext uri="{FF2B5EF4-FFF2-40B4-BE49-F238E27FC236}">
                <a16:creationId xmlns:a16="http://schemas.microsoft.com/office/drawing/2014/main" id="{12AA7477-9FCC-95FA-00DB-AE9D957FF0A6}"/>
              </a:ext>
            </a:extLst>
          </p:cNvPr>
          <p:cNvSpPr>
            <a:spLocks noGrp="1"/>
          </p:cNvSpPr>
          <p:nvPr>
            <p:ph type="dt" sz="half" idx="10"/>
          </p:nvPr>
        </p:nvSpPr>
        <p:spPr/>
        <p:txBody>
          <a:bodyPr/>
          <a:lstStyle/>
          <a:p>
            <a:fld id="{08B9E775-FA19-4FE4-93B8-973DCA48ECD5}" type="datetime1">
              <a:rPr lang="ko-KR" altLang="en-US" smtClean="0"/>
              <a:t>2026-06-04</a:t>
            </a:fld>
            <a:endParaRPr lang="ko-KR" altLang="en-US"/>
          </a:p>
        </p:txBody>
      </p:sp>
      <p:sp>
        <p:nvSpPr>
          <p:cNvPr id="6" name="바닥글 개체 틀 5">
            <a:extLst>
              <a:ext uri="{FF2B5EF4-FFF2-40B4-BE49-F238E27FC236}">
                <a16:creationId xmlns:a16="http://schemas.microsoft.com/office/drawing/2014/main" id="{0C4CE955-4864-EA95-604C-4EBF1D83C584}"/>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69ACE867-4214-36FC-0A28-7EEC8CD9E9D9}"/>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1560710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C5C177B4-2216-3323-0963-0F44AE2E3954}"/>
              </a:ext>
            </a:extLst>
          </p:cNvPr>
          <p:cNvSpPr>
            <a:spLocks noGrp="1"/>
          </p:cNvSpPr>
          <p:nvPr>
            <p:ph type="title"/>
          </p:nvPr>
        </p:nvSpPr>
        <p:spPr>
          <a:xfrm>
            <a:off x="839788" y="365125"/>
            <a:ext cx="10515600" cy="1325563"/>
          </a:xfrm>
        </p:spPr>
        <p:txBody>
          <a:bodyPr/>
          <a:lstStyle/>
          <a:p>
            <a:r>
              <a:rPr lang="ko-KR" altLang="en-US"/>
              <a:t>마스터 제목 스타일 편집</a:t>
            </a:r>
          </a:p>
        </p:txBody>
      </p:sp>
      <p:sp>
        <p:nvSpPr>
          <p:cNvPr id="3" name="텍스트 개체 틀 2">
            <a:extLst>
              <a:ext uri="{FF2B5EF4-FFF2-40B4-BE49-F238E27FC236}">
                <a16:creationId xmlns:a16="http://schemas.microsoft.com/office/drawing/2014/main" id="{28945C48-4FC4-EB24-0484-9D4238400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내용 개체 틀 3">
            <a:extLst>
              <a:ext uri="{FF2B5EF4-FFF2-40B4-BE49-F238E27FC236}">
                <a16:creationId xmlns:a16="http://schemas.microsoft.com/office/drawing/2014/main" id="{90F183A9-A22A-578E-7FBB-ECAB2D161FE4}"/>
              </a:ext>
            </a:extLst>
          </p:cNvPr>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5" name="텍스트 개체 틀 4">
            <a:extLst>
              <a:ext uri="{FF2B5EF4-FFF2-40B4-BE49-F238E27FC236}">
                <a16:creationId xmlns:a16="http://schemas.microsoft.com/office/drawing/2014/main" id="{809A0C42-0213-8D6C-F55D-15095D41FD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내용 개체 틀 5">
            <a:extLst>
              <a:ext uri="{FF2B5EF4-FFF2-40B4-BE49-F238E27FC236}">
                <a16:creationId xmlns:a16="http://schemas.microsoft.com/office/drawing/2014/main" id="{80F5D318-6B44-7992-418F-506FF00BA00C}"/>
              </a:ext>
            </a:extLst>
          </p:cNvPr>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7" name="날짜 개체 틀 6">
            <a:extLst>
              <a:ext uri="{FF2B5EF4-FFF2-40B4-BE49-F238E27FC236}">
                <a16:creationId xmlns:a16="http://schemas.microsoft.com/office/drawing/2014/main" id="{C92FCC2D-D8A1-A45D-08E8-124C601D8DCC}"/>
              </a:ext>
            </a:extLst>
          </p:cNvPr>
          <p:cNvSpPr>
            <a:spLocks noGrp="1"/>
          </p:cNvSpPr>
          <p:nvPr>
            <p:ph type="dt" sz="half" idx="10"/>
          </p:nvPr>
        </p:nvSpPr>
        <p:spPr/>
        <p:txBody>
          <a:bodyPr/>
          <a:lstStyle/>
          <a:p>
            <a:fld id="{C76BFA18-4DB7-4D53-A676-FD0105CAF249}" type="datetime1">
              <a:rPr lang="ko-KR" altLang="en-US" smtClean="0"/>
              <a:t>2026-06-04</a:t>
            </a:fld>
            <a:endParaRPr lang="ko-KR" altLang="en-US"/>
          </a:p>
        </p:txBody>
      </p:sp>
      <p:sp>
        <p:nvSpPr>
          <p:cNvPr id="8" name="바닥글 개체 틀 7">
            <a:extLst>
              <a:ext uri="{FF2B5EF4-FFF2-40B4-BE49-F238E27FC236}">
                <a16:creationId xmlns:a16="http://schemas.microsoft.com/office/drawing/2014/main" id="{9735A9CD-60C4-2F13-14A4-C57F2840F42A}"/>
              </a:ext>
            </a:extLst>
          </p:cNvPr>
          <p:cNvSpPr>
            <a:spLocks noGrp="1"/>
          </p:cNvSpPr>
          <p:nvPr>
            <p:ph type="ftr" sz="quarter" idx="11"/>
          </p:nvPr>
        </p:nvSpPr>
        <p:spPr/>
        <p:txBody>
          <a:bodyPr/>
          <a:lstStyle/>
          <a:p>
            <a:endParaRPr lang="ko-KR" altLang="en-US"/>
          </a:p>
        </p:txBody>
      </p:sp>
      <p:sp>
        <p:nvSpPr>
          <p:cNvPr id="9" name="슬라이드 번호 개체 틀 8">
            <a:extLst>
              <a:ext uri="{FF2B5EF4-FFF2-40B4-BE49-F238E27FC236}">
                <a16:creationId xmlns:a16="http://schemas.microsoft.com/office/drawing/2014/main" id="{B2693FB0-A779-97F0-0C5C-919C30C44803}"/>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19674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33CF1E4-D284-9974-E397-6CE26C5FD444}"/>
              </a:ext>
            </a:extLst>
          </p:cNvPr>
          <p:cNvSpPr>
            <a:spLocks noGrp="1"/>
          </p:cNvSpPr>
          <p:nvPr>
            <p:ph type="title"/>
          </p:nvPr>
        </p:nvSpPr>
        <p:spPr/>
        <p:txBody>
          <a:bodyPr/>
          <a:lstStyle/>
          <a:p>
            <a:r>
              <a:rPr lang="ko-KR" altLang="en-US"/>
              <a:t>마스터 제목 스타일 편집</a:t>
            </a:r>
          </a:p>
        </p:txBody>
      </p:sp>
      <p:sp>
        <p:nvSpPr>
          <p:cNvPr id="3" name="날짜 개체 틀 2">
            <a:extLst>
              <a:ext uri="{FF2B5EF4-FFF2-40B4-BE49-F238E27FC236}">
                <a16:creationId xmlns:a16="http://schemas.microsoft.com/office/drawing/2014/main" id="{9CB08D68-D32B-5FE6-EF34-C28233C83396}"/>
              </a:ext>
            </a:extLst>
          </p:cNvPr>
          <p:cNvSpPr>
            <a:spLocks noGrp="1"/>
          </p:cNvSpPr>
          <p:nvPr>
            <p:ph type="dt" sz="half" idx="10"/>
          </p:nvPr>
        </p:nvSpPr>
        <p:spPr/>
        <p:txBody>
          <a:bodyPr/>
          <a:lstStyle/>
          <a:p>
            <a:fld id="{E10CBB6C-8C87-4C08-A54C-BD7EDFED85DE}" type="datetime1">
              <a:rPr lang="ko-KR" altLang="en-US" smtClean="0"/>
              <a:t>2026-06-04</a:t>
            </a:fld>
            <a:endParaRPr lang="ko-KR" altLang="en-US"/>
          </a:p>
        </p:txBody>
      </p:sp>
      <p:sp>
        <p:nvSpPr>
          <p:cNvPr id="4" name="바닥글 개체 틀 3">
            <a:extLst>
              <a:ext uri="{FF2B5EF4-FFF2-40B4-BE49-F238E27FC236}">
                <a16:creationId xmlns:a16="http://schemas.microsoft.com/office/drawing/2014/main" id="{461E59E0-8B8F-EE6F-0FF2-869969019342}"/>
              </a:ext>
            </a:extLst>
          </p:cNvPr>
          <p:cNvSpPr>
            <a:spLocks noGrp="1"/>
          </p:cNvSpPr>
          <p:nvPr>
            <p:ph type="ftr" sz="quarter" idx="11"/>
          </p:nvPr>
        </p:nvSpPr>
        <p:spPr/>
        <p:txBody>
          <a:bodyPr/>
          <a:lstStyle/>
          <a:p>
            <a:endParaRPr lang="ko-KR" altLang="en-US"/>
          </a:p>
        </p:txBody>
      </p:sp>
      <p:sp>
        <p:nvSpPr>
          <p:cNvPr id="5" name="슬라이드 번호 개체 틀 4">
            <a:extLst>
              <a:ext uri="{FF2B5EF4-FFF2-40B4-BE49-F238E27FC236}">
                <a16:creationId xmlns:a16="http://schemas.microsoft.com/office/drawing/2014/main" id="{3D183C3D-3F0E-58F8-8241-7399A3856D1B}"/>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127286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a:extLst>
              <a:ext uri="{FF2B5EF4-FFF2-40B4-BE49-F238E27FC236}">
                <a16:creationId xmlns:a16="http://schemas.microsoft.com/office/drawing/2014/main" id="{AB304DB8-C574-809B-8D58-37370B387001}"/>
              </a:ext>
            </a:extLst>
          </p:cNvPr>
          <p:cNvSpPr>
            <a:spLocks noGrp="1"/>
          </p:cNvSpPr>
          <p:nvPr>
            <p:ph type="dt" sz="half" idx="10"/>
          </p:nvPr>
        </p:nvSpPr>
        <p:spPr/>
        <p:txBody>
          <a:bodyPr/>
          <a:lstStyle/>
          <a:p>
            <a:fld id="{9AC27BD7-3CB3-41E9-A013-F4DFEAB1E6C4}" type="datetime1">
              <a:rPr lang="ko-KR" altLang="en-US" smtClean="0"/>
              <a:t>2026-06-04</a:t>
            </a:fld>
            <a:endParaRPr lang="ko-KR" altLang="en-US"/>
          </a:p>
        </p:txBody>
      </p:sp>
      <p:sp>
        <p:nvSpPr>
          <p:cNvPr id="3" name="바닥글 개체 틀 2">
            <a:extLst>
              <a:ext uri="{FF2B5EF4-FFF2-40B4-BE49-F238E27FC236}">
                <a16:creationId xmlns:a16="http://schemas.microsoft.com/office/drawing/2014/main" id="{DEBCCCDF-D3E1-DED5-8B17-25D0870B2738}"/>
              </a:ext>
            </a:extLst>
          </p:cNvPr>
          <p:cNvSpPr>
            <a:spLocks noGrp="1"/>
          </p:cNvSpPr>
          <p:nvPr>
            <p:ph type="ftr" sz="quarter" idx="11"/>
          </p:nvPr>
        </p:nvSpPr>
        <p:spPr/>
        <p:txBody>
          <a:bodyPr/>
          <a:lstStyle/>
          <a:p>
            <a:endParaRPr lang="ko-KR" altLang="en-US"/>
          </a:p>
        </p:txBody>
      </p:sp>
      <p:sp>
        <p:nvSpPr>
          <p:cNvPr id="4" name="슬라이드 번호 개체 틀 3">
            <a:extLst>
              <a:ext uri="{FF2B5EF4-FFF2-40B4-BE49-F238E27FC236}">
                <a16:creationId xmlns:a16="http://schemas.microsoft.com/office/drawing/2014/main" id="{41372279-341F-4A1E-5F1D-92F0656CF356}"/>
              </a:ext>
            </a:extLst>
          </p:cNvPr>
          <p:cNvSpPr>
            <a:spLocks noGrp="1"/>
          </p:cNvSpPr>
          <p:nvPr>
            <p:ph type="sldNum" sz="quarter" idx="12"/>
          </p:nvPr>
        </p:nvSpPr>
        <p:spPr>
          <a:xfrm>
            <a:off x="9448800" y="6492875"/>
            <a:ext cx="2743200" cy="365125"/>
          </a:xfrm>
        </p:spPr>
        <p:txBody>
          <a:bodyPr/>
          <a:lstStyle/>
          <a:p>
            <a:fld id="{19FA1E96-DCC3-490F-93DF-8B1349E7CA48}" type="slidenum">
              <a:rPr lang="ko-KR" altLang="en-US" smtClean="0"/>
              <a:t>‹#›</a:t>
            </a:fld>
            <a:endParaRPr lang="ko-KR" altLang="en-US"/>
          </a:p>
        </p:txBody>
      </p:sp>
      <p:sp>
        <p:nvSpPr>
          <p:cNvPr id="5" name="직사각형 4">
            <a:extLst>
              <a:ext uri="{FF2B5EF4-FFF2-40B4-BE49-F238E27FC236}">
                <a16:creationId xmlns:a16="http://schemas.microsoft.com/office/drawing/2014/main" id="{D8AE26F2-CC5B-50A3-256D-352DE575ED25}"/>
              </a:ext>
            </a:extLst>
          </p:cNvPr>
          <p:cNvSpPr/>
          <p:nvPr/>
        </p:nvSpPr>
        <p:spPr>
          <a:xfrm>
            <a:off x="6042" y="80945"/>
            <a:ext cx="154696" cy="299773"/>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pic>
        <p:nvPicPr>
          <p:cNvPr id="7" name="그림 6">
            <a:extLst>
              <a:ext uri="{FF2B5EF4-FFF2-40B4-BE49-F238E27FC236}">
                <a16:creationId xmlns:a16="http://schemas.microsoft.com/office/drawing/2014/main" id="{6DD5BEB5-DF70-1CA9-5586-62E980198B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673" y="6659834"/>
            <a:ext cx="1899917" cy="98818"/>
          </a:xfrm>
          <a:prstGeom prst="rect">
            <a:avLst/>
          </a:prstGeom>
        </p:spPr>
      </p:pic>
    </p:spTree>
    <p:extLst>
      <p:ext uri="{BB962C8B-B14F-4D97-AF65-F5344CB8AC3E}">
        <p14:creationId xmlns:p14="http://schemas.microsoft.com/office/powerpoint/2010/main" val="466235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2E22F22A-4643-96EC-C97B-4FA1E1C37CCE}"/>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내용 개체 틀 2">
            <a:extLst>
              <a:ext uri="{FF2B5EF4-FFF2-40B4-BE49-F238E27FC236}">
                <a16:creationId xmlns:a16="http://schemas.microsoft.com/office/drawing/2014/main" id="{C9A83C83-0936-93A7-CE53-51EA79FC29C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텍스트 개체 틀 3">
            <a:extLst>
              <a:ext uri="{FF2B5EF4-FFF2-40B4-BE49-F238E27FC236}">
                <a16:creationId xmlns:a16="http://schemas.microsoft.com/office/drawing/2014/main" id="{B1B69AD9-C7B6-6B1E-1214-2BAC68CD8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6980E7EF-72EB-11C5-1B02-5D58B7207B23}"/>
              </a:ext>
            </a:extLst>
          </p:cNvPr>
          <p:cNvSpPr>
            <a:spLocks noGrp="1"/>
          </p:cNvSpPr>
          <p:nvPr>
            <p:ph type="dt" sz="half" idx="10"/>
          </p:nvPr>
        </p:nvSpPr>
        <p:spPr/>
        <p:txBody>
          <a:bodyPr/>
          <a:lstStyle/>
          <a:p>
            <a:fld id="{B09CAE9A-0B02-4CEA-8F7D-B53AC330177A}" type="datetime1">
              <a:rPr lang="ko-KR" altLang="en-US" smtClean="0"/>
              <a:t>2026-06-04</a:t>
            </a:fld>
            <a:endParaRPr lang="ko-KR" altLang="en-US"/>
          </a:p>
        </p:txBody>
      </p:sp>
      <p:sp>
        <p:nvSpPr>
          <p:cNvPr id="6" name="바닥글 개체 틀 5">
            <a:extLst>
              <a:ext uri="{FF2B5EF4-FFF2-40B4-BE49-F238E27FC236}">
                <a16:creationId xmlns:a16="http://schemas.microsoft.com/office/drawing/2014/main" id="{F36C30C5-AD9E-C583-BA4F-83C586ECE45C}"/>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965A60BA-E8F1-4FDF-2154-43817C878085}"/>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2721834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0844FE58-3579-6E8D-C9F3-2C8D9EDE3BD3}"/>
              </a:ext>
            </a:extLst>
          </p:cNvPr>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p>
        </p:txBody>
      </p:sp>
      <p:sp>
        <p:nvSpPr>
          <p:cNvPr id="3" name="그림 개체 틀 2">
            <a:extLst>
              <a:ext uri="{FF2B5EF4-FFF2-40B4-BE49-F238E27FC236}">
                <a16:creationId xmlns:a16="http://schemas.microsoft.com/office/drawing/2014/main" id="{D0C332E6-7563-BF08-B0F9-FD73E1F121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p>
        </p:txBody>
      </p:sp>
      <p:sp>
        <p:nvSpPr>
          <p:cNvPr id="4" name="텍스트 개체 틀 3">
            <a:extLst>
              <a:ext uri="{FF2B5EF4-FFF2-40B4-BE49-F238E27FC236}">
                <a16:creationId xmlns:a16="http://schemas.microsoft.com/office/drawing/2014/main" id="{51126BD9-09C1-71E3-6763-5E9AFDC62F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날짜 개체 틀 4">
            <a:extLst>
              <a:ext uri="{FF2B5EF4-FFF2-40B4-BE49-F238E27FC236}">
                <a16:creationId xmlns:a16="http://schemas.microsoft.com/office/drawing/2014/main" id="{75D5A960-5555-A466-08B5-A302079862F5}"/>
              </a:ext>
            </a:extLst>
          </p:cNvPr>
          <p:cNvSpPr>
            <a:spLocks noGrp="1"/>
          </p:cNvSpPr>
          <p:nvPr>
            <p:ph type="dt" sz="half" idx="10"/>
          </p:nvPr>
        </p:nvSpPr>
        <p:spPr/>
        <p:txBody>
          <a:bodyPr/>
          <a:lstStyle/>
          <a:p>
            <a:fld id="{24F29672-D890-405E-A9C3-BC8FAFC921C0}" type="datetime1">
              <a:rPr lang="ko-KR" altLang="en-US" smtClean="0"/>
              <a:t>2026-06-04</a:t>
            </a:fld>
            <a:endParaRPr lang="ko-KR" altLang="en-US"/>
          </a:p>
        </p:txBody>
      </p:sp>
      <p:sp>
        <p:nvSpPr>
          <p:cNvPr id="6" name="바닥글 개체 틀 5">
            <a:extLst>
              <a:ext uri="{FF2B5EF4-FFF2-40B4-BE49-F238E27FC236}">
                <a16:creationId xmlns:a16="http://schemas.microsoft.com/office/drawing/2014/main" id="{7F07F78A-E439-4D66-151F-9C6443727682}"/>
              </a:ext>
            </a:extLst>
          </p:cNvPr>
          <p:cNvSpPr>
            <a:spLocks noGrp="1"/>
          </p:cNvSpPr>
          <p:nvPr>
            <p:ph type="ftr" sz="quarter" idx="11"/>
          </p:nvPr>
        </p:nvSpPr>
        <p:spPr/>
        <p:txBody>
          <a:bodyPr/>
          <a:lstStyle/>
          <a:p>
            <a:endParaRPr lang="ko-KR" altLang="en-US"/>
          </a:p>
        </p:txBody>
      </p:sp>
      <p:sp>
        <p:nvSpPr>
          <p:cNvPr id="7" name="슬라이드 번호 개체 틀 6">
            <a:extLst>
              <a:ext uri="{FF2B5EF4-FFF2-40B4-BE49-F238E27FC236}">
                <a16:creationId xmlns:a16="http://schemas.microsoft.com/office/drawing/2014/main" id="{DAF315BD-F3A7-138C-8585-CBCF0190A1D6}"/>
              </a:ext>
            </a:extLst>
          </p:cNvPr>
          <p:cNvSpPr>
            <a:spLocks noGrp="1"/>
          </p:cNvSpPr>
          <p:nvPr>
            <p:ph type="sldNum" sz="quarter" idx="12"/>
          </p:nvPr>
        </p:nvSpPr>
        <p:spPr/>
        <p:txBody>
          <a:body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39005211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a:extLst>
              <a:ext uri="{FF2B5EF4-FFF2-40B4-BE49-F238E27FC236}">
                <a16:creationId xmlns:a16="http://schemas.microsoft.com/office/drawing/2014/main" id="{2DD8BC2B-FA6A-E114-89E1-26E16C596D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p>
        </p:txBody>
      </p:sp>
      <p:sp>
        <p:nvSpPr>
          <p:cNvPr id="3" name="텍스트 개체 틀 2">
            <a:extLst>
              <a:ext uri="{FF2B5EF4-FFF2-40B4-BE49-F238E27FC236}">
                <a16:creationId xmlns:a16="http://schemas.microsoft.com/office/drawing/2014/main" id="{856CBC81-D54D-C3E9-176B-21E393B555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4" name="날짜 개체 틀 3">
            <a:extLst>
              <a:ext uri="{FF2B5EF4-FFF2-40B4-BE49-F238E27FC236}">
                <a16:creationId xmlns:a16="http://schemas.microsoft.com/office/drawing/2014/main" id="{D0FEC8A2-C28C-DA0D-33A4-CBEDCA1D5B5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5330823-7DE9-4DB1-8808-D7903D515F66}" type="datetime1">
              <a:rPr lang="ko-KR" altLang="en-US" smtClean="0"/>
              <a:t>2026-06-04</a:t>
            </a:fld>
            <a:endParaRPr lang="ko-KR" altLang="en-US"/>
          </a:p>
        </p:txBody>
      </p:sp>
      <p:sp>
        <p:nvSpPr>
          <p:cNvPr id="5" name="바닥글 개체 틀 4">
            <a:extLst>
              <a:ext uri="{FF2B5EF4-FFF2-40B4-BE49-F238E27FC236}">
                <a16:creationId xmlns:a16="http://schemas.microsoft.com/office/drawing/2014/main" id="{80196455-3F33-9A9B-69A9-668939A10D1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ko-KR" altLang="en-US"/>
          </a:p>
        </p:txBody>
      </p:sp>
      <p:sp>
        <p:nvSpPr>
          <p:cNvPr id="6" name="슬라이드 번호 개체 틀 5">
            <a:extLst>
              <a:ext uri="{FF2B5EF4-FFF2-40B4-BE49-F238E27FC236}">
                <a16:creationId xmlns:a16="http://schemas.microsoft.com/office/drawing/2014/main" id="{F7B45BD9-C8F7-A478-AEB9-020C64968F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9FA1E96-DCC3-490F-93DF-8B1349E7CA48}" type="slidenum">
              <a:rPr lang="ko-KR" altLang="en-US" smtClean="0"/>
              <a:t>‹#›</a:t>
            </a:fld>
            <a:endParaRPr lang="ko-KR" altLang="en-US"/>
          </a:p>
        </p:txBody>
      </p:sp>
    </p:spTree>
    <p:extLst>
      <p:ext uri="{BB962C8B-B14F-4D97-AF65-F5344CB8AC3E}">
        <p14:creationId xmlns:p14="http://schemas.microsoft.com/office/powerpoint/2010/main" val="196424364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hf hdr="0" ftr="0" dt="0"/>
  <p:txStyles>
    <p:titleStyle>
      <a:lvl1pPr algn="l" defTabSz="914400" rtl="0" eaLnBrk="1" latinLnBrk="1"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a:extLst>
              <a:ext uri="{FF2B5EF4-FFF2-40B4-BE49-F238E27FC236}">
                <a16:creationId xmlns:a16="http://schemas.microsoft.com/office/drawing/2014/main" id="{B7D34B84-9B83-F227-6EA1-86EF602178FB}"/>
              </a:ext>
            </a:extLst>
          </p:cNvPr>
          <p:cNvSpPr>
            <a:spLocks noGrp="1"/>
          </p:cNvSpPr>
          <p:nvPr>
            <p:ph type="ctrTitle"/>
          </p:nvPr>
        </p:nvSpPr>
        <p:spPr/>
        <p:txBody>
          <a:bodyPr/>
          <a:lstStyle/>
          <a:p>
            <a:r>
              <a:rPr lang="en-US" altLang="ko-KR" dirty="0"/>
              <a:t>Brief Update</a:t>
            </a:r>
            <a:endParaRPr lang="ko-KR" altLang="en-US" dirty="0"/>
          </a:p>
        </p:txBody>
      </p:sp>
      <p:sp>
        <p:nvSpPr>
          <p:cNvPr id="3" name="부제목 2">
            <a:extLst>
              <a:ext uri="{FF2B5EF4-FFF2-40B4-BE49-F238E27FC236}">
                <a16:creationId xmlns:a16="http://schemas.microsoft.com/office/drawing/2014/main" id="{964191D0-BB22-85D9-E443-C18C9B2567BC}"/>
              </a:ext>
            </a:extLst>
          </p:cNvPr>
          <p:cNvSpPr>
            <a:spLocks noGrp="1"/>
          </p:cNvSpPr>
          <p:nvPr>
            <p:ph type="subTitle" idx="1"/>
          </p:nvPr>
        </p:nvSpPr>
        <p:spPr/>
        <p:txBody>
          <a:bodyPr/>
          <a:lstStyle/>
          <a:p>
            <a:r>
              <a:rPr lang="en-US" altLang="ko-KR" dirty="0"/>
              <a:t>2026.06.04</a:t>
            </a:r>
            <a:br>
              <a:rPr lang="en-US" altLang="ko-KR" dirty="0"/>
            </a:br>
            <a:r>
              <a:rPr lang="en-US" altLang="ko-KR" dirty="0"/>
              <a:t>Jiyoung Choi</a:t>
            </a:r>
            <a:endParaRPr lang="ko-KR" altLang="en-US" dirty="0"/>
          </a:p>
        </p:txBody>
      </p:sp>
      <p:sp>
        <p:nvSpPr>
          <p:cNvPr id="4" name="슬라이드 번호 개체 틀 3">
            <a:extLst>
              <a:ext uri="{FF2B5EF4-FFF2-40B4-BE49-F238E27FC236}">
                <a16:creationId xmlns:a16="http://schemas.microsoft.com/office/drawing/2014/main" id="{812FDC9F-05F0-A3E8-5744-32FAF6E59203}"/>
              </a:ext>
            </a:extLst>
          </p:cNvPr>
          <p:cNvSpPr>
            <a:spLocks noGrp="1"/>
          </p:cNvSpPr>
          <p:nvPr>
            <p:ph type="sldNum" sz="quarter" idx="12"/>
          </p:nvPr>
        </p:nvSpPr>
        <p:spPr/>
        <p:txBody>
          <a:bodyPr/>
          <a:lstStyle/>
          <a:p>
            <a:fld id="{19FA1E96-DCC3-490F-93DF-8B1349E7CA48}" type="slidenum">
              <a:rPr lang="ko-KR" altLang="en-US" smtClean="0"/>
              <a:t>1</a:t>
            </a:fld>
            <a:endParaRPr lang="ko-KR" altLang="en-US"/>
          </a:p>
        </p:txBody>
      </p:sp>
      <p:sp>
        <p:nvSpPr>
          <p:cNvPr id="5" name="TextBox 4">
            <a:extLst>
              <a:ext uri="{FF2B5EF4-FFF2-40B4-BE49-F238E27FC236}">
                <a16:creationId xmlns:a16="http://schemas.microsoft.com/office/drawing/2014/main" id="{61F8907A-C443-FE45-6261-E3B0F84B83E3}"/>
              </a:ext>
            </a:extLst>
          </p:cNvPr>
          <p:cNvSpPr txBox="1"/>
          <p:nvPr/>
        </p:nvSpPr>
        <p:spPr>
          <a:xfrm>
            <a:off x="0" y="6312988"/>
            <a:ext cx="4812536" cy="369332"/>
          </a:xfrm>
          <a:prstGeom prst="rect">
            <a:avLst/>
          </a:prstGeom>
          <a:noFill/>
        </p:spPr>
        <p:txBody>
          <a:bodyPr wrap="none" rtlCol="0">
            <a:spAutoFit/>
          </a:bodyPr>
          <a:lstStyle/>
          <a:p>
            <a:r>
              <a:rPr lang="en-US" altLang="ko-KR" b="1" dirty="0"/>
              <a:t>*Please refer to the slide notes for details</a:t>
            </a:r>
            <a:endParaRPr lang="ko-KR" altLang="en-US" b="1" dirty="0"/>
          </a:p>
        </p:txBody>
      </p:sp>
    </p:spTree>
    <p:extLst>
      <p:ext uri="{BB962C8B-B14F-4D97-AF65-F5344CB8AC3E}">
        <p14:creationId xmlns:p14="http://schemas.microsoft.com/office/powerpoint/2010/main" val="2384522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7955E59B-BAB9-F8BA-5DD2-ED726564B2A9}"/>
              </a:ext>
            </a:extLst>
          </p:cNvPr>
          <p:cNvSpPr>
            <a:spLocks noGrp="1"/>
          </p:cNvSpPr>
          <p:nvPr>
            <p:ph type="sldNum" sz="quarter" idx="12"/>
          </p:nvPr>
        </p:nvSpPr>
        <p:spPr/>
        <p:txBody>
          <a:bodyPr/>
          <a:lstStyle/>
          <a:p>
            <a:fld id="{19FA1E96-DCC3-490F-93DF-8B1349E7CA48}" type="slidenum">
              <a:rPr lang="ko-KR" altLang="en-US" smtClean="0"/>
              <a:t>2</a:t>
            </a:fld>
            <a:endParaRPr lang="ko-KR" altLang="en-US"/>
          </a:p>
        </p:txBody>
      </p:sp>
      <p:sp>
        <p:nvSpPr>
          <p:cNvPr id="3" name="TextBox 2">
            <a:extLst>
              <a:ext uri="{FF2B5EF4-FFF2-40B4-BE49-F238E27FC236}">
                <a16:creationId xmlns:a16="http://schemas.microsoft.com/office/drawing/2014/main" id="{EAE34A9A-E282-9633-214D-2D5B410CD994}"/>
              </a:ext>
            </a:extLst>
          </p:cNvPr>
          <p:cNvSpPr txBox="1"/>
          <p:nvPr/>
        </p:nvSpPr>
        <p:spPr>
          <a:xfrm>
            <a:off x="159798" y="4495"/>
            <a:ext cx="5466689" cy="461665"/>
          </a:xfrm>
          <a:prstGeom prst="rect">
            <a:avLst/>
          </a:prstGeom>
          <a:noFill/>
        </p:spPr>
        <p:txBody>
          <a:bodyPr wrap="none" rtlCol="0">
            <a:spAutoFit/>
          </a:bodyPr>
          <a:lstStyle/>
          <a:p>
            <a:r>
              <a:rPr lang="en-US" altLang="ko-KR" sz="2400" b="1" dirty="0"/>
              <a:t>Simple Test: Fictitious Halo Beamlet</a:t>
            </a:r>
            <a:endParaRPr lang="ko-KR" altLang="en-US" sz="2400" b="1" dirty="0"/>
          </a:p>
        </p:txBody>
      </p:sp>
      <p:pic>
        <p:nvPicPr>
          <p:cNvPr id="5" name="그림 4">
            <a:extLst>
              <a:ext uri="{FF2B5EF4-FFF2-40B4-BE49-F238E27FC236}">
                <a16:creationId xmlns:a16="http://schemas.microsoft.com/office/drawing/2014/main" id="{55AE3590-EF3F-6A3B-A109-12E93BEE8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4708" y="1501665"/>
            <a:ext cx="3939283" cy="3509744"/>
          </a:xfrm>
          <a:prstGeom prst="rect">
            <a:avLst/>
          </a:prstGeom>
        </p:spPr>
      </p:pic>
      <p:pic>
        <p:nvPicPr>
          <p:cNvPr id="7" name="그림 6">
            <a:extLst>
              <a:ext uri="{FF2B5EF4-FFF2-40B4-BE49-F238E27FC236}">
                <a16:creationId xmlns:a16="http://schemas.microsoft.com/office/drawing/2014/main" id="{BDA590D4-04DB-9FF0-1D58-0C81D82F1F14}"/>
              </a:ext>
            </a:extLst>
          </p:cNvPr>
          <p:cNvPicPr>
            <a:picLocks noChangeAspect="1"/>
          </p:cNvPicPr>
          <p:nvPr/>
        </p:nvPicPr>
        <p:blipFill>
          <a:blip r:embed="rId4"/>
          <a:stretch>
            <a:fillRect/>
          </a:stretch>
        </p:blipFill>
        <p:spPr>
          <a:xfrm>
            <a:off x="635962" y="2063346"/>
            <a:ext cx="4468228" cy="2487169"/>
          </a:xfrm>
          <a:prstGeom prst="rect">
            <a:avLst/>
          </a:prstGeom>
          <a:ln w="76200">
            <a:solidFill>
              <a:schemeClr val="bg2"/>
            </a:solidFill>
          </a:ln>
          <a:effectLst>
            <a:glow rad="101600">
              <a:schemeClr val="accent1">
                <a:satMod val="175000"/>
                <a:alpha val="40000"/>
              </a:schemeClr>
            </a:glow>
          </a:effectLst>
        </p:spPr>
      </p:pic>
      <p:sp>
        <p:nvSpPr>
          <p:cNvPr id="8" name="TextBox 7">
            <a:extLst>
              <a:ext uri="{FF2B5EF4-FFF2-40B4-BE49-F238E27FC236}">
                <a16:creationId xmlns:a16="http://schemas.microsoft.com/office/drawing/2014/main" id="{9A43CF7C-CA57-F139-327F-D46FBA7763FE}"/>
              </a:ext>
            </a:extLst>
          </p:cNvPr>
          <p:cNvSpPr txBox="1"/>
          <p:nvPr/>
        </p:nvSpPr>
        <p:spPr>
          <a:xfrm>
            <a:off x="469732" y="1556331"/>
            <a:ext cx="2857192" cy="307777"/>
          </a:xfrm>
          <a:prstGeom prst="rect">
            <a:avLst/>
          </a:prstGeom>
          <a:noFill/>
        </p:spPr>
        <p:txBody>
          <a:bodyPr wrap="none" rtlCol="0">
            <a:spAutoFit/>
          </a:bodyPr>
          <a:lstStyle/>
          <a:p>
            <a:r>
              <a:rPr lang="en-US" altLang="ko-KR" sz="1400" b="1" dirty="0"/>
              <a:t>Prof. Jonathan Wong comment</a:t>
            </a:r>
            <a:endParaRPr lang="ko-KR" altLang="en-US" sz="1400" b="1" dirty="0"/>
          </a:p>
        </p:txBody>
      </p:sp>
      <p:sp>
        <p:nvSpPr>
          <p:cNvPr id="9" name="화살표: 오른쪽 8">
            <a:extLst>
              <a:ext uri="{FF2B5EF4-FFF2-40B4-BE49-F238E27FC236}">
                <a16:creationId xmlns:a16="http://schemas.microsoft.com/office/drawing/2014/main" id="{D41798C9-7674-5221-B96E-4E2022F7F7A1}"/>
              </a:ext>
            </a:extLst>
          </p:cNvPr>
          <p:cNvSpPr/>
          <p:nvPr/>
        </p:nvSpPr>
        <p:spPr>
          <a:xfrm>
            <a:off x="5834860" y="2834124"/>
            <a:ext cx="1020286" cy="844826"/>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Box 9">
            <a:extLst>
              <a:ext uri="{FF2B5EF4-FFF2-40B4-BE49-F238E27FC236}">
                <a16:creationId xmlns:a16="http://schemas.microsoft.com/office/drawing/2014/main" id="{B344602B-B397-C836-BB9B-9FE0EDFD1DF1}"/>
              </a:ext>
            </a:extLst>
          </p:cNvPr>
          <p:cNvSpPr txBox="1"/>
          <p:nvPr/>
        </p:nvSpPr>
        <p:spPr>
          <a:xfrm>
            <a:off x="7885358" y="5011409"/>
            <a:ext cx="3265003" cy="369332"/>
          </a:xfrm>
          <a:prstGeom prst="rect">
            <a:avLst/>
          </a:prstGeom>
          <a:noFill/>
        </p:spPr>
        <p:txBody>
          <a:bodyPr wrap="square" rtlCol="0">
            <a:spAutoFit/>
          </a:bodyPr>
          <a:lstStyle/>
          <a:p>
            <a:pPr algn="ctr"/>
            <a:r>
              <a:rPr lang="en-US" altLang="ko-KR" dirty="0"/>
              <a:t>Result: VPP</a:t>
            </a:r>
            <a:r>
              <a:rPr lang="ko-KR" altLang="en-US" dirty="0"/>
              <a:t> </a:t>
            </a:r>
            <a:r>
              <a:rPr lang="en-US" altLang="ko-KR" dirty="0"/>
              <a:t>only bin = 0 </a:t>
            </a:r>
            <a:endParaRPr lang="ko-KR" altLang="en-US" dirty="0"/>
          </a:p>
        </p:txBody>
      </p:sp>
      <p:sp>
        <p:nvSpPr>
          <p:cNvPr id="11" name="TextBox 10">
            <a:extLst>
              <a:ext uri="{FF2B5EF4-FFF2-40B4-BE49-F238E27FC236}">
                <a16:creationId xmlns:a16="http://schemas.microsoft.com/office/drawing/2014/main" id="{DAB3F20B-611D-0EB6-91BE-2999F2D38BAF}"/>
              </a:ext>
            </a:extLst>
          </p:cNvPr>
          <p:cNvSpPr txBox="1"/>
          <p:nvPr/>
        </p:nvSpPr>
        <p:spPr>
          <a:xfrm>
            <a:off x="7885358" y="1193888"/>
            <a:ext cx="3214085" cy="307777"/>
          </a:xfrm>
          <a:prstGeom prst="rect">
            <a:avLst/>
          </a:prstGeom>
          <a:noFill/>
        </p:spPr>
        <p:txBody>
          <a:bodyPr wrap="none" rtlCol="0">
            <a:spAutoFit/>
          </a:bodyPr>
          <a:lstStyle/>
          <a:p>
            <a:r>
              <a:rPr lang="en-US" altLang="ko-KR" sz="1400" b="1" dirty="0"/>
              <a:t>Screen GT &amp; VPP Beamlets Overlay</a:t>
            </a:r>
            <a:endParaRPr lang="ko-KR" altLang="en-US" sz="1400" b="1" dirty="0"/>
          </a:p>
        </p:txBody>
      </p:sp>
    </p:spTree>
    <p:extLst>
      <p:ext uri="{BB962C8B-B14F-4D97-AF65-F5344CB8AC3E}">
        <p14:creationId xmlns:p14="http://schemas.microsoft.com/office/powerpoint/2010/main" val="3031948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번호 개체 틀 1">
            <a:extLst>
              <a:ext uri="{FF2B5EF4-FFF2-40B4-BE49-F238E27FC236}">
                <a16:creationId xmlns:a16="http://schemas.microsoft.com/office/drawing/2014/main" id="{0525A759-EDA9-1F41-77F6-A6AD3B853B25}"/>
              </a:ext>
            </a:extLst>
          </p:cNvPr>
          <p:cNvSpPr>
            <a:spLocks noGrp="1"/>
          </p:cNvSpPr>
          <p:nvPr>
            <p:ph type="sldNum" sz="quarter" idx="12"/>
          </p:nvPr>
        </p:nvSpPr>
        <p:spPr/>
        <p:txBody>
          <a:bodyPr/>
          <a:lstStyle/>
          <a:p>
            <a:fld id="{19FA1E96-DCC3-490F-93DF-8B1349E7CA48}" type="slidenum">
              <a:rPr lang="ko-KR" altLang="en-US" smtClean="0"/>
              <a:t>3</a:t>
            </a:fld>
            <a:endParaRPr lang="ko-KR" altLang="en-US"/>
          </a:p>
        </p:txBody>
      </p:sp>
      <p:pic>
        <p:nvPicPr>
          <p:cNvPr id="4" name="그림 3">
            <a:extLst>
              <a:ext uri="{FF2B5EF4-FFF2-40B4-BE49-F238E27FC236}">
                <a16:creationId xmlns:a16="http://schemas.microsoft.com/office/drawing/2014/main" id="{967E80F8-8A1F-D40A-E5B0-BA4C16554677}"/>
              </a:ext>
            </a:extLst>
          </p:cNvPr>
          <p:cNvPicPr>
            <a:picLocks noChangeAspect="1"/>
          </p:cNvPicPr>
          <p:nvPr/>
        </p:nvPicPr>
        <p:blipFill>
          <a:blip r:embed="rId3"/>
          <a:stretch>
            <a:fillRect/>
          </a:stretch>
        </p:blipFill>
        <p:spPr>
          <a:xfrm>
            <a:off x="300587" y="1890760"/>
            <a:ext cx="2616168" cy="2160000"/>
          </a:xfrm>
          <a:prstGeom prst="rect">
            <a:avLst/>
          </a:prstGeom>
        </p:spPr>
      </p:pic>
      <p:pic>
        <p:nvPicPr>
          <p:cNvPr id="6" name="그림 5">
            <a:extLst>
              <a:ext uri="{FF2B5EF4-FFF2-40B4-BE49-F238E27FC236}">
                <a16:creationId xmlns:a16="http://schemas.microsoft.com/office/drawing/2014/main" id="{62BE7061-993C-D01F-BEED-D78D13FD29A2}"/>
              </a:ext>
            </a:extLst>
          </p:cNvPr>
          <p:cNvPicPr>
            <a:picLocks noChangeAspect="1"/>
          </p:cNvPicPr>
          <p:nvPr/>
        </p:nvPicPr>
        <p:blipFill>
          <a:blip r:embed="rId4"/>
          <a:stretch>
            <a:fillRect/>
          </a:stretch>
        </p:blipFill>
        <p:spPr>
          <a:xfrm>
            <a:off x="3181435" y="1773523"/>
            <a:ext cx="2612854" cy="2160000"/>
          </a:xfrm>
          <a:prstGeom prst="rect">
            <a:avLst/>
          </a:prstGeom>
        </p:spPr>
      </p:pic>
      <p:pic>
        <p:nvPicPr>
          <p:cNvPr id="8" name="그림 7">
            <a:extLst>
              <a:ext uri="{FF2B5EF4-FFF2-40B4-BE49-F238E27FC236}">
                <a16:creationId xmlns:a16="http://schemas.microsoft.com/office/drawing/2014/main" id="{44C3F0AD-00B8-F273-CDA5-89E33C8A5F2F}"/>
              </a:ext>
            </a:extLst>
          </p:cNvPr>
          <p:cNvPicPr>
            <a:picLocks noChangeAspect="1"/>
          </p:cNvPicPr>
          <p:nvPr/>
        </p:nvPicPr>
        <p:blipFill>
          <a:blip r:embed="rId5"/>
          <a:stretch>
            <a:fillRect/>
          </a:stretch>
        </p:blipFill>
        <p:spPr>
          <a:xfrm>
            <a:off x="6236534" y="1773523"/>
            <a:ext cx="2653108" cy="2160000"/>
          </a:xfrm>
          <a:prstGeom prst="rect">
            <a:avLst/>
          </a:prstGeom>
        </p:spPr>
      </p:pic>
      <p:pic>
        <p:nvPicPr>
          <p:cNvPr id="10" name="그림 9">
            <a:extLst>
              <a:ext uri="{FF2B5EF4-FFF2-40B4-BE49-F238E27FC236}">
                <a16:creationId xmlns:a16="http://schemas.microsoft.com/office/drawing/2014/main" id="{75C4E40D-FFCB-53C5-62DA-D17D945350FF}"/>
              </a:ext>
            </a:extLst>
          </p:cNvPr>
          <p:cNvPicPr>
            <a:picLocks noChangeAspect="1"/>
          </p:cNvPicPr>
          <p:nvPr/>
        </p:nvPicPr>
        <p:blipFill>
          <a:blip r:embed="rId6"/>
          <a:stretch>
            <a:fillRect/>
          </a:stretch>
        </p:blipFill>
        <p:spPr>
          <a:xfrm>
            <a:off x="9356497" y="1773523"/>
            <a:ext cx="2619000" cy="2160000"/>
          </a:xfrm>
          <a:prstGeom prst="rect">
            <a:avLst/>
          </a:prstGeom>
        </p:spPr>
      </p:pic>
      <p:pic>
        <p:nvPicPr>
          <p:cNvPr id="25" name="그림 24">
            <a:extLst>
              <a:ext uri="{FF2B5EF4-FFF2-40B4-BE49-F238E27FC236}">
                <a16:creationId xmlns:a16="http://schemas.microsoft.com/office/drawing/2014/main" id="{526181F5-F270-58B4-A14F-A3BF58672A19}"/>
              </a:ext>
            </a:extLst>
          </p:cNvPr>
          <p:cNvPicPr>
            <a:picLocks noChangeAspect="1"/>
          </p:cNvPicPr>
          <p:nvPr/>
        </p:nvPicPr>
        <p:blipFill>
          <a:blip r:embed="rId7"/>
          <a:stretch>
            <a:fillRect/>
          </a:stretch>
        </p:blipFill>
        <p:spPr>
          <a:xfrm>
            <a:off x="9154001" y="4091106"/>
            <a:ext cx="2866998" cy="2520000"/>
          </a:xfrm>
          <a:prstGeom prst="rect">
            <a:avLst/>
          </a:prstGeom>
        </p:spPr>
      </p:pic>
      <p:pic>
        <p:nvPicPr>
          <p:cNvPr id="26" name="그림 25">
            <a:extLst>
              <a:ext uri="{FF2B5EF4-FFF2-40B4-BE49-F238E27FC236}">
                <a16:creationId xmlns:a16="http://schemas.microsoft.com/office/drawing/2014/main" id="{220FE770-C26A-9438-A511-1B4A9D3DE657}"/>
              </a:ext>
            </a:extLst>
          </p:cNvPr>
          <p:cNvPicPr>
            <a:picLocks noChangeAspect="1"/>
          </p:cNvPicPr>
          <p:nvPr/>
        </p:nvPicPr>
        <p:blipFill>
          <a:blip r:embed="rId8"/>
          <a:stretch>
            <a:fillRect/>
          </a:stretch>
        </p:blipFill>
        <p:spPr>
          <a:xfrm>
            <a:off x="5956510" y="4230759"/>
            <a:ext cx="3070141" cy="2520000"/>
          </a:xfrm>
          <a:prstGeom prst="rect">
            <a:avLst/>
          </a:prstGeom>
        </p:spPr>
      </p:pic>
      <p:pic>
        <p:nvPicPr>
          <p:cNvPr id="27" name="그림 26">
            <a:extLst>
              <a:ext uri="{FF2B5EF4-FFF2-40B4-BE49-F238E27FC236}">
                <a16:creationId xmlns:a16="http://schemas.microsoft.com/office/drawing/2014/main" id="{444DE375-904B-A6F7-FEED-66B31F14DD79}"/>
              </a:ext>
            </a:extLst>
          </p:cNvPr>
          <p:cNvPicPr>
            <a:picLocks noChangeAspect="1"/>
          </p:cNvPicPr>
          <p:nvPr/>
        </p:nvPicPr>
        <p:blipFill>
          <a:blip r:embed="rId9"/>
          <a:stretch>
            <a:fillRect/>
          </a:stretch>
        </p:blipFill>
        <p:spPr>
          <a:xfrm>
            <a:off x="3037999" y="4254330"/>
            <a:ext cx="2918511" cy="2520000"/>
          </a:xfrm>
          <a:prstGeom prst="rect">
            <a:avLst/>
          </a:prstGeom>
        </p:spPr>
      </p:pic>
      <p:pic>
        <p:nvPicPr>
          <p:cNvPr id="28" name="그림 27">
            <a:extLst>
              <a:ext uri="{FF2B5EF4-FFF2-40B4-BE49-F238E27FC236}">
                <a16:creationId xmlns:a16="http://schemas.microsoft.com/office/drawing/2014/main" id="{FD80DFBA-54C0-EF14-B47E-227AB42263B1}"/>
              </a:ext>
            </a:extLst>
          </p:cNvPr>
          <p:cNvPicPr>
            <a:picLocks noChangeAspect="1"/>
          </p:cNvPicPr>
          <p:nvPr/>
        </p:nvPicPr>
        <p:blipFill>
          <a:blip r:embed="rId10"/>
          <a:stretch>
            <a:fillRect/>
          </a:stretch>
        </p:blipFill>
        <p:spPr>
          <a:xfrm>
            <a:off x="33457" y="4236788"/>
            <a:ext cx="2856000" cy="2520000"/>
          </a:xfrm>
          <a:prstGeom prst="rect">
            <a:avLst/>
          </a:prstGeom>
        </p:spPr>
      </p:pic>
      <p:pic>
        <p:nvPicPr>
          <p:cNvPr id="29" name="그림 28">
            <a:extLst>
              <a:ext uri="{FF2B5EF4-FFF2-40B4-BE49-F238E27FC236}">
                <a16:creationId xmlns:a16="http://schemas.microsoft.com/office/drawing/2014/main" id="{DB89292D-8B0F-8D55-6828-BABA7F6AF427}"/>
              </a:ext>
            </a:extLst>
          </p:cNvPr>
          <p:cNvPicPr>
            <a:picLocks noChangeAspect="1"/>
          </p:cNvPicPr>
          <p:nvPr/>
        </p:nvPicPr>
        <p:blipFill>
          <a:blip r:embed="rId11"/>
          <a:stretch>
            <a:fillRect/>
          </a:stretch>
        </p:blipFill>
        <p:spPr>
          <a:xfrm>
            <a:off x="41621" y="73327"/>
            <a:ext cx="3070141" cy="2531030"/>
          </a:xfrm>
          <a:prstGeom prst="rect">
            <a:avLst/>
          </a:prstGeom>
          <a:ln>
            <a:solidFill>
              <a:srgbClr val="0070C0"/>
            </a:solidFill>
          </a:ln>
          <a:effectLst>
            <a:glow rad="63500">
              <a:schemeClr val="accent1">
                <a:satMod val="175000"/>
                <a:alpha val="40000"/>
              </a:schemeClr>
            </a:glow>
          </a:effectLst>
        </p:spPr>
      </p:pic>
      <p:sp>
        <p:nvSpPr>
          <p:cNvPr id="30" name="타원 29">
            <a:extLst>
              <a:ext uri="{FF2B5EF4-FFF2-40B4-BE49-F238E27FC236}">
                <a16:creationId xmlns:a16="http://schemas.microsoft.com/office/drawing/2014/main" id="{B279AD5A-0ADA-A1C9-BEAA-99DCE8DD5F7F}"/>
              </a:ext>
            </a:extLst>
          </p:cNvPr>
          <p:cNvSpPr/>
          <p:nvPr/>
        </p:nvSpPr>
        <p:spPr>
          <a:xfrm>
            <a:off x="1178473" y="1221842"/>
            <a:ext cx="234000" cy="234000"/>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07121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그림 8">
            <a:extLst>
              <a:ext uri="{FF2B5EF4-FFF2-40B4-BE49-F238E27FC236}">
                <a16:creationId xmlns:a16="http://schemas.microsoft.com/office/drawing/2014/main" id="{AB9207A2-26B9-5971-5D35-D1165EBFDC7F}"/>
              </a:ext>
            </a:extLst>
          </p:cNvPr>
          <p:cNvPicPr>
            <a:picLocks noChangeAspect="1"/>
          </p:cNvPicPr>
          <p:nvPr/>
        </p:nvPicPr>
        <p:blipFill>
          <a:blip r:embed="rId3"/>
          <a:stretch>
            <a:fillRect/>
          </a:stretch>
        </p:blipFill>
        <p:spPr>
          <a:xfrm>
            <a:off x="785494" y="4496061"/>
            <a:ext cx="4637072" cy="2284934"/>
          </a:xfrm>
          <a:prstGeom prst="rect">
            <a:avLst/>
          </a:prstGeom>
        </p:spPr>
      </p:pic>
      <p:sp>
        <p:nvSpPr>
          <p:cNvPr id="2" name="슬라이드 번호 개체 틀 1">
            <a:extLst>
              <a:ext uri="{FF2B5EF4-FFF2-40B4-BE49-F238E27FC236}">
                <a16:creationId xmlns:a16="http://schemas.microsoft.com/office/drawing/2014/main" id="{D3EAC13E-0349-258D-4871-9C9BA5B7D76B}"/>
              </a:ext>
            </a:extLst>
          </p:cNvPr>
          <p:cNvSpPr>
            <a:spLocks noGrp="1"/>
          </p:cNvSpPr>
          <p:nvPr>
            <p:ph type="sldNum" sz="quarter" idx="12"/>
          </p:nvPr>
        </p:nvSpPr>
        <p:spPr/>
        <p:txBody>
          <a:bodyPr/>
          <a:lstStyle/>
          <a:p>
            <a:fld id="{19FA1E96-DCC3-490F-93DF-8B1349E7CA48}" type="slidenum">
              <a:rPr lang="ko-KR" altLang="en-US" smtClean="0"/>
              <a:t>4</a:t>
            </a:fld>
            <a:endParaRPr lang="ko-KR" altLang="en-US"/>
          </a:p>
        </p:txBody>
      </p:sp>
      <p:pic>
        <p:nvPicPr>
          <p:cNvPr id="4" name="그림 3">
            <a:extLst>
              <a:ext uri="{FF2B5EF4-FFF2-40B4-BE49-F238E27FC236}">
                <a16:creationId xmlns:a16="http://schemas.microsoft.com/office/drawing/2014/main" id="{3E57B86D-239D-5080-4BFC-1C30B01EDF17}"/>
              </a:ext>
            </a:extLst>
          </p:cNvPr>
          <p:cNvPicPr>
            <a:picLocks noChangeAspect="1"/>
          </p:cNvPicPr>
          <p:nvPr/>
        </p:nvPicPr>
        <p:blipFill>
          <a:blip r:embed="rId4"/>
          <a:stretch>
            <a:fillRect/>
          </a:stretch>
        </p:blipFill>
        <p:spPr>
          <a:xfrm>
            <a:off x="600791" y="627683"/>
            <a:ext cx="10401300" cy="3936254"/>
          </a:xfrm>
          <a:prstGeom prst="rect">
            <a:avLst/>
          </a:prstGeom>
        </p:spPr>
      </p:pic>
      <p:sp>
        <p:nvSpPr>
          <p:cNvPr id="5" name="TextBox 4">
            <a:extLst>
              <a:ext uri="{FF2B5EF4-FFF2-40B4-BE49-F238E27FC236}">
                <a16:creationId xmlns:a16="http://schemas.microsoft.com/office/drawing/2014/main" id="{B0FC0FD2-5BED-96B6-4240-0742980F7F1A}"/>
              </a:ext>
            </a:extLst>
          </p:cNvPr>
          <p:cNvSpPr txBox="1"/>
          <p:nvPr/>
        </p:nvSpPr>
        <p:spPr>
          <a:xfrm>
            <a:off x="236220" y="97716"/>
            <a:ext cx="4843780" cy="646331"/>
          </a:xfrm>
          <a:prstGeom prst="rect">
            <a:avLst/>
          </a:prstGeom>
          <a:noFill/>
        </p:spPr>
        <p:txBody>
          <a:bodyPr wrap="square" rtlCol="0">
            <a:spAutoFit/>
          </a:bodyPr>
          <a:lstStyle/>
          <a:p>
            <a:r>
              <a:rPr lang="en-US" altLang="ko-KR" dirty="0"/>
              <a:t>Mode0: COM + moment RMS beamlet size</a:t>
            </a:r>
          </a:p>
          <a:p>
            <a:r>
              <a:rPr lang="en-US" altLang="ko-KR" dirty="0"/>
              <a:t>0.2mm scan step</a:t>
            </a:r>
            <a:endParaRPr lang="ko-KR" altLang="en-US" dirty="0"/>
          </a:p>
        </p:txBody>
      </p:sp>
      <p:pic>
        <p:nvPicPr>
          <p:cNvPr id="7" name="그림 6">
            <a:extLst>
              <a:ext uri="{FF2B5EF4-FFF2-40B4-BE49-F238E27FC236}">
                <a16:creationId xmlns:a16="http://schemas.microsoft.com/office/drawing/2014/main" id="{FBEC5132-FB44-4BD9-5467-971536715CEF}"/>
              </a:ext>
            </a:extLst>
          </p:cNvPr>
          <p:cNvPicPr>
            <a:picLocks noGrp="1" noRot="1" noChangeAspect="1" noMove="1" noResize="1" noEditPoints="1" noAdjustHandles="1" noChangeArrowheads="1" noChangeShapeType="1" noCrop="1"/>
          </p:cNvPicPr>
          <p:nvPr/>
        </p:nvPicPr>
        <p:blipFill>
          <a:blip r:embed="rId5"/>
          <a:srcRect r="18908"/>
          <a:stretch>
            <a:fillRect/>
          </a:stretch>
        </p:blipFill>
        <p:spPr>
          <a:xfrm>
            <a:off x="6218464" y="4596104"/>
            <a:ext cx="4521150" cy="2164180"/>
          </a:xfrm>
          <a:prstGeom prst="rect">
            <a:avLst/>
          </a:prstGeom>
        </p:spPr>
      </p:pic>
      <p:sp>
        <p:nvSpPr>
          <p:cNvPr id="10" name="직사각형 9">
            <a:extLst>
              <a:ext uri="{FF2B5EF4-FFF2-40B4-BE49-F238E27FC236}">
                <a16:creationId xmlns:a16="http://schemas.microsoft.com/office/drawing/2014/main" id="{726888FA-C8C5-18C1-0424-94B129362446}"/>
              </a:ext>
            </a:extLst>
          </p:cNvPr>
          <p:cNvSpPr>
            <a:spLocks noGrp="1" noRot="1" noMove="1" noResize="1" noEditPoints="1" noAdjustHandles="1" noChangeArrowheads="1" noChangeShapeType="1"/>
          </p:cNvSpPr>
          <p:nvPr/>
        </p:nvSpPr>
        <p:spPr>
          <a:xfrm>
            <a:off x="6751864" y="4947557"/>
            <a:ext cx="1118507" cy="1714500"/>
          </a:xfrm>
          <a:prstGeom prst="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ko-KR" altLang="en-US"/>
          </a:p>
        </p:txBody>
      </p:sp>
      <mc:AlternateContent xmlns:mc="http://schemas.openxmlformats.org/markup-compatibility/2006">
        <mc:Choice xmlns:a14="http://schemas.microsoft.com/office/drawing/2010/main" Requires="a14">
          <p:sp>
            <p:nvSpPr>
              <p:cNvPr id="8" name="TextBox 7">
                <a:extLst>
                  <a:ext uri="{FF2B5EF4-FFF2-40B4-BE49-F238E27FC236}">
                    <a16:creationId xmlns:a16="http://schemas.microsoft.com/office/drawing/2014/main" id="{B312AE58-07CF-9F4D-9AD9-F70864D21D1A}"/>
                  </a:ext>
                </a:extLst>
              </p:cNvPr>
              <p:cNvSpPr txBox="1"/>
              <p:nvPr/>
            </p:nvSpPr>
            <p:spPr>
              <a:xfrm>
                <a:off x="9918910" y="61962"/>
                <a:ext cx="2166362" cy="1099275"/>
              </a:xfrm>
              <a:prstGeom prst="rect">
                <a:avLst/>
              </a:prstGeom>
              <a:noFill/>
              <a:ln w="28575">
                <a:solidFill>
                  <a:schemeClr val="tx2"/>
                </a:solidFill>
              </a:ln>
            </p:spPr>
            <p:txBody>
              <a:bodyPr wrap="none" rtlCol="0">
                <a:spAutoFit/>
              </a:bodyPr>
              <a:lstStyle/>
              <a:p>
                <a14:m>
                  <m:oMathPara xmlns:m="http://schemas.openxmlformats.org/officeDocument/2006/math">
                    <m:oMathParaPr>
                      <m:jc m:val="centerGroup"/>
                    </m:oMathParaPr>
                    <m:oMath xmlns:m="http://schemas.openxmlformats.org/officeDocument/2006/math">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𝜎</m:t>
                          </m:r>
                        </m:e>
                        <m:sub>
                          <m:r>
                            <a:rPr lang="en-US" altLang="ko-KR" b="0" i="1" smtClean="0">
                              <a:latin typeface="Cambria Math" panose="02040503050406030204" pitchFamily="18" charset="0"/>
                            </a:rPr>
                            <m:t>𝑥</m:t>
                          </m:r>
                          <m:r>
                            <a:rPr lang="en-US" altLang="ko-KR" b="0" i="1" smtClean="0">
                              <a:latin typeface="Cambria Math" panose="02040503050406030204" pitchFamily="18" charset="0"/>
                            </a:rPr>
                            <m:t>′</m:t>
                          </m:r>
                        </m:sub>
                        <m:sup>
                          <m:r>
                            <a:rPr lang="en-US" altLang="ko-KR" b="0" i="1" smtClean="0">
                              <a:latin typeface="Cambria Math" panose="02040503050406030204" pitchFamily="18" charset="0"/>
                            </a:rPr>
                            <m:t>2</m:t>
                          </m:r>
                        </m:sup>
                      </m:sSubSup>
                      <m:r>
                        <a:rPr lang="en-US" altLang="ko-KR" b="0" i="1" smtClean="0">
                          <a:latin typeface="Cambria Math" panose="02040503050406030204" pitchFamily="18" charset="0"/>
                        </a:rPr>
                        <m:t>=</m:t>
                      </m:r>
                      <m:f>
                        <m:fPr>
                          <m:ctrlPr>
                            <a:rPr lang="en-US" altLang="ko-KR" b="0" i="1" smtClean="0">
                              <a:latin typeface="Cambria Math" panose="02040503050406030204" pitchFamily="18" charset="0"/>
                            </a:rPr>
                          </m:ctrlPr>
                        </m:fPr>
                        <m:num>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𝜎</m:t>
                              </m:r>
                            </m:e>
                            <m:sub>
                              <m:r>
                                <a:rPr lang="en-US" altLang="ko-KR" b="0" i="1" smtClean="0">
                                  <a:latin typeface="Cambria Math" panose="02040503050406030204" pitchFamily="18" charset="0"/>
                                </a:rPr>
                                <m:t>𝑋</m:t>
                              </m:r>
                            </m:sub>
                            <m:sup>
                              <m:r>
                                <a:rPr lang="en-US" altLang="ko-KR" b="0" i="1" smtClean="0">
                                  <a:latin typeface="Cambria Math" panose="02040503050406030204" pitchFamily="18" charset="0"/>
                                </a:rPr>
                                <m:t>2</m:t>
                              </m:r>
                            </m:sup>
                          </m:sSubSup>
                          <m:r>
                            <a:rPr lang="en-US" altLang="ko-KR" b="0" i="1" smtClean="0">
                              <a:latin typeface="Cambria Math" panose="02040503050406030204" pitchFamily="18" charset="0"/>
                            </a:rPr>
                            <m:t>−</m:t>
                          </m:r>
                          <m:sSup>
                            <m:sSupPr>
                              <m:ctrlPr>
                                <a:rPr lang="en-US" altLang="ko-KR" b="0" i="1" smtClean="0">
                                  <a:latin typeface="Cambria Math" panose="02040503050406030204" pitchFamily="18" charset="0"/>
                                </a:rPr>
                              </m:ctrlPr>
                            </m:sSupPr>
                            <m:e>
                              <m:d>
                                <m:dPr>
                                  <m:ctrlPr>
                                    <a:rPr lang="en-US" altLang="ko-KR" b="0" i="1" smtClean="0">
                                      <a:latin typeface="Cambria Math" panose="02040503050406030204" pitchFamily="18" charset="0"/>
                                    </a:rPr>
                                  </m:ctrlPr>
                                </m:dPr>
                                <m:e>
                                  <m:f>
                                    <m:fPr>
                                      <m:ctrlPr>
                                        <a:rPr lang="en-US" altLang="ko-KR" b="0" i="1" smtClean="0">
                                          <a:latin typeface="Cambria Math" panose="02040503050406030204" pitchFamily="18" charset="0"/>
                                        </a:rPr>
                                      </m:ctrlPr>
                                    </m:fPr>
                                    <m:num>
                                      <m:r>
                                        <a:rPr lang="en-US" altLang="ko-KR" b="0" i="1" smtClean="0">
                                          <a:latin typeface="Cambria Math" panose="02040503050406030204" pitchFamily="18" charset="0"/>
                                        </a:rPr>
                                        <m:t>𝑑</m:t>
                                      </m:r>
                                    </m:num>
                                    <m:den>
                                      <m:rad>
                                        <m:radPr>
                                          <m:degHide m:val="on"/>
                                          <m:ctrlPr>
                                            <a:rPr lang="en-US" altLang="ko-KR" b="0" i="1" smtClean="0">
                                              <a:latin typeface="Cambria Math" panose="02040503050406030204" pitchFamily="18" charset="0"/>
                                            </a:rPr>
                                          </m:ctrlPr>
                                        </m:radPr>
                                        <m:deg/>
                                        <m:e>
                                          <m:r>
                                            <a:rPr lang="en-US" altLang="ko-KR" b="0" i="1" smtClean="0">
                                              <a:latin typeface="Cambria Math" panose="02040503050406030204" pitchFamily="18" charset="0"/>
                                            </a:rPr>
                                            <m:t>12</m:t>
                                          </m:r>
                                        </m:e>
                                      </m:rad>
                                    </m:den>
                                  </m:f>
                                </m:e>
                              </m:d>
                            </m:e>
                            <m:sup>
                              <m:r>
                                <a:rPr lang="en-US" altLang="ko-KR" b="0" i="1" smtClean="0">
                                  <a:latin typeface="Cambria Math" panose="02040503050406030204" pitchFamily="18" charset="0"/>
                                </a:rPr>
                                <m:t>2</m:t>
                              </m:r>
                            </m:sup>
                          </m:sSup>
                        </m:num>
                        <m:den>
                          <m:sSubSup>
                            <m:sSubSupPr>
                              <m:ctrlPr>
                                <a:rPr lang="en-US" altLang="ko-KR" b="0" i="1" smtClean="0">
                                  <a:latin typeface="Cambria Math" panose="02040503050406030204" pitchFamily="18" charset="0"/>
                                </a:rPr>
                              </m:ctrlPr>
                            </m:sSubSupPr>
                            <m:e>
                              <m:r>
                                <a:rPr lang="en-US" altLang="ko-KR" b="0" i="1" smtClean="0">
                                  <a:latin typeface="Cambria Math" panose="02040503050406030204" pitchFamily="18" charset="0"/>
                                </a:rPr>
                                <m:t>𝐿</m:t>
                              </m:r>
                            </m:e>
                            <m:sub>
                              <m:r>
                                <a:rPr lang="en-US" altLang="ko-KR" b="0" i="1" smtClean="0">
                                  <a:latin typeface="Cambria Math" panose="02040503050406030204" pitchFamily="18" charset="0"/>
                                </a:rPr>
                                <m:t>𝑑</m:t>
                              </m:r>
                            </m:sub>
                            <m:sup>
                              <m:r>
                                <a:rPr lang="en-US" altLang="ko-KR" b="0" i="1" smtClean="0">
                                  <a:latin typeface="Cambria Math" panose="02040503050406030204" pitchFamily="18" charset="0"/>
                                </a:rPr>
                                <m:t>2</m:t>
                              </m:r>
                            </m:sup>
                          </m:sSubSup>
                        </m:den>
                      </m:f>
                    </m:oMath>
                  </m:oMathPara>
                </a14:m>
                <a:endParaRPr lang="ko-KR" altLang="en-US" dirty="0"/>
              </a:p>
            </p:txBody>
          </p:sp>
        </mc:Choice>
        <mc:Fallback>
          <p:sp>
            <p:nvSpPr>
              <p:cNvPr id="8" name="TextBox 7">
                <a:extLst>
                  <a:ext uri="{FF2B5EF4-FFF2-40B4-BE49-F238E27FC236}">
                    <a16:creationId xmlns:a16="http://schemas.microsoft.com/office/drawing/2014/main" id="{B312AE58-07CF-9F4D-9AD9-F70864D21D1A}"/>
                  </a:ext>
                </a:extLst>
              </p:cNvPr>
              <p:cNvSpPr txBox="1">
                <a:spLocks noRot="1" noChangeAspect="1" noMove="1" noResize="1" noEditPoints="1" noAdjustHandles="1" noChangeArrowheads="1" noChangeShapeType="1" noTextEdit="1"/>
              </p:cNvSpPr>
              <p:nvPr/>
            </p:nvSpPr>
            <p:spPr>
              <a:xfrm>
                <a:off x="9918910" y="61962"/>
                <a:ext cx="2166362" cy="1099275"/>
              </a:xfrm>
              <a:prstGeom prst="rect">
                <a:avLst/>
              </a:prstGeom>
              <a:blipFill>
                <a:blip r:embed="rId6"/>
                <a:stretch>
                  <a:fillRect/>
                </a:stretch>
              </a:blipFill>
              <a:ln w="28575">
                <a:solidFill>
                  <a:schemeClr val="tx2"/>
                </a:solidFill>
              </a:ln>
            </p:spPr>
            <p:txBody>
              <a:bodyPr/>
              <a:lstStyle/>
              <a:p>
                <a:r>
                  <a:rPr lang="ko-KR" altLang="en-US">
                    <a:noFill/>
                  </a:rPr>
                  <a:t> </a:t>
                </a:r>
              </a:p>
            </p:txBody>
          </p:sp>
        </mc:Fallback>
      </mc:AlternateContent>
    </p:spTree>
    <p:extLst>
      <p:ext uri="{BB962C8B-B14F-4D97-AF65-F5344CB8AC3E}">
        <p14:creationId xmlns:p14="http://schemas.microsoft.com/office/powerpoint/2010/main" val="3352125143"/>
      </p:ext>
    </p:extLst>
  </p:cSld>
  <p:clrMapOvr>
    <a:masterClrMapping/>
  </p:clrMapOvr>
</p:sld>
</file>

<file path=ppt/theme/theme1.xml><?xml version="1.0" encoding="utf-8"?>
<a:theme xmlns:a="http://schemas.openxmlformats.org/drawingml/2006/main" name="테마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테마1" id="{BBF6413B-AEB7-4851-9AC8-595B5000B932}" vid="{EC336A5A-E777-46BB-BC9F-9833FD64B1AC}"/>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Default Theme</Template>
  <TotalTime>308</TotalTime>
  <Words>566</Words>
  <Application>Microsoft Office PowerPoint</Application>
  <PresentationFormat>와이드스크린</PresentationFormat>
  <Paragraphs>38</Paragraphs>
  <Slides>4</Slides>
  <Notes>3</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4</vt:i4>
      </vt:variant>
    </vt:vector>
  </HeadingPairs>
  <TitlesOfParts>
    <vt:vector size="8" baseType="lpstr">
      <vt:lpstr>맑은 고딕</vt:lpstr>
      <vt:lpstr>Arial</vt:lpstr>
      <vt:lpstr>Cambria Math</vt:lpstr>
      <vt:lpstr>테마1</vt:lpstr>
      <vt:lpstr>Brief Update</vt:lpstr>
      <vt:lpstr>PowerPoint 프레젠테이션</vt:lpstr>
      <vt:lpstr>PowerPoint 프레젠테이션</vt:lpstr>
      <vt:lpstr>PowerPoint 프레젠테이션</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최지영(첨단원자력공학부)</dc:creator>
  <cp:lastModifiedBy>최지영(첨단원자력공학부)</cp:lastModifiedBy>
  <cp:revision>2</cp:revision>
  <dcterms:created xsi:type="dcterms:W3CDTF">2026-06-04T05:47:19Z</dcterms:created>
  <dcterms:modified xsi:type="dcterms:W3CDTF">2026-06-04T10:56:21Z</dcterms:modified>
</cp:coreProperties>
</file>