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72" y="1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0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>
            <a:extLst>
              <a:ext uri="{FF2B5EF4-FFF2-40B4-BE49-F238E27FC236}">
                <a16:creationId xmlns:a16="http://schemas.microsoft.com/office/drawing/2014/main" id="{5D4FACD9-51C8-3941-E878-62B1C9E60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Current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占位符 10">
                <a:extLst>
                  <a:ext uri="{FF2B5EF4-FFF2-40B4-BE49-F238E27FC236}">
                    <a16:creationId xmlns:a16="http://schemas.microsoft.com/office/drawing/2014/main" id="{BA30C50E-39D3-0F7F-9453-9E59446D0344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893142" y="4123825"/>
                <a:ext cx="8676535" cy="823912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These equations seem to be dimensionally inconsistent</a:t>
                </a:r>
              </a:p>
              <a:p>
                <a:r>
                  <a:rPr lang="en-US" dirty="0"/>
                  <a:t>(All terms should have dimension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dirty="0"/>
                  <a:t>])</a:t>
                </a:r>
              </a:p>
            </p:txBody>
          </p:sp>
        </mc:Choice>
        <mc:Fallback>
          <p:sp>
            <p:nvSpPr>
              <p:cNvPr id="11" name="文本占位符 10">
                <a:extLst>
                  <a:ext uri="{FF2B5EF4-FFF2-40B4-BE49-F238E27FC236}">
                    <a16:creationId xmlns:a16="http://schemas.microsoft.com/office/drawing/2014/main" id="{BA30C50E-39D3-0F7F-9453-9E59446D03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893142" y="4123825"/>
                <a:ext cx="8676535" cy="823912"/>
              </a:xfrm>
              <a:blipFill>
                <a:blip r:embed="rId2"/>
                <a:stretch>
                  <a:fillRect l="-914" t="-4412" b="-15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64">
                <a:extLst>
                  <a:ext uri="{FF2B5EF4-FFF2-40B4-BE49-F238E27FC236}">
                    <a16:creationId xmlns:a16="http://schemas.microsoft.com/office/drawing/2014/main" id="{6B45E80E-E750-5153-5DDA-425EF8965364}"/>
                  </a:ext>
                </a:extLst>
              </p:cNvPr>
              <p:cNvSpPr txBox="1"/>
              <p:nvPr/>
            </p:nvSpPr>
            <p:spPr>
              <a:xfrm>
                <a:off x="2907759" y="2093496"/>
                <a:ext cx="2060885" cy="5227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𝒇𝒏</m:t>
                              </m:r>
                            </m:sub>
                          </m:sSub>
                        </m:e>
                      </m:d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𝒙𝒚</m:t>
                          </m:r>
                        </m:e>
                      </m:d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600" b="1" dirty="0"/>
              </a:p>
            </p:txBody>
          </p:sp>
        </mc:Choice>
        <mc:Fallback>
          <p:sp>
            <p:nvSpPr>
              <p:cNvPr id="2" name="TextBox 64">
                <a:extLst>
                  <a:ext uri="{FF2B5EF4-FFF2-40B4-BE49-F238E27FC236}">
                    <a16:creationId xmlns:a16="http://schemas.microsoft.com/office/drawing/2014/main" id="{6B45E80E-E750-5153-5DDA-425EF8965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759" y="2093496"/>
                <a:ext cx="2060885" cy="5227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65">
                <a:extLst>
                  <a:ext uri="{FF2B5EF4-FFF2-40B4-BE49-F238E27FC236}">
                    <a16:creationId xmlns:a16="http://schemas.microsoft.com/office/drawing/2014/main" id="{1C70FB97-C0C2-5270-73E4-16BA5E9251AE}"/>
                  </a:ext>
                </a:extLst>
              </p:cNvPr>
              <p:cNvSpPr txBox="1"/>
              <p:nvPr/>
            </p:nvSpPr>
            <p:spPr>
              <a:xfrm>
                <a:off x="2897700" y="2850658"/>
                <a:ext cx="2289538" cy="2860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𝒇𝒏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𝒙𝒚</m:t>
                          </m:r>
                        </m:e>
                      </m:d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sSub>
                        <m:sSubPr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ko-KR" altLang="en-US" sz="1600" b="1" dirty="0"/>
              </a:p>
            </p:txBody>
          </p:sp>
        </mc:Choice>
        <mc:Fallback>
          <p:sp>
            <p:nvSpPr>
              <p:cNvPr id="3" name="TextBox 65">
                <a:extLst>
                  <a:ext uri="{FF2B5EF4-FFF2-40B4-BE49-F238E27FC236}">
                    <a16:creationId xmlns:a16="http://schemas.microsoft.com/office/drawing/2014/main" id="{1C70FB97-C0C2-5270-73E4-16BA5E925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700" y="2850658"/>
                <a:ext cx="2289538" cy="286040"/>
              </a:xfrm>
              <a:prstGeom prst="rect">
                <a:avLst/>
              </a:prstGeom>
              <a:blipFill>
                <a:blip r:embed="rId4"/>
                <a:stretch>
                  <a:fillRect b="-21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66">
                <a:extLst>
                  <a:ext uri="{FF2B5EF4-FFF2-40B4-BE49-F238E27FC236}">
                    <a16:creationId xmlns:a16="http://schemas.microsoft.com/office/drawing/2014/main" id="{7DA93313-C1F9-57BA-660C-A8F5FD3335DD}"/>
                  </a:ext>
                </a:extLst>
              </p:cNvPr>
              <p:cNvSpPr txBox="1"/>
              <p:nvPr/>
            </p:nvSpPr>
            <p:spPr>
              <a:xfrm>
                <a:off x="2907759" y="3371088"/>
                <a:ext cx="3842462" cy="5183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𝒇𝒏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𝒇𝒏</m:t>
                              </m:r>
                            </m:sub>
                          </m:sSub>
                        </m:e>
                      </m:d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𝒙𝒚</m:t>
                          </m:r>
                        </m:e>
                      </m:d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sSup>
                                <m:sSupPr>
                                  <m:ctrlPr>
                                    <a:rPr lang="en-US" altLang="ko-KR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600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altLang="ko-KR" sz="1600" b="1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altLang="ko-KR" sz="16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den>
                      </m:f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sSub>
                        <m:sSubPr>
                          <m:ctrlP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n-US" altLang="ko-KR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ko-KR" sz="1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altLang="ko-KR" sz="16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endParaRPr lang="ko-KR" altLang="en-US" sz="1600" b="1" dirty="0"/>
              </a:p>
            </p:txBody>
          </p:sp>
        </mc:Choice>
        <mc:Fallback>
          <p:sp>
            <p:nvSpPr>
              <p:cNvPr id="5" name="TextBox 66">
                <a:extLst>
                  <a:ext uri="{FF2B5EF4-FFF2-40B4-BE49-F238E27FC236}">
                    <a16:creationId xmlns:a16="http://schemas.microsoft.com/office/drawing/2014/main" id="{7DA93313-C1F9-57BA-660C-A8F5FD333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759" y="3371088"/>
                <a:ext cx="3842462" cy="5183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76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51837-0CDA-409C-50CE-DD4ADC932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>
            <a:extLst>
              <a:ext uri="{FF2B5EF4-FFF2-40B4-BE49-F238E27FC236}">
                <a16:creationId xmlns:a16="http://schemas.microsoft.com/office/drawing/2014/main" id="{8F8F46F6-490F-E9E8-4E82-789E783E1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Corrected Equations</a:t>
            </a:r>
          </a:p>
        </p:txBody>
      </p:sp>
      <p:sp>
        <p:nvSpPr>
          <p:cNvPr id="11" name="文本占位符 10">
            <a:extLst>
              <a:ext uri="{FF2B5EF4-FFF2-40B4-BE49-F238E27FC236}">
                <a16:creationId xmlns:a16="http://schemas.microsoft.com/office/drawing/2014/main" id="{7F78652E-0196-F2B6-2C41-4BCE8D474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8297" y="1681163"/>
            <a:ext cx="4139278" cy="823912"/>
          </a:xfrm>
        </p:spPr>
        <p:txBody>
          <a:bodyPr/>
          <a:lstStyle/>
          <a:p>
            <a:r>
              <a:rPr lang="en-US" dirty="0"/>
              <a:t>From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29">
                <a:extLst>
                  <a:ext uri="{FF2B5EF4-FFF2-40B4-BE49-F238E27FC236}">
                    <a16:creationId xmlns:a16="http://schemas.microsoft.com/office/drawing/2014/main" id="{CBD56361-00CC-BEF3-340F-6E8828F87FFA}"/>
                  </a:ext>
                </a:extLst>
              </p:cNvPr>
              <p:cNvSpPr txBox="1"/>
              <p:nvPr/>
            </p:nvSpPr>
            <p:spPr>
              <a:xfrm>
                <a:off x="3210114" y="4583468"/>
                <a:ext cx="2440925" cy="282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6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⟨"/>
                          <m:endChr m:val="⟩"/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ko-KR" sz="1600" i="1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" name="TextBox 29">
                <a:extLst>
                  <a:ext uri="{FF2B5EF4-FFF2-40B4-BE49-F238E27FC236}">
                    <a16:creationId xmlns:a16="http://schemas.microsoft.com/office/drawing/2014/main" id="{E017F8DB-A22F-6F03-E434-6A1DBD5A4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114" y="4583468"/>
                <a:ext cx="2440925" cy="282450"/>
              </a:xfrm>
              <a:prstGeom prst="rect">
                <a:avLst/>
              </a:prstGeom>
              <a:blipFill>
                <a:blip r:embed="rId2"/>
                <a:stretch>
                  <a:fillRect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BD0BEA81-53A4-F1E3-B77D-FD40CDE24ABC}"/>
                  </a:ext>
                </a:extLst>
              </p:cNvPr>
              <p:cNvSpPr txBox="1"/>
              <p:nvPr/>
            </p:nvSpPr>
            <p:spPr>
              <a:xfrm>
                <a:off x="2680611" y="2629648"/>
                <a:ext cx="2709669" cy="3915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</a:rPr>
                            <m:t>𝑓𝑛</m:t>
                          </m:r>
                        </m:sub>
                      </m:sSub>
                      <m:r>
                        <a:rPr lang="en-US" altLang="ko-KR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417FB454-8394-AEDB-D3E3-D47DDFFD8E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611" y="2629648"/>
                <a:ext cx="2709669" cy="391582"/>
              </a:xfrm>
              <a:prstGeom prst="rect">
                <a:avLst/>
              </a:prstGeom>
              <a:blipFill>
                <a:blip r:embed="rId3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FC39B7B9-1C60-3227-D7AA-F55A4FBC492F}"/>
                  </a:ext>
                </a:extLst>
              </p:cNvPr>
              <p:cNvSpPr txBox="1"/>
              <p:nvPr/>
            </p:nvSpPr>
            <p:spPr>
              <a:xfrm>
                <a:off x="987445" y="3098444"/>
                <a:ext cx="6096000" cy="3915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</a:rPr>
                            <m:t>𝑓𝑛</m:t>
                          </m:r>
                        </m:sub>
                      </m:sSub>
                      <m:r>
                        <a:rPr lang="en-US" altLang="ko-KR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6A5AD0CE-FD5D-236A-BA01-5770B3E00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445" y="3098444"/>
                <a:ext cx="6096000" cy="391582"/>
              </a:xfrm>
              <a:prstGeom prst="rect">
                <a:avLst/>
              </a:prstGeom>
              <a:blipFill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9">
                <a:extLst>
                  <a:ext uri="{FF2B5EF4-FFF2-40B4-BE49-F238E27FC236}">
                    <a16:creationId xmlns:a16="http://schemas.microsoft.com/office/drawing/2014/main" id="{868869FB-798B-6605-35E8-8C4AE2ABEB3D}"/>
                  </a:ext>
                </a:extLst>
              </p:cNvPr>
              <p:cNvSpPr txBox="1"/>
              <p:nvPr/>
            </p:nvSpPr>
            <p:spPr>
              <a:xfrm>
                <a:off x="3225138" y="5095773"/>
                <a:ext cx="2440347" cy="282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6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ko-KR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⟨"/>
                          <m:endChr m:val="⟩"/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sSub>
                            <m:sSub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1" name="TextBox 29">
                <a:extLst>
                  <a:ext uri="{FF2B5EF4-FFF2-40B4-BE49-F238E27FC236}">
                    <a16:creationId xmlns:a16="http://schemas.microsoft.com/office/drawing/2014/main" id="{66CB739C-0B84-A92F-091B-F74B86676E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5138" y="5095773"/>
                <a:ext cx="2440347" cy="282450"/>
              </a:xfrm>
              <a:prstGeom prst="rect">
                <a:avLst/>
              </a:prstGeom>
              <a:blipFill>
                <a:blip r:embed="rId5"/>
                <a:stretch>
                  <a:fillRect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31">
                <a:extLst>
                  <a:ext uri="{FF2B5EF4-FFF2-40B4-BE49-F238E27FC236}">
                    <a16:creationId xmlns:a16="http://schemas.microsoft.com/office/drawing/2014/main" id="{58104A0B-F2A1-AD27-719B-359D4A904722}"/>
                  </a:ext>
                </a:extLst>
              </p:cNvPr>
              <p:cNvSpPr txBox="1"/>
              <p:nvPr/>
            </p:nvSpPr>
            <p:spPr>
              <a:xfrm>
                <a:off x="3210114" y="5608078"/>
                <a:ext cx="4586833" cy="282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ko-KR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  <m:t>𝑓𝑛</m:t>
                            </m:r>
                          </m:sub>
                        </m:sSub>
                        <m:sSub>
                          <m:sSubPr>
                            <m:ctrlP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ko-KR" sz="1600" b="0" i="1" smtClean="0">
                                <a:latin typeface="Cambria Math" panose="02040503050406030204" pitchFamily="18" charset="0"/>
                              </a:rPr>
                              <m:t>𝑓𝑛</m:t>
                            </m:r>
                          </m:sub>
                        </m:sSub>
                      </m:e>
                    </m:d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ko-KR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begChr m:val="⟨"/>
                        <m:endChr m:val="⟩"/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US" altLang="ko-KR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begChr m:val="⟨"/>
                        <m:endChr m:val="⟩"/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′</m:t>
                        </m:r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ko-KR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d>
                      <m:dPr>
                        <m:begChr m:val="⟨"/>
                        <m:endChr m:val="⟩"/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′</m:t>
                        </m:r>
                        <m:sSub>
                          <m:sSubPr>
                            <m:ctrlPr>
                              <a:rPr lang="en-US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2" name="TextBox 31">
                <a:extLst>
                  <a:ext uri="{FF2B5EF4-FFF2-40B4-BE49-F238E27FC236}">
                    <a16:creationId xmlns:a16="http://schemas.microsoft.com/office/drawing/2014/main" id="{40F25B10-1C46-FD34-2CBD-48ECEDAAD4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114" y="5608078"/>
                <a:ext cx="4586833" cy="282450"/>
              </a:xfrm>
              <a:prstGeom prst="rect">
                <a:avLst/>
              </a:prstGeom>
              <a:blipFill>
                <a:blip r:embed="rId6"/>
                <a:stretch>
                  <a:fillRect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文本占位符 10">
            <a:extLst>
              <a:ext uri="{FF2B5EF4-FFF2-40B4-BE49-F238E27FC236}">
                <a16:creationId xmlns:a16="http://schemas.microsoft.com/office/drawing/2014/main" id="{EE2FA39C-009E-92C4-C8E6-EC3512CA024C}"/>
              </a:ext>
            </a:extLst>
          </p:cNvPr>
          <p:cNvSpPr txBox="1">
            <a:spLocks/>
          </p:cNvSpPr>
          <p:nvPr/>
        </p:nvSpPr>
        <p:spPr>
          <a:xfrm>
            <a:off x="1858297" y="3429000"/>
            <a:ext cx="413927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Write down</a:t>
            </a:r>
          </a:p>
        </p:txBody>
      </p:sp>
    </p:spTree>
    <p:extLst>
      <p:ext uri="{BB962C8B-B14F-4D97-AF65-F5344CB8AC3E}">
        <p14:creationId xmlns:p14="http://schemas.microsoft.com/office/powerpoint/2010/main" val="2957491250"/>
      </p:ext>
    </p:extLst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82</Words>
  <Application>Microsoft Office PowerPoint</Application>
  <PresentationFormat>宽屏</PresentationFormat>
  <Paragraphs>14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WPS</vt:lpstr>
      <vt:lpstr>Current Equations</vt:lpstr>
      <vt:lpstr>Corrected Equations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Wong</dc:creator>
  <cp:lastModifiedBy>Jonathan Wong</cp:lastModifiedBy>
  <cp:revision>8</cp:revision>
  <dcterms:created xsi:type="dcterms:W3CDTF">2023-08-09T12:44:55Z</dcterms:created>
  <dcterms:modified xsi:type="dcterms:W3CDTF">2026-06-03T07:33:37Z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2052-12.1.0.15259</vt:lpwstr>
  </property>
</Properties>
</file>