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72" y="1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2026/5/26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89A9C1-19F9-A8A8-A28D-8E9AECDD1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Minimum Bit Principle creates </a:t>
            </a:r>
            <a:r>
              <a:rPr lang="en-US" sz="4000"/>
              <a:t>fictitious </a:t>
            </a:r>
            <a:r>
              <a:rPr lang="en-US" sz="4000" dirty="0"/>
              <a:t>h</a:t>
            </a:r>
            <a:r>
              <a:rPr lang="en-US" sz="4000"/>
              <a:t>alo</a:t>
            </a:r>
            <a:r>
              <a:rPr lang="en-US" sz="4000" dirty="0"/>
              <a:t>?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AF8D5A2-035F-46EB-67D9-789D24E82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BC42898-BA3F-A6E7-7804-F3E304E89DE3}"/>
              </a:ext>
            </a:extLst>
          </p:cNvPr>
          <p:cNvSpPr/>
          <p:nvPr/>
        </p:nvSpPr>
        <p:spPr>
          <a:xfrm>
            <a:off x="4111850" y="2660609"/>
            <a:ext cx="3586808" cy="35868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993D3C0-1F1B-CDBA-A848-FC5EEA66C460}"/>
              </a:ext>
            </a:extLst>
          </p:cNvPr>
          <p:cNvSpPr/>
          <p:nvPr/>
        </p:nvSpPr>
        <p:spPr>
          <a:xfrm>
            <a:off x="7318148" y="2290142"/>
            <a:ext cx="218277" cy="4351338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5CAE539-CB52-9CFE-7A6D-ECAEB1463C08}"/>
              </a:ext>
            </a:extLst>
          </p:cNvPr>
          <p:cNvSpPr/>
          <p:nvPr/>
        </p:nvSpPr>
        <p:spPr>
          <a:xfrm rot="5400000">
            <a:off x="5659446" y="3798580"/>
            <a:ext cx="218277" cy="4351338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7E36BB2-7546-FB7B-32F3-609F55BEBF84}"/>
              </a:ext>
            </a:extLst>
          </p:cNvPr>
          <p:cNvSpPr/>
          <p:nvPr/>
        </p:nvSpPr>
        <p:spPr>
          <a:xfrm>
            <a:off x="7318148" y="5876908"/>
            <a:ext cx="218277" cy="2182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箭头: 右 10">
            <a:extLst>
              <a:ext uri="{FF2B5EF4-FFF2-40B4-BE49-F238E27FC236}">
                <a16:creationId xmlns:a16="http://schemas.microsoft.com/office/drawing/2014/main" id="{6916EDC0-3EBA-AFF3-70DC-D17192AF9260}"/>
              </a:ext>
            </a:extLst>
          </p:cNvPr>
          <p:cNvSpPr/>
          <p:nvPr/>
        </p:nvSpPr>
        <p:spPr>
          <a:xfrm>
            <a:off x="6367264" y="5876910"/>
            <a:ext cx="896702" cy="21827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箭头: 右 11">
            <a:extLst>
              <a:ext uri="{FF2B5EF4-FFF2-40B4-BE49-F238E27FC236}">
                <a16:creationId xmlns:a16="http://schemas.microsoft.com/office/drawing/2014/main" id="{27B6FF09-B99C-D12B-5D82-57BC6EB975E8}"/>
              </a:ext>
            </a:extLst>
          </p:cNvPr>
          <p:cNvSpPr/>
          <p:nvPr/>
        </p:nvSpPr>
        <p:spPr>
          <a:xfrm rot="5400000">
            <a:off x="6978935" y="5237167"/>
            <a:ext cx="896702" cy="21827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759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>
            <a:extLst>
              <a:ext uri="{FF2B5EF4-FFF2-40B4-BE49-F238E27FC236}">
                <a16:creationId xmlns:a16="http://schemas.microsoft.com/office/drawing/2014/main" id="{5D4FACD9-51C8-3941-E878-62B1C9E60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Equation sets from different screens redundant?</a:t>
            </a:r>
          </a:p>
        </p:txBody>
      </p:sp>
      <p:sp>
        <p:nvSpPr>
          <p:cNvPr id="11" name="文本占位符 10">
            <a:extLst>
              <a:ext uri="{FF2B5EF4-FFF2-40B4-BE49-F238E27FC236}">
                <a16:creationId xmlns:a16="http://schemas.microsoft.com/office/drawing/2014/main" id="{BA30C50E-39D3-0F7F-9453-9E59446D0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8297" y="1681163"/>
            <a:ext cx="4139278" cy="823912"/>
          </a:xfrm>
        </p:spPr>
        <p:txBody>
          <a:bodyPr/>
          <a:lstStyle/>
          <a:p>
            <a:r>
              <a:rPr lang="en-US" dirty="0"/>
              <a:t>n=1</a:t>
            </a:r>
          </a:p>
        </p:txBody>
      </p:sp>
      <p:sp>
        <p:nvSpPr>
          <p:cNvPr id="13" name="文本占位符 12">
            <a:extLst>
              <a:ext uri="{FF2B5EF4-FFF2-40B4-BE49-F238E27FC236}">
                <a16:creationId xmlns:a16="http://schemas.microsoft.com/office/drawing/2014/main" id="{34F774D7-F16A-2A4A-8684-BF4C3F70D8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64706" y="1681163"/>
            <a:ext cx="3190681" cy="823912"/>
          </a:xfrm>
        </p:spPr>
        <p:txBody>
          <a:bodyPr/>
          <a:lstStyle/>
          <a:p>
            <a:r>
              <a:rPr lang="en-US" dirty="0"/>
              <a:t>n=2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29">
                <a:extLst>
                  <a:ext uri="{FF2B5EF4-FFF2-40B4-BE49-F238E27FC236}">
                    <a16:creationId xmlns:a16="http://schemas.microsoft.com/office/drawing/2014/main" id="{E017F8DB-A22F-6F03-E434-6A1DBD5A4BBC}"/>
                  </a:ext>
                </a:extLst>
              </p:cNvPr>
              <p:cNvSpPr txBox="1"/>
              <p:nvPr/>
            </p:nvSpPr>
            <p:spPr>
              <a:xfrm>
                <a:off x="1135508" y="2965150"/>
                <a:ext cx="2002408" cy="5229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𝑓𝑛</m:t>
                              </m:r>
                            </m:sub>
                          </m:sSub>
                        </m:e>
                      </m:d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4" name="TextBox 29">
                <a:extLst>
                  <a:ext uri="{FF2B5EF4-FFF2-40B4-BE49-F238E27FC236}">
                    <a16:creationId xmlns:a16="http://schemas.microsoft.com/office/drawing/2014/main" id="{E017F8DB-A22F-6F03-E434-6A1DBD5A4B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508" y="2965150"/>
                <a:ext cx="2002408" cy="5229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30">
                <a:extLst>
                  <a:ext uri="{FF2B5EF4-FFF2-40B4-BE49-F238E27FC236}">
                    <a16:creationId xmlns:a16="http://schemas.microsoft.com/office/drawing/2014/main" id="{3C89B1B6-7A64-311F-4ED2-E746CBBCA184}"/>
                  </a:ext>
                </a:extLst>
              </p:cNvPr>
              <p:cNvSpPr txBox="1"/>
              <p:nvPr/>
            </p:nvSpPr>
            <p:spPr>
              <a:xfrm>
                <a:off x="1135508" y="3603946"/>
                <a:ext cx="2001830" cy="5229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𝑓𝑛</m:t>
                              </m:r>
                            </m:sub>
                          </m:sSub>
                        </m:e>
                      </m:d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5" name="TextBox 30">
                <a:extLst>
                  <a:ext uri="{FF2B5EF4-FFF2-40B4-BE49-F238E27FC236}">
                    <a16:creationId xmlns:a16="http://schemas.microsoft.com/office/drawing/2014/main" id="{3C89B1B6-7A64-311F-4ED2-E746CBBCA1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508" y="3603946"/>
                <a:ext cx="2001830" cy="5229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31">
                <a:extLst>
                  <a:ext uri="{FF2B5EF4-FFF2-40B4-BE49-F238E27FC236}">
                    <a16:creationId xmlns:a16="http://schemas.microsoft.com/office/drawing/2014/main" id="{ECEA35DA-E7A4-6949-8594-51D94A9FB370}"/>
                  </a:ext>
                </a:extLst>
              </p:cNvPr>
              <p:cNvSpPr txBox="1"/>
              <p:nvPr/>
            </p:nvSpPr>
            <p:spPr>
              <a:xfrm>
                <a:off x="1135508" y="5222035"/>
                <a:ext cx="3543085" cy="5316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𝑓𝑛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𝑓𝑛</m:t>
                              </m:r>
                            </m:sub>
                          </m:sSub>
                        </m:e>
                      </m:d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lang="en-US" altLang="ko-KR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6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altLang="ko-KR" sz="16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6" name="TextBox 31">
                <a:extLst>
                  <a:ext uri="{FF2B5EF4-FFF2-40B4-BE49-F238E27FC236}">
                    <a16:creationId xmlns:a16="http://schemas.microsoft.com/office/drawing/2014/main" id="{ECEA35DA-E7A4-6949-8594-51D94A9FB3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508" y="5222035"/>
                <a:ext cx="3543085" cy="5316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29">
                <a:extLst>
                  <a:ext uri="{FF2B5EF4-FFF2-40B4-BE49-F238E27FC236}">
                    <a16:creationId xmlns:a16="http://schemas.microsoft.com/office/drawing/2014/main" id="{0A08A833-7179-768D-A07F-41843C090C72}"/>
                  </a:ext>
                </a:extLst>
              </p:cNvPr>
              <p:cNvSpPr txBox="1"/>
              <p:nvPr/>
            </p:nvSpPr>
            <p:spPr>
              <a:xfrm>
                <a:off x="7346545" y="2965150"/>
                <a:ext cx="2002408" cy="5229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𝑓𝑛</m:t>
                              </m:r>
                            </m:sub>
                          </m:sSub>
                        </m:e>
                      </m:d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7" name="TextBox 29">
                <a:extLst>
                  <a:ext uri="{FF2B5EF4-FFF2-40B4-BE49-F238E27FC236}">
                    <a16:creationId xmlns:a16="http://schemas.microsoft.com/office/drawing/2014/main" id="{0A08A833-7179-768D-A07F-41843C090C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6545" y="2965150"/>
                <a:ext cx="2002408" cy="5229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30">
                <a:extLst>
                  <a:ext uri="{FF2B5EF4-FFF2-40B4-BE49-F238E27FC236}">
                    <a16:creationId xmlns:a16="http://schemas.microsoft.com/office/drawing/2014/main" id="{62CA8097-0406-C0E8-696A-822462AD8D8D}"/>
                  </a:ext>
                </a:extLst>
              </p:cNvPr>
              <p:cNvSpPr txBox="1"/>
              <p:nvPr/>
            </p:nvSpPr>
            <p:spPr>
              <a:xfrm>
                <a:off x="7346545" y="3603946"/>
                <a:ext cx="2001830" cy="5229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𝑓𝑛</m:t>
                              </m:r>
                            </m:sub>
                          </m:sSub>
                        </m:e>
                      </m:d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8" name="TextBox 30">
                <a:extLst>
                  <a:ext uri="{FF2B5EF4-FFF2-40B4-BE49-F238E27FC236}">
                    <a16:creationId xmlns:a16="http://schemas.microsoft.com/office/drawing/2014/main" id="{62CA8097-0406-C0E8-696A-822462AD8D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6545" y="3603946"/>
                <a:ext cx="2001830" cy="5229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31">
                <a:extLst>
                  <a:ext uri="{FF2B5EF4-FFF2-40B4-BE49-F238E27FC236}">
                    <a16:creationId xmlns:a16="http://schemas.microsoft.com/office/drawing/2014/main" id="{5900FBEE-E816-D586-659F-2288E250E432}"/>
                  </a:ext>
                </a:extLst>
              </p:cNvPr>
              <p:cNvSpPr txBox="1"/>
              <p:nvPr/>
            </p:nvSpPr>
            <p:spPr>
              <a:xfrm>
                <a:off x="7346545" y="5222035"/>
                <a:ext cx="3543085" cy="5316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𝑓𝑛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𝑓𝑛</m:t>
                              </m:r>
                            </m:sub>
                          </m:sSub>
                        </m:e>
                      </m:d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lang="en-US" altLang="ko-KR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6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altLang="ko-KR" sz="16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d>
                        </m:num>
                        <m:den>
                          <m:sSubSup>
                            <m:sSubSupPr>
                              <m:ctrlP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altLang="ko-KR" sz="1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9" name="TextBox 31">
                <a:extLst>
                  <a:ext uri="{FF2B5EF4-FFF2-40B4-BE49-F238E27FC236}">
                    <a16:creationId xmlns:a16="http://schemas.microsoft.com/office/drawing/2014/main" id="{5900FBEE-E816-D586-659F-2288E250E4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6545" y="5222035"/>
                <a:ext cx="3543085" cy="53168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箭头: 右 14">
            <a:extLst>
              <a:ext uri="{FF2B5EF4-FFF2-40B4-BE49-F238E27FC236}">
                <a16:creationId xmlns:a16="http://schemas.microsoft.com/office/drawing/2014/main" id="{5E25EFFF-7505-A025-00F9-AE80DE9AF7A7}"/>
              </a:ext>
            </a:extLst>
          </p:cNvPr>
          <p:cNvSpPr/>
          <p:nvPr/>
        </p:nvSpPr>
        <p:spPr>
          <a:xfrm>
            <a:off x="3781486" y="3429000"/>
            <a:ext cx="3350834" cy="29349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箭头: 右 15">
            <a:extLst>
              <a:ext uri="{FF2B5EF4-FFF2-40B4-BE49-F238E27FC236}">
                <a16:creationId xmlns:a16="http://schemas.microsoft.com/office/drawing/2014/main" id="{970EB117-9544-DB19-2130-4F31D6039EDD}"/>
              </a:ext>
            </a:extLst>
          </p:cNvPr>
          <p:cNvSpPr/>
          <p:nvPr/>
        </p:nvSpPr>
        <p:spPr>
          <a:xfrm>
            <a:off x="5066562" y="5341130"/>
            <a:ext cx="2065758" cy="29349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F6FB0D1F-F0FF-25F4-5587-B13E3F0C2BC2}"/>
                  </a:ext>
                </a:extLst>
              </p:cNvPr>
              <p:cNvSpPr txBox="1"/>
              <p:nvPr/>
            </p:nvSpPr>
            <p:spPr>
              <a:xfrm>
                <a:off x="4999244" y="2630790"/>
                <a:ext cx="553357" cy="6265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F6FB0D1F-F0FF-25F4-5587-B13E3F0C2B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9244" y="2630790"/>
                <a:ext cx="553357" cy="62651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本框 17">
                <a:extLst>
                  <a:ext uri="{FF2B5EF4-FFF2-40B4-BE49-F238E27FC236}">
                    <a16:creationId xmlns:a16="http://schemas.microsoft.com/office/drawing/2014/main" id="{A3230BE3-2EAB-B98E-6B60-79B7E0ED7B2D}"/>
                  </a:ext>
                </a:extLst>
              </p:cNvPr>
              <p:cNvSpPr txBox="1"/>
              <p:nvPr/>
            </p:nvSpPr>
            <p:spPr>
              <a:xfrm>
                <a:off x="5720896" y="4574442"/>
                <a:ext cx="553357" cy="6958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文本框 17">
                <a:extLst>
                  <a:ext uri="{FF2B5EF4-FFF2-40B4-BE49-F238E27FC236}">
                    <a16:creationId xmlns:a16="http://schemas.microsoft.com/office/drawing/2014/main" id="{A3230BE3-2EAB-B98E-6B60-79B7E0ED7B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896" y="4574442"/>
                <a:ext cx="553357" cy="69589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6769595"/>
      </p:ext>
    </p:extLst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62</Words>
  <Application>Microsoft Office PowerPoint</Application>
  <PresentationFormat>宽屏</PresentationFormat>
  <Paragraphs>12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 Math</vt:lpstr>
      <vt:lpstr>WPS</vt:lpstr>
      <vt:lpstr>Minimum Bit Principle creates fictitious halo?</vt:lpstr>
      <vt:lpstr>Equation sets from different screens redundant?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Wong</dc:creator>
  <cp:lastModifiedBy>Jonathan Wong</cp:lastModifiedBy>
  <cp:revision>5</cp:revision>
  <dcterms:created xsi:type="dcterms:W3CDTF">2023-08-09T12:44:55Z</dcterms:created>
  <dcterms:modified xsi:type="dcterms:W3CDTF">2026-05-26T10:12:45Z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2052-12.1.0.15259</vt:lpwstr>
  </property>
</Properties>
</file>