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"/>
  </p:notesMasterIdLst>
  <p:sldIdLst>
    <p:sldId id="256" r:id="rId2"/>
    <p:sldId id="289" r:id="rId3"/>
    <p:sldId id="287" r:id="rId4"/>
    <p:sldId id="28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F124-1016-4051-9342-91F7C23F3ED0}" type="datetimeFigureOut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8D7F9-1BD0-4C97-BB2F-DF516E527D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59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8D7F9-1BD0-4C97-BB2F-DF516E527D3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78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4E1-0C97-4461-A640-CB3AC3C956DD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163-69E7-47B0-A89E-BEAD3F88970D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182-C0E4-4C77-8133-FDB814F0184A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E931-D2CC-4525-A2F2-54FE68B32219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95E-A7DA-460C-9D64-5F2BC0533171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775-FA19-4FE4-93B8-973DCA48ECD5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A18-4DB7-4D53-A676-FD0105CAF249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4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BB6C-8C87-4C08-A54C-BD7EDFED85DE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BD7-3CB3-41E9-A013-F4DFEAB1E6C4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AE9A-0B02-4CEA-8F7D-B53AC330177A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9672-D890-405E-A9C3-BC8FAFC921C0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5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30823-7DE9-4DB1-8808-D7903D515F66}" type="datetime1">
              <a:rPr lang="ko-KR" altLang="en-US" smtClean="0"/>
              <a:t>2026-05-11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2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E5C7B-BF36-A4C8-0676-18D7C278A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# of Macroparticle Dependence in VPP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96C3C1-3C43-46E4-3467-62B49BE2F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May. 11, 2026</a:t>
            </a:r>
          </a:p>
          <a:p>
            <a:r>
              <a:rPr lang="en-US" altLang="ko-KR" dirty="0"/>
              <a:t>Jiyoung Choi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9B271F-E58D-B905-571F-6B1D652C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12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2856328-3631-6694-82E2-A638544B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B6C2CB-980D-4AA2-E261-890BED7561B1}"/>
              </a:ext>
            </a:extLst>
          </p:cNvPr>
          <p:cNvGrpSpPr>
            <a:grpSpLocks noChangeAspect="1"/>
          </p:cNvGrpSpPr>
          <p:nvPr/>
        </p:nvGrpSpPr>
        <p:grpSpPr>
          <a:xfrm>
            <a:off x="1165167" y="769286"/>
            <a:ext cx="10115203" cy="5723589"/>
            <a:chOff x="35985" y="0"/>
            <a:chExt cx="1212003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AF7D38B-3F2F-6CE9-AA24-8BC642BA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85" y="0"/>
              <a:ext cx="12120030" cy="685800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93A3E68-4DD4-B5B9-615C-E8535F19B7A3}"/>
                </a:ext>
              </a:extLst>
            </p:cNvPr>
            <p:cNvSpPr/>
            <p:nvPr/>
          </p:nvSpPr>
          <p:spPr>
            <a:xfrm>
              <a:off x="130629" y="4925466"/>
              <a:ext cx="5578608" cy="1436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0EA14B-6840-6DB1-16E2-85081D34E6A9}"/>
              </a:ext>
            </a:extLst>
          </p:cNvPr>
          <p:cNvSpPr txBox="1"/>
          <p:nvPr/>
        </p:nvSpPr>
        <p:spPr>
          <a:xfrm>
            <a:off x="154388" y="5262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Case3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897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DC3C34-5E04-FE12-030A-54DEE792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A86089-A483-1E79-1CCD-31ADA47B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5" y="792618"/>
            <a:ext cx="3524040" cy="2874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AB11FF-B636-4AEA-1FA7-EA7FFE110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744" y="792619"/>
            <a:ext cx="3524040" cy="28748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800077-14A3-A048-44B9-F1F3AF394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8" y="792621"/>
            <a:ext cx="3524039" cy="287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03E238-1575-71D1-AF2A-5D29EA7D0038}"/>
              </a:ext>
            </a:extLst>
          </p:cNvPr>
          <p:cNvSpPr txBox="1"/>
          <p:nvPr/>
        </p:nvSpPr>
        <p:spPr>
          <a:xfrm>
            <a:off x="1553370" y="42328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0.1M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2B6E5-867E-FC55-F3E0-9A5B9B489632}"/>
              </a:ext>
            </a:extLst>
          </p:cNvPr>
          <p:cNvSpPr txBox="1"/>
          <p:nvPr/>
        </p:nvSpPr>
        <p:spPr>
          <a:xfrm>
            <a:off x="5845925" y="42328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1M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888AE-AE6A-8DDC-9249-DD1B942014AD}"/>
              </a:ext>
            </a:extLst>
          </p:cNvPr>
          <p:cNvSpPr txBox="1"/>
          <p:nvPr/>
        </p:nvSpPr>
        <p:spPr>
          <a:xfrm>
            <a:off x="9746995" y="42328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10M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133E6-8E12-A362-6989-D0774CFBEDF2}"/>
              </a:ext>
            </a:extLst>
          </p:cNvPr>
          <p:cNvSpPr txBox="1"/>
          <p:nvPr/>
        </p:nvSpPr>
        <p:spPr>
          <a:xfrm>
            <a:off x="1672348" y="3792014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50M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EDF3A-1E12-425F-19F7-96FD4A6B2031}"/>
              </a:ext>
            </a:extLst>
          </p:cNvPr>
          <p:cNvSpPr txBox="1"/>
          <p:nvPr/>
        </p:nvSpPr>
        <p:spPr>
          <a:xfrm>
            <a:off x="6576280" y="3792014"/>
            <a:ext cx="81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100M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2D288F4-316D-3858-D4C0-F1CBD4135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85" y="3667497"/>
            <a:ext cx="3524040" cy="28748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DF36D00-2F0F-57BD-7A38-42889AC35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58" y="3667496"/>
            <a:ext cx="3524040" cy="2874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5DCF1-442A-4717-1B3F-D08886E8E32E}"/>
              </a:ext>
            </a:extLst>
          </p:cNvPr>
          <p:cNvSpPr txBox="1"/>
          <p:nvPr/>
        </p:nvSpPr>
        <p:spPr>
          <a:xfrm>
            <a:off x="141768" y="53954"/>
            <a:ext cx="91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Effect of changing the # of Xsuite macroparticles on the Virtual Beamlets (Screen)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8DB96-4700-6FE1-AC18-D82E111A5B9F}"/>
              </a:ext>
            </a:extLst>
          </p:cNvPr>
          <p:cNvSpPr txBox="1"/>
          <p:nvPr/>
        </p:nvSpPr>
        <p:spPr>
          <a:xfrm>
            <a:off x="1960825" y="6581001"/>
            <a:ext cx="830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*Please ignore the color differences between the plots as the intensity between the plots has not been normalized.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502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41E665C-9D85-807A-1C4F-60A98458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B3E568-C9C6-77A9-920E-AEA68E5E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0" y="582509"/>
            <a:ext cx="4455380" cy="33415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EE62980-9987-0BFA-5A42-D7665E250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0" y="582510"/>
            <a:ext cx="4455381" cy="3341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84A493-8445-B3B6-BA08-A11E9BCBF864}"/>
              </a:ext>
            </a:extLst>
          </p:cNvPr>
          <p:cNvSpPr txBox="1"/>
          <p:nvPr/>
        </p:nvSpPr>
        <p:spPr>
          <a:xfrm>
            <a:off x="141768" y="53954"/>
            <a:ext cx="889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Effect of changing the # of Xsuite macroparticles on the emittance values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E590F2-F07A-F3BD-CFE4-078A94730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35" y="3838354"/>
            <a:ext cx="4026195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0858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</TotalTime>
  <Words>71</Words>
  <Application>Microsoft Office PowerPoint</Application>
  <PresentationFormat>와이드스크린</PresentationFormat>
  <Paragraphs>17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테마1</vt:lpstr>
      <vt:lpstr># of Macroparticle Dependence in VPP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1</cp:revision>
  <dcterms:created xsi:type="dcterms:W3CDTF">2026-05-11T06:42:00Z</dcterms:created>
  <dcterms:modified xsi:type="dcterms:W3CDTF">2026-05-11T08:51:02Z</dcterms:modified>
</cp:coreProperties>
</file>