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65" y="5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252FC0F-2A9A-4A86-B1C3-F34EFD45B2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257CC0C-2620-47F9-BA81-B7970FB945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AA13C02-1CFF-4242-9325-754202991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99673-803A-44C6-92FA-99EBC0ED50FC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BB08297-6A98-4F25-B878-A031F851A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FE15401-E17E-45B0-AEC1-086CE2E9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668C8-42BA-44D0-89FF-30F7D0F11A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966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277452C-10C2-44D5-9E7B-7F8BBE600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041CB48-5FFA-48E0-BDCB-8F97A6D733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4AFE20F-C5D4-4DC4-B4E9-6290E1532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99673-803A-44C6-92FA-99EBC0ED50FC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5D186CE-54EB-474A-87E5-23B2B911A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85D3495-8C9E-4F9A-B6E2-9BF393E44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668C8-42BA-44D0-89FF-30F7D0F11A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02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53067FCA-9F51-4D68-85CF-F309E00D89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FEC6461-89F2-4BF6-8985-D4F0B4AD8B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5ABC6E-71FA-4036-ABE5-54D675E36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99673-803A-44C6-92FA-99EBC0ED50FC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CC62CF8-1EF5-4C4A-893B-53E282A8C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5F9CD36-C5B3-4773-9F34-EF73E4DC8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668C8-42BA-44D0-89FF-30F7D0F11A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658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FA520F-778A-430F-8C30-15468A33D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1C9E34A-AB18-4DC3-B3BF-5D234CD62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73A85A1-99D7-4022-B464-F6C1045C3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99673-803A-44C6-92FA-99EBC0ED50FC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2A14BD8-3D90-41B4-BBA2-952D0D776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9A0EF00-459F-4605-A8FA-E4A60A00E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668C8-42BA-44D0-89FF-30F7D0F11A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5447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67C2C1-951F-41A4-8664-6A3A63BE0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F9FF5B6-3AF0-4363-84F4-5341A3AFDF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6FFC7E0-E169-4BB7-9AD8-4CD7A6F81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99673-803A-44C6-92FA-99EBC0ED50FC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8B7067E-D477-4C20-8949-FDFBB4D00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AE7030-5D4E-450D-A820-912BA6557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668C8-42BA-44D0-89FF-30F7D0F11A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1980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BB87FB-96C0-4B9D-A4A3-DDA937A09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3709AF2-6713-4F04-940C-D80781C239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166A0F4-0FA6-4465-978D-AEFE188F79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B3B9E21-B98C-49AA-9250-08A048A67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99673-803A-44C6-92FA-99EBC0ED50FC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7ACDBE-D23F-45FC-86EA-E1BA18EBE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FD2BBB7-2F6F-4719-A74B-C26C65E68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668C8-42BA-44D0-89FF-30F7D0F11A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3165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A9C6021-FE90-4CAE-AE5B-85C15AA56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B3D537-BDF9-46E7-93EB-398F610A3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4E5380F-88EE-4C66-AC81-ED5DB2F82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D163862-6081-459E-8006-05609D2202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6AB97E1-E38A-4CF2-85C1-EFA229798A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961EEE0-6C4A-4FBD-99CD-735235667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99673-803A-44C6-92FA-99EBC0ED50FC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89E523B-DD50-46F4-AC80-1400B9F46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3415F0B-42EC-4391-B0EF-157651C53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668C8-42BA-44D0-89FF-30F7D0F11A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5815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01703D3-2AEE-4364-970F-53C749E42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2B36777-6D3F-4A10-BDAA-70F2FCCF2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99673-803A-44C6-92FA-99EBC0ED50FC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E109EFF-E08E-4845-821D-13E182916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E49A9D1-E0F5-4377-B2A4-72098AB77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668C8-42BA-44D0-89FF-30F7D0F11A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0681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D5E80DE-6732-46EE-9AF8-E190C18ED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99673-803A-44C6-92FA-99EBC0ED50FC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A4BA8BC-6716-4548-9ADF-5BFFFEAB6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4B2A751-B0B5-411E-8B79-1BDACFDE4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668C8-42BA-44D0-89FF-30F7D0F11A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437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9AF7BC-E201-450D-93B5-36E67E794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600295-97DE-4B2E-901C-30C5CAAB3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CD3AF08-9768-41C0-BBCA-E8C220C1B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2BF2E0-4BA6-41DE-99E1-73658BA0D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99673-803A-44C6-92FA-99EBC0ED50FC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F990F6-8BCC-4D92-A6F5-49D29E659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6737C9B-E971-47EB-B085-983083D8C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668C8-42BA-44D0-89FF-30F7D0F11A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7969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0B10BBD-D345-475C-B664-1ADF5FF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298DC5EA-0776-4667-9F37-0EC534BDE8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1C4A0D9-2D53-41D2-9D56-BDD1964A8E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067AD8E-D398-4C48-981C-0B7825A7B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99673-803A-44C6-92FA-99EBC0ED50FC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4C4FB59-91BB-40C4-99B2-07D92E0DB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593A800-B453-4814-972D-EDFD0FEFB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668C8-42BA-44D0-89FF-30F7D0F11A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2545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BC7BC8B-1FDC-4EDD-9EC4-60434CD3C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14A00E8-D0E8-4586-B140-82BB6478B0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18E1872-D6EB-4E23-AFFF-C6D8933459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99673-803A-44C6-92FA-99EBC0ED50FC}" type="datetimeFigureOut">
              <a:rPr lang="ko-KR" altLang="en-US" smtClean="0"/>
              <a:t>2026-06-12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8E8A175-4345-49FB-BD77-E2247F8193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46196DF-6889-42FC-8874-BF38F58BAB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668C8-42BA-44D0-89FF-30F7D0F11A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8777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6CE18A-4F9B-4AF0-9551-C311B905C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Purpose of Laser Shaping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5448AD4-C4B8-4883-952C-23BDF03ED9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Lower emittance</a:t>
            </a:r>
          </a:p>
          <a:p>
            <a:pPr marL="0" indent="0">
              <a:buNone/>
            </a:pPr>
            <a:r>
              <a:rPr lang="en-US" altLang="ko-KR" dirty="0"/>
              <a:t>  - obtain </a:t>
            </a:r>
            <a:r>
              <a:rPr lang="en-US" altLang="ko-KR"/>
              <a:t>higher brightness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- able to achieve higher photon energy</a:t>
            </a:r>
          </a:p>
          <a:p>
            <a:r>
              <a:rPr lang="en-US" altLang="ko-KR" dirty="0"/>
              <a:t>Higher beam stability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43567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22</Words>
  <Application>Microsoft Office PowerPoint</Application>
  <PresentationFormat>와이드스크린</PresentationFormat>
  <Paragraphs>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Purpose of Laser Shaping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Purpose of Laser Shaping</dc:title>
  <dc:creator>SAMSUNG</dc:creator>
  <cp:lastModifiedBy>SAMSUNG</cp:lastModifiedBy>
  <cp:revision>6</cp:revision>
  <dcterms:created xsi:type="dcterms:W3CDTF">2026-06-12T07:47:02Z</dcterms:created>
  <dcterms:modified xsi:type="dcterms:W3CDTF">2026-06-12T07:59:15Z</dcterms:modified>
</cp:coreProperties>
</file>