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24" r:id="rId3"/>
    <p:sldId id="278" r:id="rId4"/>
    <p:sldId id="347" r:id="rId5"/>
    <p:sldId id="317" r:id="rId6"/>
    <p:sldId id="325" r:id="rId7"/>
    <p:sldId id="294" r:id="rId8"/>
    <p:sldId id="335" r:id="rId9"/>
    <p:sldId id="336" r:id="rId10"/>
    <p:sldId id="337" r:id="rId11"/>
    <p:sldId id="326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44" r:id="rId21"/>
    <p:sldId id="349" r:id="rId22"/>
    <p:sldId id="350" r:id="rId23"/>
    <p:sldId id="332" r:id="rId24"/>
    <p:sldId id="315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37EF9-8765-4C34-B402-AF6B356D77D2}" v="2564" dt="2026-04-17T06:56:29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24" y="68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보성 권" userId="1306cc110c74979b" providerId="LiveId" clId="{CA6CE388-7F23-4E01-A8D0-9E02071D487D}"/>
    <pc:docChg chg="undo custSel addSld delSld modSld sldOrd">
      <pc:chgData name="보성 권" userId="1306cc110c74979b" providerId="LiveId" clId="{CA6CE388-7F23-4E01-A8D0-9E02071D487D}" dt="2026-04-17T07:34:13.345" v="23905" actId="1037"/>
      <pc:docMkLst>
        <pc:docMk/>
      </pc:docMkLst>
      <pc:sldChg chg="addSp delSp modSp mod">
        <pc:chgData name="보성 권" userId="1306cc110c74979b" providerId="LiveId" clId="{CA6CE388-7F23-4E01-A8D0-9E02071D487D}" dt="2026-04-13T03:06:16.118" v="15955" actId="20577"/>
        <pc:sldMkLst>
          <pc:docMk/>
          <pc:sldMk cId="551157854" sldId="262"/>
        </pc:sldMkLst>
        <pc:spChg chg="mod">
          <ac:chgData name="보성 권" userId="1306cc110c74979b" providerId="LiveId" clId="{CA6CE388-7F23-4E01-A8D0-9E02071D487D}" dt="2026-04-13T01:37:39.327" v="15916" actId="20577"/>
          <ac:spMkLst>
            <pc:docMk/>
            <pc:sldMk cId="551157854" sldId="262"/>
            <ac:spMk id="3" creationId="{00000000-0000-0000-0000-000000000000}"/>
          </ac:spMkLst>
        </pc:spChg>
        <pc:spChg chg="add mod">
          <ac:chgData name="보성 권" userId="1306cc110c74979b" providerId="LiveId" clId="{CA6CE388-7F23-4E01-A8D0-9E02071D487D}" dt="2026-03-23T06:06:45.394" v="15844" actId="20577"/>
          <ac:spMkLst>
            <pc:docMk/>
            <pc:sldMk cId="551157854" sldId="262"/>
            <ac:spMk id="5" creationId="{55066B64-E6BD-708A-E72C-5988605C31C8}"/>
          </ac:spMkLst>
        </pc:spChg>
        <pc:spChg chg="mod">
          <ac:chgData name="보성 권" userId="1306cc110c74979b" providerId="LiveId" clId="{CA6CE388-7F23-4E01-A8D0-9E02071D487D}" dt="2026-04-13T03:06:16.118" v="15955" actId="20577"/>
          <ac:spMkLst>
            <pc:docMk/>
            <pc:sldMk cId="551157854" sldId="262"/>
            <ac:spMk id="8" creationId="{00000000-0000-0000-0000-000000000000}"/>
          </ac:spMkLst>
        </pc:spChg>
      </pc:sldChg>
      <pc:sldChg chg="addSp delSp modSp mod">
        <pc:chgData name="보성 권" userId="1306cc110c74979b" providerId="LiveId" clId="{CA6CE388-7F23-4E01-A8D0-9E02071D487D}" dt="2026-04-15T07:41:59.786" v="23672" actId="207"/>
        <pc:sldMkLst>
          <pc:docMk/>
          <pc:sldMk cId="340750213" sldId="278"/>
        </pc:sldMkLst>
        <pc:spChg chg="mod">
          <ac:chgData name="보성 권" userId="1306cc110c74979b" providerId="LiveId" clId="{CA6CE388-7F23-4E01-A8D0-9E02071D487D}" dt="2026-04-15T06:48:47.963" v="23374" actId="20577"/>
          <ac:spMkLst>
            <pc:docMk/>
            <pc:sldMk cId="340750213" sldId="278"/>
            <ac:spMk id="3" creationId="{00000000-0000-0000-0000-000000000000}"/>
          </ac:spMkLst>
        </pc:spChg>
        <pc:spChg chg="add mod">
          <ac:chgData name="보성 권" userId="1306cc110c74979b" providerId="LiveId" clId="{CA6CE388-7F23-4E01-A8D0-9E02071D487D}" dt="2026-04-15T07:41:59.786" v="23672" actId="207"/>
          <ac:spMkLst>
            <pc:docMk/>
            <pc:sldMk cId="340750213" sldId="278"/>
            <ac:spMk id="14" creationId="{13BE5BB6-D5AF-EAE0-2C71-B2ED25CBB36C}"/>
          </ac:spMkLst>
        </pc:spChg>
        <pc:spChg chg="mod">
          <ac:chgData name="보성 권" userId="1306cc110c74979b" providerId="LiveId" clId="{CA6CE388-7F23-4E01-A8D0-9E02071D487D}" dt="2026-04-15T06:49:57.060" v="23424" actId="20577"/>
          <ac:spMkLst>
            <pc:docMk/>
            <pc:sldMk cId="340750213" sldId="278"/>
            <ac:spMk id="19" creationId="{00000000-0000-0000-0000-000000000000}"/>
          </ac:spMkLst>
        </pc:spChg>
        <pc:picChg chg="add mod">
          <ac:chgData name="보성 권" userId="1306cc110c74979b" providerId="LiveId" clId="{CA6CE388-7F23-4E01-A8D0-9E02071D487D}" dt="2026-04-15T07:21:36.891" v="23457" actId="1076"/>
          <ac:picMkLst>
            <pc:docMk/>
            <pc:sldMk cId="340750213" sldId="278"/>
            <ac:picMk id="5" creationId="{8FBDD9B5-D98F-1EB1-C3AF-7B105D35766A}"/>
          </ac:picMkLst>
        </pc:picChg>
        <pc:picChg chg="add mod">
          <ac:chgData name="보성 권" userId="1306cc110c74979b" providerId="LiveId" clId="{CA6CE388-7F23-4E01-A8D0-9E02071D487D}" dt="2026-04-15T07:21:39.998" v="23459" actId="1076"/>
          <ac:picMkLst>
            <pc:docMk/>
            <pc:sldMk cId="340750213" sldId="278"/>
            <ac:picMk id="12" creationId="{8E77676B-F14F-6C8A-E2A0-A4B5C49F94EA}"/>
          </ac:picMkLst>
        </pc:picChg>
      </pc:sldChg>
      <pc:sldChg chg="addSp delSp modSp mod">
        <pc:chgData name="보성 권" userId="1306cc110c74979b" providerId="LiveId" clId="{CA6CE388-7F23-4E01-A8D0-9E02071D487D}" dt="2026-04-14T05:08:33.336" v="20147" actId="255"/>
        <pc:sldMkLst>
          <pc:docMk/>
          <pc:sldMk cId="1438704198" sldId="294"/>
        </pc:sldMkLst>
        <pc:spChg chg="mod">
          <ac:chgData name="보성 권" userId="1306cc110c74979b" providerId="LiveId" clId="{CA6CE388-7F23-4E01-A8D0-9E02071D487D}" dt="2026-04-13T05:35:40.066" v="17524" actId="20577"/>
          <ac:spMkLst>
            <pc:docMk/>
            <pc:sldMk cId="1438704198" sldId="294"/>
            <ac:spMk id="3" creationId="{00000000-0000-0000-0000-000000000000}"/>
          </ac:spMkLst>
        </pc:spChg>
        <pc:spChg chg="add mod">
          <ac:chgData name="보성 권" userId="1306cc110c74979b" providerId="LiveId" clId="{CA6CE388-7F23-4E01-A8D0-9E02071D487D}" dt="2026-04-14T05:08:33.336" v="20147" actId="255"/>
          <ac:spMkLst>
            <pc:docMk/>
            <pc:sldMk cId="1438704198" sldId="294"/>
            <ac:spMk id="5" creationId="{FD3D1C97-89A4-56BD-E529-D00499691CA5}"/>
          </ac:spMkLst>
        </pc:spChg>
        <pc:spChg chg="add mod">
          <ac:chgData name="보성 권" userId="1306cc110c74979b" providerId="LiveId" clId="{CA6CE388-7F23-4E01-A8D0-9E02071D487D}" dt="2026-04-13T06:11:41.170" v="17660" actId="1035"/>
          <ac:spMkLst>
            <pc:docMk/>
            <pc:sldMk cId="1438704198" sldId="294"/>
            <ac:spMk id="7" creationId="{BCC338B1-79A1-31A0-767E-2566FE26F0CC}"/>
          </ac:spMkLst>
        </pc:spChg>
        <pc:spChg chg="add del mod">
          <ac:chgData name="보성 권" userId="1306cc110c74979b" providerId="LiveId" clId="{CA6CE388-7F23-4E01-A8D0-9E02071D487D}" dt="2026-04-14T05:06:59.612" v="20079" actId="113"/>
          <ac:spMkLst>
            <pc:docMk/>
            <pc:sldMk cId="1438704198" sldId="294"/>
            <ac:spMk id="19" creationId="{00000000-0000-0000-0000-000000000000}"/>
          </ac:spMkLst>
        </pc:spChg>
        <pc:spChg chg="add mod">
          <ac:chgData name="보성 권" userId="1306cc110c74979b" providerId="LiveId" clId="{CA6CE388-7F23-4E01-A8D0-9E02071D487D}" dt="2026-04-13T06:15:08.492" v="17719" actId="1037"/>
          <ac:spMkLst>
            <pc:docMk/>
            <pc:sldMk cId="1438704198" sldId="294"/>
            <ac:spMk id="20" creationId="{C0B2531B-26F3-E22B-13FD-9F769DFB4E8A}"/>
          </ac:spMkLst>
        </pc:spChg>
        <pc:spChg chg="add mod">
          <ac:chgData name="보성 권" userId="1306cc110c74979b" providerId="LiveId" clId="{CA6CE388-7F23-4E01-A8D0-9E02071D487D}" dt="2026-04-13T06:22:32.495" v="17961" actId="1037"/>
          <ac:spMkLst>
            <pc:docMk/>
            <pc:sldMk cId="1438704198" sldId="294"/>
            <ac:spMk id="25" creationId="{4E495249-5D3A-3C4E-BD76-BB46CA93DEA7}"/>
          </ac:spMkLst>
        </pc:spChg>
        <pc:spChg chg="add mod">
          <ac:chgData name="보성 권" userId="1306cc110c74979b" providerId="LiveId" clId="{CA6CE388-7F23-4E01-A8D0-9E02071D487D}" dt="2026-04-13T06:25:39.577" v="18003" actId="1035"/>
          <ac:spMkLst>
            <pc:docMk/>
            <pc:sldMk cId="1438704198" sldId="294"/>
            <ac:spMk id="26" creationId="{C28877F2-6BBB-4989-F66A-9B3414BB8D5C}"/>
          </ac:spMkLst>
        </pc:spChg>
        <pc:spChg chg="add mod">
          <ac:chgData name="보성 권" userId="1306cc110c74979b" providerId="LiveId" clId="{CA6CE388-7F23-4E01-A8D0-9E02071D487D}" dt="2026-04-14T05:06:35.020" v="20076" actId="20577"/>
          <ac:spMkLst>
            <pc:docMk/>
            <pc:sldMk cId="1438704198" sldId="294"/>
            <ac:spMk id="28" creationId="{7CE5495E-DEDB-7DB2-F7CC-8AB6B0805158}"/>
          </ac:spMkLst>
        </pc:spChg>
        <pc:picChg chg="add mod">
          <ac:chgData name="보성 권" userId="1306cc110c74979b" providerId="LiveId" clId="{CA6CE388-7F23-4E01-A8D0-9E02071D487D}" dt="2026-04-13T06:11:43.703" v="17667" actId="1038"/>
          <ac:picMkLst>
            <pc:docMk/>
            <pc:sldMk cId="1438704198" sldId="294"/>
            <ac:picMk id="6" creationId="{A3A61541-E141-6FA5-EAF5-A40D37493B02}"/>
          </ac:picMkLst>
        </pc:picChg>
        <pc:picChg chg="add mod">
          <ac:chgData name="보성 권" userId="1306cc110c74979b" providerId="LiveId" clId="{CA6CE388-7F23-4E01-A8D0-9E02071D487D}" dt="2026-04-13T06:11:36.285" v="17639" actId="1076"/>
          <ac:picMkLst>
            <pc:docMk/>
            <pc:sldMk cId="1438704198" sldId="294"/>
            <ac:picMk id="9" creationId="{2E3D1A9C-EA6D-E841-8623-3D58CD90F209}"/>
          </ac:picMkLst>
        </pc:picChg>
        <pc:picChg chg="add mod">
          <ac:chgData name="보성 권" userId="1306cc110c74979b" providerId="LiveId" clId="{CA6CE388-7F23-4E01-A8D0-9E02071D487D}" dt="2026-04-13T06:16:08.240" v="17753" actId="1076"/>
          <ac:picMkLst>
            <pc:docMk/>
            <pc:sldMk cId="1438704198" sldId="294"/>
            <ac:picMk id="11" creationId="{468A5474-7221-7929-A490-990C07F5B161}"/>
          </ac:picMkLst>
        </pc:picChg>
        <pc:picChg chg="add mod">
          <ac:chgData name="보성 권" userId="1306cc110c74979b" providerId="LiveId" clId="{CA6CE388-7F23-4E01-A8D0-9E02071D487D}" dt="2026-04-13T06:16:57.999" v="17757" actId="1076"/>
          <ac:picMkLst>
            <pc:docMk/>
            <pc:sldMk cId="1438704198" sldId="294"/>
            <ac:picMk id="24" creationId="{94D50470-CBFB-ABD9-0C85-92F866E6298C}"/>
          </ac:picMkLst>
        </pc:picChg>
        <pc:picChg chg="add mod">
          <ac:chgData name="보성 권" userId="1306cc110c74979b" providerId="LiveId" clId="{CA6CE388-7F23-4E01-A8D0-9E02071D487D}" dt="2026-04-13T06:22:35.546" v="17969" actId="1035"/>
          <ac:picMkLst>
            <pc:docMk/>
            <pc:sldMk cId="1438704198" sldId="294"/>
            <ac:picMk id="31" creationId="{49854731-049E-13BB-8B96-326F99240B22}"/>
          </ac:picMkLst>
        </pc:picChg>
        <pc:cxnChg chg="add mod">
          <ac:chgData name="보성 권" userId="1306cc110c74979b" providerId="LiveId" clId="{CA6CE388-7F23-4E01-A8D0-9E02071D487D}" dt="2026-04-13T06:15:03" v="17710" actId="1035"/>
          <ac:cxnSpMkLst>
            <pc:docMk/>
            <pc:sldMk cId="1438704198" sldId="294"/>
            <ac:cxnSpMk id="22" creationId="{5C5DC7E5-BDB0-85FE-F626-F5A5286F79FA}"/>
          </ac:cxnSpMkLst>
        </pc:cxnChg>
      </pc:sldChg>
      <pc:sldChg chg="modSp mod">
        <pc:chgData name="보성 권" userId="1306cc110c74979b" providerId="LiveId" clId="{CA6CE388-7F23-4E01-A8D0-9E02071D487D}" dt="2026-04-15T06:47:21.504" v="23359" actId="113"/>
        <pc:sldMkLst>
          <pc:docMk/>
          <pc:sldMk cId="1956973169" sldId="315"/>
        </pc:sldMkLst>
        <pc:spChg chg="mod">
          <ac:chgData name="보성 권" userId="1306cc110c74979b" providerId="LiveId" clId="{CA6CE388-7F23-4E01-A8D0-9E02071D487D}" dt="2026-04-15T04:59:04.325" v="22880" actId="20577"/>
          <ac:spMkLst>
            <pc:docMk/>
            <pc:sldMk cId="1956973169" sldId="315"/>
            <ac:spMk id="3" creationId="{7F1A0947-CFBB-A3C5-C750-D311424DFB98}"/>
          </ac:spMkLst>
        </pc:spChg>
        <pc:spChg chg="mod">
          <ac:chgData name="보성 권" userId="1306cc110c74979b" providerId="LiveId" clId="{CA6CE388-7F23-4E01-A8D0-9E02071D487D}" dt="2026-04-15T06:47:21.504" v="23359" actId="113"/>
          <ac:spMkLst>
            <pc:docMk/>
            <pc:sldMk cId="1956973169" sldId="315"/>
            <ac:spMk id="4" creationId="{8E38E6AF-2529-DD13-465C-7CAD45844C0A}"/>
          </ac:spMkLst>
        </pc:spChg>
        <pc:spChg chg="mod">
          <ac:chgData name="보성 권" userId="1306cc110c74979b" providerId="LiveId" clId="{CA6CE388-7F23-4E01-A8D0-9E02071D487D}" dt="2026-04-15T06:39:22.902" v="23072" actId="1037"/>
          <ac:spMkLst>
            <pc:docMk/>
            <pc:sldMk cId="1956973169" sldId="315"/>
            <ac:spMk id="19" creationId="{5FBC5A24-49E2-62BA-EC50-4A2DCCB1ED07}"/>
          </ac:spMkLst>
        </pc:spChg>
        <pc:spChg chg="mod">
          <ac:chgData name="보성 권" userId="1306cc110c74979b" providerId="LiveId" clId="{CA6CE388-7F23-4E01-A8D0-9E02071D487D}" dt="2026-04-15T06:42:30.701" v="23183" actId="113"/>
          <ac:spMkLst>
            <pc:docMk/>
            <pc:sldMk cId="1956973169" sldId="315"/>
            <ac:spMk id="87" creationId="{8F8833B1-F6BF-7676-9DD1-1BBDBCA4A289}"/>
          </ac:spMkLst>
        </pc:spChg>
        <pc:spChg chg="mod">
          <ac:chgData name="보성 권" userId="1306cc110c74979b" providerId="LiveId" clId="{CA6CE388-7F23-4E01-A8D0-9E02071D487D}" dt="2026-04-15T06:42:43.856" v="23206" actId="1038"/>
          <ac:spMkLst>
            <pc:docMk/>
            <pc:sldMk cId="1956973169" sldId="315"/>
            <ac:spMk id="112" creationId="{FB98D6C6-4FC0-B979-D7F5-67A5CFFFDA5C}"/>
          </ac:spMkLst>
        </pc:spChg>
      </pc:sldChg>
      <pc:sldChg chg="addSp delSp modSp mod ord">
        <pc:chgData name="보성 권" userId="1306cc110c74979b" providerId="LiveId" clId="{CA6CE388-7F23-4E01-A8D0-9E02071D487D}" dt="2026-04-15T06:47:58.830" v="23362"/>
        <pc:sldMkLst>
          <pc:docMk/>
          <pc:sldMk cId="2695771363" sldId="317"/>
        </pc:sldMkLst>
        <pc:spChg chg="mod">
          <ac:chgData name="보성 권" userId="1306cc110c74979b" providerId="LiveId" clId="{CA6CE388-7F23-4E01-A8D0-9E02071D487D}" dt="2026-04-15T06:47:48.935" v="23360" actId="20577"/>
          <ac:spMkLst>
            <pc:docMk/>
            <pc:sldMk cId="2695771363" sldId="317"/>
            <ac:spMk id="3" creationId="{723BE4FE-4CCD-2BA2-76E6-CE47FBB85780}"/>
          </ac:spMkLst>
        </pc:spChg>
        <pc:spChg chg="add mod">
          <ac:chgData name="보성 권" userId="1306cc110c74979b" providerId="LiveId" clId="{CA6CE388-7F23-4E01-A8D0-9E02071D487D}" dt="2026-04-13T08:46:19.946" v="18864" actId="1037"/>
          <ac:spMkLst>
            <pc:docMk/>
            <pc:sldMk cId="2695771363" sldId="317"/>
            <ac:spMk id="4" creationId="{1DF4D8A2-AFBE-37DB-ACCE-F89ADF5673AA}"/>
          </ac:spMkLst>
        </pc:spChg>
        <pc:spChg chg="mod">
          <ac:chgData name="보성 권" userId="1306cc110c74979b" providerId="LiveId" clId="{CA6CE388-7F23-4E01-A8D0-9E02071D487D}" dt="2026-04-13T05:14:37.351" v="17112" actId="20577"/>
          <ac:spMkLst>
            <pc:docMk/>
            <pc:sldMk cId="2695771363" sldId="317"/>
            <ac:spMk id="6" creationId="{4C19D62F-2B81-601E-1C92-7F0C06E27E04}"/>
          </ac:spMkLst>
        </pc:spChg>
        <pc:spChg chg="add">
          <ac:chgData name="보성 권" userId="1306cc110c74979b" providerId="LiveId" clId="{CA6CE388-7F23-4E01-A8D0-9E02071D487D}" dt="2026-04-13T05:14:58.374" v="17114" actId="11529"/>
          <ac:spMkLst>
            <pc:docMk/>
            <pc:sldMk cId="2695771363" sldId="317"/>
            <ac:spMk id="7" creationId="{CC44A75D-BC56-6476-98AC-1AAE4066DFF6}"/>
          </ac:spMkLst>
        </pc:spChg>
        <pc:spChg chg="add mod">
          <ac:chgData name="보성 권" userId="1306cc110c74979b" providerId="LiveId" clId="{CA6CE388-7F23-4E01-A8D0-9E02071D487D}" dt="2026-04-13T05:18:54.850" v="17474" actId="1038"/>
          <ac:spMkLst>
            <pc:docMk/>
            <pc:sldMk cId="2695771363" sldId="317"/>
            <ac:spMk id="9" creationId="{800350EA-6079-BEEF-7345-197A344612AA}"/>
          </ac:spMkLst>
        </pc:spChg>
        <pc:spChg chg="mod">
          <ac:chgData name="보성 권" userId="1306cc110c74979b" providerId="LiveId" clId="{CA6CE388-7F23-4E01-A8D0-9E02071D487D}" dt="2026-04-13T05:03:29.628" v="16861" actId="20577"/>
          <ac:spMkLst>
            <pc:docMk/>
            <pc:sldMk cId="2695771363" sldId="317"/>
            <ac:spMk id="19" creationId="{F52B4457-FB36-1944-E10C-C6A0C0EE9F23}"/>
          </ac:spMkLst>
        </pc:spChg>
      </pc:sldChg>
      <pc:sldChg chg="modSp mod ord">
        <pc:chgData name="보성 권" userId="1306cc110c74979b" providerId="LiveId" clId="{CA6CE388-7F23-4E01-A8D0-9E02071D487D}" dt="2026-04-13T05:35:19.964" v="17517" actId="20577"/>
        <pc:sldMkLst>
          <pc:docMk/>
          <pc:sldMk cId="1055773391" sldId="325"/>
        </pc:sldMkLst>
        <pc:spChg chg="mod">
          <ac:chgData name="보성 권" userId="1306cc110c74979b" providerId="LiveId" clId="{CA6CE388-7F23-4E01-A8D0-9E02071D487D}" dt="2026-04-13T05:35:19.964" v="17517" actId="20577"/>
          <ac:spMkLst>
            <pc:docMk/>
            <pc:sldMk cId="1055773391" sldId="325"/>
            <ac:spMk id="4" creationId="{A6C3E133-6078-B6FD-A0FC-22C8DFD3D8F2}"/>
          </ac:spMkLst>
        </pc:spChg>
      </pc:sldChg>
      <pc:sldChg chg="modSp add del mod">
        <pc:chgData name="보성 권" userId="1306cc110c74979b" providerId="LiveId" clId="{CA6CE388-7F23-4E01-A8D0-9E02071D487D}" dt="2026-04-14T02:56:47.881" v="19363" actId="20577"/>
        <pc:sldMkLst>
          <pc:docMk/>
          <pc:sldMk cId="2993260951" sldId="326"/>
        </pc:sldMkLst>
        <pc:spChg chg="mod">
          <ac:chgData name="보성 권" userId="1306cc110c74979b" providerId="LiveId" clId="{CA6CE388-7F23-4E01-A8D0-9E02071D487D}" dt="2026-04-14T02:56:47.881" v="19363" actId="20577"/>
          <ac:spMkLst>
            <pc:docMk/>
            <pc:sldMk cId="2993260951" sldId="326"/>
            <ac:spMk id="4" creationId="{4CAA1AAA-D16C-5B84-2C69-DC0F06B14614}"/>
          </ac:spMkLst>
        </pc:spChg>
      </pc:sldChg>
      <pc:sldChg chg="modSp add mod">
        <pc:chgData name="보성 권" userId="1306cc110c74979b" providerId="LiveId" clId="{CA6CE388-7F23-4E01-A8D0-9E02071D487D}" dt="2026-04-15T04:58:56.923" v="22873" actId="20577"/>
        <pc:sldMkLst>
          <pc:docMk/>
          <pc:sldMk cId="2027740325" sldId="332"/>
        </pc:sldMkLst>
        <pc:spChg chg="mod">
          <ac:chgData name="보성 권" userId="1306cc110c74979b" providerId="LiveId" clId="{CA6CE388-7F23-4E01-A8D0-9E02071D487D}" dt="2026-04-15T04:58:56.923" v="22873" actId="20577"/>
          <ac:spMkLst>
            <pc:docMk/>
            <pc:sldMk cId="2027740325" sldId="332"/>
            <ac:spMk id="4" creationId="{633BA15F-857F-5F69-3838-68672EF03CA0}"/>
          </ac:spMkLst>
        </pc:spChg>
      </pc:sldChg>
      <pc:sldChg chg="addSp delSp modSp add mod">
        <pc:chgData name="보성 권" userId="1306cc110c74979b" providerId="LiveId" clId="{CA6CE388-7F23-4E01-A8D0-9E02071D487D}" dt="2026-04-14T05:08:41.289" v="20148" actId="255"/>
        <pc:sldMkLst>
          <pc:docMk/>
          <pc:sldMk cId="3506723276" sldId="335"/>
        </pc:sldMkLst>
        <pc:spChg chg="mod">
          <ac:chgData name="보성 권" userId="1306cc110c74979b" providerId="LiveId" clId="{CA6CE388-7F23-4E01-A8D0-9E02071D487D}" dt="2026-04-13T06:49:09" v="18032" actId="1076"/>
          <ac:spMkLst>
            <pc:docMk/>
            <pc:sldMk cId="3506723276" sldId="335"/>
            <ac:spMk id="2" creationId="{A903F2F8-EDFD-EC0D-0431-0B58814DEA8F}"/>
          </ac:spMkLst>
        </pc:spChg>
        <pc:spChg chg="add mod">
          <ac:chgData name="보성 권" userId="1306cc110c74979b" providerId="LiveId" clId="{CA6CE388-7F23-4E01-A8D0-9E02071D487D}" dt="2026-04-14T05:08:41.289" v="20148" actId="255"/>
          <ac:spMkLst>
            <pc:docMk/>
            <pc:sldMk cId="3506723276" sldId="335"/>
            <ac:spMk id="4" creationId="{0DF375F4-1C74-DAFE-A024-EDADEA5514E3}"/>
          </ac:spMkLst>
        </pc:spChg>
        <pc:spChg chg="mod">
          <ac:chgData name="보성 권" userId="1306cc110c74979b" providerId="LiveId" clId="{CA6CE388-7F23-4E01-A8D0-9E02071D487D}" dt="2026-04-14T05:05:48.843" v="20068" actId="1076"/>
          <ac:spMkLst>
            <pc:docMk/>
            <pc:sldMk cId="3506723276" sldId="335"/>
            <ac:spMk id="19" creationId="{D057FD56-C4E1-DC82-79CD-02C6D8D01D6A}"/>
          </ac:spMkLst>
        </pc:spChg>
        <pc:spChg chg="add mod">
          <ac:chgData name="보성 권" userId="1306cc110c74979b" providerId="LiveId" clId="{CA6CE388-7F23-4E01-A8D0-9E02071D487D}" dt="2026-04-14T05:06:00.139" v="20071" actId="1076"/>
          <ac:spMkLst>
            <pc:docMk/>
            <pc:sldMk cId="3506723276" sldId="335"/>
            <ac:spMk id="36" creationId="{43E54155-CD2E-53D5-5A34-CD6519D3065B}"/>
          </ac:spMkLst>
        </pc:spChg>
        <pc:spChg chg="add mod">
          <ac:chgData name="보성 권" userId="1306cc110c74979b" providerId="LiveId" clId="{CA6CE388-7F23-4E01-A8D0-9E02071D487D}" dt="2026-04-14T05:06:12.746" v="20075" actId="1036"/>
          <ac:spMkLst>
            <pc:docMk/>
            <pc:sldMk cId="3506723276" sldId="335"/>
            <ac:spMk id="37" creationId="{39A53B5A-55A2-8E1A-3669-1E3850D4E930}"/>
          </ac:spMkLst>
        </pc:spChg>
        <pc:picChg chg="add mod">
          <ac:chgData name="보성 권" userId="1306cc110c74979b" providerId="LiveId" clId="{CA6CE388-7F23-4E01-A8D0-9E02071D487D}" dt="2026-04-14T05:05:06.234" v="20060" actId="1076"/>
          <ac:picMkLst>
            <pc:docMk/>
            <pc:sldMk cId="3506723276" sldId="335"/>
            <ac:picMk id="5" creationId="{C51AD545-04F0-B26E-5546-2BD2BD8C9392}"/>
          </ac:picMkLst>
        </pc:picChg>
        <pc:cxnChg chg="add mod">
          <ac:chgData name="보성 권" userId="1306cc110c74979b" providerId="LiveId" clId="{CA6CE388-7F23-4E01-A8D0-9E02071D487D}" dt="2026-04-14T05:05:55.596" v="20070" actId="1076"/>
          <ac:cxnSpMkLst>
            <pc:docMk/>
            <pc:sldMk cId="3506723276" sldId="335"/>
            <ac:cxnSpMk id="13" creationId="{8E62BA00-AF61-86CA-3191-561FD98D47E5}"/>
          </ac:cxnSpMkLst>
        </pc:cxnChg>
        <pc:cxnChg chg="add mod">
          <ac:chgData name="보성 권" userId="1306cc110c74979b" providerId="LiveId" clId="{CA6CE388-7F23-4E01-A8D0-9E02071D487D}" dt="2026-04-14T05:05:53.733" v="20069" actId="1076"/>
          <ac:cxnSpMkLst>
            <pc:docMk/>
            <pc:sldMk cId="3506723276" sldId="335"/>
            <ac:cxnSpMk id="16" creationId="{042A3703-2F01-59FF-BE1B-54BB992B2596}"/>
          </ac:cxnSpMkLst>
        </pc:cxnChg>
        <pc:cxnChg chg="add mod">
          <ac:chgData name="보성 권" userId="1306cc110c74979b" providerId="LiveId" clId="{CA6CE388-7F23-4E01-A8D0-9E02071D487D}" dt="2026-04-14T05:06:03.579" v="20072" actId="1076"/>
          <ac:cxnSpMkLst>
            <pc:docMk/>
            <pc:sldMk cId="3506723276" sldId="335"/>
            <ac:cxnSpMk id="18" creationId="{257A341D-FA92-C91F-CF5E-AF6D98958BB1}"/>
          </ac:cxnSpMkLst>
        </pc:cxnChg>
        <pc:cxnChg chg="add mod">
          <ac:chgData name="보성 권" userId="1306cc110c74979b" providerId="LiveId" clId="{CA6CE388-7F23-4E01-A8D0-9E02071D487D}" dt="2026-04-14T05:06:06.315" v="20073" actId="1076"/>
          <ac:cxnSpMkLst>
            <pc:docMk/>
            <pc:sldMk cId="3506723276" sldId="335"/>
            <ac:cxnSpMk id="23" creationId="{4A32C66C-7F94-2F6E-FACD-D858FE0B9433}"/>
          </ac:cxnSpMkLst>
        </pc:cxnChg>
      </pc:sldChg>
      <pc:sldChg chg="addSp delSp modSp add mod">
        <pc:chgData name="보성 권" userId="1306cc110c74979b" providerId="LiveId" clId="{CA6CE388-7F23-4E01-A8D0-9E02071D487D}" dt="2026-04-15T07:31:28.119" v="23487" actId="1076"/>
        <pc:sldMkLst>
          <pc:docMk/>
          <pc:sldMk cId="2701594729" sldId="336"/>
        </pc:sldMkLst>
        <pc:spChg chg="mod">
          <ac:chgData name="보성 권" userId="1306cc110c74979b" providerId="LiveId" clId="{CA6CE388-7F23-4E01-A8D0-9E02071D487D}" dt="2026-04-14T05:08:46.437" v="20149" actId="255"/>
          <ac:spMkLst>
            <pc:docMk/>
            <pc:sldMk cId="2701594729" sldId="336"/>
            <ac:spMk id="19" creationId="{891C1721-BB5B-90C1-A002-A30BCB46CD8D}"/>
          </ac:spMkLst>
        </pc:spChg>
        <pc:picChg chg="add mod">
          <ac:chgData name="보성 권" userId="1306cc110c74979b" providerId="LiveId" clId="{CA6CE388-7F23-4E01-A8D0-9E02071D487D}" dt="2026-04-15T07:31:28.119" v="23487" actId="1076"/>
          <ac:picMkLst>
            <pc:docMk/>
            <pc:sldMk cId="2701594729" sldId="336"/>
            <ac:picMk id="4" creationId="{664D55F5-9F69-50B0-8125-E02F9B170E12}"/>
          </ac:picMkLst>
        </pc:picChg>
      </pc:sldChg>
      <pc:sldChg chg="addSp delSp modSp add mod">
        <pc:chgData name="보성 권" userId="1306cc110c74979b" providerId="LiveId" clId="{CA6CE388-7F23-4E01-A8D0-9E02071D487D}" dt="2026-04-14T05:08:57.439" v="20151" actId="255"/>
        <pc:sldMkLst>
          <pc:docMk/>
          <pc:sldMk cId="1948661081" sldId="337"/>
        </pc:sldMkLst>
        <pc:spChg chg="add mod">
          <ac:chgData name="보성 권" userId="1306cc110c74979b" providerId="LiveId" clId="{CA6CE388-7F23-4E01-A8D0-9E02071D487D}" dt="2026-04-14T02:27:36.153" v="19055" actId="1076"/>
          <ac:spMkLst>
            <pc:docMk/>
            <pc:sldMk cId="1948661081" sldId="337"/>
            <ac:spMk id="7" creationId="{BDF16056-5A4E-CD8E-59A7-817B690CE53D}"/>
          </ac:spMkLst>
        </pc:spChg>
        <pc:spChg chg="add mod">
          <ac:chgData name="보성 권" userId="1306cc110c74979b" providerId="LiveId" clId="{CA6CE388-7F23-4E01-A8D0-9E02071D487D}" dt="2026-04-14T02:57:09.955" v="19364" actId="20577"/>
          <ac:spMkLst>
            <pc:docMk/>
            <pc:sldMk cId="1948661081" sldId="337"/>
            <ac:spMk id="14" creationId="{D3CC8FF5-DBCB-CFD5-B254-4408A4B5155E}"/>
          </ac:spMkLst>
        </pc:spChg>
        <pc:spChg chg="mod">
          <ac:chgData name="보성 권" userId="1306cc110c74979b" providerId="LiveId" clId="{CA6CE388-7F23-4E01-A8D0-9E02071D487D}" dt="2026-04-14T05:08:57.439" v="20151" actId="255"/>
          <ac:spMkLst>
            <pc:docMk/>
            <pc:sldMk cId="1948661081" sldId="337"/>
            <ac:spMk id="19" creationId="{2858EDA6-D375-4AD2-1EEE-46338A284BA9}"/>
          </ac:spMkLst>
        </pc:spChg>
        <pc:picChg chg="add mod">
          <ac:chgData name="보성 권" userId="1306cc110c74979b" providerId="LiveId" clId="{CA6CE388-7F23-4E01-A8D0-9E02071D487D}" dt="2026-04-14T02:26:39.933" v="19042" actId="1076"/>
          <ac:picMkLst>
            <pc:docMk/>
            <pc:sldMk cId="1948661081" sldId="337"/>
            <ac:picMk id="5" creationId="{9D963213-D02D-B4C5-E92F-C5244169C672}"/>
          </ac:picMkLst>
        </pc:picChg>
        <pc:picChg chg="add mod">
          <ac:chgData name="보성 권" userId="1306cc110c74979b" providerId="LiveId" clId="{CA6CE388-7F23-4E01-A8D0-9E02071D487D}" dt="2026-04-14T02:23:18.965" v="18994" actId="1076"/>
          <ac:picMkLst>
            <pc:docMk/>
            <pc:sldMk cId="1948661081" sldId="337"/>
            <ac:picMk id="6" creationId="{15B75121-B6D4-5518-386F-076CC8BAD1AD}"/>
          </ac:picMkLst>
        </pc:picChg>
        <pc:picChg chg="add mod">
          <ac:chgData name="보성 권" userId="1306cc110c74979b" providerId="LiveId" clId="{CA6CE388-7F23-4E01-A8D0-9E02071D487D}" dt="2026-04-14T02:27:27.135" v="19052" actId="1076"/>
          <ac:picMkLst>
            <pc:docMk/>
            <pc:sldMk cId="1948661081" sldId="337"/>
            <ac:picMk id="8" creationId="{8028F2AD-F83F-38FA-E71D-3862D3B892B9}"/>
          </ac:picMkLst>
        </pc:picChg>
        <pc:picChg chg="add mod">
          <ac:chgData name="보성 권" userId="1306cc110c74979b" providerId="LiveId" clId="{CA6CE388-7F23-4E01-A8D0-9E02071D487D}" dt="2026-04-14T02:28:10.981" v="19091" actId="1076"/>
          <ac:picMkLst>
            <pc:docMk/>
            <pc:sldMk cId="1948661081" sldId="337"/>
            <ac:picMk id="10" creationId="{F1E3077A-C0BA-4D52-6ADE-31292470A52F}"/>
          </ac:picMkLst>
        </pc:picChg>
        <pc:picChg chg="add mod">
          <ac:chgData name="보성 권" userId="1306cc110c74979b" providerId="LiveId" clId="{CA6CE388-7F23-4E01-A8D0-9E02071D487D}" dt="2026-04-14T02:27:43.444" v="19090" actId="1036"/>
          <ac:picMkLst>
            <pc:docMk/>
            <pc:sldMk cId="1948661081" sldId="337"/>
            <ac:picMk id="12" creationId="{1DA79037-911A-F00F-8385-3A5D163FC49D}"/>
          </ac:picMkLst>
        </pc:picChg>
      </pc:sldChg>
      <pc:sldChg chg="addSp delSp modSp add mod ord">
        <pc:chgData name="보성 권" userId="1306cc110c74979b" providerId="LiveId" clId="{CA6CE388-7F23-4E01-A8D0-9E02071D487D}" dt="2026-04-17T03:46:27.002" v="23687" actId="113"/>
        <pc:sldMkLst>
          <pc:docMk/>
          <pc:sldMk cId="681353196" sldId="338"/>
        </pc:sldMkLst>
        <pc:spChg chg="mod">
          <ac:chgData name="보성 권" userId="1306cc110c74979b" providerId="LiveId" clId="{CA6CE388-7F23-4E01-A8D0-9E02071D487D}" dt="2026-04-14T04:34:27.640" v="19543" actId="20577"/>
          <ac:spMkLst>
            <pc:docMk/>
            <pc:sldMk cId="681353196" sldId="338"/>
            <ac:spMk id="3" creationId="{51B3E62C-0BC7-E10A-4555-B2FD187F4FD3}"/>
          </ac:spMkLst>
        </pc:spChg>
        <pc:spChg chg="mod">
          <ac:chgData name="보성 권" userId="1306cc110c74979b" providerId="LiveId" clId="{CA6CE388-7F23-4E01-A8D0-9E02071D487D}" dt="2026-04-17T03:46:27.002" v="23687" actId="113"/>
          <ac:spMkLst>
            <pc:docMk/>
            <pc:sldMk cId="681353196" sldId="338"/>
            <ac:spMk id="14" creationId="{F0033E8B-87E6-ABEC-1057-1F3AC30875CF}"/>
          </ac:spMkLst>
        </pc:spChg>
        <pc:spChg chg="mod">
          <ac:chgData name="보성 권" userId="1306cc110c74979b" providerId="LiveId" clId="{CA6CE388-7F23-4E01-A8D0-9E02071D487D}" dt="2026-04-14T05:09:06.279" v="20152" actId="255"/>
          <ac:spMkLst>
            <pc:docMk/>
            <pc:sldMk cId="681353196" sldId="338"/>
            <ac:spMk id="19" creationId="{A2434A19-8B18-0CB5-D059-2986D77E3EB6}"/>
          </ac:spMkLst>
        </pc:spChg>
        <pc:spChg chg="add mod">
          <ac:chgData name="보성 권" userId="1306cc110c74979b" providerId="LiveId" clId="{CA6CE388-7F23-4E01-A8D0-9E02071D487D}" dt="2026-04-14T04:48:19.117" v="19723" actId="1037"/>
          <ac:spMkLst>
            <pc:docMk/>
            <pc:sldMk cId="681353196" sldId="338"/>
            <ac:spMk id="26" creationId="{4D06EA68-F7CF-BBF2-285F-913F059617AE}"/>
          </ac:spMkLst>
        </pc:spChg>
        <pc:picChg chg="add mod">
          <ac:chgData name="보성 권" userId="1306cc110c74979b" providerId="LiveId" clId="{CA6CE388-7F23-4E01-A8D0-9E02071D487D}" dt="2026-04-14T04:48:02.477" v="19702" actId="1076"/>
          <ac:picMkLst>
            <pc:docMk/>
            <pc:sldMk cId="681353196" sldId="338"/>
            <ac:picMk id="13" creationId="{8E2032FD-EC53-AACD-F2EC-32F80F7936B6}"/>
          </ac:picMkLst>
        </pc:picChg>
        <pc:cxnChg chg="add mod">
          <ac:chgData name="보성 권" userId="1306cc110c74979b" providerId="LiveId" clId="{CA6CE388-7F23-4E01-A8D0-9E02071D487D}" dt="2026-04-14T04:40:44.783" v="19580" actId="14100"/>
          <ac:cxnSpMkLst>
            <pc:docMk/>
            <pc:sldMk cId="681353196" sldId="338"/>
            <ac:cxnSpMk id="17" creationId="{D9D86409-0B05-3969-469F-B4347EB8A3BB}"/>
          </ac:cxnSpMkLst>
        </pc:cxnChg>
        <pc:cxnChg chg="add mod">
          <ac:chgData name="보성 권" userId="1306cc110c74979b" providerId="LiveId" clId="{CA6CE388-7F23-4E01-A8D0-9E02071D487D}" dt="2026-04-14T04:41:16.186" v="19587" actId="14100"/>
          <ac:cxnSpMkLst>
            <pc:docMk/>
            <pc:sldMk cId="681353196" sldId="338"/>
            <ac:cxnSpMk id="20" creationId="{BF5C5A66-2B2D-505F-730E-65B333C6B34A}"/>
          </ac:cxnSpMkLst>
        </pc:cxnChg>
      </pc:sldChg>
      <pc:sldChg chg="addSp delSp modSp add mod">
        <pc:chgData name="보성 권" userId="1306cc110c74979b" providerId="LiveId" clId="{CA6CE388-7F23-4E01-A8D0-9E02071D487D}" dt="2026-04-17T06:48:55.915" v="23704" actId="20577"/>
        <pc:sldMkLst>
          <pc:docMk/>
          <pc:sldMk cId="2666165289" sldId="339"/>
        </pc:sldMkLst>
        <pc:spChg chg="mod">
          <ac:chgData name="보성 권" userId="1306cc110c74979b" providerId="LiveId" clId="{CA6CE388-7F23-4E01-A8D0-9E02071D487D}" dt="2026-04-14T04:50:39.359" v="19789" actId="16959"/>
          <ac:spMkLst>
            <pc:docMk/>
            <pc:sldMk cId="2666165289" sldId="339"/>
            <ac:spMk id="3" creationId="{01D8CC87-6F65-4D89-D00C-12A535A4E731}"/>
          </ac:spMkLst>
        </pc:spChg>
        <pc:spChg chg="add mod">
          <ac:chgData name="보성 권" userId="1306cc110c74979b" providerId="LiveId" clId="{CA6CE388-7F23-4E01-A8D0-9E02071D487D}" dt="2026-04-14T04:55:26.043" v="19967" actId="1076"/>
          <ac:spMkLst>
            <pc:docMk/>
            <pc:sldMk cId="2666165289" sldId="339"/>
            <ac:spMk id="8" creationId="{ADA74E45-A4AB-6125-9109-A5B7D830435C}"/>
          </ac:spMkLst>
        </pc:spChg>
        <pc:spChg chg="add mod">
          <ac:chgData name="보성 권" userId="1306cc110c74979b" providerId="LiveId" clId="{CA6CE388-7F23-4E01-A8D0-9E02071D487D}" dt="2026-04-14T04:56:11.325" v="19976" actId="20577"/>
          <ac:spMkLst>
            <pc:docMk/>
            <pc:sldMk cId="2666165289" sldId="339"/>
            <ac:spMk id="9" creationId="{2650BA1C-84CA-B584-8274-A4768FD9EF8F}"/>
          </ac:spMkLst>
        </pc:spChg>
        <pc:spChg chg="mod">
          <ac:chgData name="보성 권" userId="1306cc110c74979b" providerId="LiveId" clId="{CA6CE388-7F23-4E01-A8D0-9E02071D487D}" dt="2026-04-17T06:48:55.915" v="23704" actId="20577"/>
          <ac:spMkLst>
            <pc:docMk/>
            <pc:sldMk cId="2666165289" sldId="339"/>
            <ac:spMk id="14" creationId="{FE5A0C7D-FB6D-AB59-D3E5-FD8422DA817A}"/>
          </ac:spMkLst>
        </pc:spChg>
        <pc:spChg chg="mod">
          <ac:chgData name="보성 권" userId="1306cc110c74979b" providerId="LiveId" clId="{CA6CE388-7F23-4E01-A8D0-9E02071D487D}" dt="2026-04-14T05:09:12.322" v="20153" actId="255"/>
          <ac:spMkLst>
            <pc:docMk/>
            <pc:sldMk cId="2666165289" sldId="339"/>
            <ac:spMk id="19" creationId="{FF752756-CC0D-4C68-6256-1902960D0642}"/>
          </ac:spMkLst>
        </pc:spChg>
        <pc:picChg chg="add mod">
          <ac:chgData name="보성 권" userId="1306cc110c74979b" providerId="LiveId" clId="{CA6CE388-7F23-4E01-A8D0-9E02071D487D}" dt="2026-04-14T04:52:40.294" v="19836" actId="1076"/>
          <ac:picMkLst>
            <pc:docMk/>
            <pc:sldMk cId="2666165289" sldId="339"/>
            <ac:picMk id="7" creationId="{148F4271-EACE-5D5B-5B1B-7F7CC0AFE1D1}"/>
          </ac:picMkLst>
        </pc:picChg>
      </pc:sldChg>
      <pc:sldChg chg="addSp delSp modSp add mod">
        <pc:chgData name="보성 권" userId="1306cc110c74979b" providerId="LiveId" clId="{CA6CE388-7F23-4E01-A8D0-9E02071D487D}" dt="2026-04-17T06:53:02.832" v="23724" actId="1037"/>
        <pc:sldMkLst>
          <pc:docMk/>
          <pc:sldMk cId="3581309094" sldId="340"/>
        </pc:sldMkLst>
        <pc:spChg chg="mod">
          <ac:chgData name="보성 권" userId="1306cc110c74979b" providerId="LiveId" clId="{CA6CE388-7F23-4E01-A8D0-9E02071D487D}" dt="2026-04-17T06:52:53.526" v="23714" actId="1037"/>
          <ac:spMkLst>
            <pc:docMk/>
            <pc:sldMk cId="3581309094" sldId="340"/>
            <ac:spMk id="14" creationId="{009F9A1F-5B7C-67E4-F6D0-2E785A4D048D}"/>
          </ac:spMkLst>
        </pc:spChg>
        <pc:spChg chg="mod">
          <ac:chgData name="보성 권" userId="1306cc110c74979b" providerId="LiveId" clId="{CA6CE388-7F23-4E01-A8D0-9E02071D487D}" dt="2026-04-17T06:53:02.832" v="23724" actId="1037"/>
          <ac:spMkLst>
            <pc:docMk/>
            <pc:sldMk cId="3581309094" sldId="340"/>
            <ac:spMk id="19" creationId="{B8AB7FCE-44EA-410D-1356-892525128A1D}"/>
          </ac:spMkLst>
        </pc:spChg>
        <pc:spChg chg="add mod">
          <ac:chgData name="보성 권" userId="1306cc110c74979b" providerId="LiveId" clId="{CA6CE388-7F23-4E01-A8D0-9E02071D487D}" dt="2026-04-14T05:25:16.784" v="20308" actId="1076"/>
          <ac:spMkLst>
            <pc:docMk/>
            <pc:sldMk cId="3581309094" sldId="340"/>
            <ac:spMk id="21" creationId="{88401EBE-88DE-4135-70DE-38CED372DC42}"/>
          </ac:spMkLst>
        </pc:spChg>
        <pc:picChg chg="add mod">
          <ac:chgData name="보성 권" userId="1306cc110c74979b" providerId="LiveId" clId="{CA6CE388-7F23-4E01-A8D0-9E02071D487D}" dt="2026-04-17T06:52:59.812" v="23721" actId="1037"/>
          <ac:picMkLst>
            <pc:docMk/>
            <pc:sldMk cId="3581309094" sldId="340"/>
            <ac:picMk id="8" creationId="{92B7595B-C606-FF1E-7994-A58A201936C3}"/>
          </ac:picMkLst>
        </pc:picChg>
        <pc:cxnChg chg="add mod">
          <ac:chgData name="보성 권" userId="1306cc110c74979b" providerId="LiveId" clId="{CA6CE388-7F23-4E01-A8D0-9E02071D487D}" dt="2026-04-14T05:25:41.929" v="20349" actId="1035"/>
          <ac:cxnSpMkLst>
            <pc:docMk/>
            <pc:sldMk cId="3581309094" sldId="340"/>
            <ac:cxnSpMk id="9" creationId="{EC42B371-80BB-AA51-5C97-8251A547401B}"/>
          </ac:cxnSpMkLst>
        </pc:cxnChg>
        <pc:cxnChg chg="add mod">
          <ac:chgData name="보성 권" userId="1306cc110c74979b" providerId="LiveId" clId="{CA6CE388-7F23-4E01-A8D0-9E02071D487D}" dt="2026-04-14T05:25:19.939" v="20309" actId="1076"/>
          <ac:cxnSpMkLst>
            <pc:docMk/>
            <pc:sldMk cId="3581309094" sldId="340"/>
            <ac:cxnSpMk id="18" creationId="{1FEDCEAD-909C-A44B-9E51-8DD685C686E6}"/>
          </ac:cxnSpMkLst>
        </pc:cxnChg>
        <pc:cxnChg chg="add mod">
          <ac:chgData name="보성 권" userId="1306cc110c74979b" providerId="LiveId" clId="{CA6CE388-7F23-4E01-A8D0-9E02071D487D}" dt="2026-04-14T05:25:48.271" v="20350" actId="14100"/>
          <ac:cxnSpMkLst>
            <pc:docMk/>
            <pc:sldMk cId="3581309094" sldId="340"/>
            <ac:cxnSpMk id="27" creationId="{E9A05B99-5F07-82BC-A282-CD61AC302ED5}"/>
          </ac:cxnSpMkLst>
        </pc:cxnChg>
      </pc:sldChg>
      <pc:sldChg chg="addSp delSp modSp add mod">
        <pc:chgData name="보성 권" userId="1306cc110c74979b" providerId="LiveId" clId="{CA6CE388-7F23-4E01-A8D0-9E02071D487D}" dt="2026-04-17T06:56:35.058" v="23835" actId="1035"/>
        <pc:sldMkLst>
          <pc:docMk/>
          <pc:sldMk cId="3428125420" sldId="341"/>
        </pc:sldMkLst>
        <pc:spChg chg="mod">
          <ac:chgData name="보성 권" userId="1306cc110c74979b" providerId="LiveId" clId="{CA6CE388-7F23-4E01-A8D0-9E02071D487D}" dt="2026-04-14T05:43:46.552" v="20463" actId="16959"/>
          <ac:spMkLst>
            <pc:docMk/>
            <pc:sldMk cId="3428125420" sldId="341"/>
            <ac:spMk id="3" creationId="{6FD6A9ED-3C98-FAC2-17A9-2EEA950EA525}"/>
          </ac:spMkLst>
        </pc:spChg>
        <pc:spChg chg="add mod">
          <ac:chgData name="보성 권" userId="1306cc110c74979b" providerId="LiveId" clId="{CA6CE388-7F23-4E01-A8D0-9E02071D487D}" dt="2026-04-17T06:56:35.058" v="23835" actId="1035"/>
          <ac:spMkLst>
            <pc:docMk/>
            <pc:sldMk cId="3428125420" sldId="341"/>
            <ac:spMk id="9" creationId="{D7E68B6D-9CB9-4D58-F8DF-C5F3B4B51106}"/>
          </ac:spMkLst>
        </pc:spChg>
        <pc:spChg chg="mod">
          <ac:chgData name="보성 권" userId="1306cc110c74979b" providerId="LiveId" clId="{CA6CE388-7F23-4E01-A8D0-9E02071D487D}" dt="2026-04-17T06:55:06.506" v="23761" actId="20577"/>
          <ac:spMkLst>
            <pc:docMk/>
            <pc:sldMk cId="3428125420" sldId="341"/>
            <ac:spMk id="14" creationId="{CF7D224B-7606-FA45-1ECF-8BF810A856B3}"/>
          </ac:spMkLst>
        </pc:spChg>
        <pc:spChg chg="mod">
          <ac:chgData name="보성 권" userId="1306cc110c74979b" providerId="LiveId" clId="{CA6CE388-7F23-4E01-A8D0-9E02071D487D}" dt="2026-04-14T07:21:04.791" v="21394" actId="20577"/>
          <ac:spMkLst>
            <pc:docMk/>
            <pc:sldMk cId="3428125420" sldId="341"/>
            <ac:spMk id="19" creationId="{FA683C1E-2B32-990E-8824-986AE2142882}"/>
          </ac:spMkLst>
        </pc:spChg>
        <pc:picChg chg="add mod">
          <ac:chgData name="보성 권" userId="1306cc110c74979b" providerId="LiveId" clId="{CA6CE388-7F23-4E01-A8D0-9E02071D487D}" dt="2026-04-17T06:54:08.436" v="23738" actId="1035"/>
          <ac:picMkLst>
            <pc:docMk/>
            <pc:sldMk cId="3428125420" sldId="341"/>
            <ac:picMk id="5" creationId="{9F7C4A80-14BD-433F-4F4C-31C52D7C857F}"/>
          </ac:picMkLst>
        </pc:picChg>
        <pc:cxnChg chg="add mod">
          <ac:chgData name="보성 권" userId="1306cc110c74979b" providerId="LiveId" clId="{CA6CE388-7F23-4E01-A8D0-9E02071D487D}" dt="2026-04-17T06:55:25.294" v="23764" actId="14100"/>
          <ac:cxnSpMkLst>
            <pc:docMk/>
            <pc:sldMk cId="3428125420" sldId="341"/>
            <ac:cxnSpMk id="4" creationId="{9CD278C2-D55D-60C1-83E7-0EA89BDD26E6}"/>
          </ac:cxnSpMkLst>
        </pc:cxnChg>
        <pc:cxnChg chg="add mod">
          <ac:chgData name="보성 권" userId="1306cc110c74979b" providerId="LiveId" clId="{CA6CE388-7F23-4E01-A8D0-9E02071D487D}" dt="2026-04-17T06:55:38.034" v="23767" actId="14100"/>
          <ac:cxnSpMkLst>
            <pc:docMk/>
            <pc:sldMk cId="3428125420" sldId="341"/>
            <ac:cxnSpMk id="7" creationId="{203634AB-B1C7-CDEB-7513-31449DCAD024}"/>
          </ac:cxnSpMkLst>
        </pc:cxnChg>
      </pc:sldChg>
      <pc:sldChg chg="addSp delSp modSp add mod">
        <pc:chgData name="보성 권" userId="1306cc110c74979b" providerId="LiveId" clId="{CA6CE388-7F23-4E01-A8D0-9E02071D487D}" dt="2026-04-17T06:59:29.748" v="23836" actId="1076"/>
        <pc:sldMkLst>
          <pc:docMk/>
          <pc:sldMk cId="3404110199" sldId="342"/>
        </pc:sldMkLst>
        <pc:spChg chg="mod">
          <ac:chgData name="보성 권" userId="1306cc110c74979b" providerId="LiveId" clId="{CA6CE388-7F23-4E01-A8D0-9E02071D487D}" dt="2026-04-14T06:46:49.948" v="20733" actId="20577"/>
          <ac:spMkLst>
            <pc:docMk/>
            <pc:sldMk cId="3404110199" sldId="342"/>
            <ac:spMk id="3" creationId="{CF453EB1-ECE8-B91F-15B2-01B3F4FBC652}"/>
          </ac:spMkLst>
        </pc:spChg>
        <pc:spChg chg="add mod">
          <ac:chgData name="보성 권" userId="1306cc110c74979b" providerId="LiveId" clId="{CA6CE388-7F23-4E01-A8D0-9E02071D487D}" dt="2026-04-17T06:59:29.748" v="23836" actId="1076"/>
          <ac:spMkLst>
            <pc:docMk/>
            <pc:sldMk cId="3404110199" sldId="342"/>
            <ac:spMk id="7" creationId="{0D18A106-6BE2-5658-8B03-770ED979D9D8}"/>
          </ac:spMkLst>
        </pc:spChg>
        <pc:spChg chg="mod">
          <ac:chgData name="보성 권" userId="1306cc110c74979b" providerId="LiveId" clId="{CA6CE388-7F23-4E01-A8D0-9E02071D487D}" dt="2026-04-14T07:13:54.134" v="21241" actId="207"/>
          <ac:spMkLst>
            <pc:docMk/>
            <pc:sldMk cId="3404110199" sldId="342"/>
            <ac:spMk id="14" creationId="{6A2153D6-6301-02D4-A399-037ACF7DDCEE}"/>
          </ac:spMkLst>
        </pc:spChg>
        <pc:spChg chg="add mod">
          <ac:chgData name="보성 권" userId="1306cc110c74979b" providerId="LiveId" clId="{CA6CE388-7F23-4E01-A8D0-9E02071D487D}" dt="2026-04-14T07:17:12.175" v="21257" actId="1076"/>
          <ac:spMkLst>
            <pc:docMk/>
            <pc:sldMk cId="3404110199" sldId="342"/>
            <ac:spMk id="16" creationId="{00FD0FC9-F15B-5D5E-6AE4-B724435DA452}"/>
          </ac:spMkLst>
        </pc:spChg>
        <pc:spChg chg="mod">
          <ac:chgData name="보성 권" userId="1306cc110c74979b" providerId="LiveId" clId="{CA6CE388-7F23-4E01-A8D0-9E02071D487D}" dt="2026-04-14T07:04:08.245" v="20908" actId="114"/>
          <ac:spMkLst>
            <pc:docMk/>
            <pc:sldMk cId="3404110199" sldId="342"/>
            <ac:spMk id="19" creationId="{A0D4104A-D9D6-30A7-5FB0-EA1CB8E72D78}"/>
          </ac:spMkLst>
        </pc:spChg>
        <pc:picChg chg="add mod">
          <ac:chgData name="보성 권" userId="1306cc110c74979b" providerId="LiveId" clId="{CA6CE388-7F23-4E01-A8D0-9E02071D487D}" dt="2026-04-14T07:17:08.206" v="21256" actId="1076"/>
          <ac:picMkLst>
            <pc:docMk/>
            <pc:sldMk cId="3404110199" sldId="342"/>
            <ac:picMk id="6" creationId="{B7D44E77-F70B-1E3C-B8E1-EAF618AFF13D}"/>
          </ac:picMkLst>
        </pc:picChg>
        <pc:cxnChg chg="add mod">
          <ac:chgData name="보성 권" userId="1306cc110c74979b" providerId="LiveId" clId="{CA6CE388-7F23-4E01-A8D0-9E02071D487D}" dt="2026-04-14T07:17:28.814" v="21261" actId="14100"/>
          <ac:cxnSpMkLst>
            <pc:docMk/>
            <pc:sldMk cId="3404110199" sldId="342"/>
            <ac:cxnSpMk id="18" creationId="{C71F4FCE-8C7E-D332-C930-07266A2C8490}"/>
          </ac:cxnSpMkLst>
        </pc:cxnChg>
      </pc:sldChg>
      <pc:sldChg chg="addSp delSp modSp add mod">
        <pc:chgData name="보성 권" userId="1306cc110c74979b" providerId="LiveId" clId="{CA6CE388-7F23-4E01-A8D0-9E02071D487D}" dt="2026-04-14T07:28:42.318" v="21604" actId="207"/>
        <pc:sldMkLst>
          <pc:docMk/>
          <pc:sldMk cId="1044608061" sldId="343"/>
        </pc:sldMkLst>
        <pc:spChg chg="mod">
          <ac:chgData name="보성 권" userId="1306cc110c74979b" providerId="LiveId" clId="{CA6CE388-7F23-4E01-A8D0-9E02071D487D}" dt="2026-04-14T07:18:08.342" v="21303" actId="20577"/>
          <ac:spMkLst>
            <pc:docMk/>
            <pc:sldMk cId="1044608061" sldId="343"/>
            <ac:spMk id="3" creationId="{936472EA-CFD2-A017-489C-F62024DA04E1}"/>
          </ac:spMkLst>
        </pc:spChg>
        <pc:spChg chg="mod">
          <ac:chgData name="보성 권" userId="1306cc110c74979b" providerId="LiveId" clId="{CA6CE388-7F23-4E01-A8D0-9E02071D487D}" dt="2026-04-14T07:28:42.318" v="21604" actId="207"/>
          <ac:spMkLst>
            <pc:docMk/>
            <pc:sldMk cId="1044608061" sldId="343"/>
            <ac:spMk id="14" creationId="{9D826DCD-C0CC-7E98-1234-FEFC76E08FEF}"/>
          </ac:spMkLst>
        </pc:spChg>
        <pc:spChg chg="mod">
          <ac:chgData name="보성 권" userId="1306cc110c74979b" providerId="LiveId" clId="{CA6CE388-7F23-4E01-A8D0-9E02071D487D}" dt="2026-04-14T07:20:51.033" v="21379" actId="20577"/>
          <ac:spMkLst>
            <pc:docMk/>
            <pc:sldMk cId="1044608061" sldId="343"/>
            <ac:spMk id="19" creationId="{F1EBC877-9E00-FCB7-4BA7-805C92EB80C1}"/>
          </ac:spMkLst>
        </pc:spChg>
        <pc:picChg chg="add mod">
          <ac:chgData name="보성 권" userId="1306cc110c74979b" providerId="LiveId" clId="{CA6CE388-7F23-4E01-A8D0-9E02071D487D}" dt="2026-04-14T07:27:55.552" v="21599" actId="1076"/>
          <ac:picMkLst>
            <pc:docMk/>
            <pc:sldMk cId="1044608061" sldId="343"/>
            <ac:picMk id="5" creationId="{57B588CA-13CD-2A11-7590-37F31BA924A0}"/>
          </ac:picMkLst>
        </pc:picChg>
      </pc:sldChg>
      <pc:sldChg chg="modSp add mod ord">
        <pc:chgData name="보성 권" userId="1306cc110c74979b" providerId="LiveId" clId="{CA6CE388-7F23-4E01-A8D0-9E02071D487D}" dt="2026-04-15T02:46:17.020" v="22239"/>
        <pc:sldMkLst>
          <pc:docMk/>
          <pc:sldMk cId="237199348" sldId="344"/>
        </pc:sldMkLst>
        <pc:spChg chg="mod">
          <ac:chgData name="보성 권" userId="1306cc110c74979b" providerId="LiveId" clId="{CA6CE388-7F23-4E01-A8D0-9E02071D487D}" dt="2026-04-14T07:23:24.190" v="21442" actId="20577"/>
          <ac:spMkLst>
            <pc:docMk/>
            <pc:sldMk cId="237199348" sldId="344"/>
            <ac:spMk id="4" creationId="{40AEB6A6-2B7A-5917-74B2-88A3514075D7}"/>
          </ac:spMkLst>
        </pc:spChg>
      </pc:sldChg>
      <pc:sldChg chg="addSp delSp modSp add mod">
        <pc:chgData name="보성 권" userId="1306cc110c74979b" providerId="LiveId" clId="{CA6CE388-7F23-4E01-A8D0-9E02071D487D}" dt="2026-04-17T07:32:20.316" v="23848" actId="14100"/>
        <pc:sldMkLst>
          <pc:docMk/>
          <pc:sldMk cId="1913269929" sldId="345"/>
        </pc:sldMkLst>
        <pc:spChg chg="mod">
          <ac:chgData name="보성 권" userId="1306cc110c74979b" providerId="LiveId" clId="{CA6CE388-7F23-4E01-A8D0-9E02071D487D}" dt="2026-04-14T07:41:05.087" v="21640" actId="20577"/>
          <ac:spMkLst>
            <pc:docMk/>
            <pc:sldMk cId="1913269929" sldId="345"/>
            <ac:spMk id="3" creationId="{C0FE1D35-3E60-649E-7DB3-9664D039F537}"/>
          </ac:spMkLst>
        </pc:spChg>
        <pc:spChg chg="mod">
          <ac:chgData name="보성 권" userId="1306cc110c74979b" providerId="LiveId" clId="{CA6CE388-7F23-4E01-A8D0-9E02071D487D}" dt="2026-04-15T02:27:47.758" v="21870" actId="113"/>
          <ac:spMkLst>
            <pc:docMk/>
            <pc:sldMk cId="1913269929" sldId="345"/>
            <ac:spMk id="14" creationId="{08233395-8109-230B-C82C-B81311060FBF}"/>
          </ac:spMkLst>
        </pc:spChg>
        <pc:spChg chg="mod">
          <ac:chgData name="보성 권" userId="1306cc110c74979b" providerId="LiveId" clId="{CA6CE388-7F23-4E01-A8D0-9E02071D487D}" dt="2026-04-15T02:24:01.048" v="21792" actId="1036"/>
          <ac:spMkLst>
            <pc:docMk/>
            <pc:sldMk cId="1913269929" sldId="345"/>
            <ac:spMk id="19" creationId="{5D662934-298C-7328-53CE-E2949FBECBFB}"/>
          </ac:spMkLst>
        </pc:spChg>
        <pc:picChg chg="add del mod">
          <ac:chgData name="보성 권" userId="1306cc110c74979b" providerId="LiveId" clId="{CA6CE388-7F23-4E01-A8D0-9E02071D487D}" dt="2026-04-17T07:32:02.872" v="23839" actId="478"/>
          <ac:picMkLst>
            <pc:docMk/>
            <pc:sldMk cId="1913269929" sldId="345"/>
            <ac:picMk id="5" creationId="{80B6F30E-007E-435C-BCBA-69BD53102494}"/>
          </ac:picMkLst>
        </pc:picChg>
        <pc:picChg chg="add mod">
          <ac:chgData name="보성 권" userId="1306cc110c74979b" providerId="LiveId" clId="{CA6CE388-7F23-4E01-A8D0-9E02071D487D}" dt="2026-04-17T07:32:20.316" v="23848" actId="14100"/>
          <ac:picMkLst>
            <pc:docMk/>
            <pc:sldMk cId="1913269929" sldId="345"/>
            <ac:picMk id="6" creationId="{5318DEA6-7B49-1561-0982-A36212DC67B3}"/>
          </ac:picMkLst>
        </pc:picChg>
        <pc:picChg chg="add mod">
          <ac:chgData name="보성 권" userId="1306cc110c74979b" providerId="LiveId" clId="{CA6CE388-7F23-4E01-A8D0-9E02071D487D}" dt="2026-04-17T07:32:15.736" v="23846" actId="1076"/>
          <ac:picMkLst>
            <pc:docMk/>
            <pc:sldMk cId="1913269929" sldId="345"/>
            <ac:picMk id="7" creationId="{FC77920A-E255-4C01-9D1D-AC221D2FC24D}"/>
          </ac:picMkLst>
        </pc:picChg>
      </pc:sldChg>
      <pc:sldChg chg="addSp delSp modSp add mod">
        <pc:chgData name="보성 권" userId="1306cc110c74979b" providerId="LiveId" clId="{CA6CE388-7F23-4E01-A8D0-9E02071D487D}" dt="2026-04-17T07:34:13.345" v="23905" actId="1037"/>
        <pc:sldMkLst>
          <pc:docMk/>
          <pc:sldMk cId="4005901106" sldId="346"/>
        </pc:sldMkLst>
        <pc:spChg chg="add mod">
          <ac:chgData name="보성 권" userId="1306cc110c74979b" providerId="LiveId" clId="{CA6CE388-7F23-4E01-A8D0-9E02071D487D}" dt="2026-04-15T02:46:00.259" v="22220" actId="1076"/>
          <ac:spMkLst>
            <pc:docMk/>
            <pc:sldMk cId="4005901106" sldId="346"/>
            <ac:spMk id="5" creationId="{985899BF-92BA-3E62-8033-4A55F0C6AED8}"/>
          </ac:spMkLst>
        </pc:spChg>
        <pc:spChg chg="add mod">
          <ac:chgData name="보성 권" userId="1306cc110c74979b" providerId="LiveId" clId="{CA6CE388-7F23-4E01-A8D0-9E02071D487D}" dt="2026-04-15T02:46:02.747" v="22230" actId="1036"/>
          <ac:spMkLst>
            <pc:docMk/>
            <pc:sldMk cId="4005901106" sldId="346"/>
            <ac:spMk id="7" creationId="{373FD446-2E93-045F-E76F-7488FE72C330}"/>
          </ac:spMkLst>
        </pc:spChg>
        <pc:spChg chg="add mod">
          <ac:chgData name="보성 권" userId="1306cc110c74979b" providerId="LiveId" clId="{CA6CE388-7F23-4E01-A8D0-9E02071D487D}" dt="2026-04-17T07:34:13.345" v="23905" actId="1037"/>
          <ac:spMkLst>
            <pc:docMk/>
            <pc:sldMk cId="4005901106" sldId="346"/>
            <ac:spMk id="8" creationId="{2958BEE5-8D79-6D86-6A27-2614E7907C73}"/>
          </ac:spMkLst>
        </pc:spChg>
        <pc:spChg chg="mod">
          <ac:chgData name="보성 권" userId="1306cc110c74979b" providerId="LiveId" clId="{CA6CE388-7F23-4E01-A8D0-9E02071D487D}" dt="2026-04-17T07:33:53.742" v="23864" actId="1035"/>
          <ac:spMkLst>
            <pc:docMk/>
            <pc:sldMk cId="4005901106" sldId="346"/>
            <ac:spMk id="14" creationId="{79A30E26-9172-579F-1532-FCB61464E50D}"/>
          </ac:spMkLst>
        </pc:spChg>
        <pc:spChg chg="mod">
          <ac:chgData name="보성 권" userId="1306cc110c74979b" providerId="LiveId" clId="{CA6CE388-7F23-4E01-A8D0-9E02071D487D}" dt="2026-04-15T02:38:11.845" v="21996" actId="1035"/>
          <ac:spMkLst>
            <pc:docMk/>
            <pc:sldMk cId="4005901106" sldId="346"/>
            <ac:spMk id="19" creationId="{BDF4C946-5665-95E5-92DE-D22BB49E55FF}"/>
          </ac:spMkLst>
        </pc:spChg>
        <pc:picChg chg="add mod">
          <ac:chgData name="보성 권" userId="1306cc110c74979b" providerId="LiveId" clId="{CA6CE388-7F23-4E01-A8D0-9E02071D487D}" dt="2026-04-15T02:43:04.521" v="22187" actId="1076"/>
          <ac:picMkLst>
            <pc:docMk/>
            <pc:sldMk cId="4005901106" sldId="346"/>
            <ac:picMk id="4" creationId="{F5F70F0A-6E41-B089-829A-285387A16C19}"/>
          </ac:picMkLst>
        </pc:picChg>
      </pc:sldChg>
      <pc:sldChg chg="addSp delSp modSp add mod ord">
        <pc:chgData name="보성 권" userId="1306cc110c74979b" providerId="LiveId" clId="{CA6CE388-7F23-4E01-A8D0-9E02071D487D}" dt="2026-04-15T07:51:53.200" v="23680" actId="14100"/>
        <pc:sldMkLst>
          <pc:docMk/>
          <pc:sldMk cId="3205962438" sldId="347"/>
        </pc:sldMkLst>
        <pc:spChg chg="mod">
          <ac:chgData name="보성 권" userId="1306cc110c74979b" providerId="LiveId" clId="{CA6CE388-7F23-4E01-A8D0-9E02071D487D}" dt="2026-04-15T06:48:38.359" v="23373" actId="20577"/>
          <ac:spMkLst>
            <pc:docMk/>
            <pc:sldMk cId="3205962438" sldId="347"/>
            <ac:spMk id="3" creationId="{9BC2FFCE-83ED-B072-F2D9-478E4A7D2C4D}"/>
          </ac:spMkLst>
        </pc:spChg>
        <pc:spChg chg="mod">
          <ac:chgData name="보성 권" userId="1306cc110c74979b" providerId="LiveId" clId="{CA6CE388-7F23-4E01-A8D0-9E02071D487D}" dt="2026-04-15T02:29:04.297" v="21896" actId="20577"/>
          <ac:spMkLst>
            <pc:docMk/>
            <pc:sldMk cId="3205962438" sldId="347"/>
            <ac:spMk id="19" creationId="{2C4EB5F3-3790-5B0F-496E-7590DB6BA17C}"/>
          </ac:spMkLst>
        </pc:spChg>
        <pc:picChg chg="add mod">
          <ac:chgData name="보성 권" userId="1306cc110c74979b" providerId="LiveId" clId="{CA6CE388-7F23-4E01-A8D0-9E02071D487D}" dt="2026-04-15T07:51:53.200" v="23680" actId="14100"/>
          <ac:picMkLst>
            <pc:docMk/>
            <pc:sldMk cId="3205962438" sldId="347"/>
            <ac:picMk id="4" creationId="{A4025C6A-F59C-80F5-3D2B-EEF025389FD4}"/>
          </ac:picMkLst>
        </pc:picChg>
      </pc:sldChg>
      <pc:sldChg chg="addSp delSp modSp add mod">
        <pc:chgData name="보성 권" userId="1306cc110c74979b" providerId="LiveId" clId="{CA6CE388-7F23-4E01-A8D0-9E02071D487D}" dt="2026-04-15T04:46:57.207" v="22691" actId="20577"/>
        <pc:sldMkLst>
          <pc:docMk/>
          <pc:sldMk cId="410170081" sldId="349"/>
        </pc:sldMkLst>
        <pc:spChg chg="mod">
          <ac:chgData name="보성 권" userId="1306cc110c74979b" providerId="LiveId" clId="{CA6CE388-7F23-4E01-A8D0-9E02071D487D}" dt="2026-04-15T03:07:23.978" v="22360" actId="20577"/>
          <ac:spMkLst>
            <pc:docMk/>
            <pc:sldMk cId="410170081" sldId="349"/>
            <ac:spMk id="3" creationId="{5E6CDF82-0D7D-5B5D-1A42-6724706D8EEF}"/>
          </ac:spMkLst>
        </pc:spChg>
        <pc:spChg chg="add mod">
          <ac:chgData name="보성 권" userId="1306cc110c74979b" providerId="LiveId" clId="{CA6CE388-7F23-4E01-A8D0-9E02071D487D}" dt="2026-04-15T04:36:38.859" v="22488" actId="1076"/>
          <ac:spMkLst>
            <pc:docMk/>
            <pc:sldMk cId="410170081" sldId="349"/>
            <ac:spMk id="13" creationId="{2DD5F9BB-C20B-7BCA-59DB-FB085CF880E4}"/>
          </ac:spMkLst>
        </pc:spChg>
        <pc:spChg chg="mod">
          <ac:chgData name="보성 권" userId="1306cc110c74979b" providerId="LiveId" clId="{CA6CE388-7F23-4E01-A8D0-9E02071D487D}" dt="2026-04-15T04:34:54.412" v="22465" actId="207"/>
          <ac:spMkLst>
            <pc:docMk/>
            <pc:sldMk cId="410170081" sldId="349"/>
            <ac:spMk id="14" creationId="{D62D8512-9E6E-84CD-8B02-D2FAB96C34E1}"/>
          </ac:spMkLst>
        </pc:spChg>
        <pc:spChg chg="mod">
          <ac:chgData name="보성 권" userId="1306cc110c74979b" providerId="LiveId" clId="{CA6CE388-7F23-4E01-A8D0-9E02071D487D}" dt="2026-04-15T04:46:57.207" v="22691" actId="20577"/>
          <ac:spMkLst>
            <pc:docMk/>
            <pc:sldMk cId="410170081" sldId="349"/>
            <ac:spMk id="19" creationId="{7111FCCD-49D2-A177-D67F-ECCD9E0BD49F}"/>
          </ac:spMkLst>
        </pc:spChg>
        <pc:picChg chg="add mod">
          <ac:chgData name="보성 권" userId="1306cc110c74979b" providerId="LiveId" clId="{CA6CE388-7F23-4E01-A8D0-9E02071D487D}" dt="2026-04-15T04:35:11.136" v="22471" actId="1076"/>
          <ac:picMkLst>
            <pc:docMk/>
            <pc:sldMk cId="410170081" sldId="349"/>
            <ac:picMk id="5" creationId="{8B252D40-F6FD-5185-9B06-1DF7C8E626DC}"/>
          </ac:picMkLst>
        </pc:picChg>
        <pc:picChg chg="add mod">
          <ac:chgData name="보성 권" userId="1306cc110c74979b" providerId="LiveId" clId="{CA6CE388-7F23-4E01-A8D0-9E02071D487D}" dt="2026-04-15T04:35:03.588" v="22467" actId="14100"/>
          <ac:picMkLst>
            <pc:docMk/>
            <pc:sldMk cId="410170081" sldId="349"/>
            <ac:picMk id="8" creationId="{31357458-6F90-1560-B87E-AF29094FA21A}"/>
          </ac:picMkLst>
        </pc:picChg>
        <pc:cxnChg chg="add mod">
          <ac:chgData name="보성 권" userId="1306cc110c74979b" providerId="LiveId" clId="{CA6CE388-7F23-4E01-A8D0-9E02071D487D}" dt="2026-04-15T04:35:37.209" v="22474" actId="14100"/>
          <ac:cxnSpMkLst>
            <pc:docMk/>
            <pc:sldMk cId="410170081" sldId="349"/>
            <ac:cxnSpMk id="9" creationId="{F9E92DDE-CA97-EA86-4C0C-86C3DAA33753}"/>
          </ac:cxnSpMkLst>
        </pc:cxnChg>
        <pc:cxnChg chg="add mod">
          <ac:chgData name="보성 권" userId="1306cc110c74979b" providerId="LiveId" clId="{CA6CE388-7F23-4E01-A8D0-9E02071D487D}" dt="2026-04-15T04:35:54.485" v="22477" actId="14100"/>
          <ac:cxnSpMkLst>
            <pc:docMk/>
            <pc:sldMk cId="410170081" sldId="349"/>
            <ac:cxnSpMk id="11" creationId="{46A57E6C-A262-9DC0-82C4-F519791EEDE1}"/>
          </ac:cxnSpMkLst>
        </pc:cxnChg>
      </pc:sldChg>
      <pc:sldChg chg="addSp delSp modSp add mod">
        <pc:chgData name="보성 권" userId="1306cc110c74979b" providerId="LiveId" clId="{CA6CE388-7F23-4E01-A8D0-9E02071D487D}" dt="2026-04-15T04:51:28.868" v="22861" actId="1076"/>
        <pc:sldMkLst>
          <pc:docMk/>
          <pc:sldMk cId="4219436296" sldId="350"/>
        </pc:sldMkLst>
        <pc:spChg chg="mod">
          <ac:chgData name="보성 권" userId="1306cc110c74979b" providerId="LiveId" clId="{CA6CE388-7F23-4E01-A8D0-9E02071D487D}" dt="2026-04-15T03:07:09.289" v="22334" actId="20577"/>
          <ac:spMkLst>
            <pc:docMk/>
            <pc:sldMk cId="4219436296" sldId="350"/>
            <ac:spMk id="3" creationId="{4B0A8128-FB2E-9772-60A1-4D7BC8E88A0E}"/>
          </ac:spMkLst>
        </pc:spChg>
        <pc:spChg chg="add mod">
          <ac:chgData name="보성 권" userId="1306cc110c74979b" providerId="LiveId" clId="{CA6CE388-7F23-4E01-A8D0-9E02071D487D}" dt="2026-04-15T04:51:26.197" v="22860" actId="1076"/>
          <ac:spMkLst>
            <pc:docMk/>
            <pc:sldMk cId="4219436296" sldId="350"/>
            <ac:spMk id="12" creationId="{7A444D53-CD90-C685-7A90-E92D2D00964E}"/>
          </ac:spMkLst>
        </pc:spChg>
        <pc:spChg chg="mod">
          <ac:chgData name="보성 권" userId="1306cc110c74979b" providerId="LiveId" clId="{CA6CE388-7F23-4E01-A8D0-9E02071D487D}" dt="2026-04-15T04:50:20.606" v="22830" actId="20577"/>
          <ac:spMkLst>
            <pc:docMk/>
            <pc:sldMk cId="4219436296" sldId="350"/>
            <ac:spMk id="14" creationId="{5F749F2B-FD6A-EF76-08B2-EDE37182E474}"/>
          </ac:spMkLst>
        </pc:spChg>
        <pc:spChg chg="mod">
          <ac:chgData name="보성 권" userId="1306cc110c74979b" providerId="LiveId" clId="{CA6CE388-7F23-4E01-A8D0-9E02071D487D}" dt="2026-04-15T04:47:03.406" v="22701" actId="20577"/>
          <ac:spMkLst>
            <pc:docMk/>
            <pc:sldMk cId="4219436296" sldId="350"/>
            <ac:spMk id="19" creationId="{D1FFB8E2-58C1-14C3-A770-0DD4BACEBAF6}"/>
          </ac:spMkLst>
        </pc:spChg>
        <pc:picChg chg="add mod">
          <ac:chgData name="보성 권" userId="1306cc110c74979b" providerId="LiveId" clId="{CA6CE388-7F23-4E01-A8D0-9E02071D487D}" dt="2026-04-15T04:50:24.108" v="22831" actId="1076"/>
          <ac:picMkLst>
            <pc:docMk/>
            <pc:sldMk cId="4219436296" sldId="350"/>
            <ac:picMk id="6" creationId="{5204DCEA-EA9F-6C50-C57B-A4B40C24D88B}"/>
          </ac:picMkLst>
        </pc:picChg>
        <pc:picChg chg="add mod">
          <ac:chgData name="보성 권" userId="1306cc110c74979b" providerId="LiveId" clId="{CA6CE388-7F23-4E01-A8D0-9E02071D487D}" dt="2026-04-15T04:51:28.868" v="22861" actId="1076"/>
          <ac:picMkLst>
            <pc:docMk/>
            <pc:sldMk cId="4219436296" sldId="350"/>
            <ac:picMk id="10" creationId="{9EF217AF-F8FE-6DDB-A49F-590A6862B3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2026-04-17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0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05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76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9691D-15A1-090D-EEFC-5D1DB7F1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9EB23B-1ADC-B4D4-375A-86E404D33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3E332E-2CA0-AD5D-B93D-2B8338BFE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13EE7D-8DB9-AE12-001E-03B486D91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27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02CA2-42EE-DCBC-06F7-4CDBAF97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B9A58A-E6E8-B4A5-B023-C39BB2B50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6AEFC9-F3B5-5E36-D1DC-884BDD583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48697A-EFEB-FD06-25FD-28C8463EA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70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F1CD7-2AE7-1CA5-3494-52BCC3D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47871E-257C-84C1-1EA1-0B36BFD5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0A1226-48A2-E848-087D-30ABE0DBA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9FAE65-C76C-7C0F-6110-6D03F0090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68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2DF4F-A030-8C0F-693C-E282BCA4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6D4061-BD96-5331-9CD8-CA57A8BD1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7CAA29-6619-617E-5386-8DF25F6FD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F07EAB-7BDF-9224-D463-A1919FF0C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32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25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F2480-0281-726E-A143-AC8CFB16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070C7F-5ADE-C6B9-1DFE-4921E22E8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F1F364-7EC8-785E-7683-0BB34B05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543A58-059A-9519-C8DB-387FE1673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24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ED36-5355-8426-40C9-755B78998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091695-E939-7A86-DC65-84B362504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BBF674-F71D-93A1-8893-22BB3F5D4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6EC8D0-7E38-AB21-5F18-2772E025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30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4908A-A40A-D5D3-6714-D241EF59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104AD8-9521-96AD-9DE6-C13FBDA50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6D077A-BFDE-3462-9816-BD710BD9F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EE08BE-F764-C6D3-A670-4BF42F454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84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15AB3-6016-8586-C1D8-B25273B50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022F6A-ED9F-7F3E-13A8-AFB22BF69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153BD5-680D-BD52-0A46-1A5F289DC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301ECA-1B90-1FCE-0B91-9687DB80A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9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1E1F8-AADB-F70A-3A0A-70BD9530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053732-7B81-EA85-E240-514D8EC9B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E0CC02-E01E-BB2D-DAF7-7C8C64684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AD2A16-73F3-1243-6EA4-28983AF16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0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41EAF-837B-0B44-2828-424112D1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8E5A1A-65DD-DA5E-266E-056964D2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C93FC4-9C83-1673-C1C7-07EF0BBF5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17FDD8-5A28-9756-6496-4531D92BE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2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90498" y="186071"/>
            <a:ext cx="25664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sz="1400" dirty="0"/>
              <a:t>2026. 04. 17, Pohang, S. Korea.</a:t>
            </a:r>
          </a:p>
        </p:txBody>
      </p:sp>
      <p:sp>
        <p:nvSpPr>
          <p:cNvPr id="8" name="텍스트 개체 틀 2"/>
          <p:cNvSpPr>
            <a:spLocks noGrp="1"/>
          </p:cNvSpPr>
          <p:nvPr/>
        </p:nvSpPr>
        <p:spPr>
          <a:xfrm>
            <a:off x="454222" y="2141940"/>
            <a:ext cx="8064788" cy="3252406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ko-KR" sz="3500" b="1" dirty="0"/>
              <a:t>Mode-zero Robinson instability in the presence of passive superconducting harmonic cavities(PSHC)</a:t>
            </a:r>
            <a:endParaRPr kumimoji="0" lang="en-US" altLang="ko-KR" sz="35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altLang="ko-KR" b="1" dirty="0"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altLang="ko-KR" sz="18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altLang="ko-KR" b="1" dirty="0"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altLang="ko-KR" sz="18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1800" b="0" i="0" u="none" strike="noStrike" kern="1200" cap="none" spc="0" normalizeH="0" baseline="0" dirty="0">
                <a:solidFill>
                  <a:schemeClr val="tx1"/>
                </a:solidFill>
                <a:latin typeface="Arial"/>
                <a:cs typeface="Arial"/>
              </a:rPr>
              <a:t>Department of Physics, POSTECH</a:t>
            </a: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i="0" u="none" strike="noStrike" kern="1200" cap="none" spc="0" normalizeH="0" baseline="0" dirty="0">
                <a:solidFill>
                  <a:schemeClr val="tx1"/>
                </a:solidFill>
                <a:latin typeface="Arial"/>
                <a:cs typeface="Arial"/>
              </a:rPr>
              <a:t>Boseong Kwon</a:t>
            </a:r>
            <a:endParaRPr kumimoji="0" lang="en-US" altLang="ko-KR" sz="1800" b="0" i="0" strike="noStrike" kern="1200" cap="none" spc="0" normalizeH="0" baseline="0" dirty="0">
              <a:solidFill>
                <a:srgbClr val="808080"/>
              </a:solidFill>
              <a:effectLst/>
              <a:latin typeface="Arial"/>
              <a:cs typeface="Arial"/>
            </a:endParaRP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1800" b="0" i="0" strike="noStrike" kern="1200" cap="none" spc="0" normalizeH="0" baseline="0" dirty="0">
              <a:solidFill>
                <a:srgbClr val="80808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66B64-E6BD-708A-E72C-5988605C31C8}"/>
                  </a:ext>
                </a:extLst>
              </p:cNvPr>
              <p:cNvSpPr txBox="1"/>
              <p:nvPr/>
            </p:nvSpPr>
            <p:spPr>
              <a:xfrm>
                <a:off x="8043281" y="176517"/>
                <a:ext cx="910221" cy="31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2600">
                    <a:solidFill>
                      <a:srgbClr val="00468C"/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bg1"/>
                    </a:solidFill>
                  </a:rPr>
                  <a:t> JKPS</a:t>
                </a:r>
                <a:endParaRPr lang="en-US" altLang="ko-KR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66B64-E6BD-708A-E72C-5988605C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81" y="176517"/>
                <a:ext cx="910221" cy="317331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5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1CB4-40B5-C139-3B21-3EFF07E7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FD690-F9C8-AFB6-11FD-483A1AF60EB7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61DA4-978E-6AC7-819D-3623A99E5CC6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C3A24C2-09D5-C013-78C9-738A0898F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858EDA6-D375-4AD2-1EEE-46338A284BA9}"/>
                  </a:ext>
                </a:extLst>
              </p:cNvPr>
              <p:cNvSpPr txBox="1"/>
              <p:nvPr/>
            </p:nvSpPr>
            <p:spPr>
              <a:xfrm>
                <a:off x="436325" y="1020162"/>
                <a:ext cx="8360245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Analytic approximation about D-mode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 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,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k and b are coefficients fitted using that </a:t>
                </a:r>
                <a:r>
                  <a:rPr lang="en-US" altLang="ko-KR" b="1" dirty="0"/>
                  <a:t>the impedance term is almost linear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dirty="0"/>
                  <a:t>, Fig. 2 shows how well it approximates S‑ mode and D‑ mode, respectively.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858EDA6-D375-4AD2-1EEE-46338A284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1020162"/>
                <a:ext cx="8360245" cy="3416320"/>
              </a:xfrm>
              <a:prstGeom prst="rect">
                <a:avLst/>
              </a:prstGeo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15B75121-B6D4-5518-386F-076CC8BA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3" y="3937228"/>
            <a:ext cx="2814712" cy="2544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28F2AD-F83F-38FA-E71D-3862D3B89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711" y="2362273"/>
            <a:ext cx="1790792" cy="76203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1E3077A-C0BA-4D52-6ADE-31292470A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371" y="3937228"/>
            <a:ext cx="5471676" cy="8253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963213-D02D-B4C5-E92F-C5244169C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72" y="2319828"/>
            <a:ext cx="4117022" cy="846930"/>
          </a:xfrm>
          <a:prstGeom prst="rect">
            <a:avLst/>
          </a:prstGeom>
        </p:spPr>
      </p:pic>
      <p:sp>
        <p:nvSpPr>
          <p:cNvPr id="7" name="화살표: 아래로 구부러짐 6">
            <a:extLst>
              <a:ext uri="{FF2B5EF4-FFF2-40B4-BE49-F238E27FC236}">
                <a16:creationId xmlns:a16="http://schemas.microsoft.com/office/drawing/2014/main" id="{BDF16056-5A4E-CD8E-59A7-817B690CE53D}"/>
              </a:ext>
            </a:extLst>
          </p:cNvPr>
          <p:cNvSpPr/>
          <p:nvPr/>
        </p:nvSpPr>
        <p:spPr>
          <a:xfrm>
            <a:off x="4913282" y="2186125"/>
            <a:ext cx="1288741" cy="4994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DA79037-911A-F00F-8385-3A5D163FC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360" y="1667518"/>
            <a:ext cx="2883048" cy="425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C8FF5-DBCB-CFD5-B254-4408A4B5155E}"/>
                  </a:ext>
                </a:extLst>
              </p:cNvPr>
              <p:cNvSpPr txBox="1"/>
              <p:nvPr/>
            </p:nvSpPr>
            <p:spPr>
              <a:xfrm>
                <a:off x="3280293" y="4932870"/>
                <a:ext cx="559277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, dominated by radiation damping. Contributes to the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further attenuation as much as k&lt;0</a:t>
                </a:r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D-mode</a:t>
                </a:r>
                <a:r>
                  <a:rPr lang="en-US" altLang="ko-KR" dirty="0"/>
                  <a:t>: Can be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ko-KR" dirty="0"/>
                  <a:t>so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 term acts in the direction of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amplifying</a:t>
                </a:r>
                <a:r>
                  <a:rPr lang="en-US" altLang="ko-KR" dirty="0"/>
                  <a:t> the growth rate.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C8FF5-DBCB-CFD5-B254-4408A4B5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3" y="4932870"/>
                <a:ext cx="5592774" cy="1477328"/>
              </a:xfrm>
              <a:prstGeom prst="rect">
                <a:avLst/>
              </a:prstGeom>
              <a:blipFill>
                <a:blip r:embed="rId9"/>
                <a:stretch>
                  <a:fillRect l="-871" t="-2058" b="-5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66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0498-04EC-D321-CE4C-B705F853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53250-5EB3-6908-9ACB-8BA24AEF8984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620C29-3EA8-4E18-A435-F3EC32BFB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A1AAA-D16C-5B84-2C69-DC0F06B14614}"/>
              </a:ext>
            </a:extLst>
          </p:cNvPr>
          <p:cNvSpPr txBox="1"/>
          <p:nvPr/>
        </p:nvSpPr>
        <p:spPr>
          <a:xfrm>
            <a:off x="944112" y="2896730"/>
            <a:ext cx="46403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Parameter dependency</a:t>
            </a:r>
          </a:p>
        </p:txBody>
      </p:sp>
    </p:spTree>
    <p:extLst>
      <p:ext uri="{BB962C8B-B14F-4D97-AF65-F5344CB8AC3E}">
        <p14:creationId xmlns:p14="http://schemas.microsoft.com/office/powerpoint/2010/main" val="299326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BCACA-BCF6-CE66-C19F-542774F2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B95F4-30E1-F83B-17A4-73A292B9196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3E62C-0BC7-E10A-4555-B2FD187F4FD3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Damping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3E62C-0BC7-E10A-4555-B2FD187F4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blipFill>
                <a:blip r:embed="rId3"/>
                <a:stretch>
                  <a:fillRect l="-4412" t="-11628" r="-2941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ADEDE5E0-5EA0-38A2-CB51-06BD291A4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A2434A19-8B18-0CB5-D059-2986D77E3EB6}"/>
              </a:ext>
            </a:extLst>
          </p:cNvPr>
          <p:cNvSpPr txBox="1"/>
          <p:nvPr/>
        </p:nvSpPr>
        <p:spPr>
          <a:xfrm>
            <a:off x="436325" y="1020162"/>
            <a:ext cx="8360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Growth rate vs. Damping rate</a:t>
            </a:r>
            <a:endParaRPr lang="en-US" altLang="ko-KR" sz="2000" dirty="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33E8B-87E6-ABEC-1057-1F3AC30875CF}"/>
                  </a:ext>
                </a:extLst>
              </p:cNvPr>
              <p:cNvSpPr txBox="1"/>
              <p:nvPr/>
            </p:nvSpPr>
            <p:spPr>
              <a:xfrm>
                <a:off x="576029" y="5476698"/>
                <a:ext cx="70863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: Growth rate is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ko-K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l-GR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altLang="ko-K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n-US" altLang="ko-KR" dirty="0"/>
                  <a:t>, always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stable</a:t>
                </a:r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D-mode</a:t>
                </a:r>
                <a:r>
                  <a:rPr lang="en-US" altLang="ko-KR" dirty="0"/>
                  <a:t>: Growth rate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altLang="ko-KR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n-US" altLang="ko-KR" dirty="0"/>
                  <a:t>, beam stability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0" smtClean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sub>
                    </m:sSub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𝐦𝐬</m:t>
                    </m:r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33E8B-87E6-ABEC-1057-1F3AC308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" y="5476698"/>
                <a:ext cx="7086303" cy="923330"/>
              </a:xfrm>
              <a:prstGeom prst="rect">
                <a:avLst/>
              </a:prstGeom>
              <a:blipFill>
                <a:blip r:embed="rId5"/>
                <a:stretch>
                  <a:fillRect l="-688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8E2032FD-EC53-AACD-F2EC-32F80F793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294" y="1654173"/>
            <a:ext cx="4883238" cy="3685121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9D86409-0B05-3969-469F-B4347EB8A3BB}"/>
              </a:ext>
            </a:extLst>
          </p:cNvPr>
          <p:cNvCxnSpPr>
            <a:cxnSpLocks/>
          </p:cNvCxnSpPr>
          <p:nvPr/>
        </p:nvCxnSpPr>
        <p:spPr>
          <a:xfrm flipH="1">
            <a:off x="3248032" y="3716867"/>
            <a:ext cx="279716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F5C5A66-2B2D-505F-730E-65B333C6B34A}"/>
              </a:ext>
            </a:extLst>
          </p:cNvPr>
          <p:cNvCxnSpPr>
            <a:cxnSpLocks/>
          </p:cNvCxnSpPr>
          <p:nvPr/>
        </p:nvCxnSpPr>
        <p:spPr>
          <a:xfrm flipV="1">
            <a:off x="3248032" y="3716867"/>
            <a:ext cx="0" cy="4995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06EA68-F7CF-BBF2-285F-913F059617AE}"/>
                  </a:ext>
                </a:extLst>
              </p:cNvPr>
              <p:cNvSpPr txBox="1"/>
              <p:nvPr/>
            </p:nvSpPr>
            <p:spPr>
              <a:xfrm>
                <a:off x="2989940" y="4184443"/>
                <a:ext cx="544811" cy="24622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000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sz="1000" b="1" i="1" smtClean="0">
                          <a:latin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ko-KR" altLang="en-US" sz="1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06EA68-F7CF-BBF2-285F-913F05961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940" y="4184443"/>
                <a:ext cx="544811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5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7146-E618-C739-E520-9E5A654C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DC47D-9253-CC7C-6F12-1B4D0A109577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D8CC87-6F65-4D89-D00C-12A535A4E731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Damping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D8CC87-6F65-4D89-D00C-12A535A4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blipFill>
                <a:blip r:embed="rId3"/>
                <a:stretch>
                  <a:fillRect l="-4412" t="-11628" r="-2941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94777BDF-F427-D547-1F80-18AEA8F39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F752756-CC0D-4C68-6256-1902960D0642}"/>
              </a:ext>
            </a:extLst>
          </p:cNvPr>
          <p:cNvSpPr txBox="1"/>
          <p:nvPr/>
        </p:nvSpPr>
        <p:spPr>
          <a:xfrm>
            <a:off x="436325" y="1020162"/>
            <a:ext cx="836024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Oscillation frequency vs. Damping time</a:t>
            </a:r>
            <a:endParaRPr lang="en-US" altLang="ko-KR" sz="2000" dirty="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A0C7D-FB6D-AB59-D3E5-FD8422DA817A}"/>
              </a:ext>
            </a:extLst>
          </p:cNvPr>
          <p:cNvSpPr txBox="1"/>
          <p:nvPr/>
        </p:nvSpPr>
        <p:spPr>
          <a:xfrm>
            <a:off x="436326" y="5392995"/>
            <a:ext cx="7838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In most sections, the frequencies of the two modes S and D are </a:t>
            </a:r>
            <a:r>
              <a:rPr lang="en-US" altLang="ko-KR" b="1" dirty="0"/>
              <a:t>hardly affected</a:t>
            </a:r>
            <a:r>
              <a:rPr lang="en-US" altLang="ko-KR" dirty="0"/>
              <a:t> by the damping time, with only a </a:t>
            </a:r>
            <a:r>
              <a:rPr lang="en-US" altLang="ko-KR" b="1" dirty="0"/>
              <a:t>slight shift of less than 1 </a:t>
            </a:r>
            <a:r>
              <a:rPr lang="en-US" altLang="ko-KR" b="1" dirty="0" err="1"/>
              <a:t>ms</a:t>
            </a:r>
            <a:r>
              <a:rPr lang="en-US" altLang="ko-KR" dirty="0" err="1"/>
              <a:t>.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48F4271-EACE-5D5B-5B1B-7F7CC0AFE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3" y="1730944"/>
            <a:ext cx="4625553" cy="3624235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DA74E45-A4AB-6125-9109-A5B7D830435C}"/>
              </a:ext>
            </a:extLst>
          </p:cNvPr>
          <p:cNvSpPr/>
          <p:nvPr/>
        </p:nvSpPr>
        <p:spPr>
          <a:xfrm>
            <a:off x="4978399" y="3365261"/>
            <a:ext cx="677334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0BA1C-84CA-B584-8274-A4768FD9EF8F}"/>
                  </a:ext>
                </a:extLst>
              </p:cNvPr>
              <p:cNvSpPr txBox="1"/>
              <p:nvPr/>
            </p:nvSpPr>
            <p:spPr>
              <a:xfrm>
                <a:off x="5816600" y="2942896"/>
                <a:ext cx="3090332" cy="120032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 </a:t>
                </a:r>
                <a:r>
                  <a:rPr lang="en-US" altLang="ko-KR" b="1" dirty="0"/>
                  <a:t>HALF(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ms), </a:t>
                </a:r>
                <a:r>
                  <a:rPr lang="en-US" altLang="ko-KR" dirty="0"/>
                  <a:t>D‑ mode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can be avoided </a:t>
                </a:r>
                <a:r>
                  <a:rPr lang="en-US" altLang="ko-KR" dirty="0"/>
                  <a:t>in real operation, but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if reduce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 a lot</a:t>
                </a:r>
                <a:r>
                  <a:rPr lang="en-US" altLang="ko-KR" dirty="0"/>
                  <a:t>, can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grow D ‑ mode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0BA1C-84CA-B584-8274-A4768FD9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2942896"/>
                <a:ext cx="3090332" cy="1200329"/>
              </a:xfrm>
              <a:prstGeom prst="rect">
                <a:avLst/>
              </a:prstGeom>
              <a:blipFill>
                <a:blip r:embed="rId6"/>
                <a:stretch>
                  <a:fillRect l="-1578" t="-3046" r="-2761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6A8B6-D009-00D1-3FCD-D099836E6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FACF7-6F80-C53D-DB2C-96C6694C9512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BB75D-AB4A-1AE6-8DFC-5BAFD7D5B521}"/>
              </a:ext>
            </a:extLst>
          </p:cNvPr>
          <p:cNvSpPr txBox="1"/>
          <p:nvPr/>
        </p:nvSpPr>
        <p:spPr>
          <a:xfrm>
            <a:off x="347430" y="248471"/>
            <a:ext cx="27574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Quality Factor(Q</a:t>
            </a:r>
            <a:r>
              <a:rPr lang="en-US" altLang="ko-KR" dirty="0"/>
              <a:t>)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04E0E1F-1C86-96D0-BFF3-0538F5D8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B8AB7FCE-44EA-410D-1356-892525128A1D}"/>
                  </a:ext>
                </a:extLst>
              </p:cNvPr>
              <p:cNvSpPr txBox="1"/>
              <p:nvPr/>
            </p:nvSpPr>
            <p:spPr>
              <a:xfrm>
                <a:off x="410924" y="825427"/>
                <a:ext cx="8360245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Growth rate vs. Quality factor(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B8AB7FCE-44EA-410D-1356-89252512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4" y="825427"/>
                <a:ext cx="8360245" cy="996427"/>
              </a:xfrm>
              <a:prstGeom prst="rect">
                <a:avLst/>
              </a:prstGeom>
              <a:blipFill>
                <a:blip r:embed="rId4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9F9A1F-5B7C-67E4-F6D0-2E785A4D048D}"/>
              </a:ext>
            </a:extLst>
          </p:cNvPr>
          <p:cNvSpPr txBox="1"/>
          <p:nvPr/>
        </p:nvSpPr>
        <p:spPr>
          <a:xfrm>
            <a:off x="465961" y="5589397"/>
            <a:ext cx="8220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Small Q: </a:t>
            </a:r>
            <a:r>
              <a:rPr lang="en-US" altLang="ko-KR" dirty="0">
                <a:solidFill>
                  <a:srgbClr val="FF0000"/>
                </a:solidFill>
              </a:rPr>
              <a:t>suppress the D-mode instability</a:t>
            </a:r>
            <a:r>
              <a:rPr lang="en-US" altLang="ko-KR" dirty="0"/>
              <a:t>, but may </a:t>
            </a:r>
            <a:r>
              <a:rPr lang="en-US" altLang="ko-KR" dirty="0">
                <a:solidFill>
                  <a:srgbClr val="FF0000"/>
                </a:solidFill>
              </a:rPr>
              <a:t>enhance the S-mode instability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High Q: </a:t>
            </a:r>
            <a:r>
              <a:rPr lang="en-US" altLang="ko-KR" dirty="0"/>
              <a:t>the </a:t>
            </a:r>
            <a:r>
              <a:rPr lang="en-US" altLang="ko-KR" dirty="0">
                <a:solidFill>
                  <a:srgbClr val="FF0000"/>
                </a:solidFill>
              </a:rPr>
              <a:t>D-mode instability only occurs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Such as </a:t>
            </a:r>
            <a:r>
              <a:rPr lang="en-US" altLang="ko-KR" b="1" dirty="0"/>
              <a:t>PSHC with a coupler </a:t>
            </a:r>
            <a:r>
              <a:rPr lang="en-US" altLang="ko-KR" dirty="0"/>
              <a:t>to extract beam power, the D-mode instability </a:t>
            </a:r>
            <a:r>
              <a:rPr lang="en-US" altLang="ko-KR" dirty="0">
                <a:solidFill>
                  <a:srgbClr val="FF0000"/>
                </a:solidFill>
              </a:rPr>
              <a:t>is not expected to occur</a:t>
            </a:r>
            <a:r>
              <a:rPr lang="en-US" altLang="ko-KR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2B7595B-C606-FF1E-7994-A58A20193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378" y="1602846"/>
            <a:ext cx="5441556" cy="407585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C42B371-80BB-AA51-5C97-8251A547401B}"/>
              </a:ext>
            </a:extLst>
          </p:cNvPr>
          <p:cNvCxnSpPr>
            <a:cxnSpLocks/>
          </p:cNvCxnSpPr>
          <p:nvPr/>
        </p:nvCxnSpPr>
        <p:spPr>
          <a:xfrm flipV="1">
            <a:off x="3387007" y="2142065"/>
            <a:ext cx="0" cy="215899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FEDCEAD-909C-A44B-9E51-8DD685C686E6}"/>
              </a:ext>
            </a:extLst>
          </p:cNvPr>
          <p:cNvCxnSpPr>
            <a:cxnSpLocks/>
          </p:cNvCxnSpPr>
          <p:nvPr/>
        </p:nvCxnSpPr>
        <p:spPr>
          <a:xfrm>
            <a:off x="3387007" y="2125133"/>
            <a:ext cx="778934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01EBE-88DE-4135-70DE-38CED372DC42}"/>
                  </a:ext>
                </a:extLst>
              </p:cNvPr>
              <p:cNvSpPr txBox="1"/>
              <p:nvPr/>
            </p:nvSpPr>
            <p:spPr>
              <a:xfrm>
                <a:off x="3135440" y="1864907"/>
                <a:ext cx="1481007" cy="24968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/>
                  <a:t>Best Q(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ko-KR" sz="1000" b="1" dirty="0"/>
                  <a:t>)!</a:t>
                </a:r>
                <a:endParaRPr lang="ko-KR" altLang="en-US" sz="1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01EBE-88DE-4135-70DE-38CED372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40" y="1864907"/>
                <a:ext cx="1481007" cy="249684"/>
              </a:xfrm>
              <a:prstGeom prst="rect">
                <a:avLst/>
              </a:prstGeom>
              <a:blipFill>
                <a:blip r:embed="rId6"/>
                <a:stretch>
                  <a:fillRect r="-1646" b="-12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E9A05B99-5F07-82BC-A282-CD61AC302ED5}"/>
              </a:ext>
            </a:extLst>
          </p:cNvPr>
          <p:cNvCxnSpPr>
            <a:cxnSpLocks/>
          </p:cNvCxnSpPr>
          <p:nvPr/>
        </p:nvCxnSpPr>
        <p:spPr>
          <a:xfrm flipH="1" flipV="1">
            <a:off x="4165941" y="2157644"/>
            <a:ext cx="10257" cy="218575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0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5E7-8F7C-56EA-EA90-9A747319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5275D-848A-63F3-B3F0-EF52459009B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A9ED-3C98-FAC2-17A9-2EEA950EA525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386554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Detuning Frequency(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A9ED-3C98-FAC2-17A9-2EEA950E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3865545" cy="523220"/>
              </a:xfrm>
              <a:prstGeom prst="rect">
                <a:avLst/>
              </a:prstGeom>
              <a:blipFill>
                <a:blip r:embed="rId3"/>
                <a:stretch>
                  <a:fillRect l="-3312" t="-11628" r="-1735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CCC14C8B-C194-704B-5FE9-363356722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A683C1E-2B32-990E-8824-986AE2142882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Growth rate vs. Detuning frequency(5 - 12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A683C1E-2B32-990E-8824-986AE214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blipFill>
                <a:blip r:embed="rId5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D224B-7606-FA45-1ECF-8BF810A856B3}"/>
                  </a:ext>
                </a:extLst>
              </p:cNvPr>
              <p:cNvSpPr txBox="1"/>
              <p:nvPr/>
            </p:nvSpPr>
            <p:spPr>
              <a:xfrm>
                <a:off x="576028" y="5267666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 : </a:t>
                </a: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Always stable.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 : </a:t>
                </a: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Stable above </a:t>
                </a:r>
                <a:r>
                  <a:rPr lang="en-US" altLang="ko-KR" dirty="0"/>
                  <a:t>about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7 kHz </a:t>
                </a:r>
                <a:r>
                  <a:rPr lang="en-US" altLang="ko-KR" dirty="0"/>
                  <a:t>detuning.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If detuning is lowered because of the </a:t>
                </a:r>
                <a:r>
                  <a:rPr lang="en-US" altLang="ko-KR" b="1" dirty="0"/>
                  <a:t>bunch lengthening requirement</a:t>
                </a:r>
                <a:r>
                  <a:rPr lang="en-US" altLang="ko-KR" dirty="0"/>
                  <a:t>, the D‑ mode can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be limited first</a:t>
                </a:r>
                <a:r>
                  <a:rPr lang="en-US" altLang="ko-KR" dirty="0"/>
                  <a:t>, especially in rings with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small damping time</a:t>
                </a:r>
                <a:r>
                  <a:rPr lang="en-US" altLang="ko-KR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D224B-7606-FA45-1ECF-8BF810A8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5267666"/>
                <a:ext cx="8220541" cy="1200329"/>
              </a:xfrm>
              <a:prstGeom prst="rect">
                <a:avLst/>
              </a:prstGeom>
              <a:blipFill>
                <a:blip r:embed="rId6"/>
                <a:stretch>
                  <a:fillRect l="-593" t="-2538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9F7C4A80-14BD-433F-4F4C-31C52D7C8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202" y="1459512"/>
            <a:ext cx="4501598" cy="3752703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CD278C2-D55D-60C1-83E7-0EA89BDD26E6}"/>
              </a:ext>
            </a:extLst>
          </p:cNvPr>
          <p:cNvCxnSpPr>
            <a:cxnSpLocks/>
          </p:cNvCxnSpPr>
          <p:nvPr/>
        </p:nvCxnSpPr>
        <p:spPr>
          <a:xfrm flipV="1">
            <a:off x="4030473" y="3301998"/>
            <a:ext cx="0" cy="8128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03634AB-B1C7-CDEB-7513-31449DCAD024}"/>
              </a:ext>
            </a:extLst>
          </p:cNvPr>
          <p:cNvCxnSpPr>
            <a:cxnSpLocks/>
          </p:cNvCxnSpPr>
          <p:nvPr/>
        </p:nvCxnSpPr>
        <p:spPr>
          <a:xfrm flipH="1">
            <a:off x="3248032" y="3301998"/>
            <a:ext cx="78244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68B6D-9CB9-4D58-F8DF-C5F3B4B51106}"/>
                  </a:ext>
                </a:extLst>
              </p:cNvPr>
              <p:cNvSpPr txBox="1"/>
              <p:nvPr/>
            </p:nvSpPr>
            <p:spPr>
              <a:xfrm>
                <a:off x="3777339" y="4108243"/>
                <a:ext cx="544811" cy="27699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b="1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sz="1200" b="1" i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ko-KR" altLang="en-US" sz="12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68B6D-9CB9-4D58-F8DF-C5F3B4B5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339" y="4108243"/>
                <a:ext cx="54481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2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06A1-B31D-CCDA-A5A8-4C98DE82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12926-25D0-EEA5-B579-8044FA83533F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53EB1-ECE8-B91F-15B2-01B3F4FBC652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54567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53EB1-ECE8-B91F-15B2-01B3F4FBC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5456750" cy="523220"/>
              </a:xfrm>
              <a:prstGeom prst="rect">
                <a:avLst/>
              </a:prstGeom>
              <a:blipFill>
                <a:blip r:embed="rId3"/>
                <a:stretch>
                  <a:fillRect l="-2346" t="-11628" r="-1117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F81E9B7A-55A3-C509-4542-DFCED9727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0D4104A-D9D6-30A7-5FB0-EA1CB8E72D78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Complex frequencies vs. 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𝐭𝐨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0D4104A-D9D6-30A7-5FB0-EA1CB8E7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blipFill>
                <a:blip r:embed="rId5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153D6-6301-02D4-A399-037ACF7DDCEE}"/>
                  </a:ext>
                </a:extLst>
              </p:cNvPr>
              <p:cNvSpPr txBox="1"/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ko-KR" dirty="0"/>
                  <a:t>↑ -&gt; S-mode frequency ↑ , D- mode frequency ↓.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In the side of </a:t>
                </a:r>
                <a:r>
                  <a:rPr lang="en-US" altLang="ko-KR" b="1" dirty="0"/>
                  <a:t>growth rate</a:t>
                </a:r>
                <a:r>
                  <a:rPr lang="en-US" altLang="ko-KR" dirty="0"/>
                  <a:t>,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 is more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stable</a:t>
                </a:r>
                <a:r>
                  <a:rPr lang="en-US" altLang="ko-KR" dirty="0"/>
                  <a:t>, </a:t>
                </a:r>
                <a:r>
                  <a:rPr lang="en-US" altLang="ko-KR" b="1" dirty="0"/>
                  <a:t>D- mode </a:t>
                </a:r>
                <a:r>
                  <a:rPr lang="en-US" altLang="ko-KR" dirty="0"/>
                  <a:t>is more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In the </a:t>
                </a:r>
                <a:r>
                  <a:rPr lang="en-US" altLang="ko-KR" b="1" dirty="0"/>
                  <a:t>bunch lengthening requirement case in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dirty="0"/>
                  <a:t>, there will be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the coupling </a:t>
                </a:r>
                <a:r>
                  <a:rPr lang="en-US" altLang="ko-KR" dirty="0"/>
                  <a:t>of S and D modes!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153D6-6301-02D4-A399-037ACF7D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blipFill>
                <a:blip r:embed="rId6"/>
                <a:stretch>
                  <a:fillRect l="-593" t="-3061" b="-7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B7D44E77-F70B-1E3C-B8E1-EAF618AFF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235" y="1597118"/>
            <a:ext cx="4508398" cy="3414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8A106-6BE2-5658-8B03-770ED979D9D8}"/>
                  </a:ext>
                </a:extLst>
              </p:cNvPr>
              <p:cNvSpPr txBox="1"/>
              <p:nvPr/>
            </p:nvSpPr>
            <p:spPr>
              <a:xfrm>
                <a:off x="6248102" y="2645753"/>
                <a:ext cx="2548467" cy="3413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8A106-6BE2-5658-8B03-770ED979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02" y="2645753"/>
                <a:ext cx="2548467" cy="341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타원 15">
            <a:extLst>
              <a:ext uri="{FF2B5EF4-FFF2-40B4-BE49-F238E27FC236}">
                <a16:creationId xmlns:a16="http://schemas.microsoft.com/office/drawing/2014/main" id="{00FD0FC9-F15B-5D5E-6AE4-B724435DA452}"/>
              </a:ext>
            </a:extLst>
          </p:cNvPr>
          <p:cNvSpPr/>
          <p:nvPr/>
        </p:nvSpPr>
        <p:spPr>
          <a:xfrm>
            <a:off x="3894667" y="2293912"/>
            <a:ext cx="1193800" cy="8043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1F4FCE-8C7E-D332-C930-07266A2C8490}"/>
              </a:ext>
            </a:extLst>
          </p:cNvPr>
          <p:cNvCxnSpPr>
            <a:cxnSpLocks/>
          </p:cNvCxnSpPr>
          <p:nvPr/>
        </p:nvCxnSpPr>
        <p:spPr>
          <a:xfrm>
            <a:off x="4804832" y="3098245"/>
            <a:ext cx="2637368" cy="2770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A54BC-D1CD-11F5-618E-E1C49D497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FD57DE-4380-2ACE-E709-C695CD8295BB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472EA-CFD2-A017-489C-F62024DA04E1}"/>
              </a:ext>
            </a:extLst>
          </p:cNvPr>
          <p:cNvSpPr txBox="1"/>
          <p:nvPr/>
        </p:nvSpPr>
        <p:spPr>
          <a:xfrm>
            <a:off x="347430" y="248471"/>
            <a:ext cx="4299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Coupling of S and D Modes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B0F2323-BEF5-23BA-2F7A-61FF182C5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1EBC877-9E00-FCB7-4BA7-805C92EB80C1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Complex frequencies vs. Detuning frequency(In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, 4- 7</a:t>
                </a:r>
                <a14:m>
                  <m:oMath xmlns:m="http://schemas.openxmlformats.org/officeDocument/2006/math">
                    <m:r>
                      <a:rPr lang="en-US" altLang="ko-KR" sz="2000" b="1"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1EBC877-9E00-FCB7-4BA7-805C92E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blipFill>
                <a:blip r:embed="rId4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826DCD-C0CC-7E98-1234-FEFC76E08FEF}"/>
                  </a:ext>
                </a:extLst>
              </p:cNvPr>
              <p:cNvSpPr txBox="1"/>
              <p:nvPr/>
            </p:nvSpPr>
            <p:spPr>
              <a:xfrm>
                <a:off x="436325" y="5047689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 ↓, the S and D frequencies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approach</a:t>
                </a:r>
                <a:r>
                  <a:rPr lang="en-US" altLang="ko-KR" dirty="0"/>
                  <a:t> each other, resulting in mode coupling near about </a:t>
                </a:r>
                <a:r>
                  <a:rPr lang="en-US" altLang="ko-KR" b="1" dirty="0"/>
                  <a:t>6.2 kHz </a:t>
                </a:r>
                <a:r>
                  <a:rPr lang="en-US" altLang="ko-KR" dirty="0"/>
                  <a:t>to become complex conjugate pairs.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After mode coupling,</a:t>
                </a:r>
                <a:r>
                  <a:rPr lang="en-US" altLang="ko-KR" b="1" dirty="0"/>
                  <a:t> D‑ mode </a:t>
                </a:r>
                <a:r>
                  <a:rPr lang="en-US" altLang="ko-KR" dirty="0"/>
                  <a:t>growth rate 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very large</a:t>
                </a:r>
                <a:r>
                  <a:rPr lang="en-US" altLang="ko-KR" dirty="0"/>
                  <a:t>,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hard in tracking</a:t>
                </a:r>
                <a:r>
                  <a:rPr lang="en-US" altLang="ko-KR" dirty="0"/>
                  <a:t>, but it can be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easily calculated with previous equation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826DCD-C0CC-7E98-1234-FEFC76E08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5047689"/>
                <a:ext cx="8220541" cy="1200329"/>
              </a:xfrm>
              <a:prstGeom prst="rect">
                <a:avLst/>
              </a:prstGeom>
              <a:blipFill>
                <a:blip r:embed="rId5"/>
                <a:stretch>
                  <a:fillRect l="-668" t="-2538" r="-742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7B588CA-13CD-2A11-7590-37F31BA9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498" y="1573872"/>
            <a:ext cx="4099013" cy="33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2B1E7-D3A0-5389-386F-0A004C54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458C2C-988A-95C8-2F5E-E367A2AB2A56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E1D35-3E60-649E-7DB3-9664D039F537}"/>
              </a:ext>
            </a:extLst>
          </p:cNvPr>
          <p:cNvSpPr txBox="1"/>
          <p:nvPr/>
        </p:nvSpPr>
        <p:spPr>
          <a:xfrm>
            <a:off x="347430" y="248471"/>
            <a:ext cx="3076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Main Cavity Affects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0159EB0-A905-C1A4-8DCE-8C3894472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5D662934-298C-7328-53CE-E2949FBECBFB}"/>
              </a:ext>
            </a:extLst>
          </p:cNvPr>
          <p:cNvSpPr txBox="1"/>
          <p:nvPr/>
        </p:nvSpPr>
        <p:spPr>
          <a:xfrm>
            <a:off x="436325" y="764553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Main cavity fundamental mode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33395-8109-230B-C82C-B81311060FBF}"/>
              </a:ext>
            </a:extLst>
          </p:cNvPr>
          <p:cNvSpPr txBox="1"/>
          <p:nvPr/>
        </p:nvSpPr>
        <p:spPr>
          <a:xfrm>
            <a:off x="457496" y="1538319"/>
            <a:ext cx="82205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Main cavity fundamental mode</a:t>
            </a:r>
            <a:r>
              <a:rPr lang="en-US" altLang="ko-KR" dirty="0"/>
              <a:t>: Representative resonant mode in which the RF cavity </a:t>
            </a:r>
            <a:r>
              <a:rPr lang="en-US" altLang="ko-KR" dirty="0">
                <a:solidFill>
                  <a:srgbClr val="FF0000"/>
                </a:solidFill>
              </a:rPr>
              <a:t>responds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most strongly </a:t>
            </a:r>
            <a:r>
              <a:rPr lang="en-US" altLang="ko-KR" dirty="0"/>
              <a:t>at the </a:t>
            </a:r>
            <a:r>
              <a:rPr lang="en-US" altLang="ko-KR" dirty="0">
                <a:solidFill>
                  <a:srgbClr val="FF0000"/>
                </a:solidFill>
              </a:rPr>
              <a:t>lowest</a:t>
            </a:r>
            <a:r>
              <a:rPr lang="en-US" altLang="ko-KR" dirty="0"/>
              <a:t> resonant frequency.</a:t>
            </a:r>
          </a:p>
          <a:p>
            <a:pPr marL="285750" lvl="0" indent="-285750">
              <a:buFont typeface="Wingdings" panose="05000000000000000000" pitchFamily="2" charset="2"/>
              <a:buChar char="è"/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Can affect </a:t>
            </a:r>
            <a:r>
              <a:rPr lang="en-US" altLang="ko-KR" dirty="0">
                <a:solidFill>
                  <a:srgbClr val="FF0000"/>
                </a:solidFill>
              </a:rPr>
              <a:t>synchrotron frequency </a:t>
            </a:r>
            <a:r>
              <a:rPr lang="en-US" altLang="ko-KR" dirty="0"/>
              <a:t>by giving the beam an </a:t>
            </a:r>
            <a:r>
              <a:rPr lang="en-US" altLang="ko-KR" dirty="0">
                <a:solidFill>
                  <a:srgbClr val="FF0000"/>
                </a:solidFill>
              </a:rPr>
              <a:t>additional RF voltage</a:t>
            </a:r>
            <a:r>
              <a:rPr lang="en-US" altLang="ko-KR" dirty="0"/>
              <a:t>!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This effect is more pronounced in the </a:t>
            </a:r>
            <a:r>
              <a:rPr lang="en-US" altLang="ko-KR" b="1" dirty="0"/>
              <a:t>S-mode than in the D-mode</a:t>
            </a:r>
            <a:r>
              <a:rPr lang="en-US" altLang="ko-KR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77920A-E255-4C01-9D1D-AC221D2FC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06" y="3196992"/>
            <a:ext cx="3864860" cy="29264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318DEA6-7B49-1561-0982-A36212DC6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397" y="3198340"/>
            <a:ext cx="3184869" cy="29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D8ED0-42B7-036C-5955-B3CE9AA5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6067A-7AE8-B754-9D9E-B3E24F9761B9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2C3AA-CFDE-4B71-09C0-E84E21D8CA8C}"/>
              </a:ext>
            </a:extLst>
          </p:cNvPr>
          <p:cNvSpPr txBox="1"/>
          <p:nvPr/>
        </p:nvSpPr>
        <p:spPr>
          <a:xfrm>
            <a:off x="347430" y="248471"/>
            <a:ext cx="3076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Main Cavity Affects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6CE6EC4-6B6B-8FC9-B771-3BF589DF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BDF4C946-5665-95E5-92DE-D22BB49E55FF}"/>
              </a:ext>
            </a:extLst>
          </p:cNvPr>
          <p:cNvSpPr txBox="1"/>
          <p:nvPr/>
        </p:nvSpPr>
        <p:spPr>
          <a:xfrm>
            <a:off x="436325" y="1027018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Tracking setup</a:t>
            </a:r>
            <a:endParaRPr lang="en-US" altLang="ko-K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30E26-9172-579F-1532-FCB61464E50D}"/>
                  </a:ext>
                </a:extLst>
              </p:cNvPr>
              <p:cNvSpPr txBox="1"/>
              <p:nvPr/>
            </p:nvSpPr>
            <p:spPr>
              <a:xfrm>
                <a:off x="436326" y="1804360"/>
                <a:ext cx="7700141" cy="149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</a:t>
                </a:r>
                <a:r>
                  <a:rPr lang="en-US" altLang="ko-KR" b="1" dirty="0"/>
                  <a:t>Normal-conducting main cavity</a:t>
                </a:r>
                <a:r>
                  <a:rPr lang="en-US" altLang="ko-KR" dirty="0"/>
                  <a:t>: 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160</m:t>
                    </m:r>
                    <m:r>
                      <m:rPr>
                        <m:nor/>
                      </m:rPr>
                      <a:rPr lang="en-US" altLang="ko-KR" i="1"/>
                      <m:t> 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altLang="ko-KR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Δ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altLang="ko-KR" dirty="0"/>
                  <a:t> </a:t>
                </a:r>
                <a:r>
                  <a:rPr lang="en-US" altLang="ko-KR" dirty="0"/>
                  <a:t>kHz.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Superconducting main cavity</a:t>
                </a:r>
                <a:r>
                  <a:rPr lang="en-US" altLang="ko-KR" dirty="0"/>
                  <a:t>: 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45</m:t>
                    </m:r>
                    <m:r>
                      <m:rPr>
                        <m:nor/>
                      </m:rPr>
                      <a:rPr lang="en-US" altLang="ko-KR" i="1"/>
                      <m:t> 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 altLang="ko-KR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Δ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altLang="ko-KR" dirty="0"/>
                  <a:t> </a:t>
                </a:r>
                <a:r>
                  <a:rPr lang="en-US" altLang="ko-KR" dirty="0"/>
                  <a:t>kHz.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Tracking including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10,000 macroparticle/bunch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/>
                  <a:t>and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PI feedback </a:t>
                </a:r>
                <a:r>
                  <a:rPr lang="en-US" altLang="ko-KR" dirty="0"/>
                  <a:t>with STABLE for </a:t>
                </a:r>
                <a:r>
                  <a:rPr lang="en-US" altLang="ko-KR" b="1" dirty="0"/>
                  <a:t>3 cases(ideal main cavity, NC, SC)</a:t>
                </a:r>
                <a:r>
                  <a:rPr lang="en-US" altLang="ko-KR" dirty="0"/>
                  <a:t>.</a:t>
                </a: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30E26-9172-579F-1532-FCB61464E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6" y="1804360"/>
                <a:ext cx="7700141" cy="1493166"/>
              </a:xfrm>
              <a:prstGeom prst="rect">
                <a:avLst/>
              </a:prstGeom>
              <a:blipFill>
                <a:blip r:embed="rId4"/>
                <a:stretch>
                  <a:fillRect l="-713" t="-2449" r="-9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F5F70F0A-6E41-B089-829A-285387A16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989" y="2866767"/>
            <a:ext cx="3435527" cy="3721291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985899BF-92BA-3E62-8033-4A55F0C6AED8}"/>
              </a:ext>
            </a:extLst>
          </p:cNvPr>
          <p:cNvSpPr/>
          <p:nvPr/>
        </p:nvSpPr>
        <p:spPr>
          <a:xfrm>
            <a:off x="2582333" y="3092156"/>
            <a:ext cx="406400" cy="8297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FD446-2E93-045F-E76F-7488FE72C330}"/>
              </a:ext>
            </a:extLst>
          </p:cNvPr>
          <p:cNvSpPr txBox="1"/>
          <p:nvPr/>
        </p:nvSpPr>
        <p:spPr>
          <a:xfrm>
            <a:off x="463842" y="4512219"/>
            <a:ext cx="4497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D‑ mode</a:t>
            </a:r>
            <a:r>
              <a:rPr lang="en-US" altLang="ko-KR" dirty="0"/>
              <a:t>: Almost </a:t>
            </a:r>
            <a:r>
              <a:rPr lang="en-US" altLang="ko-KR" dirty="0">
                <a:solidFill>
                  <a:srgbClr val="FF0000"/>
                </a:solidFill>
              </a:rPr>
              <a:t>independent</a:t>
            </a:r>
            <a:r>
              <a:rPr lang="en-US" altLang="ko-KR" dirty="0"/>
              <a:t>, decided by passive superconducting harmonic cavity's </a:t>
            </a:r>
            <a:r>
              <a:rPr lang="en-US" altLang="ko-KR" dirty="0">
                <a:solidFill>
                  <a:srgbClr val="FF0000"/>
                </a:solidFill>
              </a:rPr>
              <a:t>own characteristics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S ‑ mode</a:t>
            </a:r>
            <a:r>
              <a:rPr lang="en-US" altLang="ko-KR" dirty="0"/>
              <a:t>: noticeably </a:t>
            </a:r>
            <a:r>
              <a:rPr lang="en-US" altLang="ko-KR" dirty="0">
                <a:solidFill>
                  <a:srgbClr val="FF0000"/>
                </a:solidFill>
              </a:rPr>
              <a:t>reduced</a:t>
            </a:r>
            <a:r>
              <a:rPr lang="en-US" altLang="ko-KR" dirty="0"/>
              <a:t> with </a:t>
            </a:r>
            <a:r>
              <a:rPr lang="en-US" altLang="ko-KR" b="1" dirty="0"/>
              <a:t>SC main cavity</a:t>
            </a:r>
            <a:r>
              <a:rPr lang="en-US" altLang="ko-KR" dirty="0"/>
              <a:t>, and </a:t>
            </a:r>
            <a:r>
              <a:rPr lang="en-US" altLang="ko-KR" dirty="0">
                <a:solidFill>
                  <a:srgbClr val="FF0000"/>
                </a:solidFill>
              </a:rPr>
              <a:t>little change </a:t>
            </a:r>
            <a:r>
              <a:rPr lang="en-US" altLang="ko-KR" dirty="0"/>
              <a:t>with </a:t>
            </a:r>
            <a:r>
              <a:rPr lang="en-US" altLang="ko-KR" b="1" dirty="0"/>
              <a:t>NC main cavity</a:t>
            </a:r>
            <a:r>
              <a:rPr lang="en-US" altLang="ko-KR" dirty="0"/>
              <a:t>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958BEE5-8D79-6D86-6A27-2614E7907C73}"/>
              </a:ext>
            </a:extLst>
          </p:cNvPr>
          <p:cNvSpPr txBox="1"/>
          <p:nvPr/>
        </p:nvSpPr>
        <p:spPr>
          <a:xfrm>
            <a:off x="480775" y="3915084"/>
            <a:ext cx="8360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Results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343FD-E98B-800C-77BD-577A6ECF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7235B-5DF8-EE34-30C8-F340576DB224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4DB9FA0-CE45-E1DF-640D-433889C83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5A2F8-90CE-B6CD-F2B2-A6E72D70A94D}"/>
              </a:ext>
            </a:extLst>
          </p:cNvPr>
          <p:cNvSpPr txBox="1"/>
          <p:nvPr/>
        </p:nvSpPr>
        <p:spPr>
          <a:xfrm>
            <a:off x="944112" y="2896730"/>
            <a:ext cx="11188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7043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ED134-DD8F-CA62-33EA-4E1936EA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8AC5F-CC5B-EE4A-BBD0-5FD436AAA6AC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4B68DF2-558D-0D5B-D08F-E786CBFD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EB6A6-2B7A-5917-74B2-88A3514075D7}"/>
              </a:ext>
            </a:extLst>
          </p:cNvPr>
          <p:cNvSpPr txBox="1"/>
          <p:nvPr/>
        </p:nvSpPr>
        <p:spPr>
          <a:xfrm>
            <a:off x="944112" y="2896730"/>
            <a:ext cx="23753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719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D040-C225-64A2-4B59-AC0E7A34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0BD9DA-C2AF-0FCC-3E21-3E66E31E7D8A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CDF82-0D7D-5B5D-1A42-6724706D8EEF}"/>
              </a:ext>
            </a:extLst>
          </p:cNvPr>
          <p:cNvSpPr txBox="1"/>
          <p:nvPr/>
        </p:nvSpPr>
        <p:spPr>
          <a:xfrm>
            <a:off x="347430" y="248471"/>
            <a:ext cx="36065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SLS(Swiss Light Source)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380FC36-DBBA-7F47-BB29-510DC2EF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7111FCCD-49D2-A177-D67F-ECCD9E0BD49F}"/>
              </a:ext>
            </a:extLst>
          </p:cNvPr>
          <p:cNvSpPr txBox="1"/>
          <p:nvPr/>
        </p:nvSpPr>
        <p:spPr>
          <a:xfrm>
            <a:off x="436325" y="1145553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D- mode growth rate vs. Detuning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D8512-9E6E-84CD-8B02-D2FAB96C34E1}"/>
              </a:ext>
            </a:extLst>
          </p:cNvPr>
          <p:cNvSpPr txBox="1"/>
          <p:nvPr/>
        </p:nvSpPr>
        <p:spPr>
          <a:xfrm>
            <a:off x="347430" y="1853439"/>
            <a:ext cx="8220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Below Figure, applying tracking with Eq. (6) in </a:t>
            </a:r>
            <a:r>
              <a:rPr lang="en-US" altLang="ko-KR" b="1" dirty="0"/>
              <a:t>SLS (100 mA, 40 bunch fill)</a:t>
            </a:r>
            <a:r>
              <a:rPr lang="en-US" altLang="ko-KR" dirty="0"/>
              <a:t>,</a:t>
            </a:r>
            <a:r>
              <a:rPr lang="en-US" altLang="ko-KR" b="1" dirty="0"/>
              <a:t> </a:t>
            </a:r>
            <a:r>
              <a:rPr lang="en-US" altLang="ko-KR" dirty="0"/>
              <a:t>D-mode critical detuning is about </a:t>
            </a:r>
            <a:r>
              <a:rPr lang="en-US" altLang="ko-KR" dirty="0">
                <a:solidFill>
                  <a:srgbClr val="FF0000"/>
                </a:solidFill>
              </a:rPr>
              <a:t>22.5 kHz</a:t>
            </a:r>
            <a:r>
              <a:rPr lang="en-US" altLang="ko-KR" dirty="0"/>
              <a:t>, consistent with the </a:t>
            </a:r>
            <a:r>
              <a:rPr lang="en-US" altLang="ko-KR" dirty="0">
                <a:solidFill>
                  <a:srgbClr val="FF0000"/>
                </a:solidFill>
              </a:rPr>
              <a:t>experiment result(23.6kHz)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It is naturally explained not by </a:t>
            </a:r>
            <a:r>
              <a:rPr lang="en-US" altLang="ko-KR" b="1" dirty="0"/>
              <a:t>dipole–quadrupole coupling </a:t>
            </a:r>
            <a:r>
              <a:rPr lang="en-US" altLang="ko-KR" dirty="0"/>
              <a:t>alone, but by </a:t>
            </a:r>
            <a:r>
              <a:rPr lang="en-US" altLang="ko-KR" b="1" dirty="0"/>
              <a:t>D‑ mode Robinson instability</a:t>
            </a:r>
            <a:r>
              <a:rPr lang="en-US" altLang="ko-KR" dirty="0"/>
              <a:t>!</a:t>
            </a:r>
            <a:endParaRPr lang="en-US" altLang="ko-KR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252D40-F6FD-5185-9B06-1DF7C8E62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79" y="2901367"/>
            <a:ext cx="3936938" cy="34571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1357458-6F90-1560-B87E-AF29094FA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22" y="3314128"/>
            <a:ext cx="2953539" cy="2398319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9E92DDE-CA97-EA86-4C0C-86C3DAA33753}"/>
              </a:ext>
            </a:extLst>
          </p:cNvPr>
          <p:cNvCxnSpPr>
            <a:cxnSpLocks/>
          </p:cNvCxnSpPr>
          <p:nvPr/>
        </p:nvCxnSpPr>
        <p:spPr>
          <a:xfrm flipH="1">
            <a:off x="4865166" y="4114801"/>
            <a:ext cx="81596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6A57E6C-A262-9DC0-82C4-F519791EEDE1}"/>
              </a:ext>
            </a:extLst>
          </p:cNvPr>
          <p:cNvCxnSpPr>
            <a:cxnSpLocks/>
          </p:cNvCxnSpPr>
          <p:nvPr/>
        </p:nvCxnSpPr>
        <p:spPr>
          <a:xfrm flipV="1">
            <a:off x="5681133" y="4114801"/>
            <a:ext cx="0" cy="10244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5F9BB-C20B-7BCA-59DB-FB085CF880E4}"/>
                  </a:ext>
                </a:extLst>
              </p:cNvPr>
              <p:cNvSpPr txBox="1"/>
              <p:nvPr/>
            </p:nvSpPr>
            <p:spPr>
              <a:xfrm>
                <a:off x="5681133" y="4929614"/>
                <a:ext cx="544811" cy="24622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000" b="1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ko-KR" altLang="en-US" sz="1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5F9BB-C20B-7BCA-59DB-FB085CF88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33" y="4929614"/>
                <a:ext cx="544811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7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956ED-132B-58AB-BF7C-E2CB5B5C6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3BB5AB-B442-944E-7DA8-211F64252783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A8128-FB2E-9772-60A1-4D7BC8E88A0E}"/>
              </a:ext>
            </a:extLst>
          </p:cNvPr>
          <p:cNvSpPr txBox="1"/>
          <p:nvPr/>
        </p:nvSpPr>
        <p:spPr>
          <a:xfrm>
            <a:off x="347430" y="248471"/>
            <a:ext cx="71067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SSRF(Shanghai Synchrotron Radiation Facility)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9534689-1E10-4D53-E7B3-50B6E7CB5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1FFB8E2-58C1-14C3-A770-0DD4BACEBAF6}"/>
                  </a:ext>
                </a:extLst>
              </p:cNvPr>
              <p:cNvSpPr txBox="1"/>
              <p:nvPr/>
            </p:nvSpPr>
            <p:spPr>
              <a:xfrm>
                <a:off x="436325" y="901490"/>
                <a:ext cx="83602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D- mode growth rate, rms length ratio(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sub>
                    </m:sSub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vs. Detuning</a:t>
                </a: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1FFB8E2-58C1-14C3-A770-0DD4BACE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901490"/>
                <a:ext cx="8360245" cy="707886"/>
              </a:xfrm>
              <a:prstGeom prst="rect">
                <a:avLst/>
              </a:prstGeom>
              <a:blipFill>
                <a:blip r:embed="rId4"/>
                <a:stretch>
                  <a:fillRect l="-802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749F2B-FD6A-EF76-08B2-EDE37182E474}"/>
                  </a:ext>
                </a:extLst>
              </p:cNvPr>
              <p:cNvSpPr txBox="1"/>
              <p:nvPr/>
            </p:nvSpPr>
            <p:spPr>
              <a:xfrm>
                <a:off x="347430" y="1615511"/>
                <a:ext cx="844914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= 2×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ko-KR" dirty="0"/>
                  <a:t>, if </a:t>
                </a:r>
                <a:r>
                  <a:rPr lang="en-US" altLang="ko-KR" b="1" dirty="0"/>
                  <a:t>below 20 kHz</a:t>
                </a:r>
                <a:r>
                  <a:rPr lang="en-US" altLang="ko-KR" dirty="0"/>
                  <a:t>, D-mode is </a:t>
                </a:r>
                <a:r>
                  <a:rPr lang="en-US" altLang="ko-KR" b="1" dirty="0"/>
                  <a:t>unstable</a:t>
                </a:r>
                <a:r>
                  <a:rPr lang="en-US" altLang="ko-KR" dirty="0"/>
                  <a:t>, and </a:t>
                </a:r>
                <a:r>
                  <a:rPr lang="en-US" altLang="ko-KR" b="1" dirty="0"/>
                  <a:t>difficult to bunch lengthening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·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ko-KR" dirty="0"/>
                  <a:t>, D‑ mode is </a:t>
                </a:r>
                <a:r>
                  <a:rPr lang="en-US" altLang="ko-KR" b="1" dirty="0"/>
                  <a:t>stable </a:t>
                </a:r>
                <a:r>
                  <a:rPr lang="en-US" altLang="ko-KR" dirty="0"/>
                  <a:t>even at detuning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15 kHz</a:t>
                </a:r>
                <a:r>
                  <a:rPr lang="en-US" altLang="ko-KR" dirty="0"/>
                  <a:t>, can be </a:t>
                </a:r>
                <a:r>
                  <a:rPr lang="en-US" altLang="ko-KR" b="1" dirty="0"/>
                  <a:t>larger bunch lengthening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en-US" altLang="ko-KR" dirty="0"/>
                  <a:t>With </a:t>
                </a:r>
                <a:r>
                  <a:rPr lang="en-US" altLang="ko-KR" b="1" dirty="0"/>
                  <a:t>large Q</a:t>
                </a:r>
                <a:r>
                  <a:rPr lang="en-US" altLang="ko-KR" dirty="0"/>
                  <a:t>, such as SSRF, </a:t>
                </a:r>
                <a:r>
                  <a:rPr lang="en-US" altLang="ko-KR" b="1" dirty="0"/>
                  <a:t>D‑ mode suppression </a:t>
                </a:r>
                <a:r>
                  <a:rPr lang="en-US" altLang="ko-KR" dirty="0"/>
                  <a:t>and </a:t>
                </a:r>
                <a:r>
                  <a:rPr lang="en-US" altLang="ko-KR" b="1" dirty="0"/>
                  <a:t>bunch lengthening</a:t>
                </a:r>
                <a:r>
                  <a:rPr lang="en-US" altLang="ko-KR" dirty="0"/>
                  <a:t> can be achieved only by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properly lowering the loaded Q</a:t>
                </a:r>
                <a:r>
                  <a:rPr lang="en-US" altLang="ko-KR" dirty="0"/>
                  <a:t>!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749F2B-FD6A-EF76-08B2-EDE37182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1615511"/>
                <a:ext cx="8449140" cy="1754326"/>
              </a:xfrm>
              <a:prstGeom prst="rect">
                <a:avLst/>
              </a:prstGeom>
              <a:blipFill>
                <a:blip r:embed="rId5"/>
                <a:stretch>
                  <a:fillRect l="-649" t="-1736" r="-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5204DCEA-EA9F-6C50-C57B-A4B40C24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714" y="3212104"/>
            <a:ext cx="3416476" cy="33974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EF217AF-F8FE-6DDB-A49F-590A6862B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541" y="3424752"/>
            <a:ext cx="2385322" cy="2163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44D53-CD90-C685-7A90-E92D2D00964E}"/>
                  </a:ext>
                </a:extLst>
              </p:cNvPr>
              <p:cNvSpPr txBox="1"/>
              <p:nvPr/>
            </p:nvSpPr>
            <p:spPr>
              <a:xfrm>
                <a:off x="1261855" y="5760955"/>
                <a:ext cx="46143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/>
                  <a:t>SSRF (200 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= 3.5</m:t>
                    </m:r>
                  </m:oMath>
                </a14:m>
                <a:r>
                  <a:rPr lang="en-US" altLang="ko-KR" sz="1400" dirty="0"/>
                  <a:t>ms)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44D53-CD90-C685-7A90-E92D2D009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5" y="5760955"/>
                <a:ext cx="4614332" cy="307777"/>
              </a:xfrm>
              <a:prstGeom prst="rect">
                <a:avLst/>
              </a:prstGeom>
              <a:blipFill>
                <a:blip r:embed="rId8"/>
                <a:stretch>
                  <a:fillRect l="-396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43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C710A-9406-1B11-1ADD-D06B6CD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71EEB-6657-481E-8629-17A82F3283C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82DF637-C8FF-B108-F7CB-E31AA2C3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BA15F-857F-5F69-3838-68672EF03CA0}"/>
              </a:ext>
            </a:extLst>
          </p:cNvPr>
          <p:cNvSpPr txBox="1"/>
          <p:nvPr/>
        </p:nvSpPr>
        <p:spPr>
          <a:xfrm>
            <a:off x="944112" y="2896730"/>
            <a:ext cx="156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2774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0CB6-96E1-6A7B-A757-5F1D8396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9C5A73-3EC4-8FA4-4724-4681321D3CD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A0947-CFBB-A3C5-C750-D311424DFB98}"/>
              </a:ext>
            </a:extLst>
          </p:cNvPr>
          <p:cNvSpPr txBox="1"/>
          <p:nvPr/>
        </p:nvSpPr>
        <p:spPr>
          <a:xfrm>
            <a:off x="347417" y="248471"/>
            <a:ext cx="12534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Results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E176892-E8D4-8113-1075-3696800D7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5FBC5A24-49E2-62BA-EC50-4A2DCCB1ED07}"/>
              </a:ext>
            </a:extLst>
          </p:cNvPr>
          <p:cNvSpPr txBox="1"/>
          <p:nvPr/>
        </p:nvSpPr>
        <p:spPr>
          <a:xfrm>
            <a:off x="415154" y="1220246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Characteristics of D-mode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">
                <a:extLst>
                  <a:ext uri="{FF2B5EF4-FFF2-40B4-BE49-F238E27FC236}">
                    <a16:creationId xmlns:a16="http://schemas.microsoft.com/office/drawing/2014/main" id="{8F8833B1-F6BF-7676-9DD1-1BBDBCA4A289}"/>
                  </a:ext>
                </a:extLst>
              </p:cNvPr>
              <p:cNvSpPr txBox="1"/>
              <p:nvPr/>
            </p:nvSpPr>
            <p:spPr>
              <a:xfrm>
                <a:off x="423621" y="1676371"/>
                <a:ext cx="7757297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Vibrates </a:t>
                </a:r>
                <a:r>
                  <a:rPr lang="en-US" altLang="ko-KR" b="1" dirty="0"/>
                  <a:t>near detuning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Amplified </a:t>
                </a:r>
                <a:r>
                  <a:rPr lang="en-US" altLang="ko-KR" b="1" dirty="0"/>
                  <a:t>"inversely" </a:t>
                </a:r>
                <a:r>
                  <a:rPr lang="en-US" altLang="ko-KR" dirty="0"/>
                  <a:t>by radiation damping.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/>
                </a:pPr>
                <a:r>
                  <a:rPr lang="en-US" altLang="ko-KR" dirty="0"/>
                  <a:t>· Becomes stronger at </a:t>
                </a:r>
                <a:r>
                  <a:rPr lang="en-US" altLang="ko-KR" b="1" dirty="0"/>
                  <a:t>very high Q </a:t>
                </a:r>
                <a:r>
                  <a:rPr lang="en-US" altLang="ko-KR" dirty="0"/>
                  <a:t>and </a:t>
                </a:r>
                <a:r>
                  <a:rPr lang="en-US" altLang="ko-KR" b="1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:r>
                  <a:rPr lang="en-US" altLang="ko-KR" b="1" dirty="0"/>
                  <a:t>low detuning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87" name="TextBox 3">
                <a:extLst>
                  <a:ext uri="{FF2B5EF4-FFF2-40B4-BE49-F238E27FC236}">
                    <a16:creationId xmlns:a16="http://schemas.microsoft.com/office/drawing/2014/main" id="{8F8833B1-F6BF-7676-9DD1-1BBDBCA4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1" y="1676371"/>
                <a:ext cx="7757297" cy="1477328"/>
              </a:xfrm>
              <a:prstGeom prst="rect">
                <a:avLst/>
              </a:prstGeom>
              <a:blipFill>
                <a:blip r:embed="rId3"/>
                <a:stretch>
                  <a:fillRect l="-628" t="-2479" b="-57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3">
            <a:extLst>
              <a:ext uri="{FF2B5EF4-FFF2-40B4-BE49-F238E27FC236}">
                <a16:creationId xmlns:a16="http://schemas.microsoft.com/office/drawing/2014/main" id="{FB98D6C6-4FC0-B979-D7F5-67A5CFFFDA5C}"/>
              </a:ext>
            </a:extLst>
          </p:cNvPr>
          <p:cNvSpPr txBox="1"/>
          <p:nvPr/>
        </p:nvSpPr>
        <p:spPr>
          <a:xfrm>
            <a:off x="462926" y="3360754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D-mode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8E6AF-2529-DD13-465C-7CAD45844C0A}"/>
                  </a:ext>
                </a:extLst>
              </p:cNvPr>
              <p:cNvSpPr txBox="1"/>
              <p:nvPr/>
            </p:nvSpPr>
            <p:spPr>
              <a:xfrm>
                <a:off x="432085" y="3894435"/>
                <a:ext cx="8706113" cy="203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Choose </a:t>
                </a:r>
                <a:r>
                  <a:rPr lang="en-US" altLang="ko-KR" b="1" dirty="0"/>
                  <a:t>not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too large Q (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,</a:t>
                </a:r>
                <a:r>
                  <a:rPr lang="en-US" altLang="ko-KR" b="1" dirty="0"/>
                  <a:t> </a:t>
                </a:r>
                <a:r>
                  <a:rPr lang="en-US" altLang="ko-KR" dirty="0"/>
                  <a:t>appropriate </a:t>
                </a:r>
                <a:r>
                  <a:rPr lang="en-US" altLang="ko-KR" b="1" dirty="0"/>
                  <a:t>loaded Q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.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Avoid </a:t>
                </a:r>
                <a:r>
                  <a:rPr lang="en-US" altLang="ko-KR" b="1" dirty="0"/>
                  <a:t>lowering detuning too much</a:t>
                </a:r>
                <a:r>
                  <a:rPr lang="en-US" altLang="ko-KR" dirty="0"/>
                  <a:t>, setting up </a:t>
                </a:r>
                <a:r>
                  <a:rPr lang="en-US" altLang="ko-KR" b="1" dirty="0"/>
                  <a:t>feedback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By solving the modified Robinson equation directly, possible to quickly scan for</a:t>
                </a:r>
                <a:r>
                  <a:rPr lang="en-US" altLang="ko-KR" b="1" dirty="0"/>
                  <a:t> D- mode occurrence and growth rate </a:t>
                </a:r>
                <a:r>
                  <a:rPr lang="en-US" altLang="ko-KR" dirty="0"/>
                  <a:t>at the PSHC design stage, useful for</a:t>
                </a:r>
                <a:r>
                  <a:rPr lang="en-US" altLang="ko-KR" b="1" dirty="0"/>
                  <a:t> optimizing the bunch lengthening</a:t>
                </a:r>
                <a:r>
                  <a:rPr lang="en-US" altLang="ko-KR" dirty="0"/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8E6AF-2529-DD13-465C-7CAD45844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85" y="3894435"/>
                <a:ext cx="8706113" cy="2037545"/>
              </a:xfrm>
              <a:prstGeom prst="rect">
                <a:avLst/>
              </a:prstGeom>
              <a:blipFill>
                <a:blip r:embed="rId4"/>
                <a:stretch>
                  <a:fillRect l="-630" t="-1497" r="-350" b="-3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9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25234" y="2807024"/>
            <a:ext cx="2328806" cy="641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99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1" y="248471"/>
            <a:ext cx="18834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Parameters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75827" y="1193460"/>
            <a:ext cx="4485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Korea-4GSR vs. HALF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FBDD9B5-D98F-1EB1-C3AF-7B105D357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31" y="1864668"/>
            <a:ext cx="3995914" cy="31286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E77676B-F14F-6C8A-E2A0-A4B5C49F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280" y="1864669"/>
            <a:ext cx="4167058" cy="320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E5BB6-D5AF-EAE0-2C71-B2ED25CBB36C}"/>
                  </a:ext>
                </a:extLst>
              </p:cNvPr>
              <p:cNvSpPr txBox="1"/>
              <p:nvPr/>
            </p:nvSpPr>
            <p:spPr>
              <a:xfrm>
                <a:off x="681197" y="5191831"/>
                <a:ext cx="70451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Energy loss per turn(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,</a:t>
                </a:r>
                <a:r>
                  <a:rPr lang="en-US" altLang="ko-KR" b="1" dirty="0"/>
                  <a:t> beam current(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b="1" dirty="0"/>
                  <a:t>) </a:t>
                </a:r>
                <a:r>
                  <a:rPr lang="en-US" altLang="ko-KR" dirty="0"/>
                  <a:t>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much larger </a:t>
                </a:r>
                <a:r>
                  <a:rPr lang="en-US" altLang="ko-KR" dirty="0"/>
                  <a:t>at Korea-4GSR.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b="1" dirty="0"/>
                  <a:t>) </a:t>
                </a:r>
                <a:r>
                  <a:rPr lang="en-US" altLang="ko-KR" dirty="0"/>
                  <a:t>has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similar</a:t>
                </a:r>
                <a:r>
                  <a:rPr lang="en-US" altLang="ko-KR" dirty="0"/>
                  <a:t> values for both.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E5BB6-D5AF-EAE0-2C71-B2ED25CBB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7" y="5191831"/>
                <a:ext cx="7045176" cy="923330"/>
              </a:xfrm>
              <a:prstGeom prst="rect">
                <a:avLst/>
              </a:prstGeom>
              <a:blipFill>
                <a:blip r:embed="rId6"/>
                <a:stretch>
                  <a:fillRect l="-779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5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ACC5-B0DA-5FEC-60F6-CD144FCB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8A7B3-142E-D813-F890-6EEEC30DBDAE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2FFCE-83ED-B072-F2D9-478E4A7D2C4D}"/>
              </a:ext>
            </a:extLst>
          </p:cNvPr>
          <p:cNvSpPr txBox="1"/>
          <p:nvPr/>
        </p:nvSpPr>
        <p:spPr>
          <a:xfrm>
            <a:off x="347431" y="248471"/>
            <a:ext cx="25720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Cavity Structure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4362F9B-3C3C-6CE3-3D33-0C5BE91B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C4EB5F3-3790-5B0F-496E-7590DB6BA17C}"/>
                  </a:ext>
                </a:extLst>
              </p:cNvPr>
              <p:cNvSpPr txBox="1"/>
              <p:nvPr/>
            </p:nvSpPr>
            <p:spPr>
              <a:xfrm>
                <a:off x="475827" y="1193460"/>
                <a:ext cx="4485639" cy="5175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Characteristics of Harmonic Cavities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To use </a:t>
                </a:r>
                <a:r>
                  <a:rPr lang="en-US" altLang="ko-KR" b="1" dirty="0"/>
                  <a:t>Higher harmonic cavity(HHC) </a:t>
                </a:r>
                <a:r>
                  <a:rPr lang="en-US" altLang="ko-KR" dirty="0"/>
                  <a:t>in bunch lengthening, the fundamental resonant frequency must be detected slightly higher than the RF harmonic,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  -</a:t>
                </a:r>
                <a:r>
                  <a:rPr lang="en-US" altLang="ko-KR" dirty="0">
                    <a:sym typeface="Wingdings" panose="05000000000000000000" pitchFamily="2" charset="2"/>
                  </a:rPr>
                  <a:t>&gt; </a:t>
                </a:r>
                <a:r>
                  <a:rPr lang="en-US" altLang="ko-KR" dirty="0"/>
                  <a:t>cause </a:t>
                </a:r>
                <a:r>
                  <a:rPr lang="en-US" altLang="ko-KR" b="1" dirty="0"/>
                  <a:t>mode-0 instability(S- mode)</a:t>
                </a:r>
                <a:r>
                  <a:rPr lang="en-US" altLang="ko-KR" dirty="0"/>
                  <a:t>!</a:t>
                </a: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PSHC</a:t>
                </a:r>
                <a:r>
                  <a:rPr lang="en-US" altLang="ko-KR" dirty="0"/>
                  <a:t> has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very high Q(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≫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  -&gt; reported </a:t>
                </a:r>
                <a:r>
                  <a:rPr lang="en-US" altLang="ko-KR" b="1" dirty="0"/>
                  <a:t>new mode‑0 instability(D-mode) </a:t>
                </a:r>
                <a:r>
                  <a:rPr lang="en-US" altLang="ko-KR" dirty="0"/>
                  <a:t>vibrating at slightly lower frequencies near detuning.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C4EB5F3-3790-5B0F-496E-7590DB6B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7" y="1193460"/>
                <a:ext cx="4485639" cy="5175904"/>
              </a:xfrm>
              <a:prstGeom prst="rect">
                <a:avLst/>
              </a:prstGeom>
              <a:blipFill>
                <a:blip r:embed="rId4"/>
                <a:stretch>
                  <a:fillRect l="-1359" r="-20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C76F26-F6DF-BEC1-41A2-F566AE6989B0}"/>
              </a:ext>
            </a:extLst>
          </p:cNvPr>
          <p:cNvSpPr txBox="1"/>
          <p:nvPr/>
        </p:nvSpPr>
        <p:spPr>
          <a:xfrm>
            <a:off x="778933" y="5947595"/>
            <a:ext cx="720513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Goals: </a:t>
            </a:r>
            <a:r>
              <a:rPr lang="en-US" altLang="ko-KR" dirty="0"/>
              <a:t>D-mode analysis, figure out the matter in which parameters</a:t>
            </a:r>
            <a:endParaRPr lang="ko-KR" altLang="en-US" dirty="0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40F905BA-C6DF-4C65-B8D3-A89E546D03C6}"/>
              </a:ext>
            </a:extLst>
          </p:cNvPr>
          <p:cNvSpPr/>
          <p:nvPr/>
        </p:nvSpPr>
        <p:spPr>
          <a:xfrm>
            <a:off x="4183353" y="5002763"/>
            <a:ext cx="320914" cy="66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025C6A-F59C-80F5-3D2B-EEF025389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37" y="2227699"/>
            <a:ext cx="4243962" cy="24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1BD3-3148-E3E7-E27A-44D91D14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B9302-C831-EF8E-7135-52AB9E1FAACE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BE4FE-4CCD-2BA2-76E6-CE47FBB85780}"/>
              </a:ext>
            </a:extLst>
          </p:cNvPr>
          <p:cNvSpPr txBox="1"/>
          <p:nvPr/>
        </p:nvSpPr>
        <p:spPr>
          <a:xfrm>
            <a:off x="347430" y="248471"/>
            <a:ext cx="529613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Passive vs. Active Harmonic Cavity</a:t>
            </a:r>
          </a:p>
          <a:p>
            <a:pPr lvl="0" algn="l">
              <a:defRPr sz="2800" b="1">
                <a:solidFill>
                  <a:srgbClr val="FFFFFF"/>
                </a:solidFill>
              </a:defRPr>
            </a:pP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312B09-A89E-D862-3543-12ED5207C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52B4457-FB36-1944-E10C-C6A0C0EE9F23}"/>
              </a:ext>
            </a:extLst>
          </p:cNvPr>
          <p:cNvSpPr txBox="1"/>
          <p:nvPr/>
        </p:nvSpPr>
        <p:spPr>
          <a:xfrm>
            <a:off x="347429" y="1115924"/>
            <a:ext cx="5841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Passive Cavity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9D62F-2B81-601E-1C92-7F0C06E27E04}"/>
              </a:ext>
            </a:extLst>
          </p:cNvPr>
          <p:cNvSpPr txBox="1"/>
          <p:nvPr/>
        </p:nvSpPr>
        <p:spPr>
          <a:xfrm>
            <a:off x="347429" y="2010235"/>
            <a:ext cx="84579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· </a:t>
            </a:r>
            <a:r>
              <a:rPr lang="en-US" altLang="ko-KR" b="1" dirty="0"/>
              <a:t>Principle: </a:t>
            </a:r>
            <a:r>
              <a:rPr lang="en-US" altLang="ko-KR" dirty="0"/>
              <a:t>No external source, using wake field made by beam-induced voltage.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· </a:t>
            </a:r>
            <a:r>
              <a:rPr lang="en-US" altLang="ko-KR" b="1" dirty="0"/>
              <a:t>Principle</a:t>
            </a:r>
            <a:r>
              <a:rPr lang="en-US" altLang="ko-KR" dirty="0"/>
              <a:t>: Use additional RF source(ex. Klystron), provide power directly. Able to control voltage and phase in detail.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4D8A2-AFBE-37DB-ACCE-F89ADF5673AA}"/>
              </a:ext>
            </a:extLst>
          </p:cNvPr>
          <p:cNvSpPr txBox="1"/>
          <p:nvPr/>
        </p:nvSpPr>
        <p:spPr>
          <a:xfrm>
            <a:off x="366480" y="2419791"/>
            <a:ext cx="5841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Active Cavity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CC44A75D-BC56-6476-98AC-1AAE4066DFF6}"/>
              </a:ext>
            </a:extLst>
          </p:cNvPr>
          <p:cNvSpPr/>
          <p:nvPr/>
        </p:nvSpPr>
        <p:spPr>
          <a:xfrm>
            <a:off x="4639733" y="4318000"/>
            <a:ext cx="389467" cy="7711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00350EA-6079-BEEF-7345-197A344612AA}"/>
              </a:ext>
            </a:extLst>
          </p:cNvPr>
          <p:cNvSpPr txBox="1"/>
          <p:nvPr/>
        </p:nvSpPr>
        <p:spPr>
          <a:xfrm>
            <a:off x="780203" y="4980989"/>
            <a:ext cx="7864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dirty="0"/>
              <a:t>Both case can control </a:t>
            </a:r>
            <a:r>
              <a:rPr lang="en-US" altLang="ko-KR" sz="2000" b="1" dirty="0"/>
              <a:t>beam quality(lifetime, length)</a:t>
            </a:r>
            <a:r>
              <a:rPr lang="en-US" altLang="ko-KR" sz="2000" dirty="0"/>
              <a:t>, produce </a:t>
            </a:r>
            <a:r>
              <a:rPr lang="en-US" altLang="ko-KR" sz="2000" b="1" dirty="0"/>
              <a:t>harmonic wake field!</a:t>
            </a:r>
          </a:p>
        </p:txBody>
      </p:sp>
    </p:spTree>
    <p:extLst>
      <p:ext uri="{BB962C8B-B14F-4D97-AF65-F5344CB8AC3E}">
        <p14:creationId xmlns:p14="http://schemas.microsoft.com/office/powerpoint/2010/main" val="269577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444A0-43E9-1FF9-A30E-6ADEC1CA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55862-9CDF-1878-681E-53222B63ED5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A656369-7998-9ED2-0901-2EAFB3388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3E133-6078-B6FD-A0FC-22C8DFD3D8F2}"/>
              </a:ext>
            </a:extLst>
          </p:cNvPr>
          <p:cNvSpPr txBox="1"/>
          <p:nvPr/>
        </p:nvSpPr>
        <p:spPr>
          <a:xfrm>
            <a:off x="944112" y="2896730"/>
            <a:ext cx="45655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Method &amp; Verification </a:t>
            </a:r>
          </a:p>
        </p:txBody>
      </p:sp>
    </p:spTree>
    <p:extLst>
      <p:ext uri="{BB962C8B-B14F-4D97-AF65-F5344CB8AC3E}">
        <p14:creationId xmlns:p14="http://schemas.microsoft.com/office/powerpoint/2010/main" val="105577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50504" y="2835417"/>
            <a:ext cx="814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Resonance angular frequency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A61541-E141-6FA5-EAF5-A40D3749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2" y="1839627"/>
            <a:ext cx="3714941" cy="920797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BCC338B1-79A1-31A0-767E-2566FE26F0CC}"/>
              </a:ext>
            </a:extLst>
          </p:cNvPr>
          <p:cNvSpPr/>
          <p:nvPr/>
        </p:nvSpPr>
        <p:spPr>
          <a:xfrm>
            <a:off x="4096768" y="2188579"/>
            <a:ext cx="619164" cy="245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E3D1A9C-EA6D-E841-8623-3D58CD90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664" y="1883537"/>
            <a:ext cx="3733992" cy="8953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8A5474-7221-7929-A490-990C07F5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08" y="3180238"/>
            <a:ext cx="1929383" cy="305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B2531B-26F3-E22B-13FD-9F769DFB4E8A}"/>
              </a:ext>
            </a:extLst>
          </p:cNvPr>
          <p:cNvSpPr txBox="1"/>
          <p:nvPr/>
        </p:nvSpPr>
        <p:spPr>
          <a:xfrm>
            <a:off x="6126922" y="1620798"/>
            <a:ext cx="254846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External damping effect</a:t>
            </a:r>
            <a:endParaRPr lang="ko-KR" altLang="en-US" sz="1000" dirty="0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5C5DC7E5-BDB0-85FE-F626-F5A5286F79FA}"/>
              </a:ext>
            </a:extLst>
          </p:cNvPr>
          <p:cNvCxnSpPr>
            <a:cxnSpLocks/>
          </p:cNvCxnSpPr>
          <p:nvPr/>
        </p:nvCxnSpPr>
        <p:spPr>
          <a:xfrm flipV="1">
            <a:off x="5630333" y="1752376"/>
            <a:ext cx="530457" cy="12311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94D50470-CBFB-ABD9-0C85-92F866E62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56" y="4823057"/>
            <a:ext cx="3772094" cy="1066855"/>
          </a:xfrm>
          <a:prstGeom prst="rect">
            <a:avLst/>
          </a:prstGeom>
        </p:spPr>
      </p:pic>
      <p:sp>
        <p:nvSpPr>
          <p:cNvPr id="25" name="화살표: 아래로 구부러짐 24">
            <a:extLst>
              <a:ext uri="{FF2B5EF4-FFF2-40B4-BE49-F238E27FC236}">
                <a16:creationId xmlns:a16="http://schemas.microsoft.com/office/drawing/2014/main" id="{4E495249-5D3A-3C4E-BD76-BB46CA93DEA7}"/>
              </a:ext>
            </a:extLst>
          </p:cNvPr>
          <p:cNvSpPr/>
          <p:nvPr/>
        </p:nvSpPr>
        <p:spPr>
          <a:xfrm>
            <a:off x="3590375" y="4306769"/>
            <a:ext cx="1845225" cy="55309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877F2-6BBB-4989-F66A-9B3414BB8D5C}"/>
                  </a:ext>
                </a:extLst>
              </p:cNvPr>
              <p:cNvSpPr txBox="1"/>
              <p:nvPr/>
            </p:nvSpPr>
            <p:spPr>
              <a:xfrm>
                <a:off x="2832094" y="3905113"/>
                <a:ext cx="3560237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877F2-6BBB-4989-F66A-9B3414BB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94" y="3905113"/>
                <a:ext cx="3560237" cy="307777"/>
              </a:xfrm>
              <a:prstGeom prst="rect">
                <a:avLst/>
              </a:prstGeom>
              <a:blipFill>
                <a:blip r:embed="rId7"/>
                <a:stretch>
                  <a:fillRect l="-514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E5495E-DEDB-7DB2-F7CC-8AB6B0805158}"/>
                  </a:ext>
                </a:extLst>
              </p:cNvPr>
              <p:cNvSpPr txBox="1"/>
              <p:nvPr/>
            </p:nvSpPr>
            <p:spPr>
              <a:xfrm>
                <a:off x="5630333" y="3126422"/>
                <a:ext cx="4614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b="0" dirty="0">
                    <a:ea typeface="Cambria Math" panose="02040503050406030204" pitchFamily="18" charset="0"/>
                  </a:rPr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detuning frequency.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E5495E-DEDB-7DB2-F7CC-8AB6B0805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33" y="3126422"/>
                <a:ext cx="4614332" cy="369332"/>
              </a:xfrm>
              <a:prstGeom prst="rect">
                <a:avLst/>
              </a:prstGeom>
              <a:blipFill>
                <a:blip r:embed="rId8"/>
                <a:stretch>
                  <a:fillRect l="-1189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id="{49854731-049E-13BB-8B96-326F99240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908" y="4898379"/>
            <a:ext cx="3867349" cy="1111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D1C97-89A4-56BD-E529-D00499691CA5}"/>
              </a:ext>
            </a:extLst>
          </p:cNvPr>
          <p:cNvSpPr txBox="1"/>
          <p:nvPr/>
        </p:nvSpPr>
        <p:spPr>
          <a:xfrm>
            <a:off x="486833" y="1259946"/>
            <a:ext cx="514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Derivation of frequency relation expressions</a:t>
            </a:r>
          </a:p>
        </p:txBody>
      </p:sp>
    </p:spTree>
    <p:extLst>
      <p:ext uri="{BB962C8B-B14F-4D97-AF65-F5344CB8AC3E}">
        <p14:creationId xmlns:p14="http://schemas.microsoft.com/office/powerpoint/2010/main" val="143870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0983-4F82-0C92-45AE-1D5874C1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3F2F8-EDFD-EC0D-0431-0B58814DEA8F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22DA2-B05F-D39F-A45D-AF0DFC30EDCD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BAE73F8-2340-9C3E-6AC0-7B22CC284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057FD56-C4E1-DC82-79CD-02C6D8D01D6A}"/>
                  </a:ext>
                </a:extLst>
              </p:cNvPr>
              <p:cNvSpPr txBox="1"/>
              <p:nvPr/>
            </p:nvSpPr>
            <p:spPr>
              <a:xfrm>
                <a:off x="729104" y="5409200"/>
                <a:ext cx="768579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There are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always 2 local minimum </a:t>
                </a:r>
                <a:r>
                  <a:rPr lang="en-US" altLang="ko-KR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.</a:t>
                </a:r>
                <a:endParaRPr lang="en-US" altLang="ko-KR" b="1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Solution 1: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ko-KR" dirty="0"/>
                  <a:t> (</a:t>
                </a:r>
                <a:r>
                  <a:rPr lang="en-US" altLang="ko-KR" b="1" dirty="0"/>
                  <a:t>S-mode, synchrotron mode</a:t>
                </a:r>
                <a:r>
                  <a:rPr lang="en-US" altLang="ko-KR" dirty="0"/>
                  <a:t>)</a:t>
                </a:r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Solution 2: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 (</a:t>
                </a:r>
                <a:r>
                  <a:rPr lang="en-US" altLang="ko-KR" b="1" dirty="0"/>
                  <a:t>D-mode, detuning mode</a:t>
                </a:r>
                <a:r>
                  <a:rPr lang="en-US" altLang="ko-KR" dirty="0"/>
                  <a:t>) </a:t>
                </a: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057FD56-C4E1-DC82-79CD-02C6D8D01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04" y="5409200"/>
                <a:ext cx="7685791" cy="1200329"/>
              </a:xfrm>
              <a:prstGeom prst="rect">
                <a:avLst/>
              </a:prstGeom>
              <a:blipFill>
                <a:blip r:embed="rId3"/>
                <a:stretch>
                  <a:fillRect l="-714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51AD545-04F0-B26E-5546-2BD2BD8C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40" y="1813950"/>
            <a:ext cx="4532327" cy="3738102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E62BA00-AF61-86CA-3191-561FD98D47E5}"/>
              </a:ext>
            </a:extLst>
          </p:cNvPr>
          <p:cNvCxnSpPr/>
          <p:nvPr/>
        </p:nvCxnSpPr>
        <p:spPr>
          <a:xfrm flipV="1">
            <a:off x="1402998" y="2498706"/>
            <a:ext cx="1862667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42A3703-2F01-59FF-BE1B-54BB992B2596}"/>
              </a:ext>
            </a:extLst>
          </p:cNvPr>
          <p:cNvCxnSpPr/>
          <p:nvPr/>
        </p:nvCxnSpPr>
        <p:spPr>
          <a:xfrm>
            <a:off x="1397243" y="3111500"/>
            <a:ext cx="1862667" cy="668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57A341D-FA92-C91F-CF5E-AF6D98958BB1}"/>
              </a:ext>
            </a:extLst>
          </p:cNvPr>
          <p:cNvCxnSpPr>
            <a:cxnSpLocks/>
          </p:cNvCxnSpPr>
          <p:nvPr/>
        </p:nvCxnSpPr>
        <p:spPr>
          <a:xfrm flipH="1" flipV="1">
            <a:off x="6070600" y="2380618"/>
            <a:ext cx="1710267" cy="4910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A32C66C-7F94-2F6E-FACD-D858FE0B9433}"/>
              </a:ext>
            </a:extLst>
          </p:cNvPr>
          <p:cNvCxnSpPr>
            <a:cxnSpLocks/>
          </p:cNvCxnSpPr>
          <p:nvPr/>
        </p:nvCxnSpPr>
        <p:spPr>
          <a:xfrm flipH="1">
            <a:off x="6070600" y="3064953"/>
            <a:ext cx="1659467" cy="736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E54155-CD2E-53D5-5A34-CD6519D3065B}"/>
              </a:ext>
            </a:extLst>
          </p:cNvPr>
          <p:cNvSpPr txBox="1"/>
          <p:nvPr/>
        </p:nvSpPr>
        <p:spPr>
          <a:xfrm>
            <a:off x="594607" y="2858755"/>
            <a:ext cx="92286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S- mode</a:t>
            </a:r>
            <a:endParaRPr lang="ko-KR" alt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A53B5A-55A2-8E1A-3669-1E3850D4E930}"/>
              </a:ext>
            </a:extLst>
          </p:cNvPr>
          <p:cNvSpPr txBox="1"/>
          <p:nvPr/>
        </p:nvSpPr>
        <p:spPr>
          <a:xfrm>
            <a:off x="7813082" y="2866031"/>
            <a:ext cx="92286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D- mode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75F4-1C74-DAFE-A024-EDADEA5514E3}"/>
              </a:ext>
            </a:extLst>
          </p:cNvPr>
          <p:cNvSpPr txBox="1"/>
          <p:nvPr/>
        </p:nvSpPr>
        <p:spPr>
          <a:xfrm>
            <a:off x="436325" y="1020162"/>
            <a:ext cx="8360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Definition of S-mode &amp; D-mode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2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25E8-6BC4-BD09-3977-CF9984863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A4232-6D61-0E63-55EB-7EED8B0CE8B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A645-9D58-E29D-73BF-530B62C67169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761A9B-A346-E045-9AAA-B74669C24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891C1721-BB5B-90C1-A002-A30BCB46CD8D}"/>
                  </a:ext>
                </a:extLst>
              </p:cNvPr>
              <p:cNvSpPr txBox="1"/>
              <p:nvPr/>
            </p:nvSpPr>
            <p:spPr>
              <a:xfrm>
                <a:off x="588725" y="962693"/>
                <a:ext cx="7685791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Results of simulation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r>
                  <a:rPr lang="en-US" altLang="ko-KR" dirty="0"/>
                  <a:t>ms, in D-mode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ko-KR" dirty="0"/>
                  <a:t> -&gt; Unstable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ko-KR" dirty="0"/>
                  <a:t>ms, in D-mode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 -&gt; Stable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the beam becomes unstable with a </a:t>
                </a:r>
                <a:r>
                  <a:rPr lang="en-US" altLang="ko-KR" b="1" dirty="0"/>
                  <a:t>stronger damping rate, which is completely contrary </a:t>
                </a:r>
                <a:r>
                  <a:rPr lang="en-US" altLang="ko-KR" dirty="0"/>
                  <a:t>to any other typical collective beam instability!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891C1721-BB5B-90C1-A002-A30BCB46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5" y="962693"/>
                <a:ext cx="7685791" cy="2893100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64D55F5-9F69-50B0-8125-E02F9B17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963" y="3312398"/>
            <a:ext cx="3936973" cy="3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1392</Words>
  <Application>Microsoft Office PowerPoint</Application>
  <PresentationFormat>화면 슬라이드 쇼(4:3)</PresentationFormat>
  <Paragraphs>175</Paragraphs>
  <Slides>25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권보성</dc:creator>
  <dc:description>generated using python-pptx</dc:description>
  <cp:lastModifiedBy>보성 권</cp:lastModifiedBy>
  <cp:revision>161</cp:revision>
  <dcterms:created xsi:type="dcterms:W3CDTF">2013-01-27T09:14:16Z</dcterms:created>
  <dcterms:modified xsi:type="dcterms:W3CDTF">2026-04-17T07:34:21Z</dcterms:modified>
  <cp:version/>
</cp:coreProperties>
</file>